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4" r:id="rId6"/>
  </p:sldMasterIdLst>
  <p:notesMasterIdLst>
    <p:notesMasterId r:id="rId30"/>
  </p:notesMasterIdLst>
  <p:sldIdLst>
    <p:sldId id="2147473708" r:id="rId7"/>
    <p:sldId id="308" r:id="rId8"/>
    <p:sldId id="2146848192" r:id="rId9"/>
    <p:sldId id="2147473709" r:id="rId10"/>
    <p:sldId id="2146848316" r:id="rId11"/>
    <p:sldId id="2146848317" r:id="rId12"/>
    <p:sldId id="2146848278" r:id="rId13"/>
    <p:sldId id="2147473710" r:id="rId14"/>
    <p:sldId id="2147473711" r:id="rId15"/>
    <p:sldId id="2147473712" r:id="rId16"/>
    <p:sldId id="2147473713" r:id="rId17"/>
    <p:sldId id="2147473714" r:id="rId18"/>
    <p:sldId id="2147473715" r:id="rId19"/>
    <p:sldId id="2147473717" r:id="rId20"/>
    <p:sldId id="2146848281" r:id="rId21"/>
    <p:sldId id="2147473719" r:id="rId22"/>
    <p:sldId id="2141411919" r:id="rId23"/>
    <p:sldId id="2147473720" r:id="rId24"/>
    <p:sldId id="2147473721" r:id="rId25"/>
    <p:sldId id="2146848286" r:id="rId26"/>
    <p:sldId id="2146848287" r:id="rId27"/>
    <p:sldId id="2147473722" r:id="rId28"/>
    <p:sldId id="31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68" userDrawn="1">
          <p15:clr>
            <a:srgbClr val="A4A3A4"/>
          </p15:clr>
        </p15:guide>
        <p15:guide id="6" orient="horz" pos="144" userDrawn="1">
          <p15:clr>
            <a:srgbClr val="A4A3A4"/>
          </p15:clr>
        </p15:guide>
        <p15:guide id="7" orient="horz" pos="216"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637A47-718A-1E9A-4EDA-57220B1AD4A2}" name="Marie Rush" initials="MR" userId="S::mrush@clinicaloptions.com::0630ae8a-d7a0-439a-9d44-e2f536864f0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8CD9DF-FA14-4A05-BA7B-32AB5AA689C0}" v="23" dt="2022-12-09T18:50:04.0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74524" autoAdjust="0"/>
  </p:normalViewPr>
  <p:slideViewPr>
    <p:cSldViewPr snapToGrid="0">
      <p:cViewPr varScale="1">
        <p:scale>
          <a:sx n="56" d="100"/>
          <a:sy n="56" d="100"/>
        </p:scale>
        <p:origin x="1068" y="52"/>
      </p:cViewPr>
      <p:guideLst>
        <p:guide pos="3840"/>
        <p:guide pos="312"/>
        <p:guide pos="456"/>
        <p:guide pos="7224"/>
        <p:guide pos="7368"/>
        <p:guide orient="horz" pos="144"/>
        <p:guide orient="horz" pos="216"/>
        <p:guide orient="horz" pos="1008"/>
        <p:guide orient="horz" pos="3912"/>
        <p:guide orient="horz" pos="4032"/>
        <p:guide orient="horz" pos="41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E18CD9DF-FA14-4A05-BA7B-32AB5AA689C0}"/>
    <pc:docChg chg="custSel modSld delMainMaster modMainMaster">
      <pc:chgData name="Jennifer Eimers" userId="e496f3f7-6a48-4339-9b0c-9f426a43f948" providerId="ADAL" clId="{E18CD9DF-FA14-4A05-BA7B-32AB5AA689C0}" dt="2022-12-09T18:50:48.763" v="35" actId="1037"/>
      <pc:docMkLst>
        <pc:docMk/>
      </pc:docMkLst>
      <pc:sldChg chg="modSp mod chgLayout">
        <pc:chgData name="Jennifer Eimers" userId="e496f3f7-6a48-4339-9b0c-9f426a43f948" providerId="ADAL" clId="{E18CD9DF-FA14-4A05-BA7B-32AB5AA689C0}" dt="2022-12-09T18:50:34.306" v="31" actId="14100"/>
        <pc:sldMkLst>
          <pc:docMk/>
          <pc:sldMk cId="487335381" sldId="2141411919"/>
        </pc:sldMkLst>
        <pc:spChg chg="mod ord">
          <ac:chgData name="Jennifer Eimers" userId="e496f3f7-6a48-4339-9b0c-9f426a43f948" providerId="ADAL" clId="{E18CD9DF-FA14-4A05-BA7B-32AB5AA689C0}" dt="2022-12-09T18:50:27.914" v="29" actId="700"/>
          <ac:spMkLst>
            <pc:docMk/>
            <pc:sldMk cId="487335381" sldId="2141411919"/>
            <ac:spMk id="2" creationId="{4CA0BF38-88A3-4810-A88B-A54AAAEDE32F}"/>
          </ac:spMkLst>
        </pc:spChg>
        <pc:graphicFrameChg chg="mod ord modGraphic">
          <ac:chgData name="Jennifer Eimers" userId="e496f3f7-6a48-4339-9b0c-9f426a43f948" providerId="ADAL" clId="{E18CD9DF-FA14-4A05-BA7B-32AB5AA689C0}" dt="2022-12-09T18:50:34.306" v="31" actId="14100"/>
          <ac:graphicFrameMkLst>
            <pc:docMk/>
            <pc:sldMk cId="487335381" sldId="2141411919"/>
            <ac:graphicFrameMk id="6" creationId="{FA723F69-3BCC-48C3-9643-B3ABB3716F7B}"/>
          </ac:graphicFrameMkLst>
        </pc:graphicFrameChg>
      </pc:sldChg>
      <pc:sldChg chg="modSp mod">
        <pc:chgData name="Jennifer Eimers" userId="e496f3f7-6a48-4339-9b0c-9f426a43f948" providerId="ADAL" clId="{E18CD9DF-FA14-4A05-BA7B-32AB5AA689C0}" dt="2022-12-09T18:48:49.231" v="2" actId="403"/>
        <pc:sldMkLst>
          <pc:docMk/>
          <pc:sldMk cId="0" sldId="2146848192"/>
        </pc:sldMkLst>
        <pc:spChg chg="mod">
          <ac:chgData name="Jennifer Eimers" userId="e496f3f7-6a48-4339-9b0c-9f426a43f948" providerId="ADAL" clId="{E18CD9DF-FA14-4A05-BA7B-32AB5AA689C0}" dt="2022-12-09T18:48:49.231" v="2" actId="403"/>
          <ac:spMkLst>
            <pc:docMk/>
            <pc:sldMk cId="0" sldId="2146848192"/>
            <ac:spMk id="38915" creationId="{EA720D22-EB1C-493A-8B56-A0FAB8B53180}"/>
          </ac:spMkLst>
        </pc:spChg>
      </pc:sldChg>
      <pc:sldChg chg="modSp mod">
        <pc:chgData name="Jennifer Eimers" userId="e496f3f7-6a48-4339-9b0c-9f426a43f948" providerId="ADAL" clId="{E18CD9DF-FA14-4A05-BA7B-32AB5AA689C0}" dt="2022-12-09T18:49:02.525" v="5" actId="14100"/>
        <pc:sldMkLst>
          <pc:docMk/>
          <pc:sldMk cId="2902621692" sldId="2146848316"/>
        </pc:sldMkLst>
        <pc:graphicFrameChg chg="mod modGraphic">
          <ac:chgData name="Jennifer Eimers" userId="e496f3f7-6a48-4339-9b0c-9f426a43f948" providerId="ADAL" clId="{E18CD9DF-FA14-4A05-BA7B-32AB5AA689C0}" dt="2022-12-09T18:49:02.525" v="5" actId="14100"/>
          <ac:graphicFrameMkLst>
            <pc:docMk/>
            <pc:sldMk cId="2902621692" sldId="2146848316"/>
            <ac:graphicFrameMk id="9" creationId="{568F62FE-196E-438A-85BD-E326672E19D1}"/>
          </ac:graphicFrameMkLst>
        </pc:graphicFrameChg>
      </pc:sldChg>
      <pc:sldChg chg="modSp">
        <pc:chgData name="Jennifer Eimers" userId="e496f3f7-6a48-4339-9b0c-9f426a43f948" providerId="ADAL" clId="{E18CD9DF-FA14-4A05-BA7B-32AB5AA689C0}" dt="2022-12-09T18:49:15.048" v="12" actId="1036"/>
        <pc:sldMkLst>
          <pc:docMk/>
          <pc:sldMk cId="143299254" sldId="2147473710"/>
        </pc:sldMkLst>
        <pc:spChg chg="mod">
          <ac:chgData name="Jennifer Eimers" userId="e496f3f7-6a48-4339-9b0c-9f426a43f948" providerId="ADAL" clId="{E18CD9DF-FA14-4A05-BA7B-32AB5AA689C0}" dt="2022-12-09T18:49:15.048" v="12" actId="1036"/>
          <ac:spMkLst>
            <pc:docMk/>
            <pc:sldMk cId="143299254" sldId="2147473710"/>
            <ac:spMk id="3" creationId="{7056BADD-E36E-DE99-1D8D-FDA02F64EB9C}"/>
          </ac:spMkLst>
        </pc:spChg>
        <pc:spChg chg="mod">
          <ac:chgData name="Jennifer Eimers" userId="e496f3f7-6a48-4339-9b0c-9f426a43f948" providerId="ADAL" clId="{E18CD9DF-FA14-4A05-BA7B-32AB5AA689C0}" dt="2022-12-09T18:49:15.048" v="12" actId="1036"/>
          <ac:spMkLst>
            <pc:docMk/>
            <pc:sldMk cId="143299254" sldId="2147473710"/>
            <ac:spMk id="4" creationId="{53A5FE39-8307-3DF0-4740-43BD3CDC1466}"/>
          </ac:spMkLst>
        </pc:spChg>
        <pc:spChg chg="mod">
          <ac:chgData name="Jennifer Eimers" userId="e496f3f7-6a48-4339-9b0c-9f426a43f948" providerId="ADAL" clId="{E18CD9DF-FA14-4A05-BA7B-32AB5AA689C0}" dt="2022-12-09T18:49:15.048" v="12" actId="1036"/>
          <ac:spMkLst>
            <pc:docMk/>
            <pc:sldMk cId="143299254" sldId="2147473710"/>
            <ac:spMk id="6" creationId="{29333FD8-8E9A-9F84-731A-EA85564C43FF}"/>
          </ac:spMkLst>
        </pc:spChg>
        <pc:spChg chg="mod">
          <ac:chgData name="Jennifer Eimers" userId="e496f3f7-6a48-4339-9b0c-9f426a43f948" providerId="ADAL" clId="{E18CD9DF-FA14-4A05-BA7B-32AB5AA689C0}" dt="2022-12-09T18:49:15.048" v="12" actId="1036"/>
          <ac:spMkLst>
            <pc:docMk/>
            <pc:sldMk cId="143299254" sldId="2147473710"/>
            <ac:spMk id="13" creationId="{376D28ED-51D0-F675-0BF0-7DF3966CFF8B}"/>
          </ac:spMkLst>
        </pc:spChg>
        <pc:spChg chg="mod">
          <ac:chgData name="Jennifer Eimers" userId="e496f3f7-6a48-4339-9b0c-9f426a43f948" providerId="ADAL" clId="{E18CD9DF-FA14-4A05-BA7B-32AB5AA689C0}" dt="2022-12-09T18:49:15.048" v="12" actId="1036"/>
          <ac:spMkLst>
            <pc:docMk/>
            <pc:sldMk cId="143299254" sldId="2147473710"/>
            <ac:spMk id="14" creationId="{FBEA2A7F-D480-D506-F50D-72265C4257F5}"/>
          </ac:spMkLst>
        </pc:spChg>
        <pc:spChg chg="mod">
          <ac:chgData name="Jennifer Eimers" userId="e496f3f7-6a48-4339-9b0c-9f426a43f948" providerId="ADAL" clId="{E18CD9DF-FA14-4A05-BA7B-32AB5AA689C0}" dt="2022-12-09T18:49:15.048" v="12" actId="1036"/>
          <ac:spMkLst>
            <pc:docMk/>
            <pc:sldMk cId="143299254" sldId="2147473710"/>
            <ac:spMk id="15" creationId="{D73BF1A3-47EA-786B-F7A8-D4EA7234065F}"/>
          </ac:spMkLst>
        </pc:spChg>
        <pc:spChg chg="mod">
          <ac:chgData name="Jennifer Eimers" userId="e496f3f7-6a48-4339-9b0c-9f426a43f948" providerId="ADAL" clId="{E18CD9DF-FA14-4A05-BA7B-32AB5AA689C0}" dt="2022-12-09T18:49:15.048" v="12" actId="1036"/>
          <ac:spMkLst>
            <pc:docMk/>
            <pc:sldMk cId="143299254" sldId="2147473710"/>
            <ac:spMk id="16" creationId="{20B44A08-A47D-89CA-ED53-8803E702C5B9}"/>
          </ac:spMkLst>
        </pc:spChg>
        <pc:spChg chg="mod">
          <ac:chgData name="Jennifer Eimers" userId="e496f3f7-6a48-4339-9b0c-9f426a43f948" providerId="ADAL" clId="{E18CD9DF-FA14-4A05-BA7B-32AB5AA689C0}" dt="2022-12-09T18:49:15.048" v="12" actId="1036"/>
          <ac:spMkLst>
            <pc:docMk/>
            <pc:sldMk cId="143299254" sldId="2147473710"/>
            <ac:spMk id="23" creationId="{E34A2E05-0621-7E0C-1C41-C8A7EAC91350}"/>
          </ac:spMkLst>
        </pc:spChg>
        <pc:spChg chg="mod">
          <ac:chgData name="Jennifer Eimers" userId="e496f3f7-6a48-4339-9b0c-9f426a43f948" providerId="ADAL" clId="{E18CD9DF-FA14-4A05-BA7B-32AB5AA689C0}" dt="2022-12-09T18:49:15.048" v="12" actId="1036"/>
          <ac:spMkLst>
            <pc:docMk/>
            <pc:sldMk cId="143299254" sldId="2147473710"/>
            <ac:spMk id="24" creationId="{71D1214B-881C-F645-6AB2-276A7370BE8E}"/>
          </ac:spMkLst>
        </pc:spChg>
        <pc:spChg chg="mod">
          <ac:chgData name="Jennifer Eimers" userId="e496f3f7-6a48-4339-9b0c-9f426a43f948" providerId="ADAL" clId="{E18CD9DF-FA14-4A05-BA7B-32AB5AA689C0}" dt="2022-12-09T18:49:15.048" v="12" actId="1036"/>
          <ac:spMkLst>
            <pc:docMk/>
            <pc:sldMk cId="143299254" sldId="2147473710"/>
            <ac:spMk id="25" creationId="{7C1DEECF-1985-C768-FB15-125B50A1BFC1}"/>
          </ac:spMkLst>
        </pc:spChg>
        <pc:spChg chg="mod">
          <ac:chgData name="Jennifer Eimers" userId="e496f3f7-6a48-4339-9b0c-9f426a43f948" providerId="ADAL" clId="{E18CD9DF-FA14-4A05-BA7B-32AB5AA689C0}" dt="2022-12-09T18:49:15.048" v="12" actId="1036"/>
          <ac:spMkLst>
            <pc:docMk/>
            <pc:sldMk cId="143299254" sldId="2147473710"/>
            <ac:spMk id="26" creationId="{5D019025-88FB-08AD-6913-1BFF8DE6CD80}"/>
          </ac:spMkLst>
        </pc:spChg>
        <pc:spChg chg="mod">
          <ac:chgData name="Jennifer Eimers" userId="e496f3f7-6a48-4339-9b0c-9f426a43f948" providerId="ADAL" clId="{E18CD9DF-FA14-4A05-BA7B-32AB5AA689C0}" dt="2022-12-09T18:49:15.048" v="12" actId="1036"/>
          <ac:spMkLst>
            <pc:docMk/>
            <pc:sldMk cId="143299254" sldId="2147473710"/>
            <ac:spMk id="32" creationId="{60BF53AF-E51D-4A4D-F702-C7995973B11B}"/>
          </ac:spMkLst>
        </pc:spChg>
        <pc:spChg chg="mod">
          <ac:chgData name="Jennifer Eimers" userId="e496f3f7-6a48-4339-9b0c-9f426a43f948" providerId="ADAL" clId="{E18CD9DF-FA14-4A05-BA7B-32AB5AA689C0}" dt="2022-12-09T18:49:15.048" v="12" actId="1036"/>
          <ac:spMkLst>
            <pc:docMk/>
            <pc:sldMk cId="143299254" sldId="2147473710"/>
            <ac:spMk id="33" creationId="{B4A51B15-F421-2F23-0E66-1BAB24117FB0}"/>
          </ac:spMkLst>
        </pc:spChg>
        <pc:spChg chg="mod">
          <ac:chgData name="Jennifer Eimers" userId="e496f3f7-6a48-4339-9b0c-9f426a43f948" providerId="ADAL" clId="{E18CD9DF-FA14-4A05-BA7B-32AB5AA689C0}" dt="2022-12-09T18:49:15.048" v="12" actId="1036"/>
          <ac:spMkLst>
            <pc:docMk/>
            <pc:sldMk cId="143299254" sldId="2147473710"/>
            <ac:spMk id="34" creationId="{FAEFC3A2-C544-AD8F-4345-D31505A176F7}"/>
          </ac:spMkLst>
        </pc:spChg>
        <pc:spChg chg="mod">
          <ac:chgData name="Jennifer Eimers" userId="e496f3f7-6a48-4339-9b0c-9f426a43f948" providerId="ADAL" clId="{E18CD9DF-FA14-4A05-BA7B-32AB5AA689C0}" dt="2022-12-09T18:49:15.048" v="12" actId="1036"/>
          <ac:spMkLst>
            <pc:docMk/>
            <pc:sldMk cId="143299254" sldId="2147473710"/>
            <ac:spMk id="35" creationId="{47052CEF-ADA0-C2CD-510D-07264FA83DF7}"/>
          </ac:spMkLst>
        </pc:spChg>
        <pc:spChg chg="mod">
          <ac:chgData name="Jennifer Eimers" userId="e496f3f7-6a48-4339-9b0c-9f426a43f948" providerId="ADAL" clId="{E18CD9DF-FA14-4A05-BA7B-32AB5AA689C0}" dt="2022-12-09T18:49:15.048" v="12" actId="1036"/>
          <ac:spMkLst>
            <pc:docMk/>
            <pc:sldMk cId="143299254" sldId="2147473710"/>
            <ac:spMk id="36" creationId="{CC76BE46-17F4-C36A-963D-837CBCDD6B00}"/>
          </ac:spMkLst>
        </pc:spChg>
        <pc:spChg chg="mod">
          <ac:chgData name="Jennifer Eimers" userId="e496f3f7-6a48-4339-9b0c-9f426a43f948" providerId="ADAL" clId="{E18CD9DF-FA14-4A05-BA7B-32AB5AA689C0}" dt="2022-12-09T18:49:15.048" v="12" actId="1036"/>
          <ac:spMkLst>
            <pc:docMk/>
            <pc:sldMk cId="143299254" sldId="2147473710"/>
            <ac:spMk id="37" creationId="{6203C666-39E9-65F6-5D62-9887A70A39DD}"/>
          </ac:spMkLst>
        </pc:spChg>
        <pc:spChg chg="mod">
          <ac:chgData name="Jennifer Eimers" userId="e496f3f7-6a48-4339-9b0c-9f426a43f948" providerId="ADAL" clId="{E18CD9DF-FA14-4A05-BA7B-32AB5AA689C0}" dt="2022-12-09T18:49:15.048" v="12" actId="1036"/>
          <ac:spMkLst>
            <pc:docMk/>
            <pc:sldMk cId="143299254" sldId="2147473710"/>
            <ac:spMk id="38" creationId="{73878760-2A57-DAA2-9F56-570387A18F12}"/>
          </ac:spMkLst>
        </pc:spChg>
        <pc:spChg chg="mod">
          <ac:chgData name="Jennifer Eimers" userId="e496f3f7-6a48-4339-9b0c-9f426a43f948" providerId="ADAL" clId="{E18CD9DF-FA14-4A05-BA7B-32AB5AA689C0}" dt="2022-12-09T18:49:15.048" v="12" actId="1036"/>
          <ac:spMkLst>
            <pc:docMk/>
            <pc:sldMk cId="143299254" sldId="2147473710"/>
            <ac:spMk id="39" creationId="{F2A45DE0-8684-FE50-8BAC-220236F20E52}"/>
          </ac:spMkLst>
        </pc:spChg>
        <pc:spChg chg="mod">
          <ac:chgData name="Jennifer Eimers" userId="e496f3f7-6a48-4339-9b0c-9f426a43f948" providerId="ADAL" clId="{E18CD9DF-FA14-4A05-BA7B-32AB5AA689C0}" dt="2022-12-09T18:49:15.048" v="12" actId="1036"/>
          <ac:spMkLst>
            <pc:docMk/>
            <pc:sldMk cId="143299254" sldId="2147473710"/>
            <ac:spMk id="40" creationId="{0066E41E-174E-0A3E-7C78-F61F5C7E2680}"/>
          </ac:spMkLst>
        </pc:spChg>
        <pc:spChg chg="mod">
          <ac:chgData name="Jennifer Eimers" userId="e496f3f7-6a48-4339-9b0c-9f426a43f948" providerId="ADAL" clId="{E18CD9DF-FA14-4A05-BA7B-32AB5AA689C0}" dt="2022-12-09T18:49:15.048" v="12" actId="1036"/>
          <ac:spMkLst>
            <pc:docMk/>
            <pc:sldMk cId="143299254" sldId="2147473710"/>
            <ac:spMk id="41" creationId="{7ABE02FE-B721-A3FA-6F45-9D89B8DD3DF0}"/>
          </ac:spMkLst>
        </pc:spChg>
        <pc:spChg chg="mod">
          <ac:chgData name="Jennifer Eimers" userId="e496f3f7-6a48-4339-9b0c-9f426a43f948" providerId="ADAL" clId="{E18CD9DF-FA14-4A05-BA7B-32AB5AA689C0}" dt="2022-12-09T18:49:15.048" v="12" actId="1036"/>
          <ac:spMkLst>
            <pc:docMk/>
            <pc:sldMk cId="143299254" sldId="2147473710"/>
            <ac:spMk id="42" creationId="{65E2ADD0-B4A1-66FD-6D1A-9D9A411F0C1A}"/>
          </ac:spMkLst>
        </pc:spChg>
        <pc:spChg chg="mod">
          <ac:chgData name="Jennifer Eimers" userId="e496f3f7-6a48-4339-9b0c-9f426a43f948" providerId="ADAL" clId="{E18CD9DF-FA14-4A05-BA7B-32AB5AA689C0}" dt="2022-12-09T18:49:15.048" v="12" actId="1036"/>
          <ac:spMkLst>
            <pc:docMk/>
            <pc:sldMk cId="143299254" sldId="2147473710"/>
            <ac:spMk id="43" creationId="{E87610E2-ECA3-A285-7E89-97A35C85D58E}"/>
          </ac:spMkLst>
        </pc:spChg>
        <pc:spChg chg="mod">
          <ac:chgData name="Jennifer Eimers" userId="e496f3f7-6a48-4339-9b0c-9f426a43f948" providerId="ADAL" clId="{E18CD9DF-FA14-4A05-BA7B-32AB5AA689C0}" dt="2022-12-09T18:49:15.048" v="12" actId="1036"/>
          <ac:spMkLst>
            <pc:docMk/>
            <pc:sldMk cId="143299254" sldId="2147473710"/>
            <ac:spMk id="44" creationId="{06A50480-E13D-B7A2-DE78-F8CBB6489083}"/>
          </ac:spMkLst>
        </pc:spChg>
        <pc:spChg chg="mod">
          <ac:chgData name="Jennifer Eimers" userId="e496f3f7-6a48-4339-9b0c-9f426a43f948" providerId="ADAL" clId="{E18CD9DF-FA14-4A05-BA7B-32AB5AA689C0}" dt="2022-12-09T18:49:15.048" v="12" actId="1036"/>
          <ac:spMkLst>
            <pc:docMk/>
            <pc:sldMk cId="143299254" sldId="2147473710"/>
            <ac:spMk id="45" creationId="{4F7BD226-10E8-0BFC-1484-5F1B7AB7B187}"/>
          </ac:spMkLst>
        </pc:spChg>
        <pc:spChg chg="mod">
          <ac:chgData name="Jennifer Eimers" userId="e496f3f7-6a48-4339-9b0c-9f426a43f948" providerId="ADAL" clId="{E18CD9DF-FA14-4A05-BA7B-32AB5AA689C0}" dt="2022-12-09T18:49:15.048" v="12" actId="1036"/>
          <ac:spMkLst>
            <pc:docMk/>
            <pc:sldMk cId="143299254" sldId="2147473710"/>
            <ac:spMk id="46" creationId="{A96F67A7-CB31-D48A-AC4A-089E40058FAB}"/>
          </ac:spMkLst>
        </pc:spChg>
        <pc:spChg chg="mod">
          <ac:chgData name="Jennifer Eimers" userId="e496f3f7-6a48-4339-9b0c-9f426a43f948" providerId="ADAL" clId="{E18CD9DF-FA14-4A05-BA7B-32AB5AA689C0}" dt="2022-12-09T18:49:15.048" v="12" actId="1036"/>
          <ac:spMkLst>
            <pc:docMk/>
            <pc:sldMk cId="143299254" sldId="2147473710"/>
            <ac:spMk id="47" creationId="{B88257D8-F059-55C3-314B-1674B629236D}"/>
          </ac:spMkLst>
        </pc:spChg>
        <pc:spChg chg="mod">
          <ac:chgData name="Jennifer Eimers" userId="e496f3f7-6a48-4339-9b0c-9f426a43f948" providerId="ADAL" clId="{E18CD9DF-FA14-4A05-BA7B-32AB5AA689C0}" dt="2022-12-09T18:49:15.048" v="12" actId="1036"/>
          <ac:spMkLst>
            <pc:docMk/>
            <pc:sldMk cId="143299254" sldId="2147473710"/>
            <ac:spMk id="48" creationId="{2A381854-466F-7B85-EF00-D0198722650A}"/>
          </ac:spMkLst>
        </pc:spChg>
        <pc:spChg chg="mod">
          <ac:chgData name="Jennifer Eimers" userId="e496f3f7-6a48-4339-9b0c-9f426a43f948" providerId="ADAL" clId="{E18CD9DF-FA14-4A05-BA7B-32AB5AA689C0}" dt="2022-12-09T18:49:15.048" v="12" actId="1036"/>
          <ac:spMkLst>
            <pc:docMk/>
            <pc:sldMk cId="143299254" sldId="2147473710"/>
            <ac:spMk id="49" creationId="{FA8B819B-160E-5B66-599A-1BED783385FE}"/>
          </ac:spMkLst>
        </pc:spChg>
        <pc:spChg chg="mod">
          <ac:chgData name="Jennifer Eimers" userId="e496f3f7-6a48-4339-9b0c-9f426a43f948" providerId="ADAL" clId="{E18CD9DF-FA14-4A05-BA7B-32AB5AA689C0}" dt="2022-12-09T18:49:15.048" v="12" actId="1036"/>
          <ac:spMkLst>
            <pc:docMk/>
            <pc:sldMk cId="143299254" sldId="2147473710"/>
            <ac:spMk id="50" creationId="{FECECA8B-8C9E-D78B-9BEB-C868B95C5E19}"/>
          </ac:spMkLst>
        </pc:spChg>
        <pc:spChg chg="mod">
          <ac:chgData name="Jennifer Eimers" userId="e496f3f7-6a48-4339-9b0c-9f426a43f948" providerId="ADAL" clId="{E18CD9DF-FA14-4A05-BA7B-32AB5AA689C0}" dt="2022-12-09T18:49:15.048" v="12" actId="1036"/>
          <ac:spMkLst>
            <pc:docMk/>
            <pc:sldMk cId="143299254" sldId="2147473710"/>
            <ac:spMk id="51" creationId="{12C6B6DF-CAC8-581C-C142-91C17C35E3AF}"/>
          </ac:spMkLst>
        </pc:spChg>
        <pc:spChg chg="mod">
          <ac:chgData name="Jennifer Eimers" userId="e496f3f7-6a48-4339-9b0c-9f426a43f948" providerId="ADAL" clId="{E18CD9DF-FA14-4A05-BA7B-32AB5AA689C0}" dt="2022-12-09T18:49:15.048" v="12" actId="1036"/>
          <ac:spMkLst>
            <pc:docMk/>
            <pc:sldMk cId="143299254" sldId="2147473710"/>
            <ac:spMk id="52" creationId="{2C6D4916-250D-6770-7B64-9A184B82416B}"/>
          </ac:spMkLst>
        </pc:spChg>
        <pc:spChg chg="mod">
          <ac:chgData name="Jennifer Eimers" userId="e496f3f7-6a48-4339-9b0c-9f426a43f948" providerId="ADAL" clId="{E18CD9DF-FA14-4A05-BA7B-32AB5AA689C0}" dt="2022-12-09T18:49:15.048" v="12" actId="1036"/>
          <ac:spMkLst>
            <pc:docMk/>
            <pc:sldMk cId="143299254" sldId="2147473710"/>
            <ac:spMk id="53" creationId="{25381018-E6B1-E993-A31D-74ECD1A28DE7}"/>
          </ac:spMkLst>
        </pc:spChg>
        <pc:spChg chg="mod">
          <ac:chgData name="Jennifer Eimers" userId="e496f3f7-6a48-4339-9b0c-9f426a43f948" providerId="ADAL" clId="{E18CD9DF-FA14-4A05-BA7B-32AB5AA689C0}" dt="2022-12-09T18:49:15.048" v="12" actId="1036"/>
          <ac:spMkLst>
            <pc:docMk/>
            <pc:sldMk cId="143299254" sldId="2147473710"/>
            <ac:spMk id="54" creationId="{75CF3942-2ACA-4CDC-B101-01E2D3CC4B09}"/>
          </ac:spMkLst>
        </pc:spChg>
        <pc:spChg chg="mod">
          <ac:chgData name="Jennifer Eimers" userId="e496f3f7-6a48-4339-9b0c-9f426a43f948" providerId="ADAL" clId="{E18CD9DF-FA14-4A05-BA7B-32AB5AA689C0}" dt="2022-12-09T18:49:15.048" v="12" actId="1036"/>
          <ac:spMkLst>
            <pc:docMk/>
            <pc:sldMk cId="143299254" sldId="2147473710"/>
            <ac:spMk id="55" creationId="{7552B82A-4845-F868-1532-B88DBC5FE3D4}"/>
          </ac:spMkLst>
        </pc:spChg>
        <pc:spChg chg="mod">
          <ac:chgData name="Jennifer Eimers" userId="e496f3f7-6a48-4339-9b0c-9f426a43f948" providerId="ADAL" clId="{E18CD9DF-FA14-4A05-BA7B-32AB5AA689C0}" dt="2022-12-09T18:49:15.048" v="12" actId="1036"/>
          <ac:spMkLst>
            <pc:docMk/>
            <pc:sldMk cId="143299254" sldId="2147473710"/>
            <ac:spMk id="57" creationId="{66EE600E-0423-F9A9-B6EC-840AFE5C7B40}"/>
          </ac:spMkLst>
        </pc:spChg>
        <pc:spChg chg="mod">
          <ac:chgData name="Jennifer Eimers" userId="e496f3f7-6a48-4339-9b0c-9f426a43f948" providerId="ADAL" clId="{E18CD9DF-FA14-4A05-BA7B-32AB5AA689C0}" dt="2022-12-09T18:49:15.048" v="12" actId="1036"/>
          <ac:spMkLst>
            <pc:docMk/>
            <pc:sldMk cId="143299254" sldId="2147473710"/>
            <ac:spMk id="58" creationId="{B78500E3-B82E-036B-4C00-27A839FC14DF}"/>
          </ac:spMkLst>
        </pc:spChg>
        <pc:spChg chg="mod">
          <ac:chgData name="Jennifer Eimers" userId="e496f3f7-6a48-4339-9b0c-9f426a43f948" providerId="ADAL" clId="{E18CD9DF-FA14-4A05-BA7B-32AB5AA689C0}" dt="2022-12-09T18:49:15.048" v="12" actId="1036"/>
          <ac:spMkLst>
            <pc:docMk/>
            <pc:sldMk cId="143299254" sldId="2147473710"/>
            <ac:spMk id="59" creationId="{74155D8C-5522-D16E-C518-B39B1B55527B}"/>
          </ac:spMkLst>
        </pc:spChg>
        <pc:spChg chg="mod">
          <ac:chgData name="Jennifer Eimers" userId="e496f3f7-6a48-4339-9b0c-9f426a43f948" providerId="ADAL" clId="{E18CD9DF-FA14-4A05-BA7B-32AB5AA689C0}" dt="2022-12-09T18:49:15.048" v="12" actId="1036"/>
          <ac:spMkLst>
            <pc:docMk/>
            <pc:sldMk cId="143299254" sldId="2147473710"/>
            <ac:spMk id="60" creationId="{99541A58-A41B-F0CF-46BD-BB31BCFF78D6}"/>
          </ac:spMkLst>
        </pc:spChg>
        <pc:spChg chg="mod">
          <ac:chgData name="Jennifer Eimers" userId="e496f3f7-6a48-4339-9b0c-9f426a43f948" providerId="ADAL" clId="{E18CD9DF-FA14-4A05-BA7B-32AB5AA689C0}" dt="2022-12-09T18:49:15.048" v="12" actId="1036"/>
          <ac:spMkLst>
            <pc:docMk/>
            <pc:sldMk cId="143299254" sldId="2147473710"/>
            <ac:spMk id="61" creationId="{A1E7784E-BCA6-F4D1-E2AF-AF1E67CF56F4}"/>
          </ac:spMkLst>
        </pc:spChg>
        <pc:spChg chg="mod">
          <ac:chgData name="Jennifer Eimers" userId="e496f3f7-6a48-4339-9b0c-9f426a43f948" providerId="ADAL" clId="{E18CD9DF-FA14-4A05-BA7B-32AB5AA689C0}" dt="2022-12-09T18:49:15.048" v="12" actId="1036"/>
          <ac:spMkLst>
            <pc:docMk/>
            <pc:sldMk cId="143299254" sldId="2147473710"/>
            <ac:spMk id="62" creationId="{A289C1B3-3312-6CCC-6CE2-5D631BE65050}"/>
          </ac:spMkLst>
        </pc:spChg>
        <pc:cxnChg chg="mod">
          <ac:chgData name="Jennifer Eimers" userId="e496f3f7-6a48-4339-9b0c-9f426a43f948" providerId="ADAL" clId="{E18CD9DF-FA14-4A05-BA7B-32AB5AA689C0}" dt="2022-12-09T18:49:15.048" v="12" actId="1036"/>
          <ac:cxnSpMkLst>
            <pc:docMk/>
            <pc:sldMk cId="143299254" sldId="2147473710"/>
            <ac:cxnSpMk id="8" creationId="{4B0A24A0-5DF7-71BD-C2B6-B7D21F2720AF}"/>
          </ac:cxnSpMkLst>
        </pc:cxnChg>
        <pc:cxnChg chg="mod">
          <ac:chgData name="Jennifer Eimers" userId="e496f3f7-6a48-4339-9b0c-9f426a43f948" providerId="ADAL" clId="{E18CD9DF-FA14-4A05-BA7B-32AB5AA689C0}" dt="2022-12-09T18:49:15.048" v="12" actId="1036"/>
          <ac:cxnSpMkLst>
            <pc:docMk/>
            <pc:sldMk cId="143299254" sldId="2147473710"/>
            <ac:cxnSpMk id="9" creationId="{AA99F84E-998F-CDC8-BFF5-FCDD968DAC27}"/>
          </ac:cxnSpMkLst>
        </pc:cxnChg>
        <pc:cxnChg chg="mod">
          <ac:chgData name="Jennifer Eimers" userId="e496f3f7-6a48-4339-9b0c-9f426a43f948" providerId="ADAL" clId="{E18CD9DF-FA14-4A05-BA7B-32AB5AA689C0}" dt="2022-12-09T18:49:15.048" v="12" actId="1036"/>
          <ac:cxnSpMkLst>
            <pc:docMk/>
            <pc:sldMk cId="143299254" sldId="2147473710"/>
            <ac:cxnSpMk id="11" creationId="{8A951F13-B708-7523-421E-D362FB930AEE}"/>
          </ac:cxnSpMkLst>
        </pc:cxnChg>
        <pc:cxnChg chg="mod">
          <ac:chgData name="Jennifer Eimers" userId="e496f3f7-6a48-4339-9b0c-9f426a43f948" providerId="ADAL" clId="{E18CD9DF-FA14-4A05-BA7B-32AB5AA689C0}" dt="2022-12-09T18:49:15.048" v="12" actId="1036"/>
          <ac:cxnSpMkLst>
            <pc:docMk/>
            <pc:sldMk cId="143299254" sldId="2147473710"/>
            <ac:cxnSpMk id="18" creationId="{C70713AC-D399-5BE8-BF4E-EB57B096A348}"/>
          </ac:cxnSpMkLst>
        </pc:cxnChg>
        <pc:cxnChg chg="mod">
          <ac:chgData name="Jennifer Eimers" userId="e496f3f7-6a48-4339-9b0c-9f426a43f948" providerId="ADAL" clId="{E18CD9DF-FA14-4A05-BA7B-32AB5AA689C0}" dt="2022-12-09T18:49:15.048" v="12" actId="1036"/>
          <ac:cxnSpMkLst>
            <pc:docMk/>
            <pc:sldMk cId="143299254" sldId="2147473710"/>
            <ac:cxnSpMk id="20" creationId="{5320A24C-5C1C-361B-928B-F174136202AA}"/>
          </ac:cxnSpMkLst>
        </pc:cxnChg>
        <pc:cxnChg chg="mod">
          <ac:chgData name="Jennifer Eimers" userId="e496f3f7-6a48-4339-9b0c-9f426a43f948" providerId="ADAL" clId="{E18CD9DF-FA14-4A05-BA7B-32AB5AA689C0}" dt="2022-12-09T18:49:15.048" v="12" actId="1036"/>
          <ac:cxnSpMkLst>
            <pc:docMk/>
            <pc:sldMk cId="143299254" sldId="2147473710"/>
            <ac:cxnSpMk id="21" creationId="{4039F60B-4306-A9E1-6035-F615878FC1CF}"/>
          </ac:cxnSpMkLst>
        </pc:cxnChg>
        <pc:cxnChg chg="mod">
          <ac:chgData name="Jennifer Eimers" userId="e496f3f7-6a48-4339-9b0c-9f426a43f948" providerId="ADAL" clId="{E18CD9DF-FA14-4A05-BA7B-32AB5AA689C0}" dt="2022-12-09T18:49:15.048" v="12" actId="1036"/>
          <ac:cxnSpMkLst>
            <pc:docMk/>
            <pc:sldMk cId="143299254" sldId="2147473710"/>
            <ac:cxnSpMk id="22" creationId="{74C25016-175D-467D-32E0-C6B17DF5CE19}"/>
          </ac:cxnSpMkLst>
        </pc:cxnChg>
        <pc:cxnChg chg="mod">
          <ac:chgData name="Jennifer Eimers" userId="e496f3f7-6a48-4339-9b0c-9f426a43f948" providerId="ADAL" clId="{E18CD9DF-FA14-4A05-BA7B-32AB5AA689C0}" dt="2022-12-09T18:49:15.048" v="12" actId="1036"/>
          <ac:cxnSpMkLst>
            <pc:docMk/>
            <pc:sldMk cId="143299254" sldId="2147473710"/>
            <ac:cxnSpMk id="27" creationId="{DF44ADA3-E6DA-1BC1-93E7-CE32C7AC097B}"/>
          </ac:cxnSpMkLst>
        </pc:cxnChg>
        <pc:cxnChg chg="mod">
          <ac:chgData name="Jennifer Eimers" userId="e496f3f7-6a48-4339-9b0c-9f426a43f948" providerId="ADAL" clId="{E18CD9DF-FA14-4A05-BA7B-32AB5AA689C0}" dt="2022-12-09T18:49:15.048" v="12" actId="1036"/>
          <ac:cxnSpMkLst>
            <pc:docMk/>
            <pc:sldMk cId="143299254" sldId="2147473710"/>
            <ac:cxnSpMk id="29" creationId="{3F112B8E-210F-E0AC-1B4C-BCB3ED1BE0E2}"/>
          </ac:cxnSpMkLst>
        </pc:cxnChg>
        <pc:cxnChg chg="mod">
          <ac:chgData name="Jennifer Eimers" userId="e496f3f7-6a48-4339-9b0c-9f426a43f948" providerId="ADAL" clId="{E18CD9DF-FA14-4A05-BA7B-32AB5AA689C0}" dt="2022-12-09T18:49:15.048" v="12" actId="1036"/>
          <ac:cxnSpMkLst>
            <pc:docMk/>
            <pc:sldMk cId="143299254" sldId="2147473710"/>
            <ac:cxnSpMk id="30" creationId="{8642E484-F5DB-14B8-FFDD-D97521109BBA}"/>
          </ac:cxnSpMkLst>
        </pc:cxnChg>
        <pc:cxnChg chg="mod">
          <ac:chgData name="Jennifer Eimers" userId="e496f3f7-6a48-4339-9b0c-9f426a43f948" providerId="ADAL" clId="{E18CD9DF-FA14-4A05-BA7B-32AB5AA689C0}" dt="2022-12-09T18:49:15.048" v="12" actId="1036"/>
          <ac:cxnSpMkLst>
            <pc:docMk/>
            <pc:sldMk cId="143299254" sldId="2147473710"/>
            <ac:cxnSpMk id="31" creationId="{E0126B63-1A4D-C27F-8AEC-26D79E3850A7}"/>
          </ac:cxnSpMkLst>
        </pc:cxnChg>
      </pc:sldChg>
      <pc:sldChg chg="modSp mod">
        <pc:chgData name="Jennifer Eimers" userId="e496f3f7-6a48-4339-9b0c-9f426a43f948" providerId="ADAL" clId="{E18CD9DF-FA14-4A05-BA7B-32AB5AA689C0}" dt="2022-12-09T18:50:48.763" v="35" actId="1037"/>
        <pc:sldMkLst>
          <pc:docMk/>
          <pc:sldMk cId="3712975453" sldId="2147473712"/>
        </pc:sldMkLst>
        <pc:spChg chg="mod">
          <ac:chgData name="Jennifer Eimers" userId="e496f3f7-6a48-4339-9b0c-9f426a43f948" providerId="ADAL" clId="{E18CD9DF-FA14-4A05-BA7B-32AB5AA689C0}" dt="2022-12-09T18:50:48.763" v="35" actId="1037"/>
          <ac:spMkLst>
            <pc:docMk/>
            <pc:sldMk cId="3712975453" sldId="2147473712"/>
            <ac:spMk id="5" creationId="{DD21207D-D62C-4D94-2779-843165E7E07A}"/>
          </ac:spMkLst>
        </pc:spChg>
      </pc:sldChg>
      <pc:sldChg chg="modSp">
        <pc:chgData name="Jennifer Eimers" userId="e496f3f7-6a48-4339-9b0c-9f426a43f948" providerId="ADAL" clId="{E18CD9DF-FA14-4A05-BA7B-32AB5AA689C0}" dt="2022-12-09T18:49:54.967" v="21" actId="1035"/>
        <pc:sldMkLst>
          <pc:docMk/>
          <pc:sldMk cId="282812235" sldId="2147473720"/>
        </pc:sldMkLst>
        <pc:spChg chg="mod">
          <ac:chgData name="Jennifer Eimers" userId="e496f3f7-6a48-4339-9b0c-9f426a43f948" providerId="ADAL" clId="{E18CD9DF-FA14-4A05-BA7B-32AB5AA689C0}" dt="2022-12-09T18:49:54.967" v="21" actId="1035"/>
          <ac:spMkLst>
            <pc:docMk/>
            <pc:sldMk cId="282812235" sldId="2147473720"/>
            <ac:spMk id="4" creationId="{63F81AFC-484C-ECED-B1C7-AE81D5C89322}"/>
          </ac:spMkLst>
        </pc:spChg>
      </pc:sldChg>
      <pc:sldChg chg="modSp">
        <pc:chgData name="Jennifer Eimers" userId="e496f3f7-6a48-4339-9b0c-9f426a43f948" providerId="ADAL" clId="{E18CD9DF-FA14-4A05-BA7B-32AB5AA689C0}" dt="2022-12-09T18:50:04.085" v="28" actId="1036"/>
        <pc:sldMkLst>
          <pc:docMk/>
          <pc:sldMk cId="1153440894" sldId="2147473721"/>
        </pc:sldMkLst>
        <pc:spChg chg="mod">
          <ac:chgData name="Jennifer Eimers" userId="e496f3f7-6a48-4339-9b0c-9f426a43f948" providerId="ADAL" clId="{E18CD9DF-FA14-4A05-BA7B-32AB5AA689C0}" dt="2022-12-09T18:50:04.085" v="28" actId="1036"/>
          <ac:spMkLst>
            <pc:docMk/>
            <pc:sldMk cId="1153440894" sldId="2147473721"/>
            <ac:spMk id="5" creationId="{9B7ED9F0-DE69-4907-A8C9-E75649CF6DD7}"/>
          </ac:spMkLst>
        </pc:spChg>
      </pc:sldChg>
      <pc:sldMasterChg chg="del delSldLayout">
        <pc:chgData name="Jennifer Eimers" userId="e496f3f7-6a48-4339-9b0c-9f426a43f948" providerId="ADAL" clId="{E18CD9DF-FA14-4A05-BA7B-32AB5AA689C0}" dt="2022-12-09T18:50:27.914" v="29" actId="700"/>
        <pc:sldMasterMkLst>
          <pc:docMk/>
          <pc:sldMasterMk cId="1990608903" sldId="2147483648"/>
        </pc:sldMasterMkLst>
        <pc:sldLayoutChg chg="del">
          <pc:chgData name="Jennifer Eimers" userId="e496f3f7-6a48-4339-9b0c-9f426a43f948" providerId="ADAL" clId="{E18CD9DF-FA14-4A05-BA7B-32AB5AA689C0}" dt="2022-12-09T18:50:27.914" v="29" actId="700"/>
          <pc:sldLayoutMkLst>
            <pc:docMk/>
            <pc:sldMasterMk cId="1990608903" sldId="2147483648"/>
            <pc:sldLayoutMk cId="2365819751" sldId="2147483649"/>
          </pc:sldLayoutMkLst>
        </pc:sldLayoutChg>
        <pc:sldLayoutChg chg="del">
          <pc:chgData name="Jennifer Eimers" userId="e496f3f7-6a48-4339-9b0c-9f426a43f948" providerId="ADAL" clId="{E18CD9DF-FA14-4A05-BA7B-32AB5AA689C0}" dt="2022-12-09T18:50:27.914" v="29" actId="700"/>
          <pc:sldLayoutMkLst>
            <pc:docMk/>
            <pc:sldMasterMk cId="1990608903" sldId="2147483648"/>
            <pc:sldLayoutMk cId="4003697315" sldId="2147483650"/>
          </pc:sldLayoutMkLst>
        </pc:sldLayoutChg>
        <pc:sldLayoutChg chg="del">
          <pc:chgData name="Jennifer Eimers" userId="e496f3f7-6a48-4339-9b0c-9f426a43f948" providerId="ADAL" clId="{E18CD9DF-FA14-4A05-BA7B-32AB5AA689C0}" dt="2022-12-09T18:50:27.914" v="29" actId="700"/>
          <pc:sldLayoutMkLst>
            <pc:docMk/>
            <pc:sldMasterMk cId="1990608903" sldId="2147483648"/>
            <pc:sldLayoutMk cId="794273340" sldId="2147483651"/>
          </pc:sldLayoutMkLst>
        </pc:sldLayoutChg>
        <pc:sldLayoutChg chg="del">
          <pc:chgData name="Jennifer Eimers" userId="e496f3f7-6a48-4339-9b0c-9f426a43f948" providerId="ADAL" clId="{E18CD9DF-FA14-4A05-BA7B-32AB5AA689C0}" dt="2022-12-09T18:50:27.914" v="29" actId="700"/>
          <pc:sldLayoutMkLst>
            <pc:docMk/>
            <pc:sldMasterMk cId="1990608903" sldId="2147483648"/>
            <pc:sldLayoutMk cId="964228757" sldId="2147483652"/>
          </pc:sldLayoutMkLst>
        </pc:sldLayoutChg>
        <pc:sldLayoutChg chg="del">
          <pc:chgData name="Jennifer Eimers" userId="e496f3f7-6a48-4339-9b0c-9f426a43f948" providerId="ADAL" clId="{E18CD9DF-FA14-4A05-BA7B-32AB5AA689C0}" dt="2022-12-09T18:50:27.914" v="29" actId="700"/>
          <pc:sldLayoutMkLst>
            <pc:docMk/>
            <pc:sldMasterMk cId="1990608903" sldId="2147483648"/>
            <pc:sldLayoutMk cId="3397798009" sldId="2147483653"/>
          </pc:sldLayoutMkLst>
        </pc:sldLayoutChg>
        <pc:sldLayoutChg chg="del">
          <pc:chgData name="Jennifer Eimers" userId="e496f3f7-6a48-4339-9b0c-9f426a43f948" providerId="ADAL" clId="{E18CD9DF-FA14-4A05-BA7B-32AB5AA689C0}" dt="2022-12-09T18:50:27.914" v="29" actId="700"/>
          <pc:sldLayoutMkLst>
            <pc:docMk/>
            <pc:sldMasterMk cId="1990608903" sldId="2147483648"/>
            <pc:sldLayoutMk cId="1299924977" sldId="2147483654"/>
          </pc:sldLayoutMkLst>
        </pc:sldLayoutChg>
        <pc:sldLayoutChg chg="del">
          <pc:chgData name="Jennifer Eimers" userId="e496f3f7-6a48-4339-9b0c-9f426a43f948" providerId="ADAL" clId="{E18CD9DF-FA14-4A05-BA7B-32AB5AA689C0}" dt="2022-12-09T18:50:27.914" v="29" actId="700"/>
          <pc:sldLayoutMkLst>
            <pc:docMk/>
            <pc:sldMasterMk cId="1990608903" sldId="2147483648"/>
            <pc:sldLayoutMk cId="4073485319" sldId="2147483655"/>
          </pc:sldLayoutMkLst>
        </pc:sldLayoutChg>
        <pc:sldLayoutChg chg="del">
          <pc:chgData name="Jennifer Eimers" userId="e496f3f7-6a48-4339-9b0c-9f426a43f948" providerId="ADAL" clId="{E18CD9DF-FA14-4A05-BA7B-32AB5AA689C0}" dt="2022-12-09T18:50:27.914" v="29" actId="700"/>
          <pc:sldLayoutMkLst>
            <pc:docMk/>
            <pc:sldMasterMk cId="1990608903" sldId="2147483648"/>
            <pc:sldLayoutMk cId="2527695324" sldId="2147483656"/>
          </pc:sldLayoutMkLst>
        </pc:sldLayoutChg>
        <pc:sldLayoutChg chg="del">
          <pc:chgData name="Jennifer Eimers" userId="e496f3f7-6a48-4339-9b0c-9f426a43f948" providerId="ADAL" clId="{E18CD9DF-FA14-4A05-BA7B-32AB5AA689C0}" dt="2022-12-09T18:50:27.914" v="29" actId="700"/>
          <pc:sldLayoutMkLst>
            <pc:docMk/>
            <pc:sldMasterMk cId="1990608903" sldId="2147483648"/>
            <pc:sldLayoutMk cId="2164717859" sldId="2147483657"/>
          </pc:sldLayoutMkLst>
        </pc:sldLayoutChg>
        <pc:sldLayoutChg chg="del">
          <pc:chgData name="Jennifer Eimers" userId="e496f3f7-6a48-4339-9b0c-9f426a43f948" providerId="ADAL" clId="{E18CD9DF-FA14-4A05-BA7B-32AB5AA689C0}" dt="2022-12-09T18:50:27.914" v="29" actId="700"/>
          <pc:sldLayoutMkLst>
            <pc:docMk/>
            <pc:sldMasterMk cId="1990608903" sldId="2147483648"/>
            <pc:sldLayoutMk cId="1948720332" sldId="2147483658"/>
          </pc:sldLayoutMkLst>
        </pc:sldLayoutChg>
        <pc:sldLayoutChg chg="del">
          <pc:chgData name="Jennifer Eimers" userId="e496f3f7-6a48-4339-9b0c-9f426a43f948" providerId="ADAL" clId="{E18CD9DF-FA14-4A05-BA7B-32AB5AA689C0}" dt="2022-12-09T18:50:27.914" v="29" actId="700"/>
          <pc:sldLayoutMkLst>
            <pc:docMk/>
            <pc:sldMasterMk cId="1990608903" sldId="2147483648"/>
            <pc:sldLayoutMk cId="3719349029" sldId="2147483659"/>
          </pc:sldLayoutMkLst>
        </pc:sldLayoutChg>
      </pc:sldMasterChg>
      <pc:sldMasterChg chg="modSldLayout">
        <pc:chgData name="Jennifer Eimers" userId="e496f3f7-6a48-4339-9b0c-9f426a43f948" providerId="ADAL" clId="{E18CD9DF-FA14-4A05-BA7B-32AB5AA689C0}" dt="2022-12-09T18:48:18.474" v="0" actId="478"/>
        <pc:sldMasterMkLst>
          <pc:docMk/>
          <pc:sldMasterMk cId="3114580661" sldId="2147483660"/>
        </pc:sldMasterMkLst>
        <pc:sldLayoutChg chg="delSp mod">
          <pc:chgData name="Jennifer Eimers" userId="e496f3f7-6a48-4339-9b0c-9f426a43f948" providerId="ADAL" clId="{E18CD9DF-FA14-4A05-BA7B-32AB5AA689C0}" dt="2022-12-09T18:48:18.474" v="0" actId="478"/>
          <pc:sldLayoutMkLst>
            <pc:docMk/>
            <pc:sldMasterMk cId="3114580661" sldId="2147483660"/>
            <pc:sldLayoutMk cId="3399253041" sldId="2147483661"/>
          </pc:sldLayoutMkLst>
          <pc:picChg chg="del">
            <ac:chgData name="Jennifer Eimers" userId="e496f3f7-6a48-4339-9b0c-9f426a43f948" providerId="ADAL" clId="{E18CD9DF-FA14-4A05-BA7B-32AB5AA689C0}" dt="2022-12-09T18:48:18.474" v="0" actId="478"/>
            <ac:picMkLst>
              <pc:docMk/>
              <pc:sldMasterMk cId="3114580661" sldId="2147483660"/>
              <pc:sldLayoutMk cId="3399253041" sldId="2147483661"/>
              <ac:picMk id="5" creationId="{30F52B4E-978E-A0BA-6FE2-F03ECE83CA11}"/>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7A486C-7803-414E-851B-BC6E1B07650F}" type="datetimeFigureOut">
              <a:rPr lang="en-US" smtClean="0"/>
              <a:t>12/9/2022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B1F949-2B0F-4BE5-867C-35C5631D9190}" type="slidenum">
              <a:rPr lang="en-US" smtClean="0"/>
              <a:t>‹#›</a:t>
            </a:fld>
            <a:endParaRPr lang="en-US"/>
          </a:p>
        </p:txBody>
      </p:sp>
    </p:spTree>
    <p:extLst>
      <p:ext uri="{BB962C8B-B14F-4D97-AF65-F5344CB8AC3E}">
        <p14:creationId xmlns:p14="http://schemas.microsoft.com/office/powerpoint/2010/main" val="314232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E65A7D-717C-4CB2-AED2-10D68791EB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2721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FISH, fluorescence in situ hybridization; MRD, measurable residual disease; MFC, multiparameter flow cytometry; NGS, next-generation sequencing; PCR, polymerase chain reaction; RT, real time; SB, Southern blotting.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6F1AB8-88F7-4BC6-B973-BEECFF1A1D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221999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CR, complete remission; CHIP, clonal hematopoiesis of indeterminate potential; FISH, </a:t>
            </a:r>
            <a:r>
              <a:rPr lang="en-IN" i="1" dirty="0"/>
              <a:t>fluorescence in situ hybridization;</a:t>
            </a:r>
            <a:r>
              <a:rPr lang="en-IN" dirty="0"/>
              <a:t> </a:t>
            </a:r>
            <a:r>
              <a:rPr lang="en-US" i="1" dirty="0"/>
              <a:t>MRD, measurable residual disease; NGS, next-generation sequencing; RT-qPCR, RT-quantitative polymerase chain reaction.</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6F1AB8-88F7-4BC6-B973-BEECFF1A1D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6180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DFS, disease-free survival; OS, overall survival; MRD, measurable residual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6F1AB8-88F7-4BC6-B973-BEECFF1A1D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066838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MFC, multiparameter flow cytometry; MRD, measurable residual disease; NGS, next-generation sequencing.</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1385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APL, acute promyelocytic leukemia; BM, bone marrow; CBF, core-binding factor; DfN, different from normal; dPCR, digital polymerase chain reaction; FU, follow-up; AIP, leukemia-associated immunophenotype; MFC, multiparameter flow cytometry; MRD, measurable residual disease; NGS, next generation sequencing; PB, peripheral blood; qPCR, quantitative polymerase chain reaction.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67112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AZA, azacitidine; CR, complete remission; CRi, complete remission with incomplete hematologic recovery; MRD, measurable residual disease; NR, not reached; VEN, venetoclax</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812937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AZA, azacitidine; CR, complete remission; CRi, complete remission with incomplete hematologic recovery; MRD, measurable residual disease; NR, not reached; VEN, venetoclax.</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36297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MLL, mixed lineage leukemia; r, rearranged.</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37685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ALL, acute lymphocytic leukemia; AML, acute myeloid leukemia; CR, complete remission; CRh, complete remission with incomplete hematologic recovery; PK, pharmacokinetics; r, rearranged; R/R, relapsed/refractory; RP2D, recommended phase II dose.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19604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CR, complete remission; CRc, composite complete remission; CRh, complete remission with incomplete hematologic recovery; CRp, complete remission with incomplete platelet recovery; </a:t>
            </a:r>
            <a:r>
              <a:rPr lang="en-US" i="1" dirty="0"/>
              <a:t>HSCT, hematologic stem cell transplant; </a:t>
            </a:r>
            <a:r>
              <a:rPr lang="en-US" b="0" i="1" dirty="0"/>
              <a:t>MRD, measurable residual disease; mut, mutant; r, rearranged; ORR, overall response rate; TTR, time to response.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9F51B6-3FCE-4B5D-A55C-527599D094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145904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AML, acute myeloid leukemia; CR, complete remission; DLT, dose-limiting toxicity; ECG, electrocardiogram; MLFS, morphologic leukemia-free state; MRD, measurable residual disease; PK, pharmacokinetics; R/R, relapsed/refractory; TRAE, treatment-related adverse event;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28741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CAR, chimeric antigen receptor; NK, natural killer.</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E65A7D-717C-4CB2-AED2-10D68791EB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2938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IgG4, immunoglobulin G4; mAb, monoclonal antibody.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9F51B6-3FCE-4B5D-A55C-527599D094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6047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Ab, antibody; AML, acute myeloid leukemia, Aza, azacitidine; R/R, relapsed/refractory; Ven, venetoclax.</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001770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b="0" i="1" dirty="0">
                <a:solidFill>
                  <a:srgbClr val="2B2B2B"/>
                </a:solidFill>
                <a:effectLst/>
                <a:latin typeface="Open Sans" panose="020B0606030504020204" pitchFamily="34" charset="0"/>
              </a:rPr>
              <a:t>AML, acute myeloid leukemia; DLT, dose-limiting toxicity; IL-2, interleukin-2.</a:t>
            </a:r>
            <a:endParaRPr lang="en-GB"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7894B5-32C8-4F23-9B46-A092D89AC9ED}" type="slidenum">
              <a:rPr kumimoji="0" lang="en-US" sz="1200" b="0" i="0" u="none" strike="noStrike" kern="1200" cap="none" spc="0" normalizeH="0" baseline="0" noProof="0" smtClean="0">
                <a:ln>
                  <a:noFill/>
                </a:ln>
                <a:solidFill>
                  <a:prstClr val="black"/>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3746801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i="1" dirty="0"/>
              <a:t>AML, acute myeloid leukemia; </a:t>
            </a:r>
            <a:r>
              <a:rPr lang="en-US" altLang="en-US" i="1" dirty="0"/>
              <a:t>CAR, chimeric antigen receptor; TCR, T-cell receptor.</a:t>
            </a:r>
            <a:endParaRPr lang="en-US" sz="1200" kern="1200" dirty="0">
              <a:solidFill>
                <a:schemeClr val="tx1"/>
              </a:solidFill>
              <a:effectLst/>
              <a:latin typeface="Arial"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4A6E9F1-AB0F-5945-9166-F347D7FB799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06859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IL-3, interleukin-3; MHC, major histocompatibility complex; TCR, T-cell receptor.</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5A4C-01DB-492B-8369-A10F302349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117247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t>AML, acute myeloid leukemia; BM, bone marrow; CR, complete remission; CRh, complete remission </a:t>
            </a:r>
            <a:r>
              <a:rPr lang="en-US" b="0" i="1" dirty="0">
                <a:solidFill>
                  <a:srgbClr val="4D5156"/>
                </a:solidFill>
                <a:effectLst/>
                <a:latin typeface="Roboto"/>
              </a:rPr>
              <a:t>with partial hematologic recovery; </a:t>
            </a:r>
            <a:r>
              <a:rPr lang="en-US" sz="1200" b="0" i="1" dirty="0"/>
              <a:t>CRi, complete remission </a:t>
            </a:r>
            <a:r>
              <a:rPr lang="en-US" b="0" i="1" dirty="0">
                <a:solidFill>
                  <a:srgbClr val="4D5156"/>
                </a:solidFill>
                <a:effectLst/>
                <a:latin typeface="Roboto"/>
              </a:rPr>
              <a:t>with incomplete hematologic recovery</a:t>
            </a:r>
            <a:r>
              <a:rPr lang="en-US" b="0" i="0" dirty="0">
                <a:solidFill>
                  <a:srgbClr val="4D5156"/>
                </a:solidFill>
                <a:effectLst/>
                <a:latin typeface="Roboto"/>
              </a:rPr>
              <a:t>; </a:t>
            </a:r>
            <a:r>
              <a:rPr lang="en-US" sz="1200" b="0" i="1" dirty="0"/>
              <a:t>ER, early relapse &lt;6 mo; HMA, hypomethylating agent;</a:t>
            </a:r>
            <a:r>
              <a:rPr lang="en-US" b="0" i="1" dirty="0">
                <a:solidFill>
                  <a:srgbClr val="5F6368"/>
                </a:solidFill>
                <a:effectLst/>
                <a:latin typeface="Roboto"/>
              </a:rPr>
              <a:t> </a:t>
            </a:r>
            <a:r>
              <a:rPr lang="en-US" sz="1200" b="0" i="1" dirty="0"/>
              <a:t>MLFS, </a:t>
            </a:r>
            <a:r>
              <a:rPr lang="en-US" b="0" i="1" dirty="0">
                <a:solidFill>
                  <a:srgbClr val="4D5156"/>
                </a:solidFill>
                <a:effectLst/>
                <a:latin typeface="Roboto"/>
              </a:rPr>
              <a:t>morphologic </a:t>
            </a:r>
            <a:r>
              <a:rPr lang="en-US" b="0" i="1" dirty="0">
                <a:solidFill>
                  <a:srgbClr val="5F6368"/>
                </a:solidFill>
                <a:effectLst/>
                <a:latin typeface="Roboto"/>
              </a:rPr>
              <a:t>leukemia</a:t>
            </a:r>
            <a:r>
              <a:rPr lang="en-US" b="0" i="1" dirty="0">
                <a:solidFill>
                  <a:srgbClr val="4D5156"/>
                </a:solidFill>
                <a:effectLst/>
                <a:latin typeface="Roboto"/>
              </a:rPr>
              <a:t>-free state; </a:t>
            </a:r>
            <a:r>
              <a:rPr lang="en-US" sz="1200" b="0" i="1" dirty="0"/>
              <a:t>PIF, primary induction failure; PR, partial response; R/R, relapsed/refractory.</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742859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CAR, chimeric antigen receptor; CRS, cytokine-release syndrome; GVHD, graft-vs-host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74859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7E952F1-BFF8-6B82-AD94-82343630FF2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21966" y="244901"/>
            <a:ext cx="2028825" cy="10763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4" name="Picture 3" descr="A picture containing text, sign, clipart&#10;&#10;Description automatically generated">
            <a:extLst>
              <a:ext uri="{FF2B5EF4-FFF2-40B4-BE49-F238E27FC236}">
                <a16:creationId xmlns:a16="http://schemas.microsoft.com/office/drawing/2014/main" id="{24CC37EE-20B9-7968-4A43-B125C48F6C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1543" y="239713"/>
            <a:ext cx="2389354" cy="824327"/>
          </a:xfrm>
          <a:prstGeom prst="rect">
            <a:avLst/>
          </a:prstGeom>
        </p:spPr>
      </p:pic>
    </p:spTree>
    <p:extLst>
      <p:ext uri="{BB962C8B-B14F-4D97-AF65-F5344CB8AC3E}">
        <p14:creationId xmlns:p14="http://schemas.microsoft.com/office/powerpoint/2010/main" val="33992530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0881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a16="http://schemas.microsoft.com/office/drawing/2014/main" id="{7086264D-C2D7-672C-71B2-FF09A4F5E54A}"/>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C4D1478F-F92C-4D77-A709-A3034D728B1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clinicaloptions.com</a:t>
              </a:r>
              <a:endPar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768121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7D475E15-B51D-DA25-2D91-15378C84E9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pic>
        <p:nvPicPr>
          <p:cNvPr id="2" name="Picture 1" descr="A picture containing text, sign, clipart&#10;&#10;Description automatically generated">
            <a:extLst>
              <a:ext uri="{FF2B5EF4-FFF2-40B4-BE49-F238E27FC236}">
                <a16:creationId xmlns:a16="http://schemas.microsoft.com/office/drawing/2014/main" id="{B25810B7-5251-3DEA-B473-D59372C08C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2289" y="5556666"/>
            <a:ext cx="2389354" cy="824327"/>
          </a:xfrm>
          <a:prstGeom prst="rect">
            <a:avLst/>
          </a:prstGeom>
        </p:spPr>
      </p:pic>
    </p:spTree>
    <p:extLst>
      <p:ext uri="{BB962C8B-B14F-4D97-AF65-F5344CB8AC3E}">
        <p14:creationId xmlns:p14="http://schemas.microsoft.com/office/powerpoint/2010/main" val="21442842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745338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415EA0D3-EFE9-0A46-CE02-0B0B85B44D8D}"/>
              </a:ext>
            </a:extLst>
          </p:cNvPr>
          <p:cNvGrpSpPr/>
          <p:nvPr userDrawn="1"/>
        </p:nvGrpSpPr>
        <p:grpSpPr>
          <a:xfrm>
            <a:off x="9392911" y="6215524"/>
            <a:ext cx="2488502" cy="447312"/>
            <a:chOff x="9392911" y="6215524"/>
            <a:chExt cx="2488502" cy="447312"/>
          </a:xfrm>
        </p:grpSpPr>
        <p:pic>
          <p:nvPicPr>
            <p:cNvPr id="9" name="Picture 2">
              <a:extLst>
                <a:ext uri="{FF2B5EF4-FFF2-40B4-BE49-F238E27FC236}">
                  <a16:creationId xmlns:a16="http://schemas.microsoft.com/office/drawing/2014/main" id="{432E8942-BF98-C26E-4D44-3E74CBF19B9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8">
              <a:extLst>
                <a:ext uri="{FF2B5EF4-FFF2-40B4-BE49-F238E27FC236}">
                  <a16:creationId xmlns:a16="http://schemas.microsoft.com/office/drawing/2014/main" id="{0563FCEC-0A22-BA00-2868-191FF17FC23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clinicaloptions.com</a:t>
              </a:r>
              <a:endPar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866531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9011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4D8CA943-738E-9FA1-A896-D841DF4A1BC5}"/>
              </a:ext>
            </a:extLst>
          </p:cNvPr>
          <p:cNvGrpSpPr/>
          <p:nvPr userDrawn="1"/>
        </p:nvGrpSpPr>
        <p:grpSpPr>
          <a:xfrm>
            <a:off x="9392911" y="6215524"/>
            <a:ext cx="2488502" cy="447312"/>
            <a:chOff x="9392911" y="6215524"/>
            <a:chExt cx="2488502" cy="447312"/>
          </a:xfrm>
        </p:grpSpPr>
        <p:pic>
          <p:nvPicPr>
            <p:cNvPr id="3" name="Picture 2">
              <a:extLst>
                <a:ext uri="{FF2B5EF4-FFF2-40B4-BE49-F238E27FC236}">
                  <a16:creationId xmlns:a16="http://schemas.microsoft.com/office/drawing/2014/main" id="{C537B316-2378-AE68-0F82-3DB11BA0403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8">
              <a:extLst>
                <a:ext uri="{FF2B5EF4-FFF2-40B4-BE49-F238E27FC236}">
                  <a16:creationId xmlns:a16="http://schemas.microsoft.com/office/drawing/2014/main" id="{C0FEE258-F13F-D3E4-817B-7E9E681B80E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clinicaloptions.com</a:t>
              </a:r>
              <a:endPar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608734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55686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AD6A4D7D-D385-6B4D-F864-74599AF645E1}"/>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0CBBDF69-1621-9493-9DFB-85EA48BAFF60}"/>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8">
              <a:extLst>
                <a:ext uri="{FF2B5EF4-FFF2-40B4-BE49-F238E27FC236}">
                  <a16:creationId xmlns:a16="http://schemas.microsoft.com/office/drawing/2014/main" id="{E5FE712E-C541-4792-3982-7C942811DC4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clinicaloptions.com</a:t>
              </a:r>
              <a:endPar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57041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0325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ADED9CC-70F7-BD5D-49B5-A53019B1900A}"/>
              </a:ext>
            </a:extLst>
          </p:cNvPr>
          <p:cNvGrpSpPr/>
          <p:nvPr userDrawn="1"/>
        </p:nvGrpSpPr>
        <p:grpSpPr>
          <a:xfrm>
            <a:off x="9392911" y="6215524"/>
            <a:ext cx="2488502" cy="447312"/>
            <a:chOff x="9392911" y="6215524"/>
            <a:chExt cx="2488502" cy="447312"/>
          </a:xfrm>
        </p:grpSpPr>
        <p:pic>
          <p:nvPicPr>
            <p:cNvPr id="6" name="Picture 2">
              <a:extLst>
                <a:ext uri="{FF2B5EF4-FFF2-40B4-BE49-F238E27FC236}">
                  <a16:creationId xmlns:a16="http://schemas.microsoft.com/office/drawing/2014/main" id="{E38D25FE-31ED-0761-CC06-725BE5211DB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8">
              <a:extLst>
                <a:ext uri="{FF2B5EF4-FFF2-40B4-BE49-F238E27FC236}">
                  <a16:creationId xmlns:a16="http://schemas.microsoft.com/office/drawing/2014/main" id="{8DC88AA3-7803-DF91-A9E0-003FBAF1898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clinicaloptions.com</a:t>
              </a:r>
              <a:endPar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854982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A89318FF-8EAA-EC41-39A2-551059BBEDD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7F3F98"/>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2345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7" name="Picture 16" descr="A picture containing text, sign, clipart&#10;&#10;Description automatically generated">
            <a:extLst>
              <a:ext uri="{FF2B5EF4-FFF2-40B4-BE49-F238E27FC236}">
                <a16:creationId xmlns:a16="http://schemas.microsoft.com/office/drawing/2014/main" id="{798C2AAD-0CBF-F522-2F48-57D17FF15E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2289" y="239713"/>
            <a:ext cx="2389354" cy="824327"/>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descr="A picture containing plastic, different, variety, fresh&#10;&#10;Description automatically generated">
            <a:extLst>
              <a:ext uri="{FF2B5EF4-FFF2-40B4-BE49-F238E27FC236}">
                <a16:creationId xmlns:a16="http://schemas.microsoft.com/office/drawing/2014/main" id="{6C44BFC7-796C-883B-2452-DB1DA4077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95149" y="3647627"/>
            <a:ext cx="6096851" cy="3210373"/>
          </a:xfrm>
          <a:prstGeom prst="rect">
            <a:avLst/>
          </a:prstGeom>
        </p:spPr>
      </p:pic>
      <p:pic>
        <p:nvPicPr>
          <p:cNvPr id="4" name="Picture 2">
            <a:extLst>
              <a:ext uri="{FF2B5EF4-FFF2-40B4-BE49-F238E27FC236}">
                <a16:creationId xmlns:a16="http://schemas.microsoft.com/office/drawing/2014/main" id="{970E425F-B074-5C60-7234-789D749C673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521966" y="244901"/>
            <a:ext cx="2028825" cy="107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530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08607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F9B8A844-AD76-8E78-2ADE-FF9BC2B95079}"/>
              </a:ext>
            </a:extLst>
          </p:cNvPr>
          <p:cNvGrpSpPr/>
          <p:nvPr userDrawn="1"/>
        </p:nvGrpSpPr>
        <p:grpSpPr>
          <a:xfrm>
            <a:off x="9392911" y="6215524"/>
            <a:ext cx="2488502" cy="447312"/>
            <a:chOff x="9392911" y="6215524"/>
            <a:chExt cx="2488502" cy="447312"/>
          </a:xfrm>
        </p:grpSpPr>
        <p:pic>
          <p:nvPicPr>
            <p:cNvPr id="8" name="Picture 2">
              <a:extLst>
                <a:ext uri="{FF2B5EF4-FFF2-40B4-BE49-F238E27FC236}">
                  <a16:creationId xmlns:a16="http://schemas.microsoft.com/office/drawing/2014/main" id="{15C87B87-E369-82BC-76C9-8E578ECE345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8BE81613-3ED4-0BEF-F9B4-F3D6A34CA07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1163717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 name="Picture 1" descr="Logo&#10;&#10;Description automatically generated">
            <a:extLst>
              <a:ext uri="{FF2B5EF4-FFF2-40B4-BE49-F238E27FC236}">
                <a16:creationId xmlns:a16="http://schemas.microsoft.com/office/drawing/2014/main" id="{936C74A5-2FAC-997C-CDD2-9FA2195DA99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cxnSp>
        <p:nvCxnSpPr>
          <p:cNvPr id="3" name="Straight Connector 2">
            <a:extLst>
              <a:ext uri="{FF2B5EF4-FFF2-40B4-BE49-F238E27FC236}">
                <a16:creationId xmlns:a16="http://schemas.microsoft.com/office/drawing/2014/main" id="{6179653F-657E-660D-4D47-9454673D4C8D}"/>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72780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 name="Picture 1" descr="Logo&#10;&#10;Description automatically generated">
            <a:extLst>
              <a:ext uri="{FF2B5EF4-FFF2-40B4-BE49-F238E27FC236}">
                <a16:creationId xmlns:a16="http://schemas.microsoft.com/office/drawing/2014/main" id="{848FC94E-0775-E5C8-1804-7D29C317888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cxnSp>
        <p:nvCxnSpPr>
          <p:cNvPr id="3" name="Straight Connector 2">
            <a:extLst>
              <a:ext uri="{FF2B5EF4-FFF2-40B4-BE49-F238E27FC236}">
                <a16:creationId xmlns:a16="http://schemas.microsoft.com/office/drawing/2014/main" id="{CEE0EBCB-9356-F82F-DDE9-8757C91EB8EC}"/>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text, sign, clipart&#10;&#10;Description automatically generated">
            <a:extLst>
              <a:ext uri="{FF2B5EF4-FFF2-40B4-BE49-F238E27FC236}">
                <a16:creationId xmlns:a16="http://schemas.microsoft.com/office/drawing/2014/main" id="{5413E0E2-8D01-FEDF-7DAB-0462A44AF7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2289" y="5556666"/>
            <a:ext cx="2389354" cy="824327"/>
          </a:xfrm>
          <a:prstGeom prst="rect">
            <a:avLst/>
          </a:prstGeom>
        </p:spPr>
      </p:pic>
    </p:spTree>
    <p:extLst>
      <p:ext uri="{BB962C8B-B14F-4D97-AF65-F5344CB8AC3E}">
        <p14:creationId xmlns:p14="http://schemas.microsoft.com/office/powerpoint/2010/main" val="24788305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9" name="Group 8">
            <a:extLst>
              <a:ext uri="{FF2B5EF4-FFF2-40B4-BE49-F238E27FC236}">
                <a16:creationId xmlns:a16="http://schemas.microsoft.com/office/drawing/2014/main" id="{5FE3F346-F74F-614C-1F82-3D706476CE51}"/>
              </a:ext>
            </a:extLst>
          </p:cNvPr>
          <p:cNvGrpSpPr/>
          <p:nvPr userDrawn="1"/>
        </p:nvGrpSpPr>
        <p:grpSpPr>
          <a:xfrm>
            <a:off x="9392911" y="6215524"/>
            <a:ext cx="2488502" cy="447312"/>
            <a:chOff x="9392911" y="6215524"/>
            <a:chExt cx="2488502" cy="447312"/>
          </a:xfrm>
        </p:grpSpPr>
        <p:pic>
          <p:nvPicPr>
            <p:cNvPr id="10" name="Picture 2">
              <a:extLst>
                <a:ext uri="{FF2B5EF4-FFF2-40B4-BE49-F238E27FC236}">
                  <a16:creationId xmlns:a16="http://schemas.microsoft.com/office/drawing/2014/main" id="{2B46939F-CC3E-293A-49FA-40F9C22DCC77}"/>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6CB9DD39-16CF-FF27-B826-BBC69041314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5227541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3" name="Group 2">
            <a:extLst>
              <a:ext uri="{FF2B5EF4-FFF2-40B4-BE49-F238E27FC236}">
                <a16:creationId xmlns:a16="http://schemas.microsoft.com/office/drawing/2014/main" id="{6F4A99DC-9F4E-161C-CC27-EE76303CF8FA}"/>
              </a:ext>
            </a:extLst>
          </p:cNvPr>
          <p:cNvGrpSpPr/>
          <p:nvPr userDrawn="1"/>
        </p:nvGrpSpPr>
        <p:grpSpPr>
          <a:xfrm>
            <a:off x="9392911" y="6215524"/>
            <a:ext cx="2488502" cy="447312"/>
            <a:chOff x="9392911" y="6215524"/>
            <a:chExt cx="2488502" cy="447312"/>
          </a:xfrm>
        </p:grpSpPr>
        <p:pic>
          <p:nvPicPr>
            <p:cNvPr id="4" name="Picture 2">
              <a:extLst>
                <a:ext uri="{FF2B5EF4-FFF2-40B4-BE49-F238E27FC236}">
                  <a16:creationId xmlns:a16="http://schemas.microsoft.com/office/drawing/2014/main" id="{6D96F4A3-11C5-B27C-EEB2-540BEACC7F8C}"/>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E73E5C75-454B-441B-CA8D-410599CA520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7078374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4" name="Group 3">
            <a:extLst>
              <a:ext uri="{FF2B5EF4-FFF2-40B4-BE49-F238E27FC236}">
                <a16:creationId xmlns:a16="http://schemas.microsoft.com/office/drawing/2014/main" id="{1639B75F-3B1B-0AF7-F8F7-5D1749D3F6FC}"/>
              </a:ext>
            </a:extLst>
          </p:cNvPr>
          <p:cNvGrpSpPr/>
          <p:nvPr userDrawn="1"/>
        </p:nvGrpSpPr>
        <p:grpSpPr>
          <a:xfrm>
            <a:off x="9392911" y="6215524"/>
            <a:ext cx="2488502" cy="447312"/>
            <a:chOff x="9392911" y="6215524"/>
            <a:chExt cx="2488502" cy="447312"/>
          </a:xfrm>
        </p:grpSpPr>
        <p:pic>
          <p:nvPicPr>
            <p:cNvPr id="5" name="Picture 2">
              <a:extLst>
                <a:ext uri="{FF2B5EF4-FFF2-40B4-BE49-F238E27FC236}">
                  <a16:creationId xmlns:a16="http://schemas.microsoft.com/office/drawing/2014/main" id="{4B54C1D5-FC00-4A07-36F9-6B98FA5F9A7A}"/>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B481478-3F6C-99C7-A40E-96E08EF7FAC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13913108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7" name="Group 6">
            <a:extLst>
              <a:ext uri="{FF2B5EF4-FFF2-40B4-BE49-F238E27FC236}">
                <a16:creationId xmlns:a16="http://schemas.microsoft.com/office/drawing/2014/main" id="{8D03B0F4-E523-1877-C2B8-EB9B10847001}"/>
              </a:ext>
            </a:extLst>
          </p:cNvPr>
          <p:cNvGrpSpPr/>
          <p:nvPr userDrawn="1"/>
        </p:nvGrpSpPr>
        <p:grpSpPr>
          <a:xfrm>
            <a:off x="9392911" y="6215524"/>
            <a:ext cx="2488502" cy="447312"/>
            <a:chOff x="9392911" y="6215524"/>
            <a:chExt cx="2488502" cy="447312"/>
          </a:xfrm>
        </p:grpSpPr>
        <p:pic>
          <p:nvPicPr>
            <p:cNvPr id="8" name="Picture 2">
              <a:extLst>
                <a:ext uri="{FF2B5EF4-FFF2-40B4-BE49-F238E27FC236}">
                  <a16:creationId xmlns:a16="http://schemas.microsoft.com/office/drawing/2014/main" id="{A3446EBE-3EE1-CA28-130E-1FB4522E533D}"/>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B7B1E41B-2195-C1EA-084B-DCDA676EB8D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35408025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58066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3974485"/>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hyperlink" Target="https://www.clinicaloptions.com/oncolog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B7B8AF0-BF8E-17AB-DAE0-E53ADC28C266}"/>
              </a:ext>
            </a:extLst>
          </p:cNvPr>
          <p:cNvSpPr>
            <a:spLocks noGrp="1"/>
          </p:cNvSpPr>
          <p:nvPr>
            <p:ph type="subTitle" idx="1"/>
          </p:nvPr>
        </p:nvSpPr>
        <p:spPr/>
        <p:txBody>
          <a:bodyPr/>
          <a:lstStyle/>
          <a:p>
            <a:r>
              <a:rPr lang="en-US" dirty="0"/>
              <a:t>Dan Pollyea, MD, MS</a:t>
            </a:r>
            <a:br>
              <a:rPr lang="en-US" dirty="0"/>
            </a:br>
            <a:r>
              <a:rPr lang="en-US" sz="1600" b="0" i="1" dirty="0"/>
              <a:t>Professor of Medicine</a:t>
            </a:r>
            <a:br>
              <a:rPr lang="en-US" sz="1600" b="0" i="1" dirty="0"/>
            </a:br>
            <a:r>
              <a:rPr lang="en-US" sz="1600" b="0" i="1" dirty="0"/>
              <a:t>Clinical Director of Leukemia Services</a:t>
            </a:r>
            <a:br>
              <a:rPr lang="en-US" sz="1600" b="0" i="1" dirty="0"/>
            </a:br>
            <a:r>
              <a:rPr lang="en-US" sz="1600" b="0" dirty="0"/>
              <a:t>Division of Hematology</a:t>
            </a:r>
            <a:br>
              <a:rPr lang="en-US" sz="1600" b="0" dirty="0"/>
            </a:br>
            <a:r>
              <a:rPr lang="en-US" sz="1600" b="0" dirty="0"/>
              <a:t>University of Colorado School of Medicine</a:t>
            </a:r>
            <a:br>
              <a:rPr lang="en-US" sz="1600" b="0" dirty="0"/>
            </a:br>
            <a:r>
              <a:rPr lang="en-US" sz="1600" b="0" dirty="0"/>
              <a:t>Aurora, Colorado</a:t>
            </a:r>
            <a:br>
              <a:rPr lang="en-US" sz="1600" dirty="0"/>
            </a:br>
            <a:endParaRPr lang="en-US" sz="1600" dirty="0"/>
          </a:p>
        </p:txBody>
      </p:sp>
      <p:sp>
        <p:nvSpPr>
          <p:cNvPr id="3" name="Title 2">
            <a:extLst>
              <a:ext uri="{FF2B5EF4-FFF2-40B4-BE49-F238E27FC236}">
                <a16:creationId xmlns:a16="http://schemas.microsoft.com/office/drawing/2014/main" id="{DD5E0403-B3A7-1AB1-B3BB-B304DA3D28B6}"/>
              </a:ext>
            </a:extLst>
          </p:cNvPr>
          <p:cNvSpPr>
            <a:spLocks noGrp="1"/>
          </p:cNvSpPr>
          <p:nvPr>
            <p:ph type="ctrTitle"/>
          </p:nvPr>
        </p:nvSpPr>
        <p:spPr/>
        <p:txBody>
          <a:bodyPr/>
          <a:lstStyle/>
          <a:p>
            <a:r>
              <a:rPr lang="en-US" dirty="0"/>
              <a:t>Panel Discussion: Clinical Trial Spotlight and Future Directions</a:t>
            </a:r>
          </a:p>
        </p:txBody>
      </p:sp>
      <p:sp>
        <p:nvSpPr>
          <p:cNvPr id="4" name="Text Box 19">
            <a:extLst>
              <a:ext uri="{FF2B5EF4-FFF2-40B4-BE49-F238E27FC236}">
                <a16:creationId xmlns:a16="http://schemas.microsoft.com/office/drawing/2014/main" id="{9AF9A98E-8221-3488-80F4-56837B0D1CE8}"/>
              </a:ext>
            </a:extLst>
          </p:cNvPr>
          <p:cNvSpPr txBox="1">
            <a:spLocks noChangeArrowheads="1"/>
          </p:cNvSpPr>
          <p:nvPr/>
        </p:nvSpPr>
        <p:spPr bwMode="auto">
          <a:xfrm>
            <a:off x="6201646" y="1043214"/>
            <a:ext cx="58761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the National Comprehensive Cancer Network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in partnership with Clinical Care Options, LLC</a:t>
            </a:r>
          </a:p>
        </p:txBody>
      </p:sp>
      <p:sp>
        <p:nvSpPr>
          <p:cNvPr id="5" name="Text Box 21">
            <a:extLst>
              <a:ext uri="{FF2B5EF4-FFF2-40B4-BE49-F238E27FC236}">
                <a16:creationId xmlns:a16="http://schemas.microsoft.com/office/drawing/2014/main" id="{B022540F-A2B8-C0B4-219A-08EE75AD9682}"/>
              </a:ext>
            </a:extLst>
          </p:cNvPr>
          <p:cNvSpPr txBox="1">
            <a:spLocks noChangeArrowheads="1"/>
          </p:cNvSpPr>
          <p:nvPr/>
        </p:nvSpPr>
        <p:spPr bwMode="auto">
          <a:xfrm>
            <a:off x="423864" y="5523325"/>
            <a:ext cx="5672136" cy="1137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endParaRPr kumimoji="0" lang="en-US" sz="11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endParaRPr lang="en-US" sz="1100" dirty="0">
              <a:solidFill>
                <a:srgbClr val="333333"/>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lang="en-US" sz="1100" b="0" i="0" dirty="0">
                <a:solidFill>
                  <a:srgbClr val="000203"/>
                </a:solidFill>
                <a:effectLst/>
                <a:latin typeface="Calibri" panose="020F0502020204030204" pitchFamily="34" charset="0"/>
                <a:cs typeface="Calibri" panose="020F0502020204030204" pitchFamily="34" charset="0"/>
              </a:rPr>
              <a:t>Supported by educational grants from Astellas, Daiichi Sankyo, Inc., Gilead Sciences Inc., </a:t>
            </a:r>
            <a:r>
              <a:rPr lang="en-US" sz="1100" b="0" i="0" dirty="0" err="1">
                <a:solidFill>
                  <a:srgbClr val="000203"/>
                </a:solidFill>
                <a:effectLst/>
                <a:latin typeface="Calibri" panose="020F0502020204030204" pitchFamily="34" charset="0"/>
                <a:cs typeface="Calibri" panose="020F0502020204030204" pitchFamily="34" charset="0"/>
              </a:rPr>
              <a:t>Servier</a:t>
            </a:r>
            <a:r>
              <a:rPr lang="en-US" sz="1100" b="0" i="0" dirty="0">
                <a:solidFill>
                  <a:srgbClr val="000203"/>
                </a:solidFill>
                <a:effectLst/>
                <a:latin typeface="Calibri" panose="020F0502020204030204" pitchFamily="34" charset="0"/>
                <a:cs typeface="Calibri" panose="020F0502020204030204" pitchFamily="34" charset="0"/>
              </a:rPr>
              <a:t> and </a:t>
            </a:r>
            <a:r>
              <a:rPr lang="en-US" sz="1100" b="0" i="0" dirty="0" err="1">
                <a:solidFill>
                  <a:srgbClr val="000203"/>
                </a:solidFill>
                <a:effectLst/>
                <a:latin typeface="Calibri" panose="020F0502020204030204" pitchFamily="34" charset="0"/>
                <a:cs typeface="Calibri" panose="020F0502020204030204" pitchFamily="34" charset="0"/>
              </a:rPr>
              <a:t>Syndax</a:t>
            </a:r>
            <a:r>
              <a:rPr lang="en-US" sz="1100" b="0" i="0" dirty="0">
                <a:solidFill>
                  <a:srgbClr val="000203"/>
                </a:solidFill>
                <a:effectLst/>
                <a:latin typeface="Calibri" panose="020F0502020204030204" pitchFamily="34" charset="0"/>
                <a:cs typeface="Calibri" panose="020F0502020204030204" pitchFamily="34" charset="0"/>
              </a:rPr>
              <a:t> Pharmaceuticals Inc.</a:t>
            </a:r>
            <a:endParaRPr kumimoji="0" lang="en-US" sz="11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2577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Program Chair</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defRPr/>
            </a:pPr>
            <a:r>
              <a:rPr lang="en-US" altLang="en-US" b="1" dirty="0">
                <a:solidFill>
                  <a:srgbClr val="E1471D"/>
                </a:solidFill>
              </a:rPr>
              <a:t>Daniel Pollyea, MD, MS</a:t>
            </a:r>
            <a:br>
              <a:rPr lang="en-US" altLang="en-US" sz="2600" b="1" dirty="0">
                <a:solidFill>
                  <a:schemeClr val="accent3"/>
                </a:solidFill>
              </a:rPr>
            </a:br>
            <a:r>
              <a:rPr lang="en-US" sz="2600" b="0" i="1" dirty="0"/>
              <a:t>Professor of Medicine</a:t>
            </a:r>
            <a:br>
              <a:rPr lang="en-US" sz="2600" b="1" dirty="0">
                <a:solidFill>
                  <a:schemeClr val="accent3"/>
                </a:solidFill>
              </a:rPr>
            </a:br>
            <a:r>
              <a:rPr lang="en-US" sz="2600" i="1" dirty="0"/>
              <a:t>Clinical Director of Leukemia Services</a:t>
            </a:r>
            <a:br>
              <a:rPr lang="en-US" sz="2600" i="1" dirty="0"/>
            </a:br>
            <a:r>
              <a:rPr lang="en-US" sz="2600" dirty="0"/>
              <a:t>Division of Hematology</a:t>
            </a:r>
            <a:br>
              <a:rPr lang="en-US" sz="2600" dirty="0"/>
            </a:br>
            <a:r>
              <a:rPr lang="en-US" sz="2600" b="0" dirty="0"/>
              <a:t>University of Colorado School of Medicine</a:t>
            </a:r>
            <a:br>
              <a:rPr lang="en-US" sz="2600" b="0" dirty="0"/>
            </a:br>
            <a:r>
              <a:rPr lang="en-US" sz="2600" b="0" dirty="0"/>
              <a:t>Aurora, Colorado</a:t>
            </a:r>
            <a:endParaRPr lang="en-US" sz="2600" dirty="0"/>
          </a:p>
          <a:p>
            <a:pPr marL="0" indent="0">
              <a:buNone/>
              <a:defRPr/>
            </a:pPr>
            <a:r>
              <a:rPr lang="en-US" altLang="en-US" sz="2600" b="1" dirty="0">
                <a:solidFill>
                  <a:srgbClr val="E1471D"/>
                </a:solidFill>
              </a:rPr>
              <a:t>Daniel Pollyea, MD, MS</a:t>
            </a:r>
            <a:r>
              <a:rPr lang="en-US" sz="2600" b="1" dirty="0">
                <a:solidFill>
                  <a:srgbClr val="E1471D"/>
                </a:solidFill>
              </a:rPr>
              <a:t>: </a:t>
            </a:r>
            <a:r>
              <a:rPr lang="en-US" sz="2600" i="1" dirty="0"/>
              <a:t>consultant/advisor/speaker</a:t>
            </a:r>
            <a:r>
              <a:rPr lang="en-US" sz="2600" dirty="0"/>
              <a:t>: AbbVie, </a:t>
            </a:r>
            <a:r>
              <a:rPr lang="en-US" sz="2600" dirty="0" err="1"/>
              <a:t>Arcellx</a:t>
            </a:r>
            <a:r>
              <a:rPr lang="en-US" sz="2600" dirty="0"/>
              <a:t>, AstraZeneca, </a:t>
            </a:r>
            <a:r>
              <a:rPr lang="en-US" sz="2600" dirty="0" err="1"/>
              <a:t>BeiGene</a:t>
            </a:r>
            <a:r>
              <a:rPr lang="en-US" sz="2600" dirty="0"/>
              <a:t>, </a:t>
            </a:r>
            <a:r>
              <a:rPr lang="en-US" sz="2600" dirty="0" err="1"/>
              <a:t>BerGen</a:t>
            </a:r>
            <a:r>
              <a:rPr lang="en-US" sz="2600" dirty="0"/>
              <a:t> Bio, Bristol-Myers Squibb, Genentech, </a:t>
            </a:r>
            <a:r>
              <a:rPr lang="en-US" sz="2600" dirty="0" err="1"/>
              <a:t>Hibercell</a:t>
            </a:r>
            <a:r>
              <a:rPr lang="en-US" sz="2600" dirty="0"/>
              <a:t>, Immunogen, Jazz, Kura, LINK, Magenta, </a:t>
            </a:r>
            <a:r>
              <a:rPr lang="en-US" sz="2600" dirty="0" err="1"/>
              <a:t>Medivir</a:t>
            </a:r>
            <a:r>
              <a:rPr lang="en-US" sz="2600" dirty="0"/>
              <a:t>, Novartis, </a:t>
            </a:r>
            <a:r>
              <a:rPr lang="en-US" sz="2600" dirty="0" err="1"/>
              <a:t>Qihan</a:t>
            </a:r>
            <a:r>
              <a:rPr lang="en-US" sz="2600" dirty="0"/>
              <a:t>, </a:t>
            </a:r>
            <a:r>
              <a:rPr lang="en-US" sz="2600" dirty="0" err="1"/>
              <a:t>Ryvu</a:t>
            </a:r>
            <a:r>
              <a:rPr lang="en-US" sz="2600" dirty="0"/>
              <a:t>, Syros, </a:t>
            </a:r>
            <a:r>
              <a:rPr lang="en-US" sz="2600" dirty="0" err="1"/>
              <a:t>Zentalis</a:t>
            </a:r>
            <a:r>
              <a:rPr lang="en-US" sz="2600" dirty="0"/>
              <a:t>; </a:t>
            </a:r>
            <a:r>
              <a:rPr lang="en-US" sz="2600" i="1" dirty="0"/>
              <a:t>researcher</a:t>
            </a:r>
            <a:r>
              <a:rPr lang="en-US" sz="2600" dirty="0"/>
              <a:t>: AbbVie, Bristol-Myers Squibb, </a:t>
            </a:r>
            <a:r>
              <a:rPr lang="en-US" sz="2600" dirty="0" err="1"/>
              <a:t>Karyopharm</a:t>
            </a:r>
            <a:r>
              <a:rPr lang="en-US" sz="2600" dirty="0"/>
              <a:t>, Teva; </a:t>
            </a:r>
            <a:r>
              <a:rPr lang="en-US" sz="2600" i="1" dirty="0"/>
              <a:t>data and safety monitoring board</a:t>
            </a:r>
            <a:r>
              <a:rPr lang="en-US" sz="2600" dirty="0"/>
              <a:t>: </a:t>
            </a:r>
            <a:r>
              <a:rPr lang="en-US" sz="2600" dirty="0" err="1"/>
              <a:t>Aptevo</a:t>
            </a:r>
            <a:r>
              <a:rPr lang="en-US" sz="2600" dirty="0"/>
              <a:t>, </a:t>
            </a:r>
            <a:r>
              <a:rPr lang="en-US" sz="2600" dirty="0" err="1"/>
              <a:t>Glycomimetics</a:t>
            </a:r>
            <a:r>
              <a:rPr lang="en-US" sz="2600" dirty="0"/>
              <a:t>.</a:t>
            </a:r>
          </a:p>
          <a:p>
            <a:pPr marL="0" indent="0">
              <a:buNone/>
              <a:defRPr/>
            </a:pPr>
            <a:endParaRPr lang="en-US" sz="2600" b="0" dirty="0"/>
          </a:p>
          <a:p>
            <a:pPr marL="0" indent="0">
              <a:buNone/>
            </a:pPr>
            <a:endParaRPr lang="en-US"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Group 83">
            <a:extLst>
              <a:ext uri="{FF2B5EF4-FFF2-40B4-BE49-F238E27FC236}">
                <a16:creationId xmlns:a16="http://schemas.microsoft.com/office/drawing/2014/main" id="{0AF8F6FB-02C3-420D-BBED-7F3C89F16FE6}"/>
              </a:ext>
            </a:extLst>
          </p:cNvPr>
          <p:cNvGrpSpPr/>
          <p:nvPr/>
        </p:nvGrpSpPr>
        <p:grpSpPr>
          <a:xfrm>
            <a:off x="9108351" y="2655094"/>
            <a:ext cx="323795" cy="3396023"/>
            <a:chOff x="9263925" y="2446837"/>
            <a:chExt cx="323795" cy="3396023"/>
          </a:xfrm>
        </p:grpSpPr>
        <p:sp>
          <p:nvSpPr>
            <p:cNvPr id="55" name="Arrow: Up-Down 54">
              <a:extLst>
                <a:ext uri="{FF2B5EF4-FFF2-40B4-BE49-F238E27FC236}">
                  <a16:creationId xmlns:a16="http://schemas.microsoft.com/office/drawing/2014/main" id="{509270A7-3FC1-4423-9EB7-0CC69C1A4FDD}"/>
                </a:ext>
              </a:extLst>
            </p:cNvPr>
            <p:cNvSpPr/>
            <p:nvPr/>
          </p:nvSpPr>
          <p:spPr bwMode="auto">
            <a:xfrm>
              <a:off x="9263925" y="2446837"/>
              <a:ext cx="323795" cy="523615"/>
            </a:xfrm>
            <a:prstGeom prst="upDownArrow">
              <a:avLst/>
            </a:prstGeom>
            <a:solidFill>
              <a:schemeClr val="accent3"/>
            </a:solidFill>
            <a:ln w="0">
              <a:noFill/>
              <a:miter lim="800000"/>
              <a:headEnd/>
              <a:tailEnd/>
            </a:ln>
          </p:spPr>
          <p:txBody>
            <a:bodyPr rtlCol="0" anchor="b"/>
            <a:lstStyle/>
            <a:p>
              <a:pPr marL="0" marR="0" lvl="0" indent="0" algn="ctr" defTabSz="609464"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6" name="Arrow: Up-Down 55">
              <a:extLst>
                <a:ext uri="{FF2B5EF4-FFF2-40B4-BE49-F238E27FC236}">
                  <a16:creationId xmlns:a16="http://schemas.microsoft.com/office/drawing/2014/main" id="{0D561F94-F948-40E3-A5E4-4DC6745196AD}"/>
                </a:ext>
              </a:extLst>
            </p:cNvPr>
            <p:cNvSpPr/>
            <p:nvPr/>
          </p:nvSpPr>
          <p:spPr bwMode="auto">
            <a:xfrm>
              <a:off x="9263925" y="2998416"/>
              <a:ext cx="323795" cy="1827330"/>
            </a:xfrm>
            <a:prstGeom prst="upDownArrow">
              <a:avLst/>
            </a:prstGeom>
            <a:solidFill>
              <a:schemeClr val="accent5"/>
            </a:solidFill>
            <a:ln w="0">
              <a:noFill/>
              <a:miter lim="800000"/>
              <a:headEnd/>
              <a:tailEnd/>
            </a:ln>
          </p:spPr>
          <p:txBody>
            <a:bodyPr rtlCol="0" anchor="b"/>
            <a:lstStyle/>
            <a:p>
              <a:pPr marL="0" marR="0" lvl="0" indent="0" algn="ctr" defTabSz="609464"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7" name="Arrow: Up-Down 56">
              <a:extLst>
                <a:ext uri="{FF2B5EF4-FFF2-40B4-BE49-F238E27FC236}">
                  <a16:creationId xmlns:a16="http://schemas.microsoft.com/office/drawing/2014/main" id="{58E3A37E-263D-4FF8-85F1-EA8503384CA6}"/>
                </a:ext>
              </a:extLst>
            </p:cNvPr>
            <p:cNvSpPr/>
            <p:nvPr/>
          </p:nvSpPr>
          <p:spPr bwMode="auto">
            <a:xfrm>
              <a:off x="9263925" y="4825745"/>
              <a:ext cx="323795" cy="1017115"/>
            </a:xfrm>
            <a:prstGeom prst="upDownArrow">
              <a:avLst/>
            </a:prstGeom>
            <a:solidFill>
              <a:schemeClr val="accent1"/>
            </a:solidFill>
            <a:ln w="0">
              <a:noFill/>
              <a:miter lim="800000"/>
              <a:headEnd/>
              <a:tailEnd/>
            </a:ln>
          </p:spPr>
          <p:txBody>
            <a:bodyPr rtlCol="0" anchor="b"/>
            <a:lstStyle/>
            <a:p>
              <a:pPr marL="0" marR="0" lvl="0" indent="0" algn="ctr" defTabSz="609464"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66" name="Group 65">
            <a:extLst>
              <a:ext uri="{FF2B5EF4-FFF2-40B4-BE49-F238E27FC236}">
                <a16:creationId xmlns:a16="http://schemas.microsoft.com/office/drawing/2014/main" id="{A67EC576-BDBE-4838-87EB-6EA04405E434}"/>
              </a:ext>
            </a:extLst>
          </p:cNvPr>
          <p:cNvGrpSpPr/>
          <p:nvPr/>
        </p:nvGrpSpPr>
        <p:grpSpPr>
          <a:xfrm>
            <a:off x="3493318" y="2582319"/>
            <a:ext cx="4963885" cy="3564043"/>
            <a:chOff x="3648892" y="2374062"/>
            <a:chExt cx="4963885" cy="3564043"/>
          </a:xfrm>
        </p:grpSpPr>
        <p:sp>
          <p:nvSpPr>
            <p:cNvPr id="62" name="Rectangle 61">
              <a:extLst>
                <a:ext uri="{FF2B5EF4-FFF2-40B4-BE49-F238E27FC236}">
                  <a16:creationId xmlns:a16="http://schemas.microsoft.com/office/drawing/2014/main" id="{1D7828FA-54A4-4DDF-AB6D-E9CF923D99CB}"/>
                </a:ext>
              </a:extLst>
            </p:cNvPr>
            <p:cNvSpPr/>
            <p:nvPr/>
          </p:nvSpPr>
          <p:spPr bwMode="auto">
            <a:xfrm>
              <a:off x="3648892" y="2374062"/>
              <a:ext cx="4963885" cy="557965"/>
            </a:xfrm>
            <a:prstGeom prst="rect">
              <a:avLst/>
            </a:prstGeom>
            <a:solidFill>
              <a:schemeClr val="accent3">
                <a:lumMod val="40000"/>
                <a:lumOff val="60000"/>
              </a:schemeClr>
            </a:solidFill>
            <a:ln w="0">
              <a:noFill/>
              <a:miter lim="800000"/>
              <a:headEnd/>
              <a:tailEnd/>
            </a:ln>
          </p:spPr>
          <p:txBody>
            <a:bodyPr rtlCol="0" anchor="b"/>
            <a:lstStyle/>
            <a:p>
              <a:pPr marL="0" marR="0" lvl="0" indent="0" algn="ctr" defTabSz="609464"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4" name="Rectangle 63">
              <a:extLst>
                <a:ext uri="{FF2B5EF4-FFF2-40B4-BE49-F238E27FC236}">
                  <a16:creationId xmlns:a16="http://schemas.microsoft.com/office/drawing/2014/main" id="{FEED1F1E-DA5F-4F20-B3A8-B18B2A8BC457}"/>
                </a:ext>
              </a:extLst>
            </p:cNvPr>
            <p:cNvSpPr/>
            <p:nvPr/>
          </p:nvSpPr>
          <p:spPr bwMode="auto">
            <a:xfrm>
              <a:off x="3648892" y="2918512"/>
              <a:ext cx="4963885" cy="1980191"/>
            </a:xfrm>
            <a:prstGeom prst="rect">
              <a:avLst/>
            </a:prstGeom>
            <a:solidFill>
              <a:schemeClr val="accent5">
                <a:lumMod val="40000"/>
                <a:lumOff val="60000"/>
              </a:schemeClr>
            </a:solidFill>
            <a:ln w="0">
              <a:noFill/>
              <a:miter lim="800000"/>
              <a:headEnd/>
              <a:tailEnd/>
            </a:ln>
          </p:spPr>
          <p:txBody>
            <a:bodyPr rtlCol="0" anchor="b"/>
            <a:lstStyle/>
            <a:p>
              <a:pPr marL="0" marR="0" lvl="0" indent="0" algn="ctr" defTabSz="609464"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 name="Rectangle 64">
              <a:extLst>
                <a:ext uri="{FF2B5EF4-FFF2-40B4-BE49-F238E27FC236}">
                  <a16:creationId xmlns:a16="http://schemas.microsoft.com/office/drawing/2014/main" id="{ECBEC75F-A5A4-4F87-BB10-E1EBD326AE21}"/>
                </a:ext>
              </a:extLst>
            </p:cNvPr>
            <p:cNvSpPr/>
            <p:nvPr/>
          </p:nvSpPr>
          <p:spPr bwMode="auto">
            <a:xfrm>
              <a:off x="3648892" y="4896711"/>
              <a:ext cx="4963885" cy="1041394"/>
            </a:xfrm>
            <a:prstGeom prst="rect">
              <a:avLst/>
            </a:prstGeom>
            <a:solidFill>
              <a:schemeClr val="accent2">
                <a:lumMod val="40000"/>
                <a:lumOff val="60000"/>
              </a:schemeClr>
            </a:solidFill>
            <a:ln w="0">
              <a:noFill/>
              <a:miter lim="800000"/>
              <a:headEnd/>
              <a:tailEnd/>
            </a:ln>
          </p:spPr>
          <p:txBody>
            <a:bodyPr rtlCol="0" anchor="b"/>
            <a:lstStyle/>
            <a:p>
              <a:pPr marL="0" marR="0" lvl="0" indent="0" algn="ctr" defTabSz="609464"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6" name="TextBox 5"/>
          <p:cNvSpPr txBox="1"/>
          <p:nvPr/>
        </p:nvSpPr>
        <p:spPr>
          <a:xfrm>
            <a:off x="9516077" y="2624865"/>
            <a:ext cx="1558247" cy="2862322"/>
          </a:xfrm>
          <a:prstGeom prst="rect">
            <a:avLst/>
          </a:prstGeom>
          <a:noFill/>
        </p:spPr>
        <p:txBody>
          <a:bodyPr wrap="none" rtlCol="0">
            <a:spAutoFit/>
          </a:bodyPr>
          <a:lstStyle/>
          <a:p>
            <a:pPr marL="0" marR="0" lvl="0" indent="0" algn="l" defTabSz="60946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Morphologic</a:t>
            </a:r>
          </a:p>
          <a:p>
            <a:pPr marL="0" marR="0" lvl="0" indent="0" algn="l" defTabSz="60946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Disease </a:t>
            </a:r>
          </a:p>
          <a:p>
            <a:pPr marL="0" marR="0" lvl="0" indent="0" algn="l" defTabSz="609464"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609464"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60946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MRD Positive</a:t>
            </a:r>
          </a:p>
          <a:p>
            <a:pPr marL="0" marR="0" lvl="0" indent="0" algn="l" defTabSz="609464"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609464"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609464"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609464"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60946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MRD Negative</a:t>
            </a:r>
          </a:p>
        </p:txBody>
      </p:sp>
      <p:sp>
        <p:nvSpPr>
          <p:cNvPr id="11" name="Rectangle 10"/>
          <p:cNvSpPr/>
          <p:nvPr/>
        </p:nvSpPr>
        <p:spPr>
          <a:xfrm>
            <a:off x="437540" y="3151280"/>
            <a:ext cx="2204923" cy="1631216"/>
          </a:xfrm>
          <a:prstGeom prst="rect">
            <a:avLst/>
          </a:prstGeom>
          <a:noFill/>
        </p:spPr>
        <p:txBody>
          <a:bodyPr wrap="square">
            <a:spAutoFit/>
          </a:bodyPr>
          <a:lstStyle/>
          <a:p>
            <a:pPr marL="0" marR="0" lvl="0" indent="0" algn="l" defTabSz="60946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Definition:</a:t>
            </a:r>
          </a:p>
          <a:p>
            <a:pPr marL="0" marR="0" lvl="0" indent="0" algn="l" defTabSz="60946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Residual leukemia not detected by morphology</a:t>
            </a:r>
          </a:p>
          <a:p>
            <a:pPr marL="0" marR="0" lvl="0" indent="0" algn="l" defTabSz="60946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(&lt;5% blasts)</a:t>
            </a:r>
          </a:p>
        </p:txBody>
      </p:sp>
      <p:sp>
        <p:nvSpPr>
          <p:cNvPr id="13" name="Text Box 11">
            <a:extLst>
              <a:ext uri="{FF2B5EF4-FFF2-40B4-BE49-F238E27FC236}">
                <a16:creationId xmlns:a16="http://schemas.microsoft.com/office/drawing/2014/main" id="{5A2D06E9-CC2A-4C07-939C-0BBAA778D1CA}"/>
              </a:ext>
            </a:extLst>
          </p:cNvPr>
          <p:cNvSpPr txBox="1">
            <a:spLocks noChangeArrowheads="1"/>
          </p:cNvSpPr>
          <p:nvPr/>
        </p:nvSpPr>
        <p:spPr bwMode="auto">
          <a:xfrm>
            <a:off x="423380" y="6368107"/>
            <a:ext cx="66291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Adapted from: Buckley. Bone Marrow Transplant. 2013;48:630.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7" name="TextBox 16">
            <a:extLst>
              <a:ext uri="{FF2B5EF4-FFF2-40B4-BE49-F238E27FC236}">
                <a16:creationId xmlns:a16="http://schemas.microsoft.com/office/drawing/2014/main" id="{CF41E8F5-E86A-4DC2-B5E5-EBC1BCB2384A}"/>
              </a:ext>
            </a:extLst>
          </p:cNvPr>
          <p:cNvSpPr txBox="1"/>
          <p:nvPr/>
        </p:nvSpPr>
        <p:spPr bwMode="auto">
          <a:xfrm rot="16200000">
            <a:off x="926037" y="4115068"/>
            <a:ext cx="3636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609464"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Proportion of Leukemic Cells</a:t>
            </a:r>
          </a:p>
        </p:txBody>
      </p:sp>
      <p:sp>
        <p:nvSpPr>
          <p:cNvPr id="18" name="TextBox 17">
            <a:extLst>
              <a:ext uri="{FF2B5EF4-FFF2-40B4-BE49-F238E27FC236}">
                <a16:creationId xmlns:a16="http://schemas.microsoft.com/office/drawing/2014/main" id="{C912299B-2C55-4703-A7F1-F58D128EB056}"/>
              </a:ext>
            </a:extLst>
          </p:cNvPr>
          <p:cNvSpPr txBox="1"/>
          <p:nvPr/>
        </p:nvSpPr>
        <p:spPr bwMode="auto">
          <a:xfrm rot="19953529">
            <a:off x="4544441" y="1531498"/>
            <a:ext cx="29148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9464"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Disease Persistence</a:t>
            </a:r>
          </a:p>
        </p:txBody>
      </p:sp>
      <p:sp>
        <p:nvSpPr>
          <p:cNvPr id="19" name="TextBox 18">
            <a:extLst>
              <a:ext uri="{FF2B5EF4-FFF2-40B4-BE49-F238E27FC236}">
                <a16:creationId xmlns:a16="http://schemas.microsoft.com/office/drawing/2014/main" id="{52F12019-3B2A-4EAC-A2E9-856D8DB1F0BD}"/>
              </a:ext>
            </a:extLst>
          </p:cNvPr>
          <p:cNvSpPr txBox="1"/>
          <p:nvPr/>
        </p:nvSpPr>
        <p:spPr bwMode="auto">
          <a:xfrm rot="19953529">
            <a:off x="5457013" y="1606307"/>
            <a:ext cx="29148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9464"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Very Early Relapse</a:t>
            </a:r>
          </a:p>
        </p:txBody>
      </p:sp>
      <p:sp>
        <p:nvSpPr>
          <p:cNvPr id="20" name="TextBox 19">
            <a:extLst>
              <a:ext uri="{FF2B5EF4-FFF2-40B4-BE49-F238E27FC236}">
                <a16:creationId xmlns:a16="http://schemas.microsoft.com/office/drawing/2014/main" id="{18181E5A-7FAC-48EC-98BD-601D9BA9648A}"/>
              </a:ext>
            </a:extLst>
          </p:cNvPr>
          <p:cNvSpPr txBox="1"/>
          <p:nvPr/>
        </p:nvSpPr>
        <p:spPr bwMode="auto">
          <a:xfrm rot="19953529">
            <a:off x="6079141" y="1599234"/>
            <a:ext cx="29148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9464"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Early Relapse</a:t>
            </a:r>
          </a:p>
        </p:txBody>
      </p:sp>
      <p:sp>
        <p:nvSpPr>
          <p:cNvPr id="21" name="TextBox 20">
            <a:extLst>
              <a:ext uri="{FF2B5EF4-FFF2-40B4-BE49-F238E27FC236}">
                <a16:creationId xmlns:a16="http://schemas.microsoft.com/office/drawing/2014/main" id="{81866723-0718-41BE-8B20-AAC7BFD33071}"/>
              </a:ext>
            </a:extLst>
          </p:cNvPr>
          <p:cNvSpPr txBox="1"/>
          <p:nvPr/>
        </p:nvSpPr>
        <p:spPr bwMode="auto">
          <a:xfrm rot="19953529">
            <a:off x="6452175" y="1646569"/>
            <a:ext cx="29148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9464"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Late Relapse</a:t>
            </a:r>
          </a:p>
        </p:txBody>
      </p:sp>
      <p:sp>
        <p:nvSpPr>
          <p:cNvPr id="22" name="TextBox 21">
            <a:extLst>
              <a:ext uri="{FF2B5EF4-FFF2-40B4-BE49-F238E27FC236}">
                <a16:creationId xmlns:a16="http://schemas.microsoft.com/office/drawing/2014/main" id="{551933C6-B725-4EFB-98A6-FD40BC7CED3C}"/>
              </a:ext>
            </a:extLst>
          </p:cNvPr>
          <p:cNvSpPr txBox="1"/>
          <p:nvPr/>
        </p:nvSpPr>
        <p:spPr bwMode="auto">
          <a:xfrm rot="19953529">
            <a:off x="7980775" y="1571759"/>
            <a:ext cx="29148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9464"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Very Late Relapse</a:t>
            </a:r>
          </a:p>
        </p:txBody>
      </p:sp>
      <p:sp>
        <p:nvSpPr>
          <p:cNvPr id="29" name="Title 28">
            <a:extLst>
              <a:ext uri="{FF2B5EF4-FFF2-40B4-BE49-F238E27FC236}">
                <a16:creationId xmlns:a16="http://schemas.microsoft.com/office/drawing/2014/main" id="{021A034C-59C2-475A-9FEF-3C64371508CC}"/>
              </a:ext>
            </a:extLst>
          </p:cNvPr>
          <p:cNvSpPr>
            <a:spLocks noGrp="1"/>
          </p:cNvSpPr>
          <p:nvPr>
            <p:ph type="title"/>
          </p:nvPr>
        </p:nvSpPr>
        <p:spPr/>
        <p:txBody>
          <a:bodyPr>
            <a:normAutofit/>
          </a:bodyPr>
          <a:lstStyle/>
          <a:p>
            <a:r>
              <a:rPr lang="en-US" dirty="0"/>
              <a:t>Measurable Residual Disease</a:t>
            </a:r>
          </a:p>
        </p:txBody>
      </p:sp>
      <p:cxnSp>
        <p:nvCxnSpPr>
          <p:cNvPr id="9" name="Straight Connector 8">
            <a:extLst>
              <a:ext uri="{FF2B5EF4-FFF2-40B4-BE49-F238E27FC236}">
                <a16:creationId xmlns:a16="http://schemas.microsoft.com/office/drawing/2014/main" id="{D5921FB0-D628-41D0-A2BF-3F5C990D04AF}"/>
              </a:ext>
            </a:extLst>
          </p:cNvPr>
          <p:cNvCxnSpPr/>
          <p:nvPr/>
        </p:nvCxnSpPr>
        <p:spPr bwMode="auto">
          <a:xfrm>
            <a:off x="3493317" y="2589392"/>
            <a:ext cx="0" cy="3567383"/>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6306C89-95E2-4FB2-AD0B-96ED39708E53}"/>
              </a:ext>
            </a:extLst>
          </p:cNvPr>
          <p:cNvCxnSpPr/>
          <p:nvPr/>
        </p:nvCxnSpPr>
        <p:spPr bwMode="auto">
          <a:xfrm>
            <a:off x="3475900" y="6139356"/>
            <a:ext cx="498130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B86E71D-DB95-416B-9D3C-ABE4A71FD167}"/>
              </a:ext>
            </a:extLst>
          </p:cNvPr>
          <p:cNvCxnSpPr/>
          <p:nvPr/>
        </p:nvCxnSpPr>
        <p:spPr bwMode="auto">
          <a:xfrm flipH="1">
            <a:off x="3423650" y="25893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4F9EC2E-746E-4617-9F2E-82ED007506F3}"/>
              </a:ext>
            </a:extLst>
          </p:cNvPr>
          <p:cNvCxnSpPr/>
          <p:nvPr/>
        </p:nvCxnSpPr>
        <p:spPr bwMode="auto">
          <a:xfrm flipH="1">
            <a:off x="3423650" y="30054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E5EBD43-FF32-491C-9DDC-B652E3C9FA8D}"/>
              </a:ext>
            </a:extLst>
          </p:cNvPr>
          <p:cNvCxnSpPr/>
          <p:nvPr/>
        </p:nvCxnSpPr>
        <p:spPr bwMode="auto">
          <a:xfrm flipH="1">
            <a:off x="3423650" y="34214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5F933F2-E533-4D39-B676-1ECFD21FEEAF}"/>
              </a:ext>
            </a:extLst>
          </p:cNvPr>
          <p:cNvCxnSpPr/>
          <p:nvPr/>
        </p:nvCxnSpPr>
        <p:spPr bwMode="auto">
          <a:xfrm flipH="1">
            <a:off x="3423650" y="38374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0EFB443-979E-4F7C-B57D-087E0C0F67F8}"/>
              </a:ext>
            </a:extLst>
          </p:cNvPr>
          <p:cNvCxnSpPr/>
          <p:nvPr/>
        </p:nvCxnSpPr>
        <p:spPr bwMode="auto">
          <a:xfrm flipH="1">
            <a:off x="3423650" y="42534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57E159D-73AE-42ED-9AB4-1179A93DE20F}"/>
              </a:ext>
            </a:extLst>
          </p:cNvPr>
          <p:cNvCxnSpPr/>
          <p:nvPr/>
        </p:nvCxnSpPr>
        <p:spPr bwMode="auto">
          <a:xfrm flipH="1">
            <a:off x="3423650" y="46695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FF985B8-EF2D-44F4-A7FC-7A5A5DBBE428}"/>
              </a:ext>
            </a:extLst>
          </p:cNvPr>
          <p:cNvCxnSpPr/>
          <p:nvPr/>
        </p:nvCxnSpPr>
        <p:spPr bwMode="auto">
          <a:xfrm flipH="1">
            <a:off x="3423650" y="50855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011117A-9553-4DD5-9545-A734067FB66F}"/>
              </a:ext>
            </a:extLst>
          </p:cNvPr>
          <p:cNvCxnSpPr/>
          <p:nvPr/>
        </p:nvCxnSpPr>
        <p:spPr bwMode="auto">
          <a:xfrm flipH="1">
            <a:off x="3423650" y="5501570"/>
            <a:ext cx="64008" cy="0"/>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2928F8A6-7A8E-481E-8BFD-68B14F012DE8}"/>
              </a:ext>
            </a:extLst>
          </p:cNvPr>
          <p:cNvSpPr txBox="1"/>
          <p:nvPr/>
        </p:nvSpPr>
        <p:spPr bwMode="auto">
          <a:xfrm>
            <a:off x="2571616" y="2398045"/>
            <a:ext cx="8065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609464"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48" name="TextBox 47">
            <a:extLst>
              <a:ext uri="{FF2B5EF4-FFF2-40B4-BE49-F238E27FC236}">
                <a16:creationId xmlns:a16="http://schemas.microsoft.com/office/drawing/2014/main" id="{8DEB9E19-C673-4184-8DC4-3D703C9931DB}"/>
              </a:ext>
            </a:extLst>
          </p:cNvPr>
          <p:cNvSpPr txBox="1"/>
          <p:nvPr/>
        </p:nvSpPr>
        <p:spPr bwMode="auto">
          <a:xfrm>
            <a:off x="2571616" y="2817928"/>
            <a:ext cx="8065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609464"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49" name="TextBox 48">
            <a:extLst>
              <a:ext uri="{FF2B5EF4-FFF2-40B4-BE49-F238E27FC236}">
                <a16:creationId xmlns:a16="http://schemas.microsoft.com/office/drawing/2014/main" id="{B9C25048-AFA0-4FDB-878F-DDF77155A63E}"/>
              </a:ext>
            </a:extLst>
          </p:cNvPr>
          <p:cNvSpPr txBox="1"/>
          <p:nvPr/>
        </p:nvSpPr>
        <p:spPr bwMode="auto">
          <a:xfrm>
            <a:off x="2571616" y="3237811"/>
            <a:ext cx="8065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609464"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50" name="TextBox 49">
            <a:extLst>
              <a:ext uri="{FF2B5EF4-FFF2-40B4-BE49-F238E27FC236}">
                <a16:creationId xmlns:a16="http://schemas.microsoft.com/office/drawing/2014/main" id="{815C2C5E-8630-44BB-9400-B2F1BEA5BEC0}"/>
              </a:ext>
            </a:extLst>
          </p:cNvPr>
          <p:cNvSpPr txBox="1"/>
          <p:nvPr/>
        </p:nvSpPr>
        <p:spPr bwMode="auto">
          <a:xfrm>
            <a:off x="2571616" y="3657694"/>
            <a:ext cx="8065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609464"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51" name="TextBox 50">
            <a:extLst>
              <a:ext uri="{FF2B5EF4-FFF2-40B4-BE49-F238E27FC236}">
                <a16:creationId xmlns:a16="http://schemas.microsoft.com/office/drawing/2014/main" id="{4A445943-9189-4506-881B-63ADF8CBEA28}"/>
              </a:ext>
            </a:extLst>
          </p:cNvPr>
          <p:cNvSpPr txBox="1"/>
          <p:nvPr/>
        </p:nvSpPr>
        <p:spPr bwMode="auto">
          <a:xfrm>
            <a:off x="2571616" y="4077577"/>
            <a:ext cx="8065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609464"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52" name="TextBox 51">
            <a:extLst>
              <a:ext uri="{FF2B5EF4-FFF2-40B4-BE49-F238E27FC236}">
                <a16:creationId xmlns:a16="http://schemas.microsoft.com/office/drawing/2014/main" id="{420187D6-2D76-449C-B0A4-9E0E6DD34234}"/>
              </a:ext>
            </a:extLst>
          </p:cNvPr>
          <p:cNvSpPr txBox="1"/>
          <p:nvPr/>
        </p:nvSpPr>
        <p:spPr bwMode="auto">
          <a:xfrm>
            <a:off x="2712336" y="4497460"/>
            <a:ext cx="6657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609464"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53" name="TextBox 52">
            <a:extLst>
              <a:ext uri="{FF2B5EF4-FFF2-40B4-BE49-F238E27FC236}">
                <a16:creationId xmlns:a16="http://schemas.microsoft.com/office/drawing/2014/main" id="{F1216EDA-4A08-40E2-93CE-202D1ECEDEDD}"/>
              </a:ext>
            </a:extLst>
          </p:cNvPr>
          <p:cNvSpPr txBox="1"/>
          <p:nvPr/>
        </p:nvSpPr>
        <p:spPr bwMode="auto">
          <a:xfrm>
            <a:off x="2571616" y="4917343"/>
            <a:ext cx="8065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609464"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54" name="TextBox 53">
            <a:extLst>
              <a:ext uri="{FF2B5EF4-FFF2-40B4-BE49-F238E27FC236}">
                <a16:creationId xmlns:a16="http://schemas.microsoft.com/office/drawing/2014/main" id="{92F0113B-9A29-4E95-949D-8A9F7F6CE4D6}"/>
              </a:ext>
            </a:extLst>
          </p:cNvPr>
          <p:cNvSpPr txBox="1"/>
          <p:nvPr/>
        </p:nvSpPr>
        <p:spPr bwMode="auto">
          <a:xfrm>
            <a:off x="2571616" y="5337225"/>
            <a:ext cx="8065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609464"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-7</a:t>
            </a:r>
          </a:p>
        </p:txBody>
      </p:sp>
      <p:cxnSp>
        <p:nvCxnSpPr>
          <p:cNvPr id="59" name="Straight Connector 58">
            <a:extLst>
              <a:ext uri="{FF2B5EF4-FFF2-40B4-BE49-F238E27FC236}">
                <a16:creationId xmlns:a16="http://schemas.microsoft.com/office/drawing/2014/main" id="{6924CE85-CD56-4ABF-8AC2-A4B024EF8FED}"/>
              </a:ext>
            </a:extLst>
          </p:cNvPr>
          <p:cNvCxnSpPr/>
          <p:nvPr/>
        </p:nvCxnSpPr>
        <p:spPr bwMode="auto">
          <a:xfrm>
            <a:off x="3487658" y="3421443"/>
            <a:ext cx="4969544" cy="0"/>
          </a:xfrm>
          <a:prstGeom prst="line">
            <a:avLst/>
          </a:prstGeom>
          <a:noFill/>
          <a:ln w="28575" cap="flat" cmpd="sng" algn="ctr">
            <a:solidFill>
              <a:schemeClr val="bg1"/>
            </a:solidFill>
            <a:prstDash val="sysDot"/>
            <a:round/>
            <a:headEnd type="none" w="med" len="med"/>
            <a:tailEnd type="none" w="med" len="med"/>
          </a:ln>
          <a:effectLst/>
        </p:spPr>
      </p:cxnSp>
      <p:sp>
        <p:nvSpPr>
          <p:cNvPr id="60" name="Right Brace 59">
            <a:extLst>
              <a:ext uri="{FF2B5EF4-FFF2-40B4-BE49-F238E27FC236}">
                <a16:creationId xmlns:a16="http://schemas.microsoft.com/office/drawing/2014/main" id="{0B4E3B3E-B73B-44D6-AF9E-CCE93334A9CA}"/>
              </a:ext>
            </a:extLst>
          </p:cNvPr>
          <p:cNvSpPr/>
          <p:nvPr/>
        </p:nvSpPr>
        <p:spPr bwMode="auto">
          <a:xfrm>
            <a:off x="7551511" y="3158060"/>
            <a:ext cx="187748" cy="1875943"/>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60946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 name="Right Brace 60">
            <a:extLst>
              <a:ext uri="{FF2B5EF4-FFF2-40B4-BE49-F238E27FC236}">
                <a16:creationId xmlns:a16="http://schemas.microsoft.com/office/drawing/2014/main" id="{A2D0665F-FA68-4168-89EC-358AA4DE1AC9}"/>
              </a:ext>
            </a:extLst>
          </p:cNvPr>
          <p:cNvSpPr/>
          <p:nvPr/>
        </p:nvSpPr>
        <p:spPr bwMode="auto">
          <a:xfrm>
            <a:off x="7825227" y="3126768"/>
            <a:ext cx="187748" cy="287603"/>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60946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0" name="Freeform: Shape 69">
            <a:extLst>
              <a:ext uri="{FF2B5EF4-FFF2-40B4-BE49-F238E27FC236}">
                <a16:creationId xmlns:a16="http://schemas.microsoft.com/office/drawing/2014/main" id="{8C5CB9F4-8AE9-4E62-AC58-71010713D6C1}"/>
              </a:ext>
            </a:extLst>
          </p:cNvPr>
          <p:cNvSpPr/>
          <p:nvPr/>
        </p:nvSpPr>
        <p:spPr bwMode="auto">
          <a:xfrm>
            <a:off x="3615236" y="2646656"/>
            <a:ext cx="1541418" cy="303352"/>
          </a:xfrm>
          <a:custGeom>
            <a:avLst/>
            <a:gdLst>
              <a:gd name="connsiteX0" fmla="*/ 1541418 w 1541418"/>
              <a:gd name="connsiteY0" fmla="*/ 26126 h 303352"/>
              <a:gd name="connsiteX1" fmla="*/ 1375955 w 1541418"/>
              <a:gd name="connsiteY1" fmla="*/ 17417 h 303352"/>
              <a:gd name="connsiteX2" fmla="*/ 1140823 w 1541418"/>
              <a:gd name="connsiteY2" fmla="*/ 130629 h 303352"/>
              <a:gd name="connsiteX3" fmla="*/ 862149 w 1541418"/>
              <a:gd name="connsiteY3" fmla="*/ 269966 h 303352"/>
              <a:gd name="connsiteX4" fmla="*/ 531223 w 1541418"/>
              <a:gd name="connsiteY4" fmla="*/ 296091 h 303352"/>
              <a:gd name="connsiteX5" fmla="*/ 182880 w 1541418"/>
              <a:gd name="connsiteY5" fmla="*/ 165463 h 303352"/>
              <a:gd name="connsiteX6" fmla="*/ 0 w 1541418"/>
              <a:gd name="connsiteY6" fmla="*/ 0 h 30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1418" h="303352">
                <a:moveTo>
                  <a:pt x="1541418" y="26126"/>
                </a:moveTo>
                <a:cubicBezTo>
                  <a:pt x="1492069" y="13063"/>
                  <a:pt x="1442721" y="0"/>
                  <a:pt x="1375955" y="17417"/>
                </a:cubicBezTo>
                <a:cubicBezTo>
                  <a:pt x="1309189" y="34834"/>
                  <a:pt x="1140823" y="130629"/>
                  <a:pt x="1140823" y="130629"/>
                </a:cubicBezTo>
                <a:cubicBezTo>
                  <a:pt x="1055189" y="172720"/>
                  <a:pt x="963749" y="242389"/>
                  <a:pt x="862149" y="269966"/>
                </a:cubicBezTo>
                <a:cubicBezTo>
                  <a:pt x="760549" y="297543"/>
                  <a:pt x="644434" y="313508"/>
                  <a:pt x="531223" y="296091"/>
                </a:cubicBezTo>
                <a:cubicBezTo>
                  <a:pt x="418011" y="278674"/>
                  <a:pt x="271417" y="214811"/>
                  <a:pt x="182880" y="165463"/>
                </a:cubicBezTo>
                <a:cubicBezTo>
                  <a:pt x="94343" y="116115"/>
                  <a:pt x="47171" y="58057"/>
                  <a:pt x="0" y="0"/>
                </a:cubicBezTo>
              </a:path>
            </a:pathLst>
          </a:custGeom>
          <a:noFill/>
          <a:ln w="28575">
            <a:solidFill>
              <a:schemeClr val="tx2"/>
            </a:solidFill>
            <a:miter lim="800000"/>
            <a:headEnd/>
            <a:tailEnd/>
          </a:ln>
        </p:spPr>
        <p:txBody>
          <a:bodyPr rtlCol="0" anchor="ctr"/>
          <a:lstStyle/>
          <a:p>
            <a:pPr marL="0" marR="0" lvl="0" indent="0" algn="ctr" defTabSz="60946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1" name="Freeform: Shape 70">
            <a:extLst>
              <a:ext uri="{FF2B5EF4-FFF2-40B4-BE49-F238E27FC236}">
                <a16:creationId xmlns:a16="http://schemas.microsoft.com/office/drawing/2014/main" id="{53570470-DAAC-4D06-9521-3BF3255110E7}"/>
              </a:ext>
            </a:extLst>
          </p:cNvPr>
          <p:cNvSpPr/>
          <p:nvPr/>
        </p:nvSpPr>
        <p:spPr bwMode="auto">
          <a:xfrm>
            <a:off x="3641363" y="2690200"/>
            <a:ext cx="2029097" cy="762877"/>
          </a:xfrm>
          <a:custGeom>
            <a:avLst/>
            <a:gdLst>
              <a:gd name="connsiteX0" fmla="*/ 2029097 w 2029097"/>
              <a:gd name="connsiteY0" fmla="*/ 8708 h 762877"/>
              <a:gd name="connsiteX1" fmla="*/ 1846217 w 2029097"/>
              <a:gd name="connsiteY1" fmla="*/ 26126 h 762877"/>
              <a:gd name="connsiteX2" fmla="*/ 1654629 w 2029097"/>
              <a:gd name="connsiteY2" fmla="*/ 156754 h 762877"/>
              <a:gd name="connsiteX3" fmla="*/ 1410789 w 2029097"/>
              <a:gd name="connsiteY3" fmla="*/ 522514 h 762877"/>
              <a:gd name="connsiteX4" fmla="*/ 1158240 w 2029097"/>
              <a:gd name="connsiteY4" fmla="*/ 740228 h 762877"/>
              <a:gd name="connsiteX5" fmla="*/ 862149 w 2029097"/>
              <a:gd name="connsiteY5" fmla="*/ 731520 h 762877"/>
              <a:gd name="connsiteX6" fmla="*/ 461554 w 2029097"/>
              <a:gd name="connsiteY6" fmla="*/ 522514 h 762877"/>
              <a:gd name="connsiteX7" fmla="*/ 0 w 2029097"/>
              <a:gd name="connsiteY7" fmla="*/ 0 h 76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9097" h="762877">
                <a:moveTo>
                  <a:pt x="2029097" y="8708"/>
                </a:moveTo>
                <a:cubicBezTo>
                  <a:pt x="1968862" y="5080"/>
                  <a:pt x="1908628" y="1452"/>
                  <a:pt x="1846217" y="26126"/>
                </a:cubicBezTo>
                <a:cubicBezTo>
                  <a:pt x="1783806" y="50800"/>
                  <a:pt x="1727200" y="74023"/>
                  <a:pt x="1654629" y="156754"/>
                </a:cubicBezTo>
                <a:cubicBezTo>
                  <a:pt x="1582058" y="239485"/>
                  <a:pt x="1493520" y="425268"/>
                  <a:pt x="1410789" y="522514"/>
                </a:cubicBezTo>
                <a:cubicBezTo>
                  <a:pt x="1328058" y="619760"/>
                  <a:pt x="1249680" y="705394"/>
                  <a:pt x="1158240" y="740228"/>
                </a:cubicBezTo>
                <a:cubicBezTo>
                  <a:pt x="1066800" y="775062"/>
                  <a:pt x="978263" y="767806"/>
                  <a:pt x="862149" y="731520"/>
                </a:cubicBezTo>
                <a:cubicBezTo>
                  <a:pt x="746035" y="695234"/>
                  <a:pt x="605245" y="644434"/>
                  <a:pt x="461554" y="522514"/>
                </a:cubicBezTo>
                <a:cubicBezTo>
                  <a:pt x="317863" y="400594"/>
                  <a:pt x="158931" y="200297"/>
                  <a:pt x="0" y="0"/>
                </a:cubicBezTo>
              </a:path>
            </a:pathLst>
          </a:custGeom>
          <a:noFill/>
          <a:ln w="28575">
            <a:solidFill>
              <a:schemeClr val="accent6"/>
            </a:solidFill>
            <a:miter lim="800000"/>
            <a:headEnd/>
            <a:tailEnd/>
          </a:ln>
        </p:spPr>
        <p:txBody>
          <a:bodyPr rtlCol="0" anchor="ctr"/>
          <a:lstStyle/>
          <a:p>
            <a:pPr marL="0" marR="0" lvl="0" indent="0" algn="ctr" defTabSz="60946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75" name="Group 74">
            <a:extLst>
              <a:ext uri="{FF2B5EF4-FFF2-40B4-BE49-F238E27FC236}">
                <a16:creationId xmlns:a16="http://schemas.microsoft.com/office/drawing/2014/main" id="{34A8685A-BF58-4FB7-8BCC-1B54EFA56FA4}"/>
              </a:ext>
            </a:extLst>
          </p:cNvPr>
          <p:cNvGrpSpPr/>
          <p:nvPr/>
        </p:nvGrpSpPr>
        <p:grpSpPr>
          <a:xfrm>
            <a:off x="3650072" y="2701238"/>
            <a:ext cx="2657067" cy="1070975"/>
            <a:chOff x="3805646" y="2492981"/>
            <a:chExt cx="2657067" cy="1070975"/>
          </a:xfrm>
        </p:grpSpPr>
        <p:sp>
          <p:nvSpPr>
            <p:cNvPr id="73" name="Freeform: Shape 72">
              <a:extLst>
                <a:ext uri="{FF2B5EF4-FFF2-40B4-BE49-F238E27FC236}">
                  <a16:creationId xmlns:a16="http://schemas.microsoft.com/office/drawing/2014/main" id="{FDFA13D1-093B-4030-9007-5FAD77525207}"/>
                </a:ext>
              </a:extLst>
            </p:cNvPr>
            <p:cNvSpPr/>
            <p:nvPr/>
          </p:nvSpPr>
          <p:spPr bwMode="auto">
            <a:xfrm>
              <a:off x="3805646" y="2516777"/>
              <a:ext cx="2307771" cy="1047179"/>
            </a:xfrm>
            <a:custGeom>
              <a:avLst/>
              <a:gdLst>
                <a:gd name="connsiteX0" fmla="*/ 0 w 2307771"/>
                <a:gd name="connsiteY0" fmla="*/ 0 h 1047179"/>
                <a:gd name="connsiteX1" fmla="*/ 487680 w 2307771"/>
                <a:gd name="connsiteY1" fmla="*/ 592183 h 1047179"/>
                <a:gd name="connsiteX2" fmla="*/ 896983 w 2307771"/>
                <a:gd name="connsiteY2" fmla="*/ 923109 h 1047179"/>
                <a:gd name="connsiteX3" fmla="*/ 1358537 w 2307771"/>
                <a:gd name="connsiteY3" fmla="*/ 1045029 h 1047179"/>
                <a:gd name="connsiteX4" fmla="*/ 1759131 w 2307771"/>
                <a:gd name="connsiteY4" fmla="*/ 836023 h 1047179"/>
                <a:gd name="connsiteX5" fmla="*/ 2055223 w 2307771"/>
                <a:gd name="connsiteY5" fmla="*/ 374469 h 1047179"/>
                <a:gd name="connsiteX6" fmla="*/ 2307771 w 2307771"/>
                <a:gd name="connsiteY6" fmla="*/ 43543 h 104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7771" h="1047179">
                  <a:moveTo>
                    <a:pt x="0" y="0"/>
                  </a:moveTo>
                  <a:cubicBezTo>
                    <a:pt x="169091" y="219166"/>
                    <a:pt x="338183" y="438332"/>
                    <a:pt x="487680" y="592183"/>
                  </a:cubicBezTo>
                  <a:cubicBezTo>
                    <a:pt x="637177" y="746035"/>
                    <a:pt x="751840" y="847635"/>
                    <a:pt x="896983" y="923109"/>
                  </a:cubicBezTo>
                  <a:cubicBezTo>
                    <a:pt x="1042126" y="998583"/>
                    <a:pt x="1214846" y="1059543"/>
                    <a:pt x="1358537" y="1045029"/>
                  </a:cubicBezTo>
                  <a:cubicBezTo>
                    <a:pt x="1502228" y="1030515"/>
                    <a:pt x="1643017" y="947783"/>
                    <a:pt x="1759131" y="836023"/>
                  </a:cubicBezTo>
                  <a:cubicBezTo>
                    <a:pt x="1875245" y="724263"/>
                    <a:pt x="1963783" y="506549"/>
                    <a:pt x="2055223" y="374469"/>
                  </a:cubicBezTo>
                  <a:cubicBezTo>
                    <a:pt x="2146663" y="242389"/>
                    <a:pt x="2227217" y="142966"/>
                    <a:pt x="2307771" y="43543"/>
                  </a:cubicBezTo>
                </a:path>
              </a:pathLst>
            </a:custGeom>
            <a:noFill/>
            <a:ln w="28575">
              <a:solidFill>
                <a:schemeClr val="accent5"/>
              </a:solidFill>
              <a:miter lim="800000"/>
              <a:headEnd/>
              <a:tailEnd/>
            </a:ln>
          </p:spPr>
          <p:txBody>
            <a:bodyPr rtlCol="0" anchor="ctr"/>
            <a:lstStyle/>
            <a:p>
              <a:pPr marL="0" marR="0" lvl="0" indent="0" algn="ctr" defTabSz="60946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4" name="Freeform: Shape 73">
              <a:extLst>
                <a:ext uri="{FF2B5EF4-FFF2-40B4-BE49-F238E27FC236}">
                  <a16:creationId xmlns:a16="http://schemas.microsoft.com/office/drawing/2014/main" id="{FE388472-8F4C-487A-BF5F-780F83E31B39}"/>
                </a:ext>
              </a:extLst>
            </p:cNvPr>
            <p:cNvSpPr/>
            <p:nvPr/>
          </p:nvSpPr>
          <p:spPr bwMode="auto">
            <a:xfrm>
              <a:off x="6091238" y="2492981"/>
              <a:ext cx="371475" cy="83532"/>
            </a:xfrm>
            <a:custGeom>
              <a:avLst/>
              <a:gdLst>
                <a:gd name="connsiteX0" fmla="*/ 0 w 371475"/>
                <a:gd name="connsiteY0" fmla="*/ 83532 h 83532"/>
                <a:gd name="connsiteX1" fmla="*/ 171450 w 371475"/>
                <a:gd name="connsiteY1" fmla="*/ 7332 h 83532"/>
                <a:gd name="connsiteX2" fmla="*/ 371475 w 371475"/>
                <a:gd name="connsiteY2" fmla="*/ 7332 h 83532"/>
              </a:gdLst>
              <a:ahLst/>
              <a:cxnLst>
                <a:cxn ang="0">
                  <a:pos x="connsiteX0" y="connsiteY0"/>
                </a:cxn>
                <a:cxn ang="0">
                  <a:pos x="connsiteX1" y="connsiteY1"/>
                </a:cxn>
                <a:cxn ang="0">
                  <a:pos x="connsiteX2" y="connsiteY2"/>
                </a:cxn>
              </a:cxnLst>
              <a:rect l="l" t="t" r="r" b="b"/>
              <a:pathLst>
                <a:path w="371475" h="83532">
                  <a:moveTo>
                    <a:pt x="0" y="83532"/>
                  </a:moveTo>
                  <a:cubicBezTo>
                    <a:pt x="54769" y="51782"/>
                    <a:pt x="109538" y="20032"/>
                    <a:pt x="171450" y="7332"/>
                  </a:cubicBezTo>
                  <a:cubicBezTo>
                    <a:pt x="233363" y="-5368"/>
                    <a:pt x="302419" y="982"/>
                    <a:pt x="371475" y="7332"/>
                  </a:cubicBezTo>
                </a:path>
              </a:pathLst>
            </a:custGeom>
            <a:noFill/>
            <a:ln w="28575">
              <a:solidFill>
                <a:schemeClr val="accent5"/>
              </a:solidFill>
              <a:miter lim="800000"/>
              <a:headEnd/>
              <a:tailEnd/>
            </a:ln>
          </p:spPr>
          <p:txBody>
            <a:bodyPr rtlCol="0" anchor="ctr"/>
            <a:lstStyle/>
            <a:p>
              <a:pPr marL="0" marR="0" lvl="0" indent="0" algn="ctr" defTabSz="60946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78" name="Group 77">
            <a:extLst>
              <a:ext uri="{FF2B5EF4-FFF2-40B4-BE49-F238E27FC236}">
                <a16:creationId xmlns:a16="http://schemas.microsoft.com/office/drawing/2014/main" id="{EDF809C4-DC02-416B-AE77-17AD25C9FCDA}"/>
              </a:ext>
            </a:extLst>
          </p:cNvPr>
          <p:cNvGrpSpPr/>
          <p:nvPr/>
        </p:nvGrpSpPr>
        <p:grpSpPr>
          <a:xfrm>
            <a:off x="3654426" y="2661924"/>
            <a:ext cx="3276601" cy="1839970"/>
            <a:chOff x="3810000" y="2453668"/>
            <a:chExt cx="3276601" cy="1839970"/>
          </a:xfrm>
        </p:grpSpPr>
        <p:sp>
          <p:nvSpPr>
            <p:cNvPr id="76" name="Freeform: Shape 75">
              <a:extLst>
                <a:ext uri="{FF2B5EF4-FFF2-40B4-BE49-F238E27FC236}">
                  <a16:creationId xmlns:a16="http://schemas.microsoft.com/office/drawing/2014/main" id="{1B3845FB-8C15-4A4F-9F1F-212091C278E2}"/>
                </a:ext>
              </a:extLst>
            </p:cNvPr>
            <p:cNvSpPr/>
            <p:nvPr/>
          </p:nvSpPr>
          <p:spPr bwMode="auto">
            <a:xfrm>
              <a:off x="3810000" y="2528888"/>
              <a:ext cx="2057400" cy="1764750"/>
            </a:xfrm>
            <a:custGeom>
              <a:avLst/>
              <a:gdLst>
                <a:gd name="connsiteX0" fmla="*/ 0 w 2057400"/>
                <a:gd name="connsiteY0" fmla="*/ 0 h 1764750"/>
                <a:gd name="connsiteX1" fmla="*/ 357188 w 2057400"/>
                <a:gd name="connsiteY1" fmla="*/ 738187 h 1764750"/>
                <a:gd name="connsiteX2" fmla="*/ 776288 w 2057400"/>
                <a:gd name="connsiteY2" fmla="*/ 1357312 h 1764750"/>
                <a:gd name="connsiteX3" fmla="*/ 1190625 w 2057400"/>
                <a:gd name="connsiteY3" fmla="*/ 1709737 h 1764750"/>
                <a:gd name="connsiteX4" fmla="*/ 1681163 w 2057400"/>
                <a:gd name="connsiteY4" fmla="*/ 1738312 h 1764750"/>
                <a:gd name="connsiteX5" fmla="*/ 2057400 w 2057400"/>
                <a:gd name="connsiteY5" fmla="*/ 1457325 h 176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7400" h="1764750">
                  <a:moveTo>
                    <a:pt x="0" y="0"/>
                  </a:moveTo>
                  <a:cubicBezTo>
                    <a:pt x="113903" y="255984"/>
                    <a:pt x="227807" y="511968"/>
                    <a:pt x="357188" y="738187"/>
                  </a:cubicBezTo>
                  <a:cubicBezTo>
                    <a:pt x="486569" y="964406"/>
                    <a:pt x="637382" y="1195387"/>
                    <a:pt x="776288" y="1357312"/>
                  </a:cubicBezTo>
                  <a:cubicBezTo>
                    <a:pt x="915194" y="1519237"/>
                    <a:pt x="1039813" y="1646237"/>
                    <a:pt x="1190625" y="1709737"/>
                  </a:cubicBezTo>
                  <a:cubicBezTo>
                    <a:pt x="1341437" y="1773237"/>
                    <a:pt x="1536701" y="1780381"/>
                    <a:pt x="1681163" y="1738312"/>
                  </a:cubicBezTo>
                  <a:cubicBezTo>
                    <a:pt x="1825625" y="1696243"/>
                    <a:pt x="1941512" y="1576784"/>
                    <a:pt x="2057400" y="1457325"/>
                  </a:cubicBezTo>
                </a:path>
              </a:pathLst>
            </a:custGeom>
            <a:noFill/>
            <a:ln w="28575">
              <a:solidFill>
                <a:schemeClr val="accent4"/>
              </a:solidFill>
              <a:miter lim="800000"/>
              <a:headEnd/>
              <a:tailEnd/>
            </a:ln>
          </p:spPr>
          <p:txBody>
            <a:bodyPr rtlCol="0" anchor="ctr"/>
            <a:lstStyle/>
            <a:p>
              <a:pPr marL="0" marR="0" lvl="0" indent="0" algn="ctr" defTabSz="60946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 name="Freeform: Shape 76">
              <a:extLst>
                <a:ext uri="{FF2B5EF4-FFF2-40B4-BE49-F238E27FC236}">
                  <a16:creationId xmlns:a16="http://schemas.microsoft.com/office/drawing/2014/main" id="{4FDADFA3-954A-434A-9A33-9E066B092F4C}"/>
                </a:ext>
              </a:extLst>
            </p:cNvPr>
            <p:cNvSpPr/>
            <p:nvPr/>
          </p:nvSpPr>
          <p:spPr bwMode="auto">
            <a:xfrm>
              <a:off x="5857876" y="2453668"/>
              <a:ext cx="1228725" cy="1546832"/>
            </a:xfrm>
            <a:custGeom>
              <a:avLst/>
              <a:gdLst>
                <a:gd name="connsiteX0" fmla="*/ 0 w 1228725"/>
                <a:gd name="connsiteY0" fmla="*/ 1546832 h 1546832"/>
                <a:gd name="connsiteX1" fmla="*/ 271463 w 1228725"/>
                <a:gd name="connsiteY1" fmla="*/ 1142020 h 1546832"/>
                <a:gd name="connsiteX2" fmla="*/ 519113 w 1228725"/>
                <a:gd name="connsiteY2" fmla="*/ 608620 h 1546832"/>
                <a:gd name="connsiteX3" fmla="*/ 742950 w 1228725"/>
                <a:gd name="connsiteY3" fmla="*/ 203807 h 1546832"/>
                <a:gd name="connsiteX4" fmla="*/ 952500 w 1228725"/>
                <a:gd name="connsiteY4" fmla="*/ 22832 h 1546832"/>
                <a:gd name="connsiteX5" fmla="*/ 1228725 w 1228725"/>
                <a:gd name="connsiteY5" fmla="*/ 8545 h 154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8725" h="1546832">
                  <a:moveTo>
                    <a:pt x="0" y="1546832"/>
                  </a:moveTo>
                  <a:cubicBezTo>
                    <a:pt x="92472" y="1422610"/>
                    <a:pt x="184944" y="1298389"/>
                    <a:pt x="271463" y="1142020"/>
                  </a:cubicBezTo>
                  <a:cubicBezTo>
                    <a:pt x="357982" y="985651"/>
                    <a:pt x="440532" y="764989"/>
                    <a:pt x="519113" y="608620"/>
                  </a:cubicBezTo>
                  <a:cubicBezTo>
                    <a:pt x="597694" y="452251"/>
                    <a:pt x="670719" y="301438"/>
                    <a:pt x="742950" y="203807"/>
                  </a:cubicBezTo>
                  <a:cubicBezTo>
                    <a:pt x="815181" y="106176"/>
                    <a:pt x="871538" y="55376"/>
                    <a:pt x="952500" y="22832"/>
                  </a:cubicBezTo>
                  <a:cubicBezTo>
                    <a:pt x="1033462" y="-9712"/>
                    <a:pt x="1131093" y="-584"/>
                    <a:pt x="1228725" y="8545"/>
                  </a:cubicBezTo>
                </a:path>
              </a:pathLst>
            </a:custGeom>
            <a:noFill/>
            <a:ln w="28575">
              <a:solidFill>
                <a:schemeClr val="accent4"/>
              </a:solidFill>
              <a:miter lim="800000"/>
              <a:headEnd/>
              <a:tailEnd/>
            </a:ln>
          </p:spPr>
          <p:txBody>
            <a:bodyPr rtlCol="0" anchor="ctr"/>
            <a:lstStyle/>
            <a:p>
              <a:pPr marL="0" marR="0" lvl="0" indent="0" algn="ctr" defTabSz="60946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79" name="Freeform: Shape 78">
            <a:extLst>
              <a:ext uri="{FF2B5EF4-FFF2-40B4-BE49-F238E27FC236}">
                <a16:creationId xmlns:a16="http://schemas.microsoft.com/office/drawing/2014/main" id="{F5E839E6-A07F-4170-86E1-12EF9854CFFE}"/>
              </a:ext>
            </a:extLst>
          </p:cNvPr>
          <p:cNvSpPr/>
          <p:nvPr/>
        </p:nvSpPr>
        <p:spPr bwMode="auto">
          <a:xfrm>
            <a:off x="3654425" y="2789531"/>
            <a:ext cx="1100138" cy="2305050"/>
          </a:xfrm>
          <a:custGeom>
            <a:avLst/>
            <a:gdLst>
              <a:gd name="connsiteX0" fmla="*/ 0 w 1100138"/>
              <a:gd name="connsiteY0" fmla="*/ 0 h 2305050"/>
              <a:gd name="connsiteX1" fmla="*/ 142875 w 1100138"/>
              <a:gd name="connsiteY1" fmla="*/ 785813 h 2305050"/>
              <a:gd name="connsiteX2" fmla="*/ 433388 w 1100138"/>
              <a:gd name="connsiteY2" fmla="*/ 1485900 h 2305050"/>
              <a:gd name="connsiteX3" fmla="*/ 823913 w 1100138"/>
              <a:gd name="connsiteY3" fmla="*/ 2052638 h 2305050"/>
              <a:gd name="connsiteX4" fmla="*/ 1100138 w 1100138"/>
              <a:gd name="connsiteY4" fmla="*/ 2305050 h 2305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138" h="2305050">
                <a:moveTo>
                  <a:pt x="0" y="0"/>
                </a:moveTo>
                <a:cubicBezTo>
                  <a:pt x="35322" y="269081"/>
                  <a:pt x="70644" y="538163"/>
                  <a:pt x="142875" y="785813"/>
                </a:cubicBezTo>
                <a:cubicBezTo>
                  <a:pt x="215106" y="1033463"/>
                  <a:pt x="319882" y="1274763"/>
                  <a:pt x="433388" y="1485900"/>
                </a:cubicBezTo>
                <a:cubicBezTo>
                  <a:pt x="546894" y="1697037"/>
                  <a:pt x="712788" y="1916113"/>
                  <a:pt x="823913" y="2052638"/>
                </a:cubicBezTo>
                <a:cubicBezTo>
                  <a:pt x="935038" y="2189163"/>
                  <a:pt x="1017588" y="2247106"/>
                  <a:pt x="1100138" y="2305050"/>
                </a:cubicBezTo>
              </a:path>
            </a:pathLst>
          </a:custGeom>
          <a:noFill/>
          <a:ln w="28575">
            <a:solidFill>
              <a:schemeClr val="accent3"/>
            </a:solidFill>
            <a:miter lim="800000"/>
            <a:headEnd/>
            <a:tailEnd/>
          </a:ln>
        </p:spPr>
        <p:txBody>
          <a:bodyPr rtlCol="0" anchor="ctr"/>
          <a:lstStyle/>
          <a:p>
            <a:pPr marL="0" marR="0" lvl="0" indent="0" algn="ctr" defTabSz="60946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0" name="Freeform: Shape 79">
            <a:extLst>
              <a:ext uri="{FF2B5EF4-FFF2-40B4-BE49-F238E27FC236}">
                <a16:creationId xmlns:a16="http://schemas.microsoft.com/office/drawing/2014/main" id="{164F3DA7-45B2-4454-8A8D-E52038B7AF59}"/>
              </a:ext>
            </a:extLst>
          </p:cNvPr>
          <p:cNvSpPr/>
          <p:nvPr/>
        </p:nvSpPr>
        <p:spPr bwMode="auto">
          <a:xfrm>
            <a:off x="6097589" y="2655987"/>
            <a:ext cx="2166937" cy="2433833"/>
          </a:xfrm>
          <a:custGeom>
            <a:avLst/>
            <a:gdLst>
              <a:gd name="connsiteX0" fmla="*/ 0 w 2166937"/>
              <a:gd name="connsiteY0" fmla="*/ 2433833 h 2433833"/>
              <a:gd name="connsiteX1" fmla="*/ 328612 w 2166937"/>
              <a:gd name="connsiteY1" fmla="*/ 2119508 h 2433833"/>
              <a:gd name="connsiteX2" fmla="*/ 900112 w 2166937"/>
              <a:gd name="connsiteY2" fmla="*/ 1205108 h 2433833"/>
              <a:gd name="connsiteX3" fmla="*/ 1438275 w 2166937"/>
              <a:gd name="connsiteY3" fmla="*/ 409770 h 2433833"/>
              <a:gd name="connsiteX4" fmla="*/ 1819275 w 2166937"/>
              <a:gd name="connsiteY4" fmla="*/ 47820 h 2433833"/>
              <a:gd name="connsiteX5" fmla="*/ 2166937 w 2166937"/>
              <a:gd name="connsiteY5" fmla="*/ 14483 h 2433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937" h="2433833">
                <a:moveTo>
                  <a:pt x="0" y="2433833"/>
                </a:moveTo>
                <a:cubicBezTo>
                  <a:pt x="89296" y="2379064"/>
                  <a:pt x="178593" y="2324296"/>
                  <a:pt x="328612" y="2119508"/>
                </a:cubicBezTo>
                <a:cubicBezTo>
                  <a:pt x="478631" y="1914720"/>
                  <a:pt x="715168" y="1490064"/>
                  <a:pt x="900112" y="1205108"/>
                </a:cubicBezTo>
                <a:cubicBezTo>
                  <a:pt x="1085056" y="920152"/>
                  <a:pt x="1285081" y="602651"/>
                  <a:pt x="1438275" y="409770"/>
                </a:cubicBezTo>
                <a:cubicBezTo>
                  <a:pt x="1591469" y="216889"/>
                  <a:pt x="1697831" y="113701"/>
                  <a:pt x="1819275" y="47820"/>
                </a:cubicBezTo>
                <a:cubicBezTo>
                  <a:pt x="1940719" y="-18061"/>
                  <a:pt x="2053828" y="-1789"/>
                  <a:pt x="2166937" y="14483"/>
                </a:cubicBezTo>
              </a:path>
            </a:pathLst>
          </a:custGeom>
          <a:noFill/>
          <a:ln w="28575">
            <a:solidFill>
              <a:schemeClr val="accent3"/>
            </a:solidFill>
            <a:miter lim="800000"/>
            <a:headEnd/>
            <a:tailEnd/>
          </a:ln>
        </p:spPr>
        <p:txBody>
          <a:bodyPr rtlCol="0" anchor="ctr"/>
          <a:lstStyle/>
          <a:p>
            <a:pPr marL="0" marR="0" lvl="0" indent="0" algn="ctr" defTabSz="60946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1" name="Freeform: Shape 80">
            <a:extLst>
              <a:ext uri="{FF2B5EF4-FFF2-40B4-BE49-F238E27FC236}">
                <a16:creationId xmlns:a16="http://schemas.microsoft.com/office/drawing/2014/main" id="{B3855680-AFB6-4CB4-8287-8B3FE71557C3}"/>
              </a:ext>
            </a:extLst>
          </p:cNvPr>
          <p:cNvSpPr/>
          <p:nvPr/>
        </p:nvSpPr>
        <p:spPr bwMode="auto">
          <a:xfrm>
            <a:off x="4764088" y="5108870"/>
            <a:ext cx="1300162" cy="241535"/>
          </a:xfrm>
          <a:custGeom>
            <a:avLst/>
            <a:gdLst>
              <a:gd name="connsiteX0" fmla="*/ 0 w 1300162"/>
              <a:gd name="connsiteY0" fmla="*/ 0 h 241535"/>
              <a:gd name="connsiteX1" fmla="*/ 342900 w 1300162"/>
              <a:gd name="connsiteY1" fmla="*/ 176212 h 241535"/>
              <a:gd name="connsiteX2" fmla="*/ 833437 w 1300162"/>
              <a:gd name="connsiteY2" fmla="*/ 233362 h 241535"/>
              <a:gd name="connsiteX3" fmla="*/ 1300162 w 1300162"/>
              <a:gd name="connsiteY3" fmla="*/ 14287 h 241535"/>
            </a:gdLst>
            <a:ahLst/>
            <a:cxnLst>
              <a:cxn ang="0">
                <a:pos x="connsiteX0" y="connsiteY0"/>
              </a:cxn>
              <a:cxn ang="0">
                <a:pos x="connsiteX1" y="connsiteY1"/>
              </a:cxn>
              <a:cxn ang="0">
                <a:pos x="connsiteX2" y="connsiteY2"/>
              </a:cxn>
              <a:cxn ang="0">
                <a:pos x="connsiteX3" y="connsiteY3"/>
              </a:cxn>
            </a:cxnLst>
            <a:rect l="l" t="t" r="r" b="b"/>
            <a:pathLst>
              <a:path w="1300162" h="241535">
                <a:moveTo>
                  <a:pt x="0" y="0"/>
                </a:moveTo>
                <a:cubicBezTo>
                  <a:pt x="101997" y="68659"/>
                  <a:pt x="203994" y="137318"/>
                  <a:pt x="342900" y="176212"/>
                </a:cubicBezTo>
                <a:cubicBezTo>
                  <a:pt x="481806" y="215106"/>
                  <a:pt x="673893" y="260349"/>
                  <a:pt x="833437" y="233362"/>
                </a:cubicBezTo>
                <a:cubicBezTo>
                  <a:pt x="992981" y="206375"/>
                  <a:pt x="1146571" y="110331"/>
                  <a:pt x="1300162" y="14287"/>
                </a:cubicBezTo>
              </a:path>
            </a:pathLst>
          </a:custGeom>
          <a:noFill/>
          <a:ln w="28575">
            <a:solidFill>
              <a:schemeClr val="accent3"/>
            </a:solidFill>
            <a:prstDash val="sysDot"/>
            <a:miter lim="800000"/>
            <a:headEnd/>
            <a:tailEnd/>
          </a:ln>
        </p:spPr>
        <p:txBody>
          <a:bodyPr rtlCol="0" anchor="ctr"/>
          <a:lstStyle/>
          <a:p>
            <a:pPr marL="0" marR="0" lvl="0" indent="0" algn="ctr" defTabSz="60946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2" name="Freeform: Shape 81">
            <a:extLst>
              <a:ext uri="{FF2B5EF4-FFF2-40B4-BE49-F238E27FC236}">
                <a16:creationId xmlns:a16="http://schemas.microsoft.com/office/drawing/2014/main" id="{420E3710-E4A4-4FAD-AF0E-F9684AA20BCC}"/>
              </a:ext>
            </a:extLst>
          </p:cNvPr>
          <p:cNvSpPr/>
          <p:nvPr/>
        </p:nvSpPr>
        <p:spPr bwMode="auto">
          <a:xfrm>
            <a:off x="3625850" y="2660945"/>
            <a:ext cx="185738" cy="2433637"/>
          </a:xfrm>
          <a:custGeom>
            <a:avLst/>
            <a:gdLst>
              <a:gd name="connsiteX0" fmla="*/ 0 w 185738"/>
              <a:gd name="connsiteY0" fmla="*/ 0 h 2433637"/>
              <a:gd name="connsiteX1" fmla="*/ 142875 w 185738"/>
              <a:gd name="connsiteY1" fmla="*/ 2019300 h 2433637"/>
              <a:gd name="connsiteX2" fmla="*/ 185738 w 185738"/>
              <a:gd name="connsiteY2" fmla="*/ 2433637 h 2433637"/>
            </a:gdLst>
            <a:ahLst/>
            <a:cxnLst>
              <a:cxn ang="0">
                <a:pos x="connsiteX0" y="connsiteY0"/>
              </a:cxn>
              <a:cxn ang="0">
                <a:pos x="connsiteX1" y="connsiteY1"/>
              </a:cxn>
              <a:cxn ang="0">
                <a:pos x="connsiteX2" y="connsiteY2"/>
              </a:cxn>
            </a:cxnLst>
            <a:rect l="l" t="t" r="r" b="b"/>
            <a:pathLst>
              <a:path w="185738" h="2433637">
                <a:moveTo>
                  <a:pt x="0" y="0"/>
                </a:moveTo>
                <a:cubicBezTo>
                  <a:pt x="55959" y="806847"/>
                  <a:pt x="111919" y="1613694"/>
                  <a:pt x="142875" y="2019300"/>
                </a:cubicBezTo>
                <a:cubicBezTo>
                  <a:pt x="173831" y="2424906"/>
                  <a:pt x="179784" y="2429271"/>
                  <a:pt x="185738" y="2433637"/>
                </a:cubicBezTo>
              </a:path>
            </a:pathLst>
          </a:custGeom>
          <a:noFill/>
          <a:ln w="28575">
            <a:solidFill>
              <a:schemeClr val="accent1"/>
            </a:solidFill>
            <a:miter lim="800000"/>
            <a:headEnd/>
            <a:tailEnd/>
          </a:ln>
        </p:spPr>
        <p:txBody>
          <a:bodyPr rtlCol="0" anchor="ctr"/>
          <a:lstStyle/>
          <a:p>
            <a:pPr marL="0" marR="0" lvl="0" indent="0" algn="ctr" defTabSz="60946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3" name="Freeform: Shape 82">
            <a:extLst>
              <a:ext uri="{FF2B5EF4-FFF2-40B4-BE49-F238E27FC236}">
                <a16:creationId xmlns:a16="http://schemas.microsoft.com/office/drawing/2014/main" id="{93FB37D3-DDB5-46FE-81C4-3D4E4E58C9BE}"/>
              </a:ext>
            </a:extLst>
          </p:cNvPr>
          <p:cNvSpPr/>
          <p:nvPr/>
        </p:nvSpPr>
        <p:spPr bwMode="auto">
          <a:xfrm>
            <a:off x="3811589" y="5094582"/>
            <a:ext cx="4581525" cy="853821"/>
          </a:xfrm>
          <a:custGeom>
            <a:avLst/>
            <a:gdLst>
              <a:gd name="connsiteX0" fmla="*/ 0 w 4581525"/>
              <a:gd name="connsiteY0" fmla="*/ 0 h 853821"/>
              <a:gd name="connsiteX1" fmla="*/ 52387 w 4581525"/>
              <a:gd name="connsiteY1" fmla="*/ 319088 h 853821"/>
              <a:gd name="connsiteX2" fmla="*/ 128587 w 4581525"/>
              <a:gd name="connsiteY2" fmla="*/ 500063 h 853821"/>
              <a:gd name="connsiteX3" fmla="*/ 314325 w 4581525"/>
              <a:gd name="connsiteY3" fmla="*/ 690563 h 853821"/>
              <a:gd name="connsiteX4" fmla="*/ 585787 w 4581525"/>
              <a:gd name="connsiteY4" fmla="*/ 819150 h 853821"/>
              <a:gd name="connsiteX5" fmla="*/ 1352550 w 4581525"/>
              <a:gd name="connsiteY5" fmla="*/ 852488 h 853821"/>
              <a:gd name="connsiteX6" fmla="*/ 2686050 w 4581525"/>
              <a:gd name="connsiteY6" fmla="*/ 847725 h 853821"/>
              <a:gd name="connsiteX7" fmla="*/ 3657600 w 4581525"/>
              <a:gd name="connsiteY7" fmla="*/ 847725 h 853821"/>
              <a:gd name="connsiteX8" fmla="*/ 4581525 w 4581525"/>
              <a:gd name="connsiteY8" fmla="*/ 847725 h 85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1525" h="853821">
                <a:moveTo>
                  <a:pt x="0" y="0"/>
                </a:moveTo>
                <a:cubicBezTo>
                  <a:pt x="15478" y="117872"/>
                  <a:pt x="30956" y="235744"/>
                  <a:pt x="52387" y="319088"/>
                </a:cubicBezTo>
                <a:cubicBezTo>
                  <a:pt x="73818" y="402432"/>
                  <a:pt x="84931" y="438151"/>
                  <a:pt x="128587" y="500063"/>
                </a:cubicBezTo>
                <a:cubicBezTo>
                  <a:pt x="172243" y="561976"/>
                  <a:pt x="238125" y="637382"/>
                  <a:pt x="314325" y="690563"/>
                </a:cubicBezTo>
                <a:cubicBezTo>
                  <a:pt x="390525" y="743744"/>
                  <a:pt x="412750" y="792163"/>
                  <a:pt x="585787" y="819150"/>
                </a:cubicBezTo>
                <a:cubicBezTo>
                  <a:pt x="758824" y="846137"/>
                  <a:pt x="1002506" y="847726"/>
                  <a:pt x="1352550" y="852488"/>
                </a:cubicBezTo>
                <a:cubicBezTo>
                  <a:pt x="1702594" y="857250"/>
                  <a:pt x="2686050" y="847725"/>
                  <a:pt x="2686050" y="847725"/>
                </a:cubicBezTo>
                <a:lnTo>
                  <a:pt x="3657600" y="847725"/>
                </a:lnTo>
                <a:lnTo>
                  <a:pt x="4581525" y="847725"/>
                </a:lnTo>
              </a:path>
            </a:pathLst>
          </a:custGeom>
          <a:noFill/>
          <a:ln w="28575">
            <a:solidFill>
              <a:schemeClr val="accent1"/>
            </a:solidFill>
            <a:prstDash val="sysDot"/>
            <a:miter lim="800000"/>
            <a:headEnd/>
            <a:tailEnd/>
          </a:ln>
        </p:spPr>
        <p:txBody>
          <a:bodyPr rtlCol="0" anchor="ctr"/>
          <a:lstStyle/>
          <a:p>
            <a:pPr marL="0" marR="0" lvl="0" indent="0" algn="ctr" defTabSz="60946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 name="TextBox 22">
            <a:extLst>
              <a:ext uri="{FF2B5EF4-FFF2-40B4-BE49-F238E27FC236}">
                <a16:creationId xmlns:a16="http://schemas.microsoft.com/office/drawing/2014/main" id="{D4919551-ED02-4C77-9FF2-8C8EFCAF277C}"/>
              </a:ext>
            </a:extLst>
          </p:cNvPr>
          <p:cNvSpPr txBox="1"/>
          <p:nvPr/>
        </p:nvSpPr>
        <p:spPr bwMode="auto">
          <a:xfrm>
            <a:off x="4202501" y="2828294"/>
            <a:ext cx="29148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9464"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Microscopic disease detection</a:t>
            </a:r>
          </a:p>
        </p:txBody>
      </p:sp>
      <p:sp>
        <p:nvSpPr>
          <p:cNvPr id="25" name="TextBox 24">
            <a:extLst>
              <a:ext uri="{FF2B5EF4-FFF2-40B4-BE49-F238E27FC236}">
                <a16:creationId xmlns:a16="http://schemas.microsoft.com/office/drawing/2014/main" id="{024AD3EB-716A-490F-A144-5C9FC36B7C0D}"/>
              </a:ext>
            </a:extLst>
          </p:cNvPr>
          <p:cNvSpPr txBox="1"/>
          <p:nvPr/>
        </p:nvSpPr>
        <p:spPr bwMode="auto">
          <a:xfrm>
            <a:off x="4173480" y="5519646"/>
            <a:ext cx="36689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9464"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(Currently) no disease detection</a:t>
            </a:r>
          </a:p>
        </p:txBody>
      </p:sp>
      <p:sp>
        <p:nvSpPr>
          <p:cNvPr id="26" name="TextBox 25">
            <a:extLst>
              <a:ext uri="{FF2B5EF4-FFF2-40B4-BE49-F238E27FC236}">
                <a16:creationId xmlns:a16="http://schemas.microsoft.com/office/drawing/2014/main" id="{F9776DAA-BFDA-4FF9-8067-9D11A94973BB}"/>
              </a:ext>
            </a:extLst>
          </p:cNvPr>
          <p:cNvSpPr txBox="1"/>
          <p:nvPr/>
        </p:nvSpPr>
        <p:spPr bwMode="auto">
          <a:xfrm>
            <a:off x="7448882" y="5623309"/>
            <a:ext cx="14576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9464"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relapse</a:t>
            </a:r>
          </a:p>
        </p:txBody>
      </p:sp>
      <p:sp>
        <p:nvSpPr>
          <p:cNvPr id="27" name="TextBox 26">
            <a:extLst>
              <a:ext uri="{FF2B5EF4-FFF2-40B4-BE49-F238E27FC236}">
                <a16:creationId xmlns:a16="http://schemas.microsoft.com/office/drawing/2014/main" id="{518B6090-ADBD-44BD-BE53-A19EE24F5134}"/>
              </a:ext>
            </a:extLst>
          </p:cNvPr>
          <p:cNvSpPr txBox="1"/>
          <p:nvPr/>
        </p:nvSpPr>
        <p:spPr bwMode="auto">
          <a:xfrm>
            <a:off x="7946808" y="3093094"/>
            <a:ext cx="16080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9464"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Cytogenetics</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FISH, SB</a:t>
            </a:r>
          </a:p>
        </p:txBody>
      </p:sp>
      <p:sp>
        <p:nvSpPr>
          <p:cNvPr id="28" name="TextBox 27">
            <a:extLst>
              <a:ext uri="{FF2B5EF4-FFF2-40B4-BE49-F238E27FC236}">
                <a16:creationId xmlns:a16="http://schemas.microsoft.com/office/drawing/2014/main" id="{2D88065B-5ED2-4011-A3F5-4C78BC7E6889}"/>
              </a:ext>
            </a:extLst>
          </p:cNvPr>
          <p:cNvSpPr txBox="1"/>
          <p:nvPr/>
        </p:nvSpPr>
        <p:spPr bwMode="auto">
          <a:xfrm>
            <a:off x="7739259" y="3833205"/>
            <a:ext cx="16080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9464"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MFC, PCR,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RT-PCR</a:t>
            </a:r>
          </a:p>
        </p:txBody>
      </p:sp>
      <p:sp>
        <p:nvSpPr>
          <p:cNvPr id="24" name="TextBox 23">
            <a:extLst>
              <a:ext uri="{FF2B5EF4-FFF2-40B4-BE49-F238E27FC236}">
                <a16:creationId xmlns:a16="http://schemas.microsoft.com/office/drawing/2014/main" id="{60C01850-2677-4634-9CB0-E93E94E4408C}"/>
              </a:ext>
            </a:extLst>
          </p:cNvPr>
          <p:cNvSpPr txBox="1"/>
          <p:nvPr/>
        </p:nvSpPr>
        <p:spPr bwMode="auto">
          <a:xfrm>
            <a:off x="3720603" y="4664302"/>
            <a:ext cx="36689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9464"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Submicroscopic (MRD) disease detection</a:t>
            </a:r>
          </a:p>
        </p:txBody>
      </p:sp>
      <p:sp>
        <p:nvSpPr>
          <p:cNvPr id="63" name="TextBox 62">
            <a:extLst>
              <a:ext uri="{FF2B5EF4-FFF2-40B4-BE49-F238E27FC236}">
                <a16:creationId xmlns:a16="http://schemas.microsoft.com/office/drawing/2014/main" id="{02590B3E-C5DC-4F9F-B82E-43C3FC11179E}"/>
              </a:ext>
            </a:extLst>
          </p:cNvPr>
          <p:cNvSpPr txBox="1"/>
          <p:nvPr/>
        </p:nvSpPr>
        <p:spPr bwMode="auto">
          <a:xfrm>
            <a:off x="7759851" y="4924726"/>
            <a:ext cx="6885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9464"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NGS</a:t>
            </a:r>
          </a:p>
        </p:txBody>
      </p:sp>
    </p:spTree>
    <p:extLst>
      <p:ext uri="{BB962C8B-B14F-4D97-AF65-F5344CB8AC3E}">
        <p14:creationId xmlns:p14="http://schemas.microsoft.com/office/powerpoint/2010/main" val="1185960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2515" y="6361924"/>
            <a:ext cx="445365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Schuurhuis. Blood. 2018;131:1275. Ravandi. Blood Adv. 2018;2:1356.</a:t>
            </a:r>
          </a:p>
        </p:txBody>
      </p:sp>
      <p:graphicFrame>
        <p:nvGraphicFramePr>
          <p:cNvPr id="9" name="Group 32">
            <a:extLst>
              <a:ext uri="{FF2B5EF4-FFF2-40B4-BE49-F238E27FC236}">
                <a16:creationId xmlns:a16="http://schemas.microsoft.com/office/drawing/2014/main" id="{568F62FE-196E-438A-85BD-E326672E19D1}"/>
              </a:ext>
            </a:extLst>
          </p:cNvPr>
          <p:cNvGraphicFramePr>
            <a:graphicFrameLocks noGrp="1"/>
          </p:cNvGraphicFramePr>
          <p:nvPr>
            <p:extLst>
              <p:ext uri="{D42A27DB-BD31-4B8C-83A1-F6EECF244321}">
                <p14:modId xmlns:p14="http://schemas.microsoft.com/office/powerpoint/2010/main" val="212860576"/>
              </p:ext>
            </p:extLst>
          </p:nvPr>
        </p:nvGraphicFramePr>
        <p:xfrm>
          <a:off x="495301" y="1481994"/>
          <a:ext cx="11201400" cy="4694016"/>
        </p:xfrm>
        <a:graphic>
          <a:graphicData uri="http://schemas.openxmlformats.org/drawingml/2006/table">
            <a:tbl>
              <a:tblPr/>
              <a:tblGrid>
                <a:gridCol w="1530568">
                  <a:extLst>
                    <a:ext uri="{9D8B030D-6E8A-4147-A177-3AD203B41FA5}">
                      <a16:colId xmlns:a16="http://schemas.microsoft.com/office/drawing/2014/main" val="20000"/>
                    </a:ext>
                  </a:extLst>
                </a:gridCol>
                <a:gridCol w="2934146">
                  <a:extLst>
                    <a:ext uri="{9D8B030D-6E8A-4147-A177-3AD203B41FA5}">
                      <a16:colId xmlns:a16="http://schemas.microsoft.com/office/drawing/2014/main" val="20001"/>
                    </a:ext>
                  </a:extLst>
                </a:gridCol>
                <a:gridCol w="2245562">
                  <a:extLst>
                    <a:ext uri="{9D8B030D-6E8A-4147-A177-3AD203B41FA5}">
                      <a16:colId xmlns:a16="http://schemas.microsoft.com/office/drawing/2014/main" val="20002"/>
                    </a:ext>
                  </a:extLst>
                </a:gridCol>
                <a:gridCol w="2146425">
                  <a:extLst>
                    <a:ext uri="{9D8B030D-6E8A-4147-A177-3AD203B41FA5}">
                      <a16:colId xmlns:a16="http://schemas.microsoft.com/office/drawing/2014/main" val="3725744681"/>
                    </a:ext>
                  </a:extLst>
                </a:gridCol>
                <a:gridCol w="2344699">
                  <a:extLst>
                    <a:ext uri="{9D8B030D-6E8A-4147-A177-3AD203B41FA5}">
                      <a16:colId xmlns:a16="http://schemas.microsoft.com/office/drawing/2014/main" val="835520937"/>
                    </a:ext>
                  </a:extLst>
                </a:gridCol>
              </a:tblGrid>
              <a:tr h="23761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Method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Target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Sensitivity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Strengths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Weaknesses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3761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Cytogenetics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Chromosomal aberrations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Widely available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Insensitive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75601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FISH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Chromosomal aberrations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1/500 (0.2%)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Widely available; detects numerous cytogenetic abnormalities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Insensitive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92881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Flow cytometry (FC)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Leukemia-associated aberrant immunophenotype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1/10,000 to 1/100,000 (0.01% to 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Wide applicability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(&gt;90%), results in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day, leukemia stem cell phenotype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Challenging, requires experienced pathologist; depends on antibody panel; phenotype not always stable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92342943"/>
                  </a:ext>
                </a:extLst>
              </a:tr>
              <a:tr h="58321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RT-qPCR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Fusion transcripts, gene mutations, overexpressed genes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1/100,000 to 1/1,000,000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(0.001% to 0.0001%)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Wide applicability;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sensitivity; well standardized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Multiple days; expensive; applicable to only ~50% of AML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76591392"/>
                  </a:ext>
                </a:extLst>
              </a:tr>
              <a:tr h="58321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NGS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Gene mutations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1/100,000 to 1/1,000,000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(0.001% to 0.0001%)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Relatively easy to perform; sensitive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Limited standardization; CHIP-mutated genes; persistent mutants in 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0387242"/>
                  </a:ext>
                </a:extLst>
              </a:tr>
            </a:tbl>
          </a:graphicData>
        </a:graphic>
      </p:graphicFrame>
      <p:sp>
        <p:nvSpPr>
          <p:cNvPr id="10" name="Title 9">
            <a:extLst>
              <a:ext uri="{FF2B5EF4-FFF2-40B4-BE49-F238E27FC236}">
                <a16:creationId xmlns:a16="http://schemas.microsoft.com/office/drawing/2014/main" id="{B7CF6B8E-828F-CA74-22EC-F9E513E4A9A2}"/>
              </a:ext>
            </a:extLst>
          </p:cNvPr>
          <p:cNvSpPr>
            <a:spLocks noGrp="1"/>
          </p:cNvSpPr>
          <p:nvPr>
            <p:ph type="title"/>
          </p:nvPr>
        </p:nvSpPr>
        <p:spPr/>
        <p:txBody>
          <a:bodyPr/>
          <a:lstStyle/>
          <a:p>
            <a:r>
              <a:rPr lang="en-US" dirty="0"/>
              <a:t>Measuring MRD in AML</a:t>
            </a:r>
          </a:p>
        </p:txBody>
      </p:sp>
    </p:spTree>
    <p:extLst>
      <p:ext uri="{BB962C8B-B14F-4D97-AF65-F5344CB8AC3E}">
        <p14:creationId xmlns:p14="http://schemas.microsoft.com/office/powerpoint/2010/main" val="2902621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7113F3CA-241D-4BEC-A4BD-E7F05B89A5EE}"/>
              </a:ext>
            </a:extLst>
          </p:cNvPr>
          <p:cNvSpPr/>
          <p:nvPr/>
        </p:nvSpPr>
        <p:spPr bwMode="auto">
          <a:xfrm>
            <a:off x="1747598" y="1941268"/>
            <a:ext cx="3631122" cy="2204798"/>
          </a:xfrm>
          <a:custGeom>
            <a:avLst/>
            <a:gdLst>
              <a:gd name="connsiteX0" fmla="*/ 0 w 3631122"/>
              <a:gd name="connsiteY0" fmla="*/ 0 h 2204798"/>
              <a:gd name="connsiteX1" fmla="*/ 0 w 3631122"/>
              <a:gd name="connsiteY1" fmla="*/ 77671 h 2204798"/>
              <a:gd name="connsiteX2" fmla="*/ 44132 w 3631122"/>
              <a:gd name="connsiteY2" fmla="*/ 77671 h 2204798"/>
              <a:gd name="connsiteX3" fmla="*/ 44132 w 3631122"/>
              <a:gd name="connsiteY3" fmla="*/ 109445 h 2204798"/>
              <a:gd name="connsiteX4" fmla="*/ 75906 w 3631122"/>
              <a:gd name="connsiteY4" fmla="*/ 109445 h 2204798"/>
              <a:gd name="connsiteX5" fmla="*/ 75906 w 3631122"/>
              <a:gd name="connsiteY5" fmla="*/ 158872 h 2204798"/>
              <a:gd name="connsiteX6" fmla="*/ 93559 w 3631122"/>
              <a:gd name="connsiteY6" fmla="*/ 158872 h 2204798"/>
              <a:gd name="connsiteX7" fmla="*/ 93559 w 3631122"/>
              <a:gd name="connsiteY7" fmla="*/ 192412 h 2204798"/>
              <a:gd name="connsiteX8" fmla="*/ 132394 w 3631122"/>
              <a:gd name="connsiteY8" fmla="*/ 192412 h 2204798"/>
              <a:gd name="connsiteX9" fmla="*/ 132394 w 3631122"/>
              <a:gd name="connsiteY9" fmla="*/ 233013 h 2204798"/>
              <a:gd name="connsiteX10" fmla="*/ 150047 w 3631122"/>
              <a:gd name="connsiteY10" fmla="*/ 233013 h 2204798"/>
              <a:gd name="connsiteX11" fmla="*/ 150047 w 3631122"/>
              <a:gd name="connsiteY11" fmla="*/ 300093 h 2204798"/>
              <a:gd name="connsiteX12" fmla="*/ 180056 w 3631122"/>
              <a:gd name="connsiteY12" fmla="*/ 300093 h 2204798"/>
              <a:gd name="connsiteX13" fmla="*/ 180056 w 3631122"/>
              <a:gd name="connsiteY13" fmla="*/ 344224 h 2204798"/>
              <a:gd name="connsiteX14" fmla="*/ 199474 w 3631122"/>
              <a:gd name="connsiteY14" fmla="*/ 344224 h 2204798"/>
              <a:gd name="connsiteX15" fmla="*/ 199474 w 3631122"/>
              <a:gd name="connsiteY15" fmla="*/ 421895 h 2204798"/>
              <a:gd name="connsiteX16" fmla="*/ 222422 w 3631122"/>
              <a:gd name="connsiteY16" fmla="*/ 421895 h 2204798"/>
              <a:gd name="connsiteX17" fmla="*/ 222422 w 3631122"/>
              <a:gd name="connsiteY17" fmla="*/ 513688 h 2204798"/>
              <a:gd name="connsiteX18" fmla="*/ 236544 w 3631122"/>
              <a:gd name="connsiteY18" fmla="*/ 513688 h 2204798"/>
              <a:gd name="connsiteX19" fmla="*/ 236544 w 3631122"/>
              <a:gd name="connsiteY19" fmla="*/ 554289 h 2204798"/>
              <a:gd name="connsiteX20" fmla="*/ 261258 w 3631122"/>
              <a:gd name="connsiteY20" fmla="*/ 554289 h 2204798"/>
              <a:gd name="connsiteX21" fmla="*/ 261258 w 3631122"/>
              <a:gd name="connsiteY21" fmla="*/ 601950 h 2204798"/>
              <a:gd name="connsiteX22" fmla="*/ 277145 w 3631122"/>
              <a:gd name="connsiteY22" fmla="*/ 601950 h 2204798"/>
              <a:gd name="connsiteX23" fmla="*/ 277145 w 3631122"/>
              <a:gd name="connsiteY23" fmla="*/ 669030 h 2204798"/>
              <a:gd name="connsiteX24" fmla="*/ 298328 w 3631122"/>
              <a:gd name="connsiteY24" fmla="*/ 669030 h 2204798"/>
              <a:gd name="connsiteX25" fmla="*/ 298328 w 3631122"/>
              <a:gd name="connsiteY25" fmla="*/ 748466 h 2204798"/>
              <a:gd name="connsiteX26" fmla="*/ 314215 w 3631122"/>
              <a:gd name="connsiteY26" fmla="*/ 748466 h 2204798"/>
              <a:gd name="connsiteX27" fmla="*/ 314215 w 3631122"/>
              <a:gd name="connsiteY27" fmla="*/ 783771 h 2204798"/>
              <a:gd name="connsiteX28" fmla="*/ 338929 w 3631122"/>
              <a:gd name="connsiteY28" fmla="*/ 783771 h 2204798"/>
              <a:gd name="connsiteX29" fmla="*/ 338929 w 3631122"/>
              <a:gd name="connsiteY29" fmla="*/ 824372 h 2204798"/>
              <a:gd name="connsiteX30" fmla="*/ 356581 w 3631122"/>
              <a:gd name="connsiteY30" fmla="*/ 824372 h 2204798"/>
              <a:gd name="connsiteX31" fmla="*/ 356581 w 3631122"/>
              <a:gd name="connsiteY31" fmla="*/ 872034 h 2204798"/>
              <a:gd name="connsiteX32" fmla="*/ 370703 w 3631122"/>
              <a:gd name="connsiteY32" fmla="*/ 872034 h 2204798"/>
              <a:gd name="connsiteX33" fmla="*/ 370703 w 3631122"/>
              <a:gd name="connsiteY33" fmla="*/ 907339 h 2204798"/>
              <a:gd name="connsiteX34" fmla="*/ 391886 w 3631122"/>
              <a:gd name="connsiteY34" fmla="*/ 907339 h 2204798"/>
              <a:gd name="connsiteX35" fmla="*/ 391886 w 3631122"/>
              <a:gd name="connsiteY35" fmla="*/ 942644 h 2204798"/>
              <a:gd name="connsiteX36" fmla="*/ 411304 w 3631122"/>
              <a:gd name="connsiteY36" fmla="*/ 942644 h 2204798"/>
              <a:gd name="connsiteX37" fmla="*/ 411304 w 3631122"/>
              <a:gd name="connsiteY37" fmla="*/ 1032672 h 2204798"/>
              <a:gd name="connsiteX38" fmla="*/ 443078 w 3631122"/>
              <a:gd name="connsiteY38" fmla="*/ 1032672 h 2204798"/>
              <a:gd name="connsiteX39" fmla="*/ 443078 w 3631122"/>
              <a:gd name="connsiteY39" fmla="*/ 1055620 h 2204798"/>
              <a:gd name="connsiteX40" fmla="*/ 467792 w 3631122"/>
              <a:gd name="connsiteY40" fmla="*/ 1055620 h 2204798"/>
              <a:gd name="connsiteX41" fmla="*/ 467792 w 3631122"/>
              <a:gd name="connsiteY41" fmla="*/ 1166831 h 2204798"/>
              <a:gd name="connsiteX42" fmla="*/ 485444 w 3631122"/>
              <a:gd name="connsiteY42" fmla="*/ 1166831 h 2204798"/>
              <a:gd name="connsiteX43" fmla="*/ 485444 w 3631122"/>
              <a:gd name="connsiteY43" fmla="*/ 1188014 h 2204798"/>
              <a:gd name="connsiteX44" fmla="*/ 534871 w 3631122"/>
              <a:gd name="connsiteY44" fmla="*/ 1188014 h 2204798"/>
              <a:gd name="connsiteX45" fmla="*/ 534871 w 3631122"/>
              <a:gd name="connsiteY45" fmla="*/ 1244502 h 2204798"/>
              <a:gd name="connsiteX46" fmla="*/ 550759 w 3631122"/>
              <a:gd name="connsiteY46" fmla="*/ 1244502 h 2204798"/>
              <a:gd name="connsiteX47" fmla="*/ 550759 w 3631122"/>
              <a:gd name="connsiteY47" fmla="*/ 1304520 h 2204798"/>
              <a:gd name="connsiteX48" fmla="*/ 593125 w 3631122"/>
              <a:gd name="connsiteY48" fmla="*/ 1304520 h 2204798"/>
              <a:gd name="connsiteX49" fmla="*/ 593125 w 3631122"/>
              <a:gd name="connsiteY49" fmla="*/ 1366304 h 2204798"/>
              <a:gd name="connsiteX50" fmla="*/ 633726 w 3631122"/>
              <a:gd name="connsiteY50" fmla="*/ 1366304 h 2204798"/>
              <a:gd name="connsiteX51" fmla="*/ 633726 w 3631122"/>
              <a:gd name="connsiteY51" fmla="*/ 1387487 h 2204798"/>
              <a:gd name="connsiteX52" fmla="*/ 669031 w 3631122"/>
              <a:gd name="connsiteY52" fmla="*/ 1387487 h 2204798"/>
              <a:gd name="connsiteX53" fmla="*/ 669031 w 3631122"/>
              <a:gd name="connsiteY53" fmla="*/ 1452801 h 2204798"/>
              <a:gd name="connsiteX54" fmla="*/ 686683 w 3631122"/>
              <a:gd name="connsiteY54" fmla="*/ 1452801 h 2204798"/>
              <a:gd name="connsiteX55" fmla="*/ 686683 w 3631122"/>
              <a:gd name="connsiteY55" fmla="*/ 1482811 h 2204798"/>
              <a:gd name="connsiteX56" fmla="*/ 709631 w 3631122"/>
              <a:gd name="connsiteY56" fmla="*/ 1482811 h 2204798"/>
              <a:gd name="connsiteX57" fmla="*/ 709631 w 3631122"/>
              <a:gd name="connsiteY57" fmla="*/ 1525177 h 2204798"/>
              <a:gd name="connsiteX58" fmla="*/ 744936 w 3631122"/>
              <a:gd name="connsiteY58" fmla="*/ 1525177 h 2204798"/>
              <a:gd name="connsiteX59" fmla="*/ 744936 w 3631122"/>
              <a:gd name="connsiteY59" fmla="*/ 1553421 h 2204798"/>
              <a:gd name="connsiteX60" fmla="*/ 776711 w 3631122"/>
              <a:gd name="connsiteY60" fmla="*/ 1553421 h 2204798"/>
              <a:gd name="connsiteX61" fmla="*/ 776711 w 3631122"/>
              <a:gd name="connsiteY61" fmla="*/ 1595787 h 2204798"/>
              <a:gd name="connsiteX62" fmla="*/ 838495 w 3631122"/>
              <a:gd name="connsiteY62" fmla="*/ 1595787 h 2204798"/>
              <a:gd name="connsiteX63" fmla="*/ 838495 w 3631122"/>
              <a:gd name="connsiteY63" fmla="*/ 1611674 h 2204798"/>
              <a:gd name="connsiteX64" fmla="*/ 877330 w 3631122"/>
              <a:gd name="connsiteY64" fmla="*/ 1611674 h 2204798"/>
              <a:gd name="connsiteX65" fmla="*/ 877330 w 3631122"/>
              <a:gd name="connsiteY65" fmla="*/ 1648744 h 2204798"/>
              <a:gd name="connsiteX66" fmla="*/ 898513 w 3631122"/>
              <a:gd name="connsiteY66" fmla="*/ 1648744 h 2204798"/>
              <a:gd name="connsiteX67" fmla="*/ 898513 w 3631122"/>
              <a:gd name="connsiteY67" fmla="*/ 1678754 h 2204798"/>
              <a:gd name="connsiteX68" fmla="*/ 940879 w 3631122"/>
              <a:gd name="connsiteY68" fmla="*/ 1678754 h 2204798"/>
              <a:gd name="connsiteX69" fmla="*/ 940879 w 3631122"/>
              <a:gd name="connsiteY69" fmla="*/ 1721120 h 2204798"/>
              <a:gd name="connsiteX70" fmla="*/ 977949 w 3631122"/>
              <a:gd name="connsiteY70" fmla="*/ 1721120 h 2204798"/>
              <a:gd name="connsiteX71" fmla="*/ 977949 w 3631122"/>
              <a:gd name="connsiteY71" fmla="*/ 1747598 h 2204798"/>
              <a:gd name="connsiteX72" fmla="*/ 1064447 w 3631122"/>
              <a:gd name="connsiteY72" fmla="*/ 1747598 h 2204798"/>
              <a:gd name="connsiteX73" fmla="*/ 1064447 w 3631122"/>
              <a:gd name="connsiteY73" fmla="*/ 1777608 h 2204798"/>
              <a:gd name="connsiteX74" fmla="*/ 1136822 w 3631122"/>
              <a:gd name="connsiteY74" fmla="*/ 1777608 h 2204798"/>
              <a:gd name="connsiteX75" fmla="*/ 1136822 w 3631122"/>
              <a:gd name="connsiteY75" fmla="*/ 1805852 h 2204798"/>
              <a:gd name="connsiteX76" fmla="*/ 1179188 w 3631122"/>
              <a:gd name="connsiteY76" fmla="*/ 1805852 h 2204798"/>
              <a:gd name="connsiteX77" fmla="*/ 1179188 w 3631122"/>
              <a:gd name="connsiteY77" fmla="*/ 1823504 h 2204798"/>
              <a:gd name="connsiteX78" fmla="*/ 1244502 w 3631122"/>
              <a:gd name="connsiteY78" fmla="*/ 1823504 h 2204798"/>
              <a:gd name="connsiteX79" fmla="*/ 1244502 w 3631122"/>
              <a:gd name="connsiteY79" fmla="*/ 1841157 h 2204798"/>
              <a:gd name="connsiteX80" fmla="*/ 1352183 w 3631122"/>
              <a:gd name="connsiteY80" fmla="*/ 1841157 h 2204798"/>
              <a:gd name="connsiteX81" fmla="*/ 1352183 w 3631122"/>
              <a:gd name="connsiteY81" fmla="*/ 1860574 h 2204798"/>
              <a:gd name="connsiteX82" fmla="*/ 1574604 w 3631122"/>
              <a:gd name="connsiteY82" fmla="*/ 1860574 h 2204798"/>
              <a:gd name="connsiteX83" fmla="*/ 1574604 w 3631122"/>
              <a:gd name="connsiteY83" fmla="*/ 1904706 h 2204798"/>
              <a:gd name="connsiteX84" fmla="*/ 1715824 w 3631122"/>
              <a:gd name="connsiteY84" fmla="*/ 1904706 h 2204798"/>
              <a:gd name="connsiteX85" fmla="*/ 1715824 w 3631122"/>
              <a:gd name="connsiteY85" fmla="*/ 1922358 h 2204798"/>
              <a:gd name="connsiteX86" fmla="*/ 1879993 w 3631122"/>
              <a:gd name="connsiteY86" fmla="*/ 1922358 h 2204798"/>
              <a:gd name="connsiteX87" fmla="*/ 1879993 w 3631122"/>
              <a:gd name="connsiteY87" fmla="*/ 1936480 h 2204798"/>
              <a:gd name="connsiteX88" fmla="*/ 2024743 w 3631122"/>
              <a:gd name="connsiteY88" fmla="*/ 1936480 h 2204798"/>
              <a:gd name="connsiteX89" fmla="*/ 2024743 w 3631122"/>
              <a:gd name="connsiteY89" fmla="*/ 1957663 h 2204798"/>
              <a:gd name="connsiteX90" fmla="*/ 2063579 w 3631122"/>
              <a:gd name="connsiteY90" fmla="*/ 1957663 h 2204798"/>
              <a:gd name="connsiteX91" fmla="*/ 2063579 w 3631122"/>
              <a:gd name="connsiteY91" fmla="*/ 1980611 h 2204798"/>
              <a:gd name="connsiteX92" fmla="*/ 2104180 w 3631122"/>
              <a:gd name="connsiteY92" fmla="*/ 1980611 h 2204798"/>
              <a:gd name="connsiteX93" fmla="*/ 2104180 w 3631122"/>
              <a:gd name="connsiteY93" fmla="*/ 2015916 h 2204798"/>
              <a:gd name="connsiteX94" fmla="*/ 2190677 w 3631122"/>
              <a:gd name="connsiteY94" fmla="*/ 2015916 h 2204798"/>
              <a:gd name="connsiteX95" fmla="*/ 2190677 w 3631122"/>
              <a:gd name="connsiteY95" fmla="*/ 2038865 h 2204798"/>
              <a:gd name="connsiteX96" fmla="*/ 2455465 w 3631122"/>
              <a:gd name="connsiteY96" fmla="*/ 2038865 h 2204798"/>
              <a:gd name="connsiteX97" fmla="*/ 2455465 w 3631122"/>
              <a:gd name="connsiteY97" fmla="*/ 2060048 h 2204798"/>
              <a:gd name="connsiteX98" fmla="*/ 2533136 w 3631122"/>
              <a:gd name="connsiteY98" fmla="*/ 2060048 h 2204798"/>
              <a:gd name="connsiteX99" fmla="*/ 2533136 w 3631122"/>
              <a:gd name="connsiteY99" fmla="*/ 2072405 h 2204798"/>
              <a:gd name="connsiteX100" fmla="*/ 2900308 w 3631122"/>
              <a:gd name="connsiteY100" fmla="*/ 2072405 h 2204798"/>
              <a:gd name="connsiteX101" fmla="*/ 2900308 w 3631122"/>
              <a:gd name="connsiteY101" fmla="*/ 2104179 h 2204798"/>
              <a:gd name="connsiteX102" fmla="*/ 3221583 w 3631122"/>
              <a:gd name="connsiteY102" fmla="*/ 2104179 h 2204798"/>
              <a:gd name="connsiteX103" fmla="*/ 3221583 w 3631122"/>
              <a:gd name="connsiteY103" fmla="*/ 2146545 h 2204798"/>
              <a:gd name="connsiteX104" fmla="*/ 3308081 w 3631122"/>
              <a:gd name="connsiteY104" fmla="*/ 2146545 h 2204798"/>
              <a:gd name="connsiteX105" fmla="*/ 3311611 w 3631122"/>
              <a:gd name="connsiteY105" fmla="*/ 2150075 h 2204798"/>
              <a:gd name="connsiteX106" fmla="*/ 3493432 w 3631122"/>
              <a:gd name="connsiteY106" fmla="*/ 2150075 h 2204798"/>
              <a:gd name="connsiteX107" fmla="*/ 3493432 w 3631122"/>
              <a:gd name="connsiteY107" fmla="*/ 2181850 h 2204798"/>
              <a:gd name="connsiteX108" fmla="*/ 3560512 w 3631122"/>
              <a:gd name="connsiteY108" fmla="*/ 2181850 h 2204798"/>
              <a:gd name="connsiteX109" fmla="*/ 3560512 w 3631122"/>
              <a:gd name="connsiteY109" fmla="*/ 2204798 h 2204798"/>
              <a:gd name="connsiteX110" fmla="*/ 3631122 w 3631122"/>
              <a:gd name="connsiteY110" fmla="*/ 2204798 h 2204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3631122" h="2204798">
                <a:moveTo>
                  <a:pt x="0" y="0"/>
                </a:moveTo>
                <a:lnTo>
                  <a:pt x="0" y="77671"/>
                </a:lnTo>
                <a:lnTo>
                  <a:pt x="44132" y="77671"/>
                </a:lnTo>
                <a:lnTo>
                  <a:pt x="44132" y="109445"/>
                </a:lnTo>
                <a:lnTo>
                  <a:pt x="75906" y="109445"/>
                </a:lnTo>
                <a:lnTo>
                  <a:pt x="75906" y="158872"/>
                </a:lnTo>
                <a:lnTo>
                  <a:pt x="93559" y="158872"/>
                </a:lnTo>
                <a:lnTo>
                  <a:pt x="93559" y="192412"/>
                </a:lnTo>
                <a:lnTo>
                  <a:pt x="132394" y="192412"/>
                </a:lnTo>
                <a:lnTo>
                  <a:pt x="132394" y="233013"/>
                </a:lnTo>
                <a:lnTo>
                  <a:pt x="150047" y="233013"/>
                </a:lnTo>
                <a:lnTo>
                  <a:pt x="150047" y="300093"/>
                </a:lnTo>
                <a:lnTo>
                  <a:pt x="180056" y="300093"/>
                </a:lnTo>
                <a:lnTo>
                  <a:pt x="180056" y="344224"/>
                </a:lnTo>
                <a:lnTo>
                  <a:pt x="199474" y="344224"/>
                </a:lnTo>
                <a:lnTo>
                  <a:pt x="199474" y="421895"/>
                </a:lnTo>
                <a:lnTo>
                  <a:pt x="222422" y="421895"/>
                </a:lnTo>
                <a:lnTo>
                  <a:pt x="222422" y="513688"/>
                </a:lnTo>
                <a:lnTo>
                  <a:pt x="236544" y="513688"/>
                </a:lnTo>
                <a:lnTo>
                  <a:pt x="236544" y="554289"/>
                </a:lnTo>
                <a:lnTo>
                  <a:pt x="261258" y="554289"/>
                </a:lnTo>
                <a:lnTo>
                  <a:pt x="261258" y="601950"/>
                </a:lnTo>
                <a:lnTo>
                  <a:pt x="277145" y="601950"/>
                </a:lnTo>
                <a:lnTo>
                  <a:pt x="277145" y="669030"/>
                </a:lnTo>
                <a:lnTo>
                  <a:pt x="298328" y="669030"/>
                </a:lnTo>
                <a:lnTo>
                  <a:pt x="298328" y="748466"/>
                </a:lnTo>
                <a:lnTo>
                  <a:pt x="314215" y="748466"/>
                </a:lnTo>
                <a:lnTo>
                  <a:pt x="314215" y="783771"/>
                </a:lnTo>
                <a:lnTo>
                  <a:pt x="338929" y="783771"/>
                </a:lnTo>
                <a:lnTo>
                  <a:pt x="338929" y="824372"/>
                </a:lnTo>
                <a:lnTo>
                  <a:pt x="356581" y="824372"/>
                </a:lnTo>
                <a:lnTo>
                  <a:pt x="356581" y="872034"/>
                </a:lnTo>
                <a:lnTo>
                  <a:pt x="370703" y="872034"/>
                </a:lnTo>
                <a:lnTo>
                  <a:pt x="370703" y="907339"/>
                </a:lnTo>
                <a:lnTo>
                  <a:pt x="391886" y="907339"/>
                </a:lnTo>
                <a:lnTo>
                  <a:pt x="391886" y="942644"/>
                </a:lnTo>
                <a:lnTo>
                  <a:pt x="411304" y="942644"/>
                </a:lnTo>
                <a:lnTo>
                  <a:pt x="411304" y="1032672"/>
                </a:lnTo>
                <a:lnTo>
                  <a:pt x="443078" y="1032672"/>
                </a:lnTo>
                <a:lnTo>
                  <a:pt x="443078" y="1055620"/>
                </a:lnTo>
                <a:lnTo>
                  <a:pt x="467792" y="1055620"/>
                </a:lnTo>
                <a:lnTo>
                  <a:pt x="467792" y="1166831"/>
                </a:lnTo>
                <a:lnTo>
                  <a:pt x="485444" y="1166831"/>
                </a:lnTo>
                <a:lnTo>
                  <a:pt x="485444" y="1188014"/>
                </a:lnTo>
                <a:lnTo>
                  <a:pt x="534871" y="1188014"/>
                </a:lnTo>
                <a:lnTo>
                  <a:pt x="534871" y="1244502"/>
                </a:lnTo>
                <a:lnTo>
                  <a:pt x="550759" y="1244502"/>
                </a:lnTo>
                <a:lnTo>
                  <a:pt x="550759" y="1304520"/>
                </a:lnTo>
                <a:lnTo>
                  <a:pt x="593125" y="1304520"/>
                </a:lnTo>
                <a:lnTo>
                  <a:pt x="593125" y="1366304"/>
                </a:lnTo>
                <a:lnTo>
                  <a:pt x="633726" y="1366304"/>
                </a:lnTo>
                <a:lnTo>
                  <a:pt x="633726" y="1387487"/>
                </a:lnTo>
                <a:lnTo>
                  <a:pt x="669031" y="1387487"/>
                </a:lnTo>
                <a:lnTo>
                  <a:pt x="669031" y="1452801"/>
                </a:lnTo>
                <a:lnTo>
                  <a:pt x="686683" y="1452801"/>
                </a:lnTo>
                <a:lnTo>
                  <a:pt x="686683" y="1482811"/>
                </a:lnTo>
                <a:lnTo>
                  <a:pt x="709631" y="1482811"/>
                </a:lnTo>
                <a:lnTo>
                  <a:pt x="709631" y="1525177"/>
                </a:lnTo>
                <a:lnTo>
                  <a:pt x="744936" y="1525177"/>
                </a:lnTo>
                <a:lnTo>
                  <a:pt x="744936" y="1553421"/>
                </a:lnTo>
                <a:lnTo>
                  <a:pt x="776711" y="1553421"/>
                </a:lnTo>
                <a:lnTo>
                  <a:pt x="776711" y="1595787"/>
                </a:lnTo>
                <a:lnTo>
                  <a:pt x="838495" y="1595787"/>
                </a:lnTo>
                <a:lnTo>
                  <a:pt x="838495" y="1611674"/>
                </a:lnTo>
                <a:lnTo>
                  <a:pt x="877330" y="1611674"/>
                </a:lnTo>
                <a:lnTo>
                  <a:pt x="877330" y="1648744"/>
                </a:lnTo>
                <a:lnTo>
                  <a:pt x="898513" y="1648744"/>
                </a:lnTo>
                <a:lnTo>
                  <a:pt x="898513" y="1678754"/>
                </a:lnTo>
                <a:lnTo>
                  <a:pt x="940879" y="1678754"/>
                </a:lnTo>
                <a:lnTo>
                  <a:pt x="940879" y="1721120"/>
                </a:lnTo>
                <a:lnTo>
                  <a:pt x="977949" y="1721120"/>
                </a:lnTo>
                <a:lnTo>
                  <a:pt x="977949" y="1747598"/>
                </a:lnTo>
                <a:lnTo>
                  <a:pt x="1064447" y="1747598"/>
                </a:lnTo>
                <a:lnTo>
                  <a:pt x="1064447" y="1777608"/>
                </a:lnTo>
                <a:lnTo>
                  <a:pt x="1136822" y="1777608"/>
                </a:lnTo>
                <a:lnTo>
                  <a:pt x="1136822" y="1805852"/>
                </a:lnTo>
                <a:lnTo>
                  <a:pt x="1179188" y="1805852"/>
                </a:lnTo>
                <a:lnTo>
                  <a:pt x="1179188" y="1823504"/>
                </a:lnTo>
                <a:lnTo>
                  <a:pt x="1244502" y="1823504"/>
                </a:lnTo>
                <a:lnTo>
                  <a:pt x="1244502" y="1841157"/>
                </a:lnTo>
                <a:lnTo>
                  <a:pt x="1352183" y="1841157"/>
                </a:lnTo>
                <a:lnTo>
                  <a:pt x="1352183" y="1860574"/>
                </a:lnTo>
                <a:lnTo>
                  <a:pt x="1574604" y="1860574"/>
                </a:lnTo>
                <a:lnTo>
                  <a:pt x="1574604" y="1904706"/>
                </a:lnTo>
                <a:lnTo>
                  <a:pt x="1715824" y="1904706"/>
                </a:lnTo>
                <a:lnTo>
                  <a:pt x="1715824" y="1922358"/>
                </a:lnTo>
                <a:lnTo>
                  <a:pt x="1879993" y="1922358"/>
                </a:lnTo>
                <a:lnTo>
                  <a:pt x="1879993" y="1936480"/>
                </a:lnTo>
                <a:lnTo>
                  <a:pt x="2024743" y="1936480"/>
                </a:lnTo>
                <a:lnTo>
                  <a:pt x="2024743" y="1957663"/>
                </a:lnTo>
                <a:lnTo>
                  <a:pt x="2063579" y="1957663"/>
                </a:lnTo>
                <a:lnTo>
                  <a:pt x="2063579" y="1980611"/>
                </a:lnTo>
                <a:lnTo>
                  <a:pt x="2104180" y="1980611"/>
                </a:lnTo>
                <a:lnTo>
                  <a:pt x="2104180" y="2015916"/>
                </a:lnTo>
                <a:lnTo>
                  <a:pt x="2190677" y="2015916"/>
                </a:lnTo>
                <a:lnTo>
                  <a:pt x="2190677" y="2038865"/>
                </a:lnTo>
                <a:lnTo>
                  <a:pt x="2455465" y="2038865"/>
                </a:lnTo>
                <a:lnTo>
                  <a:pt x="2455465" y="2060048"/>
                </a:lnTo>
                <a:lnTo>
                  <a:pt x="2533136" y="2060048"/>
                </a:lnTo>
                <a:lnTo>
                  <a:pt x="2533136" y="2072405"/>
                </a:lnTo>
                <a:lnTo>
                  <a:pt x="2900308" y="2072405"/>
                </a:lnTo>
                <a:lnTo>
                  <a:pt x="2900308" y="2104179"/>
                </a:lnTo>
                <a:lnTo>
                  <a:pt x="3221583" y="2104179"/>
                </a:lnTo>
                <a:lnTo>
                  <a:pt x="3221583" y="2146545"/>
                </a:lnTo>
                <a:lnTo>
                  <a:pt x="3308081" y="2146545"/>
                </a:lnTo>
                <a:lnTo>
                  <a:pt x="3311611" y="2150075"/>
                </a:lnTo>
                <a:lnTo>
                  <a:pt x="3493432" y="2150075"/>
                </a:lnTo>
                <a:lnTo>
                  <a:pt x="3493432" y="2181850"/>
                </a:lnTo>
                <a:lnTo>
                  <a:pt x="3560512" y="2181850"/>
                </a:lnTo>
                <a:lnTo>
                  <a:pt x="3560512" y="2204798"/>
                </a:lnTo>
                <a:lnTo>
                  <a:pt x="3631122" y="2204798"/>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3" name="Freeform: Shape 2">
            <a:extLst>
              <a:ext uri="{FF2B5EF4-FFF2-40B4-BE49-F238E27FC236}">
                <a16:creationId xmlns:a16="http://schemas.microsoft.com/office/drawing/2014/main" id="{56E2ABB3-2BDA-4A9F-BD82-31BB40D3CD2E}"/>
              </a:ext>
            </a:extLst>
          </p:cNvPr>
          <p:cNvSpPr/>
          <p:nvPr/>
        </p:nvSpPr>
        <p:spPr bwMode="auto">
          <a:xfrm>
            <a:off x="1748672" y="1933933"/>
            <a:ext cx="3617536" cy="1190134"/>
          </a:xfrm>
          <a:custGeom>
            <a:avLst/>
            <a:gdLst>
              <a:gd name="connsiteX0" fmla="*/ 0 w 3617536"/>
              <a:gd name="connsiteY0" fmla="*/ 0 h 1190134"/>
              <a:gd name="connsiteX1" fmla="*/ 54204 w 3617536"/>
              <a:gd name="connsiteY1" fmla="*/ 0 h 1190134"/>
              <a:gd name="connsiteX2" fmla="*/ 54204 w 3617536"/>
              <a:gd name="connsiteY2" fmla="*/ 58918 h 1190134"/>
              <a:gd name="connsiteX3" fmla="*/ 101338 w 3617536"/>
              <a:gd name="connsiteY3" fmla="*/ 58918 h 1190134"/>
              <a:gd name="connsiteX4" fmla="*/ 101338 w 3617536"/>
              <a:gd name="connsiteY4" fmla="*/ 89555 h 1190134"/>
              <a:gd name="connsiteX5" fmla="*/ 160256 w 3617536"/>
              <a:gd name="connsiteY5" fmla="*/ 89555 h 1190134"/>
              <a:gd name="connsiteX6" fmla="*/ 160256 w 3617536"/>
              <a:gd name="connsiteY6" fmla="*/ 134332 h 1190134"/>
              <a:gd name="connsiteX7" fmla="*/ 188536 w 3617536"/>
              <a:gd name="connsiteY7" fmla="*/ 134332 h 1190134"/>
              <a:gd name="connsiteX8" fmla="*/ 188536 w 3617536"/>
              <a:gd name="connsiteY8" fmla="*/ 193249 h 1190134"/>
              <a:gd name="connsiteX9" fmla="*/ 235670 w 3617536"/>
              <a:gd name="connsiteY9" fmla="*/ 193249 h 1190134"/>
              <a:gd name="connsiteX10" fmla="*/ 235670 w 3617536"/>
              <a:gd name="connsiteY10" fmla="*/ 230957 h 1190134"/>
              <a:gd name="connsiteX11" fmla="*/ 266307 w 3617536"/>
              <a:gd name="connsiteY11" fmla="*/ 230957 h 1190134"/>
              <a:gd name="connsiteX12" fmla="*/ 266307 w 3617536"/>
              <a:gd name="connsiteY12" fmla="*/ 259237 h 1190134"/>
              <a:gd name="connsiteX13" fmla="*/ 299301 w 3617536"/>
              <a:gd name="connsiteY13" fmla="*/ 259237 h 1190134"/>
              <a:gd name="connsiteX14" fmla="*/ 299301 w 3617536"/>
              <a:gd name="connsiteY14" fmla="*/ 329938 h 1190134"/>
              <a:gd name="connsiteX15" fmla="*/ 341722 w 3617536"/>
              <a:gd name="connsiteY15" fmla="*/ 329938 h 1190134"/>
              <a:gd name="connsiteX16" fmla="*/ 341722 w 3617536"/>
              <a:gd name="connsiteY16" fmla="*/ 374715 h 1190134"/>
              <a:gd name="connsiteX17" fmla="*/ 391213 w 3617536"/>
              <a:gd name="connsiteY17" fmla="*/ 374715 h 1190134"/>
              <a:gd name="connsiteX18" fmla="*/ 391213 w 3617536"/>
              <a:gd name="connsiteY18" fmla="*/ 414779 h 1190134"/>
              <a:gd name="connsiteX19" fmla="*/ 424206 w 3617536"/>
              <a:gd name="connsiteY19" fmla="*/ 414779 h 1190134"/>
              <a:gd name="connsiteX20" fmla="*/ 424206 w 3617536"/>
              <a:gd name="connsiteY20" fmla="*/ 450130 h 1190134"/>
              <a:gd name="connsiteX21" fmla="*/ 454843 w 3617536"/>
              <a:gd name="connsiteY21" fmla="*/ 450130 h 1190134"/>
              <a:gd name="connsiteX22" fmla="*/ 454843 w 3617536"/>
              <a:gd name="connsiteY22" fmla="*/ 499621 h 1190134"/>
              <a:gd name="connsiteX23" fmla="*/ 485481 w 3617536"/>
              <a:gd name="connsiteY23" fmla="*/ 499621 h 1190134"/>
              <a:gd name="connsiteX24" fmla="*/ 485481 w 3617536"/>
              <a:gd name="connsiteY24" fmla="*/ 532614 h 1190134"/>
              <a:gd name="connsiteX25" fmla="*/ 527901 w 3617536"/>
              <a:gd name="connsiteY25" fmla="*/ 532614 h 1190134"/>
              <a:gd name="connsiteX26" fmla="*/ 527901 w 3617536"/>
              <a:gd name="connsiteY26" fmla="*/ 572678 h 1190134"/>
              <a:gd name="connsiteX27" fmla="*/ 629239 w 3617536"/>
              <a:gd name="connsiteY27" fmla="*/ 572678 h 1190134"/>
              <a:gd name="connsiteX28" fmla="*/ 629239 w 3617536"/>
              <a:gd name="connsiteY28" fmla="*/ 596245 h 1190134"/>
              <a:gd name="connsiteX29" fmla="*/ 664590 w 3617536"/>
              <a:gd name="connsiteY29" fmla="*/ 596245 h 1190134"/>
              <a:gd name="connsiteX30" fmla="*/ 664590 w 3617536"/>
              <a:gd name="connsiteY30" fmla="*/ 629239 h 1190134"/>
              <a:gd name="connsiteX31" fmla="*/ 697584 w 3617536"/>
              <a:gd name="connsiteY31" fmla="*/ 629239 h 1190134"/>
              <a:gd name="connsiteX32" fmla="*/ 697584 w 3617536"/>
              <a:gd name="connsiteY32" fmla="*/ 664590 h 1190134"/>
              <a:gd name="connsiteX33" fmla="*/ 744718 w 3617536"/>
              <a:gd name="connsiteY33" fmla="*/ 664590 h 1190134"/>
              <a:gd name="connsiteX34" fmla="*/ 744718 w 3617536"/>
              <a:gd name="connsiteY34" fmla="*/ 704654 h 1190134"/>
              <a:gd name="connsiteX35" fmla="*/ 808349 w 3617536"/>
              <a:gd name="connsiteY35" fmla="*/ 704654 h 1190134"/>
              <a:gd name="connsiteX36" fmla="*/ 808349 w 3617536"/>
              <a:gd name="connsiteY36" fmla="*/ 730577 h 1190134"/>
              <a:gd name="connsiteX37" fmla="*/ 853126 w 3617536"/>
              <a:gd name="connsiteY37" fmla="*/ 730577 h 1190134"/>
              <a:gd name="connsiteX38" fmla="*/ 853126 w 3617536"/>
              <a:gd name="connsiteY38" fmla="*/ 763571 h 1190134"/>
              <a:gd name="connsiteX39" fmla="*/ 888476 w 3617536"/>
              <a:gd name="connsiteY39" fmla="*/ 763571 h 1190134"/>
              <a:gd name="connsiteX40" fmla="*/ 900260 w 3617536"/>
              <a:gd name="connsiteY40" fmla="*/ 775355 h 1190134"/>
              <a:gd name="connsiteX41" fmla="*/ 940324 w 3617536"/>
              <a:gd name="connsiteY41" fmla="*/ 775355 h 1190134"/>
              <a:gd name="connsiteX42" fmla="*/ 994528 w 3617536"/>
              <a:gd name="connsiteY42" fmla="*/ 775355 h 1190134"/>
              <a:gd name="connsiteX43" fmla="*/ 994528 w 3617536"/>
              <a:gd name="connsiteY43" fmla="*/ 817775 h 1190134"/>
              <a:gd name="connsiteX44" fmla="*/ 1065229 w 3617536"/>
              <a:gd name="connsiteY44" fmla="*/ 817775 h 1190134"/>
              <a:gd name="connsiteX45" fmla="*/ 1065229 w 3617536"/>
              <a:gd name="connsiteY45" fmla="*/ 838986 h 1190134"/>
              <a:gd name="connsiteX46" fmla="*/ 1133573 w 3617536"/>
              <a:gd name="connsiteY46" fmla="*/ 838986 h 1190134"/>
              <a:gd name="connsiteX47" fmla="*/ 1143000 w 3617536"/>
              <a:gd name="connsiteY47" fmla="*/ 848413 h 1190134"/>
              <a:gd name="connsiteX48" fmla="*/ 1232555 w 3617536"/>
              <a:gd name="connsiteY48" fmla="*/ 848413 h 1190134"/>
              <a:gd name="connsiteX49" fmla="*/ 1232555 w 3617536"/>
              <a:gd name="connsiteY49" fmla="*/ 871979 h 1190134"/>
              <a:gd name="connsiteX50" fmla="*/ 1348033 w 3617536"/>
              <a:gd name="connsiteY50" fmla="*/ 871979 h 1190134"/>
              <a:gd name="connsiteX51" fmla="*/ 1348033 w 3617536"/>
              <a:gd name="connsiteY51" fmla="*/ 895546 h 1190134"/>
              <a:gd name="connsiteX52" fmla="*/ 1602557 w 3617536"/>
              <a:gd name="connsiteY52" fmla="*/ 895546 h 1190134"/>
              <a:gd name="connsiteX53" fmla="*/ 1602557 w 3617536"/>
              <a:gd name="connsiteY53" fmla="*/ 926184 h 1190134"/>
              <a:gd name="connsiteX54" fmla="*/ 1970202 w 3617536"/>
              <a:gd name="connsiteY54" fmla="*/ 926184 h 1190134"/>
              <a:gd name="connsiteX55" fmla="*/ 1970202 w 3617536"/>
              <a:gd name="connsiteY55" fmla="*/ 956821 h 1190134"/>
              <a:gd name="connsiteX56" fmla="*/ 2064470 w 3617536"/>
              <a:gd name="connsiteY56" fmla="*/ 956821 h 1190134"/>
              <a:gd name="connsiteX57" fmla="*/ 2064470 w 3617536"/>
              <a:gd name="connsiteY57" fmla="*/ 985101 h 1190134"/>
              <a:gd name="connsiteX58" fmla="*/ 2175235 w 3617536"/>
              <a:gd name="connsiteY58" fmla="*/ 985101 h 1190134"/>
              <a:gd name="connsiteX59" fmla="*/ 2175235 w 3617536"/>
              <a:gd name="connsiteY59" fmla="*/ 1006311 h 1190134"/>
              <a:gd name="connsiteX60" fmla="*/ 2462753 w 3617536"/>
              <a:gd name="connsiteY60" fmla="*/ 1006311 h 1190134"/>
              <a:gd name="connsiteX61" fmla="*/ 2462753 w 3617536"/>
              <a:gd name="connsiteY61" fmla="*/ 1036948 h 1190134"/>
              <a:gd name="connsiteX62" fmla="*/ 2594728 w 3617536"/>
              <a:gd name="connsiteY62" fmla="*/ 1036948 h 1190134"/>
              <a:gd name="connsiteX63" fmla="*/ 2594728 w 3617536"/>
              <a:gd name="connsiteY63" fmla="*/ 1058159 h 1190134"/>
              <a:gd name="connsiteX64" fmla="*/ 2783264 w 3617536"/>
              <a:gd name="connsiteY64" fmla="*/ 1058159 h 1190134"/>
              <a:gd name="connsiteX65" fmla="*/ 2783264 w 3617536"/>
              <a:gd name="connsiteY65" fmla="*/ 1081726 h 1190134"/>
              <a:gd name="connsiteX66" fmla="*/ 3172120 w 3617536"/>
              <a:gd name="connsiteY66" fmla="*/ 1081726 h 1190134"/>
              <a:gd name="connsiteX67" fmla="*/ 3172120 w 3617536"/>
              <a:gd name="connsiteY67" fmla="*/ 1119433 h 1190134"/>
              <a:gd name="connsiteX68" fmla="*/ 3414860 w 3617536"/>
              <a:gd name="connsiteY68" fmla="*/ 1119433 h 1190134"/>
              <a:gd name="connsiteX69" fmla="*/ 3414860 w 3617536"/>
              <a:gd name="connsiteY69" fmla="*/ 1164210 h 1190134"/>
              <a:gd name="connsiteX70" fmla="*/ 3570402 w 3617536"/>
              <a:gd name="connsiteY70" fmla="*/ 1164210 h 1190134"/>
              <a:gd name="connsiteX71" fmla="*/ 3570402 w 3617536"/>
              <a:gd name="connsiteY71" fmla="*/ 1190134 h 1190134"/>
              <a:gd name="connsiteX72" fmla="*/ 3617536 w 3617536"/>
              <a:gd name="connsiteY72" fmla="*/ 1190134 h 1190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617536" h="1190134">
                <a:moveTo>
                  <a:pt x="0" y="0"/>
                </a:moveTo>
                <a:lnTo>
                  <a:pt x="54204" y="0"/>
                </a:lnTo>
                <a:lnTo>
                  <a:pt x="54204" y="58918"/>
                </a:lnTo>
                <a:lnTo>
                  <a:pt x="101338" y="58918"/>
                </a:lnTo>
                <a:lnTo>
                  <a:pt x="101338" y="89555"/>
                </a:lnTo>
                <a:lnTo>
                  <a:pt x="160256" y="89555"/>
                </a:lnTo>
                <a:lnTo>
                  <a:pt x="160256" y="134332"/>
                </a:lnTo>
                <a:lnTo>
                  <a:pt x="188536" y="134332"/>
                </a:lnTo>
                <a:lnTo>
                  <a:pt x="188536" y="193249"/>
                </a:lnTo>
                <a:lnTo>
                  <a:pt x="235670" y="193249"/>
                </a:lnTo>
                <a:lnTo>
                  <a:pt x="235670" y="230957"/>
                </a:lnTo>
                <a:lnTo>
                  <a:pt x="266307" y="230957"/>
                </a:lnTo>
                <a:lnTo>
                  <a:pt x="266307" y="259237"/>
                </a:lnTo>
                <a:lnTo>
                  <a:pt x="299301" y="259237"/>
                </a:lnTo>
                <a:lnTo>
                  <a:pt x="299301" y="329938"/>
                </a:lnTo>
                <a:lnTo>
                  <a:pt x="341722" y="329938"/>
                </a:lnTo>
                <a:lnTo>
                  <a:pt x="341722" y="374715"/>
                </a:lnTo>
                <a:lnTo>
                  <a:pt x="391213" y="374715"/>
                </a:lnTo>
                <a:lnTo>
                  <a:pt x="391213" y="414779"/>
                </a:lnTo>
                <a:lnTo>
                  <a:pt x="424206" y="414779"/>
                </a:lnTo>
                <a:lnTo>
                  <a:pt x="424206" y="450130"/>
                </a:lnTo>
                <a:lnTo>
                  <a:pt x="454843" y="450130"/>
                </a:lnTo>
                <a:lnTo>
                  <a:pt x="454843" y="499621"/>
                </a:lnTo>
                <a:lnTo>
                  <a:pt x="485481" y="499621"/>
                </a:lnTo>
                <a:lnTo>
                  <a:pt x="485481" y="532614"/>
                </a:lnTo>
                <a:lnTo>
                  <a:pt x="527901" y="532614"/>
                </a:lnTo>
                <a:lnTo>
                  <a:pt x="527901" y="572678"/>
                </a:lnTo>
                <a:lnTo>
                  <a:pt x="629239" y="572678"/>
                </a:lnTo>
                <a:lnTo>
                  <a:pt x="629239" y="596245"/>
                </a:lnTo>
                <a:lnTo>
                  <a:pt x="664590" y="596245"/>
                </a:lnTo>
                <a:lnTo>
                  <a:pt x="664590" y="629239"/>
                </a:lnTo>
                <a:lnTo>
                  <a:pt x="697584" y="629239"/>
                </a:lnTo>
                <a:lnTo>
                  <a:pt x="697584" y="664590"/>
                </a:lnTo>
                <a:lnTo>
                  <a:pt x="744718" y="664590"/>
                </a:lnTo>
                <a:lnTo>
                  <a:pt x="744718" y="704654"/>
                </a:lnTo>
                <a:lnTo>
                  <a:pt x="808349" y="704654"/>
                </a:lnTo>
                <a:lnTo>
                  <a:pt x="808349" y="730577"/>
                </a:lnTo>
                <a:lnTo>
                  <a:pt x="853126" y="730577"/>
                </a:lnTo>
                <a:lnTo>
                  <a:pt x="853126" y="763571"/>
                </a:lnTo>
                <a:lnTo>
                  <a:pt x="888476" y="763571"/>
                </a:lnTo>
                <a:lnTo>
                  <a:pt x="900260" y="775355"/>
                </a:lnTo>
                <a:lnTo>
                  <a:pt x="940324" y="775355"/>
                </a:lnTo>
                <a:lnTo>
                  <a:pt x="994528" y="775355"/>
                </a:lnTo>
                <a:lnTo>
                  <a:pt x="994528" y="817775"/>
                </a:lnTo>
                <a:lnTo>
                  <a:pt x="1065229" y="817775"/>
                </a:lnTo>
                <a:lnTo>
                  <a:pt x="1065229" y="838986"/>
                </a:lnTo>
                <a:lnTo>
                  <a:pt x="1133573" y="838986"/>
                </a:lnTo>
                <a:lnTo>
                  <a:pt x="1143000" y="848413"/>
                </a:lnTo>
                <a:lnTo>
                  <a:pt x="1232555" y="848413"/>
                </a:lnTo>
                <a:lnTo>
                  <a:pt x="1232555" y="871979"/>
                </a:lnTo>
                <a:lnTo>
                  <a:pt x="1348033" y="871979"/>
                </a:lnTo>
                <a:lnTo>
                  <a:pt x="1348033" y="895546"/>
                </a:lnTo>
                <a:lnTo>
                  <a:pt x="1602557" y="895546"/>
                </a:lnTo>
                <a:lnTo>
                  <a:pt x="1602557" y="926184"/>
                </a:lnTo>
                <a:lnTo>
                  <a:pt x="1970202" y="926184"/>
                </a:lnTo>
                <a:lnTo>
                  <a:pt x="1970202" y="956821"/>
                </a:lnTo>
                <a:lnTo>
                  <a:pt x="2064470" y="956821"/>
                </a:lnTo>
                <a:lnTo>
                  <a:pt x="2064470" y="985101"/>
                </a:lnTo>
                <a:lnTo>
                  <a:pt x="2175235" y="985101"/>
                </a:lnTo>
                <a:lnTo>
                  <a:pt x="2175235" y="1006311"/>
                </a:lnTo>
                <a:lnTo>
                  <a:pt x="2462753" y="1006311"/>
                </a:lnTo>
                <a:lnTo>
                  <a:pt x="2462753" y="1036948"/>
                </a:lnTo>
                <a:lnTo>
                  <a:pt x="2594728" y="1036948"/>
                </a:lnTo>
                <a:lnTo>
                  <a:pt x="2594728" y="1058159"/>
                </a:lnTo>
                <a:lnTo>
                  <a:pt x="2783264" y="1058159"/>
                </a:lnTo>
                <a:lnTo>
                  <a:pt x="2783264" y="1081726"/>
                </a:lnTo>
                <a:lnTo>
                  <a:pt x="3172120" y="1081726"/>
                </a:lnTo>
                <a:lnTo>
                  <a:pt x="3172120" y="1119433"/>
                </a:lnTo>
                <a:lnTo>
                  <a:pt x="3414860" y="1119433"/>
                </a:lnTo>
                <a:lnTo>
                  <a:pt x="3414860" y="1164210"/>
                </a:lnTo>
                <a:lnTo>
                  <a:pt x="3570402" y="1164210"/>
                </a:lnTo>
                <a:lnTo>
                  <a:pt x="3570402" y="1190134"/>
                </a:lnTo>
                <a:lnTo>
                  <a:pt x="3617536" y="1190134"/>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 name="Title 1"/>
          <p:cNvSpPr>
            <a:spLocks noGrp="1"/>
          </p:cNvSpPr>
          <p:nvPr>
            <p:ph type="title"/>
          </p:nvPr>
        </p:nvSpPr>
        <p:spPr/>
        <p:txBody>
          <a:bodyPr>
            <a:noAutofit/>
          </a:bodyPr>
          <a:lstStyle/>
          <a:p>
            <a:r>
              <a:rPr lang="en-US" dirty="0"/>
              <a:t>MRD and Survival in AML: </a:t>
            </a:r>
            <a:br>
              <a:rPr lang="en-US" dirty="0"/>
            </a:br>
            <a:r>
              <a:rPr lang="en-US" dirty="0"/>
              <a:t>Meta-Analysis of 81 Publications</a:t>
            </a:r>
          </a:p>
        </p:txBody>
      </p:sp>
      <p:sp>
        <p:nvSpPr>
          <p:cNvPr id="6" name="Text Box 11">
            <a:extLst>
              <a:ext uri="{FF2B5EF4-FFF2-40B4-BE49-F238E27FC236}">
                <a16:creationId xmlns:a16="http://schemas.microsoft.com/office/drawing/2014/main" id="{AE684E5A-70FE-450A-9CD9-41B8B9D9574C}"/>
              </a:ext>
            </a:extLst>
          </p:cNvPr>
          <p:cNvSpPr txBox="1">
            <a:spLocks noChangeArrowheads="1"/>
          </p:cNvSpPr>
          <p:nvPr/>
        </p:nvSpPr>
        <p:spPr bwMode="auto">
          <a:xfrm>
            <a:off x="430708" y="6358096"/>
            <a:ext cx="66291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Short. JAMA Oncol. 2020;6:1890.</a:t>
            </a:r>
          </a:p>
        </p:txBody>
      </p:sp>
      <p:sp>
        <p:nvSpPr>
          <p:cNvPr id="5" name="TextBox 4">
            <a:extLst>
              <a:ext uri="{FF2B5EF4-FFF2-40B4-BE49-F238E27FC236}">
                <a16:creationId xmlns:a16="http://schemas.microsoft.com/office/drawing/2014/main" id="{63505650-DE46-4BC8-8FDE-ED2876CDCCAD}"/>
              </a:ext>
            </a:extLst>
          </p:cNvPr>
          <p:cNvSpPr txBox="1"/>
          <p:nvPr/>
        </p:nvSpPr>
        <p:spPr bwMode="auto">
          <a:xfrm>
            <a:off x="1627833" y="1480767"/>
            <a:ext cx="3768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(N = 9368)</a:t>
            </a:r>
          </a:p>
        </p:txBody>
      </p:sp>
      <p:sp>
        <p:nvSpPr>
          <p:cNvPr id="10" name="TextBox 9">
            <a:extLst>
              <a:ext uri="{FF2B5EF4-FFF2-40B4-BE49-F238E27FC236}">
                <a16:creationId xmlns:a16="http://schemas.microsoft.com/office/drawing/2014/main" id="{C05A67D8-7D7E-42BA-8387-0743550FEB7A}"/>
              </a:ext>
            </a:extLst>
          </p:cNvPr>
          <p:cNvSpPr txBox="1"/>
          <p:nvPr/>
        </p:nvSpPr>
        <p:spPr bwMode="auto">
          <a:xfrm>
            <a:off x="6794375" y="1472395"/>
            <a:ext cx="3768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DFS (N = 8033)</a:t>
            </a:r>
          </a:p>
        </p:txBody>
      </p:sp>
      <p:sp>
        <p:nvSpPr>
          <p:cNvPr id="11" name="TextBox 10">
            <a:extLst>
              <a:ext uri="{FF2B5EF4-FFF2-40B4-BE49-F238E27FC236}">
                <a16:creationId xmlns:a16="http://schemas.microsoft.com/office/drawing/2014/main" id="{FFE94FAA-4329-4A2F-A1EB-870B1E640E6E}"/>
              </a:ext>
            </a:extLst>
          </p:cNvPr>
          <p:cNvSpPr txBox="1"/>
          <p:nvPr/>
        </p:nvSpPr>
        <p:spPr bwMode="auto">
          <a:xfrm>
            <a:off x="3276080" y="5370961"/>
            <a:ext cx="5681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12" name="TextBox 11">
            <a:extLst>
              <a:ext uri="{FF2B5EF4-FFF2-40B4-BE49-F238E27FC236}">
                <a16:creationId xmlns:a16="http://schemas.microsoft.com/office/drawing/2014/main" id="{D3E0706F-BFF7-44D9-A601-F52234C0FBCB}"/>
              </a:ext>
            </a:extLst>
          </p:cNvPr>
          <p:cNvSpPr txBox="1"/>
          <p:nvPr/>
        </p:nvSpPr>
        <p:spPr bwMode="auto">
          <a:xfrm>
            <a:off x="8423909" y="5306462"/>
            <a:ext cx="2138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13" name="TextBox 12">
            <a:extLst>
              <a:ext uri="{FF2B5EF4-FFF2-40B4-BE49-F238E27FC236}">
                <a16:creationId xmlns:a16="http://schemas.microsoft.com/office/drawing/2014/main" id="{FFA26475-E7F2-473B-9F63-CE597888701E}"/>
              </a:ext>
            </a:extLst>
          </p:cNvPr>
          <p:cNvSpPr txBox="1"/>
          <p:nvPr/>
        </p:nvSpPr>
        <p:spPr bwMode="auto">
          <a:xfrm rot="16200000">
            <a:off x="-644254" y="3010871"/>
            <a:ext cx="29986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Probability</a:t>
            </a:r>
          </a:p>
        </p:txBody>
      </p:sp>
      <p:sp>
        <p:nvSpPr>
          <p:cNvPr id="14" name="TextBox 13">
            <a:extLst>
              <a:ext uri="{FF2B5EF4-FFF2-40B4-BE49-F238E27FC236}">
                <a16:creationId xmlns:a16="http://schemas.microsoft.com/office/drawing/2014/main" id="{06E5D51C-13F3-439A-BD7C-6AC2D8D9F522}"/>
              </a:ext>
            </a:extLst>
          </p:cNvPr>
          <p:cNvSpPr txBox="1"/>
          <p:nvPr/>
        </p:nvSpPr>
        <p:spPr bwMode="auto">
          <a:xfrm rot="16200000">
            <a:off x="4423233" y="3088982"/>
            <a:ext cx="29986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Probability</a:t>
            </a:r>
          </a:p>
        </p:txBody>
      </p:sp>
      <p:grpSp>
        <p:nvGrpSpPr>
          <p:cNvPr id="24" name="Group 23">
            <a:extLst>
              <a:ext uri="{FF2B5EF4-FFF2-40B4-BE49-F238E27FC236}">
                <a16:creationId xmlns:a16="http://schemas.microsoft.com/office/drawing/2014/main" id="{E7F9764C-3CA2-4B0B-80FE-9791301B429A}"/>
              </a:ext>
            </a:extLst>
          </p:cNvPr>
          <p:cNvGrpSpPr/>
          <p:nvPr/>
        </p:nvGrpSpPr>
        <p:grpSpPr>
          <a:xfrm>
            <a:off x="1627832" y="1934060"/>
            <a:ext cx="122525" cy="2861368"/>
            <a:chOff x="1627832" y="2074023"/>
            <a:chExt cx="122525" cy="2861368"/>
          </a:xfrm>
        </p:grpSpPr>
        <p:cxnSp>
          <p:nvCxnSpPr>
            <p:cNvPr id="17" name="Straight Connector 16">
              <a:extLst>
                <a:ext uri="{FF2B5EF4-FFF2-40B4-BE49-F238E27FC236}">
                  <a16:creationId xmlns:a16="http://schemas.microsoft.com/office/drawing/2014/main" id="{02926295-C26A-4DA1-ACA2-210557FA5C82}"/>
                </a:ext>
              </a:extLst>
            </p:cNvPr>
            <p:cNvCxnSpPr>
              <a:cxnSpLocks/>
            </p:cNvCxnSpPr>
            <p:nvPr/>
          </p:nvCxnSpPr>
          <p:spPr bwMode="auto">
            <a:xfrm>
              <a:off x="1627833" y="2074023"/>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5059DDB-04F8-4FCD-AC49-6D941A846D92}"/>
                </a:ext>
              </a:extLst>
            </p:cNvPr>
            <p:cNvCxnSpPr>
              <a:cxnSpLocks/>
            </p:cNvCxnSpPr>
            <p:nvPr/>
          </p:nvCxnSpPr>
          <p:spPr bwMode="auto">
            <a:xfrm>
              <a:off x="1627832" y="2644884"/>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42ACFAC-2B3F-426F-BD41-01DB1FDB0E08}"/>
                </a:ext>
              </a:extLst>
            </p:cNvPr>
            <p:cNvCxnSpPr>
              <a:cxnSpLocks/>
            </p:cNvCxnSpPr>
            <p:nvPr/>
          </p:nvCxnSpPr>
          <p:spPr bwMode="auto">
            <a:xfrm>
              <a:off x="1634334" y="3215745"/>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C392E96-132B-4A1C-A7EE-A93DD8471E2B}"/>
                </a:ext>
              </a:extLst>
            </p:cNvPr>
            <p:cNvCxnSpPr>
              <a:cxnSpLocks/>
            </p:cNvCxnSpPr>
            <p:nvPr/>
          </p:nvCxnSpPr>
          <p:spPr bwMode="auto">
            <a:xfrm>
              <a:off x="1634333" y="3786606"/>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E8E78E1-FE44-473C-BAFB-E4BBAE77E5EA}"/>
                </a:ext>
              </a:extLst>
            </p:cNvPr>
            <p:cNvCxnSpPr>
              <a:cxnSpLocks/>
            </p:cNvCxnSpPr>
            <p:nvPr/>
          </p:nvCxnSpPr>
          <p:spPr bwMode="auto">
            <a:xfrm>
              <a:off x="1627832" y="4357467"/>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B8C655D-C8B7-48EF-BD69-DB65FDCFBDFB}"/>
                </a:ext>
              </a:extLst>
            </p:cNvPr>
            <p:cNvCxnSpPr>
              <a:cxnSpLocks/>
            </p:cNvCxnSpPr>
            <p:nvPr/>
          </p:nvCxnSpPr>
          <p:spPr bwMode="auto">
            <a:xfrm>
              <a:off x="1634333" y="4935391"/>
              <a:ext cx="11602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E8DD91B9-1A19-4BA6-98FA-00803F4E2F97}"/>
              </a:ext>
            </a:extLst>
          </p:cNvPr>
          <p:cNvGrpSpPr/>
          <p:nvPr/>
        </p:nvGrpSpPr>
        <p:grpSpPr>
          <a:xfrm rot="5400000">
            <a:off x="3335457" y="3200381"/>
            <a:ext cx="130325" cy="3300258"/>
            <a:chOff x="1634295" y="2074023"/>
            <a:chExt cx="119254" cy="2861368"/>
          </a:xfrm>
        </p:grpSpPr>
        <p:cxnSp>
          <p:nvCxnSpPr>
            <p:cNvPr id="26" name="Straight Connector 25">
              <a:extLst>
                <a:ext uri="{FF2B5EF4-FFF2-40B4-BE49-F238E27FC236}">
                  <a16:creationId xmlns:a16="http://schemas.microsoft.com/office/drawing/2014/main" id="{CC7E1E8D-6CE9-4228-B604-F91010A23A31}"/>
                </a:ext>
              </a:extLst>
            </p:cNvPr>
            <p:cNvCxnSpPr>
              <a:cxnSpLocks/>
            </p:cNvCxnSpPr>
            <p:nvPr/>
          </p:nvCxnSpPr>
          <p:spPr bwMode="auto">
            <a:xfrm>
              <a:off x="1637526" y="2074023"/>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39FF567-8077-4D6F-8BD7-6B8ED7BB62D4}"/>
                </a:ext>
              </a:extLst>
            </p:cNvPr>
            <p:cNvCxnSpPr>
              <a:cxnSpLocks/>
            </p:cNvCxnSpPr>
            <p:nvPr/>
          </p:nvCxnSpPr>
          <p:spPr bwMode="auto">
            <a:xfrm>
              <a:off x="1637525" y="2644885"/>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CD1A94D-E401-431F-8597-0541B7658094}"/>
                </a:ext>
              </a:extLst>
            </p:cNvPr>
            <p:cNvCxnSpPr>
              <a:cxnSpLocks/>
            </p:cNvCxnSpPr>
            <p:nvPr/>
          </p:nvCxnSpPr>
          <p:spPr bwMode="auto">
            <a:xfrm>
              <a:off x="1634334" y="3215745"/>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1CA7BD5-0CEE-4E5A-9167-33BB01C51A03}"/>
                </a:ext>
              </a:extLst>
            </p:cNvPr>
            <p:cNvCxnSpPr>
              <a:cxnSpLocks/>
            </p:cNvCxnSpPr>
            <p:nvPr/>
          </p:nvCxnSpPr>
          <p:spPr bwMode="auto">
            <a:xfrm>
              <a:off x="1634333" y="3786606"/>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9419C49-39DA-41F7-9EF5-D12BCB53CBFC}"/>
                </a:ext>
              </a:extLst>
            </p:cNvPr>
            <p:cNvCxnSpPr>
              <a:cxnSpLocks/>
            </p:cNvCxnSpPr>
            <p:nvPr/>
          </p:nvCxnSpPr>
          <p:spPr bwMode="auto">
            <a:xfrm>
              <a:off x="1634295" y="4357467"/>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3550990-62C6-429A-B60B-7921DE128B19}"/>
                </a:ext>
              </a:extLst>
            </p:cNvPr>
            <p:cNvCxnSpPr>
              <a:cxnSpLocks/>
            </p:cNvCxnSpPr>
            <p:nvPr/>
          </p:nvCxnSpPr>
          <p:spPr bwMode="auto">
            <a:xfrm>
              <a:off x="1634333" y="4935391"/>
              <a:ext cx="116023" cy="0"/>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94A71D1A-D194-4083-9135-223FCC94BA4A}"/>
              </a:ext>
            </a:extLst>
          </p:cNvPr>
          <p:cNvSpPr txBox="1"/>
          <p:nvPr/>
        </p:nvSpPr>
        <p:spPr bwMode="auto">
          <a:xfrm>
            <a:off x="1281193" y="4601900"/>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 name="TextBox 32">
            <a:extLst>
              <a:ext uri="{FF2B5EF4-FFF2-40B4-BE49-F238E27FC236}">
                <a16:creationId xmlns:a16="http://schemas.microsoft.com/office/drawing/2014/main" id="{2941CEFB-82EA-4CD5-9726-7CADC7CEAA78}"/>
              </a:ext>
            </a:extLst>
          </p:cNvPr>
          <p:cNvSpPr txBox="1"/>
          <p:nvPr/>
        </p:nvSpPr>
        <p:spPr bwMode="auto">
          <a:xfrm>
            <a:off x="1179184" y="4003773"/>
            <a:ext cx="510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34" name="TextBox 33">
            <a:extLst>
              <a:ext uri="{FF2B5EF4-FFF2-40B4-BE49-F238E27FC236}">
                <a16:creationId xmlns:a16="http://schemas.microsoft.com/office/drawing/2014/main" id="{C32D2829-D9D5-4C4C-A178-3096287040EE}"/>
              </a:ext>
            </a:extLst>
          </p:cNvPr>
          <p:cNvSpPr txBox="1"/>
          <p:nvPr/>
        </p:nvSpPr>
        <p:spPr bwMode="auto">
          <a:xfrm>
            <a:off x="1157770" y="3420151"/>
            <a:ext cx="549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35" name="TextBox 34">
            <a:extLst>
              <a:ext uri="{FF2B5EF4-FFF2-40B4-BE49-F238E27FC236}">
                <a16:creationId xmlns:a16="http://schemas.microsoft.com/office/drawing/2014/main" id="{EB88E53F-C716-4FDB-B1D4-A94F1CD32048}"/>
              </a:ext>
            </a:extLst>
          </p:cNvPr>
          <p:cNvSpPr txBox="1"/>
          <p:nvPr/>
        </p:nvSpPr>
        <p:spPr bwMode="auto">
          <a:xfrm>
            <a:off x="1160426" y="2873116"/>
            <a:ext cx="6372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36" name="TextBox 35">
            <a:extLst>
              <a:ext uri="{FF2B5EF4-FFF2-40B4-BE49-F238E27FC236}">
                <a16:creationId xmlns:a16="http://schemas.microsoft.com/office/drawing/2014/main" id="{E6766A01-46D4-4B5F-B133-971EE6B55BDD}"/>
              </a:ext>
            </a:extLst>
          </p:cNvPr>
          <p:cNvSpPr txBox="1"/>
          <p:nvPr/>
        </p:nvSpPr>
        <p:spPr bwMode="auto">
          <a:xfrm>
            <a:off x="1143663" y="2281082"/>
            <a:ext cx="549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37" name="TextBox 36">
            <a:extLst>
              <a:ext uri="{FF2B5EF4-FFF2-40B4-BE49-F238E27FC236}">
                <a16:creationId xmlns:a16="http://schemas.microsoft.com/office/drawing/2014/main" id="{451837F3-C2E7-4E3C-A289-23373E9F9F6E}"/>
              </a:ext>
            </a:extLst>
          </p:cNvPr>
          <p:cNvSpPr txBox="1"/>
          <p:nvPr/>
        </p:nvSpPr>
        <p:spPr bwMode="auto">
          <a:xfrm>
            <a:off x="1174633" y="1732779"/>
            <a:ext cx="5157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8" name="TextBox 37">
            <a:extLst>
              <a:ext uri="{FF2B5EF4-FFF2-40B4-BE49-F238E27FC236}">
                <a16:creationId xmlns:a16="http://schemas.microsoft.com/office/drawing/2014/main" id="{1BAF6961-44AD-4D31-B546-670EF061895A}"/>
              </a:ext>
            </a:extLst>
          </p:cNvPr>
          <p:cNvSpPr txBox="1"/>
          <p:nvPr/>
        </p:nvSpPr>
        <p:spPr bwMode="auto">
          <a:xfrm>
            <a:off x="1592112" y="4905083"/>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9" name="TextBox 38">
            <a:extLst>
              <a:ext uri="{FF2B5EF4-FFF2-40B4-BE49-F238E27FC236}">
                <a16:creationId xmlns:a16="http://schemas.microsoft.com/office/drawing/2014/main" id="{53665B11-6EC1-429F-855C-69529D51384C}"/>
              </a:ext>
            </a:extLst>
          </p:cNvPr>
          <p:cNvSpPr txBox="1"/>
          <p:nvPr/>
        </p:nvSpPr>
        <p:spPr bwMode="auto">
          <a:xfrm>
            <a:off x="2264537" y="4916174"/>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0" name="TextBox 39">
            <a:extLst>
              <a:ext uri="{FF2B5EF4-FFF2-40B4-BE49-F238E27FC236}">
                <a16:creationId xmlns:a16="http://schemas.microsoft.com/office/drawing/2014/main" id="{45F3C563-5238-4F70-B534-778CD52957EC}"/>
              </a:ext>
            </a:extLst>
          </p:cNvPr>
          <p:cNvSpPr txBox="1"/>
          <p:nvPr/>
        </p:nvSpPr>
        <p:spPr bwMode="auto">
          <a:xfrm>
            <a:off x="2921949" y="4912188"/>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1" name="TextBox 40">
            <a:extLst>
              <a:ext uri="{FF2B5EF4-FFF2-40B4-BE49-F238E27FC236}">
                <a16:creationId xmlns:a16="http://schemas.microsoft.com/office/drawing/2014/main" id="{50C1CD14-BE6E-4E11-93F0-20E59B47A38B}"/>
              </a:ext>
            </a:extLst>
          </p:cNvPr>
          <p:cNvSpPr txBox="1"/>
          <p:nvPr/>
        </p:nvSpPr>
        <p:spPr bwMode="auto">
          <a:xfrm>
            <a:off x="3577022" y="4920375"/>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2" name="TextBox 41">
            <a:extLst>
              <a:ext uri="{FF2B5EF4-FFF2-40B4-BE49-F238E27FC236}">
                <a16:creationId xmlns:a16="http://schemas.microsoft.com/office/drawing/2014/main" id="{BAE315C4-4A3C-47F6-BB52-4AD9D355962E}"/>
              </a:ext>
            </a:extLst>
          </p:cNvPr>
          <p:cNvSpPr txBox="1"/>
          <p:nvPr/>
        </p:nvSpPr>
        <p:spPr bwMode="auto">
          <a:xfrm>
            <a:off x="4228174" y="4936861"/>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43" name="TextBox 42">
            <a:extLst>
              <a:ext uri="{FF2B5EF4-FFF2-40B4-BE49-F238E27FC236}">
                <a16:creationId xmlns:a16="http://schemas.microsoft.com/office/drawing/2014/main" id="{14FB333F-1A14-498E-98E0-9FBE11ADFE19}"/>
              </a:ext>
            </a:extLst>
          </p:cNvPr>
          <p:cNvSpPr txBox="1"/>
          <p:nvPr/>
        </p:nvSpPr>
        <p:spPr bwMode="auto">
          <a:xfrm>
            <a:off x="4830725" y="4927964"/>
            <a:ext cx="6397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grpSp>
        <p:nvGrpSpPr>
          <p:cNvPr id="46" name="Group 45">
            <a:extLst>
              <a:ext uri="{FF2B5EF4-FFF2-40B4-BE49-F238E27FC236}">
                <a16:creationId xmlns:a16="http://schemas.microsoft.com/office/drawing/2014/main" id="{F6638766-2452-46D1-8216-E34E0FA36AEC}"/>
              </a:ext>
            </a:extLst>
          </p:cNvPr>
          <p:cNvGrpSpPr/>
          <p:nvPr/>
        </p:nvGrpSpPr>
        <p:grpSpPr>
          <a:xfrm>
            <a:off x="6673379" y="1952513"/>
            <a:ext cx="122525" cy="2861368"/>
            <a:chOff x="1627832" y="2074023"/>
            <a:chExt cx="122525" cy="2861368"/>
          </a:xfrm>
        </p:grpSpPr>
        <p:cxnSp>
          <p:nvCxnSpPr>
            <p:cNvPr id="47" name="Straight Connector 46">
              <a:extLst>
                <a:ext uri="{FF2B5EF4-FFF2-40B4-BE49-F238E27FC236}">
                  <a16:creationId xmlns:a16="http://schemas.microsoft.com/office/drawing/2014/main" id="{6EAF982B-8E39-46EC-AFBF-C80245F697C0}"/>
                </a:ext>
              </a:extLst>
            </p:cNvPr>
            <p:cNvCxnSpPr>
              <a:cxnSpLocks/>
            </p:cNvCxnSpPr>
            <p:nvPr/>
          </p:nvCxnSpPr>
          <p:spPr bwMode="auto">
            <a:xfrm>
              <a:off x="1627833" y="2074023"/>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39F60D6-FB0E-40A3-B33A-3D88D928296D}"/>
                </a:ext>
              </a:extLst>
            </p:cNvPr>
            <p:cNvCxnSpPr>
              <a:cxnSpLocks/>
            </p:cNvCxnSpPr>
            <p:nvPr/>
          </p:nvCxnSpPr>
          <p:spPr bwMode="auto">
            <a:xfrm>
              <a:off x="1627832" y="2644884"/>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131F5A4-6618-4F02-A4B1-28590B9AC1E0}"/>
                </a:ext>
              </a:extLst>
            </p:cNvPr>
            <p:cNvCxnSpPr>
              <a:cxnSpLocks/>
            </p:cNvCxnSpPr>
            <p:nvPr/>
          </p:nvCxnSpPr>
          <p:spPr bwMode="auto">
            <a:xfrm>
              <a:off x="1634334" y="3215745"/>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FB83B22-F0EA-42BE-87AA-4DA690027CC9}"/>
                </a:ext>
              </a:extLst>
            </p:cNvPr>
            <p:cNvCxnSpPr>
              <a:cxnSpLocks/>
            </p:cNvCxnSpPr>
            <p:nvPr/>
          </p:nvCxnSpPr>
          <p:spPr bwMode="auto">
            <a:xfrm>
              <a:off x="1634333" y="3786606"/>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1041904-A10B-4592-963E-0A8B505E526F}"/>
                </a:ext>
              </a:extLst>
            </p:cNvPr>
            <p:cNvCxnSpPr>
              <a:cxnSpLocks/>
            </p:cNvCxnSpPr>
            <p:nvPr/>
          </p:nvCxnSpPr>
          <p:spPr bwMode="auto">
            <a:xfrm>
              <a:off x="1627832" y="4357467"/>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9CF8713-1FEF-4E5A-B198-830204D22739}"/>
                </a:ext>
              </a:extLst>
            </p:cNvPr>
            <p:cNvCxnSpPr>
              <a:cxnSpLocks/>
            </p:cNvCxnSpPr>
            <p:nvPr/>
          </p:nvCxnSpPr>
          <p:spPr bwMode="auto">
            <a:xfrm>
              <a:off x="1634333" y="4935391"/>
              <a:ext cx="11602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DA415ADC-4390-4276-8D93-7D9A08FBF2C4}"/>
              </a:ext>
            </a:extLst>
          </p:cNvPr>
          <p:cNvGrpSpPr/>
          <p:nvPr/>
        </p:nvGrpSpPr>
        <p:grpSpPr>
          <a:xfrm rot="5400000">
            <a:off x="8451306" y="3157928"/>
            <a:ext cx="139055" cy="3452917"/>
            <a:chOff x="1634295" y="2074023"/>
            <a:chExt cx="119253" cy="2861368"/>
          </a:xfrm>
        </p:grpSpPr>
        <p:cxnSp>
          <p:nvCxnSpPr>
            <p:cNvPr id="54" name="Straight Connector 53">
              <a:extLst>
                <a:ext uri="{FF2B5EF4-FFF2-40B4-BE49-F238E27FC236}">
                  <a16:creationId xmlns:a16="http://schemas.microsoft.com/office/drawing/2014/main" id="{FAB14523-3D30-4720-9EDE-9E6A559FC7DD}"/>
                </a:ext>
              </a:extLst>
            </p:cNvPr>
            <p:cNvCxnSpPr>
              <a:cxnSpLocks/>
            </p:cNvCxnSpPr>
            <p:nvPr/>
          </p:nvCxnSpPr>
          <p:spPr bwMode="auto">
            <a:xfrm>
              <a:off x="1634295" y="2074023"/>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7DD6310-49C4-4A76-9D67-A106488CE07E}"/>
                </a:ext>
              </a:extLst>
            </p:cNvPr>
            <p:cNvCxnSpPr>
              <a:cxnSpLocks/>
            </p:cNvCxnSpPr>
            <p:nvPr/>
          </p:nvCxnSpPr>
          <p:spPr bwMode="auto">
            <a:xfrm>
              <a:off x="1637525" y="2644884"/>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7B1092C-4991-4363-A758-0F113DD0ED93}"/>
                </a:ext>
              </a:extLst>
            </p:cNvPr>
            <p:cNvCxnSpPr>
              <a:cxnSpLocks/>
            </p:cNvCxnSpPr>
            <p:nvPr/>
          </p:nvCxnSpPr>
          <p:spPr bwMode="auto">
            <a:xfrm>
              <a:off x="1634334" y="3215745"/>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50FCAB8-A256-485D-9457-C26A2325DF74}"/>
                </a:ext>
              </a:extLst>
            </p:cNvPr>
            <p:cNvCxnSpPr>
              <a:cxnSpLocks/>
            </p:cNvCxnSpPr>
            <p:nvPr/>
          </p:nvCxnSpPr>
          <p:spPr bwMode="auto">
            <a:xfrm>
              <a:off x="1634333" y="3786606"/>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05FAA9C-0349-474A-A2DB-3171196116FC}"/>
                </a:ext>
              </a:extLst>
            </p:cNvPr>
            <p:cNvCxnSpPr>
              <a:cxnSpLocks/>
            </p:cNvCxnSpPr>
            <p:nvPr/>
          </p:nvCxnSpPr>
          <p:spPr bwMode="auto">
            <a:xfrm>
              <a:off x="1637525" y="4357467"/>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A16ADEE-3BC6-4F4B-91E1-E2CD3D28DC74}"/>
                </a:ext>
              </a:extLst>
            </p:cNvPr>
            <p:cNvCxnSpPr>
              <a:cxnSpLocks/>
            </p:cNvCxnSpPr>
            <p:nvPr/>
          </p:nvCxnSpPr>
          <p:spPr bwMode="auto">
            <a:xfrm>
              <a:off x="1634333" y="4935391"/>
              <a:ext cx="116023" cy="0"/>
            </a:xfrm>
            <a:prstGeom prst="line">
              <a:avLst/>
            </a:prstGeom>
            <a:noFill/>
            <a:ln w="28575" cap="flat" cmpd="sng" algn="ctr">
              <a:solidFill>
                <a:schemeClr val="bg1"/>
              </a:solidFill>
              <a:prstDash val="solid"/>
              <a:round/>
              <a:headEnd type="none" w="med" len="med"/>
              <a:tailEnd type="none" w="med" len="med"/>
            </a:ln>
            <a:effectLst/>
          </p:spPr>
        </p:cxnSp>
      </p:grpSp>
      <p:sp>
        <p:nvSpPr>
          <p:cNvPr id="60" name="TextBox 59">
            <a:extLst>
              <a:ext uri="{FF2B5EF4-FFF2-40B4-BE49-F238E27FC236}">
                <a16:creationId xmlns:a16="http://schemas.microsoft.com/office/drawing/2014/main" id="{37014652-C4A6-47F3-96DF-C6278F2007EC}"/>
              </a:ext>
            </a:extLst>
          </p:cNvPr>
          <p:cNvSpPr txBox="1"/>
          <p:nvPr/>
        </p:nvSpPr>
        <p:spPr bwMode="auto">
          <a:xfrm>
            <a:off x="6195096" y="4005293"/>
            <a:ext cx="510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61" name="TextBox 60">
            <a:extLst>
              <a:ext uri="{FF2B5EF4-FFF2-40B4-BE49-F238E27FC236}">
                <a16:creationId xmlns:a16="http://schemas.microsoft.com/office/drawing/2014/main" id="{8187BC6D-A767-48B0-A4EE-FFC36296AAD8}"/>
              </a:ext>
            </a:extLst>
          </p:cNvPr>
          <p:cNvSpPr txBox="1"/>
          <p:nvPr/>
        </p:nvSpPr>
        <p:spPr bwMode="auto">
          <a:xfrm>
            <a:off x="6203317" y="3438604"/>
            <a:ext cx="549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62" name="TextBox 61">
            <a:extLst>
              <a:ext uri="{FF2B5EF4-FFF2-40B4-BE49-F238E27FC236}">
                <a16:creationId xmlns:a16="http://schemas.microsoft.com/office/drawing/2014/main" id="{2902238F-6FFB-4850-BD32-7C1B440F09AA}"/>
              </a:ext>
            </a:extLst>
          </p:cNvPr>
          <p:cNvSpPr txBox="1"/>
          <p:nvPr/>
        </p:nvSpPr>
        <p:spPr bwMode="auto">
          <a:xfrm>
            <a:off x="6184806" y="2895804"/>
            <a:ext cx="6372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63" name="TextBox 62">
            <a:extLst>
              <a:ext uri="{FF2B5EF4-FFF2-40B4-BE49-F238E27FC236}">
                <a16:creationId xmlns:a16="http://schemas.microsoft.com/office/drawing/2014/main" id="{7D51D34D-E23E-461E-B999-D857CE0947F9}"/>
              </a:ext>
            </a:extLst>
          </p:cNvPr>
          <p:cNvSpPr txBox="1"/>
          <p:nvPr/>
        </p:nvSpPr>
        <p:spPr bwMode="auto">
          <a:xfrm>
            <a:off x="6194781" y="1738532"/>
            <a:ext cx="5157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4" name="TextBox 63">
            <a:extLst>
              <a:ext uri="{FF2B5EF4-FFF2-40B4-BE49-F238E27FC236}">
                <a16:creationId xmlns:a16="http://schemas.microsoft.com/office/drawing/2014/main" id="{2FDC4D02-F479-4272-A724-FB70691CD732}"/>
              </a:ext>
            </a:extLst>
          </p:cNvPr>
          <p:cNvSpPr txBox="1"/>
          <p:nvPr/>
        </p:nvSpPr>
        <p:spPr bwMode="auto">
          <a:xfrm>
            <a:off x="6637659" y="4923536"/>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5" name="TextBox 64">
            <a:extLst>
              <a:ext uri="{FF2B5EF4-FFF2-40B4-BE49-F238E27FC236}">
                <a16:creationId xmlns:a16="http://schemas.microsoft.com/office/drawing/2014/main" id="{546C1642-D0A6-4B5B-8D67-69F8F6258FBA}"/>
              </a:ext>
            </a:extLst>
          </p:cNvPr>
          <p:cNvSpPr txBox="1"/>
          <p:nvPr/>
        </p:nvSpPr>
        <p:spPr bwMode="auto">
          <a:xfrm>
            <a:off x="7334943" y="4939629"/>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66" name="TextBox 65">
            <a:extLst>
              <a:ext uri="{FF2B5EF4-FFF2-40B4-BE49-F238E27FC236}">
                <a16:creationId xmlns:a16="http://schemas.microsoft.com/office/drawing/2014/main" id="{790AF31D-A9A9-4C12-B518-B4B4BDCC84FD}"/>
              </a:ext>
            </a:extLst>
          </p:cNvPr>
          <p:cNvSpPr txBox="1"/>
          <p:nvPr/>
        </p:nvSpPr>
        <p:spPr bwMode="auto">
          <a:xfrm>
            <a:off x="8012459" y="4930661"/>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67" name="TextBox 66">
            <a:extLst>
              <a:ext uri="{FF2B5EF4-FFF2-40B4-BE49-F238E27FC236}">
                <a16:creationId xmlns:a16="http://schemas.microsoft.com/office/drawing/2014/main" id="{DD7CDAE0-8D1D-4A4F-9C75-57D07A0D37B0}"/>
              </a:ext>
            </a:extLst>
          </p:cNvPr>
          <p:cNvSpPr txBox="1"/>
          <p:nvPr/>
        </p:nvSpPr>
        <p:spPr bwMode="auto">
          <a:xfrm>
            <a:off x="8718746" y="4934627"/>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8" name="TextBox 67">
            <a:extLst>
              <a:ext uri="{FF2B5EF4-FFF2-40B4-BE49-F238E27FC236}">
                <a16:creationId xmlns:a16="http://schemas.microsoft.com/office/drawing/2014/main" id="{07F85B13-FFD8-4411-8DF6-B27A62FD8456}"/>
              </a:ext>
            </a:extLst>
          </p:cNvPr>
          <p:cNvSpPr txBox="1"/>
          <p:nvPr/>
        </p:nvSpPr>
        <p:spPr bwMode="auto">
          <a:xfrm>
            <a:off x="9407625" y="4934627"/>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69" name="TextBox 68">
            <a:extLst>
              <a:ext uri="{FF2B5EF4-FFF2-40B4-BE49-F238E27FC236}">
                <a16:creationId xmlns:a16="http://schemas.microsoft.com/office/drawing/2014/main" id="{2D79F053-645A-48D6-9562-2C343E12F7DB}"/>
              </a:ext>
            </a:extLst>
          </p:cNvPr>
          <p:cNvSpPr txBox="1"/>
          <p:nvPr/>
        </p:nvSpPr>
        <p:spPr bwMode="auto">
          <a:xfrm>
            <a:off x="10013298" y="4950148"/>
            <a:ext cx="6397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5" name="Freeform: Shape 14">
            <a:extLst>
              <a:ext uri="{FF2B5EF4-FFF2-40B4-BE49-F238E27FC236}">
                <a16:creationId xmlns:a16="http://schemas.microsoft.com/office/drawing/2014/main" id="{45C4690E-CF4A-4C13-912D-1271555E3804}"/>
              </a:ext>
            </a:extLst>
          </p:cNvPr>
          <p:cNvSpPr/>
          <p:nvPr/>
        </p:nvSpPr>
        <p:spPr bwMode="auto">
          <a:xfrm>
            <a:off x="1743856" y="1918686"/>
            <a:ext cx="3632616" cy="2878112"/>
          </a:xfrm>
          <a:custGeom>
            <a:avLst/>
            <a:gdLst>
              <a:gd name="connsiteX0" fmla="*/ 0 w 3632616"/>
              <a:gd name="connsiteY0" fmla="*/ 0 h 2878112"/>
              <a:gd name="connsiteX1" fmla="*/ 0 w 3632616"/>
              <a:gd name="connsiteY1" fmla="*/ 2878112 h 2878112"/>
              <a:gd name="connsiteX2" fmla="*/ 3632616 w 3632616"/>
              <a:gd name="connsiteY2" fmla="*/ 2878112 h 2878112"/>
            </a:gdLst>
            <a:ahLst/>
            <a:cxnLst>
              <a:cxn ang="0">
                <a:pos x="connsiteX0" y="connsiteY0"/>
              </a:cxn>
              <a:cxn ang="0">
                <a:pos x="connsiteX1" y="connsiteY1"/>
              </a:cxn>
              <a:cxn ang="0">
                <a:pos x="connsiteX2" y="connsiteY2"/>
              </a:cxn>
            </a:cxnLst>
            <a:rect l="l" t="t" r="r" b="b"/>
            <a:pathLst>
              <a:path w="3632616" h="2878112">
                <a:moveTo>
                  <a:pt x="0" y="0"/>
                </a:moveTo>
                <a:lnTo>
                  <a:pt x="0" y="2878112"/>
                </a:lnTo>
                <a:lnTo>
                  <a:pt x="3632616" y="287811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2" name="TextBox 71">
            <a:extLst>
              <a:ext uri="{FF2B5EF4-FFF2-40B4-BE49-F238E27FC236}">
                <a16:creationId xmlns:a16="http://schemas.microsoft.com/office/drawing/2014/main" id="{9BBD2450-B342-45FF-BF6B-96474496AB18}"/>
              </a:ext>
            </a:extLst>
          </p:cNvPr>
          <p:cNvSpPr txBox="1"/>
          <p:nvPr/>
        </p:nvSpPr>
        <p:spPr bwMode="auto">
          <a:xfrm>
            <a:off x="3733904" y="2315497"/>
            <a:ext cx="747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MRD-</a:t>
            </a:r>
          </a:p>
        </p:txBody>
      </p:sp>
      <p:sp>
        <p:nvSpPr>
          <p:cNvPr id="73" name="TextBox 72">
            <a:extLst>
              <a:ext uri="{FF2B5EF4-FFF2-40B4-BE49-F238E27FC236}">
                <a16:creationId xmlns:a16="http://schemas.microsoft.com/office/drawing/2014/main" id="{D02DD8E7-BE4D-439A-8661-04E1CCC05E18}"/>
              </a:ext>
            </a:extLst>
          </p:cNvPr>
          <p:cNvSpPr txBox="1"/>
          <p:nvPr/>
        </p:nvSpPr>
        <p:spPr bwMode="auto">
          <a:xfrm>
            <a:off x="2119907" y="3871950"/>
            <a:ext cx="879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MRD+</a:t>
            </a:r>
          </a:p>
        </p:txBody>
      </p:sp>
      <p:sp>
        <p:nvSpPr>
          <p:cNvPr id="74" name="Freeform: Shape 73">
            <a:extLst>
              <a:ext uri="{FF2B5EF4-FFF2-40B4-BE49-F238E27FC236}">
                <a16:creationId xmlns:a16="http://schemas.microsoft.com/office/drawing/2014/main" id="{4B9B09AE-797A-4A73-8E0B-09EB119F25FD}"/>
              </a:ext>
            </a:extLst>
          </p:cNvPr>
          <p:cNvSpPr/>
          <p:nvPr/>
        </p:nvSpPr>
        <p:spPr bwMode="auto">
          <a:xfrm>
            <a:off x="6792910" y="1964882"/>
            <a:ext cx="3814444" cy="1370816"/>
          </a:xfrm>
          <a:custGeom>
            <a:avLst/>
            <a:gdLst>
              <a:gd name="connsiteX0" fmla="*/ 0 w 3814444"/>
              <a:gd name="connsiteY0" fmla="*/ 0 h 1370816"/>
              <a:gd name="connsiteX1" fmla="*/ 67443 w 3814444"/>
              <a:gd name="connsiteY1" fmla="*/ 67443 h 1370816"/>
              <a:gd name="connsiteX2" fmla="*/ 108222 w 3814444"/>
              <a:gd name="connsiteY2" fmla="*/ 67443 h 1370816"/>
              <a:gd name="connsiteX3" fmla="*/ 108222 w 3814444"/>
              <a:gd name="connsiteY3" fmla="*/ 95675 h 1370816"/>
              <a:gd name="connsiteX4" fmla="*/ 134886 w 3814444"/>
              <a:gd name="connsiteY4" fmla="*/ 95675 h 1370816"/>
              <a:gd name="connsiteX5" fmla="*/ 134886 w 3814444"/>
              <a:gd name="connsiteY5" fmla="*/ 112928 h 1370816"/>
              <a:gd name="connsiteX6" fmla="*/ 156844 w 3814444"/>
              <a:gd name="connsiteY6" fmla="*/ 112928 h 1370816"/>
              <a:gd name="connsiteX7" fmla="*/ 156844 w 3814444"/>
              <a:gd name="connsiteY7" fmla="*/ 131749 h 1370816"/>
              <a:gd name="connsiteX8" fmla="*/ 178802 w 3814444"/>
              <a:gd name="connsiteY8" fmla="*/ 131749 h 1370816"/>
              <a:gd name="connsiteX9" fmla="*/ 178802 w 3814444"/>
              <a:gd name="connsiteY9" fmla="*/ 164686 h 1370816"/>
              <a:gd name="connsiteX10" fmla="*/ 199192 w 3814444"/>
              <a:gd name="connsiteY10" fmla="*/ 164686 h 1370816"/>
              <a:gd name="connsiteX11" fmla="*/ 199192 w 3814444"/>
              <a:gd name="connsiteY11" fmla="*/ 230561 h 1370816"/>
              <a:gd name="connsiteX12" fmla="*/ 214876 w 3814444"/>
              <a:gd name="connsiteY12" fmla="*/ 230561 h 1370816"/>
              <a:gd name="connsiteX13" fmla="*/ 214876 w 3814444"/>
              <a:gd name="connsiteY13" fmla="*/ 255656 h 1370816"/>
              <a:gd name="connsiteX14" fmla="*/ 230560 w 3814444"/>
              <a:gd name="connsiteY14" fmla="*/ 255656 h 1370816"/>
              <a:gd name="connsiteX15" fmla="*/ 230560 w 3814444"/>
              <a:gd name="connsiteY15" fmla="*/ 283888 h 1370816"/>
              <a:gd name="connsiteX16" fmla="*/ 252518 w 3814444"/>
              <a:gd name="connsiteY16" fmla="*/ 283888 h 1370816"/>
              <a:gd name="connsiteX17" fmla="*/ 252518 w 3814444"/>
              <a:gd name="connsiteY17" fmla="*/ 301141 h 1370816"/>
              <a:gd name="connsiteX18" fmla="*/ 266634 w 3814444"/>
              <a:gd name="connsiteY18" fmla="*/ 301141 h 1370816"/>
              <a:gd name="connsiteX19" fmla="*/ 266634 w 3814444"/>
              <a:gd name="connsiteY19" fmla="*/ 340352 h 1370816"/>
              <a:gd name="connsiteX20" fmla="*/ 293298 w 3814444"/>
              <a:gd name="connsiteY20" fmla="*/ 340352 h 1370816"/>
              <a:gd name="connsiteX21" fmla="*/ 293298 w 3814444"/>
              <a:gd name="connsiteY21" fmla="*/ 385836 h 1370816"/>
              <a:gd name="connsiteX22" fmla="*/ 307414 w 3814444"/>
              <a:gd name="connsiteY22" fmla="*/ 385836 h 1370816"/>
              <a:gd name="connsiteX23" fmla="*/ 307414 w 3814444"/>
              <a:gd name="connsiteY23" fmla="*/ 395247 h 1370816"/>
              <a:gd name="connsiteX24" fmla="*/ 324667 w 3814444"/>
              <a:gd name="connsiteY24" fmla="*/ 395247 h 1370816"/>
              <a:gd name="connsiteX25" fmla="*/ 324667 w 3814444"/>
              <a:gd name="connsiteY25" fmla="*/ 426616 h 1370816"/>
              <a:gd name="connsiteX26" fmla="*/ 345056 w 3814444"/>
              <a:gd name="connsiteY26" fmla="*/ 426616 h 1370816"/>
              <a:gd name="connsiteX27" fmla="*/ 345056 w 3814444"/>
              <a:gd name="connsiteY27" fmla="*/ 483080 h 1370816"/>
              <a:gd name="connsiteX28" fmla="*/ 381130 w 3814444"/>
              <a:gd name="connsiteY28" fmla="*/ 483080 h 1370816"/>
              <a:gd name="connsiteX29" fmla="*/ 381130 w 3814444"/>
              <a:gd name="connsiteY29" fmla="*/ 520722 h 1370816"/>
              <a:gd name="connsiteX30" fmla="*/ 399952 w 3814444"/>
              <a:gd name="connsiteY30" fmla="*/ 520722 h 1370816"/>
              <a:gd name="connsiteX31" fmla="*/ 399952 w 3814444"/>
              <a:gd name="connsiteY31" fmla="*/ 545817 h 1370816"/>
              <a:gd name="connsiteX32" fmla="*/ 415636 w 3814444"/>
              <a:gd name="connsiteY32" fmla="*/ 545817 h 1370816"/>
              <a:gd name="connsiteX33" fmla="*/ 415636 w 3814444"/>
              <a:gd name="connsiteY33" fmla="*/ 588165 h 1370816"/>
              <a:gd name="connsiteX34" fmla="*/ 440731 w 3814444"/>
              <a:gd name="connsiteY34" fmla="*/ 588165 h 1370816"/>
              <a:gd name="connsiteX35" fmla="*/ 440731 w 3814444"/>
              <a:gd name="connsiteY35" fmla="*/ 606986 h 1370816"/>
              <a:gd name="connsiteX36" fmla="*/ 459552 w 3814444"/>
              <a:gd name="connsiteY36" fmla="*/ 606986 h 1370816"/>
              <a:gd name="connsiteX37" fmla="*/ 459552 w 3814444"/>
              <a:gd name="connsiteY37" fmla="*/ 621102 h 1370816"/>
              <a:gd name="connsiteX38" fmla="*/ 479942 w 3814444"/>
              <a:gd name="connsiteY38" fmla="*/ 621102 h 1370816"/>
              <a:gd name="connsiteX39" fmla="*/ 479942 w 3814444"/>
              <a:gd name="connsiteY39" fmla="*/ 647766 h 1370816"/>
              <a:gd name="connsiteX40" fmla="*/ 501900 w 3814444"/>
              <a:gd name="connsiteY40" fmla="*/ 647766 h 1370816"/>
              <a:gd name="connsiteX41" fmla="*/ 501900 w 3814444"/>
              <a:gd name="connsiteY41" fmla="*/ 702661 h 1370816"/>
              <a:gd name="connsiteX42" fmla="*/ 544248 w 3814444"/>
              <a:gd name="connsiteY42" fmla="*/ 702661 h 1370816"/>
              <a:gd name="connsiteX43" fmla="*/ 544248 w 3814444"/>
              <a:gd name="connsiteY43" fmla="*/ 723051 h 1370816"/>
              <a:gd name="connsiteX44" fmla="*/ 567775 w 3814444"/>
              <a:gd name="connsiteY44" fmla="*/ 723051 h 1370816"/>
              <a:gd name="connsiteX45" fmla="*/ 567775 w 3814444"/>
              <a:gd name="connsiteY45" fmla="*/ 741872 h 1370816"/>
              <a:gd name="connsiteX46" fmla="*/ 599144 w 3814444"/>
              <a:gd name="connsiteY46" fmla="*/ 741872 h 1370816"/>
              <a:gd name="connsiteX47" fmla="*/ 599144 w 3814444"/>
              <a:gd name="connsiteY47" fmla="*/ 768535 h 1370816"/>
              <a:gd name="connsiteX48" fmla="*/ 627375 w 3814444"/>
              <a:gd name="connsiteY48" fmla="*/ 768535 h 1370816"/>
              <a:gd name="connsiteX49" fmla="*/ 627375 w 3814444"/>
              <a:gd name="connsiteY49" fmla="*/ 796767 h 1370816"/>
              <a:gd name="connsiteX50" fmla="*/ 654039 w 3814444"/>
              <a:gd name="connsiteY50" fmla="*/ 796767 h 1370816"/>
              <a:gd name="connsiteX51" fmla="*/ 654039 w 3814444"/>
              <a:gd name="connsiteY51" fmla="*/ 820294 h 1370816"/>
              <a:gd name="connsiteX52" fmla="*/ 697955 w 3814444"/>
              <a:gd name="connsiteY52" fmla="*/ 820294 h 1370816"/>
              <a:gd name="connsiteX53" fmla="*/ 697955 w 3814444"/>
              <a:gd name="connsiteY53" fmla="*/ 834410 h 1370816"/>
              <a:gd name="connsiteX54" fmla="*/ 788925 w 3814444"/>
              <a:gd name="connsiteY54" fmla="*/ 834410 h 1370816"/>
              <a:gd name="connsiteX55" fmla="*/ 788925 w 3814444"/>
              <a:gd name="connsiteY55" fmla="*/ 854800 h 1370816"/>
              <a:gd name="connsiteX56" fmla="*/ 840683 w 3814444"/>
              <a:gd name="connsiteY56" fmla="*/ 854800 h 1370816"/>
              <a:gd name="connsiteX57" fmla="*/ 840683 w 3814444"/>
              <a:gd name="connsiteY57" fmla="*/ 868916 h 1370816"/>
              <a:gd name="connsiteX58" fmla="*/ 890873 w 3814444"/>
              <a:gd name="connsiteY58" fmla="*/ 868916 h 1370816"/>
              <a:gd name="connsiteX59" fmla="*/ 901852 w 3814444"/>
              <a:gd name="connsiteY59" fmla="*/ 879895 h 1370816"/>
              <a:gd name="connsiteX60" fmla="*/ 981843 w 3814444"/>
              <a:gd name="connsiteY60" fmla="*/ 879895 h 1370816"/>
              <a:gd name="connsiteX61" fmla="*/ 981843 w 3814444"/>
              <a:gd name="connsiteY61" fmla="*/ 909695 h 1370816"/>
              <a:gd name="connsiteX62" fmla="*/ 1097907 w 3814444"/>
              <a:gd name="connsiteY62" fmla="*/ 909695 h 1370816"/>
              <a:gd name="connsiteX63" fmla="*/ 1097907 w 3814444"/>
              <a:gd name="connsiteY63" fmla="*/ 917537 h 1370816"/>
              <a:gd name="connsiteX64" fmla="*/ 1221814 w 3814444"/>
              <a:gd name="connsiteY64" fmla="*/ 917537 h 1370816"/>
              <a:gd name="connsiteX65" fmla="*/ 1221814 w 3814444"/>
              <a:gd name="connsiteY65" fmla="*/ 942632 h 1370816"/>
              <a:gd name="connsiteX66" fmla="*/ 1295530 w 3814444"/>
              <a:gd name="connsiteY66" fmla="*/ 942632 h 1370816"/>
              <a:gd name="connsiteX67" fmla="*/ 1295530 w 3814444"/>
              <a:gd name="connsiteY67" fmla="*/ 958317 h 1370816"/>
              <a:gd name="connsiteX68" fmla="*/ 1381795 w 3814444"/>
              <a:gd name="connsiteY68" fmla="*/ 958317 h 1370816"/>
              <a:gd name="connsiteX69" fmla="*/ 1381795 w 3814444"/>
              <a:gd name="connsiteY69" fmla="*/ 972433 h 1370816"/>
              <a:gd name="connsiteX70" fmla="*/ 1442964 w 3814444"/>
              <a:gd name="connsiteY70" fmla="*/ 972433 h 1370816"/>
              <a:gd name="connsiteX71" fmla="*/ 1442964 w 3814444"/>
              <a:gd name="connsiteY71" fmla="*/ 991254 h 1370816"/>
              <a:gd name="connsiteX72" fmla="*/ 1507270 w 3814444"/>
              <a:gd name="connsiteY72" fmla="*/ 991254 h 1370816"/>
              <a:gd name="connsiteX73" fmla="*/ 1521386 w 3814444"/>
              <a:gd name="connsiteY73" fmla="*/ 1005370 h 1370816"/>
              <a:gd name="connsiteX74" fmla="*/ 1875853 w 3814444"/>
              <a:gd name="connsiteY74" fmla="*/ 1005370 h 1370816"/>
              <a:gd name="connsiteX75" fmla="*/ 1875853 w 3814444"/>
              <a:gd name="connsiteY75" fmla="*/ 1027328 h 1370816"/>
              <a:gd name="connsiteX76" fmla="*/ 2023286 w 3814444"/>
              <a:gd name="connsiteY76" fmla="*/ 1027328 h 1370816"/>
              <a:gd name="connsiteX77" fmla="*/ 2023286 w 3814444"/>
              <a:gd name="connsiteY77" fmla="*/ 1039875 h 1370816"/>
              <a:gd name="connsiteX78" fmla="*/ 2073476 w 3814444"/>
              <a:gd name="connsiteY78" fmla="*/ 1039875 h 1370816"/>
              <a:gd name="connsiteX79" fmla="*/ 2073476 w 3814444"/>
              <a:gd name="connsiteY79" fmla="*/ 1050854 h 1370816"/>
              <a:gd name="connsiteX80" fmla="*/ 2144056 w 3814444"/>
              <a:gd name="connsiteY80" fmla="*/ 1050854 h 1370816"/>
              <a:gd name="connsiteX81" fmla="*/ 2144056 w 3814444"/>
              <a:gd name="connsiteY81" fmla="*/ 1074381 h 1370816"/>
              <a:gd name="connsiteX82" fmla="*/ 2162877 w 3814444"/>
              <a:gd name="connsiteY82" fmla="*/ 1074381 h 1370816"/>
              <a:gd name="connsiteX83" fmla="*/ 2162877 w 3814444"/>
              <a:gd name="connsiteY83" fmla="*/ 1093202 h 1370816"/>
              <a:gd name="connsiteX84" fmla="*/ 2194246 w 3814444"/>
              <a:gd name="connsiteY84" fmla="*/ 1093202 h 1370816"/>
              <a:gd name="connsiteX85" fmla="*/ 2194246 w 3814444"/>
              <a:gd name="connsiteY85" fmla="*/ 1113592 h 1370816"/>
              <a:gd name="connsiteX86" fmla="*/ 2267963 w 3814444"/>
              <a:gd name="connsiteY86" fmla="*/ 1113592 h 1370816"/>
              <a:gd name="connsiteX87" fmla="*/ 2267963 w 3814444"/>
              <a:gd name="connsiteY87" fmla="*/ 1126140 h 1370816"/>
              <a:gd name="connsiteX88" fmla="*/ 2316584 w 3814444"/>
              <a:gd name="connsiteY88" fmla="*/ 1126140 h 1370816"/>
              <a:gd name="connsiteX89" fmla="*/ 2316584 w 3814444"/>
              <a:gd name="connsiteY89" fmla="*/ 1144961 h 1370816"/>
              <a:gd name="connsiteX90" fmla="*/ 2349522 w 3814444"/>
              <a:gd name="connsiteY90" fmla="*/ 1144961 h 1370816"/>
              <a:gd name="connsiteX91" fmla="*/ 2349522 w 3814444"/>
              <a:gd name="connsiteY91" fmla="*/ 1165351 h 1370816"/>
              <a:gd name="connsiteX92" fmla="*/ 2404417 w 3814444"/>
              <a:gd name="connsiteY92" fmla="*/ 1165351 h 1370816"/>
              <a:gd name="connsiteX93" fmla="*/ 2404417 w 3814444"/>
              <a:gd name="connsiteY93" fmla="*/ 1165351 h 1370816"/>
              <a:gd name="connsiteX94" fmla="*/ 2600472 w 3814444"/>
              <a:gd name="connsiteY94" fmla="*/ 1165351 h 1370816"/>
              <a:gd name="connsiteX95" fmla="*/ 2600472 w 3814444"/>
              <a:gd name="connsiteY95" fmla="*/ 1182603 h 1370816"/>
              <a:gd name="connsiteX96" fmla="*/ 2600472 w 3814444"/>
              <a:gd name="connsiteY96" fmla="*/ 1204562 h 1370816"/>
              <a:gd name="connsiteX97" fmla="*/ 2747905 w 3814444"/>
              <a:gd name="connsiteY97" fmla="*/ 1204562 h 1370816"/>
              <a:gd name="connsiteX98" fmla="*/ 2762021 w 3814444"/>
              <a:gd name="connsiteY98" fmla="*/ 1218678 h 1370816"/>
              <a:gd name="connsiteX99" fmla="*/ 3001992 w 3814444"/>
              <a:gd name="connsiteY99" fmla="*/ 1218678 h 1370816"/>
              <a:gd name="connsiteX100" fmla="*/ 3001992 w 3814444"/>
              <a:gd name="connsiteY100" fmla="*/ 1237499 h 1370816"/>
              <a:gd name="connsiteX101" fmla="*/ 3129036 w 3814444"/>
              <a:gd name="connsiteY101" fmla="*/ 1237499 h 1370816"/>
              <a:gd name="connsiteX102" fmla="*/ 3129036 w 3814444"/>
              <a:gd name="connsiteY102" fmla="*/ 1254752 h 1370816"/>
              <a:gd name="connsiteX103" fmla="*/ 3237258 w 3814444"/>
              <a:gd name="connsiteY103" fmla="*/ 1254752 h 1370816"/>
              <a:gd name="connsiteX104" fmla="*/ 3237258 w 3814444"/>
              <a:gd name="connsiteY104" fmla="*/ 1265731 h 1370816"/>
              <a:gd name="connsiteX105" fmla="*/ 3331364 w 3814444"/>
              <a:gd name="connsiteY105" fmla="*/ 1265731 h 1370816"/>
              <a:gd name="connsiteX106" fmla="*/ 3331364 w 3814444"/>
              <a:gd name="connsiteY106" fmla="*/ 1279847 h 1370816"/>
              <a:gd name="connsiteX107" fmla="*/ 3452134 w 3814444"/>
              <a:gd name="connsiteY107" fmla="*/ 1279847 h 1370816"/>
              <a:gd name="connsiteX108" fmla="*/ 3452134 w 3814444"/>
              <a:gd name="connsiteY108" fmla="*/ 1303373 h 1370816"/>
              <a:gd name="connsiteX109" fmla="*/ 3532125 w 3814444"/>
              <a:gd name="connsiteY109" fmla="*/ 1303373 h 1370816"/>
              <a:gd name="connsiteX110" fmla="*/ 3532125 w 3814444"/>
              <a:gd name="connsiteY110" fmla="*/ 1319058 h 1370816"/>
              <a:gd name="connsiteX111" fmla="*/ 3632505 w 3814444"/>
              <a:gd name="connsiteY111" fmla="*/ 1319058 h 1370816"/>
              <a:gd name="connsiteX112" fmla="*/ 3632505 w 3814444"/>
              <a:gd name="connsiteY112" fmla="*/ 1330037 h 1370816"/>
              <a:gd name="connsiteX113" fmla="*/ 3681126 w 3814444"/>
              <a:gd name="connsiteY113" fmla="*/ 1330037 h 1370816"/>
              <a:gd name="connsiteX114" fmla="*/ 3681126 w 3814444"/>
              <a:gd name="connsiteY114" fmla="*/ 1351995 h 1370816"/>
              <a:gd name="connsiteX115" fmla="*/ 3718769 w 3814444"/>
              <a:gd name="connsiteY115" fmla="*/ 1351995 h 1370816"/>
              <a:gd name="connsiteX116" fmla="*/ 3737590 w 3814444"/>
              <a:gd name="connsiteY116" fmla="*/ 1370816 h 1370816"/>
              <a:gd name="connsiteX117" fmla="*/ 3814444 w 3814444"/>
              <a:gd name="connsiteY117" fmla="*/ 1370816 h 1370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3814444" h="1370816">
                <a:moveTo>
                  <a:pt x="0" y="0"/>
                </a:moveTo>
                <a:lnTo>
                  <a:pt x="67443" y="67443"/>
                </a:lnTo>
                <a:lnTo>
                  <a:pt x="108222" y="67443"/>
                </a:lnTo>
                <a:lnTo>
                  <a:pt x="108222" y="95675"/>
                </a:lnTo>
                <a:lnTo>
                  <a:pt x="134886" y="95675"/>
                </a:lnTo>
                <a:lnTo>
                  <a:pt x="134886" y="112928"/>
                </a:lnTo>
                <a:lnTo>
                  <a:pt x="156844" y="112928"/>
                </a:lnTo>
                <a:lnTo>
                  <a:pt x="156844" y="131749"/>
                </a:lnTo>
                <a:lnTo>
                  <a:pt x="178802" y="131749"/>
                </a:lnTo>
                <a:lnTo>
                  <a:pt x="178802" y="164686"/>
                </a:lnTo>
                <a:lnTo>
                  <a:pt x="199192" y="164686"/>
                </a:lnTo>
                <a:lnTo>
                  <a:pt x="199192" y="230561"/>
                </a:lnTo>
                <a:lnTo>
                  <a:pt x="214876" y="230561"/>
                </a:lnTo>
                <a:lnTo>
                  <a:pt x="214876" y="255656"/>
                </a:lnTo>
                <a:lnTo>
                  <a:pt x="230560" y="255656"/>
                </a:lnTo>
                <a:lnTo>
                  <a:pt x="230560" y="283888"/>
                </a:lnTo>
                <a:lnTo>
                  <a:pt x="252518" y="283888"/>
                </a:lnTo>
                <a:lnTo>
                  <a:pt x="252518" y="301141"/>
                </a:lnTo>
                <a:lnTo>
                  <a:pt x="266634" y="301141"/>
                </a:lnTo>
                <a:lnTo>
                  <a:pt x="266634" y="340352"/>
                </a:lnTo>
                <a:lnTo>
                  <a:pt x="293298" y="340352"/>
                </a:lnTo>
                <a:lnTo>
                  <a:pt x="293298" y="385836"/>
                </a:lnTo>
                <a:lnTo>
                  <a:pt x="307414" y="385836"/>
                </a:lnTo>
                <a:lnTo>
                  <a:pt x="307414" y="395247"/>
                </a:lnTo>
                <a:lnTo>
                  <a:pt x="324667" y="395247"/>
                </a:lnTo>
                <a:lnTo>
                  <a:pt x="324667" y="426616"/>
                </a:lnTo>
                <a:lnTo>
                  <a:pt x="345056" y="426616"/>
                </a:lnTo>
                <a:lnTo>
                  <a:pt x="345056" y="483080"/>
                </a:lnTo>
                <a:lnTo>
                  <a:pt x="381130" y="483080"/>
                </a:lnTo>
                <a:lnTo>
                  <a:pt x="381130" y="520722"/>
                </a:lnTo>
                <a:lnTo>
                  <a:pt x="399952" y="520722"/>
                </a:lnTo>
                <a:lnTo>
                  <a:pt x="399952" y="545817"/>
                </a:lnTo>
                <a:lnTo>
                  <a:pt x="415636" y="545817"/>
                </a:lnTo>
                <a:lnTo>
                  <a:pt x="415636" y="588165"/>
                </a:lnTo>
                <a:lnTo>
                  <a:pt x="440731" y="588165"/>
                </a:lnTo>
                <a:lnTo>
                  <a:pt x="440731" y="606986"/>
                </a:lnTo>
                <a:lnTo>
                  <a:pt x="459552" y="606986"/>
                </a:lnTo>
                <a:lnTo>
                  <a:pt x="459552" y="621102"/>
                </a:lnTo>
                <a:lnTo>
                  <a:pt x="479942" y="621102"/>
                </a:lnTo>
                <a:lnTo>
                  <a:pt x="479942" y="647766"/>
                </a:lnTo>
                <a:lnTo>
                  <a:pt x="501900" y="647766"/>
                </a:lnTo>
                <a:lnTo>
                  <a:pt x="501900" y="702661"/>
                </a:lnTo>
                <a:lnTo>
                  <a:pt x="544248" y="702661"/>
                </a:lnTo>
                <a:lnTo>
                  <a:pt x="544248" y="723051"/>
                </a:lnTo>
                <a:lnTo>
                  <a:pt x="567775" y="723051"/>
                </a:lnTo>
                <a:lnTo>
                  <a:pt x="567775" y="741872"/>
                </a:lnTo>
                <a:lnTo>
                  <a:pt x="599144" y="741872"/>
                </a:lnTo>
                <a:lnTo>
                  <a:pt x="599144" y="768535"/>
                </a:lnTo>
                <a:lnTo>
                  <a:pt x="627375" y="768535"/>
                </a:lnTo>
                <a:lnTo>
                  <a:pt x="627375" y="796767"/>
                </a:lnTo>
                <a:lnTo>
                  <a:pt x="654039" y="796767"/>
                </a:lnTo>
                <a:lnTo>
                  <a:pt x="654039" y="820294"/>
                </a:lnTo>
                <a:lnTo>
                  <a:pt x="697955" y="820294"/>
                </a:lnTo>
                <a:lnTo>
                  <a:pt x="697955" y="834410"/>
                </a:lnTo>
                <a:lnTo>
                  <a:pt x="788925" y="834410"/>
                </a:lnTo>
                <a:lnTo>
                  <a:pt x="788925" y="854800"/>
                </a:lnTo>
                <a:lnTo>
                  <a:pt x="840683" y="854800"/>
                </a:lnTo>
                <a:lnTo>
                  <a:pt x="840683" y="868916"/>
                </a:lnTo>
                <a:lnTo>
                  <a:pt x="890873" y="868916"/>
                </a:lnTo>
                <a:lnTo>
                  <a:pt x="901852" y="879895"/>
                </a:lnTo>
                <a:lnTo>
                  <a:pt x="981843" y="879895"/>
                </a:lnTo>
                <a:lnTo>
                  <a:pt x="981843" y="909695"/>
                </a:lnTo>
                <a:lnTo>
                  <a:pt x="1097907" y="909695"/>
                </a:lnTo>
                <a:lnTo>
                  <a:pt x="1097907" y="917537"/>
                </a:lnTo>
                <a:lnTo>
                  <a:pt x="1221814" y="917537"/>
                </a:lnTo>
                <a:lnTo>
                  <a:pt x="1221814" y="942632"/>
                </a:lnTo>
                <a:lnTo>
                  <a:pt x="1295530" y="942632"/>
                </a:lnTo>
                <a:lnTo>
                  <a:pt x="1295530" y="958317"/>
                </a:lnTo>
                <a:lnTo>
                  <a:pt x="1381795" y="958317"/>
                </a:lnTo>
                <a:lnTo>
                  <a:pt x="1381795" y="972433"/>
                </a:lnTo>
                <a:lnTo>
                  <a:pt x="1442964" y="972433"/>
                </a:lnTo>
                <a:lnTo>
                  <a:pt x="1442964" y="991254"/>
                </a:lnTo>
                <a:lnTo>
                  <a:pt x="1507270" y="991254"/>
                </a:lnTo>
                <a:lnTo>
                  <a:pt x="1521386" y="1005370"/>
                </a:lnTo>
                <a:lnTo>
                  <a:pt x="1875853" y="1005370"/>
                </a:lnTo>
                <a:lnTo>
                  <a:pt x="1875853" y="1027328"/>
                </a:lnTo>
                <a:lnTo>
                  <a:pt x="2023286" y="1027328"/>
                </a:lnTo>
                <a:lnTo>
                  <a:pt x="2023286" y="1039875"/>
                </a:lnTo>
                <a:lnTo>
                  <a:pt x="2073476" y="1039875"/>
                </a:lnTo>
                <a:lnTo>
                  <a:pt x="2073476" y="1050854"/>
                </a:lnTo>
                <a:lnTo>
                  <a:pt x="2144056" y="1050854"/>
                </a:lnTo>
                <a:lnTo>
                  <a:pt x="2144056" y="1074381"/>
                </a:lnTo>
                <a:lnTo>
                  <a:pt x="2162877" y="1074381"/>
                </a:lnTo>
                <a:lnTo>
                  <a:pt x="2162877" y="1093202"/>
                </a:lnTo>
                <a:lnTo>
                  <a:pt x="2194246" y="1093202"/>
                </a:lnTo>
                <a:lnTo>
                  <a:pt x="2194246" y="1113592"/>
                </a:lnTo>
                <a:lnTo>
                  <a:pt x="2267963" y="1113592"/>
                </a:lnTo>
                <a:lnTo>
                  <a:pt x="2267963" y="1126140"/>
                </a:lnTo>
                <a:lnTo>
                  <a:pt x="2316584" y="1126140"/>
                </a:lnTo>
                <a:lnTo>
                  <a:pt x="2316584" y="1144961"/>
                </a:lnTo>
                <a:lnTo>
                  <a:pt x="2349522" y="1144961"/>
                </a:lnTo>
                <a:lnTo>
                  <a:pt x="2349522" y="1165351"/>
                </a:lnTo>
                <a:lnTo>
                  <a:pt x="2404417" y="1165351"/>
                </a:lnTo>
                <a:lnTo>
                  <a:pt x="2404417" y="1165351"/>
                </a:lnTo>
                <a:lnTo>
                  <a:pt x="2600472" y="1165351"/>
                </a:lnTo>
                <a:lnTo>
                  <a:pt x="2600472" y="1182603"/>
                </a:lnTo>
                <a:lnTo>
                  <a:pt x="2600472" y="1204562"/>
                </a:lnTo>
                <a:lnTo>
                  <a:pt x="2747905" y="1204562"/>
                </a:lnTo>
                <a:lnTo>
                  <a:pt x="2762021" y="1218678"/>
                </a:lnTo>
                <a:lnTo>
                  <a:pt x="3001992" y="1218678"/>
                </a:lnTo>
                <a:lnTo>
                  <a:pt x="3001992" y="1237499"/>
                </a:lnTo>
                <a:lnTo>
                  <a:pt x="3129036" y="1237499"/>
                </a:lnTo>
                <a:lnTo>
                  <a:pt x="3129036" y="1254752"/>
                </a:lnTo>
                <a:lnTo>
                  <a:pt x="3237258" y="1254752"/>
                </a:lnTo>
                <a:lnTo>
                  <a:pt x="3237258" y="1265731"/>
                </a:lnTo>
                <a:lnTo>
                  <a:pt x="3331364" y="1265731"/>
                </a:lnTo>
                <a:lnTo>
                  <a:pt x="3331364" y="1279847"/>
                </a:lnTo>
                <a:lnTo>
                  <a:pt x="3452134" y="1279847"/>
                </a:lnTo>
                <a:lnTo>
                  <a:pt x="3452134" y="1303373"/>
                </a:lnTo>
                <a:lnTo>
                  <a:pt x="3532125" y="1303373"/>
                </a:lnTo>
                <a:lnTo>
                  <a:pt x="3532125" y="1319058"/>
                </a:lnTo>
                <a:lnTo>
                  <a:pt x="3632505" y="1319058"/>
                </a:lnTo>
                <a:lnTo>
                  <a:pt x="3632505" y="1330037"/>
                </a:lnTo>
                <a:lnTo>
                  <a:pt x="3681126" y="1330037"/>
                </a:lnTo>
                <a:lnTo>
                  <a:pt x="3681126" y="1351995"/>
                </a:lnTo>
                <a:lnTo>
                  <a:pt x="3718769" y="1351995"/>
                </a:lnTo>
                <a:lnTo>
                  <a:pt x="3737590" y="1370816"/>
                </a:lnTo>
                <a:lnTo>
                  <a:pt x="3814444" y="1370816"/>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78" name="Freeform: Shape 77">
            <a:extLst>
              <a:ext uri="{FF2B5EF4-FFF2-40B4-BE49-F238E27FC236}">
                <a16:creationId xmlns:a16="http://schemas.microsoft.com/office/drawing/2014/main" id="{09F49096-4BF7-401E-ADF2-4ADC5FC93671}"/>
              </a:ext>
            </a:extLst>
          </p:cNvPr>
          <p:cNvSpPr/>
          <p:nvPr/>
        </p:nvSpPr>
        <p:spPr bwMode="auto">
          <a:xfrm>
            <a:off x="6785467" y="2000157"/>
            <a:ext cx="3817335" cy="2340603"/>
          </a:xfrm>
          <a:custGeom>
            <a:avLst/>
            <a:gdLst>
              <a:gd name="connsiteX0" fmla="*/ 0 w 3817335"/>
              <a:gd name="connsiteY0" fmla="*/ 0 h 2340603"/>
              <a:gd name="connsiteX1" fmla="*/ 21189 w 3817335"/>
              <a:gd name="connsiteY1" fmla="*/ 21189 h 2340603"/>
              <a:gd name="connsiteX2" fmla="*/ 21189 w 3817335"/>
              <a:gd name="connsiteY2" fmla="*/ 76607 h 2340603"/>
              <a:gd name="connsiteX3" fmla="*/ 32599 w 3817335"/>
              <a:gd name="connsiteY3" fmla="*/ 88017 h 2340603"/>
              <a:gd name="connsiteX4" fmla="*/ 32599 w 3817335"/>
              <a:gd name="connsiteY4" fmla="*/ 141805 h 2340603"/>
              <a:gd name="connsiteX5" fmla="*/ 55419 w 3817335"/>
              <a:gd name="connsiteY5" fmla="*/ 141805 h 2340603"/>
              <a:gd name="connsiteX6" fmla="*/ 55419 w 3817335"/>
              <a:gd name="connsiteY6" fmla="*/ 221673 h 2340603"/>
              <a:gd name="connsiteX7" fmla="*/ 73348 w 3817335"/>
              <a:gd name="connsiteY7" fmla="*/ 221673 h 2340603"/>
              <a:gd name="connsiteX8" fmla="*/ 73348 w 3817335"/>
              <a:gd name="connsiteY8" fmla="*/ 295020 h 2340603"/>
              <a:gd name="connsiteX9" fmla="*/ 91277 w 3817335"/>
              <a:gd name="connsiteY9" fmla="*/ 295020 h 2340603"/>
              <a:gd name="connsiteX10" fmla="*/ 91277 w 3817335"/>
              <a:gd name="connsiteY10" fmla="*/ 335769 h 2340603"/>
              <a:gd name="connsiteX11" fmla="*/ 105947 w 3817335"/>
              <a:gd name="connsiteY11" fmla="*/ 335769 h 2340603"/>
              <a:gd name="connsiteX12" fmla="*/ 105947 w 3817335"/>
              <a:gd name="connsiteY12" fmla="*/ 399337 h 2340603"/>
              <a:gd name="connsiteX13" fmla="*/ 125506 w 3817335"/>
              <a:gd name="connsiteY13" fmla="*/ 399337 h 2340603"/>
              <a:gd name="connsiteX14" fmla="*/ 125506 w 3817335"/>
              <a:gd name="connsiteY14" fmla="*/ 433566 h 2340603"/>
              <a:gd name="connsiteX15" fmla="*/ 146696 w 3817335"/>
              <a:gd name="connsiteY15" fmla="*/ 433566 h 2340603"/>
              <a:gd name="connsiteX16" fmla="*/ 146696 w 3817335"/>
              <a:gd name="connsiteY16" fmla="*/ 503653 h 2340603"/>
              <a:gd name="connsiteX17" fmla="*/ 167885 w 3817335"/>
              <a:gd name="connsiteY17" fmla="*/ 503653 h 2340603"/>
              <a:gd name="connsiteX18" fmla="*/ 167885 w 3817335"/>
              <a:gd name="connsiteY18" fmla="*/ 583521 h 2340603"/>
              <a:gd name="connsiteX19" fmla="*/ 187444 w 3817335"/>
              <a:gd name="connsiteY19" fmla="*/ 583521 h 2340603"/>
              <a:gd name="connsiteX20" fmla="*/ 187444 w 3817335"/>
              <a:gd name="connsiteY20" fmla="*/ 648719 h 2340603"/>
              <a:gd name="connsiteX21" fmla="*/ 207004 w 3817335"/>
              <a:gd name="connsiteY21" fmla="*/ 648719 h 2340603"/>
              <a:gd name="connsiteX22" fmla="*/ 207004 w 3817335"/>
              <a:gd name="connsiteY22" fmla="*/ 779114 h 2340603"/>
              <a:gd name="connsiteX23" fmla="*/ 223303 w 3817335"/>
              <a:gd name="connsiteY23" fmla="*/ 779114 h 2340603"/>
              <a:gd name="connsiteX24" fmla="*/ 223303 w 3817335"/>
              <a:gd name="connsiteY24" fmla="*/ 872021 h 2340603"/>
              <a:gd name="connsiteX25" fmla="*/ 237973 w 3817335"/>
              <a:gd name="connsiteY25" fmla="*/ 872021 h 2340603"/>
              <a:gd name="connsiteX26" fmla="*/ 237973 w 3817335"/>
              <a:gd name="connsiteY26" fmla="*/ 940479 h 2340603"/>
              <a:gd name="connsiteX27" fmla="*/ 254272 w 3817335"/>
              <a:gd name="connsiteY27" fmla="*/ 940479 h 2340603"/>
              <a:gd name="connsiteX28" fmla="*/ 254272 w 3817335"/>
              <a:gd name="connsiteY28" fmla="*/ 994267 h 2340603"/>
              <a:gd name="connsiteX29" fmla="*/ 272201 w 3817335"/>
              <a:gd name="connsiteY29" fmla="*/ 994267 h 2340603"/>
              <a:gd name="connsiteX30" fmla="*/ 272201 w 3817335"/>
              <a:gd name="connsiteY30" fmla="*/ 1061095 h 2340603"/>
              <a:gd name="connsiteX31" fmla="*/ 291761 w 3817335"/>
              <a:gd name="connsiteY31" fmla="*/ 1061095 h 2340603"/>
              <a:gd name="connsiteX32" fmla="*/ 291761 w 3817335"/>
              <a:gd name="connsiteY32" fmla="*/ 1139332 h 2340603"/>
              <a:gd name="connsiteX33" fmla="*/ 311320 w 3817335"/>
              <a:gd name="connsiteY33" fmla="*/ 1139332 h 2340603"/>
              <a:gd name="connsiteX34" fmla="*/ 311320 w 3817335"/>
              <a:gd name="connsiteY34" fmla="*/ 1215940 h 2340603"/>
              <a:gd name="connsiteX35" fmla="*/ 322730 w 3817335"/>
              <a:gd name="connsiteY35" fmla="*/ 1215940 h 2340603"/>
              <a:gd name="connsiteX36" fmla="*/ 322730 w 3817335"/>
              <a:gd name="connsiteY36" fmla="*/ 1263208 h 2340603"/>
              <a:gd name="connsiteX37" fmla="*/ 343919 w 3817335"/>
              <a:gd name="connsiteY37" fmla="*/ 1263208 h 2340603"/>
              <a:gd name="connsiteX38" fmla="*/ 343919 w 3817335"/>
              <a:gd name="connsiteY38" fmla="*/ 1338186 h 2340603"/>
              <a:gd name="connsiteX39" fmla="*/ 360219 w 3817335"/>
              <a:gd name="connsiteY39" fmla="*/ 1338186 h 2340603"/>
              <a:gd name="connsiteX40" fmla="*/ 360219 w 3817335"/>
              <a:gd name="connsiteY40" fmla="*/ 1382194 h 2340603"/>
              <a:gd name="connsiteX41" fmla="*/ 383038 w 3817335"/>
              <a:gd name="connsiteY41" fmla="*/ 1382194 h 2340603"/>
              <a:gd name="connsiteX42" fmla="*/ 383038 w 3817335"/>
              <a:gd name="connsiteY42" fmla="*/ 1418053 h 2340603"/>
              <a:gd name="connsiteX43" fmla="*/ 397707 w 3817335"/>
              <a:gd name="connsiteY43" fmla="*/ 1418053 h 2340603"/>
              <a:gd name="connsiteX44" fmla="*/ 397707 w 3817335"/>
              <a:gd name="connsiteY44" fmla="*/ 1483251 h 2340603"/>
              <a:gd name="connsiteX45" fmla="*/ 412377 w 3817335"/>
              <a:gd name="connsiteY45" fmla="*/ 1483251 h 2340603"/>
              <a:gd name="connsiteX46" fmla="*/ 412377 w 3817335"/>
              <a:gd name="connsiteY46" fmla="*/ 1519110 h 2340603"/>
              <a:gd name="connsiteX47" fmla="*/ 431936 w 3817335"/>
              <a:gd name="connsiteY47" fmla="*/ 1519110 h 2340603"/>
              <a:gd name="connsiteX48" fmla="*/ 431936 w 3817335"/>
              <a:gd name="connsiteY48" fmla="*/ 1554969 h 2340603"/>
              <a:gd name="connsiteX49" fmla="*/ 444975 w 3817335"/>
              <a:gd name="connsiteY49" fmla="*/ 1568008 h 2340603"/>
              <a:gd name="connsiteX50" fmla="*/ 472685 w 3817335"/>
              <a:gd name="connsiteY50" fmla="*/ 1568008 h 2340603"/>
              <a:gd name="connsiteX51" fmla="*/ 471055 w 3817335"/>
              <a:gd name="connsiteY51" fmla="*/ 1582678 h 2340603"/>
              <a:gd name="connsiteX52" fmla="*/ 471055 w 3817335"/>
              <a:gd name="connsiteY52" fmla="*/ 1598977 h 2340603"/>
              <a:gd name="connsiteX53" fmla="*/ 488984 w 3817335"/>
              <a:gd name="connsiteY53" fmla="*/ 1598977 h 2340603"/>
              <a:gd name="connsiteX54" fmla="*/ 488984 w 3817335"/>
              <a:gd name="connsiteY54" fmla="*/ 1656025 h 2340603"/>
              <a:gd name="connsiteX55" fmla="*/ 505284 w 3817335"/>
              <a:gd name="connsiteY55" fmla="*/ 1656025 h 2340603"/>
              <a:gd name="connsiteX56" fmla="*/ 505284 w 3817335"/>
              <a:gd name="connsiteY56" fmla="*/ 1701664 h 2340603"/>
              <a:gd name="connsiteX57" fmla="*/ 546032 w 3817335"/>
              <a:gd name="connsiteY57" fmla="*/ 1701664 h 2340603"/>
              <a:gd name="connsiteX58" fmla="*/ 546032 w 3817335"/>
              <a:gd name="connsiteY58" fmla="*/ 1722853 h 2340603"/>
              <a:gd name="connsiteX59" fmla="*/ 578631 w 3817335"/>
              <a:gd name="connsiteY59" fmla="*/ 1722853 h 2340603"/>
              <a:gd name="connsiteX60" fmla="*/ 578631 w 3817335"/>
              <a:gd name="connsiteY60" fmla="*/ 1748932 h 2340603"/>
              <a:gd name="connsiteX61" fmla="*/ 606340 w 3817335"/>
              <a:gd name="connsiteY61" fmla="*/ 1748932 h 2340603"/>
              <a:gd name="connsiteX62" fmla="*/ 606340 w 3817335"/>
              <a:gd name="connsiteY62" fmla="*/ 1778271 h 2340603"/>
              <a:gd name="connsiteX63" fmla="*/ 655239 w 3817335"/>
              <a:gd name="connsiteY63" fmla="*/ 1778271 h 2340603"/>
              <a:gd name="connsiteX64" fmla="*/ 655239 w 3817335"/>
              <a:gd name="connsiteY64" fmla="*/ 1802721 h 2340603"/>
              <a:gd name="connsiteX65" fmla="*/ 679688 w 3817335"/>
              <a:gd name="connsiteY65" fmla="*/ 1802721 h 2340603"/>
              <a:gd name="connsiteX66" fmla="*/ 679688 w 3817335"/>
              <a:gd name="connsiteY66" fmla="*/ 1823910 h 2340603"/>
              <a:gd name="connsiteX67" fmla="*/ 707397 w 3817335"/>
              <a:gd name="connsiteY67" fmla="*/ 1823910 h 2340603"/>
              <a:gd name="connsiteX68" fmla="*/ 707397 w 3817335"/>
              <a:gd name="connsiteY68" fmla="*/ 1843469 h 2340603"/>
              <a:gd name="connsiteX69" fmla="*/ 800304 w 3817335"/>
              <a:gd name="connsiteY69" fmla="*/ 1843469 h 2340603"/>
              <a:gd name="connsiteX70" fmla="*/ 800304 w 3817335"/>
              <a:gd name="connsiteY70" fmla="*/ 1856509 h 2340603"/>
              <a:gd name="connsiteX71" fmla="*/ 860612 w 3817335"/>
              <a:gd name="connsiteY71" fmla="*/ 1856509 h 2340603"/>
              <a:gd name="connsiteX72" fmla="*/ 860612 w 3817335"/>
              <a:gd name="connsiteY72" fmla="*/ 1879328 h 2340603"/>
              <a:gd name="connsiteX73" fmla="*/ 925810 w 3817335"/>
              <a:gd name="connsiteY73" fmla="*/ 1879328 h 2340603"/>
              <a:gd name="connsiteX74" fmla="*/ 925810 w 3817335"/>
              <a:gd name="connsiteY74" fmla="*/ 1897258 h 2340603"/>
              <a:gd name="connsiteX75" fmla="*/ 1008937 w 3817335"/>
              <a:gd name="connsiteY75" fmla="*/ 1897258 h 2340603"/>
              <a:gd name="connsiteX76" fmla="*/ 1008937 w 3817335"/>
              <a:gd name="connsiteY76" fmla="*/ 1908667 h 2340603"/>
              <a:gd name="connsiteX77" fmla="*/ 1079025 w 3817335"/>
              <a:gd name="connsiteY77" fmla="*/ 1908667 h 2340603"/>
              <a:gd name="connsiteX78" fmla="*/ 1079025 w 3817335"/>
              <a:gd name="connsiteY78" fmla="*/ 1926597 h 2340603"/>
              <a:gd name="connsiteX79" fmla="*/ 1129553 w 3817335"/>
              <a:gd name="connsiteY79" fmla="*/ 1926597 h 2340603"/>
              <a:gd name="connsiteX80" fmla="*/ 1129553 w 3817335"/>
              <a:gd name="connsiteY80" fmla="*/ 1942896 h 2340603"/>
              <a:gd name="connsiteX81" fmla="*/ 1191491 w 3817335"/>
              <a:gd name="connsiteY81" fmla="*/ 1942896 h 2340603"/>
              <a:gd name="connsiteX82" fmla="*/ 1191491 w 3817335"/>
              <a:gd name="connsiteY82" fmla="*/ 1965715 h 2340603"/>
              <a:gd name="connsiteX83" fmla="*/ 1219200 w 3817335"/>
              <a:gd name="connsiteY83" fmla="*/ 1965715 h 2340603"/>
              <a:gd name="connsiteX84" fmla="*/ 1219200 w 3817335"/>
              <a:gd name="connsiteY84" fmla="*/ 1985275 h 2340603"/>
              <a:gd name="connsiteX85" fmla="*/ 1250169 w 3817335"/>
              <a:gd name="connsiteY85" fmla="*/ 1985275 h 2340603"/>
              <a:gd name="connsiteX86" fmla="*/ 1250169 w 3817335"/>
              <a:gd name="connsiteY86" fmla="*/ 1999944 h 2340603"/>
              <a:gd name="connsiteX87" fmla="*/ 1287658 w 3817335"/>
              <a:gd name="connsiteY87" fmla="*/ 1999944 h 2340603"/>
              <a:gd name="connsiteX88" fmla="*/ 1287658 w 3817335"/>
              <a:gd name="connsiteY88" fmla="*/ 2030913 h 2340603"/>
              <a:gd name="connsiteX89" fmla="*/ 1318627 w 3817335"/>
              <a:gd name="connsiteY89" fmla="*/ 2030913 h 2340603"/>
              <a:gd name="connsiteX90" fmla="*/ 1318627 w 3817335"/>
              <a:gd name="connsiteY90" fmla="*/ 2047213 h 2340603"/>
              <a:gd name="connsiteX91" fmla="*/ 1382195 w 3817335"/>
              <a:gd name="connsiteY91" fmla="*/ 2047213 h 2340603"/>
              <a:gd name="connsiteX92" fmla="*/ 1382195 w 3817335"/>
              <a:gd name="connsiteY92" fmla="*/ 2073292 h 2340603"/>
              <a:gd name="connsiteX93" fmla="*/ 1473472 w 3817335"/>
              <a:gd name="connsiteY93" fmla="*/ 2073292 h 2340603"/>
              <a:gd name="connsiteX94" fmla="*/ 1473472 w 3817335"/>
              <a:gd name="connsiteY94" fmla="*/ 2073292 h 2340603"/>
              <a:gd name="connsiteX95" fmla="*/ 1473472 w 3817335"/>
              <a:gd name="connsiteY95" fmla="*/ 2087961 h 2340603"/>
              <a:gd name="connsiteX96" fmla="*/ 1770122 w 3817335"/>
              <a:gd name="connsiteY96" fmla="*/ 2087961 h 2340603"/>
              <a:gd name="connsiteX97" fmla="*/ 1770122 w 3817335"/>
              <a:gd name="connsiteY97" fmla="*/ 2104261 h 2340603"/>
              <a:gd name="connsiteX98" fmla="*/ 2019504 w 3817335"/>
              <a:gd name="connsiteY98" fmla="*/ 2104261 h 2340603"/>
              <a:gd name="connsiteX99" fmla="*/ 2019504 w 3817335"/>
              <a:gd name="connsiteY99" fmla="*/ 2125450 h 2340603"/>
              <a:gd name="connsiteX100" fmla="*/ 2154790 w 3817335"/>
              <a:gd name="connsiteY100" fmla="*/ 2125450 h 2340603"/>
              <a:gd name="connsiteX101" fmla="*/ 2154790 w 3817335"/>
              <a:gd name="connsiteY101" fmla="*/ 2125450 h 2340603"/>
              <a:gd name="connsiteX102" fmla="*/ 2198798 w 3817335"/>
              <a:gd name="connsiteY102" fmla="*/ 2125450 h 2340603"/>
              <a:gd name="connsiteX103" fmla="*/ 2198798 w 3817335"/>
              <a:gd name="connsiteY103" fmla="*/ 2148269 h 2340603"/>
              <a:gd name="connsiteX104" fmla="*/ 2293335 w 3817335"/>
              <a:gd name="connsiteY104" fmla="*/ 2148269 h 2340603"/>
              <a:gd name="connsiteX105" fmla="*/ 2293335 w 3817335"/>
              <a:gd name="connsiteY105" fmla="*/ 2174348 h 2340603"/>
              <a:gd name="connsiteX106" fmla="*/ 2366683 w 3817335"/>
              <a:gd name="connsiteY106" fmla="*/ 2174348 h 2340603"/>
              <a:gd name="connsiteX107" fmla="*/ 2366683 w 3817335"/>
              <a:gd name="connsiteY107" fmla="*/ 2189018 h 2340603"/>
              <a:gd name="connsiteX108" fmla="*/ 2578576 w 3817335"/>
              <a:gd name="connsiteY108" fmla="*/ 2189018 h 2340603"/>
              <a:gd name="connsiteX109" fmla="*/ 2578576 w 3817335"/>
              <a:gd name="connsiteY109" fmla="*/ 2198798 h 2340603"/>
              <a:gd name="connsiteX110" fmla="*/ 2801878 w 3817335"/>
              <a:gd name="connsiteY110" fmla="*/ 2198798 h 2340603"/>
              <a:gd name="connsiteX111" fmla="*/ 2801878 w 3817335"/>
              <a:gd name="connsiteY111" fmla="*/ 2221617 h 2340603"/>
              <a:gd name="connsiteX112" fmla="*/ 3034961 w 3817335"/>
              <a:gd name="connsiteY112" fmla="*/ 2221617 h 2340603"/>
              <a:gd name="connsiteX113" fmla="*/ 3034961 w 3817335"/>
              <a:gd name="connsiteY113" fmla="*/ 2236286 h 2340603"/>
              <a:gd name="connsiteX114" fmla="*/ 3191436 w 3817335"/>
              <a:gd name="connsiteY114" fmla="*/ 2236286 h 2340603"/>
              <a:gd name="connsiteX115" fmla="*/ 3191436 w 3817335"/>
              <a:gd name="connsiteY115" fmla="*/ 2255846 h 2340603"/>
              <a:gd name="connsiteX116" fmla="*/ 3323461 w 3817335"/>
              <a:gd name="connsiteY116" fmla="*/ 2255846 h 2340603"/>
              <a:gd name="connsiteX117" fmla="*/ 3323461 w 3817335"/>
              <a:gd name="connsiteY117" fmla="*/ 2273775 h 2340603"/>
              <a:gd name="connsiteX118" fmla="*/ 3468527 w 3817335"/>
              <a:gd name="connsiteY118" fmla="*/ 2273775 h 2340603"/>
              <a:gd name="connsiteX119" fmla="*/ 3468527 w 3817335"/>
              <a:gd name="connsiteY119" fmla="*/ 2293335 h 2340603"/>
              <a:gd name="connsiteX120" fmla="*/ 3563063 w 3817335"/>
              <a:gd name="connsiteY120" fmla="*/ 2293335 h 2340603"/>
              <a:gd name="connsiteX121" fmla="*/ 3569583 w 3817335"/>
              <a:gd name="connsiteY121" fmla="*/ 2299855 h 2340603"/>
              <a:gd name="connsiteX122" fmla="*/ 3652711 w 3817335"/>
              <a:gd name="connsiteY122" fmla="*/ 2299855 h 2340603"/>
              <a:gd name="connsiteX123" fmla="*/ 3652711 w 3817335"/>
              <a:gd name="connsiteY123" fmla="*/ 2329193 h 2340603"/>
              <a:gd name="connsiteX124" fmla="*/ 3761917 w 3817335"/>
              <a:gd name="connsiteY124" fmla="*/ 2329193 h 2340603"/>
              <a:gd name="connsiteX125" fmla="*/ 3761917 w 3817335"/>
              <a:gd name="connsiteY125" fmla="*/ 2340603 h 2340603"/>
              <a:gd name="connsiteX126" fmla="*/ 3817335 w 3817335"/>
              <a:gd name="connsiteY126" fmla="*/ 2340603 h 234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817335" h="2340603">
                <a:moveTo>
                  <a:pt x="0" y="0"/>
                </a:moveTo>
                <a:lnTo>
                  <a:pt x="21189" y="21189"/>
                </a:lnTo>
                <a:lnTo>
                  <a:pt x="21189" y="76607"/>
                </a:lnTo>
                <a:lnTo>
                  <a:pt x="32599" y="88017"/>
                </a:lnTo>
                <a:lnTo>
                  <a:pt x="32599" y="141805"/>
                </a:lnTo>
                <a:lnTo>
                  <a:pt x="55419" y="141805"/>
                </a:lnTo>
                <a:lnTo>
                  <a:pt x="55419" y="221673"/>
                </a:lnTo>
                <a:lnTo>
                  <a:pt x="73348" y="221673"/>
                </a:lnTo>
                <a:lnTo>
                  <a:pt x="73348" y="295020"/>
                </a:lnTo>
                <a:lnTo>
                  <a:pt x="91277" y="295020"/>
                </a:lnTo>
                <a:lnTo>
                  <a:pt x="91277" y="335769"/>
                </a:lnTo>
                <a:lnTo>
                  <a:pt x="105947" y="335769"/>
                </a:lnTo>
                <a:lnTo>
                  <a:pt x="105947" y="399337"/>
                </a:lnTo>
                <a:lnTo>
                  <a:pt x="125506" y="399337"/>
                </a:lnTo>
                <a:lnTo>
                  <a:pt x="125506" y="433566"/>
                </a:lnTo>
                <a:lnTo>
                  <a:pt x="146696" y="433566"/>
                </a:lnTo>
                <a:lnTo>
                  <a:pt x="146696" y="503653"/>
                </a:lnTo>
                <a:lnTo>
                  <a:pt x="167885" y="503653"/>
                </a:lnTo>
                <a:lnTo>
                  <a:pt x="167885" y="583521"/>
                </a:lnTo>
                <a:lnTo>
                  <a:pt x="187444" y="583521"/>
                </a:lnTo>
                <a:lnTo>
                  <a:pt x="187444" y="648719"/>
                </a:lnTo>
                <a:lnTo>
                  <a:pt x="207004" y="648719"/>
                </a:lnTo>
                <a:lnTo>
                  <a:pt x="207004" y="779114"/>
                </a:lnTo>
                <a:lnTo>
                  <a:pt x="223303" y="779114"/>
                </a:lnTo>
                <a:lnTo>
                  <a:pt x="223303" y="872021"/>
                </a:lnTo>
                <a:lnTo>
                  <a:pt x="237973" y="872021"/>
                </a:lnTo>
                <a:lnTo>
                  <a:pt x="237973" y="940479"/>
                </a:lnTo>
                <a:lnTo>
                  <a:pt x="254272" y="940479"/>
                </a:lnTo>
                <a:lnTo>
                  <a:pt x="254272" y="994267"/>
                </a:lnTo>
                <a:lnTo>
                  <a:pt x="272201" y="994267"/>
                </a:lnTo>
                <a:lnTo>
                  <a:pt x="272201" y="1061095"/>
                </a:lnTo>
                <a:lnTo>
                  <a:pt x="291761" y="1061095"/>
                </a:lnTo>
                <a:lnTo>
                  <a:pt x="291761" y="1139332"/>
                </a:lnTo>
                <a:lnTo>
                  <a:pt x="311320" y="1139332"/>
                </a:lnTo>
                <a:lnTo>
                  <a:pt x="311320" y="1215940"/>
                </a:lnTo>
                <a:lnTo>
                  <a:pt x="322730" y="1215940"/>
                </a:lnTo>
                <a:lnTo>
                  <a:pt x="322730" y="1263208"/>
                </a:lnTo>
                <a:lnTo>
                  <a:pt x="343919" y="1263208"/>
                </a:lnTo>
                <a:lnTo>
                  <a:pt x="343919" y="1338186"/>
                </a:lnTo>
                <a:lnTo>
                  <a:pt x="360219" y="1338186"/>
                </a:lnTo>
                <a:lnTo>
                  <a:pt x="360219" y="1382194"/>
                </a:lnTo>
                <a:lnTo>
                  <a:pt x="383038" y="1382194"/>
                </a:lnTo>
                <a:lnTo>
                  <a:pt x="383038" y="1418053"/>
                </a:lnTo>
                <a:lnTo>
                  <a:pt x="397707" y="1418053"/>
                </a:lnTo>
                <a:lnTo>
                  <a:pt x="397707" y="1483251"/>
                </a:lnTo>
                <a:lnTo>
                  <a:pt x="412377" y="1483251"/>
                </a:lnTo>
                <a:lnTo>
                  <a:pt x="412377" y="1519110"/>
                </a:lnTo>
                <a:lnTo>
                  <a:pt x="431936" y="1519110"/>
                </a:lnTo>
                <a:lnTo>
                  <a:pt x="431936" y="1554969"/>
                </a:lnTo>
                <a:lnTo>
                  <a:pt x="444975" y="1568008"/>
                </a:lnTo>
                <a:lnTo>
                  <a:pt x="472685" y="1568008"/>
                </a:lnTo>
                <a:lnTo>
                  <a:pt x="471055" y="1582678"/>
                </a:lnTo>
                <a:lnTo>
                  <a:pt x="471055" y="1598977"/>
                </a:lnTo>
                <a:lnTo>
                  <a:pt x="488984" y="1598977"/>
                </a:lnTo>
                <a:lnTo>
                  <a:pt x="488984" y="1656025"/>
                </a:lnTo>
                <a:lnTo>
                  <a:pt x="505284" y="1656025"/>
                </a:lnTo>
                <a:lnTo>
                  <a:pt x="505284" y="1701664"/>
                </a:lnTo>
                <a:lnTo>
                  <a:pt x="546032" y="1701664"/>
                </a:lnTo>
                <a:lnTo>
                  <a:pt x="546032" y="1722853"/>
                </a:lnTo>
                <a:lnTo>
                  <a:pt x="578631" y="1722853"/>
                </a:lnTo>
                <a:lnTo>
                  <a:pt x="578631" y="1748932"/>
                </a:lnTo>
                <a:lnTo>
                  <a:pt x="606340" y="1748932"/>
                </a:lnTo>
                <a:lnTo>
                  <a:pt x="606340" y="1778271"/>
                </a:lnTo>
                <a:lnTo>
                  <a:pt x="655239" y="1778271"/>
                </a:lnTo>
                <a:lnTo>
                  <a:pt x="655239" y="1802721"/>
                </a:lnTo>
                <a:lnTo>
                  <a:pt x="679688" y="1802721"/>
                </a:lnTo>
                <a:lnTo>
                  <a:pt x="679688" y="1823910"/>
                </a:lnTo>
                <a:lnTo>
                  <a:pt x="707397" y="1823910"/>
                </a:lnTo>
                <a:lnTo>
                  <a:pt x="707397" y="1843469"/>
                </a:lnTo>
                <a:lnTo>
                  <a:pt x="800304" y="1843469"/>
                </a:lnTo>
                <a:lnTo>
                  <a:pt x="800304" y="1856509"/>
                </a:lnTo>
                <a:lnTo>
                  <a:pt x="860612" y="1856509"/>
                </a:lnTo>
                <a:lnTo>
                  <a:pt x="860612" y="1879328"/>
                </a:lnTo>
                <a:lnTo>
                  <a:pt x="925810" y="1879328"/>
                </a:lnTo>
                <a:lnTo>
                  <a:pt x="925810" y="1897258"/>
                </a:lnTo>
                <a:lnTo>
                  <a:pt x="1008937" y="1897258"/>
                </a:lnTo>
                <a:lnTo>
                  <a:pt x="1008937" y="1908667"/>
                </a:lnTo>
                <a:lnTo>
                  <a:pt x="1079025" y="1908667"/>
                </a:lnTo>
                <a:lnTo>
                  <a:pt x="1079025" y="1926597"/>
                </a:lnTo>
                <a:lnTo>
                  <a:pt x="1129553" y="1926597"/>
                </a:lnTo>
                <a:lnTo>
                  <a:pt x="1129553" y="1942896"/>
                </a:lnTo>
                <a:lnTo>
                  <a:pt x="1191491" y="1942896"/>
                </a:lnTo>
                <a:lnTo>
                  <a:pt x="1191491" y="1965715"/>
                </a:lnTo>
                <a:lnTo>
                  <a:pt x="1219200" y="1965715"/>
                </a:lnTo>
                <a:lnTo>
                  <a:pt x="1219200" y="1985275"/>
                </a:lnTo>
                <a:lnTo>
                  <a:pt x="1250169" y="1985275"/>
                </a:lnTo>
                <a:lnTo>
                  <a:pt x="1250169" y="1999944"/>
                </a:lnTo>
                <a:lnTo>
                  <a:pt x="1287658" y="1999944"/>
                </a:lnTo>
                <a:lnTo>
                  <a:pt x="1287658" y="2030913"/>
                </a:lnTo>
                <a:lnTo>
                  <a:pt x="1318627" y="2030913"/>
                </a:lnTo>
                <a:lnTo>
                  <a:pt x="1318627" y="2047213"/>
                </a:lnTo>
                <a:lnTo>
                  <a:pt x="1382195" y="2047213"/>
                </a:lnTo>
                <a:lnTo>
                  <a:pt x="1382195" y="2073292"/>
                </a:lnTo>
                <a:lnTo>
                  <a:pt x="1473472" y="2073292"/>
                </a:lnTo>
                <a:lnTo>
                  <a:pt x="1473472" y="2073292"/>
                </a:lnTo>
                <a:lnTo>
                  <a:pt x="1473472" y="2087961"/>
                </a:lnTo>
                <a:lnTo>
                  <a:pt x="1770122" y="2087961"/>
                </a:lnTo>
                <a:lnTo>
                  <a:pt x="1770122" y="2104261"/>
                </a:lnTo>
                <a:lnTo>
                  <a:pt x="2019504" y="2104261"/>
                </a:lnTo>
                <a:lnTo>
                  <a:pt x="2019504" y="2125450"/>
                </a:lnTo>
                <a:lnTo>
                  <a:pt x="2154790" y="2125450"/>
                </a:lnTo>
                <a:lnTo>
                  <a:pt x="2154790" y="2125450"/>
                </a:lnTo>
                <a:lnTo>
                  <a:pt x="2198798" y="2125450"/>
                </a:lnTo>
                <a:lnTo>
                  <a:pt x="2198798" y="2148269"/>
                </a:lnTo>
                <a:lnTo>
                  <a:pt x="2293335" y="2148269"/>
                </a:lnTo>
                <a:lnTo>
                  <a:pt x="2293335" y="2174348"/>
                </a:lnTo>
                <a:lnTo>
                  <a:pt x="2366683" y="2174348"/>
                </a:lnTo>
                <a:lnTo>
                  <a:pt x="2366683" y="2189018"/>
                </a:lnTo>
                <a:lnTo>
                  <a:pt x="2578576" y="2189018"/>
                </a:lnTo>
                <a:lnTo>
                  <a:pt x="2578576" y="2198798"/>
                </a:lnTo>
                <a:lnTo>
                  <a:pt x="2801878" y="2198798"/>
                </a:lnTo>
                <a:lnTo>
                  <a:pt x="2801878" y="2221617"/>
                </a:lnTo>
                <a:lnTo>
                  <a:pt x="3034961" y="2221617"/>
                </a:lnTo>
                <a:lnTo>
                  <a:pt x="3034961" y="2236286"/>
                </a:lnTo>
                <a:lnTo>
                  <a:pt x="3191436" y="2236286"/>
                </a:lnTo>
                <a:lnTo>
                  <a:pt x="3191436" y="2255846"/>
                </a:lnTo>
                <a:lnTo>
                  <a:pt x="3323461" y="2255846"/>
                </a:lnTo>
                <a:lnTo>
                  <a:pt x="3323461" y="2273775"/>
                </a:lnTo>
                <a:lnTo>
                  <a:pt x="3468527" y="2273775"/>
                </a:lnTo>
                <a:lnTo>
                  <a:pt x="3468527" y="2293335"/>
                </a:lnTo>
                <a:lnTo>
                  <a:pt x="3563063" y="2293335"/>
                </a:lnTo>
                <a:lnTo>
                  <a:pt x="3569583" y="2299855"/>
                </a:lnTo>
                <a:lnTo>
                  <a:pt x="3652711" y="2299855"/>
                </a:lnTo>
                <a:lnTo>
                  <a:pt x="3652711" y="2329193"/>
                </a:lnTo>
                <a:lnTo>
                  <a:pt x="3761917" y="2329193"/>
                </a:lnTo>
                <a:lnTo>
                  <a:pt x="3761917" y="2340603"/>
                </a:lnTo>
                <a:lnTo>
                  <a:pt x="3817335" y="2340603"/>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5" name="Freeform: Shape 44">
            <a:extLst>
              <a:ext uri="{FF2B5EF4-FFF2-40B4-BE49-F238E27FC236}">
                <a16:creationId xmlns:a16="http://schemas.microsoft.com/office/drawing/2014/main" id="{121CA7CB-D43B-4F1B-9A04-47736BBCEB50}"/>
              </a:ext>
            </a:extLst>
          </p:cNvPr>
          <p:cNvSpPr/>
          <p:nvPr/>
        </p:nvSpPr>
        <p:spPr bwMode="auto">
          <a:xfrm>
            <a:off x="6789402" y="1937139"/>
            <a:ext cx="3833871" cy="2878112"/>
          </a:xfrm>
          <a:custGeom>
            <a:avLst/>
            <a:gdLst>
              <a:gd name="connsiteX0" fmla="*/ 0 w 3632616"/>
              <a:gd name="connsiteY0" fmla="*/ 0 h 2878112"/>
              <a:gd name="connsiteX1" fmla="*/ 0 w 3632616"/>
              <a:gd name="connsiteY1" fmla="*/ 2878112 h 2878112"/>
              <a:gd name="connsiteX2" fmla="*/ 3632616 w 3632616"/>
              <a:gd name="connsiteY2" fmla="*/ 2878112 h 2878112"/>
            </a:gdLst>
            <a:ahLst/>
            <a:cxnLst>
              <a:cxn ang="0">
                <a:pos x="connsiteX0" y="connsiteY0"/>
              </a:cxn>
              <a:cxn ang="0">
                <a:pos x="connsiteX1" y="connsiteY1"/>
              </a:cxn>
              <a:cxn ang="0">
                <a:pos x="connsiteX2" y="connsiteY2"/>
              </a:cxn>
            </a:cxnLst>
            <a:rect l="l" t="t" r="r" b="b"/>
            <a:pathLst>
              <a:path w="3632616" h="2878112">
                <a:moveTo>
                  <a:pt x="0" y="0"/>
                </a:moveTo>
                <a:lnTo>
                  <a:pt x="0" y="2878112"/>
                </a:lnTo>
                <a:lnTo>
                  <a:pt x="3632616" y="287811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9" name="TextBox 78">
            <a:extLst>
              <a:ext uri="{FF2B5EF4-FFF2-40B4-BE49-F238E27FC236}">
                <a16:creationId xmlns:a16="http://schemas.microsoft.com/office/drawing/2014/main" id="{CF80A880-F172-4F1C-A575-C8E96F1512EA}"/>
              </a:ext>
            </a:extLst>
          </p:cNvPr>
          <p:cNvSpPr txBox="1"/>
          <p:nvPr/>
        </p:nvSpPr>
        <p:spPr bwMode="auto">
          <a:xfrm>
            <a:off x="8896166" y="2493570"/>
            <a:ext cx="819280" cy="38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MRD-</a:t>
            </a:r>
          </a:p>
        </p:txBody>
      </p:sp>
      <p:sp>
        <p:nvSpPr>
          <p:cNvPr id="80" name="TextBox 79">
            <a:extLst>
              <a:ext uri="{FF2B5EF4-FFF2-40B4-BE49-F238E27FC236}">
                <a16:creationId xmlns:a16="http://schemas.microsoft.com/office/drawing/2014/main" id="{7A166808-722D-453D-9288-094761FAA827}"/>
              </a:ext>
            </a:extLst>
          </p:cNvPr>
          <p:cNvSpPr txBox="1"/>
          <p:nvPr/>
        </p:nvSpPr>
        <p:spPr bwMode="auto">
          <a:xfrm>
            <a:off x="7190825" y="4045472"/>
            <a:ext cx="819280" cy="38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MRD+</a:t>
            </a:r>
          </a:p>
        </p:txBody>
      </p:sp>
      <p:sp>
        <p:nvSpPr>
          <p:cNvPr id="81" name="TextBox 80">
            <a:extLst>
              <a:ext uri="{FF2B5EF4-FFF2-40B4-BE49-F238E27FC236}">
                <a16:creationId xmlns:a16="http://schemas.microsoft.com/office/drawing/2014/main" id="{66966CF5-B906-456C-9C2C-B51D84E5BCF9}"/>
              </a:ext>
            </a:extLst>
          </p:cNvPr>
          <p:cNvSpPr txBox="1"/>
          <p:nvPr/>
        </p:nvSpPr>
        <p:spPr bwMode="auto">
          <a:xfrm>
            <a:off x="6186740" y="2298531"/>
            <a:ext cx="549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82" name="TextBox 81">
            <a:extLst>
              <a:ext uri="{FF2B5EF4-FFF2-40B4-BE49-F238E27FC236}">
                <a16:creationId xmlns:a16="http://schemas.microsoft.com/office/drawing/2014/main" id="{F4EF0835-B16B-4473-AE65-7FA209A8273F}"/>
              </a:ext>
            </a:extLst>
          </p:cNvPr>
          <p:cNvSpPr txBox="1"/>
          <p:nvPr/>
        </p:nvSpPr>
        <p:spPr bwMode="auto">
          <a:xfrm>
            <a:off x="6339497" y="4601900"/>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Tree>
    <p:extLst>
      <p:ext uri="{BB962C8B-B14F-4D97-AF65-F5344CB8AC3E}">
        <p14:creationId xmlns:p14="http://schemas.microsoft.com/office/powerpoint/2010/main" val="3364945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6DA43-BF00-4BCA-A978-297AB37D409B}"/>
              </a:ext>
            </a:extLst>
          </p:cNvPr>
          <p:cNvSpPr>
            <a:spLocks noGrp="1"/>
          </p:cNvSpPr>
          <p:nvPr>
            <p:ph type="title"/>
          </p:nvPr>
        </p:nvSpPr>
        <p:spPr/>
        <p:txBody>
          <a:bodyPr/>
          <a:lstStyle/>
          <a:p>
            <a:r>
              <a:rPr lang="en-US" dirty="0"/>
              <a:t>Relapse Rate Based on MRD as </a:t>
            </a:r>
            <a:br>
              <a:rPr lang="en-US" dirty="0"/>
            </a:br>
            <a:r>
              <a:rPr lang="en-US" dirty="0"/>
              <a:t>Assessed by NGS and Flow Cytometry</a:t>
            </a:r>
          </a:p>
        </p:txBody>
      </p:sp>
      <p:sp>
        <p:nvSpPr>
          <p:cNvPr id="8" name="Content Placeholder 7">
            <a:extLst>
              <a:ext uri="{FF2B5EF4-FFF2-40B4-BE49-F238E27FC236}">
                <a16:creationId xmlns:a16="http://schemas.microsoft.com/office/drawing/2014/main" id="{79AEACDA-4B0F-424D-8436-33A51A521BA5}"/>
              </a:ext>
            </a:extLst>
          </p:cNvPr>
          <p:cNvSpPr>
            <a:spLocks noGrp="1"/>
          </p:cNvSpPr>
          <p:nvPr>
            <p:ph idx="1"/>
          </p:nvPr>
        </p:nvSpPr>
        <p:spPr/>
        <p:txBody>
          <a:bodyPr/>
          <a:lstStyle/>
          <a:p>
            <a:r>
              <a:rPr lang="en-US" sz="2200" dirty="0"/>
              <a:t>NGS and multiparameter flow cytometry had independent and additive prognostic value</a:t>
            </a:r>
          </a:p>
          <a:p>
            <a:endParaRPr lang="en-US" sz="2400" dirty="0"/>
          </a:p>
        </p:txBody>
      </p:sp>
      <p:sp>
        <p:nvSpPr>
          <p:cNvPr id="3" name="Text Box 11">
            <a:extLst>
              <a:ext uri="{FF2B5EF4-FFF2-40B4-BE49-F238E27FC236}">
                <a16:creationId xmlns:a16="http://schemas.microsoft.com/office/drawing/2014/main" id="{E6DFE246-E9E5-4FD8-8C73-97CAC298C668}"/>
              </a:ext>
            </a:extLst>
          </p:cNvPr>
          <p:cNvSpPr txBox="1">
            <a:spLocks noChangeArrowheads="1"/>
          </p:cNvSpPr>
          <p:nvPr/>
        </p:nvSpPr>
        <p:spPr bwMode="auto">
          <a:xfrm>
            <a:off x="430414" y="6366250"/>
            <a:ext cx="66291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Jongen-Lavrencic. NEJM. 2018;378:1189.</a:t>
            </a:r>
          </a:p>
        </p:txBody>
      </p:sp>
      <p:sp>
        <p:nvSpPr>
          <p:cNvPr id="16" name="TextBox 15">
            <a:extLst>
              <a:ext uri="{FF2B5EF4-FFF2-40B4-BE49-F238E27FC236}">
                <a16:creationId xmlns:a16="http://schemas.microsoft.com/office/drawing/2014/main" id="{2539E573-DFB4-4F67-B750-5623120D87AA}"/>
              </a:ext>
            </a:extLst>
          </p:cNvPr>
          <p:cNvSpPr txBox="1"/>
          <p:nvPr/>
        </p:nvSpPr>
        <p:spPr bwMode="auto">
          <a:xfrm>
            <a:off x="6608799" y="2465353"/>
            <a:ext cx="1194719" cy="49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609464"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17" name="TextBox 16">
            <a:extLst>
              <a:ext uri="{FF2B5EF4-FFF2-40B4-BE49-F238E27FC236}">
                <a16:creationId xmlns:a16="http://schemas.microsoft.com/office/drawing/2014/main" id="{01AE4C74-396D-46E1-B411-2A4925D51599}"/>
              </a:ext>
            </a:extLst>
          </p:cNvPr>
          <p:cNvSpPr txBox="1"/>
          <p:nvPr/>
        </p:nvSpPr>
        <p:spPr bwMode="auto">
          <a:xfrm>
            <a:off x="6608799" y="4070767"/>
            <a:ext cx="1194719" cy="49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609464"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5" name="TextBox 4">
            <a:extLst>
              <a:ext uri="{FF2B5EF4-FFF2-40B4-BE49-F238E27FC236}">
                <a16:creationId xmlns:a16="http://schemas.microsoft.com/office/drawing/2014/main" id="{2427DD85-62A4-2E83-AFE9-A3A55892B6B4}"/>
              </a:ext>
            </a:extLst>
          </p:cNvPr>
          <p:cNvSpPr txBox="1"/>
          <p:nvPr/>
        </p:nvSpPr>
        <p:spPr bwMode="auto">
          <a:xfrm rot="16200000">
            <a:off x="1229718" y="3137346"/>
            <a:ext cx="2779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Relapse (%)</a:t>
            </a:r>
          </a:p>
        </p:txBody>
      </p:sp>
      <p:sp>
        <p:nvSpPr>
          <p:cNvPr id="6" name="TextBox 5">
            <a:extLst>
              <a:ext uri="{FF2B5EF4-FFF2-40B4-BE49-F238E27FC236}">
                <a16:creationId xmlns:a16="http://schemas.microsoft.com/office/drawing/2014/main" id="{5F19F28B-9023-0D56-7A60-D519617EFD17}"/>
              </a:ext>
            </a:extLst>
          </p:cNvPr>
          <p:cNvSpPr txBox="1"/>
          <p:nvPr/>
        </p:nvSpPr>
        <p:spPr bwMode="auto">
          <a:xfrm>
            <a:off x="5939103" y="4945876"/>
            <a:ext cx="9887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18" name="Group 17">
            <a:extLst>
              <a:ext uri="{FF2B5EF4-FFF2-40B4-BE49-F238E27FC236}">
                <a16:creationId xmlns:a16="http://schemas.microsoft.com/office/drawing/2014/main" id="{C5154621-6744-52AB-EDDF-F8579B264084}"/>
              </a:ext>
            </a:extLst>
          </p:cNvPr>
          <p:cNvGrpSpPr/>
          <p:nvPr/>
        </p:nvGrpSpPr>
        <p:grpSpPr>
          <a:xfrm>
            <a:off x="3323771" y="2272937"/>
            <a:ext cx="113213" cy="2386149"/>
            <a:chOff x="3088641" y="2272937"/>
            <a:chExt cx="348343" cy="2386149"/>
          </a:xfrm>
        </p:grpSpPr>
        <p:cxnSp>
          <p:nvCxnSpPr>
            <p:cNvPr id="10" name="Straight Connector 9">
              <a:extLst>
                <a:ext uri="{FF2B5EF4-FFF2-40B4-BE49-F238E27FC236}">
                  <a16:creationId xmlns:a16="http://schemas.microsoft.com/office/drawing/2014/main" id="{00316DE4-20B3-29E3-98AA-A51193CB9166}"/>
                </a:ext>
              </a:extLst>
            </p:cNvPr>
            <p:cNvCxnSpPr/>
            <p:nvPr/>
          </p:nvCxnSpPr>
          <p:spPr bwMode="auto">
            <a:xfrm>
              <a:off x="3088641" y="2272937"/>
              <a:ext cx="348343"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25FC806-A886-E076-DD0F-0D949F6A48E5}"/>
                </a:ext>
              </a:extLst>
            </p:cNvPr>
            <p:cNvCxnSpPr/>
            <p:nvPr/>
          </p:nvCxnSpPr>
          <p:spPr bwMode="auto">
            <a:xfrm>
              <a:off x="3088641" y="2869474"/>
              <a:ext cx="348343"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D6DE3349-E310-A8B5-CB23-63691A27B084}"/>
                </a:ext>
              </a:extLst>
            </p:cNvPr>
            <p:cNvCxnSpPr/>
            <p:nvPr/>
          </p:nvCxnSpPr>
          <p:spPr bwMode="auto">
            <a:xfrm>
              <a:off x="3088641" y="3466011"/>
              <a:ext cx="34834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7929560-B497-7993-E141-FC9746C97210}"/>
                </a:ext>
              </a:extLst>
            </p:cNvPr>
            <p:cNvCxnSpPr/>
            <p:nvPr/>
          </p:nvCxnSpPr>
          <p:spPr bwMode="auto">
            <a:xfrm>
              <a:off x="3088641" y="4062548"/>
              <a:ext cx="34834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7E9FDE1-C1EC-1982-CBC9-4E34F9E88C0D}"/>
                </a:ext>
              </a:extLst>
            </p:cNvPr>
            <p:cNvCxnSpPr/>
            <p:nvPr/>
          </p:nvCxnSpPr>
          <p:spPr bwMode="auto">
            <a:xfrm>
              <a:off x="3088641" y="4659086"/>
              <a:ext cx="34834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B8D34083-EAA3-5FDC-9581-CF282EFB80B8}"/>
              </a:ext>
            </a:extLst>
          </p:cNvPr>
          <p:cNvGrpSpPr/>
          <p:nvPr/>
        </p:nvGrpSpPr>
        <p:grpSpPr>
          <a:xfrm>
            <a:off x="3425372" y="4664892"/>
            <a:ext cx="5971177" cy="75474"/>
            <a:chOff x="3425372" y="4664892"/>
            <a:chExt cx="5971177" cy="171268"/>
          </a:xfrm>
        </p:grpSpPr>
        <p:cxnSp>
          <p:nvCxnSpPr>
            <p:cNvPr id="20" name="Straight Connector 19">
              <a:extLst>
                <a:ext uri="{FF2B5EF4-FFF2-40B4-BE49-F238E27FC236}">
                  <a16:creationId xmlns:a16="http://schemas.microsoft.com/office/drawing/2014/main" id="{25202AA0-C525-0069-07A9-83295962BD8B}"/>
                </a:ext>
              </a:extLst>
            </p:cNvPr>
            <p:cNvCxnSpPr>
              <a:cxnSpLocks/>
            </p:cNvCxnSpPr>
            <p:nvPr/>
          </p:nvCxnSpPr>
          <p:spPr bwMode="auto">
            <a:xfrm>
              <a:off x="3425372" y="4664892"/>
              <a:ext cx="0" cy="17126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BB1D0CA-AC9F-F910-0796-4E51FAF35EA0}"/>
                </a:ext>
              </a:extLst>
            </p:cNvPr>
            <p:cNvCxnSpPr>
              <a:cxnSpLocks/>
            </p:cNvCxnSpPr>
            <p:nvPr/>
          </p:nvCxnSpPr>
          <p:spPr bwMode="auto">
            <a:xfrm>
              <a:off x="4619607" y="4664892"/>
              <a:ext cx="0" cy="17126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FB557D6-9B5F-841B-1599-D4AF32435661}"/>
                </a:ext>
              </a:extLst>
            </p:cNvPr>
            <p:cNvCxnSpPr>
              <a:cxnSpLocks/>
            </p:cNvCxnSpPr>
            <p:nvPr/>
          </p:nvCxnSpPr>
          <p:spPr bwMode="auto">
            <a:xfrm>
              <a:off x="5813842" y="4664892"/>
              <a:ext cx="0" cy="17126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56D21DA-174B-2427-F995-C92B06397880}"/>
                </a:ext>
              </a:extLst>
            </p:cNvPr>
            <p:cNvCxnSpPr>
              <a:cxnSpLocks/>
            </p:cNvCxnSpPr>
            <p:nvPr/>
          </p:nvCxnSpPr>
          <p:spPr bwMode="auto">
            <a:xfrm>
              <a:off x="7008077" y="4664892"/>
              <a:ext cx="0" cy="17126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A575E44-065A-AD18-FA33-60F2F6382F3C}"/>
                </a:ext>
              </a:extLst>
            </p:cNvPr>
            <p:cNvCxnSpPr>
              <a:cxnSpLocks/>
            </p:cNvCxnSpPr>
            <p:nvPr/>
          </p:nvCxnSpPr>
          <p:spPr bwMode="auto">
            <a:xfrm>
              <a:off x="8202312" y="4664892"/>
              <a:ext cx="0" cy="17126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C4420D5-4ADC-BDB5-09FF-6ED28797F0DE}"/>
                </a:ext>
              </a:extLst>
            </p:cNvPr>
            <p:cNvCxnSpPr>
              <a:cxnSpLocks/>
            </p:cNvCxnSpPr>
            <p:nvPr/>
          </p:nvCxnSpPr>
          <p:spPr bwMode="auto">
            <a:xfrm>
              <a:off x="9396549" y="4664892"/>
              <a:ext cx="0" cy="171268"/>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C027D935-65F1-B694-F5EB-2F8F253B3DB2}"/>
              </a:ext>
            </a:extLst>
          </p:cNvPr>
          <p:cNvSpPr txBox="1"/>
          <p:nvPr/>
        </p:nvSpPr>
        <p:spPr bwMode="auto">
          <a:xfrm>
            <a:off x="2850606" y="2084252"/>
            <a:ext cx="5631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9" name="TextBox 28">
            <a:extLst>
              <a:ext uri="{FF2B5EF4-FFF2-40B4-BE49-F238E27FC236}">
                <a16:creationId xmlns:a16="http://schemas.microsoft.com/office/drawing/2014/main" id="{19304D2F-2291-CC94-0BE9-943630F91260}"/>
              </a:ext>
            </a:extLst>
          </p:cNvPr>
          <p:cNvSpPr txBox="1"/>
          <p:nvPr/>
        </p:nvSpPr>
        <p:spPr bwMode="auto">
          <a:xfrm>
            <a:off x="2960914" y="2682241"/>
            <a:ext cx="4151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30" name="TextBox 29">
            <a:extLst>
              <a:ext uri="{FF2B5EF4-FFF2-40B4-BE49-F238E27FC236}">
                <a16:creationId xmlns:a16="http://schemas.microsoft.com/office/drawing/2014/main" id="{F192B74C-D355-542E-58C9-4DE7CC5506E9}"/>
              </a:ext>
            </a:extLst>
          </p:cNvPr>
          <p:cNvSpPr txBox="1"/>
          <p:nvPr/>
        </p:nvSpPr>
        <p:spPr bwMode="auto">
          <a:xfrm>
            <a:off x="2960914" y="3273362"/>
            <a:ext cx="4151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31" name="TextBox 30">
            <a:extLst>
              <a:ext uri="{FF2B5EF4-FFF2-40B4-BE49-F238E27FC236}">
                <a16:creationId xmlns:a16="http://schemas.microsoft.com/office/drawing/2014/main" id="{91B5B824-DC96-1FD9-D6EE-4A7D7FC82210}"/>
              </a:ext>
            </a:extLst>
          </p:cNvPr>
          <p:cNvSpPr txBox="1"/>
          <p:nvPr/>
        </p:nvSpPr>
        <p:spPr bwMode="auto">
          <a:xfrm>
            <a:off x="2960914" y="3868449"/>
            <a:ext cx="4151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32" name="TextBox 31">
            <a:extLst>
              <a:ext uri="{FF2B5EF4-FFF2-40B4-BE49-F238E27FC236}">
                <a16:creationId xmlns:a16="http://schemas.microsoft.com/office/drawing/2014/main" id="{26BF2AB5-D2BC-BE15-BC29-39ECE38CAAB3}"/>
              </a:ext>
            </a:extLst>
          </p:cNvPr>
          <p:cNvSpPr txBox="1"/>
          <p:nvPr/>
        </p:nvSpPr>
        <p:spPr bwMode="auto">
          <a:xfrm>
            <a:off x="3059612" y="4466438"/>
            <a:ext cx="229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3" name="TextBox 32">
            <a:extLst>
              <a:ext uri="{FF2B5EF4-FFF2-40B4-BE49-F238E27FC236}">
                <a16:creationId xmlns:a16="http://schemas.microsoft.com/office/drawing/2014/main" id="{482565A6-DCE0-3E31-27B8-FD694372D4DE}"/>
              </a:ext>
            </a:extLst>
          </p:cNvPr>
          <p:cNvSpPr txBox="1"/>
          <p:nvPr/>
        </p:nvSpPr>
        <p:spPr bwMode="auto">
          <a:xfrm>
            <a:off x="3277327" y="4666736"/>
            <a:ext cx="229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2" name="Freeform: Shape 41">
            <a:extLst>
              <a:ext uri="{FF2B5EF4-FFF2-40B4-BE49-F238E27FC236}">
                <a16:creationId xmlns:a16="http://schemas.microsoft.com/office/drawing/2014/main" id="{62837CD8-F272-BF7E-7396-6431EF1356CB}"/>
              </a:ext>
            </a:extLst>
          </p:cNvPr>
          <p:cNvSpPr/>
          <p:nvPr/>
        </p:nvSpPr>
        <p:spPr bwMode="auto">
          <a:xfrm>
            <a:off x="3458308" y="3948723"/>
            <a:ext cx="5955323" cy="697523"/>
          </a:xfrm>
          <a:custGeom>
            <a:avLst/>
            <a:gdLst>
              <a:gd name="connsiteX0" fmla="*/ 5955323 w 5955323"/>
              <a:gd name="connsiteY0" fmla="*/ 0 h 697523"/>
              <a:gd name="connsiteX1" fmla="*/ 5566507 w 5955323"/>
              <a:gd name="connsiteY1" fmla="*/ 0 h 697523"/>
              <a:gd name="connsiteX2" fmla="*/ 5566507 w 5955323"/>
              <a:gd name="connsiteY2" fmla="*/ 23446 h 697523"/>
              <a:gd name="connsiteX3" fmla="*/ 4992077 w 5955323"/>
              <a:gd name="connsiteY3" fmla="*/ 23446 h 697523"/>
              <a:gd name="connsiteX4" fmla="*/ 4992077 w 5955323"/>
              <a:gd name="connsiteY4" fmla="*/ 48846 h 697523"/>
              <a:gd name="connsiteX5" fmla="*/ 4886569 w 5955323"/>
              <a:gd name="connsiteY5" fmla="*/ 48846 h 697523"/>
              <a:gd name="connsiteX6" fmla="*/ 4886569 w 5955323"/>
              <a:gd name="connsiteY6" fmla="*/ 70339 h 697523"/>
              <a:gd name="connsiteX7" fmla="*/ 4493846 w 5955323"/>
              <a:gd name="connsiteY7" fmla="*/ 70339 h 697523"/>
              <a:gd name="connsiteX8" fmla="*/ 4493846 w 5955323"/>
              <a:gd name="connsiteY8" fmla="*/ 89877 h 697523"/>
              <a:gd name="connsiteX9" fmla="*/ 2911230 w 5955323"/>
              <a:gd name="connsiteY9" fmla="*/ 89877 h 697523"/>
              <a:gd name="connsiteX10" fmla="*/ 2911230 w 5955323"/>
              <a:gd name="connsiteY10" fmla="*/ 105508 h 697523"/>
              <a:gd name="connsiteX11" fmla="*/ 2631830 w 5955323"/>
              <a:gd name="connsiteY11" fmla="*/ 105508 h 697523"/>
              <a:gd name="connsiteX12" fmla="*/ 2631830 w 5955323"/>
              <a:gd name="connsiteY12" fmla="*/ 123092 h 697523"/>
              <a:gd name="connsiteX13" fmla="*/ 2510692 w 5955323"/>
              <a:gd name="connsiteY13" fmla="*/ 123092 h 697523"/>
              <a:gd name="connsiteX14" fmla="*/ 2510692 w 5955323"/>
              <a:gd name="connsiteY14" fmla="*/ 132862 h 697523"/>
              <a:gd name="connsiteX15" fmla="*/ 2233246 w 5955323"/>
              <a:gd name="connsiteY15" fmla="*/ 132862 h 697523"/>
              <a:gd name="connsiteX16" fmla="*/ 2233246 w 5955323"/>
              <a:gd name="connsiteY16" fmla="*/ 144585 h 697523"/>
              <a:gd name="connsiteX17" fmla="*/ 2092569 w 5955323"/>
              <a:gd name="connsiteY17" fmla="*/ 144585 h 697523"/>
              <a:gd name="connsiteX18" fmla="*/ 2092569 w 5955323"/>
              <a:gd name="connsiteY18" fmla="*/ 160215 h 697523"/>
              <a:gd name="connsiteX19" fmla="*/ 2035907 w 5955323"/>
              <a:gd name="connsiteY19" fmla="*/ 160215 h 697523"/>
              <a:gd name="connsiteX20" fmla="*/ 2035907 w 5955323"/>
              <a:gd name="connsiteY20" fmla="*/ 166077 h 697523"/>
              <a:gd name="connsiteX21" fmla="*/ 2006600 w 5955323"/>
              <a:gd name="connsiteY21" fmla="*/ 166077 h 697523"/>
              <a:gd name="connsiteX22" fmla="*/ 2006600 w 5955323"/>
              <a:gd name="connsiteY22" fmla="*/ 183662 h 697523"/>
              <a:gd name="connsiteX23" fmla="*/ 1934307 w 5955323"/>
              <a:gd name="connsiteY23" fmla="*/ 183662 h 697523"/>
              <a:gd name="connsiteX24" fmla="*/ 1934307 w 5955323"/>
              <a:gd name="connsiteY24" fmla="*/ 197339 h 697523"/>
              <a:gd name="connsiteX25" fmla="*/ 1717430 w 5955323"/>
              <a:gd name="connsiteY25" fmla="*/ 197339 h 697523"/>
              <a:gd name="connsiteX26" fmla="*/ 1717430 w 5955323"/>
              <a:gd name="connsiteY26" fmla="*/ 205154 h 697523"/>
              <a:gd name="connsiteX27" fmla="*/ 1690077 w 5955323"/>
              <a:gd name="connsiteY27" fmla="*/ 205154 h 697523"/>
              <a:gd name="connsiteX28" fmla="*/ 1690077 w 5955323"/>
              <a:gd name="connsiteY28" fmla="*/ 218831 h 697523"/>
              <a:gd name="connsiteX29" fmla="*/ 1422400 w 5955323"/>
              <a:gd name="connsiteY29" fmla="*/ 218831 h 697523"/>
              <a:gd name="connsiteX30" fmla="*/ 1410677 w 5955323"/>
              <a:gd name="connsiteY30" fmla="*/ 230554 h 697523"/>
              <a:gd name="connsiteX31" fmla="*/ 1160584 w 5955323"/>
              <a:gd name="connsiteY31" fmla="*/ 230554 h 697523"/>
              <a:gd name="connsiteX32" fmla="*/ 1160584 w 5955323"/>
              <a:gd name="connsiteY32" fmla="*/ 255954 h 697523"/>
              <a:gd name="connsiteX33" fmla="*/ 1096107 w 5955323"/>
              <a:gd name="connsiteY33" fmla="*/ 255954 h 697523"/>
              <a:gd name="connsiteX34" fmla="*/ 1096107 w 5955323"/>
              <a:gd name="connsiteY34" fmla="*/ 271585 h 697523"/>
              <a:gd name="connsiteX35" fmla="*/ 1043354 w 5955323"/>
              <a:gd name="connsiteY35" fmla="*/ 271585 h 697523"/>
              <a:gd name="connsiteX36" fmla="*/ 1043354 w 5955323"/>
              <a:gd name="connsiteY36" fmla="*/ 281354 h 697523"/>
              <a:gd name="connsiteX37" fmla="*/ 1008184 w 5955323"/>
              <a:gd name="connsiteY37" fmla="*/ 281354 h 697523"/>
              <a:gd name="connsiteX38" fmla="*/ 1008184 w 5955323"/>
              <a:gd name="connsiteY38" fmla="*/ 304800 h 697523"/>
              <a:gd name="connsiteX39" fmla="*/ 986692 w 5955323"/>
              <a:gd name="connsiteY39" fmla="*/ 304800 h 697523"/>
              <a:gd name="connsiteX40" fmla="*/ 986692 w 5955323"/>
              <a:gd name="connsiteY40" fmla="*/ 328246 h 697523"/>
              <a:gd name="connsiteX41" fmla="*/ 887046 w 5955323"/>
              <a:gd name="connsiteY41" fmla="*/ 328246 h 697523"/>
              <a:gd name="connsiteX42" fmla="*/ 877277 w 5955323"/>
              <a:gd name="connsiteY42" fmla="*/ 338015 h 697523"/>
              <a:gd name="connsiteX43" fmla="*/ 744415 w 5955323"/>
              <a:gd name="connsiteY43" fmla="*/ 338015 h 697523"/>
              <a:gd name="connsiteX44" fmla="*/ 744415 w 5955323"/>
              <a:gd name="connsiteY44" fmla="*/ 353646 h 697523"/>
              <a:gd name="connsiteX45" fmla="*/ 685800 w 5955323"/>
              <a:gd name="connsiteY45" fmla="*/ 353646 h 697523"/>
              <a:gd name="connsiteX46" fmla="*/ 685800 w 5955323"/>
              <a:gd name="connsiteY46" fmla="*/ 379046 h 697523"/>
              <a:gd name="connsiteX47" fmla="*/ 638907 w 5955323"/>
              <a:gd name="connsiteY47" fmla="*/ 379046 h 697523"/>
              <a:gd name="connsiteX48" fmla="*/ 638907 w 5955323"/>
              <a:gd name="connsiteY48" fmla="*/ 398585 h 697523"/>
              <a:gd name="connsiteX49" fmla="*/ 603738 w 5955323"/>
              <a:gd name="connsiteY49" fmla="*/ 398585 h 697523"/>
              <a:gd name="connsiteX50" fmla="*/ 603738 w 5955323"/>
              <a:gd name="connsiteY50" fmla="*/ 418123 h 697523"/>
              <a:gd name="connsiteX51" fmla="*/ 562707 w 5955323"/>
              <a:gd name="connsiteY51" fmla="*/ 418123 h 697523"/>
              <a:gd name="connsiteX52" fmla="*/ 562707 w 5955323"/>
              <a:gd name="connsiteY52" fmla="*/ 427892 h 697523"/>
              <a:gd name="connsiteX53" fmla="*/ 527538 w 5955323"/>
              <a:gd name="connsiteY53" fmla="*/ 427892 h 697523"/>
              <a:gd name="connsiteX54" fmla="*/ 527538 w 5955323"/>
              <a:gd name="connsiteY54" fmla="*/ 455246 h 697523"/>
              <a:gd name="connsiteX55" fmla="*/ 511907 w 5955323"/>
              <a:gd name="connsiteY55" fmla="*/ 455246 h 697523"/>
              <a:gd name="connsiteX56" fmla="*/ 511907 w 5955323"/>
              <a:gd name="connsiteY56" fmla="*/ 490415 h 697523"/>
              <a:gd name="connsiteX57" fmla="*/ 461107 w 5955323"/>
              <a:gd name="connsiteY57" fmla="*/ 490415 h 697523"/>
              <a:gd name="connsiteX58" fmla="*/ 461107 w 5955323"/>
              <a:gd name="connsiteY58" fmla="*/ 509954 h 697523"/>
              <a:gd name="connsiteX59" fmla="*/ 427892 w 5955323"/>
              <a:gd name="connsiteY59" fmla="*/ 509954 h 697523"/>
              <a:gd name="connsiteX60" fmla="*/ 427892 w 5955323"/>
              <a:gd name="connsiteY60" fmla="*/ 549031 h 697523"/>
              <a:gd name="connsiteX61" fmla="*/ 404446 w 5955323"/>
              <a:gd name="connsiteY61" fmla="*/ 549031 h 697523"/>
              <a:gd name="connsiteX62" fmla="*/ 404446 w 5955323"/>
              <a:gd name="connsiteY62" fmla="*/ 580292 h 697523"/>
              <a:gd name="connsiteX63" fmla="*/ 318477 w 5955323"/>
              <a:gd name="connsiteY63" fmla="*/ 580292 h 697523"/>
              <a:gd name="connsiteX64" fmla="*/ 318477 w 5955323"/>
              <a:gd name="connsiteY64" fmla="*/ 609600 h 697523"/>
              <a:gd name="connsiteX65" fmla="*/ 289169 w 5955323"/>
              <a:gd name="connsiteY65" fmla="*/ 609600 h 697523"/>
              <a:gd name="connsiteX66" fmla="*/ 289169 w 5955323"/>
              <a:gd name="connsiteY66" fmla="*/ 621323 h 697523"/>
              <a:gd name="connsiteX67" fmla="*/ 212969 w 5955323"/>
              <a:gd name="connsiteY67" fmla="*/ 621323 h 697523"/>
              <a:gd name="connsiteX68" fmla="*/ 212969 w 5955323"/>
              <a:gd name="connsiteY68" fmla="*/ 633046 h 697523"/>
              <a:gd name="connsiteX69" fmla="*/ 181707 w 5955323"/>
              <a:gd name="connsiteY69" fmla="*/ 633046 h 697523"/>
              <a:gd name="connsiteX70" fmla="*/ 181707 w 5955323"/>
              <a:gd name="connsiteY70" fmla="*/ 640862 h 697523"/>
              <a:gd name="connsiteX71" fmla="*/ 125046 w 5955323"/>
              <a:gd name="connsiteY71" fmla="*/ 640862 h 697523"/>
              <a:gd name="connsiteX72" fmla="*/ 125046 w 5955323"/>
              <a:gd name="connsiteY72" fmla="*/ 660400 h 697523"/>
              <a:gd name="connsiteX73" fmla="*/ 44938 w 5955323"/>
              <a:gd name="connsiteY73" fmla="*/ 660400 h 697523"/>
              <a:gd name="connsiteX74" fmla="*/ 44938 w 5955323"/>
              <a:gd name="connsiteY74" fmla="*/ 697523 h 697523"/>
              <a:gd name="connsiteX75" fmla="*/ 0 w 5955323"/>
              <a:gd name="connsiteY75" fmla="*/ 697523 h 697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955323" h="697523">
                <a:moveTo>
                  <a:pt x="5955323" y="0"/>
                </a:moveTo>
                <a:lnTo>
                  <a:pt x="5566507" y="0"/>
                </a:lnTo>
                <a:lnTo>
                  <a:pt x="5566507" y="23446"/>
                </a:lnTo>
                <a:lnTo>
                  <a:pt x="4992077" y="23446"/>
                </a:lnTo>
                <a:lnTo>
                  <a:pt x="4992077" y="48846"/>
                </a:lnTo>
                <a:lnTo>
                  <a:pt x="4886569" y="48846"/>
                </a:lnTo>
                <a:lnTo>
                  <a:pt x="4886569" y="70339"/>
                </a:lnTo>
                <a:lnTo>
                  <a:pt x="4493846" y="70339"/>
                </a:lnTo>
                <a:lnTo>
                  <a:pt x="4493846" y="89877"/>
                </a:lnTo>
                <a:lnTo>
                  <a:pt x="2911230" y="89877"/>
                </a:lnTo>
                <a:lnTo>
                  <a:pt x="2911230" y="105508"/>
                </a:lnTo>
                <a:lnTo>
                  <a:pt x="2631830" y="105508"/>
                </a:lnTo>
                <a:lnTo>
                  <a:pt x="2631830" y="123092"/>
                </a:lnTo>
                <a:lnTo>
                  <a:pt x="2510692" y="123092"/>
                </a:lnTo>
                <a:lnTo>
                  <a:pt x="2510692" y="132862"/>
                </a:lnTo>
                <a:lnTo>
                  <a:pt x="2233246" y="132862"/>
                </a:lnTo>
                <a:lnTo>
                  <a:pt x="2233246" y="144585"/>
                </a:lnTo>
                <a:lnTo>
                  <a:pt x="2092569" y="144585"/>
                </a:lnTo>
                <a:lnTo>
                  <a:pt x="2092569" y="160215"/>
                </a:lnTo>
                <a:lnTo>
                  <a:pt x="2035907" y="160215"/>
                </a:lnTo>
                <a:lnTo>
                  <a:pt x="2035907" y="166077"/>
                </a:lnTo>
                <a:lnTo>
                  <a:pt x="2006600" y="166077"/>
                </a:lnTo>
                <a:lnTo>
                  <a:pt x="2006600" y="183662"/>
                </a:lnTo>
                <a:lnTo>
                  <a:pt x="1934307" y="183662"/>
                </a:lnTo>
                <a:lnTo>
                  <a:pt x="1934307" y="197339"/>
                </a:lnTo>
                <a:lnTo>
                  <a:pt x="1717430" y="197339"/>
                </a:lnTo>
                <a:lnTo>
                  <a:pt x="1717430" y="205154"/>
                </a:lnTo>
                <a:lnTo>
                  <a:pt x="1690077" y="205154"/>
                </a:lnTo>
                <a:lnTo>
                  <a:pt x="1690077" y="218831"/>
                </a:lnTo>
                <a:lnTo>
                  <a:pt x="1422400" y="218831"/>
                </a:lnTo>
                <a:lnTo>
                  <a:pt x="1410677" y="230554"/>
                </a:lnTo>
                <a:lnTo>
                  <a:pt x="1160584" y="230554"/>
                </a:lnTo>
                <a:lnTo>
                  <a:pt x="1160584" y="255954"/>
                </a:lnTo>
                <a:lnTo>
                  <a:pt x="1096107" y="255954"/>
                </a:lnTo>
                <a:lnTo>
                  <a:pt x="1096107" y="271585"/>
                </a:lnTo>
                <a:lnTo>
                  <a:pt x="1043354" y="271585"/>
                </a:lnTo>
                <a:lnTo>
                  <a:pt x="1043354" y="281354"/>
                </a:lnTo>
                <a:lnTo>
                  <a:pt x="1008184" y="281354"/>
                </a:lnTo>
                <a:lnTo>
                  <a:pt x="1008184" y="304800"/>
                </a:lnTo>
                <a:lnTo>
                  <a:pt x="986692" y="304800"/>
                </a:lnTo>
                <a:lnTo>
                  <a:pt x="986692" y="328246"/>
                </a:lnTo>
                <a:lnTo>
                  <a:pt x="887046" y="328246"/>
                </a:lnTo>
                <a:lnTo>
                  <a:pt x="877277" y="338015"/>
                </a:lnTo>
                <a:lnTo>
                  <a:pt x="744415" y="338015"/>
                </a:lnTo>
                <a:lnTo>
                  <a:pt x="744415" y="353646"/>
                </a:lnTo>
                <a:lnTo>
                  <a:pt x="685800" y="353646"/>
                </a:lnTo>
                <a:lnTo>
                  <a:pt x="685800" y="379046"/>
                </a:lnTo>
                <a:lnTo>
                  <a:pt x="638907" y="379046"/>
                </a:lnTo>
                <a:lnTo>
                  <a:pt x="638907" y="398585"/>
                </a:lnTo>
                <a:lnTo>
                  <a:pt x="603738" y="398585"/>
                </a:lnTo>
                <a:lnTo>
                  <a:pt x="603738" y="418123"/>
                </a:lnTo>
                <a:lnTo>
                  <a:pt x="562707" y="418123"/>
                </a:lnTo>
                <a:lnTo>
                  <a:pt x="562707" y="427892"/>
                </a:lnTo>
                <a:lnTo>
                  <a:pt x="527538" y="427892"/>
                </a:lnTo>
                <a:lnTo>
                  <a:pt x="527538" y="455246"/>
                </a:lnTo>
                <a:lnTo>
                  <a:pt x="511907" y="455246"/>
                </a:lnTo>
                <a:lnTo>
                  <a:pt x="511907" y="490415"/>
                </a:lnTo>
                <a:lnTo>
                  <a:pt x="461107" y="490415"/>
                </a:lnTo>
                <a:lnTo>
                  <a:pt x="461107" y="509954"/>
                </a:lnTo>
                <a:lnTo>
                  <a:pt x="427892" y="509954"/>
                </a:lnTo>
                <a:lnTo>
                  <a:pt x="427892" y="549031"/>
                </a:lnTo>
                <a:lnTo>
                  <a:pt x="404446" y="549031"/>
                </a:lnTo>
                <a:lnTo>
                  <a:pt x="404446" y="580292"/>
                </a:lnTo>
                <a:lnTo>
                  <a:pt x="318477" y="580292"/>
                </a:lnTo>
                <a:lnTo>
                  <a:pt x="318477" y="609600"/>
                </a:lnTo>
                <a:lnTo>
                  <a:pt x="289169" y="609600"/>
                </a:lnTo>
                <a:lnTo>
                  <a:pt x="289169" y="621323"/>
                </a:lnTo>
                <a:lnTo>
                  <a:pt x="212969" y="621323"/>
                </a:lnTo>
                <a:lnTo>
                  <a:pt x="212969" y="633046"/>
                </a:lnTo>
                <a:lnTo>
                  <a:pt x="181707" y="633046"/>
                </a:lnTo>
                <a:lnTo>
                  <a:pt x="181707" y="640862"/>
                </a:lnTo>
                <a:lnTo>
                  <a:pt x="125046" y="640862"/>
                </a:lnTo>
                <a:lnTo>
                  <a:pt x="125046" y="660400"/>
                </a:lnTo>
                <a:lnTo>
                  <a:pt x="44938" y="660400"/>
                </a:lnTo>
                <a:lnTo>
                  <a:pt x="44938" y="697523"/>
                </a:lnTo>
                <a:lnTo>
                  <a:pt x="0" y="697523"/>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6FDE6EE9-3A75-4A99-767D-6FF18DA05CC8}"/>
              </a:ext>
            </a:extLst>
          </p:cNvPr>
          <p:cNvSpPr txBox="1"/>
          <p:nvPr/>
        </p:nvSpPr>
        <p:spPr bwMode="auto">
          <a:xfrm>
            <a:off x="4418150" y="4666736"/>
            <a:ext cx="452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5" name="TextBox 34">
            <a:extLst>
              <a:ext uri="{FF2B5EF4-FFF2-40B4-BE49-F238E27FC236}">
                <a16:creationId xmlns:a16="http://schemas.microsoft.com/office/drawing/2014/main" id="{93AC1BD2-C74F-B50D-3445-534471C799CB}"/>
              </a:ext>
            </a:extLst>
          </p:cNvPr>
          <p:cNvSpPr txBox="1"/>
          <p:nvPr/>
        </p:nvSpPr>
        <p:spPr bwMode="auto">
          <a:xfrm>
            <a:off x="5619933" y="4666736"/>
            <a:ext cx="452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6" name="TextBox 35">
            <a:extLst>
              <a:ext uri="{FF2B5EF4-FFF2-40B4-BE49-F238E27FC236}">
                <a16:creationId xmlns:a16="http://schemas.microsoft.com/office/drawing/2014/main" id="{3E40D94F-2454-99C4-EF6D-5EBCB8CF3451}"/>
              </a:ext>
            </a:extLst>
          </p:cNvPr>
          <p:cNvSpPr txBox="1"/>
          <p:nvPr/>
        </p:nvSpPr>
        <p:spPr bwMode="auto">
          <a:xfrm>
            <a:off x="6775271" y="4666736"/>
            <a:ext cx="452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41" name="Freeform: Shape 40">
            <a:extLst>
              <a:ext uri="{FF2B5EF4-FFF2-40B4-BE49-F238E27FC236}">
                <a16:creationId xmlns:a16="http://schemas.microsoft.com/office/drawing/2014/main" id="{5E2ABC18-03E4-749E-3C85-A905F907D374}"/>
              </a:ext>
            </a:extLst>
          </p:cNvPr>
          <p:cNvSpPr/>
          <p:nvPr/>
        </p:nvSpPr>
        <p:spPr bwMode="auto">
          <a:xfrm>
            <a:off x="3450604" y="3336053"/>
            <a:ext cx="5968721" cy="1302266"/>
          </a:xfrm>
          <a:custGeom>
            <a:avLst/>
            <a:gdLst>
              <a:gd name="connsiteX0" fmla="*/ 5968721 w 5968721"/>
              <a:gd name="connsiteY0" fmla="*/ 0 h 1302266"/>
              <a:gd name="connsiteX1" fmla="*/ 5498458 w 5968721"/>
              <a:gd name="connsiteY1" fmla="*/ 0 h 1302266"/>
              <a:gd name="connsiteX2" fmla="*/ 5498458 w 5968721"/>
              <a:gd name="connsiteY2" fmla="*/ 76367 h 1302266"/>
              <a:gd name="connsiteX3" fmla="*/ 3522952 w 5968721"/>
              <a:gd name="connsiteY3" fmla="*/ 76367 h 1302266"/>
              <a:gd name="connsiteX4" fmla="*/ 3522952 w 5968721"/>
              <a:gd name="connsiteY4" fmla="*/ 116561 h 1302266"/>
              <a:gd name="connsiteX5" fmla="*/ 3229540 w 5968721"/>
              <a:gd name="connsiteY5" fmla="*/ 116561 h 1302266"/>
              <a:gd name="connsiteX6" fmla="*/ 3229540 w 5968721"/>
              <a:gd name="connsiteY6" fmla="*/ 164793 h 1302266"/>
              <a:gd name="connsiteX7" fmla="*/ 1774539 w 5968721"/>
              <a:gd name="connsiteY7" fmla="*/ 164793 h 1302266"/>
              <a:gd name="connsiteX8" fmla="*/ 1774539 w 5968721"/>
              <a:gd name="connsiteY8" fmla="*/ 202976 h 1302266"/>
              <a:gd name="connsiteX9" fmla="*/ 1553475 w 5968721"/>
              <a:gd name="connsiteY9" fmla="*/ 202976 h 1302266"/>
              <a:gd name="connsiteX10" fmla="*/ 1553475 w 5968721"/>
              <a:gd name="connsiteY10" fmla="*/ 237141 h 1302266"/>
              <a:gd name="connsiteX11" fmla="*/ 1344469 w 5968721"/>
              <a:gd name="connsiteY11" fmla="*/ 237141 h 1302266"/>
              <a:gd name="connsiteX12" fmla="*/ 1344469 w 5968721"/>
              <a:gd name="connsiteY12" fmla="*/ 283363 h 1302266"/>
              <a:gd name="connsiteX13" fmla="*/ 1286189 w 5968721"/>
              <a:gd name="connsiteY13" fmla="*/ 283363 h 1302266"/>
              <a:gd name="connsiteX14" fmla="*/ 1286189 w 5968721"/>
              <a:gd name="connsiteY14" fmla="*/ 315518 h 1302266"/>
              <a:gd name="connsiteX15" fmla="*/ 1258054 w 5968721"/>
              <a:gd name="connsiteY15" fmla="*/ 315518 h 1302266"/>
              <a:gd name="connsiteX16" fmla="*/ 1258054 w 5968721"/>
              <a:gd name="connsiteY16" fmla="*/ 361740 h 1302266"/>
              <a:gd name="connsiteX17" fmla="*/ 1201783 w 5968721"/>
              <a:gd name="connsiteY17" fmla="*/ 361740 h 1302266"/>
              <a:gd name="connsiteX18" fmla="*/ 1201783 w 5968721"/>
              <a:gd name="connsiteY18" fmla="*/ 424040 h 1302266"/>
              <a:gd name="connsiteX19" fmla="*/ 1028951 w 5968721"/>
              <a:gd name="connsiteY19" fmla="*/ 424040 h 1302266"/>
              <a:gd name="connsiteX20" fmla="*/ 1028951 w 5968721"/>
              <a:gd name="connsiteY20" fmla="*/ 462224 h 1302266"/>
              <a:gd name="connsiteX21" fmla="*/ 986748 w 5968721"/>
              <a:gd name="connsiteY21" fmla="*/ 462224 h 1302266"/>
              <a:gd name="connsiteX22" fmla="*/ 986748 w 5968721"/>
              <a:gd name="connsiteY22" fmla="*/ 498398 h 1302266"/>
              <a:gd name="connsiteX23" fmla="*/ 972680 w 5968721"/>
              <a:gd name="connsiteY23" fmla="*/ 498398 h 1302266"/>
              <a:gd name="connsiteX24" fmla="*/ 972680 w 5968721"/>
              <a:gd name="connsiteY24" fmla="*/ 570746 h 1302266"/>
              <a:gd name="connsiteX25" fmla="*/ 890284 w 5968721"/>
              <a:gd name="connsiteY25" fmla="*/ 570746 h 1302266"/>
              <a:gd name="connsiteX26" fmla="*/ 890284 w 5968721"/>
              <a:gd name="connsiteY26" fmla="*/ 610940 h 1302266"/>
              <a:gd name="connsiteX27" fmla="*/ 787791 w 5968721"/>
              <a:gd name="connsiteY27" fmla="*/ 610940 h 1302266"/>
              <a:gd name="connsiteX28" fmla="*/ 787791 w 5968721"/>
              <a:gd name="connsiteY28" fmla="*/ 655152 h 1302266"/>
              <a:gd name="connsiteX29" fmla="*/ 741568 w 5968721"/>
              <a:gd name="connsiteY29" fmla="*/ 655152 h 1302266"/>
              <a:gd name="connsiteX30" fmla="*/ 741568 w 5968721"/>
              <a:gd name="connsiteY30" fmla="*/ 691326 h 1302266"/>
              <a:gd name="connsiteX31" fmla="*/ 705394 w 5968721"/>
              <a:gd name="connsiteY31" fmla="*/ 691326 h 1302266"/>
              <a:gd name="connsiteX32" fmla="*/ 705394 w 5968721"/>
              <a:gd name="connsiteY32" fmla="*/ 723481 h 1302266"/>
              <a:gd name="connsiteX33" fmla="*/ 594862 w 5968721"/>
              <a:gd name="connsiteY33" fmla="*/ 723481 h 1302266"/>
              <a:gd name="connsiteX34" fmla="*/ 594862 w 5968721"/>
              <a:gd name="connsiteY34" fmla="*/ 767694 h 1302266"/>
              <a:gd name="connsiteX35" fmla="*/ 576775 w 5968721"/>
              <a:gd name="connsiteY35" fmla="*/ 767694 h 1302266"/>
              <a:gd name="connsiteX36" fmla="*/ 576775 w 5968721"/>
              <a:gd name="connsiteY36" fmla="*/ 803868 h 1302266"/>
              <a:gd name="connsiteX37" fmla="*/ 544621 w 5968721"/>
              <a:gd name="connsiteY37" fmla="*/ 803868 h 1302266"/>
              <a:gd name="connsiteX38" fmla="*/ 544621 w 5968721"/>
              <a:gd name="connsiteY38" fmla="*/ 866168 h 1302266"/>
              <a:gd name="connsiteX39" fmla="*/ 409973 w 5968721"/>
              <a:gd name="connsiteY39" fmla="*/ 866168 h 1302266"/>
              <a:gd name="connsiteX40" fmla="*/ 409973 w 5968721"/>
              <a:gd name="connsiteY40" fmla="*/ 902342 h 1302266"/>
              <a:gd name="connsiteX41" fmla="*/ 355712 w 5968721"/>
              <a:gd name="connsiteY41" fmla="*/ 902342 h 1302266"/>
              <a:gd name="connsiteX42" fmla="*/ 355712 w 5968721"/>
              <a:gd name="connsiteY42" fmla="*/ 934496 h 1302266"/>
              <a:gd name="connsiteX43" fmla="*/ 327576 w 5968721"/>
              <a:gd name="connsiteY43" fmla="*/ 934496 h 1302266"/>
              <a:gd name="connsiteX44" fmla="*/ 327576 w 5968721"/>
              <a:gd name="connsiteY44" fmla="*/ 978709 h 1302266"/>
              <a:gd name="connsiteX45" fmla="*/ 317527 w 5968721"/>
              <a:gd name="connsiteY45" fmla="*/ 988758 h 1302266"/>
              <a:gd name="connsiteX46" fmla="*/ 317527 w 5968721"/>
              <a:gd name="connsiteY46" fmla="*/ 1087231 h 1302266"/>
              <a:gd name="connsiteX47" fmla="*/ 277334 w 5968721"/>
              <a:gd name="connsiteY47" fmla="*/ 1087231 h 1302266"/>
              <a:gd name="connsiteX48" fmla="*/ 277334 w 5968721"/>
              <a:gd name="connsiteY48" fmla="*/ 1131444 h 1302266"/>
              <a:gd name="connsiteX49" fmla="*/ 223073 w 5968721"/>
              <a:gd name="connsiteY49" fmla="*/ 1131444 h 1302266"/>
              <a:gd name="connsiteX50" fmla="*/ 223073 w 5968721"/>
              <a:gd name="connsiteY50" fmla="*/ 1179676 h 1302266"/>
              <a:gd name="connsiteX51" fmla="*/ 158764 w 5968721"/>
              <a:gd name="connsiteY51" fmla="*/ 1179676 h 1302266"/>
              <a:gd name="connsiteX52" fmla="*/ 158764 w 5968721"/>
              <a:gd name="connsiteY52" fmla="*/ 1217860 h 1302266"/>
              <a:gd name="connsiteX53" fmla="*/ 114551 w 5968721"/>
              <a:gd name="connsiteY53" fmla="*/ 1217860 h 1302266"/>
              <a:gd name="connsiteX54" fmla="*/ 114551 w 5968721"/>
              <a:gd name="connsiteY54" fmla="*/ 1302266 h 1302266"/>
              <a:gd name="connsiteX55" fmla="*/ 48232 w 5968721"/>
              <a:gd name="connsiteY55" fmla="*/ 1302266 h 1302266"/>
              <a:gd name="connsiteX56" fmla="*/ 0 w 5968721"/>
              <a:gd name="connsiteY56" fmla="*/ 1302266 h 1302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968721" h="1302266">
                <a:moveTo>
                  <a:pt x="5968721" y="0"/>
                </a:moveTo>
                <a:lnTo>
                  <a:pt x="5498458" y="0"/>
                </a:lnTo>
                <a:lnTo>
                  <a:pt x="5498458" y="76367"/>
                </a:lnTo>
                <a:lnTo>
                  <a:pt x="3522952" y="76367"/>
                </a:lnTo>
                <a:lnTo>
                  <a:pt x="3522952" y="116561"/>
                </a:lnTo>
                <a:lnTo>
                  <a:pt x="3229540" y="116561"/>
                </a:lnTo>
                <a:lnTo>
                  <a:pt x="3229540" y="164793"/>
                </a:lnTo>
                <a:lnTo>
                  <a:pt x="1774539" y="164793"/>
                </a:lnTo>
                <a:lnTo>
                  <a:pt x="1774539" y="202976"/>
                </a:lnTo>
                <a:lnTo>
                  <a:pt x="1553475" y="202976"/>
                </a:lnTo>
                <a:lnTo>
                  <a:pt x="1553475" y="237141"/>
                </a:lnTo>
                <a:lnTo>
                  <a:pt x="1344469" y="237141"/>
                </a:lnTo>
                <a:lnTo>
                  <a:pt x="1344469" y="283363"/>
                </a:lnTo>
                <a:lnTo>
                  <a:pt x="1286189" y="283363"/>
                </a:lnTo>
                <a:lnTo>
                  <a:pt x="1286189" y="315518"/>
                </a:lnTo>
                <a:lnTo>
                  <a:pt x="1258054" y="315518"/>
                </a:lnTo>
                <a:lnTo>
                  <a:pt x="1258054" y="361740"/>
                </a:lnTo>
                <a:lnTo>
                  <a:pt x="1201783" y="361740"/>
                </a:lnTo>
                <a:lnTo>
                  <a:pt x="1201783" y="424040"/>
                </a:lnTo>
                <a:lnTo>
                  <a:pt x="1028951" y="424040"/>
                </a:lnTo>
                <a:lnTo>
                  <a:pt x="1028951" y="462224"/>
                </a:lnTo>
                <a:lnTo>
                  <a:pt x="986748" y="462224"/>
                </a:lnTo>
                <a:lnTo>
                  <a:pt x="986748" y="498398"/>
                </a:lnTo>
                <a:lnTo>
                  <a:pt x="972680" y="498398"/>
                </a:lnTo>
                <a:lnTo>
                  <a:pt x="972680" y="570746"/>
                </a:lnTo>
                <a:lnTo>
                  <a:pt x="890284" y="570746"/>
                </a:lnTo>
                <a:lnTo>
                  <a:pt x="890284" y="610940"/>
                </a:lnTo>
                <a:lnTo>
                  <a:pt x="787791" y="610940"/>
                </a:lnTo>
                <a:lnTo>
                  <a:pt x="787791" y="655152"/>
                </a:lnTo>
                <a:lnTo>
                  <a:pt x="741568" y="655152"/>
                </a:lnTo>
                <a:lnTo>
                  <a:pt x="741568" y="691326"/>
                </a:lnTo>
                <a:lnTo>
                  <a:pt x="705394" y="691326"/>
                </a:lnTo>
                <a:lnTo>
                  <a:pt x="705394" y="723481"/>
                </a:lnTo>
                <a:lnTo>
                  <a:pt x="594862" y="723481"/>
                </a:lnTo>
                <a:lnTo>
                  <a:pt x="594862" y="767694"/>
                </a:lnTo>
                <a:lnTo>
                  <a:pt x="576775" y="767694"/>
                </a:lnTo>
                <a:lnTo>
                  <a:pt x="576775" y="803868"/>
                </a:lnTo>
                <a:lnTo>
                  <a:pt x="544621" y="803868"/>
                </a:lnTo>
                <a:lnTo>
                  <a:pt x="544621" y="866168"/>
                </a:lnTo>
                <a:lnTo>
                  <a:pt x="409973" y="866168"/>
                </a:lnTo>
                <a:lnTo>
                  <a:pt x="409973" y="902342"/>
                </a:lnTo>
                <a:lnTo>
                  <a:pt x="355712" y="902342"/>
                </a:lnTo>
                <a:lnTo>
                  <a:pt x="355712" y="934496"/>
                </a:lnTo>
                <a:lnTo>
                  <a:pt x="327576" y="934496"/>
                </a:lnTo>
                <a:lnTo>
                  <a:pt x="327576" y="978709"/>
                </a:lnTo>
                <a:lnTo>
                  <a:pt x="317527" y="988758"/>
                </a:lnTo>
                <a:lnTo>
                  <a:pt x="317527" y="1087231"/>
                </a:lnTo>
                <a:lnTo>
                  <a:pt x="277334" y="1087231"/>
                </a:lnTo>
                <a:lnTo>
                  <a:pt x="277334" y="1131444"/>
                </a:lnTo>
                <a:lnTo>
                  <a:pt x="223073" y="1131444"/>
                </a:lnTo>
                <a:lnTo>
                  <a:pt x="223073" y="1179676"/>
                </a:lnTo>
                <a:lnTo>
                  <a:pt x="158764" y="1179676"/>
                </a:lnTo>
                <a:lnTo>
                  <a:pt x="158764" y="1217860"/>
                </a:lnTo>
                <a:lnTo>
                  <a:pt x="114551" y="1217860"/>
                </a:lnTo>
                <a:lnTo>
                  <a:pt x="114551" y="1302266"/>
                </a:lnTo>
                <a:lnTo>
                  <a:pt x="48232" y="1302266"/>
                </a:lnTo>
                <a:lnTo>
                  <a:pt x="0" y="1302266"/>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7" name="TextBox 36">
            <a:extLst>
              <a:ext uri="{FF2B5EF4-FFF2-40B4-BE49-F238E27FC236}">
                <a16:creationId xmlns:a16="http://schemas.microsoft.com/office/drawing/2014/main" id="{5DB2AE33-A9BC-025E-7E32-AE6E4BE75F08}"/>
              </a:ext>
            </a:extLst>
          </p:cNvPr>
          <p:cNvSpPr txBox="1"/>
          <p:nvPr/>
        </p:nvSpPr>
        <p:spPr bwMode="auto">
          <a:xfrm>
            <a:off x="7991569" y="4666736"/>
            <a:ext cx="452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38" name="TextBox 37">
            <a:extLst>
              <a:ext uri="{FF2B5EF4-FFF2-40B4-BE49-F238E27FC236}">
                <a16:creationId xmlns:a16="http://schemas.microsoft.com/office/drawing/2014/main" id="{EC2C40EE-13E3-29BA-96D0-9790F4F74BD0}"/>
              </a:ext>
            </a:extLst>
          </p:cNvPr>
          <p:cNvSpPr txBox="1"/>
          <p:nvPr/>
        </p:nvSpPr>
        <p:spPr bwMode="auto">
          <a:xfrm>
            <a:off x="9199158" y="4666736"/>
            <a:ext cx="452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9" name="Freeform: Shape 38">
            <a:extLst>
              <a:ext uri="{FF2B5EF4-FFF2-40B4-BE49-F238E27FC236}">
                <a16:creationId xmlns:a16="http://schemas.microsoft.com/office/drawing/2014/main" id="{384EDFEF-A64C-2A54-85D3-CFFCA7F539A2}"/>
              </a:ext>
            </a:extLst>
          </p:cNvPr>
          <p:cNvSpPr/>
          <p:nvPr/>
        </p:nvSpPr>
        <p:spPr bwMode="auto">
          <a:xfrm>
            <a:off x="3431969" y="2911434"/>
            <a:ext cx="5985163" cy="1725880"/>
          </a:xfrm>
          <a:custGeom>
            <a:avLst/>
            <a:gdLst>
              <a:gd name="connsiteX0" fmla="*/ 5985163 w 5985163"/>
              <a:gd name="connsiteY0" fmla="*/ 0 h 1725880"/>
              <a:gd name="connsiteX1" fmla="*/ 2432462 w 5985163"/>
              <a:gd name="connsiteY1" fmla="*/ 0 h 1725880"/>
              <a:gd name="connsiteX2" fmla="*/ 2432462 w 5985163"/>
              <a:gd name="connsiteY2" fmla="*/ 73231 h 1725880"/>
              <a:gd name="connsiteX3" fmla="*/ 1717963 w 5985163"/>
              <a:gd name="connsiteY3" fmla="*/ 73231 h 1725880"/>
              <a:gd name="connsiteX4" fmla="*/ 1717963 w 5985163"/>
              <a:gd name="connsiteY4" fmla="*/ 162296 h 1725880"/>
              <a:gd name="connsiteX5" fmla="*/ 1013361 w 5985163"/>
              <a:gd name="connsiteY5" fmla="*/ 162296 h 1725880"/>
              <a:gd name="connsiteX6" fmla="*/ 1013361 w 5985163"/>
              <a:gd name="connsiteY6" fmla="*/ 221672 h 1725880"/>
              <a:gd name="connsiteX7" fmla="*/ 908462 w 5985163"/>
              <a:gd name="connsiteY7" fmla="*/ 221672 h 1725880"/>
              <a:gd name="connsiteX8" fmla="*/ 908462 w 5985163"/>
              <a:gd name="connsiteY8" fmla="*/ 300841 h 1725880"/>
              <a:gd name="connsiteX9" fmla="*/ 853044 w 5985163"/>
              <a:gd name="connsiteY9" fmla="*/ 300841 h 1725880"/>
              <a:gd name="connsiteX10" fmla="*/ 853044 w 5985163"/>
              <a:gd name="connsiteY10" fmla="*/ 385948 h 1725880"/>
              <a:gd name="connsiteX11" fmla="*/ 797626 w 5985163"/>
              <a:gd name="connsiteY11" fmla="*/ 385948 h 1725880"/>
              <a:gd name="connsiteX12" fmla="*/ 797626 w 5985163"/>
              <a:gd name="connsiteY12" fmla="*/ 478971 h 1725880"/>
              <a:gd name="connsiteX13" fmla="*/ 783771 w 5985163"/>
              <a:gd name="connsiteY13" fmla="*/ 478971 h 1725880"/>
              <a:gd name="connsiteX14" fmla="*/ 783771 w 5985163"/>
              <a:gd name="connsiteY14" fmla="*/ 558140 h 1725880"/>
              <a:gd name="connsiteX15" fmla="*/ 657101 w 5985163"/>
              <a:gd name="connsiteY15" fmla="*/ 558140 h 1725880"/>
              <a:gd name="connsiteX16" fmla="*/ 657101 w 5985163"/>
              <a:gd name="connsiteY16" fmla="*/ 629392 h 1725880"/>
              <a:gd name="connsiteX17" fmla="*/ 441366 w 5985163"/>
              <a:gd name="connsiteY17" fmla="*/ 629392 h 1725880"/>
              <a:gd name="connsiteX18" fmla="*/ 441366 w 5985163"/>
              <a:gd name="connsiteY18" fmla="*/ 710540 h 1725880"/>
              <a:gd name="connsiteX19" fmla="*/ 407719 w 5985163"/>
              <a:gd name="connsiteY19" fmla="*/ 710540 h 1725880"/>
              <a:gd name="connsiteX20" fmla="*/ 407719 w 5985163"/>
              <a:gd name="connsiteY20" fmla="*/ 793667 h 1725880"/>
              <a:gd name="connsiteX21" fmla="*/ 376052 w 5985163"/>
              <a:gd name="connsiteY21" fmla="*/ 793667 h 1725880"/>
              <a:gd name="connsiteX22" fmla="*/ 376052 w 5985163"/>
              <a:gd name="connsiteY22" fmla="*/ 870857 h 1725880"/>
              <a:gd name="connsiteX23" fmla="*/ 314696 w 5985163"/>
              <a:gd name="connsiteY23" fmla="*/ 870857 h 1725880"/>
              <a:gd name="connsiteX24" fmla="*/ 314696 w 5985163"/>
              <a:gd name="connsiteY24" fmla="*/ 955963 h 1725880"/>
              <a:gd name="connsiteX25" fmla="*/ 182088 w 5985163"/>
              <a:gd name="connsiteY25" fmla="*/ 955963 h 1725880"/>
              <a:gd name="connsiteX26" fmla="*/ 182088 w 5985163"/>
              <a:gd name="connsiteY26" fmla="*/ 1027215 h 1725880"/>
              <a:gd name="connsiteX27" fmla="*/ 146462 w 5985163"/>
              <a:gd name="connsiteY27" fmla="*/ 1027215 h 1725880"/>
              <a:gd name="connsiteX28" fmla="*/ 146462 w 5985163"/>
              <a:gd name="connsiteY28" fmla="*/ 1193470 h 1725880"/>
              <a:gd name="connsiteX29" fmla="*/ 114795 w 5985163"/>
              <a:gd name="connsiteY29" fmla="*/ 1193470 h 1725880"/>
              <a:gd name="connsiteX30" fmla="*/ 114795 w 5985163"/>
              <a:gd name="connsiteY30" fmla="*/ 1343891 h 1725880"/>
              <a:gd name="connsiteX31" fmla="*/ 85106 w 5985163"/>
              <a:gd name="connsiteY31" fmla="*/ 1343891 h 1725880"/>
              <a:gd name="connsiteX32" fmla="*/ 85106 w 5985163"/>
              <a:gd name="connsiteY32" fmla="*/ 1440872 h 1725880"/>
              <a:gd name="connsiteX33" fmla="*/ 71252 w 5985163"/>
              <a:gd name="connsiteY33" fmla="*/ 1440872 h 1725880"/>
              <a:gd name="connsiteX34" fmla="*/ 71252 w 5985163"/>
              <a:gd name="connsiteY34" fmla="*/ 1587335 h 1725880"/>
              <a:gd name="connsiteX35" fmla="*/ 63335 w 5985163"/>
              <a:gd name="connsiteY35" fmla="*/ 1587335 h 1725880"/>
              <a:gd name="connsiteX36" fmla="*/ 63335 w 5985163"/>
              <a:gd name="connsiteY36" fmla="*/ 1662545 h 1725880"/>
              <a:gd name="connsiteX37" fmla="*/ 17813 w 5985163"/>
              <a:gd name="connsiteY37" fmla="*/ 1662545 h 1725880"/>
              <a:gd name="connsiteX38" fmla="*/ 17813 w 5985163"/>
              <a:gd name="connsiteY38" fmla="*/ 1725880 h 1725880"/>
              <a:gd name="connsiteX39" fmla="*/ 0 w 5985163"/>
              <a:gd name="connsiteY39" fmla="*/ 1725880 h 17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985163" h="1725880">
                <a:moveTo>
                  <a:pt x="5985163" y="0"/>
                </a:moveTo>
                <a:lnTo>
                  <a:pt x="2432462" y="0"/>
                </a:lnTo>
                <a:lnTo>
                  <a:pt x="2432462" y="73231"/>
                </a:lnTo>
                <a:lnTo>
                  <a:pt x="1717963" y="73231"/>
                </a:lnTo>
                <a:lnTo>
                  <a:pt x="1717963" y="162296"/>
                </a:lnTo>
                <a:lnTo>
                  <a:pt x="1013361" y="162296"/>
                </a:lnTo>
                <a:lnTo>
                  <a:pt x="1013361" y="221672"/>
                </a:lnTo>
                <a:lnTo>
                  <a:pt x="908462" y="221672"/>
                </a:lnTo>
                <a:lnTo>
                  <a:pt x="908462" y="300841"/>
                </a:lnTo>
                <a:lnTo>
                  <a:pt x="853044" y="300841"/>
                </a:lnTo>
                <a:lnTo>
                  <a:pt x="853044" y="385948"/>
                </a:lnTo>
                <a:lnTo>
                  <a:pt x="797626" y="385948"/>
                </a:lnTo>
                <a:lnTo>
                  <a:pt x="797626" y="478971"/>
                </a:lnTo>
                <a:lnTo>
                  <a:pt x="783771" y="478971"/>
                </a:lnTo>
                <a:lnTo>
                  <a:pt x="783771" y="558140"/>
                </a:lnTo>
                <a:lnTo>
                  <a:pt x="657101" y="558140"/>
                </a:lnTo>
                <a:lnTo>
                  <a:pt x="657101" y="629392"/>
                </a:lnTo>
                <a:lnTo>
                  <a:pt x="441366" y="629392"/>
                </a:lnTo>
                <a:lnTo>
                  <a:pt x="441366" y="710540"/>
                </a:lnTo>
                <a:lnTo>
                  <a:pt x="407719" y="710540"/>
                </a:lnTo>
                <a:lnTo>
                  <a:pt x="407719" y="793667"/>
                </a:lnTo>
                <a:lnTo>
                  <a:pt x="376052" y="793667"/>
                </a:lnTo>
                <a:lnTo>
                  <a:pt x="376052" y="870857"/>
                </a:lnTo>
                <a:lnTo>
                  <a:pt x="314696" y="870857"/>
                </a:lnTo>
                <a:lnTo>
                  <a:pt x="314696" y="955963"/>
                </a:lnTo>
                <a:lnTo>
                  <a:pt x="182088" y="955963"/>
                </a:lnTo>
                <a:lnTo>
                  <a:pt x="182088" y="1027215"/>
                </a:lnTo>
                <a:lnTo>
                  <a:pt x="146462" y="1027215"/>
                </a:lnTo>
                <a:lnTo>
                  <a:pt x="146462" y="1193470"/>
                </a:lnTo>
                <a:lnTo>
                  <a:pt x="114795" y="1193470"/>
                </a:lnTo>
                <a:lnTo>
                  <a:pt x="114795" y="1343891"/>
                </a:lnTo>
                <a:lnTo>
                  <a:pt x="85106" y="1343891"/>
                </a:lnTo>
                <a:lnTo>
                  <a:pt x="85106" y="1440872"/>
                </a:lnTo>
                <a:lnTo>
                  <a:pt x="71252" y="1440872"/>
                </a:lnTo>
                <a:lnTo>
                  <a:pt x="71252" y="1587335"/>
                </a:lnTo>
                <a:lnTo>
                  <a:pt x="63335" y="1587335"/>
                </a:lnTo>
                <a:lnTo>
                  <a:pt x="63335" y="1662545"/>
                </a:lnTo>
                <a:lnTo>
                  <a:pt x="17813" y="1662545"/>
                </a:lnTo>
                <a:lnTo>
                  <a:pt x="17813" y="1725880"/>
                </a:lnTo>
                <a:lnTo>
                  <a:pt x="0" y="172588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 name="Freeform: Shape 39">
            <a:extLst>
              <a:ext uri="{FF2B5EF4-FFF2-40B4-BE49-F238E27FC236}">
                <a16:creationId xmlns:a16="http://schemas.microsoft.com/office/drawing/2014/main" id="{0FDC45CE-7C02-9645-D1A2-C283A7CFBB83}"/>
              </a:ext>
            </a:extLst>
          </p:cNvPr>
          <p:cNvSpPr/>
          <p:nvPr/>
        </p:nvSpPr>
        <p:spPr bwMode="auto">
          <a:xfrm>
            <a:off x="3586038" y="3476708"/>
            <a:ext cx="5828306" cy="1174805"/>
          </a:xfrm>
          <a:custGeom>
            <a:avLst/>
            <a:gdLst>
              <a:gd name="connsiteX0" fmla="*/ 5828306 w 5828306"/>
              <a:gd name="connsiteY0" fmla="*/ 0 h 1174805"/>
              <a:gd name="connsiteX1" fmla="*/ 3216303 w 5828306"/>
              <a:gd name="connsiteY1" fmla="*/ 0 h 1174805"/>
              <a:gd name="connsiteX2" fmla="*/ 3216303 w 5828306"/>
              <a:gd name="connsiteY2" fmla="*/ 67586 h 1174805"/>
              <a:gd name="connsiteX3" fmla="*/ 1737360 w 5828306"/>
              <a:gd name="connsiteY3" fmla="*/ 67586 h 1174805"/>
              <a:gd name="connsiteX4" fmla="*/ 1737360 w 5828306"/>
              <a:gd name="connsiteY4" fmla="*/ 123245 h 1174805"/>
              <a:gd name="connsiteX5" fmla="*/ 1139025 w 5828306"/>
              <a:gd name="connsiteY5" fmla="*/ 123245 h 1174805"/>
              <a:gd name="connsiteX6" fmla="*/ 1139025 w 5828306"/>
              <a:gd name="connsiteY6" fmla="*/ 186855 h 1174805"/>
              <a:gd name="connsiteX7" fmla="*/ 1117159 w 5828306"/>
              <a:gd name="connsiteY7" fmla="*/ 186855 h 1174805"/>
              <a:gd name="connsiteX8" fmla="*/ 1117159 w 5828306"/>
              <a:gd name="connsiteY8" fmla="*/ 194807 h 1174805"/>
              <a:gd name="connsiteX9" fmla="*/ 705679 w 5828306"/>
              <a:gd name="connsiteY9" fmla="*/ 194807 h 1174805"/>
              <a:gd name="connsiteX10" fmla="*/ 705679 w 5828306"/>
              <a:gd name="connsiteY10" fmla="*/ 258417 h 1174805"/>
              <a:gd name="connsiteX11" fmla="*/ 550628 w 5828306"/>
              <a:gd name="connsiteY11" fmla="*/ 258417 h 1174805"/>
              <a:gd name="connsiteX12" fmla="*/ 550628 w 5828306"/>
              <a:gd name="connsiteY12" fmla="*/ 316064 h 1174805"/>
              <a:gd name="connsiteX13" fmla="*/ 528762 w 5828306"/>
              <a:gd name="connsiteY13" fmla="*/ 316064 h 1174805"/>
              <a:gd name="connsiteX14" fmla="*/ 528762 w 5828306"/>
              <a:gd name="connsiteY14" fmla="*/ 353833 h 1174805"/>
              <a:gd name="connsiteX15" fmla="*/ 516835 w 5828306"/>
              <a:gd name="connsiteY15" fmla="*/ 353833 h 1174805"/>
              <a:gd name="connsiteX16" fmla="*/ 516835 w 5828306"/>
              <a:gd name="connsiteY16" fmla="*/ 407504 h 1174805"/>
              <a:gd name="connsiteX17" fmla="*/ 490993 w 5828306"/>
              <a:gd name="connsiteY17" fmla="*/ 407504 h 1174805"/>
              <a:gd name="connsiteX18" fmla="*/ 490993 w 5828306"/>
              <a:gd name="connsiteY18" fmla="*/ 481054 h 1174805"/>
              <a:gd name="connsiteX19" fmla="*/ 413468 w 5828306"/>
              <a:gd name="connsiteY19" fmla="*/ 481054 h 1174805"/>
              <a:gd name="connsiteX20" fmla="*/ 413468 w 5828306"/>
              <a:gd name="connsiteY20" fmla="*/ 546652 h 1174805"/>
              <a:gd name="connsiteX21" fmla="*/ 359797 w 5828306"/>
              <a:gd name="connsiteY21" fmla="*/ 546652 h 1174805"/>
              <a:gd name="connsiteX22" fmla="*/ 359797 w 5828306"/>
              <a:gd name="connsiteY22" fmla="*/ 594360 h 1174805"/>
              <a:gd name="connsiteX23" fmla="*/ 341906 w 5828306"/>
              <a:gd name="connsiteY23" fmla="*/ 594360 h 1174805"/>
              <a:gd name="connsiteX24" fmla="*/ 341906 w 5828306"/>
              <a:gd name="connsiteY24" fmla="*/ 715617 h 1174805"/>
              <a:gd name="connsiteX25" fmla="*/ 282272 w 5828306"/>
              <a:gd name="connsiteY25" fmla="*/ 715617 h 1174805"/>
              <a:gd name="connsiteX26" fmla="*/ 282272 w 5828306"/>
              <a:gd name="connsiteY26" fmla="*/ 755374 h 1174805"/>
              <a:gd name="connsiteX27" fmla="*/ 202759 w 5828306"/>
              <a:gd name="connsiteY27" fmla="*/ 755374 h 1174805"/>
              <a:gd name="connsiteX28" fmla="*/ 202759 w 5828306"/>
              <a:gd name="connsiteY28" fmla="*/ 874643 h 1174805"/>
              <a:gd name="connsiteX29" fmla="*/ 182880 w 5828306"/>
              <a:gd name="connsiteY29" fmla="*/ 874643 h 1174805"/>
              <a:gd name="connsiteX30" fmla="*/ 182880 w 5828306"/>
              <a:gd name="connsiteY30" fmla="*/ 950181 h 1174805"/>
              <a:gd name="connsiteX31" fmla="*/ 145112 w 5828306"/>
              <a:gd name="connsiteY31" fmla="*/ 950181 h 1174805"/>
              <a:gd name="connsiteX32" fmla="*/ 145112 w 5828306"/>
              <a:gd name="connsiteY32" fmla="*/ 993913 h 1174805"/>
              <a:gd name="connsiteX33" fmla="*/ 77525 w 5828306"/>
              <a:gd name="connsiteY33" fmla="*/ 993913 h 1174805"/>
              <a:gd name="connsiteX34" fmla="*/ 77525 w 5828306"/>
              <a:gd name="connsiteY34" fmla="*/ 1079389 h 1174805"/>
              <a:gd name="connsiteX35" fmla="*/ 37769 w 5828306"/>
              <a:gd name="connsiteY35" fmla="*/ 1079389 h 1174805"/>
              <a:gd name="connsiteX36" fmla="*/ 37769 w 5828306"/>
              <a:gd name="connsiteY36" fmla="*/ 1109207 h 1174805"/>
              <a:gd name="connsiteX37" fmla="*/ 0 w 5828306"/>
              <a:gd name="connsiteY37" fmla="*/ 1109207 h 1174805"/>
              <a:gd name="connsiteX38" fmla="*/ 0 w 5828306"/>
              <a:gd name="connsiteY38" fmla="*/ 1174805 h 117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828306" h="1174805">
                <a:moveTo>
                  <a:pt x="5828306" y="0"/>
                </a:moveTo>
                <a:lnTo>
                  <a:pt x="3216303" y="0"/>
                </a:lnTo>
                <a:lnTo>
                  <a:pt x="3216303" y="67586"/>
                </a:lnTo>
                <a:lnTo>
                  <a:pt x="1737360" y="67586"/>
                </a:lnTo>
                <a:lnTo>
                  <a:pt x="1737360" y="123245"/>
                </a:lnTo>
                <a:lnTo>
                  <a:pt x="1139025" y="123245"/>
                </a:lnTo>
                <a:lnTo>
                  <a:pt x="1139025" y="186855"/>
                </a:lnTo>
                <a:lnTo>
                  <a:pt x="1117159" y="186855"/>
                </a:lnTo>
                <a:lnTo>
                  <a:pt x="1117159" y="194807"/>
                </a:lnTo>
                <a:lnTo>
                  <a:pt x="705679" y="194807"/>
                </a:lnTo>
                <a:lnTo>
                  <a:pt x="705679" y="258417"/>
                </a:lnTo>
                <a:lnTo>
                  <a:pt x="550628" y="258417"/>
                </a:lnTo>
                <a:lnTo>
                  <a:pt x="550628" y="316064"/>
                </a:lnTo>
                <a:lnTo>
                  <a:pt x="528762" y="316064"/>
                </a:lnTo>
                <a:lnTo>
                  <a:pt x="528762" y="353833"/>
                </a:lnTo>
                <a:lnTo>
                  <a:pt x="516835" y="353833"/>
                </a:lnTo>
                <a:lnTo>
                  <a:pt x="516835" y="407504"/>
                </a:lnTo>
                <a:lnTo>
                  <a:pt x="490993" y="407504"/>
                </a:lnTo>
                <a:lnTo>
                  <a:pt x="490993" y="481054"/>
                </a:lnTo>
                <a:lnTo>
                  <a:pt x="413468" y="481054"/>
                </a:lnTo>
                <a:lnTo>
                  <a:pt x="413468" y="546652"/>
                </a:lnTo>
                <a:lnTo>
                  <a:pt x="359797" y="546652"/>
                </a:lnTo>
                <a:lnTo>
                  <a:pt x="359797" y="594360"/>
                </a:lnTo>
                <a:lnTo>
                  <a:pt x="341906" y="594360"/>
                </a:lnTo>
                <a:lnTo>
                  <a:pt x="341906" y="715617"/>
                </a:lnTo>
                <a:lnTo>
                  <a:pt x="282272" y="715617"/>
                </a:lnTo>
                <a:lnTo>
                  <a:pt x="282272" y="755374"/>
                </a:lnTo>
                <a:lnTo>
                  <a:pt x="202759" y="755374"/>
                </a:lnTo>
                <a:lnTo>
                  <a:pt x="202759" y="874643"/>
                </a:lnTo>
                <a:lnTo>
                  <a:pt x="182880" y="874643"/>
                </a:lnTo>
                <a:lnTo>
                  <a:pt x="182880" y="950181"/>
                </a:lnTo>
                <a:lnTo>
                  <a:pt x="145112" y="950181"/>
                </a:lnTo>
                <a:lnTo>
                  <a:pt x="145112" y="993913"/>
                </a:lnTo>
                <a:lnTo>
                  <a:pt x="77525" y="993913"/>
                </a:lnTo>
                <a:lnTo>
                  <a:pt x="77525" y="1079389"/>
                </a:lnTo>
                <a:lnTo>
                  <a:pt x="37769" y="1079389"/>
                </a:lnTo>
                <a:lnTo>
                  <a:pt x="37769" y="1109207"/>
                </a:lnTo>
                <a:lnTo>
                  <a:pt x="0" y="1109207"/>
                </a:lnTo>
                <a:lnTo>
                  <a:pt x="0" y="117480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 name="TextBox 42">
            <a:extLst>
              <a:ext uri="{FF2B5EF4-FFF2-40B4-BE49-F238E27FC236}">
                <a16:creationId xmlns:a16="http://schemas.microsoft.com/office/drawing/2014/main" id="{E595634B-04BC-26DB-427F-EC7F85A289B2}"/>
              </a:ext>
            </a:extLst>
          </p:cNvPr>
          <p:cNvSpPr txBox="1"/>
          <p:nvPr/>
        </p:nvSpPr>
        <p:spPr bwMode="auto">
          <a:xfrm>
            <a:off x="3554083" y="2232516"/>
            <a:ext cx="103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&lt;.001</a:t>
            </a:r>
            <a:endPar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4" name="TextBox 43">
            <a:extLst>
              <a:ext uri="{FF2B5EF4-FFF2-40B4-BE49-F238E27FC236}">
                <a16:creationId xmlns:a16="http://schemas.microsoft.com/office/drawing/2014/main" id="{8969DB13-CB86-C4CB-34E1-4852641A9C88}"/>
              </a:ext>
            </a:extLst>
          </p:cNvPr>
          <p:cNvSpPr txBox="1"/>
          <p:nvPr/>
        </p:nvSpPr>
        <p:spPr bwMode="auto">
          <a:xfrm>
            <a:off x="8091579" y="2594824"/>
            <a:ext cx="16493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NGS+, MFC+</a:t>
            </a:r>
          </a:p>
        </p:txBody>
      </p:sp>
      <p:sp>
        <p:nvSpPr>
          <p:cNvPr id="45" name="TextBox 44">
            <a:extLst>
              <a:ext uri="{FF2B5EF4-FFF2-40B4-BE49-F238E27FC236}">
                <a16:creationId xmlns:a16="http://schemas.microsoft.com/office/drawing/2014/main" id="{4A3AB347-0901-96A4-8C2C-15CD7C59DAB5}"/>
              </a:ext>
            </a:extLst>
          </p:cNvPr>
          <p:cNvSpPr txBox="1"/>
          <p:nvPr/>
        </p:nvSpPr>
        <p:spPr bwMode="auto">
          <a:xfrm>
            <a:off x="8153688" y="3015793"/>
            <a:ext cx="16493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NGS+, MFC-</a:t>
            </a:r>
          </a:p>
        </p:txBody>
      </p:sp>
      <p:sp>
        <p:nvSpPr>
          <p:cNvPr id="46" name="TextBox 45">
            <a:extLst>
              <a:ext uri="{FF2B5EF4-FFF2-40B4-BE49-F238E27FC236}">
                <a16:creationId xmlns:a16="http://schemas.microsoft.com/office/drawing/2014/main" id="{95E23C90-E03B-E958-2AEB-AC73CC5B9D99}"/>
              </a:ext>
            </a:extLst>
          </p:cNvPr>
          <p:cNvSpPr txBox="1"/>
          <p:nvPr/>
        </p:nvSpPr>
        <p:spPr bwMode="auto">
          <a:xfrm>
            <a:off x="8177842" y="3429000"/>
            <a:ext cx="16493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NGS-, MFC+</a:t>
            </a:r>
          </a:p>
        </p:txBody>
      </p:sp>
      <p:sp>
        <p:nvSpPr>
          <p:cNvPr id="47" name="TextBox 46">
            <a:extLst>
              <a:ext uri="{FF2B5EF4-FFF2-40B4-BE49-F238E27FC236}">
                <a16:creationId xmlns:a16="http://schemas.microsoft.com/office/drawing/2014/main" id="{5F27D310-9330-22B6-2014-E2B5C8357E19}"/>
              </a:ext>
            </a:extLst>
          </p:cNvPr>
          <p:cNvSpPr txBox="1"/>
          <p:nvPr/>
        </p:nvSpPr>
        <p:spPr bwMode="auto">
          <a:xfrm>
            <a:off x="8122633" y="3960387"/>
            <a:ext cx="16493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NGS-, MFC-</a:t>
            </a:r>
          </a:p>
        </p:txBody>
      </p:sp>
      <p:sp>
        <p:nvSpPr>
          <p:cNvPr id="48" name="TextBox 47">
            <a:extLst>
              <a:ext uri="{FF2B5EF4-FFF2-40B4-BE49-F238E27FC236}">
                <a16:creationId xmlns:a16="http://schemas.microsoft.com/office/drawing/2014/main" id="{D20C66E7-E4CC-EAE2-C7AF-F58728FFA004}"/>
              </a:ext>
            </a:extLst>
          </p:cNvPr>
          <p:cNvSpPr txBox="1"/>
          <p:nvPr/>
        </p:nvSpPr>
        <p:spPr bwMode="auto">
          <a:xfrm>
            <a:off x="884624" y="5078227"/>
            <a:ext cx="22691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p:txBody>
      </p:sp>
      <p:sp>
        <p:nvSpPr>
          <p:cNvPr id="49" name="TextBox 48">
            <a:extLst>
              <a:ext uri="{FF2B5EF4-FFF2-40B4-BE49-F238E27FC236}">
                <a16:creationId xmlns:a16="http://schemas.microsoft.com/office/drawing/2014/main" id="{5F180D91-D68F-8CB3-04F3-4AB985AD220C}"/>
              </a:ext>
            </a:extLst>
          </p:cNvPr>
          <p:cNvSpPr txBox="1"/>
          <p:nvPr/>
        </p:nvSpPr>
        <p:spPr bwMode="auto">
          <a:xfrm>
            <a:off x="1521699" y="5395678"/>
            <a:ext cx="9323429" cy="81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ts val="1400"/>
              </a:lnSpc>
              <a:spcBef>
                <a:spcPts val="0"/>
              </a:spcBef>
              <a:spcAft>
                <a:spcPct val="0"/>
              </a:spcAft>
              <a:buClrTx/>
              <a:buSzTx/>
              <a:buFontTx/>
              <a:buNone/>
              <a:tabLst>
                <a:tab pos="1735138" algn="l"/>
                <a:tab pos="3040063" algn="l"/>
                <a:tab pos="4227513" algn="l"/>
                <a:tab pos="5445125" algn="l"/>
                <a:tab pos="6600825" algn="l"/>
                <a:tab pos="7780338" algn="l"/>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NGS+, MFC+</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30	8	7	5	4	4</a:t>
            </a:r>
          </a:p>
          <a:p>
            <a:pPr marL="0" marR="0" lvl="0" indent="0" algn="l" defTabSz="914400" rtl="0" eaLnBrk="1" fontAlgn="auto" latinLnBrk="0" hangingPunct="1">
              <a:lnSpc>
                <a:spcPts val="1400"/>
              </a:lnSpc>
              <a:spcBef>
                <a:spcPts val="0"/>
              </a:spcBef>
              <a:spcAft>
                <a:spcPct val="0"/>
              </a:spcAft>
              <a:buClrTx/>
              <a:buSzTx/>
              <a:buFontTx/>
              <a:buNone/>
              <a:tabLst>
                <a:tab pos="1752600" algn="l"/>
                <a:tab pos="2978150" algn="l"/>
                <a:tab pos="4137025" algn="l"/>
                <a:tab pos="5365750" algn="l"/>
                <a:tab pos="6477000" algn="l"/>
                <a:tab pos="7770813" algn="l"/>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NGS-, MFC+</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41	22	18	14	 11	7</a:t>
            </a:r>
          </a:p>
          <a:p>
            <a:pPr marL="0" marR="0" lvl="0" indent="0" algn="l" defTabSz="914400" rtl="0" eaLnBrk="1" fontAlgn="auto" latinLnBrk="0" hangingPunct="1">
              <a:lnSpc>
                <a:spcPts val="1400"/>
              </a:lnSpc>
              <a:spcBef>
                <a:spcPts val="0"/>
              </a:spcBef>
              <a:spcAft>
                <a:spcPct val="0"/>
              </a:spcAft>
              <a:buClrTx/>
              <a:buSzTx/>
              <a:buFontTx/>
              <a:buNone/>
              <a:tabLst>
                <a:tab pos="1763713" algn="l"/>
                <a:tab pos="2936875" algn="l"/>
                <a:tab pos="4137025" algn="l"/>
                <a:tab pos="5348288" algn="l"/>
                <a:tab pos="6469063" algn="l"/>
                <a:tab pos="7708900" algn="l"/>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NGS+, MFC-</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64	 39	30	22	 15	11</a:t>
            </a:r>
          </a:p>
          <a:p>
            <a:pPr marL="0" marR="0" lvl="0" indent="0" algn="l" defTabSz="914400" rtl="0" eaLnBrk="1" fontAlgn="auto" latinLnBrk="0" hangingPunct="1">
              <a:lnSpc>
                <a:spcPts val="1400"/>
              </a:lnSpc>
              <a:spcBef>
                <a:spcPts val="0"/>
              </a:spcBef>
              <a:spcAft>
                <a:spcPct val="0"/>
              </a:spcAft>
              <a:buClrTx/>
              <a:buSzTx/>
              <a:buFontTx/>
              <a:buNone/>
              <a:tabLst>
                <a:tab pos="1663700" algn="l"/>
                <a:tab pos="2840038" algn="l"/>
                <a:tab pos="4013200" algn="l"/>
                <a:tab pos="5233988" algn="l"/>
                <a:tab pos="6494463" algn="l"/>
                <a:tab pos="7697788" algn="l"/>
              </a:tabLst>
              <a:defRPr/>
            </a:pPr>
            <a:r>
              <a:rPr kumimoji="0" lang="en-US" sz="16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NGS-, MFC-</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205	 153	 130	 101	69	42</a:t>
            </a:r>
          </a:p>
        </p:txBody>
      </p:sp>
      <p:sp>
        <p:nvSpPr>
          <p:cNvPr id="7" name="Freeform: Shape 6">
            <a:extLst>
              <a:ext uri="{FF2B5EF4-FFF2-40B4-BE49-F238E27FC236}">
                <a16:creationId xmlns:a16="http://schemas.microsoft.com/office/drawing/2014/main" id="{75E3A26D-92AA-D702-CC02-9A8DEE930829}"/>
              </a:ext>
            </a:extLst>
          </p:cNvPr>
          <p:cNvSpPr/>
          <p:nvPr/>
        </p:nvSpPr>
        <p:spPr bwMode="auto">
          <a:xfrm>
            <a:off x="3425372" y="2267131"/>
            <a:ext cx="5985691" cy="2391955"/>
          </a:xfrm>
          <a:custGeom>
            <a:avLst/>
            <a:gdLst>
              <a:gd name="connsiteX0" fmla="*/ 0 w 5985691"/>
              <a:gd name="connsiteY0" fmla="*/ 0 h 2391955"/>
              <a:gd name="connsiteX1" fmla="*/ 0 w 5985691"/>
              <a:gd name="connsiteY1" fmla="*/ 2391955 h 2391955"/>
              <a:gd name="connsiteX2" fmla="*/ 5985691 w 5985691"/>
              <a:gd name="connsiteY2" fmla="*/ 2391955 h 2391955"/>
            </a:gdLst>
            <a:ahLst/>
            <a:cxnLst>
              <a:cxn ang="0">
                <a:pos x="connsiteX0" y="connsiteY0"/>
              </a:cxn>
              <a:cxn ang="0">
                <a:pos x="connsiteX1" y="connsiteY1"/>
              </a:cxn>
              <a:cxn ang="0">
                <a:pos x="connsiteX2" y="connsiteY2"/>
              </a:cxn>
            </a:cxnLst>
            <a:rect l="l" t="t" r="r" b="b"/>
            <a:pathLst>
              <a:path w="5985691" h="2391955">
                <a:moveTo>
                  <a:pt x="0" y="0"/>
                </a:moveTo>
                <a:lnTo>
                  <a:pt x="0" y="2391955"/>
                </a:lnTo>
                <a:lnTo>
                  <a:pt x="5985691" y="239195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4202056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12411-7650-7845-B2CD-DF23892B6BB3}"/>
              </a:ext>
            </a:extLst>
          </p:cNvPr>
          <p:cNvSpPr>
            <a:spLocks noGrp="1"/>
          </p:cNvSpPr>
          <p:nvPr>
            <p:ph type="title"/>
          </p:nvPr>
        </p:nvSpPr>
        <p:spPr/>
        <p:txBody>
          <a:bodyPr/>
          <a:lstStyle/>
          <a:p>
            <a:r>
              <a:rPr lang="en-GB" dirty="0">
                <a:cs typeface="Calibri" panose="020F0502020204030204" pitchFamily="34" charset="0"/>
              </a:rPr>
              <a:t>MRD Assessment Algorithm for </a:t>
            </a:r>
            <a:br>
              <a:rPr lang="en-GB" dirty="0">
                <a:cs typeface="Calibri" panose="020F0502020204030204" pitchFamily="34" charset="0"/>
              </a:rPr>
            </a:br>
            <a:r>
              <a:rPr lang="en-GB" dirty="0">
                <a:cs typeface="Calibri" panose="020F0502020204030204" pitchFamily="34" charset="0"/>
              </a:rPr>
              <a:t>Different Subtypes of AML</a:t>
            </a:r>
            <a:endParaRPr lang="en-US" dirty="0">
              <a:cs typeface="Calibri" panose="020F0502020204030204" pitchFamily="34" charset="0"/>
            </a:endParaRPr>
          </a:p>
        </p:txBody>
      </p:sp>
      <p:sp>
        <p:nvSpPr>
          <p:cNvPr id="5" name="Text Box 11">
            <a:extLst>
              <a:ext uri="{FF2B5EF4-FFF2-40B4-BE49-F238E27FC236}">
                <a16:creationId xmlns:a16="http://schemas.microsoft.com/office/drawing/2014/main" id="{DA47B83B-38FC-4F1A-A76E-2E2BFE8F50F3}"/>
              </a:ext>
            </a:extLst>
          </p:cNvPr>
          <p:cNvSpPr txBox="1">
            <a:spLocks noChangeArrowheads="1"/>
          </p:cNvSpPr>
          <p:nvPr/>
        </p:nvSpPr>
        <p:spPr bwMode="auto">
          <a:xfrm>
            <a:off x="416581" y="6358096"/>
            <a:ext cx="66291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Heuser. Blood. 2021;138:2753.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cxnSp>
        <p:nvCxnSpPr>
          <p:cNvPr id="29" name="Straight Arrow Connector 28">
            <a:extLst>
              <a:ext uri="{FF2B5EF4-FFF2-40B4-BE49-F238E27FC236}">
                <a16:creationId xmlns:a16="http://schemas.microsoft.com/office/drawing/2014/main" id="{3F112B8E-210F-E0AC-1B4C-BCB3ED1BE0E2}"/>
              </a:ext>
            </a:extLst>
          </p:cNvPr>
          <p:cNvCxnSpPr>
            <a:cxnSpLocks/>
          </p:cNvCxnSpPr>
          <p:nvPr/>
        </p:nvCxnSpPr>
        <p:spPr bwMode="auto">
          <a:xfrm>
            <a:off x="3984428" y="3594097"/>
            <a:ext cx="3905307" cy="0"/>
          </a:xfrm>
          <a:prstGeom prst="straightConnector1">
            <a:avLst/>
          </a:prstGeom>
          <a:noFill/>
          <a:ln w="28575" cap="flat" cmpd="sng" algn="ctr">
            <a:solidFill>
              <a:schemeClr val="accent1"/>
            </a:solidFill>
            <a:prstDash val="solid"/>
            <a:round/>
            <a:headEnd type="none" w="med" len="med"/>
            <a:tailEnd type="triangle"/>
          </a:ln>
          <a:effectLst/>
        </p:spPr>
      </p:cxnSp>
      <p:sp>
        <p:nvSpPr>
          <p:cNvPr id="3" name="TextBox 2">
            <a:extLst>
              <a:ext uri="{FF2B5EF4-FFF2-40B4-BE49-F238E27FC236}">
                <a16:creationId xmlns:a16="http://schemas.microsoft.com/office/drawing/2014/main" id="{7056BADD-E36E-DE99-1D8D-FDA02F64EB9C}"/>
              </a:ext>
            </a:extLst>
          </p:cNvPr>
          <p:cNvSpPr txBox="1"/>
          <p:nvPr/>
        </p:nvSpPr>
        <p:spPr bwMode="auto">
          <a:xfrm>
            <a:off x="1039092" y="1486817"/>
            <a:ext cx="1560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Phenotype</a:t>
            </a:r>
          </a:p>
        </p:txBody>
      </p:sp>
      <p:sp>
        <p:nvSpPr>
          <p:cNvPr id="4" name="TextBox 3">
            <a:extLst>
              <a:ext uri="{FF2B5EF4-FFF2-40B4-BE49-F238E27FC236}">
                <a16:creationId xmlns:a16="http://schemas.microsoft.com/office/drawing/2014/main" id="{53A5FE39-8307-3DF0-4740-43BD3CDC1466}"/>
              </a:ext>
            </a:extLst>
          </p:cNvPr>
          <p:cNvSpPr txBox="1"/>
          <p:nvPr/>
        </p:nvSpPr>
        <p:spPr bwMode="auto">
          <a:xfrm>
            <a:off x="2904839" y="1486817"/>
            <a:ext cx="12099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Method</a:t>
            </a:r>
          </a:p>
        </p:txBody>
      </p:sp>
      <p:sp>
        <p:nvSpPr>
          <p:cNvPr id="6" name="TextBox 5">
            <a:extLst>
              <a:ext uri="{FF2B5EF4-FFF2-40B4-BE49-F238E27FC236}">
                <a16:creationId xmlns:a16="http://schemas.microsoft.com/office/drawing/2014/main" id="{29333FD8-8E9A-9F84-731A-EA85564C43FF}"/>
              </a:ext>
            </a:extLst>
          </p:cNvPr>
          <p:cNvSpPr txBox="1"/>
          <p:nvPr/>
        </p:nvSpPr>
        <p:spPr bwMode="auto">
          <a:xfrm>
            <a:off x="4488872" y="1486817"/>
            <a:ext cx="6203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Monitoring Considerations</a:t>
            </a:r>
          </a:p>
        </p:txBody>
      </p:sp>
      <p:cxnSp>
        <p:nvCxnSpPr>
          <p:cNvPr id="8" name="Straight Connector 7">
            <a:extLst>
              <a:ext uri="{FF2B5EF4-FFF2-40B4-BE49-F238E27FC236}">
                <a16:creationId xmlns:a16="http://schemas.microsoft.com/office/drawing/2014/main" id="{4B0A24A0-5DF7-71BD-C2B6-B7D21F2720AF}"/>
              </a:ext>
            </a:extLst>
          </p:cNvPr>
          <p:cNvCxnSpPr/>
          <p:nvPr/>
        </p:nvCxnSpPr>
        <p:spPr bwMode="auto">
          <a:xfrm>
            <a:off x="946726" y="1851654"/>
            <a:ext cx="1334655" cy="0"/>
          </a:xfrm>
          <a:prstGeom prst="line">
            <a:avLst/>
          </a:prstGeom>
          <a:noFill/>
          <a:ln w="28575" cap="flat" cmpd="sng" algn="ctr">
            <a:solidFill>
              <a:schemeClr val="accent3"/>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AA99F84E-998F-CDC8-BFF5-FCDD968DAC27}"/>
              </a:ext>
            </a:extLst>
          </p:cNvPr>
          <p:cNvCxnSpPr/>
          <p:nvPr/>
        </p:nvCxnSpPr>
        <p:spPr bwMode="auto">
          <a:xfrm>
            <a:off x="2743198" y="1851654"/>
            <a:ext cx="1334655" cy="0"/>
          </a:xfrm>
          <a:prstGeom prst="line">
            <a:avLst/>
          </a:prstGeom>
          <a:noFill/>
          <a:ln w="28575" cap="flat" cmpd="sng" algn="ctr">
            <a:solidFill>
              <a:schemeClr val="accent1"/>
            </a:solidFill>
            <a:prstDash val="solid"/>
            <a:round/>
            <a:headEnd type="none" w="med" len="med"/>
            <a:tailEnd type="none" w="med" len="med"/>
          </a:ln>
          <a:effectLst/>
        </p:spPr>
      </p:cxnSp>
      <p:cxnSp>
        <p:nvCxnSpPr>
          <p:cNvPr id="20" name="Straight Arrow Connector 19">
            <a:extLst>
              <a:ext uri="{FF2B5EF4-FFF2-40B4-BE49-F238E27FC236}">
                <a16:creationId xmlns:a16="http://schemas.microsoft.com/office/drawing/2014/main" id="{5320A24C-5C1C-361B-928B-F174136202AA}"/>
              </a:ext>
            </a:extLst>
          </p:cNvPr>
          <p:cNvCxnSpPr>
            <a:cxnSpLocks/>
          </p:cNvCxnSpPr>
          <p:nvPr/>
        </p:nvCxnSpPr>
        <p:spPr bwMode="auto">
          <a:xfrm>
            <a:off x="2082800" y="3606563"/>
            <a:ext cx="752764"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1" name="Straight Connector 10">
            <a:extLst>
              <a:ext uri="{FF2B5EF4-FFF2-40B4-BE49-F238E27FC236}">
                <a16:creationId xmlns:a16="http://schemas.microsoft.com/office/drawing/2014/main" id="{8A951F13-B708-7523-421E-D362FB930AEE}"/>
              </a:ext>
            </a:extLst>
          </p:cNvPr>
          <p:cNvCxnSpPr>
            <a:cxnSpLocks/>
          </p:cNvCxnSpPr>
          <p:nvPr/>
        </p:nvCxnSpPr>
        <p:spPr bwMode="auto">
          <a:xfrm>
            <a:off x="4262579" y="1851654"/>
            <a:ext cx="6410039" cy="0"/>
          </a:xfrm>
          <a:prstGeom prst="line">
            <a:avLst/>
          </a:prstGeom>
          <a:noFill/>
          <a:ln w="28575" cap="flat" cmpd="sng" algn="ctr">
            <a:solidFill>
              <a:schemeClr val="accent6"/>
            </a:solidFill>
            <a:prstDash val="solid"/>
            <a:round/>
            <a:headEnd type="none" w="med" len="med"/>
            <a:tailEnd type="none" w="med" len="med"/>
          </a:ln>
          <a:effectLst/>
        </p:spPr>
      </p:cxnSp>
      <p:cxnSp>
        <p:nvCxnSpPr>
          <p:cNvPr id="18" name="Straight Arrow Connector 17">
            <a:extLst>
              <a:ext uri="{FF2B5EF4-FFF2-40B4-BE49-F238E27FC236}">
                <a16:creationId xmlns:a16="http://schemas.microsoft.com/office/drawing/2014/main" id="{C70713AC-D399-5BE8-BF4E-EB57B096A348}"/>
              </a:ext>
            </a:extLst>
          </p:cNvPr>
          <p:cNvCxnSpPr>
            <a:cxnSpLocks/>
          </p:cNvCxnSpPr>
          <p:nvPr/>
        </p:nvCxnSpPr>
        <p:spPr bwMode="auto">
          <a:xfrm>
            <a:off x="2082800" y="2493581"/>
            <a:ext cx="752764"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E0126B63-1A4D-C27F-8AEC-26D79E3850A7}"/>
              </a:ext>
            </a:extLst>
          </p:cNvPr>
          <p:cNvCxnSpPr>
            <a:cxnSpLocks/>
          </p:cNvCxnSpPr>
          <p:nvPr/>
        </p:nvCxnSpPr>
        <p:spPr bwMode="auto">
          <a:xfrm>
            <a:off x="3984428" y="5904374"/>
            <a:ext cx="3905307"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4039F60B-4306-A9E1-6035-F615878FC1CF}"/>
              </a:ext>
            </a:extLst>
          </p:cNvPr>
          <p:cNvCxnSpPr>
            <a:cxnSpLocks/>
          </p:cNvCxnSpPr>
          <p:nvPr/>
        </p:nvCxnSpPr>
        <p:spPr bwMode="auto">
          <a:xfrm>
            <a:off x="2082800" y="4765727"/>
            <a:ext cx="752764" cy="0"/>
          </a:xfrm>
          <a:prstGeom prst="straightConnector1">
            <a:avLst/>
          </a:prstGeom>
          <a:noFill/>
          <a:ln w="28575" cap="flat" cmpd="sng" algn="ctr">
            <a:solidFill>
              <a:schemeClr val="accent1"/>
            </a:solidFill>
            <a:prstDash val="solid"/>
            <a:round/>
            <a:headEnd type="none" w="med" len="med"/>
            <a:tailEnd type="triangle"/>
          </a:ln>
          <a:effectLst/>
        </p:spPr>
      </p:cxnSp>
      <p:sp>
        <p:nvSpPr>
          <p:cNvPr id="13" name="Rectangle 12">
            <a:extLst>
              <a:ext uri="{FF2B5EF4-FFF2-40B4-BE49-F238E27FC236}">
                <a16:creationId xmlns:a16="http://schemas.microsoft.com/office/drawing/2014/main" id="{376D28ED-51D0-F675-0BF0-7DF3966CFF8B}"/>
              </a:ext>
            </a:extLst>
          </p:cNvPr>
          <p:cNvSpPr/>
          <p:nvPr/>
        </p:nvSpPr>
        <p:spPr bwMode="auto">
          <a:xfrm>
            <a:off x="937491" y="2179545"/>
            <a:ext cx="1280160" cy="688109"/>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NPM1</a:t>
            </a:r>
          </a:p>
        </p:txBody>
      </p:sp>
      <p:sp>
        <p:nvSpPr>
          <p:cNvPr id="14" name="Rectangle 13">
            <a:extLst>
              <a:ext uri="{FF2B5EF4-FFF2-40B4-BE49-F238E27FC236}">
                <a16:creationId xmlns:a16="http://schemas.microsoft.com/office/drawing/2014/main" id="{FBEA2A7F-D480-D506-F50D-72265C4257F5}"/>
              </a:ext>
            </a:extLst>
          </p:cNvPr>
          <p:cNvSpPr/>
          <p:nvPr/>
        </p:nvSpPr>
        <p:spPr bwMode="auto">
          <a:xfrm>
            <a:off x="937491" y="3278672"/>
            <a:ext cx="1280160" cy="688109"/>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CBF-AML</a:t>
            </a:r>
          </a:p>
        </p:txBody>
      </p:sp>
      <p:cxnSp>
        <p:nvCxnSpPr>
          <p:cNvPr id="22" name="Straight Arrow Connector 21">
            <a:extLst>
              <a:ext uri="{FF2B5EF4-FFF2-40B4-BE49-F238E27FC236}">
                <a16:creationId xmlns:a16="http://schemas.microsoft.com/office/drawing/2014/main" id="{74C25016-175D-467D-32E0-C6B17DF5CE19}"/>
              </a:ext>
            </a:extLst>
          </p:cNvPr>
          <p:cNvCxnSpPr>
            <a:cxnSpLocks/>
          </p:cNvCxnSpPr>
          <p:nvPr/>
        </p:nvCxnSpPr>
        <p:spPr bwMode="auto">
          <a:xfrm>
            <a:off x="2082800" y="5906418"/>
            <a:ext cx="752764"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DF44ADA3-E6DA-1BC1-93E7-CE32C7AC097B}"/>
              </a:ext>
            </a:extLst>
          </p:cNvPr>
          <p:cNvCxnSpPr>
            <a:cxnSpLocks/>
          </p:cNvCxnSpPr>
          <p:nvPr/>
        </p:nvCxnSpPr>
        <p:spPr bwMode="auto">
          <a:xfrm>
            <a:off x="3984428" y="2493581"/>
            <a:ext cx="3905307"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8642E484-F5DB-14B8-FFDD-D97521109BBA}"/>
              </a:ext>
            </a:extLst>
          </p:cNvPr>
          <p:cNvCxnSpPr>
            <a:cxnSpLocks/>
          </p:cNvCxnSpPr>
          <p:nvPr/>
        </p:nvCxnSpPr>
        <p:spPr bwMode="auto">
          <a:xfrm>
            <a:off x="3984428" y="4755304"/>
            <a:ext cx="3905307" cy="0"/>
          </a:xfrm>
          <a:prstGeom prst="straightConnector1">
            <a:avLst/>
          </a:prstGeom>
          <a:noFill/>
          <a:ln w="28575" cap="flat" cmpd="sng" algn="ctr">
            <a:solidFill>
              <a:schemeClr val="accent1"/>
            </a:solidFill>
            <a:prstDash val="solid"/>
            <a:round/>
            <a:headEnd type="none" w="med" len="med"/>
            <a:tailEnd type="triangle"/>
          </a:ln>
          <a:effectLst/>
        </p:spPr>
      </p:cxnSp>
      <p:sp>
        <p:nvSpPr>
          <p:cNvPr id="15" name="Rectangle 14">
            <a:extLst>
              <a:ext uri="{FF2B5EF4-FFF2-40B4-BE49-F238E27FC236}">
                <a16:creationId xmlns:a16="http://schemas.microsoft.com/office/drawing/2014/main" id="{D73BF1A3-47EA-786B-F7A8-D4EA7234065F}"/>
              </a:ext>
            </a:extLst>
          </p:cNvPr>
          <p:cNvSpPr/>
          <p:nvPr/>
        </p:nvSpPr>
        <p:spPr bwMode="auto">
          <a:xfrm>
            <a:off x="937491" y="4456308"/>
            <a:ext cx="1280160" cy="688109"/>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APL</a:t>
            </a:r>
          </a:p>
        </p:txBody>
      </p:sp>
      <p:sp>
        <p:nvSpPr>
          <p:cNvPr id="16" name="Rectangle 15">
            <a:extLst>
              <a:ext uri="{FF2B5EF4-FFF2-40B4-BE49-F238E27FC236}">
                <a16:creationId xmlns:a16="http://schemas.microsoft.com/office/drawing/2014/main" id="{20B44A08-A47D-89CA-ED53-8803E702C5B9}"/>
              </a:ext>
            </a:extLst>
          </p:cNvPr>
          <p:cNvSpPr/>
          <p:nvPr/>
        </p:nvSpPr>
        <p:spPr bwMode="auto">
          <a:xfrm>
            <a:off x="937491" y="5592381"/>
            <a:ext cx="1283854" cy="688109"/>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LAIP or DfN available</a:t>
            </a:r>
          </a:p>
        </p:txBody>
      </p:sp>
      <p:sp>
        <p:nvSpPr>
          <p:cNvPr id="23" name="Rectangle 22">
            <a:extLst>
              <a:ext uri="{FF2B5EF4-FFF2-40B4-BE49-F238E27FC236}">
                <a16:creationId xmlns:a16="http://schemas.microsoft.com/office/drawing/2014/main" id="{E34A2E05-0621-7E0C-1C41-C8A7EAC91350}"/>
              </a:ext>
            </a:extLst>
          </p:cNvPr>
          <p:cNvSpPr/>
          <p:nvPr/>
        </p:nvSpPr>
        <p:spPr bwMode="auto">
          <a:xfrm>
            <a:off x="2836258" y="2167202"/>
            <a:ext cx="1209760" cy="720191"/>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qPCR-MRD</a:t>
            </a:r>
          </a:p>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(dPCR-MRD)</a:t>
            </a:r>
          </a:p>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(NGS-MRD)</a:t>
            </a:r>
          </a:p>
        </p:txBody>
      </p:sp>
      <p:sp>
        <p:nvSpPr>
          <p:cNvPr id="24" name="Rectangle 23">
            <a:extLst>
              <a:ext uri="{FF2B5EF4-FFF2-40B4-BE49-F238E27FC236}">
                <a16:creationId xmlns:a16="http://schemas.microsoft.com/office/drawing/2014/main" id="{71D1214B-881C-F645-6AB2-276A7370BE8E}"/>
              </a:ext>
            </a:extLst>
          </p:cNvPr>
          <p:cNvSpPr/>
          <p:nvPr/>
        </p:nvSpPr>
        <p:spPr bwMode="auto">
          <a:xfrm>
            <a:off x="2836258" y="3275811"/>
            <a:ext cx="1209760" cy="720191"/>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qPCR-MRD</a:t>
            </a:r>
          </a:p>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(dPCR-MRD)</a:t>
            </a:r>
          </a:p>
        </p:txBody>
      </p:sp>
      <p:sp>
        <p:nvSpPr>
          <p:cNvPr id="25" name="Rectangle 24">
            <a:extLst>
              <a:ext uri="{FF2B5EF4-FFF2-40B4-BE49-F238E27FC236}">
                <a16:creationId xmlns:a16="http://schemas.microsoft.com/office/drawing/2014/main" id="{7C1DEECF-1985-C768-FB15-125B50A1BFC1}"/>
              </a:ext>
            </a:extLst>
          </p:cNvPr>
          <p:cNvSpPr/>
          <p:nvPr/>
        </p:nvSpPr>
        <p:spPr bwMode="auto">
          <a:xfrm>
            <a:off x="2836258" y="4441064"/>
            <a:ext cx="1209760" cy="720191"/>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qPCR-MRD</a:t>
            </a:r>
          </a:p>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(dPCR-MRD)</a:t>
            </a:r>
          </a:p>
        </p:txBody>
      </p:sp>
      <p:sp>
        <p:nvSpPr>
          <p:cNvPr id="26" name="Rectangle 25">
            <a:extLst>
              <a:ext uri="{FF2B5EF4-FFF2-40B4-BE49-F238E27FC236}">
                <a16:creationId xmlns:a16="http://schemas.microsoft.com/office/drawing/2014/main" id="{5D019025-88FB-08AD-6913-1BFF8DE6CD80}"/>
              </a:ext>
            </a:extLst>
          </p:cNvPr>
          <p:cNvSpPr/>
          <p:nvPr/>
        </p:nvSpPr>
        <p:spPr bwMode="auto">
          <a:xfrm>
            <a:off x="2836258" y="5602271"/>
            <a:ext cx="1209760" cy="720191"/>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MFC-MRD (may add: NGS-MRD)</a:t>
            </a:r>
          </a:p>
        </p:txBody>
      </p:sp>
      <p:sp>
        <p:nvSpPr>
          <p:cNvPr id="32" name="Rectangle 31">
            <a:extLst>
              <a:ext uri="{FF2B5EF4-FFF2-40B4-BE49-F238E27FC236}">
                <a16:creationId xmlns:a16="http://schemas.microsoft.com/office/drawing/2014/main" id="{60BF53AF-E51D-4A4D-F702-C7995973B11B}"/>
              </a:ext>
            </a:extLst>
          </p:cNvPr>
          <p:cNvSpPr/>
          <p:nvPr/>
        </p:nvSpPr>
        <p:spPr bwMode="auto">
          <a:xfrm>
            <a:off x="4300917" y="2167202"/>
            <a:ext cx="902262" cy="720191"/>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Diagnosis</a:t>
            </a:r>
          </a:p>
        </p:txBody>
      </p:sp>
      <p:sp>
        <p:nvSpPr>
          <p:cNvPr id="33" name="Rectangle 32">
            <a:extLst>
              <a:ext uri="{FF2B5EF4-FFF2-40B4-BE49-F238E27FC236}">
                <a16:creationId xmlns:a16="http://schemas.microsoft.com/office/drawing/2014/main" id="{B4A51B15-F421-2F23-0E66-1BAB24117FB0}"/>
              </a:ext>
            </a:extLst>
          </p:cNvPr>
          <p:cNvSpPr/>
          <p:nvPr/>
        </p:nvSpPr>
        <p:spPr bwMode="auto">
          <a:xfrm>
            <a:off x="4300917" y="3239396"/>
            <a:ext cx="902262" cy="720191"/>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Diagnosis</a:t>
            </a:r>
          </a:p>
        </p:txBody>
      </p:sp>
      <p:sp>
        <p:nvSpPr>
          <p:cNvPr id="34" name="Rectangle 33">
            <a:extLst>
              <a:ext uri="{FF2B5EF4-FFF2-40B4-BE49-F238E27FC236}">
                <a16:creationId xmlns:a16="http://schemas.microsoft.com/office/drawing/2014/main" id="{FAEFC3A2-C544-AD8F-4345-D31505A176F7}"/>
              </a:ext>
            </a:extLst>
          </p:cNvPr>
          <p:cNvSpPr/>
          <p:nvPr/>
        </p:nvSpPr>
        <p:spPr bwMode="auto">
          <a:xfrm>
            <a:off x="4300917" y="4392511"/>
            <a:ext cx="902262" cy="720191"/>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Diagnosis</a:t>
            </a:r>
          </a:p>
        </p:txBody>
      </p:sp>
      <p:sp>
        <p:nvSpPr>
          <p:cNvPr id="35" name="Rectangle 34">
            <a:extLst>
              <a:ext uri="{FF2B5EF4-FFF2-40B4-BE49-F238E27FC236}">
                <a16:creationId xmlns:a16="http://schemas.microsoft.com/office/drawing/2014/main" id="{47052CEF-ADA0-C2CD-510D-07264FA83DF7}"/>
              </a:ext>
            </a:extLst>
          </p:cNvPr>
          <p:cNvSpPr/>
          <p:nvPr/>
        </p:nvSpPr>
        <p:spPr bwMode="auto">
          <a:xfrm>
            <a:off x="4300917" y="5541580"/>
            <a:ext cx="902262" cy="720191"/>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Diagnosis</a:t>
            </a:r>
          </a:p>
        </p:txBody>
      </p:sp>
      <p:sp>
        <p:nvSpPr>
          <p:cNvPr id="36" name="Rectangle 35">
            <a:extLst>
              <a:ext uri="{FF2B5EF4-FFF2-40B4-BE49-F238E27FC236}">
                <a16:creationId xmlns:a16="http://schemas.microsoft.com/office/drawing/2014/main" id="{CC76BE46-17F4-C36A-963D-837CBCDD6B00}"/>
              </a:ext>
            </a:extLst>
          </p:cNvPr>
          <p:cNvSpPr/>
          <p:nvPr/>
        </p:nvSpPr>
        <p:spPr bwMode="auto">
          <a:xfrm>
            <a:off x="5405480" y="2167202"/>
            <a:ext cx="902262" cy="720191"/>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After 2 cycles</a:t>
            </a:r>
          </a:p>
        </p:txBody>
      </p:sp>
      <p:sp>
        <p:nvSpPr>
          <p:cNvPr id="37" name="Rectangle 36">
            <a:extLst>
              <a:ext uri="{FF2B5EF4-FFF2-40B4-BE49-F238E27FC236}">
                <a16:creationId xmlns:a16="http://schemas.microsoft.com/office/drawing/2014/main" id="{6203C666-39E9-65F6-5D62-9887A70A39DD}"/>
              </a:ext>
            </a:extLst>
          </p:cNvPr>
          <p:cNvSpPr/>
          <p:nvPr/>
        </p:nvSpPr>
        <p:spPr bwMode="auto">
          <a:xfrm>
            <a:off x="5405480" y="3247489"/>
            <a:ext cx="902262" cy="720191"/>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After 2 cycles</a:t>
            </a:r>
          </a:p>
        </p:txBody>
      </p:sp>
      <p:sp>
        <p:nvSpPr>
          <p:cNvPr id="38" name="Rectangle 37">
            <a:extLst>
              <a:ext uri="{FF2B5EF4-FFF2-40B4-BE49-F238E27FC236}">
                <a16:creationId xmlns:a16="http://schemas.microsoft.com/office/drawing/2014/main" id="{73878760-2A57-DAA2-9F56-570387A18F12}"/>
              </a:ext>
            </a:extLst>
          </p:cNvPr>
          <p:cNvSpPr/>
          <p:nvPr/>
        </p:nvSpPr>
        <p:spPr bwMode="auto">
          <a:xfrm>
            <a:off x="5405480" y="5557765"/>
            <a:ext cx="902262" cy="720191"/>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After 2 cycles</a:t>
            </a:r>
          </a:p>
        </p:txBody>
      </p:sp>
      <p:sp>
        <p:nvSpPr>
          <p:cNvPr id="39" name="Rectangle 38">
            <a:extLst>
              <a:ext uri="{FF2B5EF4-FFF2-40B4-BE49-F238E27FC236}">
                <a16:creationId xmlns:a16="http://schemas.microsoft.com/office/drawing/2014/main" id="{F2A45DE0-8684-FE50-8BAC-220236F20E52}"/>
              </a:ext>
            </a:extLst>
          </p:cNvPr>
          <p:cNvSpPr/>
          <p:nvPr/>
        </p:nvSpPr>
        <p:spPr bwMode="auto">
          <a:xfrm>
            <a:off x="6603101" y="2167202"/>
            <a:ext cx="942722" cy="720191"/>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End of treatment</a:t>
            </a:r>
          </a:p>
        </p:txBody>
      </p:sp>
      <p:sp>
        <p:nvSpPr>
          <p:cNvPr id="40" name="Rectangle 39">
            <a:extLst>
              <a:ext uri="{FF2B5EF4-FFF2-40B4-BE49-F238E27FC236}">
                <a16:creationId xmlns:a16="http://schemas.microsoft.com/office/drawing/2014/main" id="{0066E41E-174E-0A3E-7C78-F61F5C7E2680}"/>
              </a:ext>
            </a:extLst>
          </p:cNvPr>
          <p:cNvSpPr/>
          <p:nvPr/>
        </p:nvSpPr>
        <p:spPr bwMode="auto">
          <a:xfrm>
            <a:off x="6603101" y="3243442"/>
            <a:ext cx="942722" cy="720191"/>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End of treatment</a:t>
            </a:r>
          </a:p>
        </p:txBody>
      </p:sp>
      <p:sp>
        <p:nvSpPr>
          <p:cNvPr id="41" name="Rectangle 40">
            <a:extLst>
              <a:ext uri="{FF2B5EF4-FFF2-40B4-BE49-F238E27FC236}">
                <a16:creationId xmlns:a16="http://schemas.microsoft.com/office/drawing/2014/main" id="{7ABE02FE-B721-A3FA-6F45-9D89B8DD3DF0}"/>
              </a:ext>
            </a:extLst>
          </p:cNvPr>
          <p:cNvSpPr/>
          <p:nvPr/>
        </p:nvSpPr>
        <p:spPr bwMode="auto">
          <a:xfrm>
            <a:off x="6603101" y="4384419"/>
            <a:ext cx="942722" cy="720191"/>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End of treatment</a:t>
            </a:r>
          </a:p>
        </p:txBody>
      </p:sp>
      <p:sp>
        <p:nvSpPr>
          <p:cNvPr id="42" name="Rectangle 41">
            <a:extLst>
              <a:ext uri="{FF2B5EF4-FFF2-40B4-BE49-F238E27FC236}">
                <a16:creationId xmlns:a16="http://schemas.microsoft.com/office/drawing/2014/main" id="{65E2ADD0-B4A1-66FD-6D1A-9D9A411F0C1A}"/>
              </a:ext>
            </a:extLst>
          </p:cNvPr>
          <p:cNvSpPr/>
          <p:nvPr/>
        </p:nvSpPr>
        <p:spPr bwMode="auto">
          <a:xfrm>
            <a:off x="6603101" y="5553718"/>
            <a:ext cx="942722" cy="720191"/>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End of treatment</a:t>
            </a:r>
          </a:p>
        </p:txBody>
      </p:sp>
      <p:sp>
        <p:nvSpPr>
          <p:cNvPr id="43" name="Rectangle 42">
            <a:extLst>
              <a:ext uri="{FF2B5EF4-FFF2-40B4-BE49-F238E27FC236}">
                <a16:creationId xmlns:a16="http://schemas.microsoft.com/office/drawing/2014/main" id="{E87610E2-ECA3-A285-7E89-97A35C85D58E}"/>
              </a:ext>
            </a:extLst>
          </p:cNvPr>
          <p:cNvSpPr/>
          <p:nvPr/>
        </p:nvSpPr>
        <p:spPr bwMode="auto">
          <a:xfrm>
            <a:off x="7932926" y="4372281"/>
            <a:ext cx="2759384" cy="768744"/>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4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Non</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high-risk APL: no follow-up if MRD negative; high-risk APL:  follow-up for 24 mo, BM every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3 mo, or PB every 4-6 wk</a:t>
            </a:r>
          </a:p>
        </p:txBody>
      </p:sp>
      <p:sp>
        <p:nvSpPr>
          <p:cNvPr id="44" name="Rectangle 43">
            <a:extLst>
              <a:ext uri="{FF2B5EF4-FFF2-40B4-BE49-F238E27FC236}">
                <a16:creationId xmlns:a16="http://schemas.microsoft.com/office/drawing/2014/main" id="{06A50480-E13D-B7A2-DE78-F8CBB6489083}"/>
              </a:ext>
            </a:extLst>
          </p:cNvPr>
          <p:cNvSpPr/>
          <p:nvPr/>
        </p:nvSpPr>
        <p:spPr bwMode="auto">
          <a:xfrm>
            <a:off x="7932926" y="2159109"/>
            <a:ext cx="2759384" cy="768744"/>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4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Follow-up for 24 mo, BM every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3 mo or PB every 4-6 wk</a:t>
            </a:r>
          </a:p>
        </p:txBody>
      </p:sp>
      <p:sp>
        <p:nvSpPr>
          <p:cNvPr id="45" name="Rectangle 44">
            <a:extLst>
              <a:ext uri="{FF2B5EF4-FFF2-40B4-BE49-F238E27FC236}">
                <a16:creationId xmlns:a16="http://schemas.microsoft.com/office/drawing/2014/main" id="{4F7BD226-10E8-0BFC-1484-5F1B7AB7B187}"/>
              </a:ext>
            </a:extLst>
          </p:cNvPr>
          <p:cNvSpPr/>
          <p:nvPr/>
        </p:nvSpPr>
        <p:spPr bwMode="auto">
          <a:xfrm>
            <a:off x="7932926" y="3239396"/>
            <a:ext cx="2759384" cy="768744"/>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4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Follow-up for 24 mo, PB every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4-6 wk, BM every 3 mo</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endParaRPr>
          </a:p>
        </p:txBody>
      </p:sp>
      <p:sp>
        <p:nvSpPr>
          <p:cNvPr id="46" name="Rectangle 45">
            <a:extLst>
              <a:ext uri="{FF2B5EF4-FFF2-40B4-BE49-F238E27FC236}">
                <a16:creationId xmlns:a16="http://schemas.microsoft.com/office/drawing/2014/main" id="{A96F67A7-CB31-D48A-AC4A-089E40058FAB}"/>
              </a:ext>
            </a:extLst>
          </p:cNvPr>
          <p:cNvSpPr/>
          <p:nvPr/>
        </p:nvSpPr>
        <p:spPr bwMode="auto">
          <a:xfrm>
            <a:off x="7932926" y="5529443"/>
            <a:ext cx="2759384" cy="768744"/>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ts val="14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Follow-up not established</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endParaRPr>
          </a:p>
        </p:txBody>
      </p:sp>
      <p:sp>
        <p:nvSpPr>
          <p:cNvPr id="47" name="TextBox 46">
            <a:extLst>
              <a:ext uri="{FF2B5EF4-FFF2-40B4-BE49-F238E27FC236}">
                <a16:creationId xmlns:a16="http://schemas.microsoft.com/office/drawing/2014/main" id="{B88257D8-F059-55C3-314B-1674B629236D}"/>
              </a:ext>
            </a:extLst>
          </p:cNvPr>
          <p:cNvSpPr txBox="1"/>
          <p:nvPr/>
        </p:nvSpPr>
        <p:spPr bwMode="auto">
          <a:xfrm>
            <a:off x="4199766" y="1847567"/>
            <a:ext cx="13958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PB and BM</a:t>
            </a:r>
          </a:p>
        </p:txBody>
      </p:sp>
      <p:sp>
        <p:nvSpPr>
          <p:cNvPr id="48" name="TextBox 47">
            <a:extLst>
              <a:ext uri="{FF2B5EF4-FFF2-40B4-BE49-F238E27FC236}">
                <a16:creationId xmlns:a16="http://schemas.microsoft.com/office/drawing/2014/main" id="{2A381854-466F-7B85-EF00-D0198722650A}"/>
              </a:ext>
            </a:extLst>
          </p:cNvPr>
          <p:cNvSpPr txBox="1"/>
          <p:nvPr/>
        </p:nvSpPr>
        <p:spPr bwMode="auto">
          <a:xfrm>
            <a:off x="4199766" y="2939992"/>
            <a:ext cx="13958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PB and BM</a:t>
            </a:r>
          </a:p>
        </p:txBody>
      </p:sp>
      <p:sp>
        <p:nvSpPr>
          <p:cNvPr id="49" name="TextBox 48">
            <a:extLst>
              <a:ext uri="{FF2B5EF4-FFF2-40B4-BE49-F238E27FC236}">
                <a16:creationId xmlns:a16="http://schemas.microsoft.com/office/drawing/2014/main" id="{FA8B819B-160E-5B66-599A-1BED783385FE}"/>
              </a:ext>
            </a:extLst>
          </p:cNvPr>
          <p:cNvSpPr txBox="1"/>
          <p:nvPr/>
        </p:nvSpPr>
        <p:spPr bwMode="auto">
          <a:xfrm>
            <a:off x="4199766" y="4097153"/>
            <a:ext cx="11466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PB or BM</a:t>
            </a:r>
          </a:p>
        </p:txBody>
      </p:sp>
      <p:sp>
        <p:nvSpPr>
          <p:cNvPr id="50" name="TextBox 49">
            <a:extLst>
              <a:ext uri="{FF2B5EF4-FFF2-40B4-BE49-F238E27FC236}">
                <a16:creationId xmlns:a16="http://schemas.microsoft.com/office/drawing/2014/main" id="{FECECA8B-8C9E-D78B-9BEB-C868B95C5E19}"/>
              </a:ext>
            </a:extLst>
          </p:cNvPr>
          <p:cNvSpPr txBox="1"/>
          <p:nvPr/>
        </p:nvSpPr>
        <p:spPr bwMode="auto">
          <a:xfrm>
            <a:off x="4563908" y="5266453"/>
            <a:ext cx="550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BM</a:t>
            </a:r>
          </a:p>
        </p:txBody>
      </p:sp>
      <p:sp>
        <p:nvSpPr>
          <p:cNvPr id="51" name="TextBox 50">
            <a:extLst>
              <a:ext uri="{FF2B5EF4-FFF2-40B4-BE49-F238E27FC236}">
                <a16:creationId xmlns:a16="http://schemas.microsoft.com/office/drawing/2014/main" id="{12C6B6DF-CAC8-581C-C142-91C17C35E3AF}"/>
              </a:ext>
            </a:extLst>
          </p:cNvPr>
          <p:cNvSpPr txBox="1"/>
          <p:nvPr/>
        </p:nvSpPr>
        <p:spPr bwMode="auto">
          <a:xfrm>
            <a:off x="5615872" y="5266453"/>
            <a:ext cx="550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BM</a:t>
            </a:r>
          </a:p>
        </p:txBody>
      </p:sp>
      <p:sp>
        <p:nvSpPr>
          <p:cNvPr id="52" name="TextBox 51">
            <a:extLst>
              <a:ext uri="{FF2B5EF4-FFF2-40B4-BE49-F238E27FC236}">
                <a16:creationId xmlns:a16="http://schemas.microsoft.com/office/drawing/2014/main" id="{2C6D4916-250D-6770-7B64-9A184B82416B}"/>
              </a:ext>
            </a:extLst>
          </p:cNvPr>
          <p:cNvSpPr txBox="1"/>
          <p:nvPr/>
        </p:nvSpPr>
        <p:spPr bwMode="auto">
          <a:xfrm>
            <a:off x="6805402" y="5266453"/>
            <a:ext cx="550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BM</a:t>
            </a:r>
          </a:p>
        </p:txBody>
      </p:sp>
      <p:sp>
        <p:nvSpPr>
          <p:cNvPr id="53" name="TextBox 52">
            <a:extLst>
              <a:ext uri="{FF2B5EF4-FFF2-40B4-BE49-F238E27FC236}">
                <a16:creationId xmlns:a16="http://schemas.microsoft.com/office/drawing/2014/main" id="{25381018-E6B1-E993-A31D-74ECD1A28DE7}"/>
              </a:ext>
            </a:extLst>
          </p:cNvPr>
          <p:cNvSpPr txBox="1"/>
          <p:nvPr/>
        </p:nvSpPr>
        <p:spPr bwMode="auto">
          <a:xfrm>
            <a:off x="7997662" y="5266453"/>
            <a:ext cx="550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BM</a:t>
            </a:r>
          </a:p>
        </p:txBody>
      </p:sp>
      <p:sp>
        <p:nvSpPr>
          <p:cNvPr id="54" name="TextBox 53">
            <a:extLst>
              <a:ext uri="{FF2B5EF4-FFF2-40B4-BE49-F238E27FC236}">
                <a16:creationId xmlns:a16="http://schemas.microsoft.com/office/drawing/2014/main" id="{75CF3942-2ACA-4CDC-B101-01E2D3CC4B09}"/>
              </a:ext>
            </a:extLst>
          </p:cNvPr>
          <p:cNvSpPr txBox="1"/>
          <p:nvPr/>
        </p:nvSpPr>
        <p:spPr bwMode="auto">
          <a:xfrm>
            <a:off x="5638799" y="1847567"/>
            <a:ext cx="4572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PB</a:t>
            </a:r>
          </a:p>
        </p:txBody>
      </p:sp>
      <p:sp>
        <p:nvSpPr>
          <p:cNvPr id="55" name="TextBox 54">
            <a:extLst>
              <a:ext uri="{FF2B5EF4-FFF2-40B4-BE49-F238E27FC236}">
                <a16:creationId xmlns:a16="http://schemas.microsoft.com/office/drawing/2014/main" id="{7552B82A-4845-F868-1532-B88DBC5FE3D4}"/>
              </a:ext>
            </a:extLst>
          </p:cNvPr>
          <p:cNvSpPr txBox="1"/>
          <p:nvPr/>
        </p:nvSpPr>
        <p:spPr bwMode="auto">
          <a:xfrm>
            <a:off x="5638799" y="2939991"/>
            <a:ext cx="4572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PB</a:t>
            </a:r>
          </a:p>
        </p:txBody>
      </p:sp>
      <p:sp>
        <p:nvSpPr>
          <p:cNvPr id="57" name="TextBox 56">
            <a:extLst>
              <a:ext uri="{FF2B5EF4-FFF2-40B4-BE49-F238E27FC236}">
                <a16:creationId xmlns:a16="http://schemas.microsoft.com/office/drawing/2014/main" id="{66EE600E-0423-F9A9-B6EC-840AFE5C7B40}"/>
              </a:ext>
            </a:extLst>
          </p:cNvPr>
          <p:cNvSpPr txBox="1"/>
          <p:nvPr/>
        </p:nvSpPr>
        <p:spPr bwMode="auto">
          <a:xfrm>
            <a:off x="6805402" y="4085016"/>
            <a:ext cx="550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BM</a:t>
            </a:r>
          </a:p>
        </p:txBody>
      </p:sp>
      <p:sp>
        <p:nvSpPr>
          <p:cNvPr id="58" name="TextBox 57">
            <a:extLst>
              <a:ext uri="{FF2B5EF4-FFF2-40B4-BE49-F238E27FC236}">
                <a16:creationId xmlns:a16="http://schemas.microsoft.com/office/drawing/2014/main" id="{B78500E3-B82E-036B-4C00-27A839FC14DF}"/>
              </a:ext>
            </a:extLst>
          </p:cNvPr>
          <p:cNvSpPr txBox="1"/>
          <p:nvPr/>
        </p:nvSpPr>
        <p:spPr bwMode="auto">
          <a:xfrm>
            <a:off x="6805402" y="2931901"/>
            <a:ext cx="550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BM</a:t>
            </a:r>
          </a:p>
        </p:txBody>
      </p:sp>
      <p:sp>
        <p:nvSpPr>
          <p:cNvPr id="59" name="TextBox 58">
            <a:extLst>
              <a:ext uri="{FF2B5EF4-FFF2-40B4-BE49-F238E27FC236}">
                <a16:creationId xmlns:a16="http://schemas.microsoft.com/office/drawing/2014/main" id="{74155D8C-5522-D16E-C518-B39B1B55527B}"/>
              </a:ext>
            </a:extLst>
          </p:cNvPr>
          <p:cNvSpPr txBox="1"/>
          <p:nvPr/>
        </p:nvSpPr>
        <p:spPr bwMode="auto">
          <a:xfrm>
            <a:off x="6805402" y="1831384"/>
            <a:ext cx="550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BM</a:t>
            </a:r>
          </a:p>
        </p:txBody>
      </p:sp>
      <p:sp>
        <p:nvSpPr>
          <p:cNvPr id="60" name="TextBox 59">
            <a:extLst>
              <a:ext uri="{FF2B5EF4-FFF2-40B4-BE49-F238E27FC236}">
                <a16:creationId xmlns:a16="http://schemas.microsoft.com/office/drawing/2014/main" id="{99541A58-A41B-F0CF-46BD-BB31BCFF78D6}"/>
              </a:ext>
            </a:extLst>
          </p:cNvPr>
          <p:cNvSpPr txBox="1"/>
          <p:nvPr/>
        </p:nvSpPr>
        <p:spPr bwMode="auto">
          <a:xfrm>
            <a:off x="8005755" y="1851614"/>
            <a:ext cx="1031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PB or BM</a:t>
            </a:r>
          </a:p>
        </p:txBody>
      </p:sp>
      <p:sp>
        <p:nvSpPr>
          <p:cNvPr id="61" name="TextBox 60">
            <a:extLst>
              <a:ext uri="{FF2B5EF4-FFF2-40B4-BE49-F238E27FC236}">
                <a16:creationId xmlns:a16="http://schemas.microsoft.com/office/drawing/2014/main" id="{A1E7784E-BCA6-F4D1-E2AF-AF1E67CF56F4}"/>
              </a:ext>
            </a:extLst>
          </p:cNvPr>
          <p:cNvSpPr txBox="1"/>
          <p:nvPr/>
        </p:nvSpPr>
        <p:spPr bwMode="auto">
          <a:xfrm>
            <a:off x="8005755" y="2944039"/>
            <a:ext cx="1031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PB or BM</a:t>
            </a:r>
          </a:p>
        </p:txBody>
      </p:sp>
      <p:sp>
        <p:nvSpPr>
          <p:cNvPr id="62" name="TextBox 61">
            <a:extLst>
              <a:ext uri="{FF2B5EF4-FFF2-40B4-BE49-F238E27FC236}">
                <a16:creationId xmlns:a16="http://schemas.microsoft.com/office/drawing/2014/main" id="{A289C1B3-3312-6CCC-6CE2-5D631BE65050}"/>
              </a:ext>
            </a:extLst>
          </p:cNvPr>
          <p:cNvSpPr txBox="1"/>
          <p:nvPr/>
        </p:nvSpPr>
        <p:spPr bwMode="auto">
          <a:xfrm>
            <a:off x="8005755" y="4093108"/>
            <a:ext cx="1031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PB or BM</a:t>
            </a:r>
          </a:p>
        </p:txBody>
      </p:sp>
    </p:spTree>
    <p:extLst>
      <p:ext uri="{BB962C8B-B14F-4D97-AF65-F5344CB8AC3E}">
        <p14:creationId xmlns:p14="http://schemas.microsoft.com/office/powerpoint/2010/main" val="143299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MRD Status and Prognosis With VEN + AZA in Treatment-Naive AML: OS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Pratz. JCO. 2022;40:855.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9" name="Group 32">
            <a:extLst>
              <a:ext uri="{FF2B5EF4-FFF2-40B4-BE49-F238E27FC236}">
                <a16:creationId xmlns:a16="http://schemas.microsoft.com/office/drawing/2014/main" id="{3A02C6B4-A54C-374A-9062-73AE9CA2FC23}"/>
              </a:ext>
            </a:extLst>
          </p:cNvPr>
          <p:cNvGraphicFramePr>
            <a:graphicFrameLocks noGrp="1"/>
          </p:cNvGraphicFramePr>
          <p:nvPr/>
        </p:nvGraphicFramePr>
        <p:xfrm>
          <a:off x="293259" y="4839430"/>
          <a:ext cx="6527286" cy="1078915"/>
        </p:xfrm>
        <a:graphic>
          <a:graphicData uri="http://schemas.openxmlformats.org/drawingml/2006/table">
            <a:tbl>
              <a:tblPr/>
              <a:tblGrid>
                <a:gridCol w="1681530">
                  <a:extLst>
                    <a:ext uri="{9D8B030D-6E8A-4147-A177-3AD203B41FA5}">
                      <a16:colId xmlns:a16="http://schemas.microsoft.com/office/drawing/2014/main" val="20000"/>
                    </a:ext>
                  </a:extLst>
                </a:gridCol>
                <a:gridCol w="932080">
                  <a:extLst>
                    <a:ext uri="{9D8B030D-6E8A-4147-A177-3AD203B41FA5}">
                      <a16:colId xmlns:a16="http://schemas.microsoft.com/office/drawing/2014/main" val="20001"/>
                    </a:ext>
                  </a:extLst>
                </a:gridCol>
                <a:gridCol w="1346708">
                  <a:extLst>
                    <a:ext uri="{9D8B030D-6E8A-4147-A177-3AD203B41FA5}">
                      <a16:colId xmlns:a16="http://schemas.microsoft.com/office/drawing/2014/main" val="20002"/>
                    </a:ext>
                  </a:extLst>
                </a:gridCol>
                <a:gridCol w="1313040">
                  <a:extLst>
                    <a:ext uri="{9D8B030D-6E8A-4147-A177-3AD203B41FA5}">
                      <a16:colId xmlns:a16="http://schemas.microsoft.com/office/drawing/2014/main" val="770781441"/>
                    </a:ext>
                  </a:extLst>
                </a:gridCol>
                <a:gridCol w="1253928">
                  <a:extLst>
                    <a:ext uri="{9D8B030D-6E8A-4147-A177-3AD203B41FA5}">
                      <a16:colId xmlns:a16="http://schemas.microsoft.com/office/drawing/2014/main" val="4059533567"/>
                    </a:ext>
                  </a:extLst>
                </a:gridCol>
              </a:tblGrid>
              <a:tr h="46931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OS,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12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18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Median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1442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CR/CRi + MRD &lt;10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94.0 (84.7-97.7)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84.6 (73.3-91.4)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 (24.4-NR)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44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CR/CRi + MRD ≥10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67.9 (57.6-76.2)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50.1 (39.6-59.8)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18.7 (12.9-NR)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aphicFrame>
        <p:nvGraphicFramePr>
          <p:cNvPr id="10" name="Group 32">
            <a:extLst>
              <a:ext uri="{FF2B5EF4-FFF2-40B4-BE49-F238E27FC236}">
                <a16:creationId xmlns:a16="http://schemas.microsoft.com/office/drawing/2014/main" id="{D478473B-5C92-2647-817A-22F869063ED1}"/>
              </a:ext>
            </a:extLst>
          </p:cNvPr>
          <p:cNvGraphicFramePr>
            <a:graphicFrameLocks noGrp="1"/>
          </p:cNvGraphicFramePr>
          <p:nvPr/>
        </p:nvGraphicFramePr>
        <p:xfrm>
          <a:off x="7216346" y="4629886"/>
          <a:ext cx="4562903" cy="1554496"/>
        </p:xfrm>
        <a:graphic>
          <a:graphicData uri="http://schemas.openxmlformats.org/drawingml/2006/table">
            <a:tbl>
              <a:tblPr/>
              <a:tblGrid>
                <a:gridCol w="1915230">
                  <a:extLst>
                    <a:ext uri="{9D8B030D-6E8A-4147-A177-3AD203B41FA5}">
                      <a16:colId xmlns:a16="http://schemas.microsoft.com/office/drawing/2014/main" val="20000"/>
                    </a:ext>
                  </a:extLst>
                </a:gridCol>
                <a:gridCol w="1804154">
                  <a:extLst>
                    <a:ext uri="{9D8B030D-6E8A-4147-A177-3AD203B41FA5}">
                      <a16:colId xmlns:a16="http://schemas.microsoft.com/office/drawing/2014/main" val="20001"/>
                    </a:ext>
                  </a:extLst>
                </a:gridCol>
                <a:gridCol w="843519">
                  <a:extLst>
                    <a:ext uri="{9D8B030D-6E8A-4147-A177-3AD203B41FA5}">
                      <a16:colId xmlns:a16="http://schemas.microsoft.com/office/drawing/2014/main" val="20002"/>
                    </a:ext>
                  </a:extLst>
                </a:gridCol>
              </a:tblGrid>
              <a:tr h="37445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Multivariate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Analysis for 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Adjusted 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7443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MRD response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vs ≥10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0.285 (0.159-0.510)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744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Cytogenetic risk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(poor vs intermediate)</a:t>
                      </a:r>
                      <a:endPar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1.846 (1.121-3.038)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3" name="TextBox 2">
            <a:extLst>
              <a:ext uri="{FF2B5EF4-FFF2-40B4-BE49-F238E27FC236}">
                <a16:creationId xmlns:a16="http://schemas.microsoft.com/office/drawing/2014/main" id="{7AB47CDA-6B5C-46C1-A26C-99AC84F12761}"/>
              </a:ext>
            </a:extLst>
          </p:cNvPr>
          <p:cNvSpPr txBox="1"/>
          <p:nvPr/>
        </p:nvSpPr>
        <p:spPr bwMode="auto">
          <a:xfrm rot="16200000">
            <a:off x="146548" y="2501402"/>
            <a:ext cx="2146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Probability</a:t>
            </a:r>
          </a:p>
        </p:txBody>
      </p:sp>
      <p:sp>
        <p:nvSpPr>
          <p:cNvPr id="11" name="TextBox 10">
            <a:extLst>
              <a:ext uri="{FF2B5EF4-FFF2-40B4-BE49-F238E27FC236}">
                <a16:creationId xmlns:a16="http://schemas.microsoft.com/office/drawing/2014/main" id="{33CC1F66-74C6-4ECF-B124-1C33928F6261}"/>
              </a:ext>
            </a:extLst>
          </p:cNvPr>
          <p:cNvSpPr txBox="1"/>
          <p:nvPr/>
        </p:nvSpPr>
        <p:spPr bwMode="auto">
          <a:xfrm>
            <a:off x="2068216" y="3970912"/>
            <a:ext cx="2442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sp>
        <p:nvSpPr>
          <p:cNvPr id="12" name="Freeform: Shape 11">
            <a:extLst>
              <a:ext uri="{FF2B5EF4-FFF2-40B4-BE49-F238E27FC236}">
                <a16:creationId xmlns:a16="http://schemas.microsoft.com/office/drawing/2014/main" id="{5E3279CC-0CA0-4B4F-AB2D-DD8030426145}"/>
              </a:ext>
            </a:extLst>
          </p:cNvPr>
          <p:cNvSpPr/>
          <p:nvPr/>
        </p:nvSpPr>
        <p:spPr bwMode="auto">
          <a:xfrm>
            <a:off x="1709530" y="1612252"/>
            <a:ext cx="3463235" cy="2210904"/>
          </a:xfrm>
          <a:custGeom>
            <a:avLst/>
            <a:gdLst>
              <a:gd name="connsiteX0" fmla="*/ 0 w 3463235"/>
              <a:gd name="connsiteY0" fmla="*/ 0 h 2210904"/>
              <a:gd name="connsiteX1" fmla="*/ 0 w 3463235"/>
              <a:gd name="connsiteY1" fmla="*/ 2210904 h 2210904"/>
              <a:gd name="connsiteX2" fmla="*/ 3463235 w 3463235"/>
              <a:gd name="connsiteY2" fmla="*/ 2210904 h 2210904"/>
            </a:gdLst>
            <a:ahLst/>
            <a:cxnLst>
              <a:cxn ang="0">
                <a:pos x="connsiteX0" y="connsiteY0"/>
              </a:cxn>
              <a:cxn ang="0">
                <a:pos x="connsiteX1" y="connsiteY1"/>
              </a:cxn>
              <a:cxn ang="0">
                <a:pos x="connsiteX2" y="connsiteY2"/>
              </a:cxn>
            </a:cxnLst>
            <a:rect l="l" t="t" r="r" b="b"/>
            <a:pathLst>
              <a:path w="3463235" h="2210904">
                <a:moveTo>
                  <a:pt x="0" y="0"/>
                </a:moveTo>
                <a:lnTo>
                  <a:pt x="0" y="2210904"/>
                </a:lnTo>
                <a:lnTo>
                  <a:pt x="3463235" y="221090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14" name="Straight Connector 13">
            <a:extLst>
              <a:ext uri="{FF2B5EF4-FFF2-40B4-BE49-F238E27FC236}">
                <a16:creationId xmlns:a16="http://schemas.microsoft.com/office/drawing/2014/main" id="{886C334A-399D-4CDD-8547-0DAA660A1D51}"/>
              </a:ext>
            </a:extLst>
          </p:cNvPr>
          <p:cNvCxnSpPr>
            <a:cxnSpLocks/>
          </p:cNvCxnSpPr>
          <p:nvPr/>
        </p:nvCxnSpPr>
        <p:spPr bwMode="auto">
          <a:xfrm>
            <a:off x="1621182" y="1658634"/>
            <a:ext cx="8172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DB98C2B-8DBB-4EA8-9717-738D600C2DE3}"/>
              </a:ext>
            </a:extLst>
          </p:cNvPr>
          <p:cNvCxnSpPr>
            <a:cxnSpLocks/>
          </p:cNvCxnSpPr>
          <p:nvPr/>
        </p:nvCxnSpPr>
        <p:spPr bwMode="auto">
          <a:xfrm>
            <a:off x="1632226" y="3787815"/>
            <a:ext cx="8172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AAD6EF9-8AFF-40B1-8E41-D72A3BB65EF6}"/>
              </a:ext>
            </a:extLst>
          </p:cNvPr>
          <p:cNvCxnSpPr>
            <a:cxnSpLocks/>
          </p:cNvCxnSpPr>
          <p:nvPr/>
        </p:nvCxnSpPr>
        <p:spPr bwMode="auto">
          <a:xfrm>
            <a:off x="1621182" y="2069452"/>
            <a:ext cx="8172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8CF5542-6A47-4641-9A85-91C0B5765290}"/>
              </a:ext>
            </a:extLst>
          </p:cNvPr>
          <p:cNvCxnSpPr>
            <a:cxnSpLocks/>
          </p:cNvCxnSpPr>
          <p:nvPr/>
        </p:nvCxnSpPr>
        <p:spPr bwMode="auto">
          <a:xfrm>
            <a:off x="1621182" y="2482478"/>
            <a:ext cx="8172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A5354E4-B4A6-4C52-8542-7129CE9C9C17}"/>
              </a:ext>
            </a:extLst>
          </p:cNvPr>
          <p:cNvCxnSpPr>
            <a:cxnSpLocks/>
          </p:cNvCxnSpPr>
          <p:nvPr/>
        </p:nvCxnSpPr>
        <p:spPr bwMode="auto">
          <a:xfrm>
            <a:off x="1621182" y="2961765"/>
            <a:ext cx="8172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ACBD177-E45D-41C8-A56B-633AA4343151}"/>
              </a:ext>
            </a:extLst>
          </p:cNvPr>
          <p:cNvCxnSpPr>
            <a:cxnSpLocks/>
          </p:cNvCxnSpPr>
          <p:nvPr/>
        </p:nvCxnSpPr>
        <p:spPr bwMode="auto">
          <a:xfrm>
            <a:off x="1621182" y="3374791"/>
            <a:ext cx="8172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E25E6C0-FF40-48AA-8EC7-C9119972B5B4}"/>
              </a:ext>
            </a:extLst>
          </p:cNvPr>
          <p:cNvCxnSpPr>
            <a:cxnSpLocks/>
          </p:cNvCxnSpPr>
          <p:nvPr/>
        </p:nvCxnSpPr>
        <p:spPr bwMode="auto">
          <a:xfrm>
            <a:off x="1709896" y="3824442"/>
            <a:ext cx="0" cy="7368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8EB85F7-89C6-4A3D-AACA-F5BF24923722}"/>
              </a:ext>
            </a:extLst>
          </p:cNvPr>
          <p:cNvCxnSpPr>
            <a:cxnSpLocks/>
          </p:cNvCxnSpPr>
          <p:nvPr/>
        </p:nvCxnSpPr>
        <p:spPr bwMode="auto">
          <a:xfrm>
            <a:off x="2014392" y="3824442"/>
            <a:ext cx="0" cy="7368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3EEDC1E-1B86-463C-B5BD-610F363C242E}"/>
              </a:ext>
            </a:extLst>
          </p:cNvPr>
          <p:cNvCxnSpPr>
            <a:cxnSpLocks/>
          </p:cNvCxnSpPr>
          <p:nvPr/>
        </p:nvCxnSpPr>
        <p:spPr bwMode="auto">
          <a:xfrm>
            <a:off x="2318888" y="3824442"/>
            <a:ext cx="0" cy="7368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FBDE727-91E2-4257-830E-AACDA55826CA}"/>
              </a:ext>
            </a:extLst>
          </p:cNvPr>
          <p:cNvCxnSpPr>
            <a:cxnSpLocks/>
          </p:cNvCxnSpPr>
          <p:nvPr/>
        </p:nvCxnSpPr>
        <p:spPr bwMode="auto">
          <a:xfrm>
            <a:off x="2623384" y="3824442"/>
            <a:ext cx="0" cy="7368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3E85126-51E4-48A0-9457-F24B3EF21E85}"/>
              </a:ext>
            </a:extLst>
          </p:cNvPr>
          <p:cNvCxnSpPr>
            <a:cxnSpLocks/>
          </p:cNvCxnSpPr>
          <p:nvPr/>
        </p:nvCxnSpPr>
        <p:spPr bwMode="auto">
          <a:xfrm>
            <a:off x="2927880" y="3824442"/>
            <a:ext cx="0" cy="7368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189E9CD-87FA-4C70-9AA3-F8560D8EC7F2}"/>
              </a:ext>
            </a:extLst>
          </p:cNvPr>
          <p:cNvCxnSpPr>
            <a:cxnSpLocks/>
          </p:cNvCxnSpPr>
          <p:nvPr/>
        </p:nvCxnSpPr>
        <p:spPr bwMode="auto">
          <a:xfrm>
            <a:off x="3232376" y="3824442"/>
            <a:ext cx="0" cy="7368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7AC3785-C8DE-416D-94F9-6FDBF10359BF}"/>
              </a:ext>
            </a:extLst>
          </p:cNvPr>
          <p:cNvCxnSpPr>
            <a:cxnSpLocks/>
          </p:cNvCxnSpPr>
          <p:nvPr/>
        </p:nvCxnSpPr>
        <p:spPr bwMode="auto">
          <a:xfrm>
            <a:off x="3536872" y="3824442"/>
            <a:ext cx="0" cy="7368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14D7E8A-C733-4248-95A6-520B32D70836}"/>
              </a:ext>
            </a:extLst>
          </p:cNvPr>
          <p:cNvCxnSpPr>
            <a:cxnSpLocks/>
          </p:cNvCxnSpPr>
          <p:nvPr/>
        </p:nvCxnSpPr>
        <p:spPr bwMode="auto">
          <a:xfrm>
            <a:off x="3841368" y="3824442"/>
            <a:ext cx="0" cy="7368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9E42A5E-AF53-4C96-8034-E6B10E55429E}"/>
              </a:ext>
            </a:extLst>
          </p:cNvPr>
          <p:cNvCxnSpPr>
            <a:cxnSpLocks/>
          </p:cNvCxnSpPr>
          <p:nvPr/>
        </p:nvCxnSpPr>
        <p:spPr bwMode="auto">
          <a:xfrm>
            <a:off x="4145864" y="3824442"/>
            <a:ext cx="0" cy="7368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D3C6746-F38F-4046-8F92-08D552FF72E6}"/>
              </a:ext>
            </a:extLst>
          </p:cNvPr>
          <p:cNvCxnSpPr>
            <a:cxnSpLocks/>
          </p:cNvCxnSpPr>
          <p:nvPr/>
        </p:nvCxnSpPr>
        <p:spPr bwMode="auto">
          <a:xfrm>
            <a:off x="4450360" y="3824442"/>
            <a:ext cx="0" cy="7368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CFBA931-7DD7-4F87-BF27-BA59EB016303}"/>
              </a:ext>
            </a:extLst>
          </p:cNvPr>
          <p:cNvCxnSpPr>
            <a:cxnSpLocks/>
          </p:cNvCxnSpPr>
          <p:nvPr/>
        </p:nvCxnSpPr>
        <p:spPr bwMode="auto">
          <a:xfrm>
            <a:off x="4754856" y="3824442"/>
            <a:ext cx="0" cy="7368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0AF3DC4-F060-494B-AC02-920EEF96061B}"/>
              </a:ext>
            </a:extLst>
          </p:cNvPr>
          <p:cNvCxnSpPr>
            <a:cxnSpLocks/>
          </p:cNvCxnSpPr>
          <p:nvPr/>
        </p:nvCxnSpPr>
        <p:spPr bwMode="auto">
          <a:xfrm>
            <a:off x="5059348" y="3816350"/>
            <a:ext cx="0" cy="73688"/>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68A10216-CC9A-4F38-9858-250506579471}"/>
              </a:ext>
            </a:extLst>
          </p:cNvPr>
          <p:cNvSpPr txBox="1"/>
          <p:nvPr/>
        </p:nvSpPr>
        <p:spPr bwMode="auto">
          <a:xfrm>
            <a:off x="1446963" y="3618452"/>
            <a:ext cx="204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42" name="TextBox 41">
            <a:extLst>
              <a:ext uri="{FF2B5EF4-FFF2-40B4-BE49-F238E27FC236}">
                <a16:creationId xmlns:a16="http://schemas.microsoft.com/office/drawing/2014/main" id="{916CC7A4-71C4-4E5D-ABD1-F260E8E62B24}"/>
              </a:ext>
            </a:extLst>
          </p:cNvPr>
          <p:cNvSpPr txBox="1"/>
          <p:nvPr/>
        </p:nvSpPr>
        <p:spPr bwMode="auto">
          <a:xfrm>
            <a:off x="1301260" y="3204794"/>
            <a:ext cx="4320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a:t>
            </a:r>
          </a:p>
        </p:txBody>
      </p:sp>
      <p:sp>
        <p:nvSpPr>
          <p:cNvPr id="43" name="TextBox 42">
            <a:extLst>
              <a:ext uri="{FF2B5EF4-FFF2-40B4-BE49-F238E27FC236}">
                <a16:creationId xmlns:a16="http://schemas.microsoft.com/office/drawing/2014/main" id="{54A198D1-1CEE-4401-A9D4-876C9A661F93}"/>
              </a:ext>
            </a:extLst>
          </p:cNvPr>
          <p:cNvSpPr txBox="1"/>
          <p:nvPr/>
        </p:nvSpPr>
        <p:spPr bwMode="auto">
          <a:xfrm>
            <a:off x="1301260" y="2792812"/>
            <a:ext cx="4320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a:t>
            </a:r>
          </a:p>
        </p:txBody>
      </p:sp>
      <p:sp>
        <p:nvSpPr>
          <p:cNvPr id="44" name="TextBox 43">
            <a:extLst>
              <a:ext uri="{FF2B5EF4-FFF2-40B4-BE49-F238E27FC236}">
                <a16:creationId xmlns:a16="http://schemas.microsoft.com/office/drawing/2014/main" id="{D83BAC53-17F2-45B7-A3CF-5C5730CB1F8C}"/>
              </a:ext>
            </a:extLst>
          </p:cNvPr>
          <p:cNvSpPr txBox="1"/>
          <p:nvPr/>
        </p:nvSpPr>
        <p:spPr bwMode="auto">
          <a:xfrm>
            <a:off x="1301260" y="2320540"/>
            <a:ext cx="4320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a:t>
            </a:r>
          </a:p>
        </p:txBody>
      </p:sp>
      <p:sp>
        <p:nvSpPr>
          <p:cNvPr id="45" name="TextBox 44">
            <a:extLst>
              <a:ext uri="{FF2B5EF4-FFF2-40B4-BE49-F238E27FC236}">
                <a16:creationId xmlns:a16="http://schemas.microsoft.com/office/drawing/2014/main" id="{070AAB1C-9ABC-4BE9-9492-C894FECB5C22}"/>
              </a:ext>
            </a:extLst>
          </p:cNvPr>
          <p:cNvSpPr txBox="1"/>
          <p:nvPr/>
        </p:nvSpPr>
        <p:spPr bwMode="auto">
          <a:xfrm>
            <a:off x="1301260" y="1886786"/>
            <a:ext cx="4320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0.8</a:t>
            </a:r>
          </a:p>
        </p:txBody>
      </p:sp>
      <p:sp>
        <p:nvSpPr>
          <p:cNvPr id="46" name="TextBox 45">
            <a:extLst>
              <a:ext uri="{FF2B5EF4-FFF2-40B4-BE49-F238E27FC236}">
                <a16:creationId xmlns:a16="http://schemas.microsoft.com/office/drawing/2014/main" id="{723B0C62-ABE0-4433-987D-5028161F9350}"/>
              </a:ext>
            </a:extLst>
          </p:cNvPr>
          <p:cNvSpPr txBox="1"/>
          <p:nvPr/>
        </p:nvSpPr>
        <p:spPr bwMode="auto">
          <a:xfrm>
            <a:off x="1301260" y="1483177"/>
            <a:ext cx="4320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47" name="TextBox 46">
            <a:extLst>
              <a:ext uri="{FF2B5EF4-FFF2-40B4-BE49-F238E27FC236}">
                <a16:creationId xmlns:a16="http://schemas.microsoft.com/office/drawing/2014/main" id="{E7060B95-8E1B-40D9-A6AB-CB292C35C6FF}"/>
              </a:ext>
            </a:extLst>
          </p:cNvPr>
          <p:cNvSpPr txBox="1"/>
          <p:nvPr/>
        </p:nvSpPr>
        <p:spPr bwMode="auto">
          <a:xfrm>
            <a:off x="1575917" y="3817745"/>
            <a:ext cx="204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48" name="TextBox 47">
            <a:extLst>
              <a:ext uri="{FF2B5EF4-FFF2-40B4-BE49-F238E27FC236}">
                <a16:creationId xmlns:a16="http://schemas.microsoft.com/office/drawing/2014/main" id="{3DA715EF-8D34-4D4E-9625-C1E182986103}"/>
              </a:ext>
            </a:extLst>
          </p:cNvPr>
          <p:cNvSpPr txBox="1"/>
          <p:nvPr/>
        </p:nvSpPr>
        <p:spPr bwMode="auto">
          <a:xfrm>
            <a:off x="1877368" y="3809372"/>
            <a:ext cx="204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49" name="TextBox 48">
            <a:extLst>
              <a:ext uri="{FF2B5EF4-FFF2-40B4-BE49-F238E27FC236}">
                <a16:creationId xmlns:a16="http://schemas.microsoft.com/office/drawing/2014/main" id="{BCDE30F1-8581-4172-9B4A-FA3D8E7415CF}"/>
              </a:ext>
            </a:extLst>
          </p:cNvPr>
          <p:cNvSpPr txBox="1"/>
          <p:nvPr/>
        </p:nvSpPr>
        <p:spPr bwMode="auto">
          <a:xfrm>
            <a:off x="2175469" y="3809372"/>
            <a:ext cx="204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50" name="TextBox 49">
            <a:extLst>
              <a:ext uri="{FF2B5EF4-FFF2-40B4-BE49-F238E27FC236}">
                <a16:creationId xmlns:a16="http://schemas.microsoft.com/office/drawing/2014/main" id="{6C8B256D-1200-4FC5-AA34-567F94FA0A91}"/>
              </a:ext>
            </a:extLst>
          </p:cNvPr>
          <p:cNvSpPr txBox="1"/>
          <p:nvPr/>
        </p:nvSpPr>
        <p:spPr bwMode="auto">
          <a:xfrm>
            <a:off x="2478594" y="3809372"/>
            <a:ext cx="204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51" name="TextBox 50">
            <a:extLst>
              <a:ext uri="{FF2B5EF4-FFF2-40B4-BE49-F238E27FC236}">
                <a16:creationId xmlns:a16="http://schemas.microsoft.com/office/drawing/2014/main" id="{C4B73242-C9DC-4107-B856-250D07673C26}"/>
              </a:ext>
            </a:extLst>
          </p:cNvPr>
          <p:cNvSpPr txBox="1"/>
          <p:nvPr/>
        </p:nvSpPr>
        <p:spPr bwMode="auto">
          <a:xfrm>
            <a:off x="2739850" y="3809372"/>
            <a:ext cx="371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52" name="TextBox 51">
            <a:extLst>
              <a:ext uri="{FF2B5EF4-FFF2-40B4-BE49-F238E27FC236}">
                <a16:creationId xmlns:a16="http://schemas.microsoft.com/office/drawing/2014/main" id="{441BC9EF-7E68-4A95-9323-17B179F44377}"/>
              </a:ext>
            </a:extLst>
          </p:cNvPr>
          <p:cNvSpPr txBox="1"/>
          <p:nvPr/>
        </p:nvSpPr>
        <p:spPr bwMode="auto">
          <a:xfrm>
            <a:off x="3051348" y="3809372"/>
            <a:ext cx="371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53" name="TextBox 52">
            <a:extLst>
              <a:ext uri="{FF2B5EF4-FFF2-40B4-BE49-F238E27FC236}">
                <a16:creationId xmlns:a16="http://schemas.microsoft.com/office/drawing/2014/main" id="{31E9F4C5-BFA1-46D4-A683-64C49A305990}"/>
              </a:ext>
            </a:extLst>
          </p:cNvPr>
          <p:cNvSpPr txBox="1"/>
          <p:nvPr/>
        </p:nvSpPr>
        <p:spPr bwMode="auto">
          <a:xfrm>
            <a:off x="3354473" y="3809372"/>
            <a:ext cx="371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54" name="TextBox 53">
            <a:extLst>
              <a:ext uri="{FF2B5EF4-FFF2-40B4-BE49-F238E27FC236}">
                <a16:creationId xmlns:a16="http://schemas.microsoft.com/office/drawing/2014/main" id="{AB88BDC0-1D1E-4C31-9E35-4C3EF4D20449}"/>
              </a:ext>
            </a:extLst>
          </p:cNvPr>
          <p:cNvSpPr txBox="1"/>
          <p:nvPr/>
        </p:nvSpPr>
        <p:spPr bwMode="auto">
          <a:xfrm>
            <a:off x="3655925" y="3809372"/>
            <a:ext cx="371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p>
        </p:txBody>
      </p:sp>
      <p:sp>
        <p:nvSpPr>
          <p:cNvPr id="55" name="TextBox 54">
            <a:extLst>
              <a:ext uri="{FF2B5EF4-FFF2-40B4-BE49-F238E27FC236}">
                <a16:creationId xmlns:a16="http://schemas.microsoft.com/office/drawing/2014/main" id="{D4B9E2EE-E882-4C0F-9DB4-4DA8B8592C83}"/>
              </a:ext>
            </a:extLst>
          </p:cNvPr>
          <p:cNvSpPr txBox="1"/>
          <p:nvPr/>
        </p:nvSpPr>
        <p:spPr bwMode="auto">
          <a:xfrm>
            <a:off x="3972448" y="3809372"/>
            <a:ext cx="371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56" name="TextBox 55">
            <a:extLst>
              <a:ext uri="{FF2B5EF4-FFF2-40B4-BE49-F238E27FC236}">
                <a16:creationId xmlns:a16="http://schemas.microsoft.com/office/drawing/2014/main" id="{5DC07E04-596A-403A-BE0D-E29F539B704C}"/>
              </a:ext>
            </a:extLst>
          </p:cNvPr>
          <p:cNvSpPr txBox="1"/>
          <p:nvPr/>
        </p:nvSpPr>
        <p:spPr bwMode="auto">
          <a:xfrm>
            <a:off x="4252128" y="3809372"/>
            <a:ext cx="371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27</a:t>
            </a:r>
          </a:p>
        </p:txBody>
      </p:sp>
      <p:sp>
        <p:nvSpPr>
          <p:cNvPr id="57" name="TextBox 56">
            <a:extLst>
              <a:ext uri="{FF2B5EF4-FFF2-40B4-BE49-F238E27FC236}">
                <a16:creationId xmlns:a16="http://schemas.microsoft.com/office/drawing/2014/main" id="{5F7F5960-CC0C-4FAF-837A-95884C45EE25}"/>
              </a:ext>
            </a:extLst>
          </p:cNvPr>
          <p:cNvSpPr txBox="1"/>
          <p:nvPr/>
        </p:nvSpPr>
        <p:spPr bwMode="auto">
          <a:xfrm>
            <a:off x="4572001" y="3809372"/>
            <a:ext cx="371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58" name="TextBox 57">
            <a:extLst>
              <a:ext uri="{FF2B5EF4-FFF2-40B4-BE49-F238E27FC236}">
                <a16:creationId xmlns:a16="http://schemas.microsoft.com/office/drawing/2014/main" id="{98EF9CCE-E2CE-4B92-895F-BD66D531F8C1}"/>
              </a:ext>
            </a:extLst>
          </p:cNvPr>
          <p:cNvSpPr txBox="1"/>
          <p:nvPr/>
        </p:nvSpPr>
        <p:spPr bwMode="auto">
          <a:xfrm>
            <a:off x="4881825" y="3809372"/>
            <a:ext cx="371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33</a:t>
            </a:r>
          </a:p>
        </p:txBody>
      </p:sp>
      <p:sp>
        <p:nvSpPr>
          <p:cNvPr id="59" name="TextBox 58">
            <a:extLst>
              <a:ext uri="{FF2B5EF4-FFF2-40B4-BE49-F238E27FC236}">
                <a16:creationId xmlns:a16="http://schemas.microsoft.com/office/drawing/2014/main" id="{B9D2786A-EE38-44F7-952B-C30DDA1781E3}"/>
              </a:ext>
            </a:extLst>
          </p:cNvPr>
          <p:cNvSpPr txBox="1"/>
          <p:nvPr/>
        </p:nvSpPr>
        <p:spPr bwMode="auto">
          <a:xfrm>
            <a:off x="195010" y="4135605"/>
            <a:ext cx="20562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p:txBody>
      </p:sp>
      <p:sp>
        <p:nvSpPr>
          <p:cNvPr id="60" name="TextBox 59">
            <a:extLst>
              <a:ext uri="{FF2B5EF4-FFF2-40B4-BE49-F238E27FC236}">
                <a16:creationId xmlns:a16="http://schemas.microsoft.com/office/drawing/2014/main" id="{CFD552CB-BABB-458C-B9D7-EDBC54F5ABFF}"/>
              </a:ext>
            </a:extLst>
          </p:cNvPr>
          <p:cNvSpPr txBox="1"/>
          <p:nvPr/>
        </p:nvSpPr>
        <p:spPr bwMode="auto">
          <a:xfrm>
            <a:off x="188950" y="4326525"/>
            <a:ext cx="53548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tab pos="1682750" algn="l"/>
                <a:tab pos="1995488" algn="l"/>
                <a:tab pos="2290763" algn="l"/>
                <a:tab pos="2598738" algn="l"/>
                <a:tab pos="2906713" algn="l"/>
                <a:tab pos="3203575" algn="l"/>
                <a:tab pos="3508375" algn="l"/>
                <a:tab pos="3825875" algn="l"/>
                <a:tab pos="4157663" algn="l"/>
                <a:tab pos="4465638" algn="l"/>
                <a:tab pos="4775200" algn="l"/>
                <a:tab pos="4894263" algn="l"/>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CR + CRi + MRD &lt;10</a:t>
            </a:r>
            <a:r>
              <a:rPr kumimoji="0" lang="en-US" sz="1200" b="0" i="0" u="none" strike="noStrike" kern="1200" cap="none" spc="0" normalizeH="0" baseline="30000" noProof="0" dirty="0">
                <a:ln>
                  <a:noFill/>
                </a:ln>
                <a:solidFill>
                  <a:srgbClr val="015873"/>
                </a:solidFill>
                <a:effectLst/>
                <a:uLnTx/>
                <a:uFillTx/>
                <a:latin typeface="Calibri" panose="020F0502020204030204" pitchFamily="34" charset="0"/>
                <a:ea typeface="+mn-ea"/>
                <a:cs typeface="Calibri" panose="020F0502020204030204" pitchFamily="34" charset="0"/>
              </a:rPr>
              <a:t>-3  </a:t>
            </a: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67	66	65	62	62	58	52	30	13	2	1	0</a:t>
            </a:r>
          </a:p>
          <a:p>
            <a:pPr marL="0" marR="0" lvl="0" indent="0" algn="l" defTabSz="914400" rtl="0" eaLnBrk="0" fontAlgn="base" latinLnBrk="0" hangingPunct="0">
              <a:lnSpc>
                <a:spcPct val="100000"/>
              </a:lnSpc>
              <a:spcBef>
                <a:spcPts val="0"/>
              </a:spcBef>
              <a:spcAft>
                <a:spcPct val="0"/>
              </a:spcAft>
              <a:buClrTx/>
              <a:buSzTx/>
              <a:buFontTx/>
              <a:buNone/>
              <a:tabLst>
                <a:tab pos="1682750" algn="l"/>
                <a:tab pos="1985963" algn="l"/>
                <a:tab pos="2292350" algn="l"/>
                <a:tab pos="2598738" algn="l"/>
                <a:tab pos="2911475" algn="l"/>
                <a:tab pos="3208338" algn="l"/>
                <a:tab pos="3517900" algn="l"/>
                <a:tab pos="3824288" algn="l"/>
                <a:tab pos="4152900" algn="l"/>
                <a:tab pos="4456113" algn="l"/>
                <a:tab pos="4772025" algn="l"/>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CR + CRi + MRD ≥10</a:t>
            </a:r>
            <a:r>
              <a:rPr kumimoji="0" lang="en-US" sz="1200" b="0" i="0" u="none" strike="noStrike" kern="1200" cap="none" spc="0" normalizeH="0" baseline="30000" noProof="0" dirty="0">
                <a:ln>
                  <a:noFill/>
                </a:ln>
                <a:solidFill>
                  <a:srgbClr val="E1471D"/>
                </a:solidFill>
                <a:effectLst/>
                <a:uLnTx/>
                <a:uFillTx/>
                <a:latin typeface="Calibri" panose="020F0502020204030204" pitchFamily="34" charset="0"/>
                <a:ea typeface="+mn-ea"/>
                <a:cs typeface="Calibri" panose="020F0502020204030204" pitchFamily="34" charset="0"/>
              </a:rPr>
              <a:t>-3</a:t>
            </a: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 </a:t>
            </a: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97	92	86	74	64	49	42	21	10	3	2	0</a:t>
            </a:r>
          </a:p>
        </p:txBody>
      </p:sp>
      <p:sp>
        <p:nvSpPr>
          <p:cNvPr id="61" name="TextBox 60">
            <a:extLst>
              <a:ext uri="{FF2B5EF4-FFF2-40B4-BE49-F238E27FC236}">
                <a16:creationId xmlns:a16="http://schemas.microsoft.com/office/drawing/2014/main" id="{618DBCBB-AA77-46A1-8371-A309C9FB697A}"/>
              </a:ext>
            </a:extLst>
          </p:cNvPr>
          <p:cNvSpPr txBox="1"/>
          <p:nvPr/>
        </p:nvSpPr>
        <p:spPr bwMode="auto">
          <a:xfrm>
            <a:off x="6269927" y="1141106"/>
            <a:ext cx="1348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CR+CRi+MRD&lt;10</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62" name="TextBox 61">
            <a:extLst>
              <a:ext uri="{FF2B5EF4-FFF2-40B4-BE49-F238E27FC236}">
                <a16:creationId xmlns:a16="http://schemas.microsoft.com/office/drawing/2014/main" id="{0747DA9E-49AB-4EA8-BE94-AB8D0992C13C}"/>
              </a:ext>
            </a:extLst>
          </p:cNvPr>
          <p:cNvSpPr txBox="1"/>
          <p:nvPr/>
        </p:nvSpPr>
        <p:spPr bwMode="auto">
          <a:xfrm>
            <a:off x="7507633" y="1141106"/>
            <a:ext cx="1348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CR+CRi+MRD≥10</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63" name="TextBox 62">
            <a:extLst>
              <a:ext uri="{FF2B5EF4-FFF2-40B4-BE49-F238E27FC236}">
                <a16:creationId xmlns:a16="http://schemas.microsoft.com/office/drawing/2014/main" id="{AB7590FE-7124-4102-84C0-AF42BE10D7A0}"/>
              </a:ext>
            </a:extLst>
          </p:cNvPr>
          <p:cNvSpPr txBox="1"/>
          <p:nvPr/>
        </p:nvSpPr>
        <p:spPr bwMode="auto">
          <a:xfrm>
            <a:off x="6703088" y="1369682"/>
            <a:ext cx="6857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n/N (%)</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4" name="TextBox 63">
            <a:extLst>
              <a:ext uri="{FF2B5EF4-FFF2-40B4-BE49-F238E27FC236}">
                <a16:creationId xmlns:a16="http://schemas.microsoft.com/office/drawing/2014/main" id="{B3CEE52F-9422-4A1C-A819-D4C0A25BD72A}"/>
              </a:ext>
            </a:extLst>
          </p:cNvPr>
          <p:cNvSpPr txBox="1"/>
          <p:nvPr/>
        </p:nvSpPr>
        <p:spPr bwMode="auto">
          <a:xfrm>
            <a:off x="7685584" y="1352748"/>
            <a:ext cx="6857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n/N (%)</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5" name="TextBox 64">
            <a:extLst>
              <a:ext uri="{FF2B5EF4-FFF2-40B4-BE49-F238E27FC236}">
                <a16:creationId xmlns:a16="http://schemas.microsoft.com/office/drawing/2014/main" id="{F9265A21-BEC3-4414-B5FF-5502384AF96F}"/>
              </a:ext>
            </a:extLst>
          </p:cNvPr>
          <p:cNvSpPr txBox="1"/>
          <p:nvPr/>
        </p:nvSpPr>
        <p:spPr bwMode="auto">
          <a:xfrm>
            <a:off x="5377223" y="1575704"/>
            <a:ext cx="36380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1201738" algn="l"/>
                <a:tab pos="2260600"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All Patients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15/67 (22.4)	52/97 (53.6)</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6" name="TextBox 65">
            <a:extLst>
              <a:ext uri="{FF2B5EF4-FFF2-40B4-BE49-F238E27FC236}">
                <a16:creationId xmlns:a16="http://schemas.microsoft.com/office/drawing/2014/main" id="{9154AB0B-F12F-4A41-B192-D61A7AF497E2}"/>
              </a:ext>
            </a:extLst>
          </p:cNvPr>
          <p:cNvSpPr txBox="1"/>
          <p:nvPr/>
        </p:nvSpPr>
        <p:spPr bwMode="auto">
          <a:xfrm>
            <a:off x="5393650" y="1719892"/>
            <a:ext cx="9797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1201738" algn="l"/>
                <a:tab pos="2260600"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Age (Yr)</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7" name="TextBox 66">
            <a:extLst>
              <a:ext uri="{FF2B5EF4-FFF2-40B4-BE49-F238E27FC236}">
                <a16:creationId xmlns:a16="http://schemas.microsoft.com/office/drawing/2014/main" id="{0B310CC4-3427-4C23-BB9F-962A56366D2C}"/>
              </a:ext>
            </a:extLst>
          </p:cNvPr>
          <p:cNvSpPr txBox="1"/>
          <p:nvPr/>
        </p:nvSpPr>
        <p:spPr bwMode="auto">
          <a:xfrm>
            <a:off x="5649170" y="1862252"/>
            <a:ext cx="36380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925513" algn="l"/>
                <a:tab pos="1998663"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≥65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14/65 (21.5)	51/96 (53.1)</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8" name="TextBox 67">
            <a:extLst>
              <a:ext uri="{FF2B5EF4-FFF2-40B4-BE49-F238E27FC236}">
                <a16:creationId xmlns:a16="http://schemas.microsoft.com/office/drawing/2014/main" id="{E6D3D954-E09D-4842-8C1F-4CA3356E6AA0}"/>
              </a:ext>
            </a:extLst>
          </p:cNvPr>
          <p:cNvSpPr txBox="1"/>
          <p:nvPr/>
        </p:nvSpPr>
        <p:spPr bwMode="auto">
          <a:xfrm>
            <a:off x="5661947" y="2015565"/>
            <a:ext cx="36380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914400" algn="l"/>
                <a:tab pos="1978025"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&lt;75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10/29 (34.5)	14/27 (51.9)</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9" name="TextBox 68">
            <a:extLst>
              <a:ext uri="{FF2B5EF4-FFF2-40B4-BE49-F238E27FC236}">
                <a16:creationId xmlns:a16="http://schemas.microsoft.com/office/drawing/2014/main" id="{98E3C04E-0DA7-4F7E-999C-B69FB01359B0}"/>
              </a:ext>
            </a:extLst>
          </p:cNvPr>
          <p:cNvSpPr txBox="1"/>
          <p:nvPr/>
        </p:nvSpPr>
        <p:spPr bwMode="auto">
          <a:xfrm>
            <a:off x="5659076" y="2168878"/>
            <a:ext cx="36380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973138" algn="l"/>
                <a:tab pos="1973263"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≥75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5/38 (13.2)	38/70 (54.3)</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1" name="TextBox 70">
            <a:extLst>
              <a:ext uri="{FF2B5EF4-FFF2-40B4-BE49-F238E27FC236}">
                <a16:creationId xmlns:a16="http://schemas.microsoft.com/office/drawing/2014/main" id="{3E3631E5-2BB2-4276-8B09-7CF38F334484}"/>
              </a:ext>
            </a:extLst>
          </p:cNvPr>
          <p:cNvSpPr txBox="1"/>
          <p:nvPr/>
        </p:nvSpPr>
        <p:spPr bwMode="auto">
          <a:xfrm>
            <a:off x="5358972" y="2307590"/>
            <a:ext cx="9797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1201738" algn="l"/>
                <a:tab pos="2260600"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Type of AML</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2" name="TextBox 71">
            <a:extLst>
              <a:ext uri="{FF2B5EF4-FFF2-40B4-BE49-F238E27FC236}">
                <a16:creationId xmlns:a16="http://schemas.microsoft.com/office/drawing/2014/main" id="{FA292366-C26D-4FE3-A100-8F16CFDEBF26}"/>
              </a:ext>
            </a:extLst>
          </p:cNvPr>
          <p:cNvSpPr txBox="1"/>
          <p:nvPr/>
        </p:nvSpPr>
        <p:spPr bwMode="auto">
          <a:xfrm>
            <a:off x="5609425" y="2439887"/>
            <a:ext cx="3056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973138" algn="l"/>
                <a:tab pos="2032000"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novo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10/49 (20.4)	38/71 (53.5)</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3" name="TextBox 72">
            <a:extLst>
              <a:ext uri="{FF2B5EF4-FFF2-40B4-BE49-F238E27FC236}">
                <a16:creationId xmlns:a16="http://schemas.microsoft.com/office/drawing/2014/main" id="{774BE17A-4E44-4B9A-B2A2-E558EE766AFF}"/>
              </a:ext>
            </a:extLst>
          </p:cNvPr>
          <p:cNvSpPr txBox="1"/>
          <p:nvPr/>
        </p:nvSpPr>
        <p:spPr bwMode="auto">
          <a:xfrm>
            <a:off x="5638389" y="2580565"/>
            <a:ext cx="3056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995363" algn="l"/>
                <a:tab pos="2005013"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Secondary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5/18 (27.8)	14/26 (53.8)</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4" name="TextBox 73">
            <a:extLst>
              <a:ext uri="{FF2B5EF4-FFF2-40B4-BE49-F238E27FC236}">
                <a16:creationId xmlns:a16="http://schemas.microsoft.com/office/drawing/2014/main" id="{49EA8767-B7A2-4CD1-900C-105A80F0C503}"/>
              </a:ext>
            </a:extLst>
          </p:cNvPr>
          <p:cNvSpPr txBox="1"/>
          <p:nvPr/>
        </p:nvSpPr>
        <p:spPr bwMode="auto">
          <a:xfrm>
            <a:off x="5381728" y="2731689"/>
            <a:ext cx="12880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1201738" algn="l"/>
                <a:tab pos="2260600"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Cytogenetic Risk</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5" name="TextBox 74">
            <a:extLst>
              <a:ext uri="{FF2B5EF4-FFF2-40B4-BE49-F238E27FC236}">
                <a16:creationId xmlns:a16="http://schemas.microsoft.com/office/drawing/2014/main" id="{6B2D7EF9-84C8-4994-9BAE-7AB174ACEA46}"/>
              </a:ext>
            </a:extLst>
          </p:cNvPr>
          <p:cNvSpPr txBox="1"/>
          <p:nvPr/>
        </p:nvSpPr>
        <p:spPr bwMode="auto">
          <a:xfrm>
            <a:off x="5659077" y="2874331"/>
            <a:ext cx="3056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925513" algn="l"/>
                <a:tab pos="1981200"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Intermediate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10/51 (19.6)	30/65 (46.2)</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 name="TextBox 75">
            <a:extLst>
              <a:ext uri="{FF2B5EF4-FFF2-40B4-BE49-F238E27FC236}">
                <a16:creationId xmlns:a16="http://schemas.microsoft.com/office/drawing/2014/main" id="{659C1685-521E-4EFB-A440-9ED5DADAEA98}"/>
              </a:ext>
            </a:extLst>
          </p:cNvPr>
          <p:cNvSpPr txBox="1"/>
          <p:nvPr/>
        </p:nvSpPr>
        <p:spPr bwMode="auto">
          <a:xfrm>
            <a:off x="5663215" y="3025352"/>
            <a:ext cx="3056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962025" algn="l"/>
                <a:tab pos="1981200"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Poor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5/16 (31.3)	22/32 (68.8)</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7" name="TextBox 76">
            <a:extLst>
              <a:ext uri="{FF2B5EF4-FFF2-40B4-BE49-F238E27FC236}">
                <a16:creationId xmlns:a16="http://schemas.microsoft.com/office/drawing/2014/main" id="{A1A088AF-08A6-4875-A9C4-6EDCE7206870}"/>
              </a:ext>
            </a:extLst>
          </p:cNvPr>
          <p:cNvSpPr txBox="1"/>
          <p:nvPr/>
        </p:nvSpPr>
        <p:spPr bwMode="auto">
          <a:xfrm>
            <a:off x="5226571" y="3159940"/>
            <a:ext cx="1579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1201738" algn="l"/>
                <a:tab pos="2260600"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Molecular Mutation</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8" name="TextBox 77">
            <a:extLst>
              <a:ext uri="{FF2B5EF4-FFF2-40B4-BE49-F238E27FC236}">
                <a16:creationId xmlns:a16="http://schemas.microsoft.com/office/drawing/2014/main" id="{3A751F0D-D605-4B94-9463-3F58673C9ECE}"/>
              </a:ext>
            </a:extLst>
          </p:cNvPr>
          <p:cNvSpPr txBox="1"/>
          <p:nvPr/>
        </p:nvSpPr>
        <p:spPr bwMode="auto">
          <a:xfrm>
            <a:off x="5665284" y="3323257"/>
            <a:ext cx="3056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982663" algn="l"/>
                <a:tab pos="2046288" algn="l"/>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FLT3</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5/10 (50.0)	6/10 (60.0)</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9" name="TextBox 78">
            <a:extLst>
              <a:ext uri="{FF2B5EF4-FFF2-40B4-BE49-F238E27FC236}">
                <a16:creationId xmlns:a16="http://schemas.microsoft.com/office/drawing/2014/main" id="{5E80025E-D043-40E3-B9ED-1F6A1BA65013}"/>
              </a:ext>
            </a:extLst>
          </p:cNvPr>
          <p:cNvSpPr txBox="1"/>
          <p:nvPr/>
        </p:nvSpPr>
        <p:spPr bwMode="auto">
          <a:xfrm>
            <a:off x="5646666" y="3480484"/>
            <a:ext cx="3056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982663" algn="l"/>
                <a:tab pos="2000250" algn="l"/>
                <a:tab pos="2046288" algn="l"/>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IDH1/2</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3/21 (14.3)	10/22 (45.5)</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0" name="TextBox 79">
            <a:extLst>
              <a:ext uri="{FF2B5EF4-FFF2-40B4-BE49-F238E27FC236}">
                <a16:creationId xmlns:a16="http://schemas.microsoft.com/office/drawing/2014/main" id="{755ED9F2-337D-4B11-8C36-402B8F063124}"/>
              </a:ext>
            </a:extLst>
          </p:cNvPr>
          <p:cNvSpPr txBox="1"/>
          <p:nvPr/>
        </p:nvSpPr>
        <p:spPr bwMode="auto">
          <a:xfrm>
            <a:off x="5644597" y="3621161"/>
            <a:ext cx="3056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1057275" algn="l"/>
                <a:tab pos="1939925" algn="l"/>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TP53</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2/6 (33.3)	14/14 (100.0)</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1" name="TextBox 80">
            <a:extLst>
              <a:ext uri="{FF2B5EF4-FFF2-40B4-BE49-F238E27FC236}">
                <a16:creationId xmlns:a16="http://schemas.microsoft.com/office/drawing/2014/main" id="{9DC2756D-54BB-4570-B762-0A01DAC01837}"/>
              </a:ext>
            </a:extLst>
          </p:cNvPr>
          <p:cNvSpPr txBox="1"/>
          <p:nvPr/>
        </p:nvSpPr>
        <p:spPr bwMode="auto">
          <a:xfrm>
            <a:off x="5652872" y="3765977"/>
            <a:ext cx="3056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976313" algn="l"/>
                <a:tab pos="2092325" algn="l"/>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NPM1</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5/15 (33.3)	1/2 (50.0)</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2" name="TextBox 81">
            <a:extLst>
              <a:ext uri="{FF2B5EF4-FFF2-40B4-BE49-F238E27FC236}">
                <a16:creationId xmlns:a16="http://schemas.microsoft.com/office/drawing/2014/main" id="{0FEBB36C-B41F-4EF0-AF06-452DEB3D1E3D}"/>
              </a:ext>
            </a:extLst>
          </p:cNvPr>
          <p:cNvSpPr txBox="1"/>
          <p:nvPr/>
        </p:nvSpPr>
        <p:spPr bwMode="auto">
          <a:xfrm>
            <a:off x="10799096" y="1365160"/>
            <a:ext cx="9184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(95% Cl)</a:t>
            </a:r>
            <a:endPar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3" name="TextBox 82">
            <a:extLst>
              <a:ext uri="{FF2B5EF4-FFF2-40B4-BE49-F238E27FC236}">
                <a16:creationId xmlns:a16="http://schemas.microsoft.com/office/drawing/2014/main" id="{49CD5ACD-B7EE-4986-8715-664C4CB9A7F1}"/>
              </a:ext>
            </a:extLst>
          </p:cNvPr>
          <p:cNvSpPr txBox="1"/>
          <p:nvPr/>
        </p:nvSpPr>
        <p:spPr bwMode="auto">
          <a:xfrm>
            <a:off x="10687382" y="1569969"/>
            <a:ext cx="12370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0.30 (0.17-0.53)</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4" name="TextBox 83">
            <a:extLst>
              <a:ext uri="{FF2B5EF4-FFF2-40B4-BE49-F238E27FC236}">
                <a16:creationId xmlns:a16="http://schemas.microsoft.com/office/drawing/2014/main" id="{9854787A-5A15-4D91-A566-B78A0667119D}"/>
              </a:ext>
            </a:extLst>
          </p:cNvPr>
          <p:cNvSpPr txBox="1"/>
          <p:nvPr/>
        </p:nvSpPr>
        <p:spPr bwMode="auto">
          <a:xfrm>
            <a:off x="10693587" y="1865805"/>
            <a:ext cx="12370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0.29 (0.16-0.52)</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5" name="TextBox 84">
            <a:extLst>
              <a:ext uri="{FF2B5EF4-FFF2-40B4-BE49-F238E27FC236}">
                <a16:creationId xmlns:a16="http://schemas.microsoft.com/office/drawing/2014/main" id="{FE1403C8-5767-4D37-BCCA-47303A626DED}"/>
              </a:ext>
            </a:extLst>
          </p:cNvPr>
          <p:cNvSpPr txBox="1"/>
          <p:nvPr/>
        </p:nvSpPr>
        <p:spPr bwMode="auto">
          <a:xfrm>
            <a:off x="10699794" y="2014757"/>
            <a:ext cx="12370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0.45 (0.20-1.02)</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 name="TextBox 85">
            <a:extLst>
              <a:ext uri="{FF2B5EF4-FFF2-40B4-BE49-F238E27FC236}">
                <a16:creationId xmlns:a16="http://schemas.microsoft.com/office/drawing/2014/main" id="{F11A7981-65E1-4416-9678-3A2E2176B777}"/>
              </a:ext>
            </a:extLst>
          </p:cNvPr>
          <p:cNvSpPr txBox="1"/>
          <p:nvPr/>
        </p:nvSpPr>
        <p:spPr bwMode="auto">
          <a:xfrm>
            <a:off x="10694257" y="2180260"/>
            <a:ext cx="12370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0.18 (0.07-0.45)</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 name="TextBox 86">
            <a:extLst>
              <a:ext uri="{FF2B5EF4-FFF2-40B4-BE49-F238E27FC236}">
                <a16:creationId xmlns:a16="http://schemas.microsoft.com/office/drawing/2014/main" id="{073DFEB3-D8EB-49CE-B7F3-5D14652D5302}"/>
              </a:ext>
            </a:extLst>
          </p:cNvPr>
          <p:cNvSpPr txBox="1"/>
          <p:nvPr/>
        </p:nvSpPr>
        <p:spPr bwMode="auto">
          <a:xfrm>
            <a:off x="10681844" y="2432651"/>
            <a:ext cx="12370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0.28 (0.14-0.56)</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8" name="TextBox 87">
            <a:extLst>
              <a:ext uri="{FF2B5EF4-FFF2-40B4-BE49-F238E27FC236}">
                <a16:creationId xmlns:a16="http://schemas.microsoft.com/office/drawing/2014/main" id="{3B6ADDCC-C20D-4F31-A125-48B1F01735D3}"/>
              </a:ext>
            </a:extLst>
          </p:cNvPr>
          <p:cNvSpPr txBox="1"/>
          <p:nvPr/>
        </p:nvSpPr>
        <p:spPr bwMode="auto">
          <a:xfrm>
            <a:off x="10683913" y="2587809"/>
            <a:ext cx="12370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0.35 (0.13-0.98)</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9" name="TextBox 88">
            <a:extLst>
              <a:ext uri="{FF2B5EF4-FFF2-40B4-BE49-F238E27FC236}">
                <a16:creationId xmlns:a16="http://schemas.microsoft.com/office/drawing/2014/main" id="{91713FA2-BED3-432E-90C9-E96F4FA50397}"/>
              </a:ext>
            </a:extLst>
          </p:cNvPr>
          <p:cNvSpPr txBox="1"/>
          <p:nvPr/>
        </p:nvSpPr>
        <p:spPr bwMode="auto">
          <a:xfrm>
            <a:off x="10679775" y="2879506"/>
            <a:ext cx="12370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0.34 (0.16-0.69)</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0" name="TextBox 89">
            <a:extLst>
              <a:ext uri="{FF2B5EF4-FFF2-40B4-BE49-F238E27FC236}">
                <a16:creationId xmlns:a16="http://schemas.microsoft.com/office/drawing/2014/main" id="{244D7327-AF4A-443F-8CC9-E6DD9E85D04D}"/>
              </a:ext>
            </a:extLst>
          </p:cNvPr>
          <p:cNvSpPr txBox="1"/>
          <p:nvPr/>
        </p:nvSpPr>
        <p:spPr bwMode="auto">
          <a:xfrm>
            <a:off x="10677706" y="3028458"/>
            <a:ext cx="12370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0.25 (0.09-0.67)</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1" name="TextBox 90">
            <a:extLst>
              <a:ext uri="{FF2B5EF4-FFF2-40B4-BE49-F238E27FC236}">
                <a16:creationId xmlns:a16="http://schemas.microsoft.com/office/drawing/2014/main" id="{F09FC190-A908-48E4-AF51-BD4EFD792774}"/>
              </a:ext>
            </a:extLst>
          </p:cNvPr>
          <p:cNvSpPr txBox="1"/>
          <p:nvPr/>
        </p:nvSpPr>
        <p:spPr bwMode="auto">
          <a:xfrm>
            <a:off x="10694256" y="3316019"/>
            <a:ext cx="12370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0.81 (0.25-2.67)</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2" name="TextBox 91">
            <a:extLst>
              <a:ext uri="{FF2B5EF4-FFF2-40B4-BE49-F238E27FC236}">
                <a16:creationId xmlns:a16="http://schemas.microsoft.com/office/drawing/2014/main" id="{CFE50B90-AB61-4AE9-A16F-3DA9511D8457}"/>
              </a:ext>
            </a:extLst>
          </p:cNvPr>
          <p:cNvSpPr txBox="1"/>
          <p:nvPr/>
        </p:nvSpPr>
        <p:spPr bwMode="auto">
          <a:xfrm>
            <a:off x="10692187" y="3473246"/>
            <a:ext cx="12370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0.22 (0.06-0.79)</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3" name="TextBox 92">
            <a:extLst>
              <a:ext uri="{FF2B5EF4-FFF2-40B4-BE49-F238E27FC236}">
                <a16:creationId xmlns:a16="http://schemas.microsoft.com/office/drawing/2014/main" id="{59440733-DF55-40B7-B633-6F2BB34AAE0A}"/>
              </a:ext>
            </a:extLst>
          </p:cNvPr>
          <p:cNvSpPr txBox="1"/>
          <p:nvPr/>
        </p:nvSpPr>
        <p:spPr bwMode="auto">
          <a:xfrm>
            <a:off x="10698393" y="3618060"/>
            <a:ext cx="12370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0.12 (0.03-0.56)</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4" name="TextBox 93">
            <a:extLst>
              <a:ext uri="{FF2B5EF4-FFF2-40B4-BE49-F238E27FC236}">
                <a16:creationId xmlns:a16="http://schemas.microsoft.com/office/drawing/2014/main" id="{70BDB387-9836-44F7-BB21-0DD3910760E9}"/>
              </a:ext>
            </a:extLst>
          </p:cNvPr>
          <p:cNvSpPr txBox="1"/>
          <p:nvPr/>
        </p:nvSpPr>
        <p:spPr bwMode="auto">
          <a:xfrm>
            <a:off x="10700462" y="3764943"/>
            <a:ext cx="12370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0.69 (0.08-6.03)</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96" name="Straight Connector 95">
            <a:extLst>
              <a:ext uri="{FF2B5EF4-FFF2-40B4-BE49-F238E27FC236}">
                <a16:creationId xmlns:a16="http://schemas.microsoft.com/office/drawing/2014/main" id="{40E2B685-F64B-43AD-8FBA-826491CDCA82}"/>
              </a:ext>
            </a:extLst>
          </p:cNvPr>
          <p:cNvCxnSpPr/>
          <p:nvPr/>
        </p:nvCxnSpPr>
        <p:spPr bwMode="auto">
          <a:xfrm>
            <a:off x="8717832" y="4108540"/>
            <a:ext cx="2149460"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9F6C339-D8CC-4112-913F-DBF0F9A07612}"/>
              </a:ext>
            </a:extLst>
          </p:cNvPr>
          <p:cNvCxnSpPr>
            <a:cxnSpLocks/>
          </p:cNvCxnSpPr>
          <p:nvPr/>
        </p:nvCxnSpPr>
        <p:spPr bwMode="auto">
          <a:xfrm>
            <a:off x="8808857" y="4112674"/>
            <a:ext cx="0" cy="68272"/>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F8BCA3D-8FAE-4C21-9B90-FF33986CFA56}"/>
              </a:ext>
            </a:extLst>
          </p:cNvPr>
          <p:cNvCxnSpPr>
            <a:cxnSpLocks/>
          </p:cNvCxnSpPr>
          <p:nvPr/>
        </p:nvCxnSpPr>
        <p:spPr bwMode="auto">
          <a:xfrm>
            <a:off x="9218476" y="4112674"/>
            <a:ext cx="0" cy="68272"/>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AC58EA0-505D-483D-AEF2-5A342319EBAE}"/>
              </a:ext>
            </a:extLst>
          </p:cNvPr>
          <p:cNvCxnSpPr>
            <a:cxnSpLocks/>
          </p:cNvCxnSpPr>
          <p:nvPr/>
        </p:nvCxnSpPr>
        <p:spPr bwMode="auto">
          <a:xfrm>
            <a:off x="9990130" y="1472916"/>
            <a:ext cx="0" cy="2708030"/>
          </a:xfrm>
          <a:prstGeom prst="line">
            <a:avLst/>
          </a:prstGeom>
          <a:noFill/>
          <a:ln w="28575" cap="flat" cmpd="sng" algn="ctr">
            <a:solidFill>
              <a:schemeClr val="bg1"/>
            </a:solidFill>
            <a:prstDash val="dash"/>
            <a:round/>
            <a:headEnd type="none" w="med" len="med"/>
            <a:tailEnd type="none" w="med" len="med"/>
          </a:ln>
          <a:effectLst/>
        </p:spPr>
      </p:cxnSp>
      <p:cxnSp>
        <p:nvCxnSpPr>
          <p:cNvPr id="102" name="Straight Connector 101">
            <a:extLst>
              <a:ext uri="{FF2B5EF4-FFF2-40B4-BE49-F238E27FC236}">
                <a16:creationId xmlns:a16="http://schemas.microsoft.com/office/drawing/2014/main" id="{42216D28-CD49-4D14-B5A0-E7A13D383BBB}"/>
              </a:ext>
            </a:extLst>
          </p:cNvPr>
          <p:cNvCxnSpPr>
            <a:cxnSpLocks/>
          </p:cNvCxnSpPr>
          <p:nvPr/>
        </p:nvCxnSpPr>
        <p:spPr bwMode="auto">
          <a:xfrm>
            <a:off x="10765922" y="4112674"/>
            <a:ext cx="0" cy="68272"/>
          </a:xfrm>
          <a:prstGeom prst="line">
            <a:avLst/>
          </a:prstGeom>
          <a:noFill/>
          <a:ln w="28575" cap="flat" cmpd="sng" algn="ctr">
            <a:solidFill>
              <a:schemeClr val="bg1"/>
            </a:solidFill>
            <a:prstDash val="solid"/>
            <a:round/>
            <a:headEnd type="none" w="med" len="med"/>
            <a:tailEnd type="none" w="med" len="med"/>
          </a:ln>
          <a:effectLst/>
        </p:spPr>
      </p:cxnSp>
      <p:sp>
        <p:nvSpPr>
          <p:cNvPr id="105" name="TextBox 104">
            <a:extLst>
              <a:ext uri="{FF2B5EF4-FFF2-40B4-BE49-F238E27FC236}">
                <a16:creationId xmlns:a16="http://schemas.microsoft.com/office/drawing/2014/main" id="{1FEE22A2-13B9-4EBB-8B48-A9FA500C39FB}"/>
              </a:ext>
            </a:extLst>
          </p:cNvPr>
          <p:cNvSpPr txBox="1"/>
          <p:nvPr/>
        </p:nvSpPr>
        <p:spPr bwMode="auto">
          <a:xfrm>
            <a:off x="8575086" y="4116815"/>
            <a:ext cx="5109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0.03</a:t>
            </a:r>
          </a:p>
        </p:txBody>
      </p:sp>
      <p:sp>
        <p:nvSpPr>
          <p:cNvPr id="106" name="TextBox 105">
            <a:extLst>
              <a:ext uri="{FF2B5EF4-FFF2-40B4-BE49-F238E27FC236}">
                <a16:creationId xmlns:a16="http://schemas.microsoft.com/office/drawing/2014/main" id="{F1C681C4-E2A9-4ADA-9FE0-236BF1D41DFF}"/>
              </a:ext>
            </a:extLst>
          </p:cNvPr>
          <p:cNvSpPr txBox="1"/>
          <p:nvPr/>
        </p:nvSpPr>
        <p:spPr bwMode="auto">
          <a:xfrm>
            <a:off x="9021942" y="4116815"/>
            <a:ext cx="5109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0.1</a:t>
            </a:r>
          </a:p>
        </p:txBody>
      </p:sp>
      <p:sp>
        <p:nvSpPr>
          <p:cNvPr id="107" name="TextBox 106">
            <a:extLst>
              <a:ext uri="{FF2B5EF4-FFF2-40B4-BE49-F238E27FC236}">
                <a16:creationId xmlns:a16="http://schemas.microsoft.com/office/drawing/2014/main" id="{C3F2C9B6-3DA6-443E-A664-F01D689A19C5}"/>
              </a:ext>
            </a:extLst>
          </p:cNvPr>
          <p:cNvSpPr txBox="1"/>
          <p:nvPr/>
        </p:nvSpPr>
        <p:spPr bwMode="auto">
          <a:xfrm>
            <a:off x="9861867" y="4116815"/>
            <a:ext cx="5109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108" name="TextBox 107">
            <a:extLst>
              <a:ext uri="{FF2B5EF4-FFF2-40B4-BE49-F238E27FC236}">
                <a16:creationId xmlns:a16="http://schemas.microsoft.com/office/drawing/2014/main" id="{3C9A0E91-B07D-45BE-A1B2-2D1863EC7D87}"/>
              </a:ext>
            </a:extLst>
          </p:cNvPr>
          <p:cNvSpPr txBox="1"/>
          <p:nvPr/>
        </p:nvSpPr>
        <p:spPr bwMode="auto">
          <a:xfrm>
            <a:off x="10598352" y="4116815"/>
            <a:ext cx="5109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grpSp>
        <p:nvGrpSpPr>
          <p:cNvPr id="115" name="Group 114">
            <a:extLst>
              <a:ext uri="{FF2B5EF4-FFF2-40B4-BE49-F238E27FC236}">
                <a16:creationId xmlns:a16="http://schemas.microsoft.com/office/drawing/2014/main" id="{E9F1662E-83B7-4A8E-9E7A-7EB21B664322}"/>
              </a:ext>
            </a:extLst>
          </p:cNvPr>
          <p:cNvGrpSpPr/>
          <p:nvPr/>
        </p:nvGrpSpPr>
        <p:grpSpPr>
          <a:xfrm>
            <a:off x="9097766" y="3887087"/>
            <a:ext cx="1461499" cy="65498"/>
            <a:chOff x="9097766" y="3976099"/>
            <a:chExt cx="1461499" cy="65498"/>
          </a:xfrm>
        </p:grpSpPr>
        <p:cxnSp>
          <p:nvCxnSpPr>
            <p:cNvPr id="110" name="Straight Connector 109">
              <a:extLst>
                <a:ext uri="{FF2B5EF4-FFF2-40B4-BE49-F238E27FC236}">
                  <a16:creationId xmlns:a16="http://schemas.microsoft.com/office/drawing/2014/main" id="{89CAA640-7BFB-411E-8749-A0BF8047D328}"/>
                </a:ext>
              </a:extLst>
            </p:cNvPr>
            <p:cNvCxnSpPr/>
            <p:nvPr/>
          </p:nvCxnSpPr>
          <p:spPr bwMode="auto">
            <a:xfrm>
              <a:off x="9097766" y="4008206"/>
              <a:ext cx="1461499"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9C81EFF1-13AC-406F-8EE0-F8D45F40843B}"/>
                </a:ext>
              </a:extLst>
            </p:cNvPr>
            <p:cNvCxnSpPr>
              <a:cxnSpLocks/>
            </p:cNvCxnSpPr>
            <p:nvPr/>
          </p:nvCxnSpPr>
          <p:spPr bwMode="auto">
            <a:xfrm>
              <a:off x="9100335" y="3976099"/>
              <a:ext cx="0" cy="65498"/>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FF51CBA6-F1DB-4332-8668-63AD0A7EF910}"/>
                </a:ext>
              </a:extLst>
            </p:cNvPr>
            <p:cNvCxnSpPr>
              <a:cxnSpLocks/>
            </p:cNvCxnSpPr>
            <p:nvPr/>
          </p:nvCxnSpPr>
          <p:spPr bwMode="auto">
            <a:xfrm>
              <a:off x="10556697" y="3976099"/>
              <a:ext cx="0" cy="65498"/>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B6B73543-CD5F-4E46-8F40-7F73D02AB322}"/>
              </a:ext>
            </a:extLst>
          </p:cNvPr>
          <p:cNvGrpSpPr/>
          <p:nvPr/>
        </p:nvGrpSpPr>
        <p:grpSpPr>
          <a:xfrm>
            <a:off x="8768994" y="3732974"/>
            <a:ext cx="990554" cy="65498"/>
            <a:chOff x="9097766" y="3976099"/>
            <a:chExt cx="1461499" cy="65498"/>
          </a:xfrm>
        </p:grpSpPr>
        <p:cxnSp>
          <p:nvCxnSpPr>
            <p:cNvPr id="117" name="Straight Connector 116">
              <a:extLst>
                <a:ext uri="{FF2B5EF4-FFF2-40B4-BE49-F238E27FC236}">
                  <a16:creationId xmlns:a16="http://schemas.microsoft.com/office/drawing/2014/main" id="{DEE6C36F-7804-4019-AD45-A9BA997D5611}"/>
                </a:ext>
              </a:extLst>
            </p:cNvPr>
            <p:cNvCxnSpPr/>
            <p:nvPr/>
          </p:nvCxnSpPr>
          <p:spPr bwMode="auto">
            <a:xfrm>
              <a:off x="9097766" y="4008206"/>
              <a:ext cx="1461499"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2DD9EDC-1467-4F5F-B1B0-18C4D1B9B96B}"/>
                </a:ext>
              </a:extLst>
            </p:cNvPr>
            <p:cNvCxnSpPr>
              <a:cxnSpLocks/>
            </p:cNvCxnSpPr>
            <p:nvPr/>
          </p:nvCxnSpPr>
          <p:spPr bwMode="auto">
            <a:xfrm>
              <a:off x="9100335" y="3976099"/>
              <a:ext cx="0" cy="65498"/>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F6409AD-82BE-4C04-9A08-B0136BCF2BC6}"/>
                </a:ext>
              </a:extLst>
            </p:cNvPr>
            <p:cNvCxnSpPr>
              <a:cxnSpLocks/>
            </p:cNvCxnSpPr>
            <p:nvPr/>
          </p:nvCxnSpPr>
          <p:spPr bwMode="auto">
            <a:xfrm>
              <a:off x="10556697" y="3976099"/>
              <a:ext cx="0" cy="65498"/>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74DB1BF8-D38E-4113-AFD2-41E78D07715F}"/>
              </a:ext>
            </a:extLst>
          </p:cNvPr>
          <p:cNvGrpSpPr/>
          <p:nvPr/>
        </p:nvGrpSpPr>
        <p:grpSpPr>
          <a:xfrm>
            <a:off x="9002055" y="3601390"/>
            <a:ext cx="870120" cy="65498"/>
            <a:chOff x="9097766" y="3976099"/>
            <a:chExt cx="1461499" cy="65498"/>
          </a:xfrm>
        </p:grpSpPr>
        <p:cxnSp>
          <p:nvCxnSpPr>
            <p:cNvPr id="121" name="Straight Connector 120">
              <a:extLst>
                <a:ext uri="{FF2B5EF4-FFF2-40B4-BE49-F238E27FC236}">
                  <a16:creationId xmlns:a16="http://schemas.microsoft.com/office/drawing/2014/main" id="{D4AF8D02-0487-4669-BC65-36C45BEDF788}"/>
                </a:ext>
              </a:extLst>
            </p:cNvPr>
            <p:cNvCxnSpPr/>
            <p:nvPr/>
          </p:nvCxnSpPr>
          <p:spPr bwMode="auto">
            <a:xfrm>
              <a:off x="9097766" y="4008206"/>
              <a:ext cx="1461499"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E632ABA1-D62E-4C99-9D92-6A27501E6833}"/>
                </a:ext>
              </a:extLst>
            </p:cNvPr>
            <p:cNvCxnSpPr>
              <a:cxnSpLocks/>
            </p:cNvCxnSpPr>
            <p:nvPr/>
          </p:nvCxnSpPr>
          <p:spPr bwMode="auto">
            <a:xfrm>
              <a:off x="9100335" y="3976099"/>
              <a:ext cx="0" cy="65498"/>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5C9ED7DF-6280-4056-A250-B6A3CA3AB004}"/>
                </a:ext>
              </a:extLst>
            </p:cNvPr>
            <p:cNvCxnSpPr>
              <a:cxnSpLocks/>
            </p:cNvCxnSpPr>
            <p:nvPr/>
          </p:nvCxnSpPr>
          <p:spPr bwMode="auto">
            <a:xfrm>
              <a:off x="10556697" y="3976099"/>
              <a:ext cx="0" cy="65498"/>
            </a:xfrm>
            <a:prstGeom prst="line">
              <a:avLst/>
            </a:prstGeom>
            <a:noFill/>
            <a:ln w="28575" cap="flat" cmpd="sng" algn="ctr">
              <a:solidFill>
                <a:schemeClr val="bg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B68DF0D7-E00F-4330-B5DA-1F57D0FAD7A5}"/>
              </a:ext>
            </a:extLst>
          </p:cNvPr>
          <p:cNvGrpSpPr/>
          <p:nvPr/>
        </p:nvGrpSpPr>
        <p:grpSpPr>
          <a:xfrm>
            <a:off x="9486018" y="3440813"/>
            <a:ext cx="798752" cy="65498"/>
            <a:chOff x="9097766" y="3976099"/>
            <a:chExt cx="1461499" cy="65498"/>
          </a:xfrm>
        </p:grpSpPr>
        <p:cxnSp>
          <p:nvCxnSpPr>
            <p:cNvPr id="125" name="Straight Connector 124">
              <a:extLst>
                <a:ext uri="{FF2B5EF4-FFF2-40B4-BE49-F238E27FC236}">
                  <a16:creationId xmlns:a16="http://schemas.microsoft.com/office/drawing/2014/main" id="{BDF0415B-0AF0-4E36-8F9F-97795C2A6858}"/>
                </a:ext>
              </a:extLst>
            </p:cNvPr>
            <p:cNvCxnSpPr/>
            <p:nvPr/>
          </p:nvCxnSpPr>
          <p:spPr bwMode="auto">
            <a:xfrm>
              <a:off x="9097766" y="4008206"/>
              <a:ext cx="1461499"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BBE4F4FE-CFB4-4A96-B982-4508F341EAC7}"/>
                </a:ext>
              </a:extLst>
            </p:cNvPr>
            <p:cNvCxnSpPr>
              <a:cxnSpLocks/>
            </p:cNvCxnSpPr>
            <p:nvPr/>
          </p:nvCxnSpPr>
          <p:spPr bwMode="auto">
            <a:xfrm>
              <a:off x="9100335" y="3976099"/>
              <a:ext cx="0" cy="6549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782DA5F-DFF4-4287-89E2-6433459618F9}"/>
                </a:ext>
              </a:extLst>
            </p:cNvPr>
            <p:cNvCxnSpPr>
              <a:cxnSpLocks/>
            </p:cNvCxnSpPr>
            <p:nvPr/>
          </p:nvCxnSpPr>
          <p:spPr bwMode="auto">
            <a:xfrm>
              <a:off x="10556697" y="3976099"/>
              <a:ext cx="0" cy="65498"/>
            </a:xfrm>
            <a:prstGeom prst="line">
              <a:avLst/>
            </a:prstGeom>
            <a:noFill/>
            <a:ln w="28575" cap="flat" cmpd="sng" algn="ctr">
              <a:solidFill>
                <a:schemeClr val="bg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4A0E64AE-165E-4B99-AC2B-A93006A83246}"/>
              </a:ext>
            </a:extLst>
          </p:cNvPr>
          <p:cNvGrpSpPr/>
          <p:nvPr/>
        </p:nvGrpSpPr>
        <p:grpSpPr>
          <a:xfrm>
            <a:off x="9163748" y="3141960"/>
            <a:ext cx="674973" cy="65498"/>
            <a:chOff x="9097766" y="3976099"/>
            <a:chExt cx="1461499" cy="65498"/>
          </a:xfrm>
        </p:grpSpPr>
        <p:cxnSp>
          <p:nvCxnSpPr>
            <p:cNvPr id="129" name="Straight Connector 128">
              <a:extLst>
                <a:ext uri="{FF2B5EF4-FFF2-40B4-BE49-F238E27FC236}">
                  <a16:creationId xmlns:a16="http://schemas.microsoft.com/office/drawing/2014/main" id="{6B1838A0-2515-4D9E-BD6E-B2BB3328D949}"/>
                </a:ext>
              </a:extLst>
            </p:cNvPr>
            <p:cNvCxnSpPr/>
            <p:nvPr/>
          </p:nvCxnSpPr>
          <p:spPr bwMode="auto">
            <a:xfrm>
              <a:off x="9097766" y="4008206"/>
              <a:ext cx="1461499"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D96D2AFD-4DB9-4851-9E85-EE772FE0598C}"/>
                </a:ext>
              </a:extLst>
            </p:cNvPr>
            <p:cNvCxnSpPr>
              <a:cxnSpLocks/>
            </p:cNvCxnSpPr>
            <p:nvPr/>
          </p:nvCxnSpPr>
          <p:spPr bwMode="auto">
            <a:xfrm>
              <a:off x="9100335" y="3976099"/>
              <a:ext cx="0" cy="65498"/>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26D223B-7230-4349-85C4-E72D4DA2B3D8}"/>
                </a:ext>
              </a:extLst>
            </p:cNvPr>
            <p:cNvCxnSpPr>
              <a:cxnSpLocks/>
            </p:cNvCxnSpPr>
            <p:nvPr/>
          </p:nvCxnSpPr>
          <p:spPr bwMode="auto">
            <a:xfrm>
              <a:off x="10556697" y="3976099"/>
              <a:ext cx="0" cy="65498"/>
            </a:xfrm>
            <a:prstGeom prst="line">
              <a:avLst/>
            </a:prstGeom>
            <a:noFill/>
            <a:ln w="28575" cap="flat" cmpd="sng" algn="ctr">
              <a:solidFill>
                <a:schemeClr val="bg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70C7C33E-64D7-4C03-A8A6-3FF09BC55ADF}"/>
              </a:ext>
            </a:extLst>
          </p:cNvPr>
          <p:cNvGrpSpPr/>
          <p:nvPr/>
        </p:nvGrpSpPr>
        <p:grpSpPr>
          <a:xfrm>
            <a:off x="9353319" y="2999224"/>
            <a:ext cx="494323" cy="65498"/>
            <a:chOff x="9097766" y="3976099"/>
            <a:chExt cx="1461499" cy="65498"/>
          </a:xfrm>
        </p:grpSpPr>
        <p:cxnSp>
          <p:nvCxnSpPr>
            <p:cNvPr id="133" name="Straight Connector 132">
              <a:extLst>
                <a:ext uri="{FF2B5EF4-FFF2-40B4-BE49-F238E27FC236}">
                  <a16:creationId xmlns:a16="http://schemas.microsoft.com/office/drawing/2014/main" id="{B2DF2517-6EB0-4275-B060-3CCEA88D8A57}"/>
                </a:ext>
              </a:extLst>
            </p:cNvPr>
            <p:cNvCxnSpPr/>
            <p:nvPr/>
          </p:nvCxnSpPr>
          <p:spPr bwMode="auto">
            <a:xfrm>
              <a:off x="9097766" y="4008206"/>
              <a:ext cx="1461499"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C0B96D0D-F67F-4146-84D0-7F812A7171DE}"/>
                </a:ext>
              </a:extLst>
            </p:cNvPr>
            <p:cNvCxnSpPr>
              <a:cxnSpLocks/>
            </p:cNvCxnSpPr>
            <p:nvPr/>
          </p:nvCxnSpPr>
          <p:spPr bwMode="auto">
            <a:xfrm>
              <a:off x="9100335" y="3976099"/>
              <a:ext cx="0" cy="65498"/>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FE0E60E7-4677-466E-B2A9-C90F6F044075}"/>
                </a:ext>
              </a:extLst>
            </p:cNvPr>
            <p:cNvCxnSpPr>
              <a:cxnSpLocks/>
            </p:cNvCxnSpPr>
            <p:nvPr/>
          </p:nvCxnSpPr>
          <p:spPr bwMode="auto">
            <a:xfrm>
              <a:off x="10556697" y="3976099"/>
              <a:ext cx="0" cy="65498"/>
            </a:xfrm>
            <a:prstGeom prst="line">
              <a:avLst/>
            </a:prstGeom>
            <a:noFill/>
            <a:ln w="28575" cap="flat" cmpd="sng" algn="ctr">
              <a:solidFill>
                <a:schemeClr val="bg1"/>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0B063FAF-7085-420F-92E6-E841BBF94178}"/>
              </a:ext>
            </a:extLst>
          </p:cNvPr>
          <p:cNvGrpSpPr/>
          <p:nvPr/>
        </p:nvGrpSpPr>
        <p:grpSpPr>
          <a:xfrm>
            <a:off x="9265225" y="2700371"/>
            <a:ext cx="683893" cy="65498"/>
            <a:chOff x="9097766" y="3976099"/>
            <a:chExt cx="1461499" cy="65498"/>
          </a:xfrm>
        </p:grpSpPr>
        <p:cxnSp>
          <p:nvCxnSpPr>
            <p:cNvPr id="137" name="Straight Connector 136">
              <a:extLst>
                <a:ext uri="{FF2B5EF4-FFF2-40B4-BE49-F238E27FC236}">
                  <a16:creationId xmlns:a16="http://schemas.microsoft.com/office/drawing/2014/main" id="{64AD7155-2CB7-4BC7-91BF-FFA236A590E7}"/>
                </a:ext>
              </a:extLst>
            </p:cNvPr>
            <p:cNvCxnSpPr/>
            <p:nvPr/>
          </p:nvCxnSpPr>
          <p:spPr bwMode="auto">
            <a:xfrm>
              <a:off x="9097766" y="4008206"/>
              <a:ext cx="1461499"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E663D5C-DC9D-4D42-90AD-58E2A5356CFD}"/>
                </a:ext>
              </a:extLst>
            </p:cNvPr>
            <p:cNvCxnSpPr>
              <a:cxnSpLocks/>
            </p:cNvCxnSpPr>
            <p:nvPr/>
          </p:nvCxnSpPr>
          <p:spPr bwMode="auto">
            <a:xfrm>
              <a:off x="9100335" y="3976099"/>
              <a:ext cx="0" cy="6549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4299C13-F2D6-4D1E-AF84-6533A6C16FE8}"/>
                </a:ext>
              </a:extLst>
            </p:cNvPr>
            <p:cNvCxnSpPr>
              <a:cxnSpLocks/>
            </p:cNvCxnSpPr>
            <p:nvPr/>
          </p:nvCxnSpPr>
          <p:spPr bwMode="auto">
            <a:xfrm>
              <a:off x="10556697" y="3976099"/>
              <a:ext cx="0" cy="65498"/>
            </a:xfrm>
            <a:prstGeom prst="line">
              <a:avLst/>
            </a:prstGeom>
            <a:noFill/>
            <a:ln w="28575" cap="flat" cmpd="sng" algn="ctr">
              <a:solidFill>
                <a:schemeClr val="bg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1CCE4BDE-596B-4B72-8FB9-68237F4E6C06}"/>
              </a:ext>
            </a:extLst>
          </p:cNvPr>
          <p:cNvGrpSpPr/>
          <p:nvPr/>
        </p:nvGrpSpPr>
        <p:grpSpPr>
          <a:xfrm>
            <a:off x="9306485" y="2560981"/>
            <a:ext cx="469790" cy="65498"/>
            <a:chOff x="9097766" y="3976099"/>
            <a:chExt cx="1461499" cy="65498"/>
          </a:xfrm>
        </p:grpSpPr>
        <p:cxnSp>
          <p:nvCxnSpPr>
            <p:cNvPr id="141" name="Straight Connector 140">
              <a:extLst>
                <a:ext uri="{FF2B5EF4-FFF2-40B4-BE49-F238E27FC236}">
                  <a16:creationId xmlns:a16="http://schemas.microsoft.com/office/drawing/2014/main" id="{C4849EE3-7DB6-47E0-B01C-E1E00F8D6A16}"/>
                </a:ext>
              </a:extLst>
            </p:cNvPr>
            <p:cNvCxnSpPr/>
            <p:nvPr/>
          </p:nvCxnSpPr>
          <p:spPr bwMode="auto">
            <a:xfrm>
              <a:off x="9097766" y="4008206"/>
              <a:ext cx="1461499"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DD03CAFE-3F7B-45D1-A834-FC36887C37CE}"/>
                </a:ext>
              </a:extLst>
            </p:cNvPr>
            <p:cNvCxnSpPr>
              <a:cxnSpLocks/>
            </p:cNvCxnSpPr>
            <p:nvPr/>
          </p:nvCxnSpPr>
          <p:spPr bwMode="auto">
            <a:xfrm>
              <a:off x="9100335" y="3976099"/>
              <a:ext cx="0" cy="6549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98FBA690-99F8-470C-8543-44FD56BC926A}"/>
                </a:ext>
              </a:extLst>
            </p:cNvPr>
            <p:cNvCxnSpPr>
              <a:cxnSpLocks/>
            </p:cNvCxnSpPr>
            <p:nvPr/>
          </p:nvCxnSpPr>
          <p:spPr bwMode="auto">
            <a:xfrm>
              <a:off x="10556697" y="3976099"/>
              <a:ext cx="0" cy="65498"/>
            </a:xfrm>
            <a:prstGeom prst="line">
              <a:avLst/>
            </a:prstGeom>
            <a:noFill/>
            <a:ln w="28575" cap="flat" cmpd="sng" algn="ctr">
              <a:solidFill>
                <a:schemeClr val="bg1"/>
              </a:solidFill>
              <a:prstDash val="solid"/>
              <a:round/>
              <a:headEnd type="none" w="med" len="med"/>
              <a:tailEnd type="none" w="med" len="med"/>
            </a:ln>
            <a:effectLst/>
          </p:spPr>
        </p:cxnSp>
      </p:grpSp>
      <p:sp>
        <p:nvSpPr>
          <p:cNvPr id="144" name="Rectangle 143">
            <a:extLst>
              <a:ext uri="{FF2B5EF4-FFF2-40B4-BE49-F238E27FC236}">
                <a16:creationId xmlns:a16="http://schemas.microsoft.com/office/drawing/2014/main" id="{34A60ABF-498F-4245-BECE-91979475227C}"/>
              </a:ext>
            </a:extLst>
          </p:cNvPr>
          <p:cNvSpPr/>
          <p:nvPr/>
        </p:nvSpPr>
        <p:spPr bwMode="auto">
          <a:xfrm>
            <a:off x="9799692" y="3895318"/>
            <a:ext cx="45719" cy="45719"/>
          </a:xfrm>
          <a:prstGeom prst="rect">
            <a:avLst/>
          </a:prstGeom>
          <a:solidFill>
            <a:schemeClr val="bg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5" name="Rectangle 144">
            <a:extLst>
              <a:ext uri="{FF2B5EF4-FFF2-40B4-BE49-F238E27FC236}">
                <a16:creationId xmlns:a16="http://schemas.microsoft.com/office/drawing/2014/main" id="{AD399DE2-1F82-4FCC-B035-24D6BACC789E}"/>
              </a:ext>
            </a:extLst>
          </p:cNvPr>
          <p:cNvSpPr/>
          <p:nvPr/>
        </p:nvSpPr>
        <p:spPr bwMode="auto">
          <a:xfrm>
            <a:off x="9212023" y="3738086"/>
            <a:ext cx="45719" cy="45719"/>
          </a:xfrm>
          <a:prstGeom prst="rect">
            <a:avLst/>
          </a:prstGeom>
          <a:solidFill>
            <a:schemeClr val="bg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6" name="Rectangle 145">
            <a:extLst>
              <a:ext uri="{FF2B5EF4-FFF2-40B4-BE49-F238E27FC236}">
                <a16:creationId xmlns:a16="http://schemas.microsoft.com/office/drawing/2014/main" id="{DF772B08-7E72-4A2E-86E3-336513472C2E}"/>
              </a:ext>
            </a:extLst>
          </p:cNvPr>
          <p:cNvSpPr/>
          <p:nvPr/>
        </p:nvSpPr>
        <p:spPr bwMode="auto">
          <a:xfrm>
            <a:off x="9416090" y="3607617"/>
            <a:ext cx="45719" cy="45719"/>
          </a:xfrm>
          <a:prstGeom prst="rect">
            <a:avLst/>
          </a:prstGeom>
          <a:solidFill>
            <a:schemeClr val="bg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7" name="Rectangle 146">
            <a:extLst>
              <a:ext uri="{FF2B5EF4-FFF2-40B4-BE49-F238E27FC236}">
                <a16:creationId xmlns:a16="http://schemas.microsoft.com/office/drawing/2014/main" id="{14D2C4A3-C788-4279-B054-7A47F2463059}"/>
              </a:ext>
            </a:extLst>
          </p:cNvPr>
          <p:cNvSpPr/>
          <p:nvPr/>
        </p:nvSpPr>
        <p:spPr bwMode="auto">
          <a:xfrm>
            <a:off x="9854333" y="3445925"/>
            <a:ext cx="45719" cy="45719"/>
          </a:xfrm>
          <a:prstGeom prst="rect">
            <a:avLst/>
          </a:prstGeom>
          <a:solidFill>
            <a:schemeClr val="bg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8" name="Rectangle 147">
            <a:extLst>
              <a:ext uri="{FF2B5EF4-FFF2-40B4-BE49-F238E27FC236}">
                <a16:creationId xmlns:a16="http://schemas.microsoft.com/office/drawing/2014/main" id="{8CCC1945-31E3-4DCA-9FB6-A3A732679CDB}"/>
              </a:ext>
            </a:extLst>
          </p:cNvPr>
          <p:cNvSpPr/>
          <p:nvPr/>
        </p:nvSpPr>
        <p:spPr bwMode="auto">
          <a:xfrm>
            <a:off x="9478536" y="3149302"/>
            <a:ext cx="45719" cy="45719"/>
          </a:xfrm>
          <a:prstGeom prst="rect">
            <a:avLst/>
          </a:prstGeom>
          <a:solidFill>
            <a:schemeClr val="bg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9" name="Rectangle 148">
            <a:extLst>
              <a:ext uri="{FF2B5EF4-FFF2-40B4-BE49-F238E27FC236}">
                <a16:creationId xmlns:a16="http://schemas.microsoft.com/office/drawing/2014/main" id="{886D0C2B-36A4-4A09-A1AC-07CD6BD00CE8}"/>
              </a:ext>
            </a:extLst>
          </p:cNvPr>
          <p:cNvSpPr/>
          <p:nvPr/>
        </p:nvSpPr>
        <p:spPr bwMode="auto">
          <a:xfrm>
            <a:off x="9586703" y="3005452"/>
            <a:ext cx="45719" cy="45719"/>
          </a:xfrm>
          <a:prstGeom prst="rect">
            <a:avLst/>
          </a:prstGeom>
          <a:solidFill>
            <a:schemeClr val="bg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0" name="Rectangle 149">
            <a:extLst>
              <a:ext uri="{FF2B5EF4-FFF2-40B4-BE49-F238E27FC236}">
                <a16:creationId xmlns:a16="http://schemas.microsoft.com/office/drawing/2014/main" id="{91D8CB31-75CF-49E9-A7FC-914305C244EB}"/>
              </a:ext>
            </a:extLst>
          </p:cNvPr>
          <p:cNvSpPr/>
          <p:nvPr/>
        </p:nvSpPr>
        <p:spPr bwMode="auto">
          <a:xfrm>
            <a:off x="9569976" y="2705483"/>
            <a:ext cx="50181" cy="50181"/>
          </a:xfrm>
          <a:prstGeom prst="rect">
            <a:avLst/>
          </a:prstGeom>
          <a:solidFill>
            <a:schemeClr val="bg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1" name="Rectangle 150">
            <a:extLst>
              <a:ext uri="{FF2B5EF4-FFF2-40B4-BE49-F238E27FC236}">
                <a16:creationId xmlns:a16="http://schemas.microsoft.com/office/drawing/2014/main" id="{60A9160B-BDFA-4962-8017-4BA84A8AD896}"/>
              </a:ext>
            </a:extLst>
          </p:cNvPr>
          <p:cNvSpPr/>
          <p:nvPr/>
        </p:nvSpPr>
        <p:spPr bwMode="auto">
          <a:xfrm>
            <a:off x="9513105" y="2560517"/>
            <a:ext cx="50181" cy="50181"/>
          </a:xfrm>
          <a:prstGeom prst="rect">
            <a:avLst/>
          </a:prstGeom>
          <a:solidFill>
            <a:schemeClr val="bg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52" name="Group 151">
            <a:extLst>
              <a:ext uri="{FF2B5EF4-FFF2-40B4-BE49-F238E27FC236}">
                <a16:creationId xmlns:a16="http://schemas.microsoft.com/office/drawing/2014/main" id="{B2362194-EF0A-4207-BADB-F1D8691E619C}"/>
              </a:ext>
            </a:extLst>
          </p:cNvPr>
          <p:cNvGrpSpPr/>
          <p:nvPr/>
        </p:nvGrpSpPr>
        <p:grpSpPr>
          <a:xfrm>
            <a:off x="9057812" y="2300042"/>
            <a:ext cx="627021" cy="65498"/>
            <a:chOff x="9097766" y="3976099"/>
            <a:chExt cx="1461499" cy="65498"/>
          </a:xfrm>
        </p:grpSpPr>
        <p:cxnSp>
          <p:nvCxnSpPr>
            <p:cNvPr id="153" name="Straight Connector 152">
              <a:extLst>
                <a:ext uri="{FF2B5EF4-FFF2-40B4-BE49-F238E27FC236}">
                  <a16:creationId xmlns:a16="http://schemas.microsoft.com/office/drawing/2014/main" id="{11FB4EEF-90AB-4332-BAA7-95F25762B45B}"/>
                </a:ext>
              </a:extLst>
            </p:cNvPr>
            <p:cNvCxnSpPr/>
            <p:nvPr/>
          </p:nvCxnSpPr>
          <p:spPr bwMode="auto">
            <a:xfrm>
              <a:off x="9097766" y="4008206"/>
              <a:ext cx="1461499"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1A2F0797-9344-4BCD-96A1-B51B23B4FDF4}"/>
                </a:ext>
              </a:extLst>
            </p:cNvPr>
            <p:cNvCxnSpPr>
              <a:cxnSpLocks/>
            </p:cNvCxnSpPr>
            <p:nvPr/>
          </p:nvCxnSpPr>
          <p:spPr bwMode="auto">
            <a:xfrm>
              <a:off x="9100335" y="3976099"/>
              <a:ext cx="0" cy="6549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1C3C1DA-775F-46C6-B7A1-CF2772D567E0}"/>
                </a:ext>
              </a:extLst>
            </p:cNvPr>
            <p:cNvCxnSpPr>
              <a:cxnSpLocks/>
            </p:cNvCxnSpPr>
            <p:nvPr/>
          </p:nvCxnSpPr>
          <p:spPr bwMode="auto">
            <a:xfrm>
              <a:off x="10556697" y="3976099"/>
              <a:ext cx="0" cy="65498"/>
            </a:xfrm>
            <a:prstGeom prst="line">
              <a:avLst/>
            </a:prstGeom>
            <a:noFill/>
            <a:ln w="28575" cap="flat" cmpd="sng" algn="ctr">
              <a:solidFill>
                <a:schemeClr val="bg1"/>
              </a:solidFill>
              <a:prstDash val="solid"/>
              <a:round/>
              <a:headEnd type="none" w="med" len="med"/>
              <a:tailEnd type="none" w="med" len="med"/>
            </a:ln>
            <a:effectLst/>
          </p:spPr>
        </p:cxnSp>
      </p:grpSp>
      <p:sp>
        <p:nvSpPr>
          <p:cNvPr id="156" name="Rectangle 155">
            <a:extLst>
              <a:ext uri="{FF2B5EF4-FFF2-40B4-BE49-F238E27FC236}">
                <a16:creationId xmlns:a16="http://schemas.microsoft.com/office/drawing/2014/main" id="{05D32C54-FFBB-4267-B068-9D66C0694350}"/>
              </a:ext>
            </a:extLst>
          </p:cNvPr>
          <p:cNvSpPr/>
          <p:nvPr/>
        </p:nvSpPr>
        <p:spPr bwMode="auto">
          <a:xfrm>
            <a:off x="9342491" y="2306269"/>
            <a:ext cx="50181" cy="50181"/>
          </a:xfrm>
          <a:prstGeom prst="rect">
            <a:avLst/>
          </a:prstGeom>
          <a:solidFill>
            <a:schemeClr val="bg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57" name="Group 156">
            <a:extLst>
              <a:ext uri="{FF2B5EF4-FFF2-40B4-BE49-F238E27FC236}">
                <a16:creationId xmlns:a16="http://schemas.microsoft.com/office/drawing/2014/main" id="{94E3C300-B7FB-4AFC-9D94-EDD752411B20}"/>
              </a:ext>
            </a:extLst>
          </p:cNvPr>
          <p:cNvGrpSpPr/>
          <p:nvPr/>
        </p:nvGrpSpPr>
        <p:grpSpPr>
          <a:xfrm>
            <a:off x="9409075" y="2137234"/>
            <a:ext cx="552309" cy="65498"/>
            <a:chOff x="9097766" y="3976099"/>
            <a:chExt cx="1461499" cy="65498"/>
          </a:xfrm>
        </p:grpSpPr>
        <p:cxnSp>
          <p:nvCxnSpPr>
            <p:cNvPr id="158" name="Straight Connector 157">
              <a:extLst>
                <a:ext uri="{FF2B5EF4-FFF2-40B4-BE49-F238E27FC236}">
                  <a16:creationId xmlns:a16="http://schemas.microsoft.com/office/drawing/2014/main" id="{39D9323B-B60F-4F10-B56E-12F55213B2FA}"/>
                </a:ext>
              </a:extLst>
            </p:cNvPr>
            <p:cNvCxnSpPr/>
            <p:nvPr/>
          </p:nvCxnSpPr>
          <p:spPr bwMode="auto">
            <a:xfrm>
              <a:off x="9097766" y="4008206"/>
              <a:ext cx="1461499"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4F1BF9AD-729C-4D11-B40E-573E65EB0224}"/>
                </a:ext>
              </a:extLst>
            </p:cNvPr>
            <p:cNvCxnSpPr>
              <a:cxnSpLocks/>
            </p:cNvCxnSpPr>
            <p:nvPr/>
          </p:nvCxnSpPr>
          <p:spPr bwMode="auto">
            <a:xfrm>
              <a:off x="9100335" y="3976099"/>
              <a:ext cx="0" cy="65498"/>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37B21DB-017F-47BF-8FA5-86B26A58ADDE}"/>
                </a:ext>
              </a:extLst>
            </p:cNvPr>
            <p:cNvCxnSpPr>
              <a:cxnSpLocks/>
            </p:cNvCxnSpPr>
            <p:nvPr/>
          </p:nvCxnSpPr>
          <p:spPr bwMode="auto">
            <a:xfrm>
              <a:off x="10556697" y="3976099"/>
              <a:ext cx="0" cy="65498"/>
            </a:xfrm>
            <a:prstGeom prst="line">
              <a:avLst/>
            </a:prstGeom>
            <a:noFill/>
            <a:ln w="28575" cap="flat" cmpd="sng" algn="ctr">
              <a:solidFill>
                <a:schemeClr val="bg1"/>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90A59C3B-C125-45EC-A2EF-DAA000E017BC}"/>
              </a:ext>
            </a:extLst>
          </p:cNvPr>
          <p:cNvGrpSpPr/>
          <p:nvPr/>
        </p:nvGrpSpPr>
        <p:grpSpPr>
          <a:xfrm>
            <a:off x="9334363" y="1990038"/>
            <a:ext cx="396192" cy="65498"/>
            <a:chOff x="9097766" y="3976099"/>
            <a:chExt cx="1461499" cy="65498"/>
          </a:xfrm>
        </p:grpSpPr>
        <p:cxnSp>
          <p:nvCxnSpPr>
            <p:cNvPr id="162" name="Straight Connector 161">
              <a:extLst>
                <a:ext uri="{FF2B5EF4-FFF2-40B4-BE49-F238E27FC236}">
                  <a16:creationId xmlns:a16="http://schemas.microsoft.com/office/drawing/2014/main" id="{91BE9F0C-D1B3-4920-B19C-DB81F44850B5}"/>
                </a:ext>
              </a:extLst>
            </p:cNvPr>
            <p:cNvCxnSpPr/>
            <p:nvPr/>
          </p:nvCxnSpPr>
          <p:spPr bwMode="auto">
            <a:xfrm>
              <a:off x="9097766" y="4008206"/>
              <a:ext cx="1461499"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2CAF3D7F-2B7D-4253-BC05-B79736B0FCB7}"/>
                </a:ext>
              </a:extLst>
            </p:cNvPr>
            <p:cNvCxnSpPr>
              <a:cxnSpLocks/>
            </p:cNvCxnSpPr>
            <p:nvPr/>
          </p:nvCxnSpPr>
          <p:spPr bwMode="auto">
            <a:xfrm>
              <a:off x="9100335" y="3976099"/>
              <a:ext cx="0" cy="65498"/>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863F09F-C856-43E4-91C3-C35D58720C8B}"/>
                </a:ext>
              </a:extLst>
            </p:cNvPr>
            <p:cNvCxnSpPr>
              <a:cxnSpLocks/>
            </p:cNvCxnSpPr>
            <p:nvPr/>
          </p:nvCxnSpPr>
          <p:spPr bwMode="auto">
            <a:xfrm>
              <a:off x="10556697" y="3976099"/>
              <a:ext cx="0" cy="65498"/>
            </a:xfrm>
            <a:prstGeom prst="line">
              <a:avLst/>
            </a:prstGeom>
            <a:noFill/>
            <a:ln w="28575" cap="flat" cmpd="sng" algn="ctr">
              <a:solidFill>
                <a:schemeClr val="bg1"/>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88AAA010-4FB6-4394-93CC-35C1C13087F2}"/>
              </a:ext>
            </a:extLst>
          </p:cNvPr>
          <p:cNvGrpSpPr/>
          <p:nvPr/>
        </p:nvGrpSpPr>
        <p:grpSpPr>
          <a:xfrm>
            <a:off x="9355550" y="1691185"/>
            <a:ext cx="382810" cy="65498"/>
            <a:chOff x="9097766" y="3976099"/>
            <a:chExt cx="1461499" cy="65498"/>
          </a:xfrm>
        </p:grpSpPr>
        <p:cxnSp>
          <p:nvCxnSpPr>
            <p:cNvPr id="166" name="Straight Connector 165">
              <a:extLst>
                <a:ext uri="{FF2B5EF4-FFF2-40B4-BE49-F238E27FC236}">
                  <a16:creationId xmlns:a16="http://schemas.microsoft.com/office/drawing/2014/main" id="{CC646863-A6E0-4497-853D-E5FA10FB4CEA}"/>
                </a:ext>
              </a:extLst>
            </p:cNvPr>
            <p:cNvCxnSpPr/>
            <p:nvPr/>
          </p:nvCxnSpPr>
          <p:spPr bwMode="auto">
            <a:xfrm>
              <a:off x="9097766" y="4008206"/>
              <a:ext cx="1461499"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F004C78-1B61-413E-A8AA-B8A41718578D}"/>
                </a:ext>
              </a:extLst>
            </p:cNvPr>
            <p:cNvCxnSpPr>
              <a:cxnSpLocks/>
            </p:cNvCxnSpPr>
            <p:nvPr/>
          </p:nvCxnSpPr>
          <p:spPr bwMode="auto">
            <a:xfrm>
              <a:off x="9100335" y="3976099"/>
              <a:ext cx="0" cy="65498"/>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6658576E-3549-43CF-A2DB-3E9CECB1CF5F}"/>
                </a:ext>
              </a:extLst>
            </p:cNvPr>
            <p:cNvCxnSpPr>
              <a:cxnSpLocks/>
            </p:cNvCxnSpPr>
            <p:nvPr/>
          </p:nvCxnSpPr>
          <p:spPr bwMode="auto">
            <a:xfrm>
              <a:off x="10556697" y="3976099"/>
              <a:ext cx="0" cy="65498"/>
            </a:xfrm>
            <a:prstGeom prst="line">
              <a:avLst/>
            </a:prstGeom>
            <a:noFill/>
            <a:ln w="28575" cap="flat" cmpd="sng" algn="ctr">
              <a:solidFill>
                <a:schemeClr val="bg1"/>
              </a:solidFill>
              <a:prstDash val="solid"/>
              <a:round/>
              <a:headEnd type="none" w="med" len="med"/>
              <a:tailEnd type="none" w="med" len="med"/>
            </a:ln>
            <a:effectLst/>
          </p:spPr>
        </p:cxnSp>
      </p:grpSp>
      <p:sp>
        <p:nvSpPr>
          <p:cNvPr id="169" name="Rectangle 168">
            <a:extLst>
              <a:ext uri="{FF2B5EF4-FFF2-40B4-BE49-F238E27FC236}">
                <a16:creationId xmlns:a16="http://schemas.microsoft.com/office/drawing/2014/main" id="{38CBBB2F-1E47-4468-A36B-AB792FB97B26}"/>
              </a:ext>
            </a:extLst>
          </p:cNvPr>
          <p:cNvSpPr/>
          <p:nvPr/>
        </p:nvSpPr>
        <p:spPr bwMode="auto">
          <a:xfrm>
            <a:off x="9655840" y="2141231"/>
            <a:ext cx="50181" cy="50181"/>
          </a:xfrm>
          <a:prstGeom prst="rect">
            <a:avLst/>
          </a:prstGeom>
          <a:solidFill>
            <a:schemeClr val="bg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0" name="Rectangle 169">
            <a:extLst>
              <a:ext uri="{FF2B5EF4-FFF2-40B4-BE49-F238E27FC236}">
                <a16:creationId xmlns:a16="http://schemas.microsoft.com/office/drawing/2014/main" id="{0392476B-8B2F-492A-B879-FFCCF44285E7}"/>
              </a:ext>
            </a:extLst>
          </p:cNvPr>
          <p:cNvSpPr/>
          <p:nvPr/>
        </p:nvSpPr>
        <p:spPr bwMode="auto">
          <a:xfrm>
            <a:off x="9505299" y="1995150"/>
            <a:ext cx="50181" cy="50181"/>
          </a:xfrm>
          <a:prstGeom prst="rect">
            <a:avLst/>
          </a:prstGeom>
          <a:solidFill>
            <a:schemeClr val="bg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1" name="Rectangle 170">
            <a:extLst>
              <a:ext uri="{FF2B5EF4-FFF2-40B4-BE49-F238E27FC236}">
                <a16:creationId xmlns:a16="http://schemas.microsoft.com/office/drawing/2014/main" id="{91311380-CEFF-4BBF-96A0-C7997C37EC74}"/>
              </a:ext>
            </a:extLst>
          </p:cNvPr>
          <p:cNvSpPr/>
          <p:nvPr/>
        </p:nvSpPr>
        <p:spPr bwMode="auto">
          <a:xfrm>
            <a:off x="9520910" y="1695182"/>
            <a:ext cx="50181" cy="50181"/>
          </a:xfrm>
          <a:prstGeom prst="rect">
            <a:avLst/>
          </a:prstGeom>
          <a:solidFill>
            <a:schemeClr val="bg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2" name="TextBox 171">
            <a:extLst>
              <a:ext uri="{FF2B5EF4-FFF2-40B4-BE49-F238E27FC236}">
                <a16:creationId xmlns:a16="http://schemas.microsoft.com/office/drawing/2014/main" id="{B1AFD50A-9AD7-446C-8835-94F02BEE9CC7}"/>
              </a:ext>
            </a:extLst>
          </p:cNvPr>
          <p:cNvSpPr txBox="1"/>
          <p:nvPr/>
        </p:nvSpPr>
        <p:spPr bwMode="auto">
          <a:xfrm>
            <a:off x="8029840" y="4364902"/>
            <a:ext cx="2149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Favors CR + CRi + MRD &lt;10</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173" name="TextBox 172">
            <a:extLst>
              <a:ext uri="{FF2B5EF4-FFF2-40B4-BE49-F238E27FC236}">
                <a16:creationId xmlns:a16="http://schemas.microsoft.com/office/drawing/2014/main" id="{61CBB6C0-A9F9-4D42-AC14-9B70546B2627}"/>
              </a:ext>
            </a:extLst>
          </p:cNvPr>
          <p:cNvSpPr txBox="1"/>
          <p:nvPr/>
        </p:nvSpPr>
        <p:spPr bwMode="auto">
          <a:xfrm>
            <a:off x="9975060" y="4356021"/>
            <a:ext cx="19562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Favors CR + CRi + MRD ≥10</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cxnSp>
        <p:nvCxnSpPr>
          <p:cNvPr id="175" name="Straight Arrow Connector 174">
            <a:extLst>
              <a:ext uri="{FF2B5EF4-FFF2-40B4-BE49-F238E27FC236}">
                <a16:creationId xmlns:a16="http://schemas.microsoft.com/office/drawing/2014/main" id="{FEBD3CA1-7A7B-4073-8DD1-97A232C1B4D9}"/>
              </a:ext>
            </a:extLst>
          </p:cNvPr>
          <p:cNvCxnSpPr>
            <a:cxnSpLocks/>
          </p:cNvCxnSpPr>
          <p:nvPr/>
        </p:nvCxnSpPr>
        <p:spPr bwMode="auto">
          <a:xfrm flipH="1">
            <a:off x="9244274" y="4382714"/>
            <a:ext cx="744889" cy="0"/>
          </a:xfrm>
          <a:prstGeom prst="straightConnector1">
            <a:avLst/>
          </a:prstGeom>
          <a:noFill/>
          <a:ln w="28575" cap="flat" cmpd="sng" algn="ctr">
            <a:solidFill>
              <a:schemeClr val="bg1"/>
            </a:solidFill>
            <a:prstDash val="solid"/>
            <a:round/>
            <a:headEnd type="none" w="med" len="med"/>
            <a:tailEnd type="triangle"/>
          </a:ln>
          <a:effectLst/>
        </p:spPr>
      </p:cxnSp>
      <p:cxnSp>
        <p:nvCxnSpPr>
          <p:cNvPr id="179" name="Straight Arrow Connector 178">
            <a:extLst>
              <a:ext uri="{FF2B5EF4-FFF2-40B4-BE49-F238E27FC236}">
                <a16:creationId xmlns:a16="http://schemas.microsoft.com/office/drawing/2014/main" id="{10E4AF67-A794-4707-B050-6BB4B282566C}"/>
              </a:ext>
            </a:extLst>
          </p:cNvPr>
          <p:cNvCxnSpPr>
            <a:cxnSpLocks/>
          </p:cNvCxnSpPr>
          <p:nvPr/>
        </p:nvCxnSpPr>
        <p:spPr bwMode="auto">
          <a:xfrm>
            <a:off x="10038107" y="4380327"/>
            <a:ext cx="738921" cy="0"/>
          </a:xfrm>
          <a:prstGeom prst="straightConnector1">
            <a:avLst/>
          </a:prstGeom>
          <a:noFill/>
          <a:ln w="28575" cap="flat" cmpd="sng" algn="ctr">
            <a:solidFill>
              <a:schemeClr val="bg1"/>
            </a:solidFill>
            <a:prstDash val="solid"/>
            <a:round/>
            <a:headEnd type="none" w="med" len="med"/>
            <a:tailEnd type="triangle"/>
          </a:ln>
          <a:effectLst/>
        </p:spPr>
      </p:cxnSp>
      <p:cxnSp>
        <p:nvCxnSpPr>
          <p:cNvPr id="182" name="Straight Connector 181">
            <a:extLst>
              <a:ext uri="{FF2B5EF4-FFF2-40B4-BE49-F238E27FC236}">
                <a16:creationId xmlns:a16="http://schemas.microsoft.com/office/drawing/2014/main" id="{7F0B50C9-DFEE-4B1A-BCF2-C45E9789F71B}"/>
              </a:ext>
            </a:extLst>
          </p:cNvPr>
          <p:cNvCxnSpPr>
            <a:cxnSpLocks/>
          </p:cNvCxnSpPr>
          <p:nvPr/>
        </p:nvCxnSpPr>
        <p:spPr bwMode="auto">
          <a:xfrm>
            <a:off x="1717441" y="2694365"/>
            <a:ext cx="3453703" cy="0"/>
          </a:xfrm>
          <a:prstGeom prst="line">
            <a:avLst/>
          </a:prstGeom>
          <a:noFill/>
          <a:ln w="28575" cap="flat" cmpd="sng" algn="ctr">
            <a:solidFill>
              <a:schemeClr val="bg1"/>
            </a:solidFill>
            <a:prstDash val="dash"/>
            <a:round/>
            <a:headEnd type="none" w="med" len="med"/>
            <a:tailEnd type="none" w="med" len="med"/>
          </a:ln>
          <a:effectLst/>
        </p:spPr>
      </p:cxnSp>
      <p:sp>
        <p:nvSpPr>
          <p:cNvPr id="184" name="Freeform: Shape 183">
            <a:extLst>
              <a:ext uri="{FF2B5EF4-FFF2-40B4-BE49-F238E27FC236}">
                <a16:creationId xmlns:a16="http://schemas.microsoft.com/office/drawing/2014/main" id="{834B553B-4B45-4F1C-95F1-ABB053055DDC}"/>
              </a:ext>
            </a:extLst>
          </p:cNvPr>
          <p:cNvSpPr/>
          <p:nvPr/>
        </p:nvSpPr>
        <p:spPr bwMode="auto">
          <a:xfrm>
            <a:off x="1717001" y="1659385"/>
            <a:ext cx="3045646" cy="674325"/>
          </a:xfrm>
          <a:custGeom>
            <a:avLst/>
            <a:gdLst>
              <a:gd name="connsiteX0" fmla="*/ 3045646 w 3045646"/>
              <a:gd name="connsiteY0" fmla="*/ 674325 h 674325"/>
              <a:gd name="connsiteX1" fmla="*/ 2471351 w 3045646"/>
              <a:gd name="connsiteY1" fmla="*/ 674325 h 674325"/>
              <a:gd name="connsiteX2" fmla="*/ 2471351 w 3045646"/>
              <a:gd name="connsiteY2" fmla="*/ 543697 h 674325"/>
              <a:gd name="connsiteX3" fmla="*/ 2385442 w 3045646"/>
              <a:gd name="connsiteY3" fmla="*/ 543697 h 674325"/>
              <a:gd name="connsiteX4" fmla="*/ 2385442 w 3045646"/>
              <a:gd name="connsiteY4" fmla="*/ 440135 h 674325"/>
              <a:gd name="connsiteX5" fmla="*/ 2130069 w 3045646"/>
              <a:gd name="connsiteY5" fmla="*/ 440135 h 674325"/>
              <a:gd name="connsiteX6" fmla="*/ 2130069 w 3045646"/>
              <a:gd name="connsiteY6" fmla="*/ 384824 h 674325"/>
              <a:gd name="connsiteX7" fmla="*/ 1942953 w 3045646"/>
              <a:gd name="connsiteY7" fmla="*/ 384824 h 674325"/>
              <a:gd name="connsiteX8" fmla="*/ 1942953 w 3045646"/>
              <a:gd name="connsiteY8" fmla="*/ 348342 h 674325"/>
              <a:gd name="connsiteX9" fmla="*/ 1892349 w 3045646"/>
              <a:gd name="connsiteY9" fmla="*/ 348342 h 674325"/>
              <a:gd name="connsiteX10" fmla="*/ 1892349 w 3045646"/>
              <a:gd name="connsiteY10" fmla="*/ 317745 h 674325"/>
              <a:gd name="connsiteX11" fmla="*/ 1784080 w 3045646"/>
              <a:gd name="connsiteY11" fmla="*/ 317745 h 674325"/>
              <a:gd name="connsiteX12" fmla="*/ 1784080 w 3045646"/>
              <a:gd name="connsiteY12" fmla="*/ 281263 h 674325"/>
              <a:gd name="connsiteX13" fmla="*/ 1653452 w 3045646"/>
              <a:gd name="connsiteY13" fmla="*/ 281263 h 674325"/>
              <a:gd name="connsiteX14" fmla="*/ 1653452 w 3045646"/>
              <a:gd name="connsiteY14" fmla="*/ 247135 h 674325"/>
              <a:gd name="connsiteX15" fmla="*/ 1600494 w 3045646"/>
              <a:gd name="connsiteY15" fmla="*/ 247135 h 674325"/>
              <a:gd name="connsiteX16" fmla="*/ 1600494 w 3045646"/>
              <a:gd name="connsiteY16" fmla="*/ 220068 h 674325"/>
              <a:gd name="connsiteX17" fmla="*/ 1508701 w 3045646"/>
              <a:gd name="connsiteY17" fmla="*/ 220068 h 674325"/>
              <a:gd name="connsiteX18" fmla="*/ 1508701 w 3045646"/>
              <a:gd name="connsiteY18" fmla="*/ 180055 h 674325"/>
              <a:gd name="connsiteX19" fmla="*/ 1481634 w 3045646"/>
              <a:gd name="connsiteY19" fmla="*/ 180055 h 674325"/>
              <a:gd name="connsiteX20" fmla="*/ 1481634 w 3045646"/>
              <a:gd name="connsiteY20" fmla="*/ 150634 h 674325"/>
              <a:gd name="connsiteX21" fmla="*/ 1281572 w 3045646"/>
              <a:gd name="connsiteY21" fmla="*/ 150634 h 674325"/>
              <a:gd name="connsiteX22" fmla="*/ 1281572 w 3045646"/>
              <a:gd name="connsiteY22" fmla="*/ 120037 h 674325"/>
              <a:gd name="connsiteX23" fmla="*/ 844967 w 3045646"/>
              <a:gd name="connsiteY23" fmla="*/ 120037 h 674325"/>
              <a:gd name="connsiteX24" fmla="*/ 844967 w 3045646"/>
              <a:gd name="connsiteY24" fmla="*/ 90616 h 674325"/>
              <a:gd name="connsiteX25" fmla="*/ 668441 w 3045646"/>
              <a:gd name="connsiteY25" fmla="*/ 90616 h 674325"/>
              <a:gd name="connsiteX26" fmla="*/ 668441 w 3045646"/>
              <a:gd name="connsiteY26" fmla="*/ 56488 h 674325"/>
              <a:gd name="connsiteX27" fmla="*/ 646082 w 3045646"/>
              <a:gd name="connsiteY27" fmla="*/ 56488 h 674325"/>
              <a:gd name="connsiteX28" fmla="*/ 646082 w 3045646"/>
              <a:gd name="connsiteY28" fmla="*/ 23536 h 674325"/>
              <a:gd name="connsiteX29" fmla="*/ 121214 w 3045646"/>
              <a:gd name="connsiteY29" fmla="*/ 23536 h 674325"/>
              <a:gd name="connsiteX30" fmla="*/ 121214 w 3045646"/>
              <a:gd name="connsiteY30" fmla="*/ 0 h 674325"/>
              <a:gd name="connsiteX31" fmla="*/ 0 w 3045646"/>
              <a:gd name="connsiteY31" fmla="*/ 0 h 67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045646" h="674325">
                <a:moveTo>
                  <a:pt x="3045646" y="674325"/>
                </a:moveTo>
                <a:lnTo>
                  <a:pt x="2471351" y="674325"/>
                </a:lnTo>
                <a:lnTo>
                  <a:pt x="2471351" y="543697"/>
                </a:lnTo>
                <a:lnTo>
                  <a:pt x="2385442" y="543697"/>
                </a:lnTo>
                <a:lnTo>
                  <a:pt x="2385442" y="440135"/>
                </a:lnTo>
                <a:lnTo>
                  <a:pt x="2130069" y="440135"/>
                </a:lnTo>
                <a:lnTo>
                  <a:pt x="2130069" y="384824"/>
                </a:lnTo>
                <a:lnTo>
                  <a:pt x="1942953" y="384824"/>
                </a:lnTo>
                <a:lnTo>
                  <a:pt x="1942953" y="348342"/>
                </a:lnTo>
                <a:lnTo>
                  <a:pt x="1892349" y="348342"/>
                </a:lnTo>
                <a:lnTo>
                  <a:pt x="1892349" y="317745"/>
                </a:lnTo>
                <a:lnTo>
                  <a:pt x="1784080" y="317745"/>
                </a:lnTo>
                <a:lnTo>
                  <a:pt x="1784080" y="281263"/>
                </a:lnTo>
                <a:lnTo>
                  <a:pt x="1653452" y="281263"/>
                </a:lnTo>
                <a:lnTo>
                  <a:pt x="1653452" y="247135"/>
                </a:lnTo>
                <a:lnTo>
                  <a:pt x="1600494" y="247135"/>
                </a:lnTo>
                <a:lnTo>
                  <a:pt x="1600494" y="220068"/>
                </a:lnTo>
                <a:lnTo>
                  <a:pt x="1508701" y="220068"/>
                </a:lnTo>
                <a:lnTo>
                  <a:pt x="1508701" y="180055"/>
                </a:lnTo>
                <a:lnTo>
                  <a:pt x="1481634" y="180055"/>
                </a:lnTo>
                <a:lnTo>
                  <a:pt x="1481634" y="150634"/>
                </a:lnTo>
                <a:lnTo>
                  <a:pt x="1281572" y="150634"/>
                </a:lnTo>
                <a:lnTo>
                  <a:pt x="1281572" y="120037"/>
                </a:lnTo>
                <a:lnTo>
                  <a:pt x="844967" y="120037"/>
                </a:lnTo>
                <a:lnTo>
                  <a:pt x="844967" y="90616"/>
                </a:lnTo>
                <a:lnTo>
                  <a:pt x="668441" y="90616"/>
                </a:lnTo>
                <a:lnTo>
                  <a:pt x="668441" y="56488"/>
                </a:lnTo>
                <a:lnTo>
                  <a:pt x="646082" y="56488"/>
                </a:lnTo>
                <a:lnTo>
                  <a:pt x="646082" y="23536"/>
                </a:lnTo>
                <a:lnTo>
                  <a:pt x="121214" y="23536"/>
                </a:lnTo>
                <a:lnTo>
                  <a:pt x="121214" y="0"/>
                </a:lnTo>
                <a:lnTo>
                  <a:pt x="0" y="0"/>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5" name="Freeform: Shape 184">
            <a:extLst>
              <a:ext uri="{FF2B5EF4-FFF2-40B4-BE49-F238E27FC236}">
                <a16:creationId xmlns:a16="http://schemas.microsoft.com/office/drawing/2014/main" id="{4B29F020-5A7D-480F-8854-443933CF3867}"/>
              </a:ext>
            </a:extLst>
          </p:cNvPr>
          <p:cNvSpPr/>
          <p:nvPr/>
        </p:nvSpPr>
        <p:spPr bwMode="auto">
          <a:xfrm>
            <a:off x="1720531" y="1654677"/>
            <a:ext cx="3108019" cy="1278042"/>
          </a:xfrm>
          <a:custGeom>
            <a:avLst/>
            <a:gdLst>
              <a:gd name="connsiteX0" fmla="*/ 3108019 w 3108019"/>
              <a:gd name="connsiteY0" fmla="*/ 1278042 h 1278042"/>
              <a:gd name="connsiteX1" fmla="*/ 2197149 w 3108019"/>
              <a:gd name="connsiteY1" fmla="*/ 1278042 h 1278042"/>
              <a:gd name="connsiteX2" fmla="*/ 2197149 w 3108019"/>
              <a:gd name="connsiteY2" fmla="*/ 1226261 h 1278042"/>
              <a:gd name="connsiteX3" fmla="*/ 2097118 w 3108019"/>
              <a:gd name="connsiteY3" fmla="*/ 1226261 h 1278042"/>
              <a:gd name="connsiteX4" fmla="*/ 2097118 w 3108019"/>
              <a:gd name="connsiteY4" fmla="*/ 1187426 h 1278042"/>
              <a:gd name="connsiteX5" fmla="*/ 1998264 w 3108019"/>
              <a:gd name="connsiteY5" fmla="*/ 1187426 h 1278042"/>
              <a:gd name="connsiteX6" fmla="*/ 1998264 w 3108019"/>
              <a:gd name="connsiteY6" fmla="*/ 1087395 h 1278042"/>
              <a:gd name="connsiteX7" fmla="*/ 1961783 w 3108019"/>
              <a:gd name="connsiteY7" fmla="*/ 1087395 h 1278042"/>
              <a:gd name="connsiteX8" fmla="*/ 1961783 w 3108019"/>
              <a:gd name="connsiteY8" fmla="*/ 1061504 h 1278042"/>
              <a:gd name="connsiteX9" fmla="*/ 1884111 w 3108019"/>
              <a:gd name="connsiteY9" fmla="*/ 1061504 h 1278042"/>
              <a:gd name="connsiteX10" fmla="*/ 1884111 w 3108019"/>
              <a:gd name="connsiteY10" fmla="*/ 1036791 h 1278042"/>
              <a:gd name="connsiteX11" fmla="*/ 1774666 w 3108019"/>
              <a:gd name="connsiteY11" fmla="*/ 1036791 h 1278042"/>
              <a:gd name="connsiteX12" fmla="*/ 1774666 w 3108019"/>
              <a:gd name="connsiteY12" fmla="*/ 1010901 h 1278042"/>
              <a:gd name="connsiteX13" fmla="*/ 1733477 w 3108019"/>
              <a:gd name="connsiteY13" fmla="*/ 1010901 h 1278042"/>
              <a:gd name="connsiteX14" fmla="*/ 1733477 w 3108019"/>
              <a:gd name="connsiteY14" fmla="*/ 983833 h 1278042"/>
              <a:gd name="connsiteX15" fmla="*/ 1691111 w 3108019"/>
              <a:gd name="connsiteY15" fmla="*/ 983833 h 1278042"/>
              <a:gd name="connsiteX16" fmla="*/ 1691111 w 3108019"/>
              <a:gd name="connsiteY16" fmla="*/ 960297 h 1278042"/>
              <a:gd name="connsiteX17" fmla="*/ 1534592 w 3108019"/>
              <a:gd name="connsiteY17" fmla="*/ 960297 h 1278042"/>
              <a:gd name="connsiteX18" fmla="*/ 1534592 w 3108019"/>
              <a:gd name="connsiteY18" fmla="*/ 928522 h 1278042"/>
              <a:gd name="connsiteX19" fmla="*/ 1524000 w 3108019"/>
              <a:gd name="connsiteY19" fmla="*/ 928522 h 1278042"/>
              <a:gd name="connsiteX20" fmla="*/ 1524000 w 3108019"/>
              <a:gd name="connsiteY20" fmla="*/ 908516 h 1278042"/>
              <a:gd name="connsiteX21" fmla="*/ 1483988 w 3108019"/>
              <a:gd name="connsiteY21" fmla="*/ 908516 h 1278042"/>
              <a:gd name="connsiteX22" fmla="*/ 1483988 w 3108019"/>
              <a:gd name="connsiteY22" fmla="*/ 890864 h 1278042"/>
              <a:gd name="connsiteX23" fmla="*/ 1433384 w 3108019"/>
              <a:gd name="connsiteY23" fmla="*/ 890864 h 1278042"/>
              <a:gd name="connsiteX24" fmla="*/ 1433384 w 3108019"/>
              <a:gd name="connsiteY24" fmla="*/ 866150 h 1278042"/>
              <a:gd name="connsiteX25" fmla="*/ 1412201 w 3108019"/>
              <a:gd name="connsiteY25" fmla="*/ 866150 h 1278042"/>
              <a:gd name="connsiteX26" fmla="*/ 1412201 w 3108019"/>
              <a:gd name="connsiteY26" fmla="*/ 846144 h 1278042"/>
              <a:gd name="connsiteX27" fmla="*/ 1332176 w 3108019"/>
              <a:gd name="connsiteY27" fmla="*/ 846144 h 1278042"/>
              <a:gd name="connsiteX28" fmla="*/ 1332176 w 3108019"/>
              <a:gd name="connsiteY28" fmla="*/ 820254 h 1278042"/>
              <a:gd name="connsiteX29" fmla="*/ 1292164 w 3108019"/>
              <a:gd name="connsiteY29" fmla="*/ 820254 h 1278042"/>
              <a:gd name="connsiteX30" fmla="*/ 1292164 w 3108019"/>
              <a:gd name="connsiteY30" fmla="*/ 797894 h 1278042"/>
              <a:gd name="connsiteX31" fmla="*/ 1276865 w 3108019"/>
              <a:gd name="connsiteY31" fmla="*/ 797894 h 1278042"/>
              <a:gd name="connsiteX32" fmla="*/ 1276865 w 3108019"/>
              <a:gd name="connsiteY32" fmla="*/ 749643 h 1278042"/>
              <a:gd name="connsiteX33" fmla="*/ 1259213 w 3108019"/>
              <a:gd name="connsiteY33" fmla="*/ 749643 h 1278042"/>
              <a:gd name="connsiteX34" fmla="*/ 1259213 w 3108019"/>
              <a:gd name="connsiteY34" fmla="*/ 711985 h 1278042"/>
              <a:gd name="connsiteX35" fmla="*/ 1241560 w 3108019"/>
              <a:gd name="connsiteY35" fmla="*/ 711985 h 1278042"/>
              <a:gd name="connsiteX36" fmla="*/ 1241560 w 3108019"/>
              <a:gd name="connsiteY36" fmla="*/ 683741 h 1278042"/>
              <a:gd name="connsiteX37" fmla="*/ 1226261 w 3108019"/>
              <a:gd name="connsiteY37" fmla="*/ 683741 h 1278042"/>
              <a:gd name="connsiteX38" fmla="*/ 1226261 w 3108019"/>
              <a:gd name="connsiteY38" fmla="*/ 666088 h 1278042"/>
              <a:gd name="connsiteX39" fmla="*/ 1199194 w 3108019"/>
              <a:gd name="connsiteY39" fmla="*/ 666088 h 1278042"/>
              <a:gd name="connsiteX40" fmla="*/ 1199194 w 3108019"/>
              <a:gd name="connsiteY40" fmla="*/ 643728 h 1278042"/>
              <a:gd name="connsiteX41" fmla="*/ 1126230 w 3108019"/>
              <a:gd name="connsiteY41" fmla="*/ 643728 h 1278042"/>
              <a:gd name="connsiteX42" fmla="*/ 1126230 w 3108019"/>
              <a:gd name="connsiteY42" fmla="*/ 624899 h 1278042"/>
              <a:gd name="connsiteX43" fmla="*/ 1068566 w 3108019"/>
              <a:gd name="connsiteY43" fmla="*/ 624899 h 1278042"/>
              <a:gd name="connsiteX44" fmla="*/ 1068566 w 3108019"/>
              <a:gd name="connsiteY44" fmla="*/ 600186 h 1278042"/>
              <a:gd name="connsiteX45" fmla="*/ 1042675 w 3108019"/>
              <a:gd name="connsiteY45" fmla="*/ 600186 h 1278042"/>
              <a:gd name="connsiteX46" fmla="*/ 1042675 w 3108019"/>
              <a:gd name="connsiteY46" fmla="*/ 571942 h 1278042"/>
              <a:gd name="connsiteX47" fmla="*/ 1022669 w 3108019"/>
              <a:gd name="connsiteY47" fmla="*/ 571942 h 1278042"/>
              <a:gd name="connsiteX48" fmla="*/ 1022669 w 3108019"/>
              <a:gd name="connsiteY48" fmla="*/ 556643 h 1278042"/>
              <a:gd name="connsiteX49" fmla="*/ 974419 w 3108019"/>
              <a:gd name="connsiteY49" fmla="*/ 556643 h 1278042"/>
              <a:gd name="connsiteX50" fmla="*/ 974419 w 3108019"/>
              <a:gd name="connsiteY50" fmla="*/ 531929 h 1278042"/>
              <a:gd name="connsiteX51" fmla="*/ 963827 w 3108019"/>
              <a:gd name="connsiteY51" fmla="*/ 531929 h 1278042"/>
              <a:gd name="connsiteX52" fmla="*/ 963827 w 3108019"/>
              <a:gd name="connsiteY52" fmla="*/ 517807 h 1278042"/>
              <a:gd name="connsiteX53" fmla="*/ 935583 w 3108019"/>
              <a:gd name="connsiteY53" fmla="*/ 517807 h 1278042"/>
              <a:gd name="connsiteX54" fmla="*/ 935583 w 3108019"/>
              <a:gd name="connsiteY54" fmla="*/ 491917 h 1278042"/>
              <a:gd name="connsiteX55" fmla="*/ 857912 w 3108019"/>
              <a:gd name="connsiteY55" fmla="*/ 491917 h 1278042"/>
              <a:gd name="connsiteX56" fmla="*/ 857912 w 3108019"/>
              <a:gd name="connsiteY56" fmla="*/ 469557 h 1278042"/>
              <a:gd name="connsiteX57" fmla="*/ 836729 w 3108019"/>
              <a:gd name="connsiteY57" fmla="*/ 469557 h 1278042"/>
              <a:gd name="connsiteX58" fmla="*/ 836729 w 3108019"/>
              <a:gd name="connsiteY58" fmla="*/ 449551 h 1278042"/>
              <a:gd name="connsiteX59" fmla="*/ 824961 w 3108019"/>
              <a:gd name="connsiteY59" fmla="*/ 449551 h 1278042"/>
              <a:gd name="connsiteX60" fmla="*/ 824961 w 3108019"/>
              <a:gd name="connsiteY60" fmla="*/ 423660 h 1278042"/>
              <a:gd name="connsiteX61" fmla="*/ 802601 w 3108019"/>
              <a:gd name="connsiteY61" fmla="*/ 423660 h 1278042"/>
              <a:gd name="connsiteX62" fmla="*/ 802601 w 3108019"/>
              <a:gd name="connsiteY62" fmla="*/ 403654 h 1278042"/>
              <a:gd name="connsiteX63" fmla="*/ 796717 w 3108019"/>
              <a:gd name="connsiteY63" fmla="*/ 403654 h 1278042"/>
              <a:gd name="connsiteX64" fmla="*/ 796717 w 3108019"/>
              <a:gd name="connsiteY64" fmla="*/ 386002 h 1278042"/>
              <a:gd name="connsiteX65" fmla="*/ 776711 w 3108019"/>
              <a:gd name="connsiteY65" fmla="*/ 386002 h 1278042"/>
              <a:gd name="connsiteX66" fmla="*/ 776711 w 3108019"/>
              <a:gd name="connsiteY66" fmla="*/ 368349 h 1278042"/>
              <a:gd name="connsiteX67" fmla="*/ 760235 w 3108019"/>
              <a:gd name="connsiteY67" fmla="*/ 368349 h 1278042"/>
              <a:gd name="connsiteX68" fmla="*/ 760235 w 3108019"/>
              <a:gd name="connsiteY68" fmla="*/ 340105 h 1278042"/>
              <a:gd name="connsiteX69" fmla="*/ 748467 w 3108019"/>
              <a:gd name="connsiteY69" fmla="*/ 340105 h 1278042"/>
              <a:gd name="connsiteX70" fmla="*/ 748467 w 3108019"/>
              <a:gd name="connsiteY70" fmla="*/ 321276 h 1278042"/>
              <a:gd name="connsiteX71" fmla="*/ 697863 w 3108019"/>
              <a:gd name="connsiteY71" fmla="*/ 321276 h 1278042"/>
              <a:gd name="connsiteX72" fmla="*/ 697863 w 3108019"/>
              <a:gd name="connsiteY72" fmla="*/ 301270 h 1278042"/>
              <a:gd name="connsiteX73" fmla="*/ 659027 w 3108019"/>
              <a:gd name="connsiteY73" fmla="*/ 301270 h 1278042"/>
              <a:gd name="connsiteX74" fmla="*/ 659027 w 3108019"/>
              <a:gd name="connsiteY74" fmla="*/ 280087 h 1278042"/>
              <a:gd name="connsiteX75" fmla="*/ 623722 w 3108019"/>
              <a:gd name="connsiteY75" fmla="*/ 280087 h 1278042"/>
              <a:gd name="connsiteX76" fmla="*/ 623722 w 3108019"/>
              <a:gd name="connsiteY76" fmla="*/ 255373 h 1278042"/>
              <a:gd name="connsiteX77" fmla="*/ 603716 w 3108019"/>
              <a:gd name="connsiteY77" fmla="*/ 255373 h 1278042"/>
              <a:gd name="connsiteX78" fmla="*/ 603716 w 3108019"/>
              <a:gd name="connsiteY78" fmla="*/ 244782 h 1278042"/>
              <a:gd name="connsiteX79" fmla="*/ 564881 w 3108019"/>
              <a:gd name="connsiteY79" fmla="*/ 244782 h 1278042"/>
              <a:gd name="connsiteX80" fmla="*/ 564881 w 3108019"/>
              <a:gd name="connsiteY80" fmla="*/ 217715 h 1278042"/>
              <a:gd name="connsiteX81" fmla="*/ 500155 w 3108019"/>
              <a:gd name="connsiteY81" fmla="*/ 217715 h 1278042"/>
              <a:gd name="connsiteX82" fmla="*/ 500155 w 3108019"/>
              <a:gd name="connsiteY82" fmla="*/ 194178 h 1278042"/>
              <a:gd name="connsiteX83" fmla="*/ 482502 w 3108019"/>
              <a:gd name="connsiteY83" fmla="*/ 194178 h 1278042"/>
              <a:gd name="connsiteX84" fmla="*/ 482502 w 3108019"/>
              <a:gd name="connsiteY84" fmla="*/ 170641 h 1278042"/>
              <a:gd name="connsiteX85" fmla="*/ 411892 w 3108019"/>
              <a:gd name="connsiteY85" fmla="*/ 170641 h 1278042"/>
              <a:gd name="connsiteX86" fmla="*/ 411892 w 3108019"/>
              <a:gd name="connsiteY86" fmla="*/ 150635 h 1278042"/>
              <a:gd name="connsiteX87" fmla="*/ 381294 w 3108019"/>
              <a:gd name="connsiteY87" fmla="*/ 150635 h 1278042"/>
              <a:gd name="connsiteX88" fmla="*/ 381294 w 3108019"/>
              <a:gd name="connsiteY88" fmla="*/ 105915 h 1278042"/>
              <a:gd name="connsiteX89" fmla="*/ 275379 w 3108019"/>
              <a:gd name="connsiteY89" fmla="*/ 105915 h 1278042"/>
              <a:gd name="connsiteX90" fmla="*/ 275379 w 3108019"/>
              <a:gd name="connsiteY90" fmla="*/ 84732 h 1278042"/>
              <a:gd name="connsiteX91" fmla="*/ 255373 w 3108019"/>
              <a:gd name="connsiteY91" fmla="*/ 84732 h 1278042"/>
              <a:gd name="connsiteX92" fmla="*/ 255373 w 3108019"/>
              <a:gd name="connsiteY92" fmla="*/ 60019 h 1278042"/>
              <a:gd name="connsiteX93" fmla="*/ 236544 w 3108019"/>
              <a:gd name="connsiteY93" fmla="*/ 60019 h 1278042"/>
              <a:gd name="connsiteX94" fmla="*/ 236544 w 3108019"/>
              <a:gd name="connsiteY94" fmla="*/ 17653 h 1278042"/>
              <a:gd name="connsiteX95" fmla="*/ 227129 w 3108019"/>
              <a:gd name="connsiteY95" fmla="*/ 17653 h 1278042"/>
              <a:gd name="connsiteX96" fmla="*/ 227129 w 3108019"/>
              <a:gd name="connsiteY96" fmla="*/ 0 h 1278042"/>
              <a:gd name="connsiteX97" fmla="*/ 0 w 3108019"/>
              <a:gd name="connsiteY97" fmla="*/ 0 h 127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108019" h="1278042">
                <a:moveTo>
                  <a:pt x="3108019" y="1278042"/>
                </a:moveTo>
                <a:lnTo>
                  <a:pt x="2197149" y="1278042"/>
                </a:lnTo>
                <a:lnTo>
                  <a:pt x="2197149" y="1226261"/>
                </a:lnTo>
                <a:lnTo>
                  <a:pt x="2097118" y="1226261"/>
                </a:lnTo>
                <a:lnTo>
                  <a:pt x="2097118" y="1187426"/>
                </a:lnTo>
                <a:lnTo>
                  <a:pt x="1998264" y="1187426"/>
                </a:lnTo>
                <a:lnTo>
                  <a:pt x="1998264" y="1087395"/>
                </a:lnTo>
                <a:lnTo>
                  <a:pt x="1961783" y="1087395"/>
                </a:lnTo>
                <a:lnTo>
                  <a:pt x="1961783" y="1061504"/>
                </a:lnTo>
                <a:lnTo>
                  <a:pt x="1884111" y="1061504"/>
                </a:lnTo>
                <a:lnTo>
                  <a:pt x="1884111" y="1036791"/>
                </a:lnTo>
                <a:lnTo>
                  <a:pt x="1774666" y="1036791"/>
                </a:lnTo>
                <a:lnTo>
                  <a:pt x="1774666" y="1010901"/>
                </a:lnTo>
                <a:lnTo>
                  <a:pt x="1733477" y="1010901"/>
                </a:lnTo>
                <a:lnTo>
                  <a:pt x="1733477" y="983833"/>
                </a:lnTo>
                <a:lnTo>
                  <a:pt x="1691111" y="983833"/>
                </a:lnTo>
                <a:lnTo>
                  <a:pt x="1691111" y="960297"/>
                </a:lnTo>
                <a:lnTo>
                  <a:pt x="1534592" y="960297"/>
                </a:lnTo>
                <a:lnTo>
                  <a:pt x="1534592" y="928522"/>
                </a:lnTo>
                <a:lnTo>
                  <a:pt x="1524000" y="928522"/>
                </a:lnTo>
                <a:lnTo>
                  <a:pt x="1524000" y="908516"/>
                </a:lnTo>
                <a:lnTo>
                  <a:pt x="1483988" y="908516"/>
                </a:lnTo>
                <a:lnTo>
                  <a:pt x="1483988" y="890864"/>
                </a:lnTo>
                <a:lnTo>
                  <a:pt x="1433384" y="890864"/>
                </a:lnTo>
                <a:lnTo>
                  <a:pt x="1433384" y="866150"/>
                </a:lnTo>
                <a:lnTo>
                  <a:pt x="1412201" y="866150"/>
                </a:lnTo>
                <a:lnTo>
                  <a:pt x="1412201" y="846144"/>
                </a:lnTo>
                <a:lnTo>
                  <a:pt x="1332176" y="846144"/>
                </a:lnTo>
                <a:lnTo>
                  <a:pt x="1332176" y="820254"/>
                </a:lnTo>
                <a:lnTo>
                  <a:pt x="1292164" y="820254"/>
                </a:lnTo>
                <a:lnTo>
                  <a:pt x="1292164" y="797894"/>
                </a:lnTo>
                <a:lnTo>
                  <a:pt x="1276865" y="797894"/>
                </a:lnTo>
                <a:lnTo>
                  <a:pt x="1276865" y="749643"/>
                </a:lnTo>
                <a:lnTo>
                  <a:pt x="1259213" y="749643"/>
                </a:lnTo>
                <a:lnTo>
                  <a:pt x="1259213" y="711985"/>
                </a:lnTo>
                <a:lnTo>
                  <a:pt x="1241560" y="711985"/>
                </a:lnTo>
                <a:lnTo>
                  <a:pt x="1241560" y="683741"/>
                </a:lnTo>
                <a:lnTo>
                  <a:pt x="1226261" y="683741"/>
                </a:lnTo>
                <a:lnTo>
                  <a:pt x="1226261" y="666088"/>
                </a:lnTo>
                <a:lnTo>
                  <a:pt x="1199194" y="666088"/>
                </a:lnTo>
                <a:lnTo>
                  <a:pt x="1199194" y="643728"/>
                </a:lnTo>
                <a:lnTo>
                  <a:pt x="1126230" y="643728"/>
                </a:lnTo>
                <a:lnTo>
                  <a:pt x="1126230" y="624899"/>
                </a:lnTo>
                <a:lnTo>
                  <a:pt x="1068566" y="624899"/>
                </a:lnTo>
                <a:lnTo>
                  <a:pt x="1068566" y="600186"/>
                </a:lnTo>
                <a:lnTo>
                  <a:pt x="1042675" y="600186"/>
                </a:lnTo>
                <a:lnTo>
                  <a:pt x="1042675" y="571942"/>
                </a:lnTo>
                <a:lnTo>
                  <a:pt x="1022669" y="571942"/>
                </a:lnTo>
                <a:lnTo>
                  <a:pt x="1022669" y="556643"/>
                </a:lnTo>
                <a:lnTo>
                  <a:pt x="974419" y="556643"/>
                </a:lnTo>
                <a:lnTo>
                  <a:pt x="974419" y="531929"/>
                </a:lnTo>
                <a:lnTo>
                  <a:pt x="963827" y="531929"/>
                </a:lnTo>
                <a:lnTo>
                  <a:pt x="963827" y="517807"/>
                </a:lnTo>
                <a:lnTo>
                  <a:pt x="935583" y="517807"/>
                </a:lnTo>
                <a:lnTo>
                  <a:pt x="935583" y="491917"/>
                </a:lnTo>
                <a:lnTo>
                  <a:pt x="857912" y="491917"/>
                </a:lnTo>
                <a:lnTo>
                  <a:pt x="857912" y="469557"/>
                </a:lnTo>
                <a:lnTo>
                  <a:pt x="836729" y="469557"/>
                </a:lnTo>
                <a:lnTo>
                  <a:pt x="836729" y="449551"/>
                </a:lnTo>
                <a:lnTo>
                  <a:pt x="824961" y="449551"/>
                </a:lnTo>
                <a:lnTo>
                  <a:pt x="824961" y="423660"/>
                </a:lnTo>
                <a:lnTo>
                  <a:pt x="802601" y="423660"/>
                </a:lnTo>
                <a:lnTo>
                  <a:pt x="802601" y="403654"/>
                </a:lnTo>
                <a:lnTo>
                  <a:pt x="796717" y="403654"/>
                </a:lnTo>
                <a:lnTo>
                  <a:pt x="796717" y="386002"/>
                </a:lnTo>
                <a:lnTo>
                  <a:pt x="776711" y="386002"/>
                </a:lnTo>
                <a:lnTo>
                  <a:pt x="776711" y="368349"/>
                </a:lnTo>
                <a:lnTo>
                  <a:pt x="760235" y="368349"/>
                </a:lnTo>
                <a:lnTo>
                  <a:pt x="760235" y="340105"/>
                </a:lnTo>
                <a:lnTo>
                  <a:pt x="748467" y="340105"/>
                </a:lnTo>
                <a:lnTo>
                  <a:pt x="748467" y="321276"/>
                </a:lnTo>
                <a:lnTo>
                  <a:pt x="697863" y="321276"/>
                </a:lnTo>
                <a:lnTo>
                  <a:pt x="697863" y="301270"/>
                </a:lnTo>
                <a:lnTo>
                  <a:pt x="659027" y="301270"/>
                </a:lnTo>
                <a:lnTo>
                  <a:pt x="659027" y="280087"/>
                </a:lnTo>
                <a:lnTo>
                  <a:pt x="623722" y="280087"/>
                </a:lnTo>
                <a:lnTo>
                  <a:pt x="623722" y="255373"/>
                </a:lnTo>
                <a:lnTo>
                  <a:pt x="603716" y="255373"/>
                </a:lnTo>
                <a:lnTo>
                  <a:pt x="603716" y="244782"/>
                </a:lnTo>
                <a:lnTo>
                  <a:pt x="564881" y="244782"/>
                </a:lnTo>
                <a:lnTo>
                  <a:pt x="564881" y="217715"/>
                </a:lnTo>
                <a:lnTo>
                  <a:pt x="500155" y="217715"/>
                </a:lnTo>
                <a:lnTo>
                  <a:pt x="500155" y="194178"/>
                </a:lnTo>
                <a:lnTo>
                  <a:pt x="482502" y="194178"/>
                </a:lnTo>
                <a:lnTo>
                  <a:pt x="482502" y="170641"/>
                </a:lnTo>
                <a:lnTo>
                  <a:pt x="411892" y="170641"/>
                </a:lnTo>
                <a:lnTo>
                  <a:pt x="411892" y="150635"/>
                </a:lnTo>
                <a:lnTo>
                  <a:pt x="381294" y="150635"/>
                </a:lnTo>
                <a:lnTo>
                  <a:pt x="381294" y="105915"/>
                </a:lnTo>
                <a:lnTo>
                  <a:pt x="275379" y="105915"/>
                </a:lnTo>
                <a:lnTo>
                  <a:pt x="275379" y="84732"/>
                </a:lnTo>
                <a:lnTo>
                  <a:pt x="255373" y="84732"/>
                </a:lnTo>
                <a:lnTo>
                  <a:pt x="255373" y="60019"/>
                </a:lnTo>
                <a:lnTo>
                  <a:pt x="236544" y="60019"/>
                </a:lnTo>
                <a:lnTo>
                  <a:pt x="236544" y="17653"/>
                </a:lnTo>
                <a:lnTo>
                  <a:pt x="227129" y="17653"/>
                </a:lnTo>
                <a:lnTo>
                  <a:pt x="227129" y="0"/>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86" name="Group 185">
            <a:extLst>
              <a:ext uri="{FF2B5EF4-FFF2-40B4-BE49-F238E27FC236}">
                <a16:creationId xmlns:a16="http://schemas.microsoft.com/office/drawing/2014/main" id="{52E3B5D6-8FA4-44E4-B2A8-CEF7D7713DC3}"/>
              </a:ext>
            </a:extLst>
          </p:cNvPr>
          <p:cNvGrpSpPr/>
          <p:nvPr/>
        </p:nvGrpSpPr>
        <p:grpSpPr>
          <a:xfrm>
            <a:off x="2107393" y="1664123"/>
            <a:ext cx="50800" cy="45961"/>
            <a:chOff x="3969660" y="1779210"/>
            <a:chExt cx="50800" cy="45961"/>
          </a:xfrm>
        </p:grpSpPr>
        <p:cxnSp>
          <p:nvCxnSpPr>
            <p:cNvPr id="187" name="Straight Connector 186">
              <a:extLst>
                <a:ext uri="{FF2B5EF4-FFF2-40B4-BE49-F238E27FC236}">
                  <a16:creationId xmlns:a16="http://schemas.microsoft.com/office/drawing/2014/main" id="{D6326863-9E8A-4CCC-8B95-2C3DAFF1964A}"/>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1C61B2AA-1347-44A0-86FF-D5C8B85DF92F}"/>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DE48E248-C851-42C5-BD4D-4726A41DCC2E}"/>
              </a:ext>
            </a:extLst>
          </p:cNvPr>
          <p:cNvGrpSpPr/>
          <p:nvPr/>
        </p:nvGrpSpPr>
        <p:grpSpPr>
          <a:xfrm>
            <a:off x="3033562" y="1788867"/>
            <a:ext cx="50800" cy="45961"/>
            <a:chOff x="3969660" y="1779210"/>
            <a:chExt cx="50800" cy="45961"/>
          </a:xfrm>
        </p:grpSpPr>
        <p:cxnSp>
          <p:nvCxnSpPr>
            <p:cNvPr id="190" name="Straight Connector 189">
              <a:extLst>
                <a:ext uri="{FF2B5EF4-FFF2-40B4-BE49-F238E27FC236}">
                  <a16:creationId xmlns:a16="http://schemas.microsoft.com/office/drawing/2014/main" id="{2B86A015-2CF6-43C4-B2A4-FE39CCBF3A6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41E09965-1520-4B7A-8468-76308DEEE2A8}"/>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72A37907-172E-4235-9251-BB013B118970}"/>
              </a:ext>
            </a:extLst>
          </p:cNvPr>
          <p:cNvGrpSpPr/>
          <p:nvPr/>
        </p:nvGrpSpPr>
        <p:grpSpPr>
          <a:xfrm>
            <a:off x="3338362" y="1884191"/>
            <a:ext cx="50800" cy="45961"/>
            <a:chOff x="3969660" y="1779210"/>
            <a:chExt cx="50800" cy="45961"/>
          </a:xfrm>
        </p:grpSpPr>
        <p:cxnSp>
          <p:nvCxnSpPr>
            <p:cNvPr id="193" name="Straight Connector 192">
              <a:extLst>
                <a:ext uri="{FF2B5EF4-FFF2-40B4-BE49-F238E27FC236}">
                  <a16:creationId xmlns:a16="http://schemas.microsoft.com/office/drawing/2014/main" id="{A74F4C11-448C-4041-AFDF-4F8891640DB9}"/>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4D54CD02-FA06-436F-919C-6D94453B189C}"/>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64818FE6-890F-4B78-AA02-391C833EE0E5}"/>
              </a:ext>
            </a:extLst>
          </p:cNvPr>
          <p:cNvGrpSpPr/>
          <p:nvPr/>
        </p:nvGrpSpPr>
        <p:grpSpPr>
          <a:xfrm>
            <a:off x="3372491" y="1915965"/>
            <a:ext cx="50800" cy="45961"/>
            <a:chOff x="3969660" y="1779210"/>
            <a:chExt cx="50800" cy="45961"/>
          </a:xfrm>
        </p:grpSpPr>
        <p:cxnSp>
          <p:nvCxnSpPr>
            <p:cNvPr id="196" name="Straight Connector 195">
              <a:extLst>
                <a:ext uri="{FF2B5EF4-FFF2-40B4-BE49-F238E27FC236}">
                  <a16:creationId xmlns:a16="http://schemas.microsoft.com/office/drawing/2014/main" id="{31EC2819-3E65-470D-9E2B-6C323B44A521}"/>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76F5ADFD-4EEC-4D70-AC3B-4E545B82DEA7}"/>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249CC058-4CF7-447B-B4E1-DD27C040B50D}"/>
              </a:ext>
            </a:extLst>
          </p:cNvPr>
          <p:cNvGrpSpPr/>
          <p:nvPr/>
        </p:nvGrpSpPr>
        <p:grpSpPr>
          <a:xfrm>
            <a:off x="3433686" y="1915965"/>
            <a:ext cx="50800" cy="45961"/>
            <a:chOff x="3969660" y="1779210"/>
            <a:chExt cx="50800" cy="45961"/>
          </a:xfrm>
        </p:grpSpPr>
        <p:cxnSp>
          <p:nvCxnSpPr>
            <p:cNvPr id="199" name="Straight Connector 198">
              <a:extLst>
                <a:ext uri="{FF2B5EF4-FFF2-40B4-BE49-F238E27FC236}">
                  <a16:creationId xmlns:a16="http://schemas.microsoft.com/office/drawing/2014/main" id="{BCE9F457-2E07-49E8-9AED-A0B044E2ECEA}"/>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DE05E400-D846-4D44-AE00-F1C75FA3DBE3}"/>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ED8AF516-DFA0-43DE-AE87-821D1A8E4F90}"/>
              </a:ext>
            </a:extLst>
          </p:cNvPr>
          <p:cNvGrpSpPr/>
          <p:nvPr/>
        </p:nvGrpSpPr>
        <p:grpSpPr>
          <a:xfrm>
            <a:off x="3531364" y="1954800"/>
            <a:ext cx="50800" cy="45961"/>
            <a:chOff x="3969660" y="1779210"/>
            <a:chExt cx="50800" cy="45961"/>
          </a:xfrm>
        </p:grpSpPr>
        <p:cxnSp>
          <p:nvCxnSpPr>
            <p:cNvPr id="202" name="Straight Connector 201">
              <a:extLst>
                <a:ext uri="{FF2B5EF4-FFF2-40B4-BE49-F238E27FC236}">
                  <a16:creationId xmlns:a16="http://schemas.microsoft.com/office/drawing/2014/main" id="{23ED85B5-A3A6-410F-8BD4-0B58A61FC206}"/>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18723E21-346C-4386-AB55-70901ABC38B9}"/>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4E3A4EB8-1532-4A28-BACA-9B11FF5676A7}"/>
              </a:ext>
            </a:extLst>
          </p:cNvPr>
          <p:cNvGrpSpPr/>
          <p:nvPr/>
        </p:nvGrpSpPr>
        <p:grpSpPr>
          <a:xfrm>
            <a:off x="3570200" y="1954800"/>
            <a:ext cx="50800" cy="45961"/>
            <a:chOff x="3969660" y="1779210"/>
            <a:chExt cx="50800" cy="45961"/>
          </a:xfrm>
        </p:grpSpPr>
        <p:cxnSp>
          <p:nvCxnSpPr>
            <p:cNvPr id="205" name="Straight Connector 204">
              <a:extLst>
                <a:ext uri="{FF2B5EF4-FFF2-40B4-BE49-F238E27FC236}">
                  <a16:creationId xmlns:a16="http://schemas.microsoft.com/office/drawing/2014/main" id="{74E8149E-77BB-4E74-A816-DCD8262AEE8C}"/>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117C2EAC-1053-44AD-A84E-D88A8C11F8B7}"/>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78AACF6A-05CB-4EF3-BC11-18569A099BA9}"/>
              </a:ext>
            </a:extLst>
          </p:cNvPr>
          <p:cNvGrpSpPr/>
          <p:nvPr/>
        </p:nvGrpSpPr>
        <p:grpSpPr>
          <a:xfrm>
            <a:off x="3593736" y="1984221"/>
            <a:ext cx="50800" cy="45961"/>
            <a:chOff x="3969660" y="1779210"/>
            <a:chExt cx="50800" cy="45961"/>
          </a:xfrm>
        </p:grpSpPr>
        <p:cxnSp>
          <p:nvCxnSpPr>
            <p:cNvPr id="208" name="Straight Connector 207">
              <a:extLst>
                <a:ext uri="{FF2B5EF4-FFF2-40B4-BE49-F238E27FC236}">
                  <a16:creationId xmlns:a16="http://schemas.microsoft.com/office/drawing/2014/main" id="{434DE9B6-0B48-43B1-BA4E-00489103A502}"/>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90C62BAD-39BC-4C45-B6E2-EAEA0F7DA733}"/>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1A8914AB-9DAC-48DF-BB85-528533CDF42C}"/>
              </a:ext>
            </a:extLst>
          </p:cNvPr>
          <p:cNvGrpSpPr/>
          <p:nvPr/>
        </p:nvGrpSpPr>
        <p:grpSpPr>
          <a:xfrm>
            <a:off x="3636102" y="1984221"/>
            <a:ext cx="50800" cy="45961"/>
            <a:chOff x="3969660" y="1779210"/>
            <a:chExt cx="50800" cy="45961"/>
          </a:xfrm>
        </p:grpSpPr>
        <p:cxnSp>
          <p:nvCxnSpPr>
            <p:cNvPr id="211" name="Straight Connector 210">
              <a:extLst>
                <a:ext uri="{FF2B5EF4-FFF2-40B4-BE49-F238E27FC236}">
                  <a16:creationId xmlns:a16="http://schemas.microsoft.com/office/drawing/2014/main" id="{08C84231-E9D9-4DF0-AE2E-6364A4CDCF6E}"/>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C3170FCB-22FF-4917-BB18-88FEBFB76951}"/>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9E6F0D54-10C1-4172-82A0-E24DB5286656}"/>
              </a:ext>
            </a:extLst>
          </p:cNvPr>
          <p:cNvGrpSpPr/>
          <p:nvPr/>
        </p:nvGrpSpPr>
        <p:grpSpPr>
          <a:xfrm>
            <a:off x="3646694" y="2026587"/>
            <a:ext cx="50800" cy="45961"/>
            <a:chOff x="3969660" y="1779210"/>
            <a:chExt cx="50800" cy="45961"/>
          </a:xfrm>
        </p:grpSpPr>
        <p:cxnSp>
          <p:nvCxnSpPr>
            <p:cNvPr id="214" name="Straight Connector 213">
              <a:extLst>
                <a:ext uri="{FF2B5EF4-FFF2-40B4-BE49-F238E27FC236}">
                  <a16:creationId xmlns:a16="http://schemas.microsoft.com/office/drawing/2014/main" id="{883CE9BA-7B64-4B42-B420-24ACB58B81A6}"/>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82025AF5-F81D-41C7-944F-DCB31950E783}"/>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09500D32-6E14-4FE1-8647-EEF61EBAECEF}"/>
              </a:ext>
            </a:extLst>
          </p:cNvPr>
          <p:cNvGrpSpPr/>
          <p:nvPr/>
        </p:nvGrpSpPr>
        <p:grpSpPr>
          <a:xfrm>
            <a:off x="3698475" y="2026587"/>
            <a:ext cx="50800" cy="45961"/>
            <a:chOff x="3969660" y="1779210"/>
            <a:chExt cx="50800" cy="45961"/>
          </a:xfrm>
        </p:grpSpPr>
        <p:cxnSp>
          <p:nvCxnSpPr>
            <p:cNvPr id="217" name="Straight Connector 216">
              <a:extLst>
                <a:ext uri="{FF2B5EF4-FFF2-40B4-BE49-F238E27FC236}">
                  <a16:creationId xmlns:a16="http://schemas.microsoft.com/office/drawing/2014/main" id="{60CF3865-906F-42A2-BD48-FE2F043995BF}"/>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C3CD6807-B4C5-4B43-AD0A-F81094607A31}"/>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A074BC04-FE2D-4F33-93C7-BD28D65F371F}"/>
              </a:ext>
            </a:extLst>
          </p:cNvPr>
          <p:cNvGrpSpPr/>
          <p:nvPr/>
        </p:nvGrpSpPr>
        <p:grpSpPr>
          <a:xfrm>
            <a:off x="3704359" y="2026587"/>
            <a:ext cx="50800" cy="45961"/>
            <a:chOff x="3969660" y="1779210"/>
            <a:chExt cx="50800" cy="45961"/>
          </a:xfrm>
        </p:grpSpPr>
        <p:cxnSp>
          <p:nvCxnSpPr>
            <p:cNvPr id="220" name="Straight Connector 219">
              <a:extLst>
                <a:ext uri="{FF2B5EF4-FFF2-40B4-BE49-F238E27FC236}">
                  <a16:creationId xmlns:a16="http://schemas.microsoft.com/office/drawing/2014/main" id="{F029FB84-FC26-44B6-9980-F98735076A9D}"/>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EC4F80E2-D416-45F0-AE11-CD7BDCE6ECEF}"/>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6855F41E-AA7B-4EF1-9FD9-E088FBC2ACEC}"/>
              </a:ext>
            </a:extLst>
          </p:cNvPr>
          <p:cNvGrpSpPr/>
          <p:nvPr/>
        </p:nvGrpSpPr>
        <p:grpSpPr>
          <a:xfrm>
            <a:off x="3723188" y="2026587"/>
            <a:ext cx="50800" cy="45961"/>
            <a:chOff x="3969660" y="1779210"/>
            <a:chExt cx="50800" cy="45961"/>
          </a:xfrm>
        </p:grpSpPr>
        <p:cxnSp>
          <p:nvCxnSpPr>
            <p:cNvPr id="223" name="Straight Connector 222">
              <a:extLst>
                <a:ext uri="{FF2B5EF4-FFF2-40B4-BE49-F238E27FC236}">
                  <a16:creationId xmlns:a16="http://schemas.microsoft.com/office/drawing/2014/main" id="{7D2DF3DD-0D4D-47D3-8C90-DD86BEC95DD0}"/>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8276815F-C02D-4864-9C61-AAE514C57D0D}"/>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8E931C55-7005-42D4-B278-DA25AB2461AC}"/>
              </a:ext>
            </a:extLst>
          </p:cNvPr>
          <p:cNvGrpSpPr/>
          <p:nvPr/>
        </p:nvGrpSpPr>
        <p:grpSpPr>
          <a:xfrm>
            <a:off x="3727896" y="2026587"/>
            <a:ext cx="50800" cy="45961"/>
            <a:chOff x="3969660" y="1779210"/>
            <a:chExt cx="50800" cy="45961"/>
          </a:xfrm>
        </p:grpSpPr>
        <p:cxnSp>
          <p:nvCxnSpPr>
            <p:cNvPr id="226" name="Straight Connector 225">
              <a:extLst>
                <a:ext uri="{FF2B5EF4-FFF2-40B4-BE49-F238E27FC236}">
                  <a16:creationId xmlns:a16="http://schemas.microsoft.com/office/drawing/2014/main" id="{1A898080-7960-414A-B6D0-2F2E3EDB21C9}"/>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DD217988-5D02-42B9-89FF-E2A0CB57D859}"/>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4ADF6883-FE49-445F-A8DA-39B980A76A71}"/>
              </a:ext>
            </a:extLst>
          </p:cNvPr>
          <p:cNvGrpSpPr/>
          <p:nvPr/>
        </p:nvGrpSpPr>
        <p:grpSpPr>
          <a:xfrm>
            <a:off x="3743195" y="2026587"/>
            <a:ext cx="50800" cy="45961"/>
            <a:chOff x="3969660" y="1779210"/>
            <a:chExt cx="50800" cy="45961"/>
          </a:xfrm>
        </p:grpSpPr>
        <p:cxnSp>
          <p:nvCxnSpPr>
            <p:cNvPr id="229" name="Straight Connector 228">
              <a:extLst>
                <a:ext uri="{FF2B5EF4-FFF2-40B4-BE49-F238E27FC236}">
                  <a16:creationId xmlns:a16="http://schemas.microsoft.com/office/drawing/2014/main" id="{24F523EF-2749-4E14-BEF9-48FBC91167C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78331804-BBD7-4C72-9E16-A13488CFC483}"/>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4C3F149B-BEBE-4233-8F2E-D5DEB2368175}"/>
              </a:ext>
            </a:extLst>
          </p:cNvPr>
          <p:cNvGrpSpPr/>
          <p:nvPr/>
        </p:nvGrpSpPr>
        <p:grpSpPr>
          <a:xfrm>
            <a:off x="3803213" y="2026587"/>
            <a:ext cx="50800" cy="45961"/>
            <a:chOff x="3969660" y="1779210"/>
            <a:chExt cx="50800" cy="45961"/>
          </a:xfrm>
        </p:grpSpPr>
        <p:cxnSp>
          <p:nvCxnSpPr>
            <p:cNvPr id="232" name="Straight Connector 231">
              <a:extLst>
                <a:ext uri="{FF2B5EF4-FFF2-40B4-BE49-F238E27FC236}">
                  <a16:creationId xmlns:a16="http://schemas.microsoft.com/office/drawing/2014/main" id="{956C517D-7DCE-4A18-9CDD-55ACBBA5540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6BD578B4-2ED8-4F30-B85C-46F96913360D}"/>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25DD1C46-9A95-424C-82A1-162CBA90F201}"/>
              </a:ext>
            </a:extLst>
          </p:cNvPr>
          <p:cNvGrpSpPr/>
          <p:nvPr/>
        </p:nvGrpSpPr>
        <p:grpSpPr>
          <a:xfrm>
            <a:off x="3915012" y="2078368"/>
            <a:ext cx="50800" cy="45961"/>
            <a:chOff x="3969660" y="1779210"/>
            <a:chExt cx="50800" cy="45961"/>
          </a:xfrm>
        </p:grpSpPr>
        <p:cxnSp>
          <p:nvCxnSpPr>
            <p:cNvPr id="235" name="Straight Connector 234">
              <a:extLst>
                <a:ext uri="{FF2B5EF4-FFF2-40B4-BE49-F238E27FC236}">
                  <a16:creationId xmlns:a16="http://schemas.microsoft.com/office/drawing/2014/main" id="{D67BBB80-2AFE-4236-94BE-038DA75BD05A}"/>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BF2D5173-3C18-464C-8300-8206305A2C95}"/>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BB5D0D6E-4A0C-40FB-8AB3-8B6E2048D869}"/>
              </a:ext>
            </a:extLst>
          </p:cNvPr>
          <p:cNvGrpSpPr/>
          <p:nvPr/>
        </p:nvGrpSpPr>
        <p:grpSpPr>
          <a:xfrm>
            <a:off x="3937372" y="2078368"/>
            <a:ext cx="50800" cy="45961"/>
            <a:chOff x="3969660" y="1779210"/>
            <a:chExt cx="50800" cy="45961"/>
          </a:xfrm>
        </p:grpSpPr>
        <p:cxnSp>
          <p:nvCxnSpPr>
            <p:cNvPr id="238" name="Straight Connector 237">
              <a:extLst>
                <a:ext uri="{FF2B5EF4-FFF2-40B4-BE49-F238E27FC236}">
                  <a16:creationId xmlns:a16="http://schemas.microsoft.com/office/drawing/2014/main" id="{9D2803CB-B1C8-4A20-82C9-F71C1D4B5765}"/>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6D763A22-0849-40C7-A15D-06EEAB999DEA}"/>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D128AAE4-EA41-4D9E-A750-34D503B44093}"/>
              </a:ext>
            </a:extLst>
          </p:cNvPr>
          <p:cNvGrpSpPr/>
          <p:nvPr/>
        </p:nvGrpSpPr>
        <p:grpSpPr>
          <a:xfrm>
            <a:off x="3957378" y="2078368"/>
            <a:ext cx="50800" cy="45961"/>
            <a:chOff x="3969660" y="1779210"/>
            <a:chExt cx="50800" cy="45961"/>
          </a:xfrm>
        </p:grpSpPr>
        <p:cxnSp>
          <p:nvCxnSpPr>
            <p:cNvPr id="241" name="Straight Connector 240">
              <a:extLst>
                <a:ext uri="{FF2B5EF4-FFF2-40B4-BE49-F238E27FC236}">
                  <a16:creationId xmlns:a16="http://schemas.microsoft.com/office/drawing/2014/main" id="{19572FB7-D281-4D4C-A0E4-6006B6B9822B}"/>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990BB641-3830-4538-BE80-5117DD64F86F}"/>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ABD3D0E5-B23D-4E83-93C2-36191476EFEF}"/>
              </a:ext>
            </a:extLst>
          </p:cNvPr>
          <p:cNvGrpSpPr/>
          <p:nvPr/>
        </p:nvGrpSpPr>
        <p:grpSpPr>
          <a:xfrm>
            <a:off x="3992683" y="2078368"/>
            <a:ext cx="50800" cy="45961"/>
            <a:chOff x="3969660" y="1779210"/>
            <a:chExt cx="50800" cy="45961"/>
          </a:xfrm>
        </p:grpSpPr>
        <p:cxnSp>
          <p:nvCxnSpPr>
            <p:cNvPr id="244" name="Straight Connector 243">
              <a:extLst>
                <a:ext uri="{FF2B5EF4-FFF2-40B4-BE49-F238E27FC236}">
                  <a16:creationId xmlns:a16="http://schemas.microsoft.com/office/drawing/2014/main" id="{7DA425C1-77EA-4030-978D-C5B4C6F64701}"/>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CE305725-A31D-4206-96C3-38B4F0047047}"/>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8FFE7535-FB11-4A30-8055-405C30496C82}"/>
              </a:ext>
            </a:extLst>
          </p:cNvPr>
          <p:cNvGrpSpPr/>
          <p:nvPr/>
        </p:nvGrpSpPr>
        <p:grpSpPr>
          <a:xfrm>
            <a:off x="3996214" y="2078368"/>
            <a:ext cx="50800" cy="45961"/>
            <a:chOff x="3969660" y="1779210"/>
            <a:chExt cx="50800" cy="45961"/>
          </a:xfrm>
        </p:grpSpPr>
        <p:cxnSp>
          <p:nvCxnSpPr>
            <p:cNvPr id="247" name="Straight Connector 246">
              <a:extLst>
                <a:ext uri="{FF2B5EF4-FFF2-40B4-BE49-F238E27FC236}">
                  <a16:creationId xmlns:a16="http://schemas.microsoft.com/office/drawing/2014/main" id="{BA0E71E0-75E0-4C9A-B92D-13711ABE8165}"/>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E4B38E3D-8A2E-4D06-8689-809497A62703}"/>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97AB4A7D-40CF-4487-A43F-1B8B622503B4}"/>
              </a:ext>
            </a:extLst>
          </p:cNvPr>
          <p:cNvGrpSpPr/>
          <p:nvPr/>
        </p:nvGrpSpPr>
        <p:grpSpPr>
          <a:xfrm>
            <a:off x="4026811" y="2078368"/>
            <a:ext cx="50800" cy="45961"/>
            <a:chOff x="3969660" y="1779210"/>
            <a:chExt cx="50800" cy="45961"/>
          </a:xfrm>
        </p:grpSpPr>
        <p:cxnSp>
          <p:nvCxnSpPr>
            <p:cNvPr id="250" name="Straight Connector 249">
              <a:extLst>
                <a:ext uri="{FF2B5EF4-FFF2-40B4-BE49-F238E27FC236}">
                  <a16:creationId xmlns:a16="http://schemas.microsoft.com/office/drawing/2014/main" id="{51557966-7F93-40CE-A283-7BA15480D728}"/>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5748B35D-4207-4065-B177-A9B7ADAFE69F}"/>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CE30C727-6A54-4EB4-B9DB-31620719AD25}"/>
              </a:ext>
            </a:extLst>
          </p:cNvPr>
          <p:cNvGrpSpPr/>
          <p:nvPr/>
        </p:nvGrpSpPr>
        <p:grpSpPr>
          <a:xfrm>
            <a:off x="4046818" y="2078368"/>
            <a:ext cx="50800" cy="45961"/>
            <a:chOff x="3969660" y="1779210"/>
            <a:chExt cx="50800" cy="45961"/>
          </a:xfrm>
        </p:grpSpPr>
        <p:cxnSp>
          <p:nvCxnSpPr>
            <p:cNvPr id="253" name="Straight Connector 252">
              <a:extLst>
                <a:ext uri="{FF2B5EF4-FFF2-40B4-BE49-F238E27FC236}">
                  <a16:creationId xmlns:a16="http://schemas.microsoft.com/office/drawing/2014/main" id="{CB024477-35F1-433A-8A1B-B7F6C7039986}"/>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6AB6EAA9-C7EF-4C0D-9BB1-ECB354FBE101}"/>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13BECC4E-478B-4796-B0DE-5923B2C36077}"/>
              </a:ext>
            </a:extLst>
          </p:cNvPr>
          <p:cNvGrpSpPr/>
          <p:nvPr/>
        </p:nvGrpSpPr>
        <p:grpSpPr>
          <a:xfrm>
            <a:off x="4058587" y="2078368"/>
            <a:ext cx="50800" cy="45961"/>
            <a:chOff x="3969660" y="1779210"/>
            <a:chExt cx="50800" cy="45961"/>
          </a:xfrm>
        </p:grpSpPr>
        <p:cxnSp>
          <p:nvCxnSpPr>
            <p:cNvPr id="256" name="Straight Connector 255">
              <a:extLst>
                <a:ext uri="{FF2B5EF4-FFF2-40B4-BE49-F238E27FC236}">
                  <a16:creationId xmlns:a16="http://schemas.microsoft.com/office/drawing/2014/main" id="{07A2E700-6C77-4AF6-BA3C-286713F4A1D5}"/>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EA0A7793-EF05-4056-9B60-3913CFE1ADD1}"/>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54BDB7C9-07DD-4F59-91BD-2BE8AB1F5213}"/>
              </a:ext>
            </a:extLst>
          </p:cNvPr>
          <p:cNvGrpSpPr/>
          <p:nvPr/>
        </p:nvGrpSpPr>
        <p:grpSpPr>
          <a:xfrm>
            <a:off x="4097423" y="2179576"/>
            <a:ext cx="50800" cy="45961"/>
            <a:chOff x="3969660" y="1779210"/>
            <a:chExt cx="50800" cy="45961"/>
          </a:xfrm>
        </p:grpSpPr>
        <p:cxnSp>
          <p:nvCxnSpPr>
            <p:cNvPr id="259" name="Straight Connector 258">
              <a:extLst>
                <a:ext uri="{FF2B5EF4-FFF2-40B4-BE49-F238E27FC236}">
                  <a16:creationId xmlns:a16="http://schemas.microsoft.com/office/drawing/2014/main" id="{6A5CF883-5B2F-4628-964B-8B5808086D6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EB1E5E97-5FB0-4721-947F-D5791239CF87}"/>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ED8F5896-5B64-48F2-96AD-F0CD5B93ADF8}"/>
              </a:ext>
            </a:extLst>
          </p:cNvPr>
          <p:cNvGrpSpPr/>
          <p:nvPr/>
        </p:nvGrpSpPr>
        <p:grpSpPr>
          <a:xfrm>
            <a:off x="4128021" y="2179576"/>
            <a:ext cx="50800" cy="45961"/>
            <a:chOff x="3969660" y="1779210"/>
            <a:chExt cx="50800" cy="45961"/>
          </a:xfrm>
        </p:grpSpPr>
        <p:cxnSp>
          <p:nvCxnSpPr>
            <p:cNvPr id="262" name="Straight Connector 261">
              <a:extLst>
                <a:ext uri="{FF2B5EF4-FFF2-40B4-BE49-F238E27FC236}">
                  <a16:creationId xmlns:a16="http://schemas.microsoft.com/office/drawing/2014/main" id="{B62AB39E-C229-4B5E-9C40-68955AE19B6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EF89EAF4-AA8E-4982-A494-3B65DEE53B79}"/>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8A652F5F-6EC0-4FCD-9336-E31B2C408E85}"/>
              </a:ext>
            </a:extLst>
          </p:cNvPr>
          <p:cNvGrpSpPr/>
          <p:nvPr/>
        </p:nvGrpSpPr>
        <p:grpSpPr>
          <a:xfrm>
            <a:off x="4195101" y="2307850"/>
            <a:ext cx="50800" cy="45961"/>
            <a:chOff x="3969660" y="1779210"/>
            <a:chExt cx="50800" cy="45961"/>
          </a:xfrm>
        </p:grpSpPr>
        <p:cxnSp>
          <p:nvCxnSpPr>
            <p:cNvPr id="265" name="Straight Connector 264">
              <a:extLst>
                <a:ext uri="{FF2B5EF4-FFF2-40B4-BE49-F238E27FC236}">
                  <a16:creationId xmlns:a16="http://schemas.microsoft.com/office/drawing/2014/main" id="{AE207DDC-060D-459F-8BD7-8E608DF1A49A}"/>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FA6A28E9-A96C-4D36-98DE-3BC74AB39D5F}"/>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747AC388-6546-4D94-8131-2F19234C187B}"/>
              </a:ext>
            </a:extLst>
          </p:cNvPr>
          <p:cNvGrpSpPr/>
          <p:nvPr/>
        </p:nvGrpSpPr>
        <p:grpSpPr>
          <a:xfrm>
            <a:off x="4230406" y="2307850"/>
            <a:ext cx="50800" cy="45961"/>
            <a:chOff x="3969660" y="1779210"/>
            <a:chExt cx="50800" cy="45961"/>
          </a:xfrm>
        </p:grpSpPr>
        <p:cxnSp>
          <p:nvCxnSpPr>
            <p:cNvPr id="268" name="Straight Connector 267">
              <a:extLst>
                <a:ext uri="{FF2B5EF4-FFF2-40B4-BE49-F238E27FC236}">
                  <a16:creationId xmlns:a16="http://schemas.microsoft.com/office/drawing/2014/main" id="{3DE63593-D154-4968-AFA4-F0B3C2F041B2}"/>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33D564BE-C1E6-40D3-98E0-6002DCEE5E0C}"/>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CB483EC9-58D0-4B6A-B452-076811C39FC3}"/>
              </a:ext>
            </a:extLst>
          </p:cNvPr>
          <p:cNvGrpSpPr/>
          <p:nvPr/>
        </p:nvGrpSpPr>
        <p:grpSpPr>
          <a:xfrm>
            <a:off x="4239821" y="2307850"/>
            <a:ext cx="50800" cy="45961"/>
            <a:chOff x="3969660" y="1779210"/>
            <a:chExt cx="50800" cy="45961"/>
          </a:xfrm>
        </p:grpSpPr>
        <p:cxnSp>
          <p:nvCxnSpPr>
            <p:cNvPr id="271" name="Straight Connector 270">
              <a:extLst>
                <a:ext uri="{FF2B5EF4-FFF2-40B4-BE49-F238E27FC236}">
                  <a16:creationId xmlns:a16="http://schemas.microsoft.com/office/drawing/2014/main" id="{E23FA31E-C3BE-4DE6-AFF8-FE0B5BBCE230}"/>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811126E8-2704-4C84-9841-2E5D91D9395E}"/>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488BDAE3-5F63-4BD8-AAA3-B0A01D535334}"/>
              </a:ext>
            </a:extLst>
          </p:cNvPr>
          <p:cNvGrpSpPr/>
          <p:nvPr/>
        </p:nvGrpSpPr>
        <p:grpSpPr>
          <a:xfrm>
            <a:off x="4262181" y="2307850"/>
            <a:ext cx="50800" cy="45961"/>
            <a:chOff x="3969660" y="1779210"/>
            <a:chExt cx="50800" cy="45961"/>
          </a:xfrm>
        </p:grpSpPr>
        <p:cxnSp>
          <p:nvCxnSpPr>
            <p:cNvPr id="274" name="Straight Connector 273">
              <a:extLst>
                <a:ext uri="{FF2B5EF4-FFF2-40B4-BE49-F238E27FC236}">
                  <a16:creationId xmlns:a16="http://schemas.microsoft.com/office/drawing/2014/main" id="{6E3E9793-0ADE-4AF2-8FDF-20B5C9F46575}"/>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CC763D1F-87E7-4AB1-AC92-9367E9A70B5C}"/>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C59DEDEB-56B0-4C44-8CB5-F6DE893A38FA}"/>
              </a:ext>
            </a:extLst>
          </p:cNvPr>
          <p:cNvGrpSpPr/>
          <p:nvPr/>
        </p:nvGrpSpPr>
        <p:grpSpPr>
          <a:xfrm>
            <a:off x="4271595" y="2307850"/>
            <a:ext cx="50800" cy="45961"/>
            <a:chOff x="3969660" y="1779210"/>
            <a:chExt cx="50800" cy="45961"/>
          </a:xfrm>
        </p:grpSpPr>
        <p:cxnSp>
          <p:nvCxnSpPr>
            <p:cNvPr id="277" name="Straight Connector 276">
              <a:extLst>
                <a:ext uri="{FF2B5EF4-FFF2-40B4-BE49-F238E27FC236}">
                  <a16:creationId xmlns:a16="http://schemas.microsoft.com/office/drawing/2014/main" id="{91D21884-E5C1-4D6C-AFC5-F295E60D1B82}"/>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72CBE216-4C09-4E5B-A856-4CD1206188E2}"/>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3AF87079-53F3-49A9-90E6-B1C0E2E4BBB9}"/>
              </a:ext>
            </a:extLst>
          </p:cNvPr>
          <p:cNvGrpSpPr/>
          <p:nvPr/>
        </p:nvGrpSpPr>
        <p:grpSpPr>
          <a:xfrm>
            <a:off x="4303370" y="2307850"/>
            <a:ext cx="50800" cy="45961"/>
            <a:chOff x="3969660" y="1779210"/>
            <a:chExt cx="50800" cy="45961"/>
          </a:xfrm>
        </p:grpSpPr>
        <p:cxnSp>
          <p:nvCxnSpPr>
            <p:cNvPr id="280" name="Straight Connector 279">
              <a:extLst>
                <a:ext uri="{FF2B5EF4-FFF2-40B4-BE49-F238E27FC236}">
                  <a16:creationId xmlns:a16="http://schemas.microsoft.com/office/drawing/2014/main" id="{1679B264-77C8-47A3-AD8F-977F46A88270}"/>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F3A114B9-ADF6-4E3E-9C35-B1AB0FDB52BF}"/>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EE257AA5-E1B4-41CD-85ED-2CB493695BC1}"/>
              </a:ext>
            </a:extLst>
          </p:cNvPr>
          <p:cNvGrpSpPr/>
          <p:nvPr/>
        </p:nvGrpSpPr>
        <p:grpSpPr>
          <a:xfrm>
            <a:off x="4333967" y="2307850"/>
            <a:ext cx="50800" cy="45961"/>
            <a:chOff x="3969660" y="1779210"/>
            <a:chExt cx="50800" cy="45961"/>
          </a:xfrm>
        </p:grpSpPr>
        <p:cxnSp>
          <p:nvCxnSpPr>
            <p:cNvPr id="283" name="Straight Connector 282">
              <a:extLst>
                <a:ext uri="{FF2B5EF4-FFF2-40B4-BE49-F238E27FC236}">
                  <a16:creationId xmlns:a16="http://schemas.microsoft.com/office/drawing/2014/main" id="{34546DEA-AB11-4865-9563-1B9C34E21973}"/>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5E829FFF-6236-4165-971F-52536E15124E}"/>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B1C72744-0CD1-4A12-B56C-604C329F09AC}"/>
              </a:ext>
            </a:extLst>
          </p:cNvPr>
          <p:cNvGrpSpPr/>
          <p:nvPr/>
        </p:nvGrpSpPr>
        <p:grpSpPr>
          <a:xfrm>
            <a:off x="4346913" y="2307850"/>
            <a:ext cx="50800" cy="45961"/>
            <a:chOff x="3969660" y="1779210"/>
            <a:chExt cx="50800" cy="45961"/>
          </a:xfrm>
        </p:grpSpPr>
        <p:cxnSp>
          <p:nvCxnSpPr>
            <p:cNvPr id="286" name="Straight Connector 285">
              <a:extLst>
                <a:ext uri="{FF2B5EF4-FFF2-40B4-BE49-F238E27FC236}">
                  <a16:creationId xmlns:a16="http://schemas.microsoft.com/office/drawing/2014/main" id="{44B0F822-26F3-4611-900C-F0AE483F8267}"/>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F554A193-F032-497B-B942-2321D3799D66}"/>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91F3A735-6A51-499C-980F-81CB1A982A07}"/>
              </a:ext>
            </a:extLst>
          </p:cNvPr>
          <p:cNvGrpSpPr/>
          <p:nvPr/>
        </p:nvGrpSpPr>
        <p:grpSpPr>
          <a:xfrm>
            <a:off x="4379865" y="2307850"/>
            <a:ext cx="50800" cy="45961"/>
            <a:chOff x="3969660" y="1779210"/>
            <a:chExt cx="50800" cy="45961"/>
          </a:xfrm>
        </p:grpSpPr>
        <p:cxnSp>
          <p:nvCxnSpPr>
            <p:cNvPr id="289" name="Straight Connector 288">
              <a:extLst>
                <a:ext uri="{FF2B5EF4-FFF2-40B4-BE49-F238E27FC236}">
                  <a16:creationId xmlns:a16="http://schemas.microsoft.com/office/drawing/2014/main" id="{64A0FE6F-B8AE-4D73-B201-BF68CA934969}"/>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F0ECD247-487E-4CC3-A56B-83B19DDEB8AD}"/>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E136E283-01C2-48D8-841E-D82620636A6E}"/>
              </a:ext>
            </a:extLst>
          </p:cNvPr>
          <p:cNvGrpSpPr/>
          <p:nvPr/>
        </p:nvGrpSpPr>
        <p:grpSpPr>
          <a:xfrm>
            <a:off x="4454006" y="2307850"/>
            <a:ext cx="50800" cy="45961"/>
            <a:chOff x="3969660" y="1779210"/>
            <a:chExt cx="50800" cy="45961"/>
          </a:xfrm>
        </p:grpSpPr>
        <p:cxnSp>
          <p:nvCxnSpPr>
            <p:cNvPr id="292" name="Straight Connector 291">
              <a:extLst>
                <a:ext uri="{FF2B5EF4-FFF2-40B4-BE49-F238E27FC236}">
                  <a16:creationId xmlns:a16="http://schemas.microsoft.com/office/drawing/2014/main" id="{3AE4C52E-AFC6-4FC3-AEFA-902443B9AEF1}"/>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3D91A386-E05F-47BB-9598-9E09C424D0BA}"/>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838A9BC8-D51C-4F08-B3B3-BD829FFF4523}"/>
              </a:ext>
            </a:extLst>
          </p:cNvPr>
          <p:cNvGrpSpPr/>
          <p:nvPr/>
        </p:nvGrpSpPr>
        <p:grpSpPr>
          <a:xfrm>
            <a:off x="4736446" y="2307850"/>
            <a:ext cx="50800" cy="45961"/>
            <a:chOff x="3969660" y="1779210"/>
            <a:chExt cx="50800" cy="45961"/>
          </a:xfrm>
        </p:grpSpPr>
        <p:cxnSp>
          <p:nvCxnSpPr>
            <p:cNvPr id="295" name="Straight Connector 294">
              <a:extLst>
                <a:ext uri="{FF2B5EF4-FFF2-40B4-BE49-F238E27FC236}">
                  <a16:creationId xmlns:a16="http://schemas.microsoft.com/office/drawing/2014/main" id="{2DE414A2-FACB-4F3C-B8A4-26A14D6599B7}"/>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482B492C-663C-476B-801C-6AB1C78CD011}"/>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7941C544-457D-4C61-B4AD-411F2FA4F707}"/>
              </a:ext>
            </a:extLst>
          </p:cNvPr>
          <p:cNvGrpSpPr/>
          <p:nvPr/>
        </p:nvGrpSpPr>
        <p:grpSpPr>
          <a:xfrm>
            <a:off x="4799995" y="2908035"/>
            <a:ext cx="50800" cy="45961"/>
            <a:chOff x="3969660" y="1779210"/>
            <a:chExt cx="50800" cy="45961"/>
          </a:xfrm>
        </p:grpSpPr>
        <p:cxnSp>
          <p:nvCxnSpPr>
            <p:cNvPr id="298" name="Straight Connector 297">
              <a:extLst>
                <a:ext uri="{FF2B5EF4-FFF2-40B4-BE49-F238E27FC236}">
                  <a16:creationId xmlns:a16="http://schemas.microsoft.com/office/drawing/2014/main" id="{6BE5293C-1E96-4068-A1DE-81FBFA5E142B}"/>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9BED57C5-9CDA-4605-8FFF-9E6F0F0B9CC4}"/>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8B29C1E4-B127-4D12-8070-73CAFCC3936B}"/>
              </a:ext>
            </a:extLst>
          </p:cNvPr>
          <p:cNvGrpSpPr/>
          <p:nvPr/>
        </p:nvGrpSpPr>
        <p:grpSpPr>
          <a:xfrm>
            <a:off x="4742330" y="2908035"/>
            <a:ext cx="50800" cy="45961"/>
            <a:chOff x="3969660" y="1779210"/>
            <a:chExt cx="50800" cy="45961"/>
          </a:xfrm>
        </p:grpSpPr>
        <p:cxnSp>
          <p:nvCxnSpPr>
            <p:cNvPr id="301" name="Straight Connector 300">
              <a:extLst>
                <a:ext uri="{FF2B5EF4-FFF2-40B4-BE49-F238E27FC236}">
                  <a16:creationId xmlns:a16="http://schemas.microsoft.com/office/drawing/2014/main" id="{B55DFA6A-E74B-4490-AC28-2E2FA087CF48}"/>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8166C1CE-CBC9-4BFD-85D0-C3F96DFF6F58}"/>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F982FE73-9C29-4CA0-8862-F971974CA23F}"/>
              </a:ext>
            </a:extLst>
          </p:cNvPr>
          <p:cNvGrpSpPr/>
          <p:nvPr/>
        </p:nvGrpSpPr>
        <p:grpSpPr>
          <a:xfrm>
            <a:off x="4702318" y="2908035"/>
            <a:ext cx="50800" cy="45961"/>
            <a:chOff x="3969660" y="1779210"/>
            <a:chExt cx="50800" cy="45961"/>
          </a:xfrm>
        </p:grpSpPr>
        <p:cxnSp>
          <p:nvCxnSpPr>
            <p:cNvPr id="304" name="Straight Connector 303">
              <a:extLst>
                <a:ext uri="{FF2B5EF4-FFF2-40B4-BE49-F238E27FC236}">
                  <a16:creationId xmlns:a16="http://schemas.microsoft.com/office/drawing/2014/main" id="{D87636CA-42E3-47FA-AB53-BA1AE736CC7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2BCD27FA-796E-4222-BEAC-10987BA276A1}"/>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1142522B-D3C4-4D21-B0DB-91BA652AEB1C}"/>
              </a:ext>
            </a:extLst>
          </p:cNvPr>
          <p:cNvGrpSpPr/>
          <p:nvPr/>
        </p:nvGrpSpPr>
        <p:grpSpPr>
          <a:xfrm>
            <a:off x="4289249" y="2908035"/>
            <a:ext cx="50800" cy="45961"/>
            <a:chOff x="3969660" y="1779210"/>
            <a:chExt cx="50800" cy="45961"/>
          </a:xfrm>
        </p:grpSpPr>
        <p:cxnSp>
          <p:nvCxnSpPr>
            <p:cNvPr id="307" name="Straight Connector 306">
              <a:extLst>
                <a:ext uri="{FF2B5EF4-FFF2-40B4-BE49-F238E27FC236}">
                  <a16:creationId xmlns:a16="http://schemas.microsoft.com/office/drawing/2014/main" id="{4F95DCC8-0197-4212-B394-2B05E83300A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027E5CB6-D59B-4E82-A42C-E43F3457499C}"/>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3030A6D5-BCAE-435A-9A72-58B038B47949}"/>
              </a:ext>
            </a:extLst>
          </p:cNvPr>
          <p:cNvGrpSpPr/>
          <p:nvPr/>
        </p:nvGrpSpPr>
        <p:grpSpPr>
          <a:xfrm>
            <a:off x="4276304" y="2908035"/>
            <a:ext cx="50800" cy="45961"/>
            <a:chOff x="3969660" y="1779210"/>
            <a:chExt cx="50800" cy="45961"/>
          </a:xfrm>
        </p:grpSpPr>
        <p:cxnSp>
          <p:nvCxnSpPr>
            <p:cNvPr id="310" name="Straight Connector 309">
              <a:extLst>
                <a:ext uri="{FF2B5EF4-FFF2-40B4-BE49-F238E27FC236}">
                  <a16:creationId xmlns:a16="http://schemas.microsoft.com/office/drawing/2014/main" id="{B3FF8829-9367-47F6-9136-BEC69C0B20B9}"/>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BD4BFEE8-7A80-4087-AD22-5F04627E8AE9}"/>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47F14C58-0426-45D0-88E2-57A5863B7CE2}"/>
              </a:ext>
            </a:extLst>
          </p:cNvPr>
          <p:cNvGrpSpPr/>
          <p:nvPr/>
        </p:nvGrpSpPr>
        <p:grpSpPr>
          <a:xfrm>
            <a:off x="4261005" y="2908035"/>
            <a:ext cx="50800" cy="45961"/>
            <a:chOff x="3969660" y="1779210"/>
            <a:chExt cx="50800" cy="45961"/>
          </a:xfrm>
        </p:grpSpPr>
        <p:cxnSp>
          <p:nvCxnSpPr>
            <p:cNvPr id="313" name="Straight Connector 312">
              <a:extLst>
                <a:ext uri="{FF2B5EF4-FFF2-40B4-BE49-F238E27FC236}">
                  <a16:creationId xmlns:a16="http://schemas.microsoft.com/office/drawing/2014/main" id="{56CE38EE-57F2-4A0B-ABAF-953BEA4B5CD0}"/>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D9AF4185-BCC5-4996-8E3B-366D99F377EF}"/>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674288D8-8AC4-4862-844B-E1A5283343B0}"/>
              </a:ext>
            </a:extLst>
          </p:cNvPr>
          <p:cNvGrpSpPr/>
          <p:nvPr/>
        </p:nvGrpSpPr>
        <p:grpSpPr>
          <a:xfrm>
            <a:off x="4233939" y="2908035"/>
            <a:ext cx="50800" cy="45961"/>
            <a:chOff x="3969660" y="1779210"/>
            <a:chExt cx="50800" cy="45961"/>
          </a:xfrm>
        </p:grpSpPr>
        <p:cxnSp>
          <p:nvCxnSpPr>
            <p:cNvPr id="316" name="Straight Connector 315">
              <a:extLst>
                <a:ext uri="{FF2B5EF4-FFF2-40B4-BE49-F238E27FC236}">
                  <a16:creationId xmlns:a16="http://schemas.microsoft.com/office/drawing/2014/main" id="{BA615634-61D3-4D60-9270-98CD593CD04F}"/>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EF3B7E9F-823F-4DCC-94B7-10224A7891D8}"/>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935931FE-0B1D-41EA-BBDA-8662E088F5B7}"/>
              </a:ext>
            </a:extLst>
          </p:cNvPr>
          <p:cNvGrpSpPr/>
          <p:nvPr/>
        </p:nvGrpSpPr>
        <p:grpSpPr>
          <a:xfrm>
            <a:off x="4163329" y="2908035"/>
            <a:ext cx="50800" cy="45961"/>
            <a:chOff x="3969660" y="1779210"/>
            <a:chExt cx="50800" cy="45961"/>
          </a:xfrm>
        </p:grpSpPr>
        <p:cxnSp>
          <p:nvCxnSpPr>
            <p:cNvPr id="319" name="Straight Connector 318">
              <a:extLst>
                <a:ext uri="{FF2B5EF4-FFF2-40B4-BE49-F238E27FC236}">
                  <a16:creationId xmlns:a16="http://schemas.microsoft.com/office/drawing/2014/main" id="{0FD70B0F-0B77-4BD7-8969-87A56EF18DEE}"/>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B86BE15F-4431-4F7E-A96C-5E23665C2F10}"/>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8A59BE19-772F-4D90-A59F-36E54E5C2B3C}"/>
              </a:ext>
            </a:extLst>
          </p:cNvPr>
          <p:cNvGrpSpPr/>
          <p:nvPr/>
        </p:nvGrpSpPr>
        <p:grpSpPr>
          <a:xfrm>
            <a:off x="4137439" y="2908035"/>
            <a:ext cx="50800" cy="45961"/>
            <a:chOff x="3969660" y="1779210"/>
            <a:chExt cx="50800" cy="45961"/>
          </a:xfrm>
        </p:grpSpPr>
        <p:cxnSp>
          <p:nvCxnSpPr>
            <p:cNvPr id="322" name="Straight Connector 321">
              <a:extLst>
                <a:ext uri="{FF2B5EF4-FFF2-40B4-BE49-F238E27FC236}">
                  <a16:creationId xmlns:a16="http://schemas.microsoft.com/office/drawing/2014/main" id="{C3E8196A-03C2-4751-BF87-26C4040ECFB6}"/>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8097CC34-6B6F-493E-AA56-F90913BC7EC3}"/>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8C7B805F-B2E2-449E-B7E7-FAEB4CF3F1E5}"/>
              </a:ext>
            </a:extLst>
          </p:cNvPr>
          <p:cNvGrpSpPr/>
          <p:nvPr/>
        </p:nvGrpSpPr>
        <p:grpSpPr>
          <a:xfrm>
            <a:off x="4104488" y="2908035"/>
            <a:ext cx="50800" cy="45961"/>
            <a:chOff x="3969660" y="1779210"/>
            <a:chExt cx="50800" cy="45961"/>
          </a:xfrm>
        </p:grpSpPr>
        <p:cxnSp>
          <p:nvCxnSpPr>
            <p:cNvPr id="325" name="Straight Connector 324">
              <a:extLst>
                <a:ext uri="{FF2B5EF4-FFF2-40B4-BE49-F238E27FC236}">
                  <a16:creationId xmlns:a16="http://schemas.microsoft.com/office/drawing/2014/main" id="{531CE60B-7AF7-46BF-BD2C-C078C9B08952}"/>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1D4EDF8B-0256-48CC-BF03-C54FF21BDF07}"/>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36EF62F3-42EA-4856-B423-5E91532370F3}"/>
              </a:ext>
            </a:extLst>
          </p:cNvPr>
          <p:cNvGrpSpPr/>
          <p:nvPr/>
        </p:nvGrpSpPr>
        <p:grpSpPr>
          <a:xfrm>
            <a:off x="4100958" y="2908035"/>
            <a:ext cx="50800" cy="45961"/>
            <a:chOff x="3969660" y="1779210"/>
            <a:chExt cx="50800" cy="45961"/>
          </a:xfrm>
        </p:grpSpPr>
        <p:cxnSp>
          <p:nvCxnSpPr>
            <p:cNvPr id="328" name="Straight Connector 327">
              <a:extLst>
                <a:ext uri="{FF2B5EF4-FFF2-40B4-BE49-F238E27FC236}">
                  <a16:creationId xmlns:a16="http://schemas.microsoft.com/office/drawing/2014/main" id="{2B9730F8-07A6-4B66-B652-F8D3D490EDEB}"/>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C1C73DB0-41CF-4E57-AE97-6013A39BE4B5}"/>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84FF7EFD-D1C7-4BDF-9843-C7AD5C0B3355}"/>
              </a:ext>
            </a:extLst>
          </p:cNvPr>
          <p:cNvGrpSpPr/>
          <p:nvPr/>
        </p:nvGrpSpPr>
        <p:grpSpPr>
          <a:xfrm>
            <a:off x="4024463" y="2908035"/>
            <a:ext cx="50800" cy="45961"/>
            <a:chOff x="3969660" y="1779210"/>
            <a:chExt cx="50800" cy="45961"/>
          </a:xfrm>
        </p:grpSpPr>
        <p:cxnSp>
          <p:nvCxnSpPr>
            <p:cNvPr id="331" name="Straight Connector 330">
              <a:extLst>
                <a:ext uri="{FF2B5EF4-FFF2-40B4-BE49-F238E27FC236}">
                  <a16:creationId xmlns:a16="http://schemas.microsoft.com/office/drawing/2014/main" id="{D79A5A53-F405-42F9-A4C8-A6A1BE49B610}"/>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D4E52E8A-5D24-4475-B6C4-27F3D4B4B5A7}"/>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964715B0-DF76-4928-AED4-F5BE5B5FB492}"/>
              </a:ext>
            </a:extLst>
          </p:cNvPr>
          <p:cNvGrpSpPr/>
          <p:nvPr/>
        </p:nvGrpSpPr>
        <p:grpSpPr>
          <a:xfrm>
            <a:off x="3956207" y="2908035"/>
            <a:ext cx="50800" cy="45961"/>
            <a:chOff x="3969660" y="1779210"/>
            <a:chExt cx="50800" cy="45961"/>
          </a:xfrm>
        </p:grpSpPr>
        <p:cxnSp>
          <p:nvCxnSpPr>
            <p:cNvPr id="334" name="Straight Connector 333">
              <a:extLst>
                <a:ext uri="{FF2B5EF4-FFF2-40B4-BE49-F238E27FC236}">
                  <a16:creationId xmlns:a16="http://schemas.microsoft.com/office/drawing/2014/main" id="{BA5215A9-EC28-4D28-BF4C-49C40D9D662F}"/>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CDFF3AB5-9958-4E2D-899D-EB2B2D3A47B8}"/>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228CFF36-5634-4BF1-B3E8-608C3A0FC7C7}"/>
              </a:ext>
            </a:extLst>
          </p:cNvPr>
          <p:cNvGrpSpPr/>
          <p:nvPr/>
        </p:nvGrpSpPr>
        <p:grpSpPr>
          <a:xfrm>
            <a:off x="3951500" y="2908035"/>
            <a:ext cx="50800" cy="45961"/>
            <a:chOff x="3969660" y="1779210"/>
            <a:chExt cx="50800" cy="45961"/>
          </a:xfrm>
        </p:grpSpPr>
        <p:cxnSp>
          <p:nvCxnSpPr>
            <p:cNvPr id="337" name="Straight Connector 336">
              <a:extLst>
                <a:ext uri="{FF2B5EF4-FFF2-40B4-BE49-F238E27FC236}">
                  <a16:creationId xmlns:a16="http://schemas.microsoft.com/office/drawing/2014/main" id="{AEF761AB-AEDB-434B-93DD-B62CFC0CFA5D}"/>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3423A969-B3B2-47C4-9682-F3711F8B165A}"/>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309A9278-A7D9-4AF9-882D-18E41FBCDF7E}"/>
              </a:ext>
            </a:extLst>
          </p:cNvPr>
          <p:cNvGrpSpPr/>
          <p:nvPr/>
        </p:nvGrpSpPr>
        <p:grpSpPr>
          <a:xfrm>
            <a:off x="3931493" y="2908035"/>
            <a:ext cx="50800" cy="45961"/>
            <a:chOff x="3969660" y="1779210"/>
            <a:chExt cx="50800" cy="45961"/>
          </a:xfrm>
        </p:grpSpPr>
        <p:cxnSp>
          <p:nvCxnSpPr>
            <p:cNvPr id="340" name="Straight Connector 339">
              <a:extLst>
                <a:ext uri="{FF2B5EF4-FFF2-40B4-BE49-F238E27FC236}">
                  <a16:creationId xmlns:a16="http://schemas.microsoft.com/office/drawing/2014/main" id="{4E0F17D0-8CEC-4328-8E22-540F4824AB19}"/>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EA27F117-F05F-4160-8D39-ADC3E66631BC}"/>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70294BF9-52FE-4CBA-AA07-41CA3EB085FA}"/>
              </a:ext>
            </a:extLst>
          </p:cNvPr>
          <p:cNvGrpSpPr/>
          <p:nvPr/>
        </p:nvGrpSpPr>
        <p:grpSpPr>
          <a:xfrm>
            <a:off x="3878535" y="2860961"/>
            <a:ext cx="50800" cy="45961"/>
            <a:chOff x="3969660" y="1779210"/>
            <a:chExt cx="50800" cy="45961"/>
          </a:xfrm>
        </p:grpSpPr>
        <p:cxnSp>
          <p:nvCxnSpPr>
            <p:cNvPr id="343" name="Straight Connector 342">
              <a:extLst>
                <a:ext uri="{FF2B5EF4-FFF2-40B4-BE49-F238E27FC236}">
                  <a16:creationId xmlns:a16="http://schemas.microsoft.com/office/drawing/2014/main" id="{2222710E-C17B-432B-AABB-21FA99E6CE9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103CB39F-04A8-4413-BFCD-FE5B0D270E27}"/>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70636607-2BC1-4AAA-9710-8EA44986708F}"/>
              </a:ext>
            </a:extLst>
          </p:cNvPr>
          <p:cNvGrpSpPr/>
          <p:nvPr/>
        </p:nvGrpSpPr>
        <p:grpSpPr>
          <a:xfrm>
            <a:off x="3859706" y="2860961"/>
            <a:ext cx="50800" cy="45961"/>
            <a:chOff x="3969660" y="1779210"/>
            <a:chExt cx="50800" cy="45961"/>
          </a:xfrm>
        </p:grpSpPr>
        <p:cxnSp>
          <p:nvCxnSpPr>
            <p:cNvPr id="346" name="Straight Connector 345">
              <a:extLst>
                <a:ext uri="{FF2B5EF4-FFF2-40B4-BE49-F238E27FC236}">
                  <a16:creationId xmlns:a16="http://schemas.microsoft.com/office/drawing/2014/main" id="{C8D3A52E-B7F1-46C7-8A87-6B71A517A531}"/>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9A7DA6CC-9CB7-456C-BC1F-F41396C19226}"/>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12A866C5-4FE5-4CD2-96A4-7DC616A73063}"/>
              </a:ext>
            </a:extLst>
          </p:cNvPr>
          <p:cNvGrpSpPr/>
          <p:nvPr/>
        </p:nvGrpSpPr>
        <p:grpSpPr>
          <a:xfrm>
            <a:off x="3844407" y="2860961"/>
            <a:ext cx="50800" cy="45961"/>
            <a:chOff x="3969660" y="1779210"/>
            <a:chExt cx="50800" cy="45961"/>
          </a:xfrm>
        </p:grpSpPr>
        <p:cxnSp>
          <p:nvCxnSpPr>
            <p:cNvPr id="349" name="Straight Connector 348">
              <a:extLst>
                <a:ext uri="{FF2B5EF4-FFF2-40B4-BE49-F238E27FC236}">
                  <a16:creationId xmlns:a16="http://schemas.microsoft.com/office/drawing/2014/main" id="{17E9DDEE-C09E-4DFC-9287-A815821BF9D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15FA2C57-5556-4966-9985-2F3950FA0DA9}"/>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51" name="Group 350">
            <a:extLst>
              <a:ext uri="{FF2B5EF4-FFF2-40B4-BE49-F238E27FC236}">
                <a16:creationId xmlns:a16="http://schemas.microsoft.com/office/drawing/2014/main" id="{4A3D2B81-A3BD-4B91-8E13-AFF41A8965CF}"/>
              </a:ext>
            </a:extLst>
          </p:cNvPr>
          <p:cNvGrpSpPr/>
          <p:nvPr/>
        </p:nvGrpSpPr>
        <p:grpSpPr>
          <a:xfrm>
            <a:off x="3802041" y="2860961"/>
            <a:ext cx="50800" cy="45961"/>
            <a:chOff x="3969660" y="1779210"/>
            <a:chExt cx="50800" cy="45961"/>
          </a:xfrm>
        </p:grpSpPr>
        <p:cxnSp>
          <p:nvCxnSpPr>
            <p:cNvPr id="352" name="Straight Connector 351">
              <a:extLst>
                <a:ext uri="{FF2B5EF4-FFF2-40B4-BE49-F238E27FC236}">
                  <a16:creationId xmlns:a16="http://schemas.microsoft.com/office/drawing/2014/main" id="{C7980621-C4CB-4C85-96E4-A42C722C30ED}"/>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791A118B-6A48-452D-B73A-9C21FB9FFF82}"/>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54" name="Group 353">
            <a:extLst>
              <a:ext uri="{FF2B5EF4-FFF2-40B4-BE49-F238E27FC236}">
                <a16:creationId xmlns:a16="http://schemas.microsoft.com/office/drawing/2014/main" id="{0AA4532F-6863-4C1E-878E-E8F8087DAFBB}"/>
              </a:ext>
            </a:extLst>
          </p:cNvPr>
          <p:cNvGrpSpPr/>
          <p:nvPr/>
        </p:nvGrpSpPr>
        <p:grpSpPr>
          <a:xfrm>
            <a:off x="3791449" y="2810357"/>
            <a:ext cx="50800" cy="45961"/>
            <a:chOff x="3969660" y="1779210"/>
            <a:chExt cx="50800" cy="45961"/>
          </a:xfrm>
        </p:grpSpPr>
        <p:cxnSp>
          <p:nvCxnSpPr>
            <p:cNvPr id="355" name="Straight Connector 354">
              <a:extLst>
                <a:ext uri="{FF2B5EF4-FFF2-40B4-BE49-F238E27FC236}">
                  <a16:creationId xmlns:a16="http://schemas.microsoft.com/office/drawing/2014/main" id="{B6048C10-A2B5-4C9C-888B-9E3551745FE1}"/>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E93028CE-C253-4DBC-9480-14FE8C8C5DD7}"/>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57" name="Group 356">
            <a:extLst>
              <a:ext uri="{FF2B5EF4-FFF2-40B4-BE49-F238E27FC236}">
                <a16:creationId xmlns:a16="http://schemas.microsoft.com/office/drawing/2014/main" id="{6F361094-F70B-418F-94FE-D24A4879FDE2}"/>
              </a:ext>
            </a:extLst>
          </p:cNvPr>
          <p:cNvGrpSpPr/>
          <p:nvPr/>
        </p:nvGrpSpPr>
        <p:grpSpPr>
          <a:xfrm>
            <a:off x="3716132" y="2810357"/>
            <a:ext cx="50800" cy="45961"/>
            <a:chOff x="3969660" y="1779210"/>
            <a:chExt cx="50800" cy="45961"/>
          </a:xfrm>
        </p:grpSpPr>
        <p:cxnSp>
          <p:nvCxnSpPr>
            <p:cNvPr id="358" name="Straight Connector 357">
              <a:extLst>
                <a:ext uri="{FF2B5EF4-FFF2-40B4-BE49-F238E27FC236}">
                  <a16:creationId xmlns:a16="http://schemas.microsoft.com/office/drawing/2014/main" id="{375D73CE-72E5-473E-A270-CD8900FCA6C3}"/>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591A881A-0EED-4855-BEC8-CC350198EEFC}"/>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60" name="Group 359">
            <a:extLst>
              <a:ext uri="{FF2B5EF4-FFF2-40B4-BE49-F238E27FC236}">
                <a16:creationId xmlns:a16="http://schemas.microsoft.com/office/drawing/2014/main" id="{0FA50303-B23F-4417-9DC6-C5B04D51F370}"/>
              </a:ext>
            </a:extLst>
          </p:cNvPr>
          <p:cNvGrpSpPr/>
          <p:nvPr/>
        </p:nvGrpSpPr>
        <p:grpSpPr>
          <a:xfrm>
            <a:off x="3687888" y="2718564"/>
            <a:ext cx="50800" cy="45961"/>
            <a:chOff x="3969660" y="1779210"/>
            <a:chExt cx="50800" cy="45961"/>
          </a:xfrm>
        </p:grpSpPr>
        <p:cxnSp>
          <p:nvCxnSpPr>
            <p:cNvPr id="361" name="Straight Connector 360">
              <a:extLst>
                <a:ext uri="{FF2B5EF4-FFF2-40B4-BE49-F238E27FC236}">
                  <a16:creationId xmlns:a16="http://schemas.microsoft.com/office/drawing/2014/main" id="{724B3684-7B33-4B5C-9059-B6B1309092A0}"/>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DE3FFA9A-AD34-4929-BE60-225FF9506265}"/>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63" name="Group 362">
            <a:extLst>
              <a:ext uri="{FF2B5EF4-FFF2-40B4-BE49-F238E27FC236}">
                <a16:creationId xmlns:a16="http://schemas.microsoft.com/office/drawing/2014/main" id="{3640D44A-A659-4CC6-BB95-32530D9E04BF}"/>
              </a:ext>
            </a:extLst>
          </p:cNvPr>
          <p:cNvGrpSpPr/>
          <p:nvPr/>
        </p:nvGrpSpPr>
        <p:grpSpPr>
          <a:xfrm>
            <a:off x="3664351" y="2718564"/>
            <a:ext cx="50800" cy="45961"/>
            <a:chOff x="3969660" y="1779210"/>
            <a:chExt cx="50800" cy="45961"/>
          </a:xfrm>
        </p:grpSpPr>
        <p:cxnSp>
          <p:nvCxnSpPr>
            <p:cNvPr id="364" name="Straight Connector 363">
              <a:extLst>
                <a:ext uri="{FF2B5EF4-FFF2-40B4-BE49-F238E27FC236}">
                  <a16:creationId xmlns:a16="http://schemas.microsoft.com/office/drawing/2014/main" id="{3FA4CAE3-9603-49AB-B6EB-545F21956E43}"/>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97E6DBB0-925C-4BB2-89E6-0C01062AD986}"/>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A296E1C3-FA60-453C-8473-608037036531}"/>
              </a:ext>
            </a:extLst>
          </p:cNvPr>
          <p:cNvGrpSpPr/>
          <p:nvPr/>
        </p:nvGrpSpPr>
        <p:grpSpPr>
          <a:xfrm>
            <a:off x="3643168" y="2692674"/>
            <a:ext cx="50800" cy="45961"/>
            <a:chOff x="3969660" y="1779210"/>
            <a:chExt cx="50800" cy="45961"/>
          </a:xfrm>
        </p:grpSpPr>
        <p:cxnSp>
          <p:nvCxnSpPr>
            <p:cNvPr id="367" name="Straight Connector 366">
              <a:extLst>
                <a:ext uri="{FF2B5EF4-FFF2-40B4-BE49-F238E27FC236}">
                  <a16:creationId xmlns:a16="http://schemas.microsoft.com/office/drawing/2014/main" id="{3A710C56-2E08-4503-BB8E-82623C887119}"/>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976B8B71-D2AF-4CCD-AF03-396108C6425B}"/>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69" name="Group 368">
            <a:extLst>
              <a:ext uri="{FF2B5EF4-FFF2-40B4-BE49-F238E27FC236}">
                <a16:creationId xmlns:a16="http://schemas.microsoft.com/office/drawing/2014/main" id="{AF52301B-2DA4-425D-A9DD-0628302A5B53}"/>
              </a:ext>
            </a:extLst>
          </p:cNvPr>
          <p:cNvGrpSpPr/>
          <p:nvPr/>
        </p:nvGrpSpPr>
        <p:grpSpPr>
          <a:xfrm>
            <a:off x="3630223" y="2692674"/>
            <a:ext cx="50800" cy="45961"/>
            <a:chOff x="3969660" y="1779210"/>
            <a:chExt cx="50800" cy="45961"/>
          </a:xfrm>
        </p:grpSpPr>
        <p:cxnSp>
          <p:nvCxnSpPr>
            <p:cNvPr id="370" name="Straight Connector 369">
              <a:extLst>
                <a:ext uri="{FF2B5EF4-FFF2-40B4-BE49-F238E27FC236}">
                  <a16:creationId xmlns:a16="http://schemas.microsoft.com/office/drawing/2014/main" id="{7F565303-91B8-42DD-AEF7-EBD89C24BC9D}"/>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3DECCBAC-3424-4E36-A31E-F1B36042E0CF}"/>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B02AACC8-1AA5-42DB-8DBE-5BD6DFE5751F}"/>
              </a:ext>
            </a:extLst>
          </p:cNvPr>
          <p:cNvGrpSpPr/>
          <p:nvPr/>
        </p:nvGrpSpPr>
        <p:grpSpPr>
          <a:xfrm>
            <a:off x="3625516" y="2692674"/>
            <a:ext cx="50800" cy="45961"/>
            <a:chOff x="3969660" y="1779210"/>
            <a:chExt cx="50800" cy="45961"/>
          </a:xfrm>
        </p:grpSpPr>
        <p:cxnSp>
          <p:nvCxnSpPr>
            <p:cNvPr id="373" name="Straight Connector 372">
              <a:extLst>
                <a:ext uri="{FF2B5EF4-FFF2-40B4-BE49-F238E27FC236}">
                  <a16:creationId xmlns:a16="http://schemas.microsoft.com/office/drawing/2014/main" id="{6E49A7C3-592D-4E61-8546-B468A21148A6}"/>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892E7DF2-F38F-4D71-9249-26776243424D}"/>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5" name="Group 374">
            <a:extLst>
              <a:ext uri="{FF2B5EF4-FFF2-40B4-BE49-F238E27FC236}">
                <a16:creationId xmlns:a16="http://schemas.microsoft.com/office/drawing/2014/main" id="{94B639D9-F047-4898-B73D-80FF0FD1B11A}"/>
              </a:ext>
            </a:extLst>
          </p:cNvPr>
          <p:cNvGrpSpPr/>
          <p:nvPr/>
        </p:nvGrpSpPr>
        <p:grpSpPr>
          <a:xfrm>
            <a:off x="3599626" y="2692674"/>
            <a:ext cx="50800" cy="45961"/>
            <a:chOff x="3969660" y="1779210"/>
            <a:chExt cx="50800" cy="45961"/>
          </a:xfrm>
        </p:grpSpPr>
        <p:cxnSp>
          <p:nvCxnSpPr>
            <p:cNvPr id="376" name="Straight Connector 375">
              <a:extLst>
                <a:ext uri="{FF2B5EF4-FFF2-40B4-BE49-F238E27FC236}">
                  <a16:creationId xmlns:a16="http://schemas.microsoft.com/office/drawing/2014/main" id="{3EA445AA-1F8C-40CE-A3A1-406E5029662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F0BD1065-158F-47AD-815E-3FFB86A8FF4B}"/>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8" name="Group 377">
            <a:extLst>
              <a:ext uri="{FF2B5EF4-FFF2-40B4-BE49-F238E27FC236}">
                <a16:creationId xmlns:a16="http://schemas.microsoft.com/office/drawing/2014/main" id="{A728C138-70C5-44E6-AA8C-C9AB54D35520}"/>
              </a:ext>
            </a:extLst>
          </p:cNvPr>
          <p:cNvGrpSpPr/>
          <p:nvPr/>
        </p:nvGrpSpPr>
        <p:grpSpPr>
          <a:xfrm>
            <a:off x="3565498" y="2664430"/>
            <a:ext cx="50800" cy="45961"/>
            <a:chOff x="3969660" y="1779210"/>
            <a:chExt cx="50800" cy="45961"/>
          </a:xfrm>
        </p:grpSpPr>
        <p:cxnSp>
          <p:nvCxnSpPr>
            <p:cNvPr id="379" name="Straight Connector 378">
              <a:extLst>
                <a:ext uri="{FF2B5EF4-FFF2-40B4-BE49-F238E27FC236}">
                  <a16:creationId xmlns:a16="http://schemas.microsoft.com/office/drawing/2014/main" id="{06ED1B83-DC29-4AFC-98FB-71AE784B1B4E}"/>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FBD9DAA4-F293-4B22-8060-0EE1FAFD17DD}"/>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1" name="Group 380">
            <a:extLst>
              <a:ext uri="{FF2B5EF4-FFF2-40B4-BE49-F238E27FC236}">
                <a16:creationId xmlns:a16="http://schemas.microsoft.com/office/drawing/2014/main" id="{4132731F-8F6C-45D0-96C2-ED70A3AA3167}"/>
              </a:ext>
            </a:extLst>
          </p:cNvPr>
          <p:cNvGrpSpPr/>
          <p:nvPr/>
        </p:nvGrpSpPr>
        <p:grpSpPr>
          <a:xfrm>
            <a:off x="3489004" y="2664430"/>
            <a:ext cx="50800" cy="45961"/>
            <a:chOff x="3969660" y="1779210"/>
            <a:chExt cx="50800" cy="45961"/>
          </a:xfrm>
        </p:grpSpPr>
        <p:cxnSp>
          <p:nvCxnSpPr>
            <p:cNvPr id="382" name="Straight Connector 381">
              <a:extLst>
                <a:ext uri="{FF2B5EF4-FFF2-40B4-BE49-F238E27FC236}">
                  <a16:creationId xmlns:a16="http://schemas.microsoft.com/office/drawing/2014/main" id="{2213D81E-A8A7-42F9-B3C3-CBE894C2928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C191198F-6377-4695-AA7F-2655EC3825F9}"/>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4" name="Group 383">
            <a:extLst>
              <a:ext uri="{FF2B5EF4-FFF2-40B4-BE49-F238E27FC236}">
                <a16:creationId xmlns:a16="http://schemas.microsoft.com/office/drawing/2014/main" id="{BCD210C3-2504-4165-8B70-0EE26E6A4EA8}"/>
              </a:ext>
            </a:extLst>
          </p:cNvPr>
          <p:cNvGrpSpPr/>
          <p:nvPr/>
        </p:nvGrpSpPr>
        <p:grpSpPr>
          <a:xfrm>
            <a:off x="3257168" y="2592643"/>
            <a:ext cx="50800" cy="45961"/>
            <a:chOff x="3969660" y="1779210"/>
            <a:chExt cx="50800" cy="45961"/>
          </a:xfrm>
        </p:grpSpPr>
        <p:cxnSp>
          <p:nvCxnSpPr>
            <p:cNvPr id="385" name="Straight Connector 384">
              <a:extLst>
                <a:ext uri="{FF2B5EF4-FFF2-40B4-BE49-F238E27FC236}">
                  <a16:creationId xmlns:a16="http://schemas.microsoft.com/office/drawing/2014/main" id="{3A1FD80E-A4C5-4EFD-A557-3082C7147FAD}"/>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96FE370A-A3D9-4659-BC8A-33F97D6DE3EE}"/>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7" name="Group 386">
            <a:extLst>
              <a:ext uri="{FF2B5EF4-FFF2-40B4-BE49-F238E27FC236}">
                <a16:creationId xmlns:a16="http://schemas.microsoft.com/office/drawing/2014/main" id="{3BA12848-3F51-4244-A336-600196F0C85E}"/>
              </a:ext>
            </a:extLst>
          </p:cNvPr>
          <p:cNvGrpSpPr/>
          <p:nvPr/>
        </p:nvGrpSpPr>
        <p:grpSpPr>
          <a:xfrm>
            <a:off x="3135954" y="2522033"/>
            <a:ext cx="50800" cy="45961"/>
            <a:chOff x="3969660" y="1779210"/>
            <a:chExt cx="50800" cy="45961"/>
          </a:xfrm>
        </p:grpSpPr>
        <p:cxnSp>
          <p:nvCxnSpPr>
            <p:cNvPr id="388" name="Straight Connector 387">
              <a:extLst>
                <a:ext uri="{FF2B5EF4-FFF2-40B4-BE49-F238E27FC236}">
                  <a16:creationId xmlns:a16="http://schemas.microsoft.com/office/drawing/2014/main" id="{7CB898E4-A7E3-4B1C-8511-FE1BA2EA2E18}"/>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DCE2053A-2872-4CBC-8DD2-B07B3CCF7BC2}"/>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90" name="Group 389">
            <a:extLst>
              <a:ext uri="{FF2B5EF4-FFF2-40B4-BE49-F238E27FC236}">
                <a16:creationId xmlns:a16="http://schemas.microsoft.com/office/drawing/2014/main" id="{E6CC271D-EE3C-42FE-8700-83262811FE72}"/>
              </a:ext>
            </a:extLst>
          </p:cNvPr>
          <p:cNvGrpSpPr/>
          <p:nvPr/>
        </p:nvGrpSpPr>
        <p:grpSpPr>
          <a:xfrm>
            <a:off x="3014740" y="2452600"/>
            <a:ext cx="50800" cy="45961"/>
            <a:chOff x="3969660" y="1779210"/>
            <a:chExt cx="50800" cy="45961"/>
          </a:xfrm>
        </p:grpSpPr>
        <p:cxnSp>
          <p:nvCxnSpPr>
            <p:cNvPr id="391" name="Straight Connector 390">
              <a:extLst>
                <a:ext uri="{FF2B5EF4-FFF2-40B4-BE49-F238E27FC236}">
                  <a16:creationId xmlns:a16="http://schemas.microsoft.com/office/drawing/2014/main" id="{B4F17346-D23F-4FCB-8DAD-BC4A840ADD9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4F187076-6738-4A24-93B3-66B3D2883DC8}"/>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93" name="Group 392">
            <a:extLst>
              <a:ext uri="{FF2B5EF4-FFF2-40B4-BE49-F238E27FC236}">
                <a16:creationId xmlns:a16="http://schemas.microsoft.com/office/drawing/2014/main" id="{A208EAA7-68CB-400B-A5C9-A15FD3831B82}"/>
              </a:ext>
            </a:extLst>
          </p:cNvPr>
          <p:cNvGrpSpPr/>
          <p:nvPr/>
        </p:nvGrpSpPr>
        <p:grpSpPr>
          <a:xfrm>
            <a:off x="2993557" y="2452600"/>
            <a:ext cx="50800" cy="45961"/>
            <a:chOff x="3969660" y="1779210"/>
            <a:chExt cx="50800" cy="45961"/>
          </a:xfrm>
        </p:grpSpPr>
        <p:cxnSp>
          <p:nvCxnSpPr>
            <p:cNvPr id="394" name="Straight Connector 393">
              <a:extLst>
                <a:ext uri="{FF2B5EF4-FFF2-40B4-BE49-F238E27FC236}">
                  <a16:creationId xmlns:a16="http://schemas.microsoft.com/office/drawing/2014/main" id="{E47E7D59-7013-4EBF-B8F3-2A8F8A4BA4B9}"/>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BAC1FA8A-1C81-4518-82DC-C154AEE69A37}"/>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96" name="Group 395">
            <a:extLst>
              <a:ext uri="{FF2B5EF4-FFF2-40B4-BE49-F238E27FC236}">
                <a16:creationId xmlns:a16="http://schemas.microsoft.com/office/drawing/2014/main" id="{C6C09F02-271F-4595-8A3A-EB91E2205EF4}"/>
              </a:ext>
            </a:extLst>
          </p:cNvPr>
          <p:cNvGrpSpPr/>
          <p:nvPr/>
        </p:nvGrpSpPr>
        <p:grpSpPr>
          <a:xfrm>
            <a:off x="2954722" y="2363160"/>
            <a:ext cx="50800" cy="45961"/>
            <a:chOff x="3969660" y="1779210"/>
            <a:chExt cx="50800" cy="45961"/>
          </a:xfrm>
        </p:grpSpPr>
        <p:cxnSp>
          <p:nvCxnSpPr>
            <p:cNvPr id="397" name="Straight Connector 396">
              <a:extLst>
                <a:ext uri="{FF2B5EF4-FFF2-40B4-BE49-F238E27FC236}">
                  <a16:creationId xmlns:a16="http://schemas.microsoft.com/office/drawing/2014/main" id="{B10BF234-D9DC-4EDF-BABB-01E4025019F1}"/>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B876D985-F04D-4973-90C6-C6171C293EFE}"/>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399" name="Group 398">
            <a:extLst>
              <a:ext uri="{FF2B5EF4-FFF2-40B4-BE49-F238E27FC236}">
                <a16:creationId xmlns:a16="http://schemas.microsoft.com/office/drawing/2014/main" id="{A60AFBD5-0C89-485B-A730-E860CFD878C9}"/>
              </a:ext>
            </a:extLst>
          </p:cNvPr>
          <p:cNvGrpSpPr/>
          <p:nvPr/>
        </p:nvGrpSpPr>
        <p:grpSpPr>
          <a:xfrm>
            <a:off x="2904118" y="2297257"/>
            <a:ext cx="50800" cy="45961"/>
            <a:chOff x="3969660" y="1779210"/>
            <a:chExt cx="50800" cy="45961"/>
          </a:xfrm>
        </p:grpSpPr>
        <p:cxnSp>
          <p:nvCxnSpPr>
            <p:cNvPr id="400" name="Straight Connector 399">
              <a:extLst>
                <a:ext uri="{FF2B5EF4-FFF2-40B4-BE49-F238E27FC236}">
                  <a16:creationId xmlns:a16="http://schemas.microsoft.com/office/drawing/2014/main" id="{59E06AAE-93BC-4767-9851-9622A5DDD2CF}"/>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FCE024A2-C0A6-4F0A-93B2-45EDD18CB944}"/>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1A3F2D01-23A6-4C3F-98BB-5166BAD01A11}"/>
              </a:ext>
            </a:extLst>
          </p:cNvPr>
          <p:cNvGrpSpPr/>
          <p:nvPr/>
        </p:nvGrpSpPr>
        <p:grpSpPr>
          <a:xfrm>
            <a:off x="2626385" y="2123085"/>
            <a:ext cx="50800" cy="45961"/>
            <a:chOff x="3969660" y="1779210"/>
            <a:chExt cx="50800" cy="45961"/>
          </a:xfrm>
        </p:grpSpPr>
        <p:cxnSp>
          <p:nvCxnSpPr>
            <p:cNvPr id="403" name="Straight Connector 402">
              <a:extLst>
                <a:ext uri="{FF2B5EF4-FFF2-40B4-BE49-F238E27FC236}">
                  <a16:creationId xmlns:a16="http://schemas.microsoft.com/office/drawing/2014/main" id="{DCCE0BD3-33D7-4B5C-B52E-37D6EAF3209B}"/>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CE44947E-7917-416A-AEE3-ABA930079B4F}"/>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694036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MRD Status and Prognosis With VEN + AZA in </a:t>
            </a:r>
            <a:br>
              <a:rPr lang="en-US" dirty="0"/>
            </a:br>
            <a:r>
              <a:rPr lang="en-US" dirty="0"/>
              <a:t>Treatment-Naive AML (VIALE-A): Time to MRD</a:t>
            </a:r>
          </a:p>
        </p:txBody>
      </p:sp>
      <p:graphicFrame>
        <p:nvGraphicFramePr>
          <p:cNvPr id="13" name="Group 32">
            <a:extLst>
              <a:ext uri="{FF2B5EF4-FFF2-40B4-BE49-F238E27FC236}">
                <a16:creationId xmlns:a16="http://schemas.microsoft.com/office/drawing/2014/main" id="{96CD23DA-9A61-BF4F-A556-44C1EBDA947E}"/>
              </a:ext>
            </a:extLst>
          </p:cNvPr>
          <p:cNvGraphicFramePr>
            <a:graphicFrameLocks noGrp="1"/>
          </p:cNvGraphicFramePr>
          <p:nvPr/>
        </p:nvGraphicFramePr>
        <p:xfrm>
          <a:off x="1777787" y="5244899"/>
          <a:ext cx="8636427" cy="1078915"/>
        </p:xfrm>
        <a:graphic>
          <a:graphicData uri="http://schemas.openxmlformats.org/drawingml/2006/table">
            <a:tbl>
              <a:tblPr/>
              <a:tblGrid>
                <a:gridCol w="3111815">
                  <a:extLst>
                    <a:ext uri="{9D8B030D-6E8A-4147-A177-3AD203B41FA5}">
                      <a16:colId xmlns:a16="http://schemas.microsoft.com/office/drawing/2014/main" val="20000"/>
                    </a:ext>
                  </a:extLst>
                </a:gridCol>
                <a:gridCol w="1085932">
                  <a:extLst>
                    <a:ext uri="{9D8B030D-6E8A-4147-A177-3AD203B41FA5}">
                      <a16:colId xmlns:a16="http://schemas.microsoft.com/office/drawing/2014/main" val="20001"/>
                    </a:ext>
                  </a:extLst>
                </a:gridCol>
                <a:gridCol w="1479560">
                  <a:extLst>
                    <a:ext uri="{9D8B030D-6E8A-4147-A177-3AD203B41FA5}">
                      <a16:colId xmlns:a16="http://schemas.microsoft.com/office/drawing/2014/main" val="20002"/>
                    </a:ext>
                  </a:extLst>
                </a:gridCol>
                <a:gridCol w="1479560">
                  <a:extLst>
                    <a:ext uri="{9D8B030D-6E8A-4147-A177-3AD203B41FA5}">
                      <a16:colId xmlns:a16="http://schemas.microsoft.com/office/drawing/2014/main" val="770781441"/>
                    </a:ext>
                  </a:extLst>
                </a:gridCol>
                <a:gridCol w="1479560">
                  <a:extLst>
                    <a:ext uri="{9D8B030D-6E8A-4147-A177-3AD203B41FA5}">
                      <a16:colId xmlns:a16="http://schemas.microsoft.com/office/drawing/2014/main" val="4059533567"/>
                    </a:ext>
                  </a:extLst>
                </a:gridCol>
              </a:tblGrid>
              <a:tr h="46931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OS,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12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18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Median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144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CR/CRi + MRD &lt;10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by end of cycle 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87.8  (59.5-96.8)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81.6 (53.0-93.7)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 (NR-NR)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44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CR/CRi + MRD &lt;10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thereafter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96.0 (84.9-99.0)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85.8 (72.5-93.0)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 (24.4-NR)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4" name="TextBox 13">
            <a:extLst>
              <a:ext uri="{FF2B5EF4-FFF2-40B4-BE49-F238E27FC236}">
                <a16:creationId xmlns:a16="http://schemas.microsoft.com/office/drawing/2014/main" id="{16CF398B-AFC0-5D41-B732-175D96CFC559}"/>
              </a:ext>
            </a:extLst>
          </p:cNvPr>
          <p:cNvSpPr txBox="1"/>
          <p:nvPr/>
        </p:nvSpPr>
        <p:spPr bwMode="auto">
          <a:xfrm>
            <a:off x="2133702" y="1483682"/>
            <a:ext cx="2540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by Treatment Cycle</a:t>
            </a:r>
          </a:p>
        </p:txBody>
      </p:sp>
      <p:sp>
        <p:nvSpPr>
          <p:cNvPr id="15" name="TextBox 14">
            <a:extLst>
              <a:ext uri="{FF2B5EF4-FFF2-40B4-BE49-F238E27FC236}">
                <a16:creationId xmlns:a16="http://schemas.microsoft.com/office/drawing/2014/main" id="{70E84745-14BE-EF41-829C-F58E67D17F97}"/>
              </a:ext>
            </a:extLst>
          </p:cNvPr>
          <p:cNvSpPr txBox="1"/>
          <p:nvPr/>
        </p:nvSpPr>
        <p:spPr bwMode="auto">
          <a:xfrm>
            <a:off x="7908426" y="1500535"/>
            <a:ext cx="2327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by Treatment Cycle</a:t>
            </a:r>
          </a:p>
        </p:txBody>
      </p:sp>
      <p:sp>
        <p:nvSpPr>
          <p:cNvPr id="3" name="TextBox 2">
            <a:extLst>
              <a:ext uri="{FF2B5EF4-FFF2-40B4-BE49-F238E27FC236}">
                <a16:creationId xmlns:a16="http://schemas.microsoft.com/office/drawing/2014/main" id="{AD9E858B-AEE5-41F6-AE1B-2D563712DC05}"/>
              </a:ext>
            </a:extLst>
          </p:cNvPr>
          <p:cNvSpPr txBox="1"/>
          <p:nvPr/>
        </p:nvSpPr>
        <p:spPr bwMode="auto">
          <a:xfrm rot="16200000">
            <a:off x="5506523" y="2800007"/>
            <a:ext cx="21086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Probability</a:t>
            </a:r>
          </a:p>
        </p:txBody>
      </p:sp>
      <p:sp>
        <p:nvSpPr>
          <p:cNvPr id="16" name="TextBox 15">
            <a:extLst>
              <a:ext uri="{FF2B5EF4-FFF2-40B4-BE49-F238E27FC236}">
                <a16:creationId xmlns:a16="http://schemas.microsoft.com/office/drawing/2014/main" id="{0B19AD2C-3A81-4C6E-AB53-0A4643C9B81A}"/>
              </a:ext>
            </a:extLst>
          </p:cNvPr>
          <p:cNvSpPr txBox="1"/>
          <p:nvPr/>
        </p:nvSpPr>
        <p:spPr bwMode="auto">
          <a:xfrm>
            <a:off x="8079887" y="4183832"/>
            <a:ext cx="21086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cxnSp>
        <p:nvCxnSpPr>
          <p:cNvPr id="10" name="Straight Connector 9">
            <a:extLst>
              <a:ext uri="{FF2B5EF4-FFF2-40B4-BE49-F238E27FC236}">
                <a16:creationId xmlns:a16="http://schemas.microsoft.com/office/drawing/2014/main" id="{9D8264BD-9C50-42E7-9511-B6CDAF4A9B67}"/>
              </a:ext>
            </a:extLst>
          </p:cNvPr>
          <p:cNvCxnSpPr>
            <a:cxnSpLocks/>
          </p:cNvCxnSpPr>
          <p:nvPr/>
        </p:nvCxnSpPr>
        <p:spPr bwMode="auto">
          <a:xfrm>
            <a:off x="1156844" y="2321863"/>
            <a:ext cx="782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DE330A3-D887-41FA-BEFB-00587CFA1023}"/>
              </a:ext>
            </a:extLst>
          </p:cNvPr>
          <p:cNvCxnSpPr>
            <a:cxnSpLocks/>
          </p:cNvCxnSpPr>
          <p:nvPr/>
        </p:nvCxnSpPr>
        <p:spPr bwMode="auto">
          <a:xfrm>
            <a:off x="1156844" y="3328655"/>
            <a:ext cx="782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221277D-A547-48C5-A14F-C4BFD47BCC53}"/>
              </a:ext>
            </a:extLst>
          </p:cNvPr>
          <p:cNvCxnSpPr>
            <a:cxnSpLocks/>
          </p:cNvCxnSpPr>
          <p:nvPr/>
        </p:nvCxnSpPr>
        <p:spPr bwMode="auto">
          <a:xfrm>
            <a:off x="1156844" y="4335446"/>
            <a:ext cx="78208" cy="0"/>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26E0BFB4-425E-403D-B3C9-B47752FA3822}"/>
              </a:ext>
            </a:extLst>
          </p:cNvPr>
          <p:cNvSpPr txBox="1"/>
          <p:nvPr/>
        </p:nvSpPr>
        <p:spPr bwMode="auto">
          <a:xfrm rot="16200000">
            <a:off x="-365474" y="3108503"/>
            <a:ext cx="201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 (%)</a:t>
            </a:r>
          </a:p>
        </p:txBody>
      </p:sp>
      <p:sp>
        <p:nvSpPr>
          <p:cNvPr id="21" name="TextBox 20">
            <a:extLst>
              <a:ext uri="{FF2B5EF4-FFF2-40B4-BE49-F238E27FC236}">
                <a16:creationId xmlns:a16="http://schemas.microsoft.com/office/drawing/2014/main" id="{11C729EB-FFC5-4ECB-8017-297F0E6A3FCF}"/>
              </a:ext>
            </a:extLst>
          </p:cNvPr>
          <p:cNvSpPr txBox="1"/>
          <p:nvPr/>
        </p:nvSpPr>
        <p:spPr bwMode="auto">
          <a:xfrm>
            <a:off x="787400" y="2152134"/>
            <a:ext cx="4931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2" name="TextBox 21">
            <a:extLst>
              <a:ext uri="{FF2B5EF4-FFF2-40B4-BE49-F238E27FC236}">
                <a16:creationId xmlns:a16="http://schemas.microsoft.com/office/drawing/2014/main" id="{60EBF81F-2E58-4833-97D1-CA3F9100E4B1}"/>
              </a:ext>
            </a:extLst>
          </p:cNvPr>
          <p:cNvSpPr txBox="1"/>
          <p:nvPr/>
        </p:nvSpPr>
        <p:spPr bwMode="auto">
          <a:xfrm>
            <a:off x="865717" y="3166017"/>
            <a:ext cx="4931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23" name="TextBox 22">
            <a:extLst>
              <a:ext uri="{FF2B5EF4-FFF2-40B4-BE49-F238E27FC236}">
                <a16:creationId xmlns:a16="http://schemas.microsoft.com/office/drawing/2014/main" id="{FDFEB560-C90A-4C39-B289-A4EF99B25D24}"/>
              </a:ext>
            </a:extLst>
          </p:cNvPr>
          <p:cNvSpPr txBox="1"/>
          <p:nvPr/>
        </p:nvSpPr>
        <p:spPr bwMode="auto">
          <a:xfrm>
            <a:off x="954617" y="4173550"/>
            <a:ext cx="2899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4" name="TextBox 23">
            <a:extLst>
              <a:ext uri="{FF2B5EF4-FFF2-40B4-BE49-F238E27FC236}">
                <a16:creationId xmlns:a16="http://schemas.microsoft.com/office/drawing/2014/main" id="{74CB8DF9-A813-4F1D-A24E-4C14306CD842}"/>
              </a:ext>
            </a:extLst>
          </p:cNvPr>
          <p:cNvSpPr txBox="1"/>
          <p:nvPr/>
        </p:nvSpPr>
        <p:spPr bwMode="auto">
          <a:xfrm>
            <a:off x="1149630" y="4319601"/>
            <a:ext cx="11596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By End of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 1 (n = 17)</a:t>
            </a:r>
          </a:p>
        </p:txBody>
      </p:sp>
      <p:sp>
        <p:nvSpPr>
          <p:cNvPr id="25" name="TextBox 24">
            <a:extLst>
              <a:ext uri="{FF2B5EF4-FFF2-40B4-BE49-F238E27FC236}">
                <a16:creationId xmlns:a16="http://schemas.microsoft.com/office/drawing/2014/main" id="{11D59869-C829-4A41-8BEF-2FDCE582CC9C}"/>
              </a:ext>
            </a:extLst>
          </p:cNvPr>
          <p:cNvSpPr txBox="1"/>
          <p:nvPr/>
        </p:nvSpPr>
        <p:spPr bwMode="auto">
          <a:xfrm>
            <a:off x="2300818" y="4317485"/>
            <a:ext cx="11596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By End of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 4 (n = 18)</a:t>
            </a:r>
          </a:p>
        </p:txBody>
      </p:sp>
      <p:sp>
        <p:nvSpPr>
          <p:cNvPr id="26" name="TextBox 25">
            <a:extLst>
              <a:ext uri="{FF2B5EF4-FFF2-40B4-BE49-F238E27FC236}">
                <a16:creationId xmlns:a16="http://schemas.microsoft.com/office/drawing/2014/main" id="{7BEF5506-07EA-465E-A8F9-4270FF90A7B3}"/>
              </a:ext>
            </a:extLst>
          </p:cNvPr>
          <p:cNvSpPr txBox="1"/>
          <p:nvPr/>
        </p:nvSpPr>
        <p:spPr bwMode="auto">
          <a:xfrm>
            <a:off x="3386668" y="4325952"/>
            <a:ext cx="11432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By End of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 7 (n = 18)</a:t>
            </a:r>
          </a:p>
        </p:txBody>
      </p:sp>
      <p:sp>
        <p:nvSpPr>
          <p:cNvPr id="27" name="TextBox 26">
            <a:extLst>
              <a:ext uri="{FF2B5EF4-FFF2-40B4-BE49-F238E27FC236}">
                <a16:creationId xmlns:a16="http://schemas.microsoft.com/office/drawing/2014/main" id="{AD4E0A21-342E-420F-8F18-53BFAB4092E3}"/>
              </a:ext>
            </a:extLst>
          </p:cNvPr>
          <p:cNvSpPr txBox="1"/>
          <p:nvPr/>
        </p:nvSpPr>
        <p:spPr bwMode="auto">
          <a:xfrm>
            <a:off x="4468285" y="4317485"/>
            <a:ext cx="10943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After Cycle 7 (n = 14)</a:t>
            </a:r>
          </a:p>
        </p:txBody>
      </p:sp>
      <p:sp>
        <p:nvSpPr>
          <p:cNvPr id="28" name="Rectangle 27">
            <a:extLst>
              <a:ext uri="{FF2B5EF4-FFF2-40B4-BE49-F238E27FC236}">
                <a16:creationId xmlns:a16="http://schemas.microsoft.com/office/drawing/2014/main" id="{0A901D39-38A1-4C7B-BCDF-11F5B6E4FE34}"/>
              </a:ext>
            </a:extLst>
          </p:cNvPr>
          <p:cNvSpPr/>
          <p:nvPr/>
        </p:nvSpPr>
        <p:spPr bwMode="auto">
          <a:xfrm>
            <a:off x="1604433" y="3833282"/>
            <a:ext cx="336550" cy="495301"/>
          </a:xfrm>
          <a:prstGeom prst="rect">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6610E8FA-744E-46D6-9A69-D78D22B1BF74}"/>
              </a:ext>
            </a:extLst>
          </p:cNvPr>
          <p:cNvSpPr/>
          <p:nvPr/>
        </p:nvSpPr>
        <p:spPr bwMode="auto">
          <a:xfrm>
            <a:off x="2681111" y="3795184"/>
            <a:ext cx="336550" cy="533400"/>
          </a:xfrm>
          <a:prstGeom prst="rect">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5AFC16DC-4390-4A3F-B007-452703D32046}"/>
              </a:ext>
            </a:extLst>
          </p:cNvPr>
          <p:cNvSpPr/>
          <p:nvPr/>
        </p:nvSpPr>
        <p:spPr bwMode="auto">
          <a:xfrm>
            <a:off x="3757789" y="3795184"/>
            <a:ext cx="336550" cy="533400"/>
          </a:xfrm>
          <a:prstGeom prst="rect">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874F10A9-51CF-4341-AD7D-E5CAEAE194D1}"/>
              </a:ext>
            </a:extLst>
          </p:cNvPr>
          <p:cNvSpPr/>
          <p:nvPr/>
        </p:nvSpPr>
        <p:spPr bwMode="auto">
          <a:xfrm>
            <a:off x="4834467" y="3924300"/>
            <a:ext cx="336550" cy="404284"/>
          </a:xfrm>
          <a:prstGeom prst="rect">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Freeform: Shape 7">
            <a:extLst>
              <a:ext uri="{FF2B5EF4-FFF2-40B4-BE49-F238E27FC236}">
                <a16:creationId xmlns:a16="http://schemas.microsoft.com/office/drawing/2014/main" id="{B9B0E50A-37AC-41C7-9A3F-8344161BFE8C}"/>
              </a:ext>
            </a:extLst>
          </p:cNvPr>
          <p:cNvSpPr/>
          <p:nvPr/>
        </p:nvSpPr>
        <p:spPr bwMode="auto">
          <a:xfrm>
            <a:off x="1226634" y="2303523"/>
            <a:ext cx="4323487" cy="2032708"/>
          </a:xfrm>
          <a:custGeom>
            <a:avLst/>
            <a:gdLst>
              <a:gd name="connsiteX0" fmla="*/ 0 w 4323487"/>
              <a:gd name="connsiteY0" fmla="*/ 0 h 2032708"/>
              <a:gd name="connsiteX1" fmla="*/ 0 w 4323487"/>
              <a:gd name="connsiteY1" fmla="*/ 2032708 h 2032708"/>
              <a:gd name="connsiteX2" fmla="*/ 4323487 w 4323487"/>
              <a:gd name="connsiteY2" fmla="*/ 2032708 h 2032708"/>
            </a:gdLst>
            <a:ahLst/>
            <a:cxnLst>
              <a:cxn ang="0">
                <a:pos x="connsiteX0" y="connsiteY0"/>
              </a:cxn>
              <a:cxn ang="0">
                <a:pos x="connsiteX1" y="connsiteY1"/>
              </a:cxn>
              <a:cxn ang="0">
                <a:pos x="connsiteX2" y="connsiteY2"/>
              </a:cxn>
            </a:cxnLst>
            <a:rect l="l" t="t" r="r" b="b"/>
            <a:pathLst>
              <a:path w="4323487" h="2032708">
                <a:moveTo>
                  <a:pt x="0" y="0"/>
                </a:moveTo>
                <a:lnTo>
                  <a:pt x="0" y="2032708"/>
                </a:lnTo>
                <a:lnTo>
                  <a:pt x="4323487" y="2032708"/>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35F43585-F5D3-4E6C-A3CD-CF3A8C0F1A24}"/>
              </a:ext>
            </a:extLst>
          </p:cNvPr>
          <p:cNvSpPr txBox="1"/>
          <p:nvPr/>
        </p:nvSpPr>
        <p:spPr bwMode="auto">
          <a:xfrm>
            <a:off x="2622550" y="3534834"/>
            <a:ext cx="704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34" name="TextBox 33">
            <a:extLst>
              <a:ext uri="{FF2B5EF4-FFF2-40B4-BE49-F238E27FC236}">
                <a16:creationId xmlns:a16="http://schemas.microsoft.com/office/drawing/2014/main" id="{A724DA4B-B777-49A1-979C-3B777AE12880}"/>
              </a:ext>
            </a:extLst>
          </p:cNvPr>
          <p:cNvSpPr txBox="1"/>
          <p:nvPr/>
        </p:nvSpPr>
        <p:spPr bwMode="auto">
          <a:xfrm>
            <a:off x="3676650" y="3534834"/>
            <a:ext cx="704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35" name="TextBox 34">
            <a:extLst>
              <a:ext uri="{FF2B5EF4-FFF2-40B4-BE49-F238E27FC236}">
                <a16:creationId xmlns:a16="http://schemas.microsoft.com/office/drawing/2014/main" id="{0CC25AFB-49A3-4337-9E37-923228B50C70}"/>
              </a:ext>
            </a:extLst>
          </p:cNvPr>
          <p:cNvSpPr txBox="1"/>
          <p:nvPr/>
        </p:nvSpPr>
        <p:spPr bwMode="auto">
          <a:xfrm>
            <a:off x="4756150" y="3666067"/>
            <a:ext cx="704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36" name="Freeform: Shape 35">
            <a:extLst>
              <a:ext uri="{FF2B5EF4-FFF2-40B4-BE49-F238E27FC236}">
                <a16:creationId xmlns:a16="http://schemas.microsoft.com/office/drawing/2014/main" id="{E86E0446-D78B-4C83-8379-3F88DC4197B9}"/>
              </a:ext>
            </a:extLst>
          </p:cNvPr>
          <p:cNvSpPr/>
          <p:nvPr/>
        </p:nvSpPr>
        <p:spPr bwMode="auto">
          <a:xfrm>
            <a:off x="1725083" y="2321983"/>
            <a:ext cx="3261784" cy="1532467"/>
          </a:xfrm>
          <a:custGeom>
            <a:avLst/>
            <a:gdLst>
              <a:gd name="connsiteX0" fmla="*/ 0 w 3261784"/>
              <a:gd name="connsiteY0" fmla="*/ 1532467 h 1532467"/>
              <a:gd name="connsiteX1" fmla="*/ 1117600 w 3261784"/>
              <a:gd name="connsiteY1" fmla="*/ 967317 h 1532467"/>
              <a:gd name="connsiteX2" fmla="*/ 1693334 w 3261784"/>
              <a:gd name="connsiteY2" fmla="*/ 677334 h 1532467"/>
              <a:gd name="connsiteX3" fmla="*/ 2180167 w 3261784"/>
              <a:gd name="connsiteY3" fmla="*/ 425450 h 1532467"/>
              <a:gd name="connsiteX4" fmla="*/ 3261784 w 3261784"/>
              <a:gd name="connsiteY4" fmla="*/ 0 h 1532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1784" h="1532467">
                <a:moveTo>
                  <a:pt x="0" y="1532467"/>
                </a:moveTo>
                <a:lnTo>
                  <a:pt x="1117600" y="967317"/>
                </a:lnTo>
                <a:lnTo>
                  <a:pt x="1693334" y="677334"/>
                </a:lnTo>
                <a:lnTo>
                  <a:pt x="2180167" y="425450"/>
                </a:lnTo>
                <a:lnTo>
                  <a:pt x="3261784"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9573DB86-9AC3-4C60-82DC-8E4E0D4A7159}"/>
              </a:ext>
            </a:extLst>
          </p:cNvPr>
          <p:cNvSpPr txBox="1"/>
          <p:nvPr/>
        </p:nvSpPr>
        <p:spPr bwMode="auto">
          <a:xfrm>
            <a:off x="2594698" y="2995021"/>
            <a:ext cx="704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p>
        </p:txBody>
      </p:sp>
      <p:sp>
        <p:nvSpPr>
          <p:cNvPr id="32" name="TextBox 31">
            <a:extLst>
              <a:ext uri="{FF2B5EF4-FFF2-40B4-BE49-F238E27FC236}">
                <a16:creationId xmlns:a16="http://schemas.microsoft.com/office/drawing/2014/main" id="{E8CAA2D3-2A55-4186-B850-217C0C1E7D2C}"/>
              </a:ext>
            </a:extLst>
          </p:cNvPr>
          <p:cNvSpPr txBox="1"/>
          <p:nvPr/>
        </p:nvSpPr>
        <p:spPr bwMode="auto">
          <a:xfrm>
            <a:off x="1538817" y="3600450"/>
            <a:ext cx="5321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8" name="TextBox 37">
            <a:extLst>
              <a:ext uri="{FF2B5EF4-FFF2-40B4-BE49-F238E27FC236}">
                <a16:creationId xmlns:a16="http://schemas.microsoft.com/office/drawing/2014/main" id="{C4F1D6E2-1980-4A8E-859E-E1B0A62EF69A}"/>
              </a:ext>
            </a:extLst>
          </p:cNvPr>
          <p:cNvSpPr txBox="1"/>
          <p:nvPr/>
        </p:nvSpPr>
        <p:spPr bwMode="auto">
          <a:xfrm>
            <a:off x="3643199" y="2474460"/>
            <a:ext cx="704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a:t>
            </a:r>
          </a:p>
        </p:txBody>
      </p:sp>
      <p:sp>
        <p:nvSpPr>
          <p:cNvPr id="39" name="TextBox 38">
            <a:extLst>
              <a:ext uri="{FF2B5EF4-FFF2-40B4-BE49-F238E27FC236}">
                <a16:creationId xmlns:a16="http://schemas.microsoft.com/office/drawing/2014/main" id="{E3E56B24-CAB0-43F4-8200-3B5AFFD880FB}"/>
              </a:ext>
            </a:extLst>
          </p:cNvPr>
          <p:cNvSpPr txBox="1"/>
          <p:nvPr/>
        </p:nvSpPr>
        <p:spPr bwMode="auto">
          <a:xfrm>
            <a:off x="4704380" y="2100643"/>
            <a:ext cx="704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0" name="TextBox 39">
            <a:extLst>
              <a:ext uri="{FF2B5EF4-FFF2-40B4-BE49-F238E27FC236}">
                <a16:creationId xmlns:a16="http://schemas.microsoft.com/office/drawing/2014/main" id="{91204A79-53A1-4743-B987-02392A896240}"/>
              </a:ext>
            </a:extLst>
          </p:cNvPr>
          <p:cNvSpPr txBox="1"/>
          <p:nvPr/>
        </p:nvSpPr>
        <p:spPr bwMode="auto">
          <a:xfrm>
            <a:off x="1655234" y="4791617"/>
            <a:ext cx="2034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 CRi + MRD &lt;10</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 = 67)</a:t>
            </a:r>
          </a:p>
        </p:txBody>
      </p:sp>
      <p:sp>
        <p:nvSpPr>
          <p:cNvPr id="41" name="TextBox 40">
            <a:extLst>
              <a:ext uri="{FF2B5EF4-FFF2-40B4-BE49-F238E27FC236}">
                <a16:creationId xmlns:a16="http://schemas.microsoft.com/office/drawing/2014/main" id="{9089D101-91EE-4869-88DE-03590F1E7414}"/>
              </a:ext>
            </a:extLst>
          </p:cNvPr>
          <p:cNvSpPr txBox="1"/>
          <p:nvPr/>
        </p:nvSpPr>
        <p:spPr bwMode="auto">
          <a:xfrm>
            <a:off x="3790231" y="4787558"/>
            <a:ext cx="1866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incidence (%)</a:t>
            </a:r>
          </a:p>
        </p:txBody>
      </p:sp>
      <p:sp>
        <p:nvSpPr>
          <p:cNvPr id="42" name="Rectangle 41">
            <a:extLst>
              <a:ext uri="{FF2B5EF4-FFF2-40B4-BE49-F238E27FC236}">
                <a16:creationId xmlns:a16="http://schemas.microsoft.com/office/drawing/2014/main" id="{466689B9-B229-4432-B0CE-0C49BAE183E9}"/>
              </a:ext>
            </a:extLst>
          </p:cNvPr>
          <p:cNvSpPr/>
          <p:nvPr/>
        </p:nvSpPr>
        <p:spPr bwMode="auto">
          <a:xfrm>
            <a:off x="1547283" y="4906434"/>
            <a:ext cx="169334" cy="61383"/>
          </a:xfrm>
          <a:prstGeom prst="rect">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4" name="Straight Connector 43">
            <a:extLst>
              <a:ext uri="{FF2B5EF4-FFF2-40B4-BE49-F238E27FC236}">
                <a16:creationId xmlns:a16="http://schemas.microsoft.com/office/drawing/2014/main" id="{71CA4BAB-3DCF-4198-BF74-22575658EB8B}"/>
              </a:ext>
            </a:extLst>
          </p:cNvPr>
          <p:cNvCxnSpPr>
            <a:cxnSpLocks/>
          </p:cNvCxnSpPr>
          <p:nvPr/>
        </p:nvCxnSpPr>
        <p:spPr bwMode="auto">
          <a:xfrm>
            <a:off x="3671697" y="4916842"/>
            <a:ext cx="175684" cy="0"/>
          </a:xfrm>
          <a:prstGeom prst="line">
            <a:avLst/>
          </a:prstGeom>
          <a:noFill/>
          <a:ln w="28575" cap="flat" cmpd="sng" algn="ctr">
            <a:solidFill>
              <a:schemeClr val="accent3"/>
            </a:solidFill>
            <a:prstDash val="solid"/>
            <a:round/>
            <a:headEnd type="none" w="med" len="med"/>
            <a:tailEnd type="none" w="med" len="med"/>
          </a:ln>
          <a:effectLst/>
        </p:spPr>
      </p:cxnSp>
      <p:sp>
        <p:nvSpPr>
          <p:cNvPr id="46" name="Freeform: Shape 45">
            <a:extLst>
              <a:ext uri="{FF2B5EF4-FFF2-40B4-BE49-F238E27FC236}">
                <a16:creationId xmlns:a16="http://schemas.microsoft.com/office/drawing/2014/main" id="{231B973B-FDA0-4244-B98E-857CE14D6488}"/>
              </a:ext>
            </a:extLst>
          </p:cNvPr>
          <p:cNvSpPr/>
          <p:nvPr/>
        </p:nvSpPr>
        <p:spPr bwMode="auto">
          <a:xfrm>
            <a:off x="7161313" y="1895707"/>
            <a:ext cx="4295450" cy="2190100"/>
          </a:xfrm>
          <a:custGeom>
            <a:avLst/>
            <a:gdLst>
              <a:gd name="connsiteX0" fmla="*/ 0 w 4295450"/>
              <a:gd name="connsiteY0" fmla="*/ 0 h 2190100"/>
              <a:gd name="connsiteX1" fmla="*/ 0 w 4295450"/>
              <a:gd name="connsiteY1" fmla="*/ 2190100 h 2190100"/>
              <a:gd name="connsiteX2" fmla="*/ 4295450 w 4295450"/>
              <a:gd name="connsiteY2" fmla="*/ 2190100 h 2190100"/>
            </a:gdLst>
            <a:ahLst/>
            <a:cxnLst>
              <a:cxn ang="0">
                <a:pos x="connsiteX0" y="connsiteY0"/>
              </a:cxn>
              <a:cxn ang="0">
                <a:pos x="connsiteX1" y="connsiteY1"/>
              </a:cxn>
              <a:cxn ang="0">
                <a:pos x="connsiteX2" y="connsiteY2"/>
              </a:cxn>
            </a:cxnLst>
            <a:rect l="l" t="t" r="r" b="b"/>
            <a:pathLst>
              <a:path w="4295450" h="2190100">
                <a:moveTo>
                  <a:pt x="0" y="0"/>
                </a:moveTo>
                <a:lnTo>
                  <a:pt x="0" y="2190100"/>
                </a:lnTo>
                <a:lnTo>
                  <a:pt x="4295450" y="2190100"/>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8" name="Straight Connector 47">
            <a:extLst>
              <a:ext uri="{FF2B5EF4-FFF2-40B4-BE49-F238E27FC236}">
                <a16:creationId xmlns:a16="http://schemas.microsoft.com/office/drawing/2014/main" id="{0FAECE3E-D7A8-4F7B-883E-D165A265E2C7}"/>
              </a:ext>
            </a:extLst>
          </p:cNvPr>
          <p:cNvCxnSpPr>
            <a:cxnSpLocks/>
          </p:cNvCxnSpPr>
          <p:nvPr/>
        </p:nvCxnSpPr>
        <p:spPr bwMode="auto">
          <a:xfrm>
            <a:off x="7092176" y="1958155"/>
            <a:ext cx="7805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4B326E6-08AD-4D99-86BC-66F52F643DD4}"/>
              </a:ext>
            </a:extLst>
          </p:cNvPr>
          <p:cNvCxnSpPr>
            <a:cxnSpLocks/>
          </p:cNvCxnSpPr>
          <p:nvPr/>
        </p:nvCxnSpPr>
        <p:spPr bwMode="auto">
          <a:xfrm>
            <a:off x="7092176" y="2376506"/>
            <a:ext cx="7805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4D95DFD-200B-496F-B2D3-772595F9F069}"/>
              </a:ext>
            </a:extLst>
          </p:cNvPr>
          <p:cNvCxnSpPr>
            <a:cxnSpLocks/>
          </p:cNvCxnSpPr>
          <p:nvPr/>
        </p:nvCxnSpPr>
        <p:spPr bwMode="auto">
          <a:xfrm>
            <a:off x="7092176" y="2794857"/>
            <a:ext cx="7805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8CF41A2-A84D-4C87-87AD-2A765ABDFCB5}"/>
              </a:ext>
            </a:extLst>
          </p:cNvPr>
          <p:cNvCxnSpPr>
            <a:cxnSpLocks/>
          </p:cNvCxnSpPr>
          <p:nvPr/>
        </p:nvCxnSpPr>
        <p:spPr bwMode="auto">
          <a:xfrm>
            <a:off x="7092176" y="3213208"/>
            <a:ext cx="7805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898953B-C50C-49FA-8252-28F50BE36A6E}"/>
              </a:ext>
            </a:extLst>
          </p:cNvPr>
          <p:cNvCxnSpPr>
            <a:cxnSpLocks/>
          </p:cNvCxnSpPr>
          <p:nvPr/>
        </p:nvCxnSpPr>
        <p:spPr bwMode="auto">
          <a:xfrm>
            <a:off x="7092176" y="3631559"/>
            <a:ext cx="7805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4C6C282-8CB2-4034-B5C6-06BBCAD82CF8}"/>
              </a:ext>
            </a:extLst>
          </p:cNvPr>
          <p:cNvCxnSpPr>
            <a:cxnSpLocks/>
          </p:cNvCxnSpPr>
          <p:nvPr/>
        </p:nvCxnSpPr>
        <p:spPr bwMode="auto">
          <a:xfrm>
            <a:off x="7092176" y="4049908"/>
            <a:ext cx="7805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6419E33-F510-46EF-BD3B-DD2288B273D7}"/>
              </a:ext>
            </a:extLst>
          </p:cNvPr>
          <p:cNvCxnSpPr>
            <a:cxnSpLocks/>
          </p:cNvCxnSpPr>
          <p:nvPr/>
        </p:nvCxnSpPr>
        <p:spPr bwMode="auto">
          <a:xfrm>
            <a:off x="7163121" y="4088807"/>
            <a:ext cx="0" cy="73157"/>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A5A7C87-22A0-4C2F-B170-F907D13BC170}"/>
              </a:ext>
            </a:extLst>
          </p:cNvPr>
          <p:cNvCxnSpPr>
            <a:cxnSpLocks/>
          </p:cNvCxnSpPr>
          <p:nvPr/>
        </p:nvCxnSpPr>
        <p:spPr bwMode="auto">
          <a:xfrm>
            <a:off x="7524506" y="4088807"/>
            <a:ext cx="0" cy="73157"/>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32F1A3A-A71F-41DB-8EFA-C0AAD27BEFF8}"/>
              </a:ext>
            </a:extLst>
          </p:cNvPr>
          <p:cNvCxnSpPr>
            <a:cxnSpLocks/>
          </p:cNvCxnSpPr>
          <p:nvPr/>
        </p:nvCxnSpPr>
        <p:spPr bwMode="auto">
          <a:xfrm>
            <a:off x="7885891" y="4088807"/>
            <a:ext cx="0" cy="73157"/>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30B5407-517A-489E-8124-CAB5B8FEC106}"/>
              </a:ext>
            </a:extLst>
          </p:cNvPr>
          <p:cNvCxnSpPr>
            <a:cxnSpLocks/>
          </p:cNvCxnSpPr>
          <p:nvPr/>
        </p:nvCxnSpPr>
        <p:spPr bwMode="auto">
          <a:xfrm>
            <a:off x="8247276" y="4088807"/>
            <a:ext cx="0" cy="73157"/>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D3EC77E-50A4-458D-9FDF-25567BE26D3C}"/>
              </a:ext>
            </a:extLst>
          </p:cNvPr>
          <p:cNvCxnSpPr>
            <a:cxnSpLocks/>
          </p:cNvCxnSpPr>
          <p:nvPr/>
        </p:nvCxnSpPr>
        <p:spPr bwMode="auto">
          <a:xfrm>
            <a:off x="8608661" y="4088807"/>
            <a:ext cx="0" cy="73157"/>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60F54FC-ADBE-458A-84C8-2589FD2BB613}"/>
              </a:ext>
            </a:extLst>
          </p:cNvPr>
          <p:cNvCxnSpPr>
            <a:cxnSpLocks/>
          </p:cNvCxnSpPr>
          <p:nvPr/>
        </p:nvCxnSpPr>
        <p:spPr bwMode="auto">
          <a:xfrm>
            <a:off x="8970046" y="4088807"/>
            <a:ext cx="0" cy="73157"/>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4E72A80-349B-424A-B203-619F7B32A543}"/>
              </a:ext>
            </a:extLst>
          </p:cNvPr>
          <p:cNvCxnSpPr>
            <a:cxnSpLocks/>
          </p:cNvCxnSpPr>
          <p:nvPr/>
        </p:nvCxnSpPr>
        <p:spPr bwMode="auto">
          <a:xfrm>
            <a:off x="9331431" y="4088807"/>
            <a:ext cx="0" cy="73157"/>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1283226-F5BF-434A-B97A-4A3BF3280A1C}"/>
              </a:ext>
            </a:extLst>
          </p:cNvPr>
          <p:cNvCxnSpPr>
            <a:cxnSpLocks/>
          </p:cNvCxnSpPr>
          <p:nvPr/>
        </p:nvCxnSpPr>
        <p:spPr bwMode="auto">
          <a:xfrm>
            <a:off x="9692816" y="4088807"/>
            <a:ext cx="0" cy="73157"/>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44662A72-C219-4DAB-952A-3D9F4D026F5F}"/>
              </a:ext>
            </a:extLst>
          </p:cNvPr>
          <p:cNvCxnSpPr>
            <a:cxnSpLocks/>
          </p:cNvCxnSpPr>
          <p:nvPr/>
        </p:nvCxnSpPr>
        <p:spPr bwMode="auto">
          <a:xfrm>
            <a:off x="10054201" y="4088807"/>
            <a:ext cx="0" cy="73157"/>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84036E0-5208-4E27-AAB8-79B2AE19AAEB}"/>
              </a:ext>
            </a:extLst>
          </p:cNvPr>
          <p:cNvCxnSpPr>
            <a:cxnSpLocks/>
          </p:cNvCxnSpPr>
          <p:nvPr/>
        </p:nvCxnSpPr>
        <p:spPr bwMode="auto">
          <a:xfrm>
            <a:off x="10415586" y="4088807"/>
            <a:ext cx="0" cy="73157"/>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BFA5EEB-172A-469C-98BF-AF67AA2668FE}"/>
              </a:ext>
            </a:extLst>
          </p:cNvPr>
          <p:cNvCxnSpPr>
            <a:cxnSpLocks/>
          </p:cNvCxnSpPr>
          <p:nvPr/>
        </p:nvCxnSpPr>
        <p:spPr bwMode="auto">
          <a:xfrm>
            <a:off x="10776971" y="4088807"/>
            <a:ext cx="0" cy="73157"/>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9653E1C-9523-49AE-9259-2993E50CCD3F}"/>
              </a:ext>
            </a:extLst>
          </p:cNvPr>
          <p:cNvCxnSpPr>
            <a:cxnSpLocks/>
          </p:cNvCxnSpPr>
          <p:nvPr/>
        </p:nvCxnSpPr>
        <p:spPr bwMode="auto">
          <a:xfrm>
            <a:off x="11138356" y="4088807"/>
            <a:ext cx="0" cy="73157"/>
          </a:xfrm>
          <a:prstGeom prst="line">
            <a:avLst/>
          </a:prstGeom>
          <a:noFill/>
          <a:ln w="28575" cap="flat" cmpd="sng" algn="ctr">
            <a:solidFill>
              <a:schemeClr val="bg1"/>
            </a:solidFill>
            <a:prstDash val="solid"/>
            <a:round/>
            <a:headEnd type="none" w="med" len="med"/>
            <a:tailEnd type="none" w="med" len="med"/>
          </a:ln>
          <a:effectLst/>
        </p:spPr>
      </p:cxnSp>
      <p:sp>
        <p:nvSpPr>
          <p:cNvPr id="71" name="TextBox 70">
            <a:extLst>
              <a:ext uri="{FF2B5EF4-FFF2-40B4-BE49-F238E27FC236}">
                <a16:creationId xmlns:a16="http://schemas.microsoft.com/office/drawing/2014/main" id="{11D731EB-21E1-4CC2-8A3B-BA9D87D428CA}"/>
              </a:ext>
            </a:extLst>
          </p:cNvPr>
          <p:cNvSpPr txBox="1"/>
          <p:nvPr/>
        </p:nvSpPr>
        <p:spPr bwMode="auto">
          <a:xfrm>
            <a:off x="6887839" y="3882832"/>
            <a:ext cx="296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2" name="TextBox 71">
            <a:extLst>
              <a:ext uri="{FF2B5EF4-FFF2-40B4-BE49-F238E27FC236}">
                <a16:creationId xmlns:a16="http://schemas.microsoft.com/office/drawing/2014/main" id="{FB253DE3-A61B-4CAE-BA2B-65FFF152651A}"/>
              </a:ext>
            </a:extLst>
          </p:cNvPr>
          <p:cNvSpPr txBox="1"/>
          <p:nvPr/>
        </p:nvSpPr>
        <p:spPr bwMode="auto">
          <a:xfrm>
            <a:off x="6770411" y="3461246"/>
            <a:ext cx="435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73" name="TextBox 72">
            <a:extLst>
              <a:ext uri="{FF2B5EF4-FFF2-40B4-BE49-F238E27FC236}">
                <a16:creationId xmlns:a16="http://schemas.microsoft.com/office/drawing/2014/main" id="{357A606A-8314-4E6E-8B03-42CA6A022DB0}"/>
              </a:ext>
            </a:extLst>
          </p:cNvPr>
          <p:cNvSpPr txBox="1"/>
          <p:nvPr/>
        </p:nvSpPr>
        <p:spPr bwMode="auto">
          <a:xfrm>
            <a:off x="6770411" y="3043509"/>
            <a:ext cx="435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74" name="TextBox 73">
            <a:extLst>
              <a:ext uri="{FF2B5EF4-FFF2-40B4-BE49-F238E27FC236}">
                <a16:creationId xmlns:a16="http://schemas.microsoft.com/office/drawing/2014/main" id="{57A6E0E2-27EE-43EE-AA98-F0206840C353}"/>
              </a:ext>
            </a:extLst>
          </p:cNvPr>
          <p:cNvSpPr txBox="1"/>
          <p:nvPr/>
        </p:nvSpPr>
        <p:spPr bwMode="auto">
          <a:xfrm>
            <a:off x="6770411" y="2627411"/>
            <a:ext cx="435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75" name="TextBox 74">
            <a:extLst>
              <a:ext uri="{FF2B5EF4-FFF2-40B4-BE49-F238E27FC236}">
                <a16:creationId xmlns:a16="http://schemas.microsoft.com/office/drawing/2014/main" id="{7A53F1CB-3A8C-4BBA-AAFA-D7D617019989}"/>
              </a:ext>
            </a:extLst>
          </p:cNvPr>
          <p:cNvSpPr txBox="1"/>
          <p:nvPr/>
        </p:nvSpPr>
        <p:spPr bwMode="auto">
          <a:xfrm>
            <a:off x="6770411" y="2213524"/>
            <a:ext cx="435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76" name="TextBox 75">
            <a:extLst>
              <a:ext uri="{FF2B5EF4-FFF2-40B4-BE49-F238E27FC236}">
                <a16:creationId xmlns:a16="http://schemas.microsoft.com/office/drawing/2014/main" id="{04F1C824-0BAD-4985-A7DC-C53AF299846D}"/>
              </a:ext>
            </a:extLst>
          </p:cNvPr>
          <p:cNvSpPr txBox="1"/>
          <p:nvPr/>
        </p:nvSpPr>
        <p:spPr bwMode="auto">
          <a:xfrm>
            <a:off x="6770411" y="1805414"/>
            <a:ext cx="435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77" name="TextBox 76">
            <a:extLst>
              <a:ext uri="{FF2B5EF4-FFF2-40B4-BE49-F238E27FC236}">
                <a16:creationId xmlns:a16="http://schemas.microsoft.com/office/drawing/2014/main" id="{9717C0FB-8BA6-4B77-BC7F-76C28E9A69F5}"/>
              </a:ext>
            </a:extLst>
          </p:cNvPr>
          <p:cNvSpPr txBox="1"/>
          <p:nvPr/>
        </p:nvSpPr>
        <p:spPr bwMode="auto">
          <a:xfrm>
            <a:off x="7018742" y="4079187"/>
            <a:ext cx="296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8" name="TextBox 77">
            <a:extLst>
              <a:ext uri="{FF2B5EF4-FFF2-40B4-BE49-F238E27FC236}">
                <a16:creationId xmlns:a16="http://schemas.microsoft.com/office/drawing/2014/main" id="{D3E5871A-8318-4FB6-802B-15C36EE52B1F}"/>
              </a:ext>
            </a:extLst>
          </p:cNvPr>
          <p:cNvSpPr txBox="1"/>
          <p:nvPr/>
        </p:nvSpPr>
        <p:spPr bwMode="auto">
          <a:xfrm>
            <a:off x="7392203" y="4079187"/>
            <a:ext cx="296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79" name="TextBox 78">
            <a:extLst>
              <a:ext uri="{FF2B5EF4-FFF2-40B4-BE49-F238E27FC236}">
                <a16:creationId xmlns:a16="http://schemas.microsoft.com/office/drawing/2014/main" id="{4F7E424E-427B-40D0-A971-A2AB263138B2}"/>
              </a:ext>
            </a:extLst>
          </p:cNvPr>
          <p:cNvSpPr txBox="1"/>
          <p:nvPr/>
        </p:nvSpPr>
        <p:spPr bwMode="auto">
          <a:xfrm>
            <a:off x="7756038" y="4079187"/>
            <a:ext cx="296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80" name="TextBox 79">
            <a:extLst>
              <a:ext uri="{FF2B5EF4-FFF2-40B4-BE49-F238E27FC236}">
                <a16:creationId xmlns:a16="http://schemas.microsoft.com/office/drawing/2014/main" id="{4C721A63-6DED-4584-BF0A-1E718A2B4897}"/>
              </a:ext>
            </a:extLst>
          </p:cNvPr>
          <p:cNvSpPr txBox="1"/>
          <p:nvPr/>
        </p:nvSpPr>
        <p:spPr bwMode="auto">
          <a:xfrm>
            <a:off x="8115300" y="4079187"/>
            <a:ext cx="296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81" name="TextBox 80">
            <a:extLst>
              <a:ext uri="{FF2B5EF4-FFF2-40B4-BE49-F238E27FC236}">
                <a16:creationId xmlns:a16="http://schemas.microsoft.com/office/drawing/2014/main" id="{2E43A753-D1CC-4ADE-8C33-088FA816074A}"/>
              </a:ext>
            </a:extLst>
          </p:cNvPr>
          <p:cNvSpPr txBox="1"/>
          <p:nvPr/>
        </p:nvSpPr>
        <p:spPr bwMode="auto">
          <a:xfrm>
            <a:off x="8438708" y="4079187"/>
            <a:ext cx="372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82" name="TextBox 81">
            <a:extLst>
              <a:ext uri="{FF2B5EF4-FFF2-40B4-BE49-F238E27FC236}">
                <a16:creationId xmlns:a16="http://schemas.microsoft.com/office/drawing/2014/main" id="{D5484277-BD47-4010-9DEE-B1FC08FEC4CC}"/>
              </a:ext>
            </a:extLst>
          </p:cNvPr>
          <p:cNvSpPr txBox="1"/>
          <p:nvPr/>
        </p:nvSpPr>
        <p:spPr bwMode="auto">
          <a:xfrm>
            <a:off x="8798693" y="4079187"/>
            <a:ext cx="372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83" name="TextBox 82">
            <a:extLst>
              <a:ext uri="{FF2B5EF4-FFF2-40B4-BE49-F238E27FC236}">
                <a16:creationId xmlns:a16="http://schemas.microsoft.com/office/drawing/2014/main" id="{69424734-F126-4D9D-BE85-C592630E7990}"/>
              </a:ext>
            </a:extLst>
          </p:cNvPr>
          <p:cNvSpPr txBox="1"/>
          <p:nvPr/>
        </p:nvSpPr>
        <p:spPr bwMode="auto">
          <a:xfrm>
            <a:off x="9158678" y="4079187"/>
            <a:ext cx="372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84" name="TextBox 83">
            <a:extLst>
              <a:ext uri="{FF2B5EF4-FFF2-40B4-BE49-F238E27FC236}">
                <a16:creationId xmlns:a16="http://schemas.microsoft.com/office/drawing/2014/main" id="{5F4532B4-2E9C-4212-80B0-5F23747E2926}"/>
              </a:ext>
            </a:extLst>
          </p:cNvPr>
          <p:cNvSpPr txBox="1"/>
          <p:nvPr/>
        </p:nvSpPr>
        <p:spPr bwMode="auto">
          <a:xfrm>
            <a:off x="9510963" y="4079187"/>
            <a:ext cx="372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85" name="TextBox 84">
            <a:extLst>
              <a:ext uri="{FF2B5EF4-FFF2-40B4-BE49-F238E27FC236}">
                <a16:creationId xmlns:a16="http://schemas.microsoft.com/office/drawing/2014/main" id="{33428CEE-BE2B-4275-A71D-5AECA9CFD482}"/>
              </a:ext>
            </a:extLst>
          </p:cNvPr>
          <p:cNvSpPr txBox="1"/>
          <p:nvPr/>
        </p:nvSpPr>
        <p:spPr bwMode="auto">
          <a:xfrm>
            <a:off x="9884423" y="4079187"/>
            <a:ext cx="372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86" name="TextBox 85">
            <a:extLst>
              <a:ext uri="{FF2B5EF4-FFF2-40B4-BE49-F238E27FC236}">
                <a16:creationId xmlns:a16="http://schemas.microsoft.com/office/drawing/2014/main" id="{59A65733-5717-4431-8475-77A10475515C}"/>
              </a:ext>
            </a:extLst>
          </p:cNvPr>
          <p:cNvSpPr txBox="1"/>
          <p:nvPr/>
        </p:nvSpPr>
        <p:spPr bwMode="auto">
          <a:xfrm>
            <a:off x="10236708" y="4079187"/>
            <a:ext cx="372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87" name="TextBox 86">
            <a:extLst>
              <a:ext uri="{FF2B5EF4-FFF2-40B4-BE49-F238E27FC236}">
                <a16:creationId xmlns:a16="http://schemas.microsoft.com/office/drawing/2014/main" id="{0358D11C-73EC-4BA9-80E6-6A9958F2F140}"/>
              </a:ext>
            </a:extLst>
          </p:cNvPr>
          <p:cNvSpPr txBox="1"/>
          <p:nvPr/>
        </p:nvSpPr>
        <p:spPr bwMode="auto">
          <a:xfrm>
            <a:off x="10602468" y="4079187"/>
            <a:ext cx="372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88" name="TextBox 87">
            <a:extLst>
              <a:ext uri="{FF2B5EF4-FFF2-40B4-BE49-F238E27FC236}">
                <a16:creationId xmlns:a16="http://schemas.microsoft.com/office/drawing/2014/main" id="{51C567AF-A613-400D-91B1-505AE10A2B92}"/>
              </a:ext>
            </a:extLst>
          </p:cNvPr>
          <p:cNvSpPr txBox="1"/>
          <p:nvPr/>
        </p:nvSpPr>
        <p:spPr bwMode="auto">
          <a:xfrm>
            <a:off x="10964378" y="4079187"/>
            <a:ext cx="372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89" name="TextBox 88">
            <a:extLst>
              <a:ext uri="{FF2B5EF4-FFF2-40B4-BE49-F238E27FC236}">
                <a16:creationId xmlns:a16="http://schemas.microsoft.com/office/drawing/2014/main" id="{38D96AD0-C8AA-4581-8757-D73590CF1D3C}"/>
              </a:ext>
            </a:extLst>
          </p:cNvPr>
          <p:cNvSpPr txBox="1"/>
          <p:nvPr/>
        </p:nvSpPr>
        <p:spPr bwMode="auto">
          <a:xfrm>
            <a:off x="7333773" y="4417705"/>
            <a:ext cx="259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 CRi + MRD &lt;10</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by end of C1</a:t>
            </a:r>
          </a:p>
        </p:txBody>
      </p:sp>
      <p:sp>
        <p:nvSpPr>
          <p:cNvPr id="90" name="TextBox 89">
            <a:extLst>
              <a:ext uri="{FF2B5EF4-FFF2-40B4-BE49-F238E27FC236}">
                <a16:creationId xmlns:a16="http://schemas.microsoft.com/office/drawing/2014/main" id="{A24A3E83-9295-4A7D-B54E-8577481E984B}"/>
              </a:ext>
            </a:extLst>
          </p:cNvPr>
          <p:cNvSpPr txBox="1"/>
          <p:nvPr/>
        </p:nvSpPr>
        <p:spPr bwMode="auto">
          <a:xfrm>
            <a:off x="9853282" y="4415779"/>
            <a:ext cx="23176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 CRi + MRD &lt;10</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thereafter</a:t>
            </a:r>
          </a:p>
        </p:txBody>
      </p:sp>
      <p:sp>
        <p:nvSpPr>
          <p:cNvPr id="91" name="Freeform: Shape 90">
            <a:extLst>
              <a:ext uri="{FF2B5EF4-FFF2-40B4-BE49-F238E27FC236}">
                <a16:creationId xmlns:a16="http://schemas.microsoft.com/office/drawing/2014/main" id="{BB000636-8271-4987-9BB4-9C375B5E1666}"/>
              </a:ext>
            </a:extLst>
          </p:cNvPr>
          <p:cNvSpPr/>
          <p:nvPr/>
        </p:nvSpPr>
        <p:spPr bwMode="auto">
          <a:xfrm>
            <a:off x="7167638" y="1919514"/>
            <a:ext cx="3150810" cy="387048"/>
          </a:xfrm>
          <a:custGeom>
            <a:avLst/>
            <a:gdLst>
              <a:gd name="connsiteX0" fmla="*/ 3150810 w 3150810"/>
              <a:gd name="connsiteY0" fmla="*/ 387048 h 387048"/>
              <a:gd name="connsiteX1" fmla="*/ 1800981 w 3150810"/>
              <a:gd name="connsiteY1" fmla="*/ 387048 h 387048"/>
              <a:gd name="connsiteX2" fmla="*/ 1800981 w 3150810"/>
              <a:gd name="connsiteY2" fmla="*/ 256419 h 387048"/>
              <a:gd name="connsiteX3" fmla="*/ 1018419 w 3150810"/>
              <a:gd name="connsiteY3" fmla="*/ 256419 h 387048"/>
              <a:gd name="connsiteX4" fmla="*/ 1018419 w 3150810"/>
              <a:gd name="connsiteY4" fmla="*/ 127000 h 387048"/>
              <a:gd name="connsiteX5" fmla="*/ 149981 w 3150810"/>
              <a:gd name="connsiteY5" fmla="*/ 127000 h 387048"/>
              <a:gd name="connsiteX6" fmla="*/ 149981 w 3150810"/>
              <a:gd name="connsiteY6" fmla="*/ 0 h 387048"/>
              <a:gd name="connsiteX7" fmla="*/ 0 w 3150810"/>
              <a:gd name="connsiteY7" fmla="*/ 0 h 387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0810" h="387048">
                <a:moveTo>
                  <a:pt x="3150810" y="387048"/>
                </a:moveTo>
                <a:lnTo>
                  <a:pt x="1800981" y="387048"/>
                </a:lnTo>
                <a:lnTo>
                  <a:pt x="1800981" y="256419"/>
                </a:lnTo>
                <a:lnTo>
                  <a:pt x="1018419" y="256419"/>
                </a:lnTo>
                <a:lnTo>
                  <a:pt x="1018419" y="127000"/>
                </a:lnTo>
                <a:lnTo>
                  <a:pt x="149981" y="127000"/>
                </a:lnTo>
                <a:lnTo>
                  <a:pt x="149981" y="0"/>
                </a:lnTo>
                <a:lnTo>
                  <a:pt x="0" y="0"/>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 name="Freeform: Shape 92">
            <a:extLst>
              <a:ext uri="{FF2B5EF4-FFF2-40B4-BE49-F238E27FC236}">
                <a16:creationId xmlns:a16="http://schemas.microsoft.com/office/drawing/2014/main" id="{D63D8A6A-07B4-4095-A48D-2DDE58A6F178}"/>
              </a:ext>
            </a:extLst>
          </p:cNvPr>
          <p:cNvSpPr/>
          <p:nvPr/>
        </p:nvSpPr>
        <p:spPr bwMode="auto">
          <a:xfrm>
            <a:off x="7169637" y="1924078"/>
            <a:ext cx="3623194" cy="741047"/>
          </a:xfrm>
          <a:custGeom>
            <a:avLst/>
            <a:gdLst>
              <a:gd name="connsiteX0" fmla="*/ 3623194 w 3623194"/>
              <a:gd name="connsiteY0" fmla="*/ 741047 h 741047"/>
              <a:gd name="connsiteX1" fmla="*/ 2928462 w 3623194"/>
              <a:gd name="connsiteY1" fmla="*/ 741047 h 741047"/>
              <a:gd name="connsiteX2" fmla="*/ 2928462 w 3623194"/>
              <a:gd name="connsiteY2" fmla="*/ 590191 h 741047"/>
              <a:gd name="connsiteX3" fmla="*/ 2823921 w 3623194"/>
              <a:gd name="connsiteY3" fmla="*/ 590191 h 741047"/>
              <a:gd name="connsiteX4" fmla="*/ 2823921 w 3623194"/>
              <a:gd name="connsiteY4" fmla="*/ 467124 h 741047"/>
              <a:gd name="connsiteX5" fmla="*/ 2530149 w 3623194"/>
              <a:gd name="connsiteY5" fmla="*/ 467124 h 741047"/>
              <a:gd name="connsiteX6" fmla="*/ 2530149 w 3623194"/>
              <a:gd name="connsiteY6" fmla="*/ 387726 h 741047"/>
              <a:gd name="connsiteX7" fmla="*/ 2313128 w 3623194"/>
              <a:gd name="connsiteY7" fmla="*/ 387726 h 741047"/>
              <a:gd name="connsiteX8" fmla="*/ 2313128 w 3623194"/>
              <a:gd name="connsiteY8" fmla="*/ 342734 h 741047"/>
              <a:gd name="connsiteX9" fmla="*/ 2244316 w 3623194"/>
              <a:gd name="connsiteY9" fmla="*/ 342734 h 741047"/>
              <a:gd name="connsiteX10" fmla="*/ 2244316 w 3623194"/>
              <a:gd name="connsiteY10" fmla="*/ 301712 h 741047"/>
              <a:gd name="connsiteX11" fmla="*/ 2110663 w 3623194"/>
              <a:gd name="connsiteY11" fmla="*/ 301712 h 741047"/>
              <a:gd name="connsiteX12" fmla="*/ 2110663 w 3623194"/>
              <a:gd name="connsiteY12" fmla="*/ 259366 h 741047"/>
              <a:gd name="connsiteX13" fmla="*/ 1969070 w 3623194"/>
              <a:gd name="connsiteY13" fmla="*/ 259366 h 741047"/>
              <a:gd name="connsiteX14" fmla="*/ 1969070 w 3623194"/>
              <a:gd name="connsiteY14" fmla="*/ 210404 h 741047"/>
              <a:gd name="connsiteX15" fmla="*/ 1900258 w 3623194"/>
              <a:gd name="connsiteY15" fmla="*/ 210404 h 741047"/>
              <a:gd name="connsiteX16" fmla="*/ 1900258 w 3623194"/>
              <a:gd name="connsiteY16" fmla="*/ 169382 h 741047"/>
              <a:gd name="connsiteX17" fmla="*/ 1757342 w 3623194"/>
              <a:gd name="connsiteY17" fmla="*/ 169382 h 741047"/>
              <a:gd name="connsiteX18" fmla="*/ 1757342 w 3623194"/>
              <a:gd name="connsiteY18" fmla="*/ 125713 h 741047"/>
              <a:gd name="connsiteX19" fmla="*/ 1512531 w 3623194"/>
              <a:gd name="connsiteY19" fmla="*/ 125713 h 741047"/>
              <a:gd name="connsiteX20" fmla="*/ 1512531 w 3623194"/>
              <a:gd name="connsiteY20" fmla="*/ 87337 h 741047"/>
              <a:gd name="connsiteX21" fmla="*/ 797950 w 3623194"/>
              <a:gd name="connsiteY21" fmla="*/ 87337 h 741047"/>
              <a:gd name="connsiteX22" fmla="*/ 797950 w 3623194"/>
              <a:gd name="connsiteY22" fmla="*/ 37052 h 741047"/>
              <a:gd name="connsiteX23" fmla="*/ 774130 w 3623194"/>
              <a:gd name="connsiteY23" fmla="*/ 37052 h 741047"/>
              <a:gd name="connsiteX24" fmla="*/ 774130 w 3623194"/>
              <a:gd name="connsiteY24" fmla="*/ 0 h 741047"/>
              <a:gd name="connsiteX25" fmla="*/ 0 w 3623194"/>
              <a:gd name="connsiteY25" fmla="*/ 0 h 741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23194" h="741047">
                <a:moveTo>
                  <a:pt x="3623194" y="741047"/>
                </a:moveTo>
                <a:lnTo>
                  <a:pt x="2928462" y="741047"/>
                </a:lnTo>
                <a:lnTo>
                  <a:pt x="2928462" y="590191"/>
                </a:lnTo>
                <a:lnTo>
                  <a:pt x="2823921" y="590191"/>
                </a:lnTo>
                <a:lnTo>
                  <a:pt x="2823921" y="467124"/>
                </a:lnTo>
                <a:lnTo>
                  <a:pt x="2530149" y="467124"/>
                </a:lnTo>
                <a:lnTo>
                  <a:pt x="2530149" y="387726"/>
                </a:lnTo>
                <a:lnTo>
                  <a:pt x="2313128" y="387726"/>
                </a:lnTo>
                <a:lnTo>
                  <a:pt x="2313128" y="342734"/>
                </a:lnTo>
                <a:lnTo>
                  <a:pt x="2244316" y="342734"/>
                </a:lnTo>
                <a:lnTo>
                  <a:pt x="2244316" y="301712"/>
                </a:lnTo>
                <a:lnTo>
                  <a:pt x="2110663" y="301712"/>
                </a:lnTo>
                <a:lnTo>
                  <a:pt x="2110663" y="259366"/>
                </a:lnTo>
                <a:lnTo>
                  <a:pt x="1969070" y="259366"/>
                </a:lnTo>
                <a:lnTo>
                  <a:pt x="1969070" y="210404"/>
                </a:lnTo>
                <a:lnTo>
                  <a:pt x="1900258" y="210404"/>
                </a:lnTo>
                <a:lnTo>
                  <a:pt x="1900258" y="169382"/>
                </a:lnTo>
                <a:lnTo>
                  <a:pt x="1757342" y="169382"/>
                </a:lnTo>
                <a:lnTo>
                  <a:pt x="1757342" y="125713"/>
                </a:lnTo>
                <a:lnTo>
                  <a:pt x="1512531" y="125713"/>
                </a:lnTo>
                <a:lnTo>
                  <a:pt x="1512531" y="87337"/>
                </a:lnTo>
                <a:lnTo>
                  <a:pt x="797950" y="87337"/>
                </a:lnTo>
                <a:lnTo>
                  <a:pt x="797950" y="37052"/>
                </a:lnTo>
                <a:lnTo>
                  <a:pt x="774130" y="37052"/>
                </a:lnTo>
                <a:lnTo>
                  <a:pt x="774130" y="0"/>
                </a:lnTo>
                <a:lnTo>
                  <a:pt x="0" y="0"/>
                </a:lnTo>
              </a:path>
            </a:pathLst>
          </a:custGeom>
          <a:noFill/>
          <a:ln w="28575">
            <a:solidFill>
              <a:schemeClr val="accent1"/>
            </a:solidFill>
            <a:prstDash val="sysDash"/>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94" name="Group 93">
            <a:extLst>
              <a:ext uri="{FF2B5EF4-FFF2-40B4-BE49-F238E27FC236}">
                <a16:creationId xmlns:a16="http://schemas.microsoft.com/office/drawing/2014/main" id="{8AA0AEFC-D151-40EC-A40B-BBBBF1C9EC4E}"/>
              </a:ext>
            </a:extLst>
          </p:cNvPr>
          <p:cNvGrpSpPr/>
          <p:nvPr/>
        </p:nvGrpSpPr>
        <p:grpSpPr>
          <a:xfrm>
            <a:off x="7644664" y="2022644"/>
            <a:ext cx="50800" cy="45961"/>
            <a:chOff x="3969660" y="1779210"/>
            <a:chExt cx="50800" cy="45961"/>
          </a:xfrm>
        </p:grpSpPr>
        <p:cxnSp>
          <p:nvCxnSpPr>
            <p:cNvPr id="95" name="Straight Connector 94">
              <a:extLst>
                <a:ext uri="{FF2B5EF4-FFF2-40B4-BE49-F238E27FC236}">
                  <a16:creationId xmlns:a16="http://schemas.microsoft.com/office/drawing/2014/main" id="{EE89638F-264C-4ED6-8A2E-E1CCBE05B67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F8219B1-C390-4824-8A04-BC031E92D99D}"/>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F658C091-68C4-4C0C-990B-68FE87B9E83A}"/>
              </a:ext>
            </a:extLst>
          </p:cNvPr>
          <p:cNvGrpSpPr/>
          <p:nvPr/>
        </p:nvGrpSpPr>
        <p:grpSpPr>
          <a:xfrm>
            <a:off x="8737942" y="2026175"/>
            <a:ext cx="50800" cy="45961"/>
            <a:chOff x="3969660" y="1779210"/>
            <a:chExt cx="50800" cy="45961"/>
          </a:xfrm>
        </p:grpSpPr>
        <p:cxnSp>
          <p:nvCxnSpPr>
            <p:cNvPr id="98" name="Straight Connector 97">
              <a:extLst>
                <a:ext uri="{FF2B5EF4-FFF2-40B4-BE49-F238E27FC236}">
                  <a16:creationId xmlns:a16="http://schemas.microsoft.com/office/drawing/2014/main" id="{CE5E6F28-D41F-496B-9D7B-CF97BCBC0C42}"/>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ACD3AD2-50A3-4D30-B21F-075A8B7B2236}"/>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D0F61B03-FDBA-4EAD-9C80-7A1EDD294773}"/>
              </a:ext>
            </a:extLst>
          </p:cNvPr>
          <p:cNvGrpSpPr/>
          <p:nvPr/>
        </p:nvGrpSpPr>
        <p:grpSpPr>
          <a:xfrm>
            <a:off x="9214560" y="2159157"/>
            <a:ext cx="50800" cy="45961"/>
            <a:chOff x="3969660" y="1779210"/>
            <a:chExt cx="50800" cy="45961"/>
          </a:xfrm>
        </p:grpSpPr>
        <p:cxnSp>
          <p:nvCxnSpPr>
            <p:cNvPr id="101" name="Straight Connector 100">
              <a:extLst>
                <a:ext uri="{FF2B5EF4-FFF2-40B4-BE49-F238E27FC236}">
                  <a16:creationId xmlns:a16="http://schemas.microsoft.com/office/drawing/2014/main" id="{C06D9377-0D74-4E68-AB07-F7B53629A787}"/>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B064F7B-0018-4625-A844-993E53346680}"/>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A4AFBF4C-0143-476A-AFB8-7D6F175E8C76}"/>
              </a:ext>
            </a:extLst>
          </p:cNvPr>
          <p:cNvGrpSpPr/>
          <p:nvPr/>
        </p:nvGrpSpPr>
        <p:grpSpPr>
          <a:xfrm>
            <a:off x="9325182" y="2202700"/>
            <a:ext cx="50800" cy="45961"/>
            <a:chOff x="3969660" y="1779210"/>
            <a:chExt cx="50800" cy="45961"/>
          </a:xfrm>
        </p:grpSpPr>
        <p:cxnSp>
          <p:nvCxnSpPr>
            <p:cNvPr id="104" name="Straight Connector 103">
              <a:extLst>
                <a:ext uri="{FF2B5EF4-FFF2-40B4-BE49-F238E27FC236}">
                  <a16:creationId xmlns:a16="http://schemas.microsoft.com/office/drawing/2014/main" id="{8CE3F48D-80B8-4950-98B1-ABE094889B45}"/>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2BE5243E-75D1-4BEB-9A94-732CC0465CA1}"/>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2AFCE3B1-19E9-4B2F-B7B1-97BCCE7E349C}"/>
              </a:ext>
            </a:extLst>
          </p:cNvPr>
          <p:cNvGrpSpPr/>
          <p:nvPr/>
        </p:nvGrpSpPr>
        <p:grpSpPr>
          <a:xfrm>
            <a:off x="9372256" y="2202700"/>
            <a:ext cx="50800" cy="45961"/>
            <a:chOff x="3969660" y="1779210"/>
            <a:chExt cx="50800" cy="45961"/>
          </a:xfrm>
        </p:grpSpPr>
        <p:cxnSp>
          <p:nvCxnSpPr>
            <p:cNvPr id="107" name="Straight Connector 106">
              <a:extLst>
                <a:ext uri="{FF2B5EF4-FFF2-40B4-BE49-F238E27FC236}">
                  <a16:creationId xmlns:a16="http://schemas.microsoft.com/office/drawing/2014/main" id="{A325BF1A-E8BA-4D91-8C1A-CFCD09E8AB9A}"/>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49B1DE0-EA12-41EF-B8B1-C3BCEFF7FB8D}"/>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30A08CB1-C83C-4485-8304-068D3BB75022}"/>
              </a:ext>
            </a:extLst>
          </p:cNvPr>
          <p:cNvGrpSpPr/>
          <p:nvPr/>
        </p:nvGrpSpPr>
        <p:grpSpPr>
          <a:xfrm>
            <a:off x="9401677" y="2245066"/>
            <a:ext cx="50800" cy="45961"/>
            <a:chOff x="3969660" y="1779210"/>
            <a:chExt cx="50800" cy="45961"/>
          </a:xfrm>
        </p:grpSpPr>
        <p:cxnSp>
          <p:nvCxnSpPr>
            <p:cNvPr id="110" name="Straight Connector 109">
              <a:extLst>
                <a:ext uri="{FF2B5EF4-FFF2-40B4-BE49-F238E27FC236}">
                  <a16:creationId xmlns:a16="http://schemas.microsoft.com/office/drawing/2014/main" id="{DB38209E-42BF-433C-A42D-BD5DB820F07E}"/>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68DE27D-8F18-4858-A20C-BE5B3C1166AB}"/>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EB891564-A858-4D25-904E-00CFBCDF8DAA}"/>
              </a:ext>
            </a:extLst>
          </p:cNvPr>
          <p:cNvGrpSpPr/>
          <p:nvPr/>
        </p:nvGrpSpPr>
        <p:grpSpPr>
          <a:xfrm>
            <a:off x="9453457" y="2245066"/>
            <a:ext cx="50800" cy="45961"/>
            <a:chOff x="3969660" y="1779210"/>
            <a:chExt cx="50800" cy="45961"/>
          </a:xfrm>
        </p:grpSpPr>
        <p:cxnSp>
          <p:nvCxnSpPr>
            <p:cNvPr id="113" name="Straight Connector 112">
              <a:extLst>
                <a:ext uri="{FF2B5EF4-FFF2-40B4-BE49-F238E27FC236}">
                  <a16:creationId xmlns:a16="http://schemas.microsoft.com/office/drawing/2014/main" id="{C3A5E134-E783-4184-B88E-C0EE65469EE1}"/>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F89C8C76-ABFA-4251-8706-5B5EF3C2AECB}"/>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4F3BEC06-92A4-418B-B89C-B46D86E86079}"/>
              </a:ext>
            </a:extLst>
          </p:cNvPr>
          <p:cNvGrpSpPr/>
          <p:nvPr/>
        </p:nvGrpSpPr>
        <p:grpSpPr>
          <a:xfrm>
            <a:off x="9469932" y="2295670"/>
            <a:ext cx="50800" cy="45961"/>
            <a:chOff x="3969660" y="1779210"/>
            <a:chExt cx="50800" cy="45961"/>
          </a:xfrm>
        </p:grpSpPr>
        <p:cxnSp>
          <p:nvCxnSpPr>
            <p:cNvPr id="116" name="Straight Connector 115">
              <a:extLst>
                <a:ext uri="{FF2B5EF4-FFF2-40B4-BE49-F238E27FC236}">
                  <a16:creationId xmlns:a16="http://schemas.microsoft.com/office/drawing/2014/main" id="{06E51EFB-B915-400A-A7BE-00FA80CDF759}"/>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08DF8D4C-651A-4A2B-94D2-1CA60CB83B97}"/>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A0CBC6FD-33BD-48F4-AAB6-B4851B704516}"/>
              </a:ext>
            </a:extLst>
          </p:cNvPr>
          <p:cNvGrpSpPr/>
          <p:nvPr/>
        </p:nvGrpSpPr>
        <p:grpSpPr>
          <a:xfrm>
            <a:off x="9534658" y="2295670"/>
            <a:ext cx="50800" cy="45961"/>
            <a:chOff x="3969660" y="1779210"/>
            <a:chExt cx="50800" cy="45961"/>
          </a:xfrm>
        </p:grpSpPr>
        <p:cxnSp>
          <p:nvCxnSpPr>
            <p:cNvPr id="119" name="Straight Connector 118">
              <a:extLst>
                <a:ext uri="{FF2B5EF4-FFF2-40B4-BE49-F238E27FC236}">
                  <a16:creationId xmlns:a16="http://schemas.microsoft.com/office/drawing/2014/main" id="{2884C06B-81CB-4252-B4FB-317EDC0699F8}"/>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A43EC204-0EFB-4F8E-8C5A-3B8812B9DA14}"/>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6B27C4F8-9BE5-4D23-A986-47391BED2771}"/>
              </a:ext>
            </a:extLst>
          </p:cNvPr>
          <p:cNvGrpSpPr/>
          <p:nvPr/>
        </p:nvGrpSpPr>
        <p:grpSpPr>
          <a:xfrm>
            <a:off x="9549957" y="2295670"/>
            <a:ext cx="50800" cy="45961"/>
            <a:chOff x="3969660" y="1779210"/>
            <a:chExt cx="50800" cy="45961"/>
          </a:xfrm>
        </p:grpSpPr>
        <p:cxnSp>
          <p:nvCxnSpPr>
            <p:cNvPr id="122" name="Straight Connector 121">
              <a:extLst>
                <a:ext uri="{FF2B5EF4-FFF2-40B4-BE49-F238E27FC236}">
                  <a16:creationId xmlns:a16="http://schemas.microsoft.com/office/drawing/2014/main" id="{D2653B95-E24E-4334-9F57-BE37EC9F7706}"/>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B6530BB-286C-4983-B662-765D27807ED4}"/>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D9383F02-B4F7-4D11-9A8C-DCCC6DFC56C4}"/>
              </a:ext>
            </a:extLst>
          </p:cNvPr>
          <p:cNvGrpSpPr/>
          <p:nvPr/>
        </p:nvGrpSpPr>
        <p:grpSpPr>
          <a:xfrm>
            <a:off x="9561725" y="2295670"/>
            <a:ext cx="50800" cy="45961"/>
            <a:chOff x="3969660" y="1779210"/>
            <a:chExt cx="50800" cy="45961"/>
          </a:xfrm>
        </p:grpSpPr>
        <p:cxnSp>
          <p:nvCxnSpPr>
            <p:cNvPr id="125" name="Straight Connector 124">
              <a:extLst>
                <a:ext uri="{FF2B5EF4-FFF2-40B4-BE49-F238E27FC236}">
                  <a16:creationId xmlns:a16="http://schemas.microsoft.com/office/drawing/2014/main" id="{7EEFF931-8273-4322-A0D0-24A64490D9E9}"/>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30DDEBB-D579-4F6E-8DC1-F72748382E85}"/>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C4E67A78-0F67-4142-A422-5C6A77198F61}"/>
              </a:ext>
            </a:extLst>
          </p:cNvPr>
          <p:cNvGrpSpPr/>
          <p:nvPr/>
        </p:nvGrpSpPr>
        <p:grpSpPr>
          <a:xfrm>
            <a:off x="9579378" y="2295670"/>
            <a:ext cx="50800" cy="45961"/>
            <a:chOff x="3969660" y="1779210"/>
            <a:chExt cx="50800" cy="45961"/>
          </a:xfrm>
        </p:grpSpPr>
        <p:cxnSp>
          <p:nvCxnSpPr>
            <p:cNvPr id="128" name="Straight Connector 127">
              <a:extLst>
                <a:ext uri="{FF2B5EF4-FFF2-40B4-BE49-F238E27FC236}">
                  <a16:creationId xmlns:a16="http://schemas.microsoft.com/office/drawing/2014/main" id="{A29C1A6A-47C6-45C7-B420-7C1BD91F8A8E}"/>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E50C64A3-A51A-404F-B58F-3018713AE2B0}"/>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23863C0A-EDEC-4A7A-B600-CE34891B8BF5}"/>
              </a:ext>
            </a:extLst>
          </p:cNvPr>
          <p:cNvGrpSpPr/>
          <p:nvPr/>
        </p:nvGrpSpPr>
        <p:grpSpPr>
          <a:xfrm>
            <a:off x="9629982" y="2295670"/>
            <a:ext cx="50800" cy="45961"/>
            <a:chOff x="3969660" y="1779210"/>
            <a:chExt cx="50800" cy="45961"/>
          </a:xfrm>
        </p:grpSpPr>
        <p:cxnSp>
          <p:nvCxnSpPr>
            <p:cNvPr id="131" name="Straight Connector 130">
              <a:extLst>
                <a:ext uri="{FF2B5EF4-FFF2-40B4-BE49-F238E27FC236}">
                  <a16:creationId xmlns:a16="http://schemas.microsoft.com/office/drawing/2014/main" id="{E89A3A5B-67B9-4C1B-9719-52B8973D2A1F}"/>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4A39353-C779-4879-BBD2-0F7293AC5852}"/>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C59AA89F-B734-4D59-AC66-59FB327BD4A4}"/>
              </a:ext>
            </a:extLst>
          </p:cNvPr>
          <p:cNvGrpSpPr/>
          <p:nvPr/>
        </p:nvGrpSpPr>
        <p:grpSpPr>
          <a:xfrm>
            <a:off x="9639397" y="2295670"/>
            <a:ext cx="50800" cy="45961"/>
            <a:chOff x="3969660" y="1779210"/>
            <a:chExt cx="50800" cy="45961"/>
          </a:xfrm>
        </p:grpSpPr>
        <p:cxnSp>
          <p:nvCxnSpPr>
            <p:cNvPr id="134" name="Straight Connector 133">
              <a:extLst>
                <a:ext uri="{FF2B5EF4-FFF2-40B4-BE49-F238E27FC236}">
                  <a16:creationId xmlns:a16="http://schemas.microsoft.com/office/drawing/2014/main" id="{4A261F6E-FAFF-45EB-BA0C-2620AD1B3171}"/>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BB22DC1-26C0-40C3-BA5D-0240D9BE5A95}"/>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1192CC36-F435-418C-B5C7-A1AD03971B9C}"/>
              </a:ext>
            </a:extLst>
          </p:cNvPr>
          <p:cNvGrpSpPr/>
          <p:nvPr/>
        </p:nvGrpSpPr>
        <p:grpSpPr>
          <a:xfrm>
            <a:off x="9808861" y="2286256"/>
            <a:ext cx="50800" cy="45961"/>
            <a:chOff x="3969660" y="1779210"/>
            <a:chExt cx="50800" cy="45961"/>
          </a:xfrm>
        </p:grpSpPr>
        <p:cxnSp>
          <p:nvCxnSpPr>
            <p:cNvPr id="140" name="Straight Connector 139">
              <a:extLst>
                <a:ext uri="{FF2B5EF4-FFF2-40B4-BE49-F238E27FC236}">
                  <a16:creationId xmlns:a16="http://schemas.microsoft.com/office/drawing/2014/main" id="{0052A2CB-571E-4760-A49F-177D39FED86E}"/>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565F7CA-4FA3-4EB9-93C8-F2BE091F7BD3}"/>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69677092-6BB4-4E24-9C2B-2F585B8129DA}"/>
              </a:ext>
            </a:extLst>
          </p:cNvPr>
          <p:cNvGrpSpPr/>
          <p:nvPr/>
        </p:nvGrpSpPr>
        <p:grpSpPr>
          <a:xfrm>
            <a:off x="9880648" y="2286256"/>
            <a:ext cx="50800" cy="45961"/>
            <a:chOff x="3969660" y="1779210"/>
            <a:chExt cx="50800" cy="45961"/>
          </a:xfrm>
        </p:grpSpPr>
        <p:cxnSp>
          <p:nvCxnSpPr>
            <p:cNvPr id="143" name="Straight Connector 142">
              <a:extLst>
                <a:ext uri="{FF2B5EF4-FFF2-40B4-BE49-F238E27FC236}">
                  <a16:creationId xmlns:a16="http://schemas.microsoft.com/office/drawing/2014/main" id="{D9AA0F63-5A5A-49F7-8BC3-3EE05A6346AD}"/>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10A8B55-7646-4840-A386-6A3C41A8FDF1}"/>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4A8C92DC-1C0F-4307-ACE4-BDAD5E05F18D}"/>
              </a:ext>
            </a:extLst>
          </p:cNvPr>
          <p:cNvGrpSpPr/>
          <p:nvPr/>
        </p:nvGrpSpPr>
        <p:grpSpPr>
          <a:xfrm>
            <a:off x="9913600" y="2286256"/>
            <a:ext cx="50800" cy="45961"/>
            <a:chOff x="3969660" y="1779210"/>
            <a:chExt cx="50800" cy="45961"/>
          </a:xfrm>
        </p:grpSpPr>
        <p:cxnSp>
          <p:nvCxnSpPr>
            <p:cNvPr id="146" name="Straight Connector 145">
              <a:extLst>
                <a:ext uri="{FF2B5EF4-FFF2-40B4-BE49-F238E27FC236}">
                  <a16:creationId xmlns:a16="http://schemas.microsoft.com/office/drawing/2014/main" id="{4E332F37-14C1-4817-9B77-C7D513B35C12}"/>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13B1DE4-DCC7-4889-B25A-E35420FF3476}"/>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80F2B918-C64B-40DF-99C5-78C1A117ADF6}"/>
              </a:ext>
            </a:extLst>
          </p:cNvPr>
          <p:cNvGrpSpPr/>
          <p:nvPr/>
        </p:nvGrpSpPr>
        <p:grpSpPr>
          <a:xfrm>
            <a:off x="10003040" y="2286256"/>
            <a:ext cx="50800" cy="45961"/>
            <a:chOff x="3969660" y="1779210"/>
            <a:chExt cx="50800" cy="45961"/>
          </a:xfrm>
        </p:grpSpPr>
        <p:cxnSp>
          <p:nvCxnSpPr>
            <p:cNvPr id="149" name="Straight Connector 148">
              <a:extLst>
                <a:ext uri="{FF2B5EF4-FFF2-40B4-BE49-F238E27FC236}">
                  <a16:creationId xmlns:a16="http://schemas.microsoft.com/office/drawing/2014/main" id="{2AFC9243-BFC8-40D4-B960-15500ED7A47B}"/>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AD520927-4771-4A3B-8FE7-CE17A989620E}"/>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0DD486ED-37B5-42B5-8AEA-A5ACDD8CC387}"/>
              </a:ext>
            </a:extLst>
          </p:cNvPr>
          <p:cNvGrpSpPr/>
          <p:nvPr/>
        </p:nvGrpSpPr>
        <p:grpSpPr>
          <a:xfrm>
            <a:off x="10157205" y="2286256"/>
            <a:ext cx="50800" cy="45961"/>
            <a:chOff x="3969660" y="1779210"/>
            <a:chExt cx="50800" cy="45961"/>
          </a:xfrm>
        </p:grpSpPr>
        <p:cxnSp>
          <p:nvCxnSpPr>
            <p:cNvPr id="152" name="Straight Connector 151">
              <a:extLst>
                <a:ext uri="{FF2B5EF4-FFF2-40B4-BE49-F238E27FC236}">
                  <a16:creationId xmlns:a16="http://schemas.microsoft.com/office/drawing/2014/main" id="{074C611B-6A1C-4685-86E9-028720DD8E9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3AC8BDFF-A0F9-4B95-B7D6-E930CF45F582}"/>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59C2F558-CA4C-4F59-9466-4393E8BE34C9}"/>
              </a:ext>
            </a:extLst>
          </p:cNvPr>
          <p:cNvGrpSpPr/>
          <p:nvPr/>
        </p:nvGrpSpPr>
        <p:grpSpPr>
          <a:xfrm>
            <a:off x="10299602" y="2286256"/>
            <a:ext cx="50800" cy="45961"/>
            <a:chOff x="3969660" y="1779210"/>
            <a:chExt cx="50800" cy="45961"/>
          </a:xfrm>
        </p:grpSpPr>
        <p:cxnSp>
          <p:nvCxnSpPr>
            <p:cNvPr id="155" name="Straight Connector 154">
              <a:extLst>
                <a:ext uri="{FF2B5EF4-FFF2-40B4-BE49-F238E27FC236}">
                  <a16:creationId xmlns:a16="http://schemas.microsoft.com/office/drawing/2014/main" id="{4B91A5AE-1165-4525-9A46-5DDB2AEC2B51}"/>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9A4D53C-EF3B-453B-8427-F389179688C1}"/>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D7A11A11-F7CE-4A6D-81CF-4542697524AC}"/>
              </a:ext>
            </a:extLst>
          </p:cNvPr>
          <p:cNvGrpSpPr/>
          <p:nvPr/>
        </p:nvGrpSpPr>
        <p:grpSpPr>
          <a:xfrm>
            <a:off x="9142775" y="2286256"/>
            <a:ext cx="50800" cy="45961"/>
            <a:chOff x="3969660" y="1779210"/>
            <a:chExt cx="50800" cy="45961"/>
          </a:xfrm>
        </p:grpSpPr>
        <p:cxnSp>
          <p:nvCxnSpPr>
            <p:cNvPr id="158" name="Straight Connector 157">
              <a:extLst>
                <a:ext uri="{FF2B5EF4-FFF2-40B4-BE49-F238E27FC236}">
                  <a16:creationId xmlns:a16="http://schemas.microsoft.com/office/drawing/2014/main" id="{2C0A708E-ADAC-4351-AB13-AD25FA48ADB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3787C444-705B-47F0-98A4-478FC5EC67E1}"/>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DC9FD471-48B5-4E6F-B94C-C3FFD485721E}"/>
              </a:ext>
            </a:extLst>
          </p:cNvPr>
          <p:cNvGrpSpPr/>
          <p:nvPr/>
        </p:nvGrpSpPr>
        <p:grpSpPr>
          <a:xfrm>
            <a:off x="9103940" y="2286256"/>
            <a:ext cx="50800" cy="45961"/>
            <a:chOff x="3969660" y="1779210"/>
            <a:chExt cx="50800" cy="45961"/>
          </a:xfrm>
        </p:grpSpPr>
        <p:cxnSp>
          <p:nvCxnSpPr>
            <p:cNvPr id="161" name="Straight Connector 160">
              <a:extLst>
                <a:ext uri="{FF2B5EF4-FFF2-40B4-BE49-F238E27FC236}">
                  <a16:creationId xmlns:a16="http://schemas.microsoft.com/office/drawing/2014/main" id="{02327CE4-B98B-4402-AB1A-FBDCA2A972D7}"/>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889FD055-8882-4288-87DB-B4BBBC63058F}"/>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F05FF77D-FC03-4226-B723-56221C95C6F9}"/>
              </a:ext>
            </a:extLst>
          </p:cNvPr>
          <p:cNvGrpSpPr/>
          <p:nvPr/>
        </p:nvGrpSpPr>
        <p:grpSpPr>
          <a:xfrm>
            <a:off x="9782973" y="2366281"/>
            <a:ext cx="50800" cy="45961"/>
            <a:chOff x="3969660" y="1779210"/>
            <a:chExt cx="50800" cy="45961"/>
          </a:xfrm>
        </p:grpSpPr>
        <p:cxnSp>
          <p:nvCxnSpPr>
            <p:cNvPr id="164" name="Straight Connector 163">
              <a:extLst>
                <a:ext uri="{FF2B5EF4-FFF2-40B4-BE49-F238E27FC236}">
                  <a16:creationId xmlns:a16="http://schemas.microsoft.com/office/drawing/2014/main" id="{5188124C-5712-4E07-9BD3-0B45CAB85ACE}"/>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73A13192-65E7-48E7-B882-CCDF9E428880}"/>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78DA7335-080C-4D81-8A80-ECF41C06720F}"/>
              </a:ext>
            </a:extLst>
          </p:cNvPr>
          <p:cNvGrpSpPr/>
          <p:nvPr/>
        </p:nvGrpSpPr>
        <p:grpSpPr>
          <a:xfrm>
            <a:off x="9804156" y="2366281"/>
            <a:ext cx="50800" cy="45961"/>
            <a:chOff x="3969660" y="1779210"/>
            <a:chExt cx="50800" cy="45961"/>
          </a:xfrm>
        </p:grpSpPr>
        <p:cxnSp>
          <p:nvCxnSpPr>
            <p:cNvPr id="167" name="Straight Connector 166">
              <a:extLst>
                <a:ext uri="{FF2B5EF4-FFF2-40B4-BE49-F238E27FC236}">
                  <a16:creationId xmlns:a16="http://schemas.microsoft.com/office/drawing/2014/main" id="{EA4EE1DC-3F20-422D-BC75-7BB347DEE1FC}"/>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F6BC305-0E6F-47B1-8FC7-54117705E5C8}"/>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90D7ED72-4F18-4FDA-9568-45209BC6B550}"/>
              </a:ext>
            </a:extLst>
          </p:cNvPr>
          <p:cNvGrpSpPr/>
          <p:nvPr/>
        </p:nvGrpSpPr>
        <p:grpSpPr>
          <a:xfrm>
            <a:off x="9831223" y="2366281"/>
            <a:ext cx="50800" cy="45961"/>
            <a:chOff x="3969660" y="1779210"/>
            <a:chExt cx="50800" cy="45961"/>
          </a:xfrm>
        </p:grpSpPr>
        <p:cxnSp>
          <p:nvCxnSpPr>
            <p:cNvPr id="170" name="Straight Connector 169">
              <a:extLst>
                <a:ext uri="{FF2B5EF4-FFF2-40B4-BE49-F238E27FC236}">
                  <a16:creationId xmlns:a16="http://schemas.microsoft.com/office/drawing/2014/main" id="{504460EF-53B0-489D-90E6-2E0EB88240CD}"/>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1EEFABE-A1A0-4D8F-8934-704C1F541198}"/>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C61FB6AA-82F4-4373-B9CC-54AE11D1E997}"/>
              </a:ext>
            </a:extLst>
          </p:cNvPr>
          <p:cNvGrpSpPr/>
          <p:nvPr/>
        </p:nvGrpSpPr>
        <p:grpSpPr>
          <a:xfrm>
            <a:off x="9871235" y="2366281"/>
            <a:ext cx="50800" cy="45961"/>
            <a:chOff x="3969660" y="1779210"/>
            <a:chExt cx="50800" cy="45961"/>
          </a:xfrm>
        </p:grpSpPr>
        <p:cxnSp>
          <p:nvCxnSpPr>
            <p:cNvPr id="173" name="Straight Connector 172">
              <a:extLst>
                <a:ext uri="{FF2B5EF4-FFF2-40B4-BE49-F238E27FC236}">
                  <a16:creationId xmlns:a16="http://schemas.microsoft.com/office/drawing/2014/main" id="{315B07D6-1C5C-4D5E-972E-D495AC256936}"/>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EF160DE7-6C08-4ADE-91DF-CAB68865A89F}"/>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34ACE218-B087-4496-A078-214E9E6E319D}"/>
              </a:ext>
            </a:extLst>
          </p:cNvPr>
          <p:cNvGrpSpPr/>
          <p:nvPr/>
        </p:nvGrpSpPr>
        <p:grpSpPr>
          <a:xfrm>
            <a:off x="9907717" y="2366281"/>
            <a:ext cx="50800" cy="45961"/>
            <a:chOff x="3969660" y="1779210"/>
            <a:chExt cx="50800" cy="45961"/>
          </a:xfrm>
        </p:grpSpPr>
        <p:cxnSp>
          <p:nvCxnSpPr>
            <p:cNvPr id="176" name="Straight Connector 175">
              <a:extLst>
                <a:ext uri="{FF2B5EF4-FFF2-40B4-BE49-F238E27FC236}">
                  <a16:creationId xmlns:a16="http://schemas.microsoft.com/office/drawing/2014/main" id="{709F450A-C454-437E-AE98-8B6D03089C24}"/>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08A925CC-0800-4BBD-803F-F5715005000E}"/>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AC1530DD-3770-4626-81E6-FEDE576F3684}"/>
              </a:ext>
            </a:extLst>
          </p:cNvPr>
          <p:cNvGrpSpPr/>
          <p:nvPr/>
        </p:nvGrpSpPr>
        <p:grpSpPr>
          <a:xfrm>
            <a:off x="9931254" y="2366281"/>
            <a:ext cx="50800" cy="45961"/>
            <a:chOff x="3969660" y="1779210"/>
            <a:chExt cx="50800" cy="45961"/>
          </a:xfrm>
        </p:grpSpPr>
        <p:cxnSp>
          <p:nvCxnSpPr>
            <p:cNvPr id="179" name="Straight Connector 178">
              <a:extLst>
                <a:ext uri="{FF2B5EF4-FFF2-40B4-BE49-F238E27FC236}">
                  <a16:creationId xmlns:a16="http://schemas.microsoft.com/office/drawing/2014/main" id="{0A1ADE4E-A09A-4BCB-BBB8-A3DD54EF94B7}"/>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E463682D-4802-4A67-B8B6-7123C08C545B}"/>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70C20954-A93F-4D95-8C4C-2B09651A4E55}"/>
              </a:ext>
            </a:extLst>
          </p:cNvPr>
          <p:cNvGrpSpPr/>
          <p:nvPr/>
        </p:nvGrpSpPr>
        <p:grpSpPr>
          <a:xfrm>
            <a:off x="9943022" y="2366281"/>
            <a:ext cx="50800" cy="45961"/>
            <a:chOff x="3969660" y="1779210"/>
            <a:chExt cx="50800" cy="45961"/>
          </a:xfrm>
        </p:grpSpPr>
        <p:cxnSp>
          <p:nvCxnSpPr>
            <p:cNvPr id="182" name="Straight Connector 181">
              <a:extLst>
                <a:ext uri="{FF2B5EF4-FFF2-40B4-BE49-F238E27FC236}">
                  <a16:creationId xmlns:a16="http://schemas.microsoft.com/office/drawing/2014/main" id="{8F5F0372-FA37-46DF-85F5-0CEE0FC7E677}"/>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A544475E-7CF1-47C9-8050-0D94D1854A8E}"/>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6CB7C828-D655-407A-BA8F-9E460AB2C00D}"/>
              </a:ext>
            </a:extLst>
          </p:cNvPr>
          <p:cNvGrpSpPr/>
          <p:nvPr/>
        </p:nvGrpSpPr>
        <p:grpSpPr>
          <a:xfrm>
            <a:off x="9947730" y="2366281"/>
            <a:ext cx="50800" cy="45961"/>
            <a:chOff x="3969660" y="1779210"/>
            <a:chExt cx="50800" cy="45961"/>
          </a:xfrm>
        </p:grpSpPr>
        <p:cxnSp>
          <p:nvCxnSpPr>
            <p:cNvPr id="185" name="Straight Connector 184">
              <a:extLst>
                <a:ext uri="{FF2B5EF4-FFF2-40B4-BE49-F238E27FC236}">
                  <a16:creationId xmlns:a16="http://schemas.microsoft.com/office/drawing/2014/main" id="{119A563A-6D99-4A9C-B355-71D5679942CD}"/>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F545A1C3-F7C6-4F45-83FE-CC7718631E94}"/>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895FC96E-D73F-4411-BBC3-EE519236A666}"/>
              </a:ext>
            </a:extLst>
          </p:cNvPr>
          <p:cNvGrpSpPr/>
          <p:nvPr/>
        </p:nvGrpSpPr>
        <p:grpSpPr>
          <a:xfrm>
            <a:off x="10020693" y="2489849"/>
            <a:ext cx="50800" cy="45961"/>
            <a:chOff x="3969660" y="1779210"/>
            <a:chExt cx="50800" cy="45961"/>
          </a:xfrm>
        </p:grpSpPr>
        <p:cxnSp>
          <p:nvCxnSpPr>
            <p:cNvPr id="188" name="Straight Connector 187">
              <a:extLst>
                <a:ext uri="{FF2B5EF4-FFF2-40B4-BE49-F238E27FC236}">
                  <a16:creationId xmlns:a16="http://schemas.microsoft.com/office/drawing/2014/main" id="{B38789A6-0B38-4FCD-8BC9-DB7C5BE5CDAA}"/>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B60E6878-6B5C-4172-92A1-8FF66449605A}"/>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99BDFCB7-9892-4454-B612-BE246BAE1C31}"/>
              </a:ext>
            </a:extLst>
          </p:cNvPr>
          <p:cNvGrpSpPr/>
          <p:nvPr/>
        </p:nvGrpSpPr>
        <p:grpSpPr>
          <a:xfrm>
            <a:off x="10037169" y="2489849"/>
            <a:ext cx="50800" cy="45961"/>
            <a:chOff x="3969660" y="1779210"/>
            <a:chExt cx="50800" cy="45961"/>
          </a:xfrm>
        </p:grpSpPr>
        <p:cxnSp>
          <p:nvCxnSpPr>
            <p:cNvPr id="191" name="Straight Connector 190">
              <a:extLst>
                <a:ext uri="{FF2B5EF4-FFF2-40B4-BE49-F238E27FC236}">
                  <a16:creationId xmlns:a16="http://schemas.microsoft.com/office/drawing/2014/main" id="{8F57BE22-2E22-4AED-9045-136B9A88912F}"/>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D5BC6A8E-83E6-44D2-A740-9AABD38072B7}"/>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50C690CE-238A-4EF5-A3C0-CD01B635BD1F}"/>
              </a:ext>
            </a:extLst>
          </p:cNvPr>
          <p:cNvGrpSpPr/>
          <p:nvPr/>
        </p:nvGrpSpPr>
        <p:grpSpPr>
          <a:xfrm>
            <a:off x="10118371" y="2640484"/>
            <a:ext cx="50800" cy="45961"/>
            <a:chOff x="3969660" y="1779210"/>
            <a:chExt cx="50800" cy="45961"/>
          </a:xfrm>
        </p:grpSpPr>
        <p:cxnSp>
          <p:nvCxnSpPr>
            <p:cNvPr id="194" name="Straight Connector 193">
              <a:extLst>
                <a:ext uri="{FF2B5EF4-FFF2-40B4-BE49-F238E27FC236}">
                  <a16:creationId xmlns:a16="http://schemas.microsoft.com/office/drawing/2014/main" id="{806B8AEA-0CB5-4F20-81FB-CE9A5348AAC2}"/>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F6B699F6-9CB8-4EFE-BA2B-579CB999DF15}"/>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7DAA2D0E-227F-4049-9BA0-3522AEA2757F}"/>
              </a:ext>
            </a:extLst>
          </p:cNvPr>
          <p:cNvGrpSpPr/>
          <p:nvPr/>
        </p:nvGrpSpPr>
        <p:grpSpPr>
          <a:xfrm>
            <a:off x="10176036" y="2640484"/>
            <a:ext cx="50800" cy="45961"/>
            <a:chOff x="3969660" y="1779210"/>
            <a:chExt cx="50800" cy="45961"/>
          </a:xfrm>
        </p:grpSpPr>
        <p:cxnSp>
          <p:nvCxnSpPr>
            <p:cNvPr id="197" name="Straight Connector 196">
              <a:extLst>
                <a:ext uri="{FF2B5EF4-FFF2-40B4-BE49-F238E27FC236}">
                  <a16:creationId xmlns:a16="http://schemas.microsoft.com/office/drawing/2014/main" id="{CC0E6E65-17FD-4B0E-A4A9-E07D707FD988}"/>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30B541D1-CB34-48A5-816A-815A64A30CE1}"/>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FC4462F7-1675-4D7E-B2D1-2747FA6CB41B}"/>
              </a:ext>
            </a:extLst>
          </p:cNvPr>
          <p:cNvGrpSpPr/>
          <p:nvPr/>
        </p:nvGrpSpPr>
        <p:grpSpPr>
          <a:xfrm>
            <a:off x="10201926" y="2640484"/>
            <a:ext cx="50800" cy="45961"/>
            <a:chOff x="3969660" y="1779210"/>
            <a:chExt cx="50800" cy="45961"/>
          </a:xfrm>
        </p:grpSpPr>
        <p:cxnSp>
          <p:nvCxnSpPr>
            <p:cNvPr id="200" name="Straight Connector 199">
              <a:extLst>
                <a:ext uri="{FF2B5EF4-FFF2-40B4-BE49-F238E27FC236}">
                  <a16:creationId xmlns:a16="http://schemas.microsoft.com/office/drawing/2014/main" id="{BA00E067-6DD2-41A7-8FA3-974C4EDA9E62}"/>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E94D5409-493A-4D7E-99DA-30895F27B85D}"/>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A6B98DE2-BAE8-425B-9C97-5D4086805AEE}"/>
              </a:ext>
            </a:extLst>
          </p:cNvPr>
          <p:cNvGrpSpPr/>
          <p:nvPr/>
        </p:nvGrpSpPr>
        <p:grpSpPr>
          <a:xfrm>
            <a:off x="10205457" y="2640484"/>
            <a:ext cx="50800" cy="45961"/>
            <a:chOff x="3969660" y="1779210"/>
            <a:chExt cx="50800" cy="45961"/>
          </a:xfrm>
        </p:grpSpPr>
        <p:cxnSp>
          <p:nvCxnSpPr>
            <p:cNvPr id="203" name="Straight Connector 202">
              <a:extLst>
                <a:ext uri="{FF2B5EF4-FFF2-40B4-BE49-F238E27FC236}">
                  <a16:creationId xmlns:a16="http://schemas.microsoft.com/office/drawing/2014/main" id="{682E49A0-BE46-4658-B2BE-22AFDF1FFE2C}"/>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58F4E738-A7D9-4C27-8643-4A25D02E8A24}"/>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4C04A904-5639-4411-A8C0-2B18383E7ECB}"/>
              </a:ext>
            </a:extLst>
          </p:cNvPr>
          <p:cNvGrpSpPr/>
          <p:nvPr/>
        </p:nvGrpSpPr>
        <p:grpSpPr>
          <a:xfrm>
            <a:off x="10241939" y="2640484"/>
            <a:ext cx="50800" cy="45961"/>
            <a:chOff x="3969660" y="1779210"/>
            <a:chExt cx="50800" cy="45961"/>
          </a:xfrm>
        </p:grpSpPr>
        <p:cxnSp>
          <p:nvCxnSpPr>
            <p:cNvPr id="206" name="Straight Connector 205">
              <a:extLst>
                <a:ext uri="{FF2B5EF4-FFF2-40B4-BE49-F238E27FC236}">
                  <a16:creationId xmlns:a16="http://schemas.microsoft.com/office/drawing/2014/main" id="{924D4295-27DA-402A-89E6-A46985ECCDAE}"/>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65D45BD9-7478-4DC8-B377-AE51FF01BCF4}"/>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A09A3B05-1362-4A3C-9420-5EEDC2AA371E}"/>
              </a:ext>
            </a:extLst>
          </p:cNvPr>
          <p:cNvGrpSpPr/>
          <p:nvPr/>
        </p:nvGrpSpPr>
        <p:grpSpPr>
          <a:xfrm>
            <a:off x="10278421" y="2640484"/>
            <a:ext cx="50800" cy="45961"/>
            <a:chOff x="3969660" y="1779210"/>
            <a:chExt cx="50800" cy="45961"/>
          </a:xfrm>
        </p:grpSpPr>
        <p:cxnSp>
          <p:nvCxnSpPr>
            <p:cNvPr id="209" name="Straight Connector 208">
              <a:extLst>
                <a:ext uri="{FF2B5EF4-FFF2-40B4-BE49-F238E27FC236}">
                  <a16:creationId xmlns:a16="http://schemas.microsoft.com/office/drawing/2014/main" id="{E724FDB2-ED0B-434D-9EB5-263A82A2C73A}"/>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9ECACDE4-D011-4B22-B9A3-2D6FAB2BF662}"/>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26246216-E984-4839-96B5-582EA7DE1D75}"/>
              </a:ext>
            </a:extLst>
          </p:cNvPr>
          <p:cNvGrpSpPr/>
          <p:nvPr/>
        </p:nvGrpSpPr>
        <p:grpSpPr>
          <a:xfrm>
            <a:off x="10336086" y="2640484"/>
            <a:ext cx="50800" cy="45961"/>
            <a:chOff x="3969660" y="1779210"/>
            <a:chExt cx="50800" cy="45961"/>
          </a:xfrm>
        </p:grpSpPr>
        <p:cxnSp>
          <p:nvCxnSpPr>
            <p:cNvPr id="212" name="Straight Connector 211">
              <a:extLst>
                <a:ext uri="{FF2B5EF4-FFF2-40B4-BE49-F238E27FC236}">
                  <a16:creationId xmlns:a16="http://schemas.microsoft.com/office/drawing/2014/main" id="{8A9A2371-3B8D-4E3A-90CE-1FD29888F473}"/>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AAB69387-05E7-4D26-91E7-3C5FD3C58D03}"/>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A38DC2E6-348F-4C96-8D2C-124B158B64A3}"/>
              </a:ext>
            </a:extLst>
          </p:cNvPr>
          <p:cNvGrpSpPr/>
          <p:nvPr/>
        </p:nvGrpSpPr>
        <p:grpSpPr>
          <a:xfrm>
            <a:off x="10424349" y="2640484"/>
            <a:ext cx="50800" cy="45961"/>
            <a:chOff x="3969660" y="1779210"/>
            <a:chExt cx="50800" cy="45961"/>
          </a:xfrm>
        </p:grpSpPr>
        <p:cxnSp>
          <p:nvCxnSpPr>
            <p:cNvPr id="215" name="Straight Connector 214">
              <a:extLst>
                <a:ext uri="{FF2B5EF4-FFF2-40B4-BE49-F238E27FC236}">
                  <a16:creationId xmlns:a16="http://schemas.microsoft.com/office/drawing/2014/main" id="{44B920CD-6514-42D7-8F7C-403B88F458C6}"/>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FC45AD3A-6A8D-4E0D-A31C-FB001B791522}"/>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0459CA42-EC64-4018-8ED3-014CAB74FE6F}"/>
              </a:ext>
            </a:extLst>
          </p:cNvPr>
          <p:cNvGrpSpPr/>
          <p:nvPr/>
        </p:nvGrpSpPr>
        <p:grpSpPr>
          <a:xfrm>
            <a:off x="10759747" y="2640484"/>
            <a:ext cx="50800" cy="45961"/>
            <a:chOff x="3969660" y="1779210"/>
            <a:chExt cx="50800" cy="45961"/>
          </a:xfrm>
        </p:grpSpPr>
        <p:cxnSp>
          <p:nvCxnSpPr>
            <p:cNvPr id="218" name="Straight Connector 217">
              <a:extLst>
                <a:ext uri="{FF2B5EF4-FFF2-40B4-BE49-F238E27FC236}">
                  <a16:creationId xmlns:a16="http://schemas.microsoft.com/office/drawing/2014/main" id="{E2F0106C-2F2B-449D-9D6C-37EA5F12EAD7}"/>
                </a:ext>
              </a:extLst>
            </p:cNvPr>
            <p:cNvCxnSpPr/>
            <p:nvPr/>
          </p:nvCxnSpPr>
          <p:spPr bwMode="auto">
            <a:xfrm>
              <a:off x="3995057" y="1779210"/>
              <a:ext cx="0" cy="45961"/>
            </a:xfrm>
            <a:prstGeom prst="line">
              <a:avLst/>
            </a:prstGeom>
            <a:noFill/>
            <a:ln w="19050"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E53692A-4E62-4536-8FDE-B74C01815D3C}"/>
                </a:ext>
              </a:extLst>
            </p:cNvPr>
            <p:cNvCxnSpPr>
              <a:cxnSpLocks/>
            </p:cNvCxnSpPr>
            <p:nvPr/>
          </p:nvCxnSpPr>
          <p:spPr bwMode="auto">
            <a:xfrm>
              <a:off x="3969660" y="1804609"/>
              <a:ext cx="50800" cy="0"/>
            </a:xfrm>
            <a:prstGeom prst="line">
              <a:avLst/>
            </a:prstGeom>
            <a:noFill/>
            <a:ln w="19050" cap="flat" cmpd="sng" algn="ctr">
              <a:solidFill>
                <a:schemeClr val="bg1"/>
              </a:solidFill>
              <a:prstDash val="solid"/>
              <a:round/>
              <a:headEnd type="none" w="med" len="med"/>
              <a:tailEnd type="none" w="med" len="med"/>
            </a:ln>
            <a:effectLst/>
          </p:spPr>
        </p:cxnSp>
      </p:grpSp>
      <p:cxnSp>
        <p:nvCxnSpPr>
          <p:cNvPr id="221" name="Straight Connector 220">
            <a:extLst>
              <a:ext uri="{FF2B5EF4-FFF2-40B4-BE49-F238E27FC236}">
                <a16:creationId xmlns:a16="http://schemas.microsoft.com/office/drawing/2014/main" id="{7583696A-E046-408A-A1A8-08F93EC27FF3}"/>
              </a:ext>
            </a:extLst>
          </p:cNvPr>
          <p:cNvCxnSpPr>
            <a:cxnSpLocks/>
          </p:cNvCxnSpPr>
          <p:nvPr/>
        </p:nvCxnSpPr>
        <p:spPr bwMode="auto">
          <a:xfrm>
            <a:off x="7159583" y="4564608"/>
            <a:ext cx="219206" cy="0"/>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4569FAA1-41EB-4398-A8E4-4C9A3D2EFEE3}"/>
              </a:ext>
            </a:extLst>
          </p:cNvPr>
          <p:cNvCxnSpPr>
            <a:cxnSpLocks/>
          </p:cNvCxnSpPr>
          <p:nvPr/>
        </p:nvCxnSpPr>
        <p:spPr bwMode="auto">
          <a:xfrm>
            <a:off x="9655353" y="4551443"/>
            <a:ext cx="269309" cy="0"/>
          </a:xfrm>
          <a:prstGeom prst="line">
            <a:avLst/>
          </a:prstGeom>
          <a:noFill/>
          <a:ln w="28575" cap="flat" cmpd="sng" algn="ctr">
            <a:solidFill>
              <a:schemeClr val="accent1"/>
            </a:solidFill>
            <a:prstDash val="sysDash"/>
            <a:round/>
            <a:headEnd type="none" w="med" len="med"/>
            <a:tailEnd type="none" w="med" len="med"/>
          </a:ln>
          <a:effectLst/>
        </p:spPr>
      </p:cxnSp>
      <p:sp>
        <p:nvSpPr>
          <p:cNvPr id="227" name="TextBox 226">
            <a:extLst>
              <a:ext uri="{FF2B5EF4-FFF2-40B4-BE49-F238E27FC236}">
                <a16:creationId xmlns:a16="http://schemas.microsoft.com/office/drawing/2014/main" id="{3A90290C-C1FE-4AA0-9A41-29617BB74A9C}"/>
              </a:ext>
            </a:extLst>
          </p:cNvPr>
          <p:cNvSpPr txBox="1"/>
          <p:nvPr/>
        </p:nvSpPr>
        <p:spPr bwMode="auto">
          <a:xfrm>
            <a:off x="5818339" y="4375759"/>
            <a:ext cx="13381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228" name="TextBox 227">
            <a:extLst>
              <a:ext uri="{FF2B5EF4-FFF2-40B4-BE49-F238E27FC236}">
                <a16:creationId xmlns:a16="http://schemas.microsoft.com/office/drawing/2014/main" id="{B6029451-89E3-4E41-A015-A43731EC0D63}"/>
              </a:ext>
            </a:extLst>
          </p:cNvPr>
          <p:cNvSpPr txBox="1"/>
          <p:nvPr/>
        </p:nvSpPr>
        <p:spPr bwMode="auto">
          <a:xfrm>
            <a:off x="5739837" y="4541932"/>
            <a:ext cx="140244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 CRi + MRD &lt;10</a:t>
            </a:r>
            <a:r>
              <a:rPr kumimoji="0" lang="en-US" sz="11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by end of C1</a:t>
            </a:r>
          </a:p>
        </p:txBody>
      </p:sp>
      <p:sp>
        <p:nvSpPr>
          <p:cNvPr id="229" name="TextBox 228">
            <a:extLst>
              <a:ext uri="{FF2B5EF4-FFF2-40B4-BE49-F238E27FC236}">
                <a16:creationId xmlns:a16="http://schemas.microsoft.com/office/drawing/2014/main" id="{BF3B1AF9-ED2D-4254-AC16-0831AE8B9473}"/>
              </a:ext>
            </a:extLst>
          </p:cNvPr>
          <p:cNvSpPr txBox="1"/>
          <p:nvPr/>
        </p:nvSpPr>
        <p:spPr bwMode="auto">
          <a:xfrm>
            <a:off x="5725578" y="4869073"/>
            <a:ext cx="141105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 CRi + MRD &lt;10</a:t>
            </a:r>
            <a:r>
              <a:rPr kumimoji="0" lang="en-US" sz="11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thereafter</a:t>
            </a:r>
          </a:p>
        </p:txBody>
      </p:sp>
      <p:sp>
        <p:nvSpPr>
          <p:cNvPr id="230" name="TextBox 229">
            <a:extLst>
              <a:ext uri="{FF2B5EF4-FFF2-40B4-BE49-F238E27FC236}">
                <a16:creationId xmlns:a16="http://schemas.microsoft.com/office/drawing/2014/main" id="{DF6990E2-07A1-4DD9-918C-423A7F08359F}"/>
              </a:ext>
            </a:extLst>
          </p:cNvPr>
          <p:cNvSpPr txBox="1"/>
          <p:nvPr/>
        </p:nvSpPr>
        <p:spPr bwMode="auto">
          <a:xfrm>
            <a:off x="7010400" y="4632543"/>
            <a:ext cx="44926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369888" algn="l"/>
                <a:tab pos="742950" algn="l"/>
                <a:tab pos="1098550" algn="l"/>
                <a:tab pos="1446213" algn="l"/>
                <a:tab pos="1822450" algn="l"/>
                <a:tab pos="1828800" algn="l"/>
                <a:tab pos="2181225" algn="l"/>
                <a:tab pos="2579688" algn="l"/>
                <a:tab pos="2930525" algn="l"/>
                <a:tab pos="3300413" algn="l"/>
                <a:tab pos="3662363" algn="l"/>
                <a:tab pos="4016375"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	16	15	14	14	13	11	6	2	0	0	0</a:t>
            </a:r>
          </a:p>
        </p:txBody>
      </p:sp>
      <p:sp>
        <p:nvSpPr>
          <p:cNvPr id="231" name="TextBox 230">
            <a:extLst>
              <a:ext uri="{FF2B5EF4-FFF2-40B4-BE49-F238E27FC236}">
                <a16:creationId xmlns:a16="http://schemas.microsoft.com/office/drawing/2014/main" id="{2D929152-B30A-48AE-99B3-BC7FE7B88095}"/>
              </a:ext>
            </a:extLst>
          </p:cNvPr>
          <p:cNvSpPr txBox="1"/>
          <p:nvPr/>
        </p:nvSpPr>
        <p:spPr bwMode="auto">
          <a:xfrm>
            <a:off x="7010400" y="4839224"/>
            <a:ext cx="44926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369888" algn="l"/>
                <a:tab pos="742950" algn="l"/>
                <a:tab pos="1098550" algn="l"/>
                <a:tab pos="1446213" algn="l"/>
                <a:tab pos="1822450" algn="l"/>
                <a:tab pos="1828800" algn="l"/>
                <a:tab pos="2173288" algn="l"/>
                <a:tab pos="2536825" algn="l"/>
                <a:tab pos="2895600" algn="l"/>
                <a:tab pos="3287713" algn="l"/>
                <a:tab pos="3659188" algn="l"/>
                <a:tab pos="4022725"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	50	50	48	48	45	41	24	11	2	1	0</a:t>
            </a:r>
          </a:p>
        </p:txBody>
      </p:sp>
      <p:sp>
        <p:nvSpPr>
          <p:cNvPr id="5" name="Text Box 15">
            <a:extLst>
              <a:ext uri="{FF2B5EF4-FFF2-40B4-BE49-F238E27FC236}">
                <a16:creationId xmlns:a16="http://schemas.microsoft.com/office/drawing/2014/main" id="{DD21207D-D62C-4D94-2779-843165E7E07A}"/>
              </a:ext>
            </a:extLst>
          </p:cNvPr>
          <p:cNvSpPr txBox="1">
            <a:spLocks noChangeArrowheads="1"/>
          </p:cNvSpPr>
          <p:nvPr/>
        </p:nvSpPr>
        <p:spPr bwMode="auto">
          <a:xfrm>
            <a:off x="404868" y="636526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Pratz. JCO. 2022;40:855.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12975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 name="Rectangle 691">
            <a:extLst>
              <a:ext uri="{FF2B5EF4-FFF2-40B4-BE49-F238E27FC236}">
                <a16:creationId xmlns:a16="http://schemas.microsoft.com/office/drawing/2014/main" id="{185DA14E-FCFE-4BBB-B8CD-E461DA3DE038}"/>
              </a:ext>
            </a:extLst>
          </p:cNvPr>
          <p:cNvSpPr/>
          <p:nvPr/>
        </p:nvSpPr>
        <p:spPr bwMode="auto">
          <a:xfrm>
            <a:off x="723900" y="1883354"/>
            <a:ext cx="5397914" cy="1930761"/>
          </a:xfrm>
          <a:prstGeom prst="rect">
            <a:avLst/>
          </a:pr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3" name="Rectangle 692">
            <a:extLst>
              <a:ext uri="{FF2B5EF4-FFF2-40B4-BE49-F238E27FC236}">
                <a16:creationId xmlns:a16="http://schemas.microsoft.com/office/drawing/2014/main" id="{55099F8C-B56C-45BC-AF39-23E93E4AFA5E}"/>
              </a:ext>
            </a:extLst>
          </p:cNvPr>
          <p:cNvSpPr/>
          <p:nvPr/>
        </p:nvSpPr>
        <p:spPr bwMode="auto">
          <a:xfrm>
            <a:off x="6177496" y="1883354"/>
            <a:ext cx="5314521" cy="1930761"/>
          </a:xfrm>
          <a:prstGeom prst="rect">
            <a:avLst/>
          </a:pr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4" name="Rectangle 693">
            <a:extLst>
              <a:ext uri="{FF2B5EF4-FFF2-40B4-BE49-F238E27FC236}">
                <a16:creationId xmlns:a16="http://schemas.microsoft.com/office/drawing/2014/main" id="{212FCEF5-DA54-4DDA-AE91-489685DE9523}"/>
              </a:ext>
            </a:extLst>
          </p:cNvPr>
          <p:cNvSpPr/>
          <p:nvPr/>
        </p:nvSpPr>
        <p:spPr bwMode="auto">
          <a:xfrm>
            <a:off x="723900" y="3939289"/>
            <a:ext cx="5397914" cy="1930761"/>
          </a:xfrm>
          <a:prstGeom prst="rect">
            <a:avLst/>
          </a:pr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5" name="Rectangle 694">
            <a:extLst>
              <a:ext uri="{FF2B5EF4-FFF2-40B4-BE49-F238E27FC236}">
                <a16:creationId xmlns:a16="http://schemas.microsoft.com/office/drawing/2014/main" id="{5A4F50F4-547B-4623-8B69-5E874F1FFCFF}"/>
              </a:ext>
            </a:extLst>
          </p:cNvPr>
          <p:cNvSpPr/>
          <p:nvPr/>
        </p:nvSpPr>
        <p:spPr bwMode="auto">
          <a:xfrm>
            <a:off x="6177496" y="3939289"/>
            <a:ext cx="5314521" cy="1930761"/>
          </a:xfrm>
          <a:prstGeom prst="rect">
            <a:avLst/>
          </a:pr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1" name="Rectangle: Rounded Corners 380">
            <a:extLst>
              <a:ext uri="{FF2B5EF4-FFF2-40B4-BE49-F238E27FC236}">
                <a16:creationId xmlns:a16="http://schemas.microsoft.com/office/drawing/2014/main" id="{C74EB1EE-BA4E-4C9D-B28F-71407AFF715D}"/>
              </a:ext>
            </a:extLst>
          </p:cNvPr>
          <p:cNvSpPr/>
          <p:nvPr/>
        </p:nvSpPr>
        <p:spPr bwMode="auto">
          <a:xfrm>
            <a:off x="2115017" y="2342746"/>
            <a:ext cx="998507" cy="532611"/>
          </a:xfrm>
          <a:prstGeom prst="roundRect">
            <a:avLst/>
          </a:prstGeom>
          <a:gradFill flip="none" rotWithShape="1">
            <a:gsLst>
              <a:gs pos="54000">
                <a:srgbClr val="734F47"/>
              </a:gs>
              <a:gs pos="0">
                <a:schemeClr val="accent3"/>
              </a:gs>
              <a:gs pos="100000">
                <a:schemeClr val="accent1"/>
              </a:gs>
            </a:gsLst>
            <a:lin ang="0" scaled="1"/>
            <a:tileRect/>
          </a:gra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2" name="Rectangle: Rounded Corners 381">
            <a:extLst>
              <a:ext uri="{FF2B5EF4-FFF2-40B4-BE49-F238E27FC236}">
                <a16:creationId xmlns:a16="http://schemas.microsoft.com/office/drawing/2014/main" id="{6AF87D3E-AB77-40A0-A2B5-13D021101DE9}"/>
              </a:ext>
            </a:extLst>
          </p:cNvPr>
          <p:cNvSpPr/>
          <p:nvPr/>
        </p:nvSpPr>
        <p:spPr bwMode="auto">
          <a:xfrm>
            <a:off x="1407520" y="2722909"/>
            <a:ext cx="878187" cy="338554"/>
          </a:xfrm>
          <a:prstGeom prst="roundRect">
            <a:avLst/>
          </a:prstGeom>
          <a:solidFill>
            <a:schemeClr val="accent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0D896CD-F31E-EA40-9EF7-F3AF3CF55C15}"/>
              </a:ext>
            </a:extLst>
          </p:cNvPr>
          <p:cNvSpPr>
            <a:spLocks noGrp="1"/>
          </p:cNvSpPr>
          <p:nvPr>
            <p:ph type="title"/>
          </p:nvPr>
        </p:nvSpPr>
        <p:spPr/>
        <p:txBody>
          <a:bodyPr/>
          <a:lstStyle/>
          <a:p>
            <a:r>
              <a:rPr lang="en-US" dirty="0">
                <a:cs typeface="Calibri" panose="020F0502020204030204" pitchFamily="34" charset="0"/>
              </a:rPr>
              <a:t>New Targeted Therapies: Menin Inhibition for </a:t>
            </a:r>
            <a:br>
              <a:rPr lang="en-US" dirty="0">
                <a:cs typeface="Calibri" panose="020F0502020204030204" pitchFamily="34" charset="0"/>
              </a:rPr>
            </a:br>
            <a:r>
              <a:rPr lang="en-US" i="1" dirty="0">
                <a:cs typeface="Calibri" panose="020F0502020204030204" pitchFamily="34" charset="0"/>
              </a:rPr>
              <a:t>KMT2A</a:t>
            </a:r>
            <a:r>
              <a:rPr lang="en-US" dirty="0">
                <a:cs typeface="Calibri" panose="020F0502020204030204" pitchFamily="34" charset="0"/>
              </a:rPr>
              <a:t>-Rearranged/</a:t>
            </a:r>
            <a:r>
              <a:rPr lang="en-US" i="1" dirty="0">
                <a:cs typeface="Calibri" panose="020F0502020204030204" pitchFamily="34" charset="0"/>
              </a:rPr>
              <a:t>NPM1-</a:t>
            </a:r>
            <a:r>
              <a:rPr lang="en-US" dirty="0">
                <a:cs typeface="Calibri" panose="020F0502020204030204" pitchFamily="34" charset="0"/>
              </a:rPr>
              <a:t>Mutant AML</a:t>
            </a:r>
          </a:p>
        </p:txBody>
      </p:sp>
      <p:sp>
        <p:nvSpPr>
          <p:cNvPr id="9" name="Text Box 15">
            <a:extLst>
              <a:ext uri="{FF2B5EF4-FFF2-40B4-BE49-F238E27FC236}">
                <a16:creationId xmlns:a16="http://schemas.microsoft.com/office/drawing/2014/main" id="{3A562522-608F-BD48-BC2F-270034556682}"/>
              </a:ext>
            </a:extLst>
          </p:cNvPr>
          <p:cNvSpPr txBox="1">
            <a:spLocks noChangeArrowheads="1"/>
          </p:cNvSpPr>
          <p:nvPr/>
        </p:nvSpPr>
        <p:spPr bwMode="auto">
          <a:xfrm>
            <a:off x="428488" y="636355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Borkin. Cancer Cell. 2015;27:589. Kühn. Cancer Cell. 2015;27:431. </a:t>
            </a:r>
          </a:p>
        </p:txBody>
      </p:sp>
      <p:grpSp>
        <p:nvGrpSpPr>
          <p:cNvPr id="228" name="Group 227">
            <a:extLst>
              <a:ext uri="{FF2B5EF4-FFF2-40B4-BE49-F238E27FC236}">
                <a16:creationId xmlns:a16="http://schemas.microsoft.com/office/drawing/2014/main" id="{4A7A0BD7-040A-4660-BE29-64A586B65117}"/>
              </a:ext>
            </a:extLst>
          </p:cNvPr>
          <p:cNvGrpSpPr/>
          <p:nvPr/>
        </p:nvGrpSpPr>
        <p:grpSpPr>
          <a:xfrm>
            <a:off x="4749634" y="4186430"/>
            <a:ext cx="872629" cy="792778"/>
            <a:chOff x="4961364" y="4138305"/>
            <a:chExt cx="872629" cy="792778"/>
          </a:xfrm>
        </p:grpSpPr>
        <p:grpSp>
          <p:nvGrpSpPr>
            <p:cNvPr id="68" name="Group 67">
              <a:extLst>
                <a:ext uri="{FF2B5EF4-FFF2-40B4-BE49-F238E27FC236}">
                  <a16:creationId xmlns:a16="http://schemas.microsoft.com/office/drawing/2014/main" id="{A2D56672-2AF1-447B-8A55-594ABB14D54E}"/>
                </a:ext>
              </a:extLst>
            </p:cNvPr>
            <p:cNvGrpSpPr/>
            <p:nvPr/>
          </p:nvGrpSpPr>
          <p:grpSpPr>
            <a:xfrm>
              <a:off x="4961364" y="4299449"/>
              <a:ext cx="436454" cy="427573"/>
              <a:chOff x="4099987" y="4322227"/>
              <a:chExt cx="436454" cy="427573"/>
            </a:xfrm>
            <a:solidFill>
              <a:schemeClr val="accent5">
                <a:lumMod val="60000"/>
                <a:lumOff val="40000"/>
              </a:schemeClr>
            </a:solidFill>
          </p:grpSpPr>
          <p:grpSp>
            <p:nvGrpSpPr>
              <p:cNvPr id="69" name="Group 68">
                <a:extLst>
                  <a:ext uri="{FF2B5EF4-FFF2-40B4-BE49-F238E27FC236}">
                    <a16:creationId xmlns:a16="http://schemas.microsoft.com/office/drawing/2014/main" id="{42E1E028-17D3-4D7B-8C43-D08317EA8543}"/>
                  </a:ext>
                </a:extLst>
              </p:cNvPr>
              <p:cNvGrpSpPr/>
              <p:nvPr/>
            </p:nvGrpSpPr>
            <p:grpSpPr>
              <a:xfrm>
                <a:off x="4099987" y="4322227"/>
                <a:ext cx="436454" cy="427573"/>
                <a:chOff x="9898856" y="3212305"/>
                <a:chExt cx="234224" cy="229458"/>
              </a:xfrm>
              <a:grpFill/>
            </p:grpSpPr>
            <p:sp>
              <p:nvSpPr>
                <p:cNvPr id="72" name="Oval 71">
                  <a:extLst>
                    <a:ext uri="{FF2B5EF4-FFF2-40B4-BE49-F238E27FC236}">
                      <a16:creationId xmlns:a16="http://schemas.microsoft.com/office/drawing/2014/main" id="{85B54692-C6D1-4DCF-B5AC-40DF96196F3D}"/>
                    </a:ext>
                  </a:extLst>
                </p:cNvPr>
                <p:cNvSpPr/>
                <p:nvPr/>
              </p:nvSpPr>
              <p:spPr bwMode="auto">
                <a:xfrm>
                  <a:off x="9936956" y="3248024"/>
                  <a:ext cx="158353" cy="158353"/>
                </a:xfrm>
                <a:prstGeom prst="ellipse">
                  <a:avLst/>
                </a:prstGeom>
                <a:grpFill/>
                <a:ln>
                  <a:solidFill>
                    <a:schemeClr val="accent5"/>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73" name="Oval 72">
                  <a:extLst>
                    <a:ext uri="{FF2B5EF4-FFF2-40B4-BE49-F238E27FC236}">
                      <a16:creationId xmlns:a16="http://schemas.microsoft.com/office/drawing/2014/main" id="{DABE2E8B-B5E9-410E-8847-803747A31693}"/>
                    </a:ext>
                  </a:extLst>
                </p:cNvPr>
                <p:cNvSpPr/>
                <p:nvPr/>
              </p:nvSpPr>
              <p:spPr bwMode="auto">
                <a:xfrm>
                  <a:off x="9926239"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74" name="Oval 73">
                  <a:extLst>
                    <a:ext uri="{FF2B5EF4-FFF2-40B4-BE49-F238E27FC236}">
                      <a16:creationId xmlns:a16="http://schemas.microsoft.com/office/drawing/2014/main" id="{A322EFAC-0CC7-4021-956D-E1B8DB989B64}"/>
                    </a:ext>
                  </a:extLst>
                </p:cNvPr>
                <p:cNvSpPr/>
                <p:nvPr/>
              </p:nvSpPr>
              <p:spPr bwMode="auto">
                <a:xfrm>
                  <a:off x="10066731" y="338256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75" name="Oval 74">
                  <a:extLst>
                    <a:ext uri="{FF2B5EF4-FFF2-40B4-BE49-F238E27FC236}">
                      <a16:creationId xmlns:a16="http://schemas.microsoft.com/office/drawing/2014/main" id="{18B59203-5A07-4D43-BE6B-1EEE4B309C72}"/>
                    </a:ext>
                  </a:extLst>
                </p:cNvPr>
                <p:cNvSpPr/>
                <p:nvPr/>
              </p:nvSpPr>
              <p:spPr bwMode="auto">
                <a:xfrm>
                  <a:off x="10021491" y="321230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76" name="Oval 75">
                  <a:extLst>
                    <a:ext uri="{FF2B5EF4-FFF2-40B4-BE49-F238E27FC236}">
                      <a16:creationId xmlns:a16="http://schemas.microsoft.com/office/drawing/2014/main" id="{94CA5E71-7A66-4361-8C7D-050530BE1743}"/>
                    </a:ext>
                  </a:extLst>
                </p:cNvPr>
                <p:cNvSpPr/>
                <p:nvPr/>
              </p:nvSpPr>
              <p:spPr bwMode="auto">
                <a:xfrm>
                  <a:off x="10096504" y="328483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77" name="Oval 76">
                  <a:extLst>
                    <a:ext uri="{FF2B5EF4-FFF2-40B4-BE49-F238E27FC236}">
                      <a16:creationId xmlns:a16="http://schemas.microsoft.com/office/drawing/2014/main" id="{19371CB9-3B1F-4B1A-B270-121142FC8768}"/>
                    </a:ext>
                  </a:extLst>
                </p:cNvPr>
                <p:cNvSpPr/>
                <p:nvPr/>
              </p:nvSpPr>
              <p:spPr bwMode="auto">
                <a:xfrm>
                  <a:off x="9898856" y="3334650"/>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78" name="Oval 77">
                  <a:extLst>
                    <a:ext uri="{FF2B5EF4-FFF2-40B4-BE49-F238E27FC236}">
                      <a16:creationId xmlns:a16="http://schemas.microsoft.com/office/drawing/2014/main" id="{63EC97B7-3837-4EA4-9D65-C06FECA78A30}"/>
                    </a:ext>
                  </a:extLst>
                </p:cNvPr>
                <p:cNvSpPr/>
                <p:nvPr/>
              </p:nvSpPr>
              <p:spPr bwMode="auto">
                <a:xfrm>
                  <a:off x="9972676" y="3405186"/>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79" name="Oval 78">
                  <a:extLst>
                    <a:ext uri="{FF2B5EF4-FFF2-40B4-BE49-F238E27FC236}">
                      <a16:creationId xmlns:a16="http://schemas.microsoft.com/office/drawing/2014/main" id="{E051C101-D730-4E07-9941-E91705FB23B2}"/>
                    </a:ext>
                  </a:extLst>
                </p:cNvPr>
                <p:cNvSpPr/>
                <p:nvPr/>
              </p:nvSpPr>
              <p:spPr bwMode="auto">
                <a:xfrm>
                  <a:off x="10092929" y="333468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80" name="Oval 79">
                  <a:extLst>
                    <a:ext uri="{FF2B5EF4-FFF2-40B4-BE49-F238E27FC236}">
                      <a16:creationId xmlns:a16="http://schemas.microsoft.com/office/drawing/2014/main" id="{576A9478-3229-4D33-8427-50577404AE19}"/>
                    </a:ext>
                  </a:extLst>
                </p:cNvPr>
                <p:cNvSpPr/>
                <p:nvPr/>
              </p:nvSpPr>
              <p:spPr bwMode="auto">
                <a:xfrm>
                  <a:off x="10021491" y="3405187"/>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81" name="Oval 80">
                  <a:extLst>
                    <a:ext uri="{FF2B5EF4-FFF2-40B4-BE49-F238E27FC236}">
                      <a16:creationId xmlns:a16="http://schemas.microsoft.com/office/drawing/2014/main" id="{0295C89F-7375-47A7-B2CA-881E7FC8E06E}"/>
                    </a:ext>
                  </a:extLst>
                </p:cNvPr>
                <p:cNvSpPr/>
                <p:nvPr/>
              </p:nvSpPr>
              <p:spPr bwMode="auto">
                <a:xfrm>
                  <a:off x="9926240" y="3374564"/>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82" name="Oval 81">
                  <a:extLst>
                    <a:ext uri="{FF2B5EF4-FFF2-40B4-BE49-F238E27FC236}">
                      <a16:creationId xmlns:a16="http://schemas.microsoft.com/office/drawing/2014/main" id="{E701B4C3-00E9-498B-8EF4-4F0BBF2391C9}"/>
                    </a:ext>
                  </a:extLst>
                </p:cNvPr>
                <p:cNvSpPr/>
                <p:nvPr/>
              </p:nvSpPr>
              <p:spPr bwMode="auto">
                <a:xfrm>
                  <a:off x="9900381" y="328411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83" name="Oval 82">
                  <a:extLst>
                    <a:ext uri="{FF2B5EF4-FFF2-40B4-BE49-F238E27FC236}">
                      <a16:creationId xmlns:a16="http://schemas.microsoft.com/office/drawing/2014/main" id="{4C148679-1EAE-461B-A6FE-DBE3E81E6A22}"/>
                    </a:ext>
                  </a:extLst>
                </p:cNvPr>
                <p:cNvSpPr/>
                <p:nvPr/>
              </p:nvSpPr>
              <p:spPr bwMode="auto">
                <a:xfrm>
                  <a:off x="9972676" y="3216211"/>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84" name="Oval 83">
                  <a:extLst>
                    <a:ext uri="{FF2B5EF4-FFF2-40B4-BE49-F238E27FC236}">
                      <a16:creationId xmlns:a16="http://schemas.microsoft.com/office/drawing/2014/main" id="{96E7A743-B768-47C2-B54E-51F1FCBD5490}"/>
                    </a:ext>
                  </a:extLst>
                </p:cNvPr>
                <p:cNvSpPr/>
                <p:nvPr/>
              </p:nvSpPr>
              <p:spPr bwMode="auto">
                <a:xfrm>
                  <a:off x="10068783"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sp>
            <p:nvSpPr>
              <p:cNvPr id="70" name="Oval 3">
                <a:extLst>
                  <a:ext uri="{FF2B5EF4-FFF2-40B4-BE49-F238E27FC236}">
                    <a16:creationId xmlns:a16="http://schemas.microsoft.com/office/drawing/2014/main" id="{431DC7E6-EE45-487F-90C1-6F9B6A3EEBDB}"/>
                  </a:ext>
                </a:extLst>
              </p:cNvPr>
              <p:cNvSpPr/>
              <p:nvPr/>
            </p:nvSpPr>
            <p:spPr bwMode="auto">
              <a:xfrm>
                <a:off x="4294416" y="4427007"/>
                <a:ext cx="134861" cy="208938"/>
              </a:xfrm>
              <a:custGeom>
                <a:avLst/>
                <a:gdLst>
                  <a:gd name="connsiteX0" fmla="*/ 0 w 182880"/>
                  <a:gd name="connsiteY0" fmla="*/ 124903 h 249806"/>
                  <a:gd name="connsiteX1" fmla="*/ 91440 w 182880"/>
                  <a:gd name="connsiteY1" fmla="*/ 0 h 249806"/>
                  <a:gd name="connsiteX2" fmla="*/ 182880 w 182880"/>
                  <a:gd name="connsiteY2" fmla="*/ 124903 h 249806"/>
                  <a:gd name="connsiteX3" fmla="*/ 91440 w 182880"/>
                  <a:gd name="connsiteY3" fmla="*/ 249806 h 249806"/>
                  <a:gd name="connsiteX4" fmla="*/ 0 w 182880"/>
                  <a:gd name="connsiteY4" fmla="*/ 124903 h 249806"/>
                  <a:gd name="connsiteX0" fmla="*/ 0 w 137160"/>
                  <a:gd name="connsiteY0" fmla="*/ 124903 h 249806"/>
                  <a:gd name="connsiteX1" fmla="*/ 45720 w 137160"/>
                  <a:gd name="connsiteY1" fmla="*/ 0 h 249806"/>
                  <a:gd name="connsiteX2" fmla="*/ 137160 w 137160"/>
                  <a:gd name="connsiteY2" fmla="*/ 124903 h 249806"/>
                  <a:gd name="connsiteX3" fmla="*/ 45720 w 137160"/>
                  <a:gd name="connsiteY3" fmla="*/ 249806 h 249806"/>
                  <a:gd name="connsiteX4" fmla="*/ 0 w 137160"/>
                  <a:gd name="connsiteY4" fmla="*/ 124903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1753 w 162726"/>
                  <a:gd name="connsiteY0" fmla="*/ 127201 h 250516"/>
                  <a:gd name="connsiteX1" fmla="*/ 71286 w 162726"/>
                  <a:gd name="connsiteY1" fmla="*/ 710 h 250516"/>
                  <a:gd name="connsiteX2" fmla="*/ 162726 w 162726"/>
                  <a:gd name="connsiteY2" fmla="*/ 125613 h 250516"/>
                  <a:gd name="connsiteX3" fmla="*/ 71286 w 162726"/>
                  <a:gd name="connsiteY3" fmla="*/ 250516 h 250516"/>
                  <a:gd name="connsiteX4" fmla="*/ 1753 w 162726"/>
                  <a:gd name="connsiteY4" fmla="*/ 127201 h 250516"/>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13886 w 144697"/>
                  <a:gd name="connsiteY0" fmla="*/ 126492 h 249807"/>
                  <a:gd name="connsiteX1" fmla="*/ 53257 w 144697"/>
                  <a:gd name="connsiteY1" fmla="*/ 1 h 249807"/>
                  <a:gd name="connsiteX2" fmla="*/ 144697 w 144697"/>
                  <a:gd name="connsiteY2" fmla="*/ 124904 h 249807"/>
                  <a:gd name="connsiteX3" fmla="*/ 53257 w 144697"/>
                  <a:gd name="connsiteY3" fmla="*/ 249807 h 249807"/>
                  <a:gd name="connsiteX4" fmla="*/ 13886 w 144697"/>
                  <a:gd name="connsiteY4" fmla="*/ 126492 h 249807"/>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15725 w 146536"/>
                  <a:gd name="connsiteY0" fmla="*/ 129567 h 237007"/>
                  <a:gd name="connsiteX1" fmla="*/ 55096 w 146536"/>
                  <a:gd name="connsiteY1" fmla="*/ 3076 h 237007"/>
                  <a:gd name="connsiteX2" fmla="*/ 146536 w 146536"/>
                  <a:gd name="connsiteY2" fmla="*/ 127979 h 237007"/>
                  <a:gd name="connsiteX3" fmla="*/ 80496 w 146536"/>
                  <a:gd name="connsiteY3" fmla="*/ 237007 h 237007"/>
                  <a:gd name="connsiteX4" fmla="*/ 15725 w 146536"/>
                  <a:gd name="connsiteY4" fmla="*/ 129567 h 237007"/>
                  <a:gd name="connsiteX0" fmla="*/ 559 w 139307"/>
                  <a:gd name="connsiteY0" fmla="*/ 126495 h 233938"/>
                  <a:gd name="connsiteX1" fmla="*/ 39930 w 139307"/>
                  <a:gd name="connsiteY1" fmla="*/ 4 h 233938"/>
                  <a:gd name="connsiteX2" fmla="*/ 139307 w 139307"/>
                  <a:gd name="connsiteY2" fmla="*/ 123319 h 233938"/>
                  <a:gd name="connsiteX3" fmla="*/ 65330 w 139307"/>
                  <a:gd name="connsiteY3" fmla="*/ 233935 h 233938"/>
                  <a:gd name="connsiteX4" fmla="*/ 559 w 139307"/>
                  <a:gd name="connsiteY4" fmla="*/ 126495 h 233938"/>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16239 w 155136"/>
                  <a:gd name="connsiteY0" fmla="*/ 129607 h 237050"/>
                  <a:gd name="connsiteX1" fmla="*/ 55610 w 155136"/>
                  <a:gd name="connsiteY1" fmla="*/ 3116 h 237050"/>
                  <a:gd name="connsiteX2" fmla="*/ 154987 w 155136"/>
                  <a:gd name="connsiteY2" fmla="*/ 126431 h 237050"/>
                  <a:gd name="connsiteX3" fmla="*/ 81010 w 155136"/>
                  <a:gd name="connsiteY3" fmla="*/ 237047 h 237050"/>
                  <a:gd name="connsiteX4" fmla="*/ 16239 w 155136"/>
                  <a:gd name="connsiteY4" fmla="*/ 129607 h 237050"/>
                  <a:gd name="connsiteX0" fmla="*/ 9726 w 148539"/>
                  <a:gd name="connsiteY0" fmla="*/ 129607 h 237050"/>
                  <a:gd name="connsiteX1" fmla="*/ 49097 w 148539"/>
                  <a:gd name="connsiteY1" fmla="*/ 3116 h 237050"/>
                  <a:gd name="connsiteX2" fmla="*/ 148474 w 148539"/>
                  <a:gd name="connsiteY2" fmla="*/ 126431 h 237050"/>
                  <a:gd name="connsiteX3" fmla="*/ 74497 w 148539"/>
                  <a:gd name="connsiteY3" fmla="*/ 237047 h 237050"/>
                  <a:gd name="connsiteX4" fmla="*/ 9726 w 148539"/>
                  <a:gd name="connsiteY4" fmla="*/ 129607 h 237050"/>
                  <a:gd name="connsiteX0" fmla="*/ 626 w 136222"/>
                  <a:gd name="connsiteY0" fmla="*/ 124913 h 233940"/>
                  <a:gd name="connsiteX1" fmla="*/ 36822 w 136222"/>
                  <a:gd name="connsiteY1" fmla="*/ 9 h 233940"/>
                  <a:gd name="connsiteX2" fmla="*/ 136199 w 136222"/>
                  <a:gd name="connsiteY2" fmla="*/ 123324 h 233940"/>
                  <a:gd name="connsiteX3" fmla="*/ 62222 w 136222"/>
                  <a:gd name="connsiteY3" fmla="*/ 233940 h 233940"/>
                  <a:gd name="connsiteX4" fmla="*/ 626 w 136222"/>
                  <a:gd name="connsiteY4" fmla="*/ 124913 h 233940"/>
                  <a:gd name="connsiteX0" fmla="*/ 15404 w 151000"/>
                  <a:gd name="connsiteY0" fmla="*/ 124913 h 233942"/>
                  <a:gd name="connsiteX1" fmla="*/ 51600 w 151000"/>
                  <a:gd name="connsiteY1" fmla="*/ 9 h 233942"/>
                  <a:gd name="connsiteX2" fmla="*/ 150977 w 151000"/>
                  <a:gd name="connsiteY2" fmla="*/ 123324 h 233942"/>
                  <a:gd name="connsiteX3" fmla="*/ 77000 w 151000"/>
                  <a:gd name="connsiteY3" fmla="*/ 233940 h 233942"/>
                  <a:gd name="connsiteX4" fmla="*/ 15404 w 151000"/>
                  <a:gd name="connsiteY4" fmla="*/ 124913 h 233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000" h="233942">
                    <a:moveTo>
                      <a:pt x="15404" y="124913"/>
                    </a:moveTo>
                    <a:cubicBezTo>
                      <a:pt x="-26929" y="35125"/>
                      <a:pt x="29005" y="274"/>
                      <a:pt x="51600" y="9"/>
                    </a:cubicBezTo>
                    <a:cubicBezTo>
                      <a:pt x="74195" y="-256"/>
                      <a:pt x="152564" y="5129"/>
                      <a:pt x="150977" y="123324"/>
                    </a:cubicBezTo>
                    <a:cubicBezTo>
                      <a:pt x="149390" y="211356"/>
                      <a:pt x="99595" y="233675"/>
                      <a:pt x="77000" y="233940"/>
                    </a:cubicBezTo>
                    <a:cubicBezTo>
                      <a:pt x="54405" y="234205"/>
                      <a:pt x="57737" y="214701"/>
                      <a:pt x="15404" y="124913"/>
                    </a:cubicBezTo>
                    <a:close/>
                  </a:path>
                </a:pathLst>
              </a:custGeom>
              <a:solidFill>
                <a:schemeClr val="accent5"/>
              </a:solidFill>
              <a:ln w="0">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3" name="Group 132">
              <a:extLst>
                <a:ext uri="{FF2B5EF4-FFF2-40B4-BE49-F238E27FC236}">
                  <a16:creationId xmlns:a16="http://schemas.microsoft.com/office/drawing/2014/main" id="{13A9A25E-8A3A-4EEA-A0D3-AE25BD50DCC3}"/>
                </a:ext>
              </a:extLst>
            </p:cNvPr>
            <p:cNvGrpSpPr/>
            <p:nvPr/>
          </p:nvGrpSpPr>
          <p:grpSpPr>
            <a:xfrm>
              <a:off x="5174974" y="4138305"/>
              <a:ext cx="436454" cy="427573"/>
              <a:chOff x="4099987" y="4322227"/>
              <a:chExt cx="436454" cy="427573"/>
            </a:xfrm>
            <a:solidFill>
              <a:schemeClr val="accent5">
                <a:lumMod val="60000"/>
                <a:lumOff val="40000"/>
              </a:schemeClr>
            </a:solidFill>
          </p:grpSpPr>
          <p:grpSp>
            <p:nvGrpSpPr>
              <p:cNvPr id="134" name="Group 133">
                <a:extLst>
                  <a:ext uri="{FF2B5EF4-FFF2-40B4-BE49-F238E27FC236}">
                    <a16:creationId xmlns:a16="http://schemas.microsoft.com/office/drawing/2014/main" id="{8C29C70E-4203-48E4-BCE8-5FA41BA83CF6}"/>
                  </a:ext>
                </a:extLst>
              </p:cNvPr>
              <p:cNvGrpSpPr/>
              <p:nvPr/>
            </p:nvGrpSpPr>
            <p:grpSpPr>
              <a:xfrm>
                <a:off x="4099987" y="4322227"/>
                <a:ext cx="436454" cy="427573"/>
                <a:chOff x="9898856" y="3212305"/>
                <a:chExt cx="234224" cy="229458"/>
              </a:xfrm>
              <a:grpFill/>
            </p:grpSpPr>
            <p:sp>
              <p:nvSpPr>
                <p:cNvPr id="136" name="Oval 135">
                  <a:extLst>
                    <a:ext uri="{FF2B5EF4-FFF2-40B4-BE49-F238E27FC236}">
                      <a16:creationId xmlns:a16="http://schemas.microsoft.com/office/drawing/2014/main" id="{B68DE75F-CBDC-4F1F-A547-4D4719FE2625}"/>
                    </a:ext>
                  </a:extLst>
                </p:cNvPr>
                <p:cNvSpPr/>
                <p:nvPr/>
              </p:nvSpPr>
              <p:spPr bwMode="auto">
                <a:xfrm>
                  <a:off x="9936956" y="3248024"/>
                  <a:ext cx="158353" cy="158353"/>
                </a:xfrm>
                <a:prstGeom prst="ellipse">
                  <a:avLst/>
                </a:prstGeom>
                <a:grpFill/>
                <a:ln>
                  <a:solidFill>
                    <a:schemeClr val="accent5"/>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37" name="Oval 136">
                  <a:extLst>
                    <a:ext uri="{FF2B5EF4-FFF2-40B4-BE49-F238E27FC236}">
                      <a16:creationId xmlns:a16="http://schemas.microsoft.com/office/drawing/2014/main" id="{747CF27C-025E-426F-BEF1-4B0EB62E8348}"/>
                    </a:ext>
                  </a:extLst>
                </p:cNvPr>
                <p:cNvSpPr/>
                <p:nvPr/>
              </p:nvSpPr>
              <p:spPr bwMode="auto">
                <a:xfrm>
                  <a:off x="9926239"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38" name="Oval 137">
                  <a:extLst>
                    <a:ext uri="{FF2B5EF4-FFF2-40B4-BE49-F238E27FC236}">
                      <a16:creationId xmlns:a16="http://schemas.microsoft.com/office/drawing/2014/main" id="{383EB01E-22AC-4FC2-A252-9D52CEBF9A16}"/>
                    </a:ext>
                  </a:extLst>
                </p:cNvPr>
                <p:cNvSpPr/>
                <p:nvPr/>
              </p:nvSpPr>
              <p:spPr bwMode="auto">
                <a:xfrm>
                  <a:off x="10066731" y="338256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39" name="Oval 138">
                  <a:extLst>
                    <a:ext uri="{FF2B5EF4-FFF2-40B4-BE49-F238E27FC236}">
                      <a16:creationId xmlns:a16="http://schemas.microsoft.com/office/drawing/2014/main" id="{3E2CDDFC-6887-4AC0-B3DC-F8E895517940}"/>
                    </a:ext>
                  </a:extLst>
                </p:cNvPr>
                <p:cNvSpPr/>
                <p:nvPr/>
              </p:nvSpPr>
              <p:spPr bwMode="auto">
                <a:xfrm>
                  <a:off x="10021491" y="321230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40" name="Oval 139">
                  <a:extLst>
                    <a:ext uri="{FF2B5EF4-FFF2-40B4-BE49-F238E27FC236}">
                      <a16:creationId xmlns:a16="http://schemas.microsoft.com/office/drawing/2014/main" id="{89D9F57B-4D6B-4503-9C9C-EE7EDC64311B}"/>
                    </a:ext>
                  </a:extLst>
                </p:cNvPr>
                <p:cNvSpPr/>
                <p:nvPr/>
              </p:nvSpPr>
              <p:spPr bwMode="auto">
                <a:xfrm>
                  <a:off x="10096504" y="328483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41" name="Oval 140">
                  <a:extLst>
                    <a:ext uri="{FF2B5EF4-FFF2-40B4-BE49-F238E27FC236}">
                      <a16:creationId xmlns:a16="http://schemas.microsoft.com/office/drawing/2014/main" id="{6757A48F-31C5-421C-A240-2484DFC4C2F8}"/>
                    </a:ext>
                  </a:extLst>
                </p:cNvPr>
                <p:cNvSpPr/>
                <p:nvPr/>
              </p:nvSpPr>
              <p:spPr bwMode="auto">
                <a:xfrm>
                  <a:off x="9898856" y="3334650"/>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42" name="Oval 141">
                  <a:extLst>
                    <a:ext uri="{FF2B5EF4-FFF2-40B4-BE49-F238E27FC236}">
                      <a16:creationId xmlns:a16="http://schemas.microsoft.com/office/drawing/2014/main" id="{4AC41AE9-4C52-4372-A84F-94B0E6627A8B}"/>
                    </a:ext>
                  </a:extLst>
                </p:cNvPr>
                <p:cNvSpPr/>
                <p:nvPr/>
              </p:nvSpPr>
              <p:spPr bwMode="auto">
                <a:xfrm>
                  <a:off x="9972676" y="3405186"/>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43" name="Oval 142">
                  <a:extLst>
                    <a:ext uri="{FF2B5EF4-FFF2-40B4-BE49-F238E27FC236}">
                      <a16:creationId xmlns:a16="http://schemas.microsoft.com/office/drawing/2014/main" id="{D9369948-D606-4F11-82FD-53AA5328E1A5}"/>
                    </a:ext>
                  </a:extLst>
                </p:cNvPr>
                <p:cNvSpPr/>
                <p:nvPr/>
              </p:nvSpPr>
              <p:spPr bwMode="auto">
                <a:xfrm>
                  <a:off x="10092929" y="333468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44" name="Oval 143">
                  <a:extLst>
                    <a:ext uri="{FF2B5EF4-FFF2-40B4-BE49-F238E27FC236}">
                      <a16:creationId xmlns:a16="http://schemas.microsoft.com/office/drawing/2014/main" id="{F9C7F06B-D307-4D90-9A01-C494E7BC929B}"/>
                    </a:ext>
                  </a:extLst>
                </p:cNvPr>
                <p:cNvSpPr/>
                <p:nvPr/>
              </p:nvSpPr>
              <p:spPr bwMode="auto">
                <a:xfrm>
                  <a:off x="10021491" y="3405187"/>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45" name="Oval 144">
                  <a:extLst>
                    <a:ext uri="{FF2B5EF4-FFF2-40B4-BE49-F238E27FC236}">
                      <a16:creationId xmlns:a16="http://schemas.microsoft.com/office/drawing/2014/main" id="{191D2BA8-1AE4-4A72-ABC5-98937EA930E8}"/>
                    </a:ext>
                  </a:extLst>
                </p:cNvPr>
                <p:cNvSpPr/>
                <p:nvPr/>
              </p:nvSpPr>
              <p:spPr bwMode="auto">
                <a:xfrm>
                  <a:off x="9926240" y="3374564"/>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46" name="Oval 145">
                  <a:extLst>
                    <a:ext uri="{FF2B5EF4-FFF2-40B4-BE49-F238E27FC236}">
                      <a16:creationId xmlns:a16="http://schemas.microsoft.com/office/drawing/2014/main" id="{819B79FE-1327-498D-BEFB-4F22F60974D7}"/>
                    </a:ext>
                  </a:extLst>
                </p:cNvPr>
                <p:cNvSpPr/>
                <p:nvPr/>
              </p:nvSpPr>
              <p:spPr bwMode="auto">
                <a:xfrm>
                  <a:off x="9900381" y="328411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47" name="Oval 146">
                  <a:extLst>
                    <a:ext uri="{FF2B5EF4-FFF2-40B4-BE49-F238E27FC236}">
                      <a16:creationId xmlns:a16="http://schemas.microsoft.com/office/drawing/2014/main" id="{87327615-ECC9-4731-BACA-7E3478157189}"/>
                    </a:ext>
                  </a:extLst>
                </p:cNvPr>
                <p:cNvSpPr/>
                <p:nvPr/>
              </p:nvSpPr>
              <p:spPr bwMode="auto">
                <a:xfrm>
                  <a:off x="9972676" y="3216211"/>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48" name="Oval 147">
                  <a:extLst>
                    <a:ext uri="{FF2B5EF4-FFF2-40B4-BE49-F238E27FC236}">
                      <a16:creationId xmlns:a16="http://schemas.microsoft.com/office/drawing/2014/main" id="{CEDAC51E-95D1-4382-A60E-1C016BF3BA1D}"/>
                    </a:ext>
                  </a:extLst>
                </p:cNvPr>
                <p:cNvSpPr/>
                <p:nvPr/>
              </p:nvSpPr>
              <p:spPr bwMode="auto">
                <a:xfrm>
                  <a:off x="10068783"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sp>
            <p:nvSpPr>
              <p:cNvPr id="135" name="Oval 3">
                <a:extLst>
                  <a:ext uri="{FF2B5EF4-FFF2-40B4-BE49-F238E27FC236}">
                    <a16:creationId xmlns:a16="http://schemas.microsoft.com/office/drawing/2014/main" id="{2CB98A09-0D76-4C75-AFDB-60E41DDB768F}"/>
                  </a:ext>
                </a:extLst>
              </p:cNvPr>
              <p:cNvSpPr/>
              <p:nvPr/>
            </p:nvSpPr>
            <p:spPr bwMode="auto">
              <a:xfrm>
                <a:off x="4294416" y="4427007"/>
                <a:ext cx="134861" cy="208938"/>
              </a:xfrm>
              <a:custGeom>
                <a:avLst/>
                <a:gdLst>
                  <a:gd name="connsiteX0" fmla="*/ 0 w 182880"/>
                  <a:gd name="connsiteY0" fmla="*/ 124903 h 249806"/>
                  <a:gd name="connsiteX1" fmla="*/ 91440 w 182880"/>
                  <a:gd name="connsiteY1" fmla="*/ 0 h 249806"/>
                  <a:gd name="connsiteX2" fmla="*/ 182880 w 182880"/>
                  <a:gd name="connsiteY2" fmla="*/ 124903 h 249806"/>
                  <a:gd name="connsiteX3" fmla="*/ 91440 w 182880"/>
                  <a:gd name="connsiteY3" fmla="*/ 249806 h 249806"/>
                  <a:gd name="connsiteX4" fmla="*/ 0 w 182880"/>
                  <a:gd name="connsiteY4" fmla="*/ 124903 h 249806"/>
                  <a:gd name="connsiteX0" fmla="*/ 0 w 137160"/>
                  <a:gd name="connsiteY0" fmla="*/ 124903 h 249806"/>
                  <a:gd name="connsiteX1" fmla="*/ 45720 w 137160"/>
                  <a:gd name="connsiteY1" fmla="*/ 0 h 249806"/>
                  <a:gd name="connsiteX2" fmla="*/ 137160 w 137160"/>
                  <a:gd name="connsiteY2" fmla="*/ 124903 h 249806"/>
                  <a:gd name="connsiteX3" fmla="*/ 45720 w 137160"/>
                  <a:gd name="connsiteY3" fmla="*/ 249806 h 249806"/>
                  <a:gd name="connsiteX4" fmla="*/ 0 w 137160"/>
                  <a:gd name="connsiteY4" fmla="*/ 124903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1753 w 162726"/>
                  <a:gd name="connsiteY0" fmla="*/ 127201 h 250516"/>
                  <a:gd name="connsiteX1" fmla="*/ 71286 w 162726"/>
                  <a:gd name="connsiteY1" fmla="*/ 710 h 250516"/>
                  <a:gd name="connsiteX2" fmla="*/ 162726 w 162726"/>
                  <a:gd name="connsiteY2" fmla="*/ 125613 h 250516"/>
                  <a:gd name="connsiteX3" fmla="*/ 71286 w 162726"/>
                  <a:gd name="connsiteY3" fmla="*/ 250516 h 250516"/>
                  <a:gd name="connsiteX4" fmla="*/ 1753 w 162726"/>
                  <a:gd name="connsiteY4" fmla="*/ 127201 h 250516"/>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13886 w 144697"/>
                  <a:gd name="connsiteY0" fmla="*/ 126492 h 249807"/>
                  <a:gd name="connsiteX1" fmla="*/ 53257 w 144697"/>
                  <a:gd name="connsiteY1" fmla="*/ 1 h 249807"/>
                  <a:gd name="connsiteX2" fmla="*/ 144697 w 144697"/>
                  <a:gd name="connsiteY2" fmla="*/ 124904 h 249807"/>
                  <a:gd name="connsiteX3" fmla="*/ 53257 w 144697"/>
                  <a:gd name="connsiteY3" fmla="*/ 249807 h 249807"/>
                  <a:gd name="connsiteX4" fmla="*/ 13886 w 144697"/>
                  <a:gd name="connsiteY4" fmla="*/ 126492 h 249807"/>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15725 w 146536"/>
                  <a:gd name="connsiteY0" fmla="*/ 129567 h 237007"/>
                  <a:gd name="connsiteX1" fmla="*/ 55096 w 146536"/>
                  <a:gd name="connsiteY1" fmla="*/ 3076 h 237007"/>
                  <a:gd name="connsiteX2" fmla="*/ 146536 w 146536"/>
                  <a:gd name="connsiteY2" fmla="*/ 127979 h 237007"/>
                  <a:gd name="connsiteX3" fmla="*/ 80496 w 146536"/>
                  <a:gd name="connsiteY3" fmla="*/ 237007 h 237007"/>
                  <a:gd name="connsiteX4" fmla="*/ 15725 w 146536"/>
                  <a:gd name="connsiteY4" fmla="*/ 129567 h 237007"/>
                  <a:gd name="connsiteX0" fmla="*/ 559 w 139307"/>
                  <a:gd name="connsiteY0" fmla="*/ 126495 h 233938"/>
                  <a:gd name="connsiteX1" fmla="*/ 39930 w 139307"/>
                  <a:gd name="connsiteY1" fmla="*/ 4 h 233938"/>
                  <a:gd name="connsiteX2" fmla="*/ 139307 w 139307"/>
                  <a:gd name="connsiteY2" fmla="*/ 123319 h 233938"/>
                  <a:gd name="connsiteX3" fmla="*/ 65330 w 139307"/>
                  <a:gd name="connsiteY3" fmla="*/ 233935 h 233938"/>
                  <a:gd name="connsiteX4" fmla="*/ 559 w 139307"/>
                  <a:gd name="connsiteY4" fmla="*/ 126495 h 233938"/>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16239 w 155136"/>
                  <a:gd name="connsiteY0" fmla="*/ 129607 h 237050"/>
                  <a:gd name="connsiteX1" fmla="*/ 55610 w 155136"/>
                  <a:gd name="connsiteY1" fmla="*/ 3116 h 237050"/>
                  <a:gd name="connsiteX2" fmla="*/ 154987 w 155136"/>
                  <a:gd name="connsiteY2" fmla="*/ 126431 h 237050"/>
                  <a:gd name="connsiteX3" fmla="*/ 81010 w 155136"/>
                  <a:gd name="connsiteY3" fmla="*/ 237047 h 237050"/>
                  <a:gd name="connsiteX4" fmla="*/ 16239 w 155136"/>
                  <a:gd name="connsiteY4" fmla="*/ 129607 h 237050"/>
                  <a:gd name="connsiteX0" fmla="*/ 9726 w 148539"/>
                  <a:gd name="connsiteY0" fmla="*/ 129607 h 237050"/>
                  <a:gd name="connsiteX1" fmla="*/ 49097 w 148539"/>
                  <a:gd name="connsiteY1" fmla="*/ 3116 h 237050"/>
                  <a:gd name="connsiteX2" fmla="*/ 148474 w 148539"/>
                  <a:gd name="connsiteY2" fmla="*/ 126431 h 237050"/>
                  <a:gd name="connsiteX3" fmla="*/ 74497 w 148539"/>
                  <a:gd name="connsiteY3" fmla="*/ 237047 h 237050"/>
                  <a:gd name="connsiteX4" fmla="*/ 9726 w 148539"/>
                  <a:gd name="connsiteY4" fmla="*/ 129607 h 237050"/>
                  <a:gd name="connsiteX0" fmla="*/ 626 w 136222"/>
                  <a:gd name="connsiteY0" fmla="*/ 124913 h 233940"/>
                  <a:gd name="connsiteX1" fmla="*/ 36822 w 136222"/>
                  <a:gd name="connsiteY1" fmla="*/ 9 h 233940"/>
                  <a:gd name="connsiteX2" fmla="*/ 136199 w 136222"/>
                  <a:gd name="connsiteY2" fmla="*/ 123324 h 233940"/>
                  <a:gd name="connsiteX3" fmla="*/ 62222 w 136222"/>
                  <a:gd name="connsiteY3" fmla="*/ 233940 h 233940"/>
                  <a:gd name="connsiteX4" fmla="*/ 626 w 136222"/>
                  <a:gd name="connsiteY4" fmla="*/ 124913 h 233940"/>
                  <a:gd name="connsiteX0" fmla="*/ 15404 w 151000"/>
                  <a:gd name="connsiteY0" fmla="*/ 124913 h 233942"/>
                  <a:gd name="connsiteX1" fmla="*/ 51600 w 151000"/>
                  <a:gd name="connsiteY1" fmla="*/ 9 h 233942"/>
                  <a:gd name="connsiteX2" fmla="*/ 150977 w 151000"/>
                  <a:gd name="connsiteY2" fmla="*/ 123324 h 233942"/>
                  <a:gd name="connsiteX3" fmla="*/ 77000 w 151000"/>
                  <a:gd name="connsiteY3" fmla="*/ 233940 h 233942"/>
                  <a:gd name="connsiteX4" fmla="*/ 15404 w 151000"/>
                  <a:gd name="connsiteY4" fmla="*/ 124913 h 233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000" h="233942">
                    <a:moveTo>
                      <a:pt x="15404" y="124913"/>
                    </a:moveTo>
                    <a:cubicBezTo>
                      <a:pt x="-26929" y="35125"/>
                      <a:pt x="29005" y="274"/>
                      <a:pt x="51600" y="9"/>
                    </a:cubicBezTo>
                    <a:cubicBezTo>
                      <a:pt x="74195" y="-256"/>
                      <a:pt x="152564" y="5129"/>
                      <a:pt x="150977" y="123324"/>
                    </a:cubicBezTo>
                    <a:cubicBezTo>
                      <a:pt x="149390" y="211356"/>
                      <a:pt x="99595" y="233675"/>
                      <a:pt x="77000" y="233940"/>
                    </a:cubicBezTo>
                    <a:cubicBezTo>
                      <a:pt x="54405" y="234205"/>
                      <a:pt x="57737" y="214701"/>
                      <a:pt x="15404" y="124913"/>
                    </a:cubicBezTo>
                    <a:close/>
                  </a:path>
                </a:pathLst>
              </a:custGeom>
              <a:solidFill>
                <a:schemeClr val="accent5"/>
              </a:solidFill>
              <a:ln w="0">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9" name="Group 148">
              <a:extLst>
                <a:ext uri="{FF2B5EF4-FFF2-40B4-BE49-F238E27FC236}">
                  <a16:creationId xmlns:a16="http://schemas.microsoft.com/office/drawing/2014/main" id="{E792C06F-5CF8-43C9-BFEE-0A3627ED871F}"/>
                </a:ext>
              </a:extLst>
            </p:cNvPr>
            <p:cNvGrpSpPr/>
            <p:nvPr/>
          </p:nvGrpSpPr>
          <p:grpSpPr>
            <a:xfrm>
              <a:off x="5397539" y="4306727"/>
              <a:ext cx="436454" cy="427573"/>
              <a:chOff x="4099987" y="4322227"/>
              <a:chExt cx="436454" cy="427573"/>
            </a:xfrm>
            <a:solidFill>
              <a:schemeClr val="accent5">
                <a:lumMod val="60000"/>
                <a:lumOff val="40000"/>
              </a:schemeClr>
            </a:solidFill>
          </p:grpSpPr>
          <p:grpSp>
            <p:nvGrpSpPr>
              <p:cNvPr id="150" name="Group 149">
                <a:extLst>
                  <a:ext uri="{FF2B5EF4-FFF2-40B4-BE49-F238E27FC236}">
                    <a16:creationId xmlns:a16="http://schemas.microsoft.com/office/drawing/2014/main" id="{71871161-6C0B-4F0E-8495-5F9EF17BFCA1}"/>
                  </a:ext>
                </a:extLst>
              </p:cNvPr>
              <p:cNvGrpSpPr/>
              <p:nvPr/>
            </p:nvGrpSpPr>
            <p:grpSpPr>
              <a:xfrm>
                <a:off x="4099987" y="4322227"/>
                <a:ext cx="436454" cy="427573"/>
                <a:chOff x="9898856" y="3212305"/>
                <a:chExt cx="234224" cy="229458"/>
              </a:xfrm>
              <a:grpFill/>
            </p:grpSpPr>
            <p:sp>
              <p:nvSpPr>
                <p:cNvPr id="152" name="Oval 151">
                  <a:extLst>
                    <a:ext uri="{FF2B5EF4-FFF2-40B4-BE49-F238E27FC236}">
                      <a16:creationId xmlns:a16="http://schemas.microsoft.com/office/drawing/2014/main" id="{F2322825-5F49-451D-BFE8-3AC2FB03DFC7}"/>
                    </a:ext>
                  </a:extLst>
                </p:cNvPr>
                <p:cNvSpPr/>
                <p:nvPr/>
              </p:nvSpPr>
              <p:spPr bwMode="auto">
                <a:xfrm>
                  <a:off x="9936956" y="3248024"/>
                  <a:ext cx="158353" cy="158353"/>
                </a:xfrm>
                <a:prstGeom prst="ellipse">
                  <a:avLst/>
                </a:prstGeom>
                <a:grpFill/>
                <a:ln>
                  <a:solidFill>
                    <a:schemeClr val="accent5"/>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53" name="Oval 152">
                  <a:extLst>
                    <a:ext uri="{FF2B5EF4-FFF2-40B4-BE49-F238E27FC236}">
                      <a16:creationId xmlns:a16="http://schemas.microsoft.com/office/drawing/2014/main" id="{C6A35004-0A3B-4A10-976F-08C7442219FB}"/>
                    </a:ext>
                  </a:extLst>
                </p:cNvPr>
                <p:cNvSpPr/>
                <p:nvPr/>
              </p:nvSpPr>
              <p:spPr bwMode="auto">
                <a:xfrm>
                  <a:off x="9926239"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060BB517-2100-4A26-A733-6771A8BA4B18}"/>
                    </a:ext>
                  </a:extLst>
                </p:cNvPr>
                <p:cNvSpPr/>
                <p:nvPr/>
              </p:nvSpPr>
              <p:spPr bwMode="auto">
                <a:xfrm>
                  <a:off x="10066731" y="338256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CBF2EF54-E3B6-4A26-868C-5675C742BD39}"/>
                    </a:ext>
                  </a:extLst>
                </p:cNvPr>
                <p:cNvSpPr/>
                <p:nvPr/>
              </p:nvSpPr>
              <p:spPr bwMode="auto">
                <a:xfrm>
                  <a:off x="10021491" y="321230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F120BB18-38F9-42A8-B6C2-400126B85CFE}"/>
                    </a:ext>
                  </a:extLst>
                </p:cNvPr>
                <p:cNvSpPr/>
                <p:nvPr/>
              </p:nvSpPr>
              <p:spPr bwMode="auto">
                <a:xfrm>
                  <a:off x="10096504" y="328483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99BA206A-A7A3-4A54-B9DD-458171E01A17}"/>
                    </a:ext>
                  </a:extLst>
                </p:cNvPr>
                <p:cNvSpPr/>
                <p:nvPr/>
              </p:nvSpPr>
              <p:spPr bwMode="auto">
                <a:xfrm>
                  <a:off x="9898856" y="3334650"/>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A88F9045-4515-4090-A509-FB89EA196458}"/>
                    </a:ext>
                  </a:extLst>
                </p:cNvPr>
                <p:cNvSpPr/>
                <p:nvPr/>
              </p:nvSpPr>
              <p:spPr bwMode="auto">
                <a:xfrm>
                  <a:off x="9972676" y="3405186"/>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59" name="Oval 158">
                  <a:extLst>
                    <a:ext uri="{FF2B5EF4-FFF2-40B4-BE49-F238E27FC236}">
                      <a16:creationId xmlns:a16="http://schemas.microsoft.com/office/drawing/2014/main" id="{E775D4DA-CABC-4F79-834C-AFBB1EA6F46F}"/>
                    </a:ext>
                  </a:extLst>
                </p:cNvPr>
                <p:cNvSpPr/>
                <p:nvPr/>
              </p:nvSpPr>
              <p:spPr bwMode="auto">
                <a:xfrm>
                  <a:off x="10092929" y="333468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455D5D79-DBCD-4DC8-ABFE-9A93C4C05DAB}"/>
                    </a:ext>
                  </a:extLst>
                </p:cNvPr>
                <p:cNvSpPr/>
                <p:nvPr/>
              </p:nvSpPr>
              <p:spPr bwMode="auto">
                <a:xfrm>
                  <a:off x="10021491" y="3405187"/>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3E1BF0E9-1202-4EE2-860C-7B53A4B93E88}"/>
                    </a:ext>
                  </a:extLst>
                </p:cNvPr>
                <p:cNvSpPr/>
                <p:nvPr/>
              </p:nvSpPr>
              <p:spPr bwMode="auto">
                <a:xfrm>
                  <a:off x="9926240" y="3374564"/>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62" name="Oval 161">
                  <a:extLst>
                    <a:ext uri="{FF2B5EF4-FFF2-40B4-BE49-F238E27FC236}">
                      <a16:creationId xmlns:a16="http://schemas.microsoft.com/office/drawing/2014/main" id="{955EF34D-EF3B-406A-AEEB-FA2E52024353}"/>
                    </a:ext>
                  </a:extLst>
                </p:cNvPr>
                <p:cNvSpPr/>
                <p:nvPr/>
              </p:nvSpPr>
              <p:spPr bwMode="auto">
                <a:xfrm>
                  <a:off x="9900381" y="328411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597CFEB5-9D95-4D18-BC03-9B719DB67793}"/>
                    </a:ext>
                  </a:extLst>
                </p:cNvPr>
                <p:cNvSpPr/>
                <p:nvPr/>
              </p:nvSpPr>
              <p:spPr bwMode="auto">
                <a:xfrm>
                  <a:off x="9972676" y="3216211"/>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A4D8D36A-9D77-4566-96CA-E1B018DBBA31}"/>
                    </a:ext>
                  </a:extLst>
                </p:cNvPr>
                <p:cNvSpPr/>
                <p:nvPr/>
              </p:nvSpPr>
              <p:spPr bwMode="auto">
                <a:xfrm>
                  <a:off x="10068783"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sp>
            <p:nvSpPr>
              <p:cNvPr id="151" name="Oval 3">
                <a:extLst>
                  <a:ext uri="{FF2B5EF4-FFF2-40B4-BE49-F238E27FC236}">
                    <a16:creationId xmlns:a16="http://schemas.microsoft.com/office/drawing/2014/main" id="{2CAF32E7-30C3-4462-8295-BEF3FCB305E3}"/>
                  </a:ext>
                </a:extLst>
              </p:cNvPr>
              <p:cNvSpPr/>
              <p:nvPr/>
            </p:nvSpPr>
            <p:spPr bwMode="auto">
              <a:xfrm>
                <a:off x="4294416" y="4427007"/>
                <a:ext cx="134861" cy="208938"/>
              </a:xfrm>
              <a:custGeom>
                <a:avLst/>
                <a:gdLst>
                  <a:gd name="connsiteX0" fmla="*/ 0 w 182880"/>
                  <a:gd name="connsiteY0" fmla="*/ 124903 h 249806"/>
                  <a:gd name="connsiteX1" fmla="*/ 91440 w 182880"/>
                  <a:gd name="connsiteY1" fmla="*/ 0 h 249806"/>
                  <a:gd name="connsiteX2" fmla="*/ 182880 w 182880"/>
                  <a:gd name="connsiteY2" fmla="*/ 124903 h 249806"/>
                  <a:gd name="connsiteX3" fmla="*/ 91440 w 182880"/>
                  <a:gd name="connsiteY3" fmla="*/ 249806 h 249806"/>
                  <a:gd name="connsiteX4" fmla="*/ 0 w 182880"/>
                  <a:gd name="connsiteY4" fmla="*/ 124903 h 249806"/>
                  <a:gd name="connsiteX0" fmla="*/ 0 w 137160"/>
                  <a:gd name="connsiteY0" fmla="*/ 124903 h 249806"/>
                  <a:gd name="connsiteX1" fmla="*/ 45720 w 137160"/>
                  <a:gd name="connsiteY1" fmla="*/ 0 h 249806"/>
                  <a:gd name="connsiteX2" fmla="*/ 137160 w 137160"/>
                  <a:gd name="connsiteY2" fmla="*/ 124903 h 249806"/>
                  <a:gd name="connsiteX3" fmla="*/ 45720 w 137160"/>
                  <a:gd name="connsiteY3" fmla="*/ 249806 h 249806"/>
                  <a:gd name="connsiteX4" fmla="*/ 0 w 137160"/>
                  <a:gd name="connsiteY4" fmla="*/ 124903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1753 w 162726"/>
                  <a:gd name="connsiteY0" fmla="*/ 127201 h 250516"/>
                  <a:gd name="connsiteX1" fmla="*/ 71286 w 162726"/>
                  <a:gd name="connsiteY1" fmla="*/ 710 h 250516"/>
                  <a:gd name="connsiteX2" fmla="*/ 162726 w 162726"/>
                  <a:gd name="connsiteY2" fmla="*/ 125613 h 250516"/>
                  <a:gd name="connsiteX3" fmla="*/ 71286 w 162726"/>
                  <a:gd name="connsiteY3" fmla="*/ 250516 h 250516"/>
                  <a:gd name="connsiteX4" fmla="*/ 1753 w 162726"/>
                  <a:gd name="connsiteY4" fmla="*/ 127201 h 250516"/>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13886 w 144697"/>
                  <a:gd name="connsiteY0" fmla="*/ 126492 h 249807"/>
                  <a:gd name="connsiteX1" fmla="*/ 53257 w 144697"/>
                  <a:gd name="connsiteY1" fmla="*/ 1 h 249807"/>
                  <a:gd name="connsiteX2" fmla="*/ 144697 w 144697"/>
                  <a:gd name="connsiteY2" fmla="*/ 124904 h 249807"/>
                  <a:gd name="connsiteX3" fmla="*/ 53257 w 144697"/>
                  <a:gd name="connsiteY3" fmla="*/ 249807 h 249807"/>
                  <a:gd name="connsiteX4" fmla="*/ 13886 w 144697"/>
                  <a:gd name="connsiteY4" fmla="*/ 126492 h 249807"/>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15725 w 146536"/>
                  <a:gd name="connsiteY0" fmla="*/ 129567 h 237007"/>
                  <a:gd name="connsiteX1" fmla="*/ 55096 w 146536"/>
                  <a:gd name="connsiteY1" fmla="*/ 3076 h 237007"/>
                  <a:gd name="connsiteX2" fmla="*/ 146536 w 146536"/>
                  <a:gd name="connsiteY2" fmla="*/ 127979 h 237007"/>
                  <a:gd name="connsiteX3" fmla="*/ 80496 w 146536"/>
                  <a:gd name="connsiteY3" fmla="*/ 237007 h 237007"/>
                  <a:gd name="connsiteX4" fmla="*/ 15725 w 146536"/>
                  <a:gd name="connsiteY4" fmla="*/ 129567 h 237007"/>
                  <a:gd name="connsiteX0" fmla="*/ 559 w 139307"/>
                  <a:gd name="connsiteY0" fmla="*/ 126495 h 233938"/>
                  <a:gd name="connsiteX1" fmla="*/ 39930 w 139307"/>
                  <a:gd name="connsiteY1" fmla="*/ 4 h 233938"/>
                  <a:gd name="connsiteX2" fmla="*/ 139307 w 139307"/>
                  <a:gd name="connsiteY2" fmla="*/ 123319 h 233938"/>
                  <a:gd name="connsiteX3" fmla="*/ 65330 w 139307"/>
                  <a:gd name="connsiteY3" fmla="*/ 233935 h 233938"/>
                  <a:gd name="connsiteX4" fmla="*/ 559 w 139307"/>
                  <a:gd name="connsiteY4" fmla="*/ 126495 h 233938"/>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16239 w 155136"/>
                  <a:gd name="connsiteY0" fmla="*/ 129607 h 237050"/>
                  <a:gd name="connsiteX1" fmla="*/ 55610 w 155136"/>
                  <a:gd name="connsiteY1" fmla="*/ 3116 h 237050"/>
                  <a:gd name="connsiteX2" fmla="*/ 154987 w 155136"/>
                  <a:gd name="connsiteY2" fmla="*/ 126431 h 237050"/>
                  <a:gd name="connsiteX3" fmla="*/ 81010 w 155136"/>
                  <a:gd name="connsiteY3" fmla="*/ 237047 h 237050"/>
                  <a:gd name="connsiteX4" fmla="*/ 16239 w 155136"/>
                  <a:gd name="connsiteY4" fmla="*/ 129607 h 237050"/>
                  <a:gd name="connsiteX0" fmla="*/ 9726 w 148539"/>
                  <a:gd name="connsiteY0" fmla="*/ 129607 h 237050"/>
                  <a:gd name="connsiteX1" fmla="*/ 49097 w 148539"/>
                  <a:gd name="connsiteY1" fmla="*/ 3116 h 237050"/>
                  <a:gd name="connsiteX2" fmla="*/ 148474 w 148539"/>
                  <a:gd name="connsiteY2" fmla="*/ 126431 h 237050"/>
                  <a:gd name="connsiteX3" fmla="*/ 74497 w 148539"/>
                  <a:gd name="connsiteY3" fmla="*/ 237047 h 237050"/>
                  <a:gd name="connsiteX4" fmla="*/ 9726 w 148539"/>
                  <a:gd name="connsiteY4" fmla="*/ 129607 h 237050"/>
                  <a:gd name="connsiteX0" fmla="*/ 626 w 136222"/>
                  <a:gd name="connsiteY0" fmla="*/ 124913 h 233940"/>
                  <a:gd name="connsiteX1" fmla="*/ 36822 w 136222"/>
                  <a:gd name="connsiteY1" fmla="*/ 9 h 233940"/>
                  <a:gd name="connsiteX2" fmla="*/ 136199 w 136222"/>
                  <a:gd name="connsiteY2" fmla="*/ 123324 h 233940"/>
                  <a:gd name="connsiteX3" fmla="*/ 62222 w 136222"/>
                  <a:gd name="connsiteY3" fmla="*/ 233940 h 233940"/>
                  <a:gd name="connsiteX4" fmla="*/ 626 w 136222"/>
                  <a:gd name="connsiteY4" fmla="*/ 124913 h 233940"/>
                  <a:gd name="connsiteX0" fmla="*/ 15404 w 151000"/>
                  <a:gd name="connsiteY0" fmla="*/ 124913 h 233942"/>
                  <a:gd name="connsiteX1" fmla="*/ 51600 w 151000"/>
                  <a:gd name="connsiteY1" fmla="*/ 9 h 233942"/>
                  <a:gd name="connsiteX2" fmla="*/ 150977 w 151000"/>
                  <a:gd name="connsiteY2" fmla="*/ 123324 h 233942"/>
                  <a:gd name="connsiteX3" fmla="*/ 77000 w 151000"/>
                  <a:gd name="connsiteY3" fmla="*/ 233940 h 233942"/>
                  <a:gd name="connsiteX4" fmla="*/ 15404 w 151000"/>
                  <a:gd name="connsiteY4" fmla="*/ 124913 h 233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000" h="233942">
                    <a:moveTo>
                      <a:pt x="15404" y="124913"/>
                    </a:moveTo>
                    <a:cubicBezTo>
                      <a:pt x="-26929" y="35125"/>
                      <a:pt x="29005" y="274"/>
                      <a:pt x="51600" y="9"/>
                    </a:cubicBezTo>
                    <a:cubicBezTo>
                      <a:pt x="74195" y="-256"/>
                      <a:pt x="152564" y="5129"/>
                      <a:pt x="150977" y="123324"/>
                    </a:cubicBezTo>
                    <a:cubicBezTo>
                      <a:pt x="149390" y="211356"/>
                      <a:pt x="99595" y="233675"/>
                      <a:pt x="77000" y="233940"/>
                    </a:cubicBezTo>
                    <a:cubicBezTo>
                      <a:pt x="54405" y="234205"/>
                      <a:pt x="57737" y="214701"/>
                      <a:pt x="15404" y="124913"/>
                    </a:cubicBezTo>
                    <a:close/>
                  </a:path>
                </a:pathLst>
              </a:custGeom>
              <a:solidFill>
                <a:schemeClr val="accent5"/>
              </a:solidFill>
              <a:ln w="0">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5" name="Group 164">
              <a:extLst>
                <a:ext uri="{FF2B5EF4-FFF2-40B4-BE49-F238E27FC236}">
                  <a16:creationId xmlns:a16="http://schemas.microsoft.com/office/drawing/2014/main" id="{0FBDF12E-7EFB-4F08-8021-271FC3CFEEA3}"/>
                </a:ext>
              </a:extLst>
            </p:cNvPr>
            <p:cNvGrpSpPr/>
            <p:nvPr/>
          </p:nvGrpSpPr>
          <p:grpSpPr>
            <a:xfrm>
              <a:off x="5274183" y="4503510"/>
              <a:ext cx="436454" cy="427573"/>
              <a:chOff x="4099987" y="4322227"/>
              <a:chExt cx="436454" cy="427573"/>
            </a:xfrm>
            <a:solidFill>
              <a:schemeClr val="accent5">
                <a:lumMod val="60000"/>
                <a:lumOff val="40000"/>
              </a:schemeClr>
            </a:solidFill>
          </p:grpSpPr>
          <p:grpSp>
            <p:nvGrpSpPr>
              <p:cNvPr id="166" name="Group 165">
                <a:extLst>
                  <a:ext uri="{FF2B5EF4-FFF2-40B4-BE49-F238E27FC236}">
                    <a16:creationId xmlns:a16="http://schemas.microsoft.com/office/drawing/2014/main" id="{48EDE936-CFE8-43E0-81A4-07F7A7C15032}"/>
                  </a:ext>
                </a:extLst>
              </p:cNvPr>
              <p:cNvGrpSpPr/>
              <p:nvPr/>
            </p:nvGrpSpPr>
            <p:grpSpPr>
              <a:xfrm>
                <a:off x="4099987" y="4322227"/>
                <a:ext cx="436454" cy="427573"/>
                <a:chOff x="9898856" y="3212305"/>
                <a:chExt cx="234224" cy="229458"/>
              </a:xfrm>
              <a:grpFill/>
            </p:grpSpPr>
            <p:sp>
              <p:nvSpPr>
                <p:cNvPr id="168" name="Oval 167">
                  <a:extLst>
                    <a:ext uri="{FF2B5EF4-FFF2-40B4-BE49-F238E27FC236}">
                      <a16:creationId xmlns:a16="http://schemas.microsoft.com/office/drawing/2014/main" id="{61FE62FA-928C-4796-8966-3FAC9FF41025}"/>
                    </a:ext>
                  </a:extLst>
                </p:cNvPr>
                <p:cNvSpPr/>
                <p:nvPr/>
              </p:nvSpPr>
              <p:spPr bwMode="auto">
                <a:xfrm>
                  <a:off x="9936956" y="3248024"/>
                  <a:ext cx="158353" cy="158353"/>
                </a:xfrm>
                <a:prstGeom prst="ellipse">
                  <a:avLst/>
                </a:prstGeom>
                <a:grpFill/>
                <a:ln>
                  <a:solidFill>
                    <a:schemeClr val="accent5"/>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F74E5768-D6CE-48DE-8BB8-5D3398F88321}"/>
                    </a:ext>
                  </a:extLst>
                </p:cNvPr>
                <p:cNvSpPr/>
                <p:nvPr/>
              </p:nvSpPr>
              <p:spPr bwMode="auto">
                <a:xfrm>
                  <a:off x="9926239"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5E5DDD2E-1B37-41F5-9160-D58A6D2C8BAC}"/>
                    </a:ext>
                  </a:extLst>
                </p:cNvPr>
                <p:cNvSpPr/>
                <p:nvPr/>
              </p:nvSpPr>
              <p:spPr bwMode="auto">
                <a:xfrm>
                  <a:off x="10066731" y="338256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8DCE3277-8347-43F3-938B-DEBE214313E9}"/>
                    </a:ext>
                  </a:extLst>
                </p:cNvPr>
                <p:cNvSpPr/>
                <p:nvPr/>
              </p:nvSpPr>
              <p:spPr bwMode="auto">
                <a:xfrm>
                  <a:off x="10021491" y="321230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D404FBFD-8F91-4A31-B37A-EC77776A89B9}"/>
                    </a:ext>
                  </a:extLst>
                </p:cNvPr>
                <p:cNvSpPr/>
                <p:nvPr/>
              </p:nvSpPr>
              <p:spPr bwMode="auto">
                <a:xfrm>
                  <a:off x="10096504" y="328483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EF21A0FB-5F59-4477-A18C-44D274FC42BA}"/>
                    </a:ext>
                  </a:extLst>
                </p:cNvPr>
                <p:cNvSpPr/>
                <p:nvPr/>
              </p:nvSpPr>
              <p:spPr bwMode="auto">
                <a:xfrm>
                  <a:off x="9898856" y="3334650"/>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74" name="Oval 173">
                  <a:extLst>
                    <a:ext uri="{FF2B5EF4-FFF2-40B4-BE49-F238E27FC236}">
                      <a16:creationId xmlns:a16="http://schemas.microsoft.com/office/drawing/2014/main" id="{20690DFF-09F5-4BC9-8833-B1405556A08F}"/>
                    </a:ext>
                  </a:extLst>
                </p:cNvPr>
                <p:cNvSpPr/>
                <p:nvPr/>
              </p:nvSpPr>
              <p:spPr bwMode="auto">
                <a:xfrm>
                  <a:off x="9972676" y="3405186"/>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75" name="Oval 174">
                  <a:extLst>
                    <a:ext uri="{FF2B5EF4-FFF2-40B4-BE49-F238E27FC236}">
                      <a16:creationId xmlns:a16="http://schemas.microsoft.com/office/drawing/2014/main" id="{033FE621-E561-4B20-945E-51B5F1D46CCB}"/>
                    </a:ext>
                  </a:extLst>
                </p:cNvPr>
                <p:cNvSpPr/>
                <p:nvPr/>
              </p:nvSpPr>
              <p:spPr bwMode="auto">
                <a:xfrm>
                  <a:off x="10092929" y="333468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76" name="Oval 175">
                  <a:extLst>
                    <a:ext uri="{FF2B5EF4-FFF2-40B4-BE49-F238E27FC236}">
                      <a16:creationId xmlns:a16="http://schemas.microsoft.com/office/drawing/2014/main" id="{CFEFD4CA-A67F-4891-AF47-0DFA6DF49D2F}"/>
                    </a:ext>
                  </a:extLst>
                </p:cNvPr>
                <p:cNvSpPr/>
                <p:nvPr/>
              </p:nvSpPr>
              <p:spPr bwMode="auto">
                <a:xfrm>
                  <a:off x="10021491" y="3405187"/>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77" name="Oval 176">
                  <a:extLst>
                    <a:ext uri="{FF2B5EF4-FFF2-40B4-BE49-F238E27FC236}">
                      <a16:creationId xmlns:a16="http://schemas.microsoft.com/office/drawing/2014/main" id="{62D29311-CF6E-4270-B41C-3127CBFF179B}"/>
                    </a:ext>
                  </a:extLst>
                </p:cNvPr>
                <p:cNvSpPr/>
                <p:nvPr/>
              </p:nvSpPr>
              <p:spPr bwMode="auto">
                <a:xfrm>
                  <a:off x="9926240" y="3374564"/>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BD376437-08A1-41B7-9EAF-7C392DE152D5}"/>
                    </a:ext>
                  </a:extLst>
                </p:cNvPr>
                <p:cNvSpPr/>
                <p:nvPr/>
              </p:nvSpPr>
              <p:spPr bwMode="auto">
                <a:xfrm>
                  <a:off x="9900381" y="328411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79" name="Oval 178">
                  <a:extLst>
                    <a:ext uri="{FF2B5EF4-FFF2-40B4-BE49-F238E27FC236}">
                      <a16:creationId xmlns:a16="http://schemas.microsoft.com/office/drawing/2014/main" id="{28233C68-BDAB-4387-BD80-E4F3D7162EE4}"/>
                    </a:ext>
                  </a:extLst>
                </p:cNvPr>
                <p:cNvSpPr/>
                <p:nvPr/>
              </p:nvSpPr>
              <p:spPr bwMode="auto">
                <a:xfrm>
                  <a:off x="9972676" y="3216211"/>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C472ACCD-F915-4B6E-9787-B444C4F30687}"/>
                    </a:ext>
                  </a:extLst>
                </p:cNvPr>
                <p:cNvSpPr/>
                <p:nvPr/>
              </p:nvSpPr>
              <p:spPr bwMode="auto">
                <a:xfrm>
                  <a:off x="10068783"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sp>
            <p:nvSpPr>
              <p:cNvPr id="167" name="Oval 3">
                <a:extLst>
                  <a:ext uri="{FF2B5EF4-FFF2-40B4-BE49-F238E27FC236}">
                    <a16:creationId xmlns:a16="http://schemas.microsoft.com/office/drawing/2014/main" id="{A810D699-6479-477A-B266-158140E8BA3C}"/>
                  </a:ext>
                </a:extLst>
              </p:cNvPr>
              <p:cNvSpPr/>
              <p:nvPr/>
            </p:nvSpPr>
            <p:spPr bwMode="auto">
              <a:xfrm>
                <a:off x="4294416" y="4427007"/>
                <a:ext cx="134861" cy="208938"/>
              </a:xfrm>
              <a:custGeom>
                <a:avLst/>
                <a:gdLst>
                  <a:gd name="connsiteX0" fmla="*/ 0 w 182880"/>
                  <a:gd name="connsiteY0" fmla="*/ 124903 h 249806"/>
                  <a:gd name="connsiteX1" fmla="*/ 91440 w 182880"/>
                  <a:gd name="connsiteY1" fmla="*/ 0 h 249806"/>
                  <a:gd name="connsiteX2" fmla="*/ 182880 w 182880"/>
                  <a:gd name="connsiteY2" fmla="*/ 124903 h 249806"/>
                  <a:gd name="connsiteX3" fmla="*/ 91440 w 182880"/>
                  <a:gd name="connsiteY3" fmla="*/ 249806 h 249806"/>
                  <a:gd name="connsiteX4" fmla="*/ 0 w 182880"/>
                  <a:gd name="connsiteY4" fmla="*/ 124903 h 249806"/>
                  <a:gd name="connsiteX0" fmla="*/ 0 w 137160"/>
                  <a:gd name="connsiteY0" fmla="*/ 124903 h 249806"/>
                  <a:gd name="connsiteX1" fmla="*/ 45720 w 137160"/>
                  <a:gd name="connsiteY1" fmla="*/ 0 h 249806"/>
                  <a:gd name="connsiteX2" fmla="*/ 137160 w 137160"/>
                  <a:gd name="connsiteY2" fmla="*/ 124903 h 249806"/>
                  <a:gd name="connsiteX3" fmla="*/ 45720 w 137160"/>
                  <a:gd name="connsiteY3" fmla="*/ 249806 h 249806"/>
                  <a:gd name="connsiteX4" fmla="*/ 0 w 137160"/>
                  <a:gd name="connsiteY4" fmla="*/ 124903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1753 w 162726"/>
                  <a:gd name="connsiteY0" fmla="*/ 127201 h 250516"/>
                  <a:gd name="connsiteX1" fmla="*/ 71286 w 162726"/>
                  <a:gd name="connsiteY1" fmla="*/ 710 h 250516"/>
                  <a:gd name="connsiteX2" fmla="*/ 162726 w 162726"/>
                  <a:gd name="connsiteY2" fmla="*/ 125613 h 250516"/>
                  <a:gd name="connsiteX3" fmla="*/ 71286 w 162726"/>
                  <a:gd name="connsiteY3" fmla="*/ 250516 h 250516"/>
                  <a:gd name="connsiteX4" fmla="*/ 1753 w 162726"/>
                  <a:gd name="connsiteY4" fmla="*/ 127201 h 250516"/>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13886 w 144697"/>
                  <a:gd name="connsiteY0" fmla="*/ 126492 h 249807"/>
                  <a:gd name="connsiteX1" fmla="*/ 53257 w 144697"/>
                  <a:gd name="connsiteY1" fmla="*/ 1 h 249807"/>
                  <a:gd name="connsiteX2" fmla="*/ 144697 w 144697"/>
                  <a:gd name="connsiteY2" fmla="*/ 124904 h 249807"/>
                  <a:gd name="connsiteX3" fmla="*/ 53257 w 144697"/>
                  <a:gd name="connsiteY3" fmla="*/ 249807 h 249807"/>
                  <a:gd name="connsiteX4" fmla="*/ 13886 w 144697"/>
                  <a:gd name="connsiteY4" fmla="*/ 126492 h 249807"/>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15725 w 146536"/>
                  <a:gd name="connsiteY0" fmla="*/ 129567 h 237007"/>
                  <a:gd name="connsiteX1" fmla="*/ 55096 w 146536"/>
                  <a:gd name="connsiteY1" fmla="*/ 3076 h 237007"/>
                  <a:gd name="connsiteX2" fmla="*/ 146536 w 146536"/>
                  <a:gd name="connsiteY2" fmla="*/ 127979 h 237007"/>
                  <a:gd name="connsiteX3" fmla="*/ 80496 w 146536"/>
                  <a:gd name="connsiteY3" fmla="*/ 237007 h 237007"/>
                  <a:gd name="connsiteX4" fmla="*/ 15725 w 146536"/>
                  <a:gd name="connsiteY4" fmla="*/ 129567 h 237007"/>
                  <a:gd name="connsiteX0" fmla="*/ 559 w 139307"/>
                  <a:gd name="connsiteY0" fmla="*/ 126495 h 233938"/>
                  <a:gd name="connsiteX1" fmla="*/ 39930 w 139307"/>
                  <a:gd name="connsiteY1" fmla="*/ 4 h 233938"/>
                  <a:gd name="connsiteX2" fmla="*/ 139307 w 139307"/>
                  <a:gd name="connsiteY2" fmla="*/ 123319 h 233938"/>
                  <a:gd name="connsiteX3" fmla="*/ 65330 w 139307"/>
                  <a:gd name="connsiteY3" fmla="*/ 233935 h 233938"/>
                  <a:gd name="connsiteX4" fmla="*/ 559 w 139307"/>
                  <a:gd name="connsiteY4" fmla="*/ 126495 h 233938"/>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16239 w 155136"/>
                  <a:gd name="connsiteY0" fmla="*/ 129607 h 237050"/>
                  <a:gd name="connsiteX1" fmla="*/ 55610 w 155136"/>
                  <a:gd name="connsiteY1" fmla="*/ 3116 h 237050"/>
                  <a:gd name="connsiteX2" fmla="*/ 154987 w 155136"/>
                  <a:gd name="connsiteY2" fmla="*/ 126431 h 237050"/>
                  <a:gd name="connsiteX3" fmla="*/ 81010 w 155136"/>
                  <a:gd name="connsiteY3" fmla="*/ 237047 h 237050"/>
                  <a:gd name="connsiteX4" fmla="*/ 16239 w 155136"/>
                  <a:gd name="connsiteY4" fmla="*/ 129607 h 237050"/>
                  <a:gd name="connsiteX0" fmla="*/ 9726 w 148539"/>
                  <a:gd name="connsiteY0" fmla="*/ 129607 h 237050"/>
                  <a:gd name="connsiteX1" fmla="*/ 49097 w 148539"/>
                  <a:gd name="connsiteY1" fmla="*/ 3116 h 237050"/>
                  <a:gd name="connsiteX2" fmla="*/ 148474 w 148539"/>
                  <a:gd name="connsiteY2" fmla="*/ 126431 h 237050"/>
                  <a:gd name="connsiteX3" fmla="*/ 74497 w 148539"/>
                  <a:gd name="connsiteY3" fmla="*/ 237047 h 237050"/>
                  <a:gd name="connsiteX4" fmla="*/ 9726 w 148539"/>
                  <a:gd name="connsiteY4" fmla="*/ 129607 h 237050"/>
                  <a:gd name="connsiteX0" fmla="*/ 626 w 136222"/>
                  <a:gd name="connsiteY0" fmla="*/ 124913 h 233940"/>
                  <a:gd name="connsiteX1" fmla="*/ 36822 w 136222"/>
                  <a:gd name="connsiteY1" fmla="*/ 9 h 233940"/>
                  <a:gd name="connsiteX2" fmla="*/ 136199 w 136222"/>
                  <a:gd name="connsiteY2" fmla="*/ 123324 h 233940"/>
                  <a:gd name="connsiteX3" fmla="*/ 62222 w 136222"/>
                  <a:gd name="connsiteY3" fmla="*/ 233940 h 233940"/>
                  <a:gd name="connsiteX4" fmla="*/ 626 w 136222"/>
                  <a:gd name="connsiteY4" fmla="*/ 124913 h 233940"/>
                  <a:gd name="connsiteX0" fmla="*/ 15404 w 151000"/>
                  <a:gd name="connsiteY0" fmla="*/ 124913 h 233942"/>
                  <a:gd name="connsiteX1" fmla="*/ 51600 w 151000"/>
                  <a:gd name="connsiteY1" fmla="*/ 9 h 233942"/>
                  <a:gd name="connsiteX2" fmla="*/ 150977 w 151000"/>
                  <a:gd name="connsiteY2" fmla="*/ 123324 h 233942"/>
                  <a:gd name="connsiteX3" fmla="*/ 77000 w 151000"/>
                  <a:gd name="connsiteY3" fmla="*/ 233940 h 233942"/>
                  <a:gd name="connsiteX4" fmla="*/ 15404 w 151000"/>
                  <a:gd name="connsiteY4" fmla="*/ 124913 h 233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000" h="233942">
                    <a:moveTo>
                      <a:pt x="15404" y="124913"/>
                    </a:moveTo>
                    <a:cubicBezTo>
                      <a:pt x="-26929" y="35125"/>
                      <a:pt x="29005" y="274"/>
                      <a:pt x="51600" y="9"/>
                    </a:cubicBezTo>
                    <a:cubicBezTo>
                      <a:pt x="74195" y="-256"/>
                      <a:pt x="152564" y="5129"/>
                      <a:pt x="150977" y="123324"/>
                    </a:cubicBezTo>
                    <a:cubicBezTo>
                      <a:pt x="149390" y="211356"/>
                      <a:pt x="99595" y="233675"/>
                      <a:pt x="77000" y="233940"/>
                    </a:cubicBezTo>
                    <a:cubicBezTo>
                      <a:pt x="54405" y="234205"/>
                      <a:pt x="57737" y="214701"/>
                      <a:pt x="15404" y="124913"/>
                    </a:cubicBezTo>
                    <a:close/>
                  </a:path>
                </a:pathLst>
              </a:custGeom>
              <a:solidFill>
                <a:schemeClr val="accent5"/>
              </a:solidFill>
              <a:ln w="0">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1" name="Group 180">
              <a:extLst>
                <a:ext uri="{FF2B5EF4-FFF2-40B4-BE49-F238E27FC236}">
                  <a16:creationId xmlns:a16="http://schemas.microsoft.com/office/drawing/2014/main" id="{D09024A9-2FEB-4FAF-BF7D-948FA2417E7F}"/>
                </a:ext>
              </a:extLst>
            </p:cNvPr>
            <p:cNvGrpSpPr/>
            <p:nvPr/>
          </p:nvGrpSpPr>
          <p:grpSpPr>
            <a:xfrm>
              <a:off x="5080442" y="4501246"/>
              <a:ext cx="436454" cy="427573"/>
              <a:chOff x="4099987" y="4322227"/>
              <a:chExt cx="436454" cy="427573"/>
            </a:xfrm>
            <a:solidFill>
              <a:schemeClr val="accent5">
                <a:lumMod val="60000"/>
                <a:lumOff val="40000"/>
              </a:schemeClr>
            </a:solidFill>
          </p:grpSpPr>
          <p:grpSp>
            <p:nvGrpSpPr>
              <p:cNvPr id="182" name="Group 181">
                <a:extLst>
                  <a:ext uri="{FF2B5EF4-FFF2-40B4-BE49-F238E27FC236}">
                    <a16:creationId xmlns:a16="http://schemas.microsoft.com/office/drawing/2014/main" id="{EA7464E5-F4BE-4891-B521-FDD81AF7C2E3}"/>
                  </a:ext>
                </a:extLst>
              </p:cNvPr>
              <p:cNvGrpSpPr/>
              <p:nvPr/>
            </p:nvGrpSpPr>
            <p:grpSpPr>
              <a:xfrm>
                <a:off x="4099987" y="4322227"/>
                <a:ext cx="436454" cy="427573"/>
                <a:chOff x="9898856" y="3212305"/>
                <a:chExt cx="234224" cy="229458"/>
              </a:xfrm>
              <a:grpFill/>
            </p:grpSpPr>
            <p:sp>
              <p:nvSpPr>
                <p:cNvPr id="184" name="Oval 183">
                  <a:extLst>
                    <a:ext uri="{FF2B5EF4-FFF2-40B4-BE49-F238E27FC236}">
                      <a16:creationId xmlns:a16="http://schemas.microsoft.com/office/drawing/2014/main" id="{A058BC1B-F5DF-4A0A-8CA1-86A136722C17}"/>
                    </a:ext>
                  </a:extLst>
                </p:cNvPr>
                <p:cNvSpPr/>
                <p:nvPr/>
              </p:nvSpPr>
              <p:spPr bwMode="auto">
                <a:xfrm>
                  <a:off x="9936956" y="3248024"/>
                  <a:ext cx="158353" cy="158353"/>
                </a:xfrm>
                <a:prstGeom prst="ellipse">
                  <a:avLst/>
                </a:prstGeom>
                <a:grpFill/>
                <a:ln>
                  <a:solidFill>
                    <a:schemeClr val="accent5"/>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85" name="Oval 184">
                  <a:extLst>
                    <a:ext uri="{FF2B5EF4-FFF2-40B4-BE49-F238E27FC236}">
                      <a16:creationId xmlns:a16="http://schemas.microsoft.com/office/drawing/2014/main" id="{2F04EB23-3096-492A-8E58-DF2395AEFCCA}"/>
                    </a:ext>
                  </a:extLst>
                </p:cNvPr>
                <p:cNvSpPr/>
                <p:nvPr/>
              </p:nvSpPr>
              <p:spPr bwMode="auto">
                <a:xfrm>
                  <a:off x="9926239"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F7C60345-9F09-4344-A932-9F1F1B5B1067}"/>
                    </a:ext>
                  </a:extLst>
                </p:cNvPr>
                <p:cNvSpPr/>
                <p:nvPr/>
              </p:nvSpPr>
              <p:spPr bwMode="auto">
                <a:xfrm>
                  <a:off x="10066731" y="338256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792BAA55-94B4-414E-9042-631A4A13FC74}"/>
                    </a:ext>
                  </a:extLst>
                </p:cNvPr>
                <p:cNvSpPr/>
                <p:nvPr/>
              </p:nvSpPr>
              <p:spPr bwMode="auto">
                <a:xfrm>
                  <a:off x="10021491" y="321230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33ACCC83-1457-4A1E-958C-F492FF4437D0}"/>
                    </a:ext>
                  </a:extLst>
                </p:cNvPr>
                <p:cNvSpPr/>
                <p:nvPr/>
              </p:nvSpPr>
              <p:spPr bwMode="auto">
                <a:xfrm>
                  <a:off x="10096504" y="328483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1C21717C-C6CF-4A80-A677-620D9BB62527}"/>
                    </a:ext>
                  </a:extLst>
                </p:cNvPr>
                <p:cNvSpPr/>
                <p:nvPr/>
              </p:nvSpPr>
              <p:spPr bwMode="auto">
                <a:xfrm>
                  <a:off x="9898856" y="3334650"/>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90" name="Oval 189">
                  <a:extLst>
                    <a:ext uri="{FF2B5EF4-FFF2-40B4-BE49-F238E27FC236}">
                      <a16:creationId xmlns:a16="http://schemas.microsoft.com/office/drawing/2014/main" id="{F0EB9A3D-FB1C-4DD3-A318-08D7858A8610}"/>
                    </a:ext>
                  </a:extLst>
                </p:cNvPr>
                <p:cNvSpPr/>
                <p:nvPr/>
              </p:nvSpPr>
              <p:spPr bwMode="auto">
                <a:xfrm>
                  <a:off x="9972676" y="3405186"/>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91" name="Oval 190">
                  <a:extLst>
                    <a:ext uri="{FF2B5EF4-FFF2-40B4-BE49-F238E27FC236}">
                      <a16:creationId xmlns:a16="http://schemas.microsoft.com/office/drawing/2014/main" id="{5D42C6CD-13BF-4BF3-9C9E-700F750DDEDE}"/>
                    </a:ext>
                  </a:extLst>
                </p:cNvPr>
                <p:cNvSpPr/>
                <p:nvPr/>
              </p:nvSpPr>
              <p:spPr bwMode="auto">
                <a:xfrm>
                  <a:off x="10092929" y="333468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2229ABBD-36F6-4544-8D9E-20BB616998DD}"/>
                    </a:ext>
                  </a:extLst>
                </p:cNvPr>
                <p:cNvSpPr/>
                <p:nvPr/>
              </p:nvSpPr>
              <p:spPr bwMode="auto">
                <a:xfrm>
                  <a:off x="10021491" y="3405187"/>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93" name="Oval 192">
                  <a:extLst>
                    <a:ext uri="{FF2B5EF4-FFF2-40B4-BE49-F238E27FC236}">
                      <a16:creationId xmlns:a16="http://schemas.microsoft.com/office/drawing/2014/main" id="{A5165766-18C2-427E-9ED1-B11444350A68}"/>
                    </a:ext>
                  </a:extLst>
                </p:cNvPr>
                <p:cNvSpPr/>
                <p:nvPr/>
              </p:nvSpPr>
              <p:spPr bwMode="auto">
                <a:xfrm>
                  <a:off x="9926240" y="3374564"/>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94" name="Oval 193">
                  <a:extLst>
                    <a:ext uri="{FF2B5EF4-FFF2-40B4-BE49-F238E27FC236}">
                      <a16:creationId xmlns:a16="http://schemas.microsoft.com/office/drawing/2014/main" id="{29AD4D9D-C2A7-414C-986F-222E45368536}"/>
                    </a:ext>
                  </a:extLst>
                </p:cNvPr>
                <p:cNvSpPr/>
                <p:nvPr/>
              </p:nvSpPr>
              <p:spPr bwMode="auto">
                <a:xfrm>
                  <a:off x="9900381" y="328411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AB419462-F766-4E2C-9DCD-D6C35A4B3AA1}"/>
                    </a:ext>
                  </a:extLst>
                </p:cNvPr>
                <p:cNvSpPr/>
                <p:nvPr/>
              </p:nvSpPr>
              <p:spPr bwMode="auto">
                <a:xfrm>
                  <a:off x="9972676" y="3216211"/>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96" name="Oval 195">
                  <a:extLst>
                    <a:ext uri="{FF2B5EF4-FFF2-40B4-BE49-F238E27FC236}">
                      <a16:creationId xmlns:a16="http://schemas.microsoft.com/office/drawing/2014/main" id="{0AD5640D-4413-4A09-B835-D1878E49DE83}"/>
                    </a:ext>
                  </a:extLst>
                </p:cNvPr>
                <p:cNvSpPr/>
                <p:nvPr/>
              </p:nvSpPr>
              <p:spPr bwMode="auto">
                <a:xfrm>
                  <a:off x="10068783"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sp>
            <p:nvSpPr>
              <p:cNvPr id="183" name="Oval 3">
                <a:extLst>
                  <a:ext uri="{FF2B5EF4-FFF2-40B4-BE49-F238E27FC236}">
                    <a16:creationId xmlns:a16="http://schemas.microsoft.com/office/drawing/2014/main" id="{CA6FB421-26C9-49B2-B3BE-618E2E1E82DE}"/>
                  </a:ext>
                </a:extLst>
              </p:cNvPr>
              <p:cNvSpPr/>
              <p:nvPr/>
            </p:nvSpPr>
            <p:spPr bwMode="auto">
              <a:xfrm>
                <a:off x="4294416" y="4427007"/>
                <a:ext cx="134861" cy="208938"/>
              </a:xfrm>
              <a:custGeom>
                <a:avLst/>
                <a:gdLst>
                  <a:gd name="connsiteX0" fmla="*/ 0 w 182880"/>
                  <a:gd name="connsiteY0" fmla="*/ 124903 h 249806"/>
                  <a:gd name="connsiteX1" fmla="*/ 91440 w 182880"/>
                  <a:gd name="connsiteY1" fmla="*/ 0 h 249806"/>
                  <a:gd name="connsiteX2" fmla="*/ 182880 w 182880"/>
                  <a:gd name="connsiteY2" fmla="*/ 124903 h 249806"/>
                  <a:gd name="connsiteX3" fmla="*/ 91440 w 182880"/>
                  <a:gd name="connsiteY3" fmla="*/ 249806 h 249806"/>
                  <a:gd name="connsiteX4" fmla="*/ 0 w 182880"/>
                  <a:gd name="connsiteY4" fmla="*/ 124903 h 249806"/>
                  <a:gd name="connsiteX0" fmla="*/ 0 w 137160"/>
                  <a:gd name="connsiteY0" fmla="*/ 124903 h 249806"/>
                  <a:gd name="connsiteX1" fmla="*/ 45720 w 137160"/>
                  <a:gd name="connsiteY1" fmla="*/ 0 h 249806"/>
                  <a:gd name="connsiteX2" fmla="*/ 137160 w 137160"/>
                  <a:gd name="connsiteY2" fmla="*/ 124903 h 249806"/>
                  <a:gd name="connsiteX3" fmla="*/ 45720 w 137160"/>
                  <a:gd name="connsiteY3" fmla="*/ 249806 h 249806"/>
                  <a:gd name="connsiteX4" fmla="*/ 0 w 137160"/>
                  <a:gd name="connsiteY4" fmla="*/ 124903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1753 w 162726"/>
                  <a:gd name="connsiteY0" fmla="*/ 127201 h 250516"/>
                  <a:gd name="connsiteX1" fmla="*/ 71286 w 162726"/>
                  <a:gd name="connsiteY1" fmla="*/ 710 h 250516"/>
                  <a:gd name="connsiteX2" fmla="*/ 162726 w 162726"/>
                  <a:gd name="connsiteY2" fmla="*/ 125613 h 250516"/>
                  <a:gd name="connsiteX3" fmla="*/ 71286 w 162726"/>
                  <a:gd name="connsiteY3" fmla="*/ 250516 h 250516"/>
                  <a:gd name="connsiteX4" fmla="*/ 1753 w 162726"/>
                  <a:gd name="connsiteY4" fmla="*/ 127201 h 250516"/>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13886 w 144697"/>
                  <a:gd name="connsiteY0" fmla="*/ 126492 h 249807"/>
                  <a:gd name="connsiteX1" fmla="*/ 53257 w 144697"/>
                  <a:gd name="connsiteY1" fmla="*/ 1 h 249807"/>
                  <a:gd name="connsiteX2" fmla="*/ 144697 w 144697"/>
                  <a:gd name="connsiteY2" fmla="*/ 124904 h 249807"/>
                  <a:gd name="connsiteX3" fmla="*/ 53257 w 144697"/>
                  <a:gd name="connsiteY3" fmla="*/ 249807 h 249807"/>
                  <a:gd name="connsiteX4" fmla="*/ 13886 w 144697"/>
                  <a:gd name="connsiteY4" fmla="*/ 126492 h 249807"/>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15725 w 146536"/>
                  <a:gd name="connsiteY0" fmla="*/ 129567 h 237007"/>
                  <a:gd name="connsiteX1" fmla="*/ 55096 w 146536"/>
                  <a:gd name="connsiteY1" fmla="*/ 3076 h 237007"/>
                  <a:gd name="connsiteX2" fmla="*/ 146536 w 146536"/>
                  <a:gd name="connsiteY2" fmla="*/ 127979 h 237007"/>
                  <a:gd name="connsiteX3" fmla="*/ 80496 w 146536"/>
                  <a:gd name="connsiteY3" fmla="*/ 237007 h 237007"/>
                  <a:gd name="connsiteX4" fmla="*/ 15725 w 146536"/>
                  <a:gd name="connsiteY4" fmla="*/ 129567 h 237007"/>
                  <a:gd name="connsiteX0" fmla="*/ 559 w 139307"/>
                  <a:gd name="connsiteY0" fmla="*/ 126495 h 233938"/>
                  <a:gd name="connsiteX1" fmla="*/ 39930 w 139307"/>
                  <a:gd name="connsiteY1" fmla="*/ 4 h 233938"/>
                  <a:gd name="connsiteX2" fmla="*/ 139307 w 139307"/>
                  <a:gd name="connsiteY2" fmla="*/ 123319 h 233938"/>
                  <a:gd name="connsiteX3" fmla="*/ 65330 w 139307"/>
                  <a:gd name="connsiteY3" fmla="*/ 233935 h 233938"/>
                  <a:gd name="connsiteX4" fmla="*/ 559 w 139307"/>
                  <a:gd name="connsiteY4" fmla="*/ 126495 h 233938"/>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16239 w 155136"/>
                  <a:gd name="connsiteY0" fmla="*/ 129607 h 237050"/>
                  <a:gd name="connsiteX1" fmla="*/ 55610 w 155136"/>
                  <a:gd name="connsiteY1" fmla="*/ 3116 h 237050"/>
                  <a:gd name="connsiteX2" fmla="*/ 154987 w 155136"/>
                  <a:gd name="connsiteY2" fmla="*/ 126431 h 237050"/>
                  <a:gd name="connsiteX3" fmla="*/ 81010 w 155136"/>
                  <a:gd name="connsiteY3" fmla="*/ 237047 h 237050"/>
                  <a:gd name="connsiteX4" fmla="*/ 16239 w 155136"/>
                  <a:gd name="connsiteY4" fmla="*/ 129607 h 237050"/>
                  <a:gd name="connsiteX0" fmla="*/ 9726 w 148539"/>
                  <a:gd name="connsiteY0" fmla="*/ 129607 h 237050"/>
                  <a:gd name="connsiteX1" fmla="*/ 49097 w 148539"/>
                  <a:gd name="connsiteY1" fmla="*/ 3116 h 237050"/>
                  <a:gd name="connsiteX2" fmla="*/ 148474 w 148539"/>
                  <a:gd name="connsiteY2" fmla="*/ 126431 h 237050"/>
                  <a:gd name="connsiteX3" fmla="*/ 74497 w 148539"/>
                  <a:gd name="connsiteY3" fmla="*/ 237047 h 237050"/>
                  <a:gd name="connsiteX4" fmla="*/ 9726 w 148539"/>
                  <a:gd name="connsiteY4" fmla="*/ 129607 h 237050"/>
                  <a:gd name="connsiteX0" fmla="*/ 626 w 136222"/>
                  <a:gd name="connsiteY0" fmla="*/ 124913 h 233940"/>
                  <a:gd name="connsiteX1" fmla="*/ 36822 w 136222"/>
                  <a:gd name="connsiteY1" fmla="*/ 9 h 233940"/>
                  <a:gd name="connsiteX2" fmla="*/ 136199 w 136222"/>
                  <a:gd name="connsiteY2" fmla="*/ 123324 h 233940"/>
                  <a:gd name="connsiteX3" fmla="*/ 62222 w 136222"/>
                  <a:gd name="connsiteY3" fmla="*/ 233940 h 233940"/>
                  <a:gd name="connsiteX4" fmla="*/ 626 w 136222"/>
                  <a:gd name="connsiteY4" fmla="*/ 124913 h 233940"/>
                  <a:gd name="connsiteX0" fmla="*/ 15404 w 151000"/>
                  <a:gd name="connsiteY0" fmla="*/ 124913 h 233942"/>
                  <a:gd name="connsiteX1" fmla="*/ 51600 w 151000"/>
                  <a:gd name="connsiteY1" fmla="*/ 9 h 233942"/>
                  <a:gd name="connsiteX2" fmla="*/ 150977 w 151000"/>
                  <a:gd name="connsiteY2" fmla="*/ 123324 h 233942"/>
                  <a:gd name="connsiteX3" fmla="*/ 77000 w 151000"/>
                  <a:gd name="connsiteY3" fmla="*/ 233940 h 233942"/>
                  <a:gd name="connsiteX4" fmla="*/ 15404 w 151000"/>
                  <a:gd name="connsiteY4" fmla="*/ 124913 h 233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000" h="233942">
                    <a:moveTo>
                      <a:pt x="15404" y="124913"/>
                    </a:moveTo>
                    <a:cubicBezTo>
                      <a:pt x="-26929" y="35125"/>
                      <a:pt x="29005" y="274"/>
                      <a:pt x="51600" y="9"/>
                    </a:cubicBezTo>
                    <a:cubicBezTo>
                      <a:pt x="74195" y="-256"/>
                      <a:pt x="152564" y="5129"/>
                      <a:pt x="150977" y="123324"/>
                    </a:cubicBezTo>
                    <a:cubicBezTo>
                      <a:pt x="149390" y="211356"/>
                      <a:pt x="99595" y="233675"/>
                      <a:pt x="77000" y="233940"/>
                    </a:cubicBezTo>
                    <a:cubicBezTo>
                      <a:pt x="54405" y="234205"/>
                      <a:pt x="57737" y="214701"/>
                      <a:pt x="15404" y="124913"/>
                    </a:cubicBezTo>
                    <a:close/>
                  </a:path>
                </a:pathLst>
              </a:custGeom>
              <a:solidFill>
                <a:schemeClr val="accent5"/>
              </a:solidFill>
              <a:ln w="0">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11" name="Group 210">
            <a:extLst>
              <a:ext uri="{FF2B5EF4-FFF2-40B4-BE49-F238E27FC236}">
                <a16:creationId xmlns:a16="http://schemas.microsoft.com/office/drawing/2014/main" id="{831B050B-C646-4331-BF0C-A551B3DD0BD6}"/>
              </a:ext>
            </a:extLst>
          </p:cNvPr>
          <p:cNvGrpSpPr/>
          <p:nvPr/>
        </p:nvGrpSpPr>
        <p:grpSpPr>
          <a:xfrm>
            <a:off x="4669622" y="2172132"/>
            <a:ext cx="866337" cy="664809"/>
            <a:chOff x="4881352" y="2124007"/>
            <a:chExt cx="866337" cy="664809"/>
          </a:xfrm>
        </p:grpSpPr>
        <p:grpSp>
          <p:nvGrpSpPr>
            <p:cNvPr id="198" name="Group 197">
              <a:extLst>
                <a:ext uri="{FF2B5EF4-FFF2-40B4-BE49-F238E27FC236}">
                  <a16:creationId xmlns:a16="http://schemas.microsoft.com/office/drawing/2014/main" id="{2A780DE8-8FBF-4E2D-9FF2-4969CC142901}"/>
                </a:ext>
              </a:extLst>
            </p:cNvPr>
            <p:cNvGrpSpPr/>
            <p:nvPr/>
          </p:nvGrpSpPr>
          <p:grpSpPr>
            <a:xfrm>
              <a:off x="5021108" y="2431785"/>
              <a:ext cx="357031" cy="357031"/>
              <a:chOff x="4361734" y="2169584"/>
              <a:chExt cx="357031" cy="357031"/>
            </a:xfrm>
          </p:grpSpPr>
          <p:sp>
            <p:nvSpPr>
              <p:cNvPr id="67" name="Oval 66">
                <a:extLst>
                  <a:ext uri="{FF2B5EF4-FFF2-40B4-BE49-F238E27FC236}">
                    <a16:creationId xmlns:a16="http://schemas.microsoft.com/office/drawing/2014/main" id="{3983B70F-471C-4C76-9E1B-EB75969C848A}"/>
                  </a:ext>
                </a:extLst>
              </p:cNvPr>
              <p:cNvSpPr/>
              <p:nvPr/>
            </p:nvSpPr>
            <p:spPr bwMode="auto">
              <a:xfrm>
                <a:off x="4361734" y="2169584"/>
                <a:ext cx="357031" cy="357031"/>
              </a:xfrm>
              <a:prstGeom prst="ellipse">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Oval 196">
                <a:extLst>
                  <a:ext uri="{FF2B5EF4-FFF2-40B4-BE49-F238E27FC236}">
                    <a16:creationId xmlns:a16="http://schemas.microsoft.com/office/drawing/2014/main" id="{4E3FD917-19F5-40A0-9127-9F6A751F734E}"/>
                  </a:ext>
                </a:extLst>
              </p:cNvPr>
              <p:cNvSpPr/>
              <p:nvPr/>
            </p:nvSpPr>
            <p:spPr bwMode="auto">
              <a:xfrm>
                <a:off x="4439250" y="2272516"/>
                <a:ext cx="201997" cy="201997"/>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9" name="Group 198">
              <a:extLst>
                <a:ext uri="{FF2B5EF4-FFF2-40B4-BE49-F238E27FC236}">
                  <a16:creationId xmlns:a16="http://schemas.microsoft.com/office/drawing/2014/main" id="{3BBB3102-136B-4FCC-A937-240BD929E53D}"/>
                </a:ext>
              </a:extLst>
            </p:cNvPr>
            <p:cNvGrpSpPr/>
            <p:nvPr/>
          </p:nvGrpSpPr>
          <p:grpSpPr>
            <a:xfrm>
              <a:off x="5390658" y="2124007"/>
              <a:ext cx="357031" cy="357031"/>
              <a:chOff x="4361734" y="2169584"/>
              <a:chExt cx="357031" cy="357031"/>
            </a:xfrm>
          </p:grpSpPr>
          <p:sp>
            <p:nvSpPr>
              <p:cNvPr id="200" name="Oval 199">
                <a:extLst>
                  <a:ext uri="{FF2B5EF4-FFF2-40B4-BE49-F238E27FC236}">
                    <a16:creationId xmlns:a16="http://schemas.microsoft.com/office/drawing/2014/main" id="{E765C3C1-84C2-47B7-AEFC-F71B56C9C304}"/>
                  </a:ext>
                </a:extLst>
              </p:cNvPr>
              <p:cNvSpPr/>
              <p:nvPr/>
            </p:nvSpPr>
            <p:spPr bwMode="auto">
              <a:xfrm>
                <a:off x="4361734" y="2169584"/>
                <a:ext cx="357031" cy="357031"/>
              </a:xfrm>
              <a:prstGeom prst="ellipse">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Oval 200">
                <a:extLst>
                  <a:ext uri="{FF2B5EF4-FFF2-40B4-BE49-F238E27FC236}">
                    <a16:creationId xmlns:a16="http://schemas.microsoft.com/office/drawing/2014/main" id="{C8D0F8D6-07E9-4162-B66E-5A85DDCFEE1D}"/>
                  </a:ext>
                </a:extLst>
              </p:cNvPr>
              <p:cNvSpPr/>
              <p:nvPr/>
            </p:nvSpPr>
            <p:spPr bwMode="auto">
              <a:xfrm>
                <a:off x="4439250" y="2272516"/>
                <a:ext cx="201997" cy="201997"/>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2" name="Group 201">
              <a:extLst>
                <a:ext uri="{FF2B5EF4-FFF2-40B4-BE49-F238E27FC236}">
                  <a16:creationId xmlns:a16="http://schemas.microsoft.com/office/drawing/2014/main" id="{1302E88B-8E24-4A63-B797-C63489DA2BDC}"/>
                </a:ext>
              </a:extLst>
            </p:cNvPr>
            <p:cNvGrpSpPr/>
            <p:nvPr/>
          </p:nvGrpSpPr>
          <p:grpSpPr>
            <a:xfrm>
              <a:off x="5144484" y="2129769"/>
              <a:ext cx="357031" cy="357031"/>
              <a:chOff x="4361734" y="2169584"/>
              <a:chExt cx="357031" cy="357031"/>
            </a:xfrm>
          </p:grpSpPr>
          <p:sp>
            <p:nvSpPr>
              <p:cNvPr id="203" name="Oval 202">
                <a:extLst>
                  <a:ext uri="{FF2B5EF4-FFF2-40B4-BE49-F238E27FC236}">
                    <a16:creationId xmlns:a16="http://schemas.microsoft.com/office/drawing/2014/main" id="{38DE53D1-CCDD-420C-A93A-60DB97B23CD3}"/>
                  </a:ext>
                </a:extLst>
              </p:cNvPr>
              <p:cNvSpPr/>
              <p:nvPr/>
            </p:nvSpPr>
            <p:spPr bwMode="auto">
              <a:xfrm>
                <a:off x="4361734" y="2169584"/>
                <a:ext cx="357031" cy="357031"/>
              </a:xfrm>
              <a:prstGeom prst="ellipse">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Oval 203">
                <a:extLst>
                  <a:ext uri="{FF2B5EF4-FFF2-40B4-BE49-F238E27FC236}">
                    <a16:creationId xmlns:a16="http://schemas.microsoft.com/office/drawing/2014/main" id="{A7B4643C-FE5E-440D-9668-3957925769BA}"/>
                  </a:ext>
                </a:extLst>
              </p:cNvPr>
              <p:cNvSpPr/>
              <p:nvPr/>
            </p:nvSpPr>
            <p:spPr bwMode="auto">
              <a:xfrm>
                <a:off x="4439250" y="2272516"/>
                <a:ext cx="201997" cy="201997"/>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5" name="Group 204">
              <a:extLst>
                <a:ext uri="{FF2B5EF4-FFF2-40B4-BE49-F238E27FC236}">
                  <a16:creationId xmlns:a16="http://schemas.microsoft.com/office/drawing/2014/main" id="{1560F49D-2455-4D5C-8A14-A08BA605926B}"/>
                </a:ext>
              </a:extLst>
            </p:cNvPr>
            <p:cNvGrpSpPr/>
            <p:nvPr/>
          </p:nvGrpSpPr>
          <p:grpSpPr>
            <a:xfrm>
              <a:off x="5278788" y="2392124"/>
              <a:ext cx="357031" cy="357031"/>
              <a:chOff x="4361734" y="2169584"/>
              <a:chExt cx="357031" cy="357031"/>
            </a:xfrm>
          </p:grpSpPr>
          <p:sp>
            <p:nvSpPr>
              <p:cNvPr id="206" name="Oval 205">
                <a:extLst>
                  <a:ext uri="{FF2B5EF4-FFF2-40B4-BE49-F238E27FC236}">
                    <a16:creationId xmlns:a16="http://schemas.microsoft.com/office/drawing/2014/main" id="{BA5987A9-004B-4095-9249-9843F1E0CD69}"/>
                  </a:ext>
                </a:extLst>
              </p:cNvPr>
              <p:cNvSpPr/>
              <p:nvPr/>
            </p:nvSpPr>
            <p:spPr bwMode="auto">
              <a:xfrm>
                <a:off x="4361734" y="2169584"/>
                <a:ext cx="357031" cy="357031"/>
              </a:xfrm>
              <a:prstGeom prst="ellipse">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Oval 206">
                <a:extLst>
                  <a:ext uri="{FF2B5EF4-FFF2-40B4-BE49-F238E27FC236}">
                    <a16:creationId xmlns:a16="http://schemas.microsoft.com/office/drawing/2014/main" id="{5D4DC8B6-DB3C-4CA3-9DF2-A3CA921560A0}"/>
                  </a:ext>
                </a:extLst>
              </p:cNvPr>
              <p:cNvSpPr/>
              <p:nvPr/>
            </p:nvSpPr>
            <p:spPr bwMode="auto">
              <a:xfrm>
                <a:off x="4439250" y="2272516"/>
                <a:ext cx="201997" cy="201997"/>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8" name="Group 207">
              <a:extLst>
                <a:ext uri="{FF2B5EF4-FFF2-40B4-BE49-F238E27FC236}">
                  <a16:creationId xmlns:a16="http://schemas.microsoft.com/office/drawing/2014/main" id="{8A7AE639-AB27-4817-A876-510E17B0BEF1}"/>
                </a:ext>
              </a:extLst>
            </p:cNvPr>
            <p:cNvGrpSpPr/>
            <p:nvPr/>
          </p:nvGrpSpPr>
          <p:grpSpPr>
            <a:xfrm>
              <a:off x="4881352" y="2236208"/>
              <a:ext cx="357031" cy="357031"/>
              <a:chOff x="4361734" y="2169584"/>
              <a:chExt cx="357031" cy="357031"/>
            </a:xfrm>
          </p:grpSpPr>
          <p:sp>
            <p:nvSpPr>
              <p:cNvPr id="209" name="Oval 208">
                <a:extLst>
                  <a:ext uri="{FF2B5EF4-FFF2-40B4-BE49-F238E27FC236}">
                    <a16:creationId xmlns:a16="http://schemas.microsoft.com/office/drawing/2014/main" id="{85BA6600-2D92-420D-9455-C4877F11F388}"/>
                  </a:ext>
                </a:extLst>
              </p:cNvPr>
              <p:cNvSpPr/>
              <p:nvPr/>
            </p:nvSpPr>
            <p:spPr bwMode="auto">
              <a:xfrm>
                <a:off x="4361734" y="2169584"/>
                <a:ext cx="357031" cy="357031"/>
              </a:xfrm>
              <a:prstGeom prst="ellipse">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Oval 209">
                <a:extLst>
                  <a:ext uri="{FF2B5EF4-FFF2-40B4-BE49-F238E27FC236}">
                    <a16:creationId xmlns:a16="http://schemas.microsoft.com/office/drawing/2014/main" id="{51F33DC6-712E-48A7-9601-89D56A2CEBE3}"/>
                  </a:ext>
                </a:extLst>
              </p:cNvPr>
              <p:cNvSpPr/>
              <p:nvPr/>
            </p:nvSpPr>
            <p:spPr bwMode="auto">
              <a:xfrm>
                <a:off x="4439250" y="2272516"/>
                <a:ext cx="201997" cy="201997"/>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12" name="Group 211">
            <a:extLst>
              <a:ext uri="{FF2B5EF4-FFF2-40B4-BE49-F238E27FC236}">
                <a16:creationId xmlns:a16="http://schemas.microsoft.com/office/drawing/2014/main" id="{383CC230-AC11-4291-942F-13B2694FEA87}"/>
              </a:ext>
            </a:extLst>
          </p:cNvPr>
          <p:cNvGrpSpPr/>
          <p:nvPr/>
        </p:nvGrpSpPr>
        <p:grpSpPr>
          <a:xfrm>
            <a:off x="10084217" y="2165044"/>
            <a:ext cx="866337" cy="664809"/>
            <a:chOff x="4881352" y="2124007"/>
            <a:chExt cx="866337" cy="664809"/>
          </a:xfrm>
        </p:grpSpPr>
        <p:grpSp>
          <p:nvGrpSpPr>
            <p:cNvPr id="213" name="Group 212">
              <a:extLst>
                <a:ext uri="{FF2B5EF4-FFF2-40B4-BE49-F238E27FC236}">
                  <a16:creationId xmlns:a16="http://schemas.microsoft.com/office/drawing/2014/main" id="{0E1FF974-233F-4C9D-81D3-565B1DE4698F}"/>
                </a:ext>
              </a:extLst>
            </p:cNvPr>
            <p:cNvGrpSpPr/>
            <p:nvPr/>
          </p:nvGrpSpPr>
          <p:grpSpPr>
            <a:xfrm>
              <a:off x="5021108" y="2431785"/>
              <a:ext cx="357031" cy="357031"/>
              <a:chOff x="4361734" y="2169584"/>
              <a:chExt cx="357031" cy="357031"/>
            </a:xfrm>
          </p:grpSpPr>
          <p:sp>
            <p:nvSpPr>
              <p:cNvPr id="226" name="Oval 225">
                <a:extLst>
                  <a:ext uri="{FF2B5EF4-FFF2-40B4-BE49-F238E27FC236}">
                    <a16:creationId xmlns:a16="http://schemas.microsoft.com/office/drawing/2014/main" id="{B814CAC0-71C4-40F9-B52B-51CF16DE66F4}"/>
                  </a:ext>
                </a:extLst>
              </p:cNvPr>
              <p:cNvSpPr/>
              <p:nvPr/>
            </p:nvSpPr>
            <p:spPr bwMode="auto">
              <a:xfrm>
                <a:off x="4361734" y="2169584"/>
                <a:ext cx="357031" cy="357031"/>
              </a:xfrm>
              <a:prstGeom prst="ellipse">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7" name="Oval 226">
                <a:extLst>
                  <a:ext uri="{FF2B5EF4-FFF2-40B4-BE49-F238E27FC236}">
                    <a16:creationId xmlns:a16="http://schemas.microsoft.com/office/drawing/2014/main" id="{40BBB521-F9E6-4827-8366-0408742A318F}"/>
                  </a:ext>
                </a:extLst>
              </p:cNvPr>
              <p:cNvSpPr/>
              <p:nvPr/>
            </p:nvSpPr>
            <p:spPr bwMode="auto">
              <a:xfrm>
                <a:off x="4439250" y="2272516"/>
                <a:ext cx="201997" cy="201997"/>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4" name="Group 213">
              <a:extLst>
                <a:ext uri="{FF2B5EF4-FFF2-40B4-BE49-F238E27FC236}">
                  <a16:creationId xmlns:a16="http://schemas.microsoft.com/office/drawing/2014/main" id="{AA456799-BD72-40D9-AFE4-C2687005EBA3}"/>
                </a:ext>
              </a:extLst>
            </p:cNvPr>
            <p:cNvGrpSpPr/>
            <p:nvPr/>
          </p:nvGrpSpPr>
          <p:grpSpPr>
            <a:xfrm>
              <a:off x="5390658" y="2124007"/>
              <a:ext cx="357031" cy="357031"/>
              <a:chOff x="4361734" y="2169584"/>
              <a:chExt cx="357031" cy="357031"/>
            </a:xfrm>
          </p:grpSpPr>
          <p:sp>
            <p:nvSpPr>
              <p:cNvPr id="224" name="Oval 223">
                <a:extLst>
                  <a:ext uri="{FF2B5EF4-FFF2-40B4-BE49-F238E27FC236}">
                    <a16:creationId xmlns:a16="http://schemas.microsoft.com/office/drawing/2014/main" id="{1EFBAFAD-D361-46EA-976D-F16B92A224BE}"/>
                  </a:ext>
                </a:extLst>
              </p:cNvPr>
              <p:cNvSpPr/>
              <p:nvPr/>
            </p:nvSpPr>
            <p:spPr bwMode="auto">
              <a:xfrm>
                <a:off x="4361734" y="2169584"/>
                <a:ext cx="357031" cy="357031"/>
              </a:xfrm>
              <a:prstGeom prst="ellipse">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Oval 224">
                <a:extLst>
                  <a:ext uri="{FF2B5EF4-FFF2-40B4-BE49-F238E27FC236}">
                    <a16:creationId xmlns:a16="http://schemas.microsoft.com/office/drawing/2014/main" id="{1D2B7689-D593-4E1E-961C-F14E3DFC08C0}"/>
                  </a:ext>
                </a:extLst>
              </p:cNvPr>
              <p:cNvSpPr/>
              <p:nvPr/>
            </p:nvSpPr>
            <p:spPr bwMode="auto">
              <a:xfrm>
                <a:off x="4439250" y="2272516"/>
                <a:ext cx="201997" cy="201997"/>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5" name="Group 214">
              <a:extLst>
                <a:ext uri="{FF2B5EF4-FFF2-40B4-BE49-F238E27FC236}">
                  <a16:creationId xmlns:a16="http://schemas.microsoft.com/office/drawing/2014/main" id="{A2C92B6F-4289-4981-9DFB-D7BEB19E5C33}"/>
                </a:ext>
              </a:extLst>
            </p:cNvPr>
            <p:cNvGrpSpPr/>
            <p:nvPr/>
          </p:nvGrpSpPr>
          <p:grpSpPr>
            <a:xfrm>
              <a:off x="5144484" y="2129769"/>
              <a:ext cx="357031" cy="357031"/>
              <a:chOff x="4361734" y="2169584"/>
              <a:chExt cx="357031" cy="357031"/>
            </a:xfrm>
          </p:grpSpPr>
          <p:sp>
            <p:nvSpPr>
              <p:cNvPr id="222" name="Oval 221">
                <a:extLst>
                  <a:ext uri="{FF2B5EF4-FFF2-40B4-BE49-F238E27FC236}">
                    <a16:creationId xmlns:a16="http://schemas.microsoft.com/office/drawing/2014/main" id="{53E80EB6-9341-424B-8D6E-CA8D55B58F30}"/>
                  </a:ext>
                </a:extLst>
              </p:cNvPr>
              <p:cNvSpPr/>
              <p:nvPr/>
            </p:nvSpPr>
            <p:spPr bwMode="auto">
              <a:xfrm>
                <a:off x="4361734" y="2169584"/>
                <a:ext cx="357031" cy="357031"/>
              </a:xfrm>
              <a:prstGeom prst="ellipse">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3" name="Oval 222">
                <a:extLst>
                  <a:ext uri="{FF2B5EF4-FFF2-40B4-BE49-F238E27FC236}">
                    <a16:creationId xmlns:a16="http://schemas.microsoft.com/office/drawing/2014/main" id="{3E20BF0F-3FB3-4D81-8F9E-674E49A82315}"/>
                  </a:ext>
                </a:extLst>
              </p:cNvPr>
              <p:cNvSpPr/>
              <p:nvPr/>
            </p:nvSpPr>
            <p:spPr bwMode="auto">
              <a:xfrm>
                <a:off x="4439250" y="2272516"/>
                <a:ext cx="201997" cy="201997"/>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6" name="Group 215">
              <a:extLst>
                <a:ext uri="{FF2B5EF4-FFF2-40B4-BE49-F238E27FC236}">
                  <a16:creationId xmlns:a16="http://schemas.microsoft.com/office/drawing/2014/main" id="{08170186-B14D-4AED-A53C-50F732AD22F3}"/>
                </a:ext>
              </a:extLst>
            </p:cNvPr>
            <p:cNvGrpSpPr/>
            <p:nvPr/>
          </p:nvGrpSpPr>
          <p:grpSpPr>
            <a:xfrm>
              <a:off x="5278788" y="2392124"/>
              <a:ext cx="357031" cy="357031"/>
              <a:chOff x="4361734" y="2169584"/>
              <a:chExt cx="357031" cy="357031"/>
            </a:xfrm>
          </p:grpSpPr>
          <p:sp>
            <p:nvSpPr>
              <p:cNvPr id="220" name="Oval 219">
                <a:extLst>
                  <a:ext uri="{FF2B5EF4-FFF2-40B4-BE49-F238E27FC236}">
                    <a16:creationId xmlns:a16="http://schemas.microsoft.com/office/drawing/2014/main" id="{7D5440B1-3C1D-42FE-85BC-6FC87A07125E}"/>
                  </a:ext>
                </a:extLst>
              </p:cNvPr>
              <p:cNvSpPr/>
              <p:nvPr/>
            </p:nvSpPr>
            <p:spPr bwMode="auto">
              <a:xfrm>
                <a:off x="4361734" y="2169584"/>
                <a:ext cx="357031" cy="357031"/>
              </a:xfrm>
              <a:prstGeom prst="ellipse">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1" name="Oval 220">
                <a:extLst>
                  <a:ext uri="{FF2B5EF4-FFF2-40B4-BE49-F238E27FC236}">
                    <a16:creationId xmlns:a16="http://schemas.microsoft.com/office/drawing/2014/main" id="{5002ED57-7BFD-40AC-B013-AE29AB48CF11}"/>
                  </a:ext>
                </a:extLst>
              </p:cNvPr>
              <p:cNvSpPr/>
              <p:nvPr/>
            </p:nvSpPr>
            <p:spPr bwMode="auto">
              <a:xfrm>
                <a:off x="4439250" y="2272516"/>
                <a:ext cx="201997" cy="201997"/>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7" name="Group 216">
              <a:extLst>
                <a:ext uri="{FF2B5EF4-FFF2-40B4-BE49-F238E27FC236}">
                  <a16:creationId xmlns:a16="http://schemas.microsoft.com/office/drawing/2014/main" id="{93FEB1EC-BA47-4F36-8531-4CD4C78D49A5}"/>
                </a:ext>
              </a:extLst>
            </p:cNvPr>
            <p:cNvGrpSpPr/>
            <p:nvPr/>
          </p:nvGrpSpPr>
          <p:grpSpPr>
            <a:xfrm>
              <a:off x="4881352" y="2236208"/>
              <a:ext cx="357031" cy="357031"/>
              <a:chOff x="4361734" y="2169584"/>
              <a:chExt cx="357031" cy="357031"/>
            </a:xfrm>
          </p:grpSpPr>
          <p:sp>
            <p:nvSpPr>
              <p:cNvPr id="218" name="Oval 217">
                <a:extLst>
                  <a:ext uri="{FF2B5EF4-FFF2-40B4-BE49-F238E27FC236}">
                    <a16:creationId xmlns:a16="http://schemas.microsoft.com/office/drawing/2014/main" id="{5219414F-4C26-4960-AA6D-33B170AE6610}"/>
                  </a:ext>
                </a:extLst>
              </p:cNvPr>
              <p:cNvSpPr/>
              <p:nvPr/>
            </p:nvSpPr>
            <p:spPr bwMode="auto">
              <a:xfrm>
                <a:off x="4361734" y="2169584"/>
                <a:ext cx="357031" cy="357031"/>
              </a:xfrm>
              <a:prstGeom prst="ellipse">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9" name="Oval 218">
                <a:extLst>
                  <a:ext uri="{FF2B5EF4-FFF2-40B4-BE49-F238E27FC236}">
                    <a16:creationId xmlns:a16="http://schemas.microsoft.com/office/drawing/2014/main" id="{CF73A4BB-6F09-44F5-B8D2-96498F55543F}"/>
                  </a:ext>
                </a:extLst>
              </p:cNvPr>
              <p:cNvSpPr/>
              <p:nvPr/>
            </p:nvSpPr>
            <p:spPr bwMode="auto">
              <a:xfrm>
                <a:off x="4439250" y="2272516"/>
                <a:ext cx="201997" cy="201997"/>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29" name="Group 228">
            <a:extLst>
              <a:ext uri="{FF2B5EF4-FFF2-40B4-BE49-F238E27FC236}">
                <a16:creationId xmlns:a16="http://schemas.microsoft.com/office/drawing/2014/main" id="{D40FC392-7CA8-4E21-8519-BBD1D48E25B9}"/>
              </a:ext>
            </a:extLst>
          </p:cNvPr>
          <p:cNvGrpSpPr/>
          <p:nvPr/>
        </p:nvGrpSpPr>
        <p:grpSpPr>
          <a:xfrm>
            <a:off x="10179485" y="4193024"/>
            <a:ext cx="872629" cy="792778"/>
            <a:chOff x="4961364" y="4138305"/>
            <a:chExt cx="872629" cy="792778"/>
          </a:xfrm>
        </p:grpSpPr>
        <p:grpSp>
          <p:nvGrpSpPr>
            <p:cNvPr id="230" name="Group 229">
              <a:extLst>
                <a:ext uri="{FF2B5EF4-FFF2-40B4-BE49-F238E27FC236}">
                  <a16:creationId xmlns:a16="http://schemas.microsoft.com/office/drawing/2014/main" id="{50FFA8CB-011F-4D8A-89EB-67088913D66E}"/>
                </a:ext>
              </a:extLst>
            </p:cNvPr>
            <p:cNvGrpSpPr/>
            <p:nvPr/>
          </p:nvGrpSpPr>
          <p:grpSpPr>
            <a:xfrm>
              <a:off x="4961364" y="4299449"/>
              <a:ext cx="436454" cy="427573"/>
              <a:chOff x="4099987" y="4322227"/>
              <a:chExt cx="436454" cy="427573"/>
            </a:xfrm>
            <a:solidFill>
              <a:schemeClr val="accent5">
                <a:lumMod val="60000"/>
                <a:lumOff val="40000"/>
              </a:schemeClr>
            </a:solidFill>
          </p:grpSpPr>
          <p:grpSp>
            <p:nvGrpSpPr>
              <p:cNvPr id="295" name="Group 294">
                <a:extLst>
                  <a:ext uri="{FF2B5EF4-FFF2-40B4-BE49-F238E27FC236}">
                    <a16:creationId xmlns:a16="http://schemas.microsoft.com/office/drawing/2014/main" id="{2614F40B-563A-4077-B296-139EBB6A4505}"/>
                  </a:ext>
                </a:extLst>
              </p:cNvPr>
              <p:cNvGrpSpPr/>
              <p:nvPr/>
            </p:nvGrpSpPr>
            <p:grpSpPr>
              <a:xfrm>
                <a:off x="4099987" y="4322227"/>
                <a:ext cx="436454" cy="427573"/>
                <a:chOff x="9898856" y="3212305"/>
                <a:chExt cx="234224" cy="229458"/>
              </a:xfrm>
              <a:grpFill/>
            </p:grpSpPr>
            <p:sp>
              <p:nvSpPr>
                <p:cNvPr id="297" name="Oval 296">
                  <a:extLst>
                    <a:ext uri="{FF2B5EF4-FFF2-40B4-BE49-F238E27FC236}">
                      <a16:creationId xmlns:a16="http://schemas.microsoft.com/office/drawing/2014/main" id="{30C671BA-B655-42B2-9394-A67BC3087365}"/>
                    </a:ext>
                  </a:extLst>
                </p:cNvPr>
                <p:cNvSpPr/>
                <p:nvPr/>
              </p:nvSpPr>
              <p:spPr bwMode="auto">
                <a:xfrm>
                  <a:off x="9936956" y="3248024"/>
                  <a:ext cx="158353" cy="158353"/>
                </a:xfrm>
                <a:prstGeom prst="ellipse">
                  <a:avLst/>
                </a:prstGeom>
                <a:grpFill/>
                <a:ln>
                  <a:solidFill>
                    <a:schemeClr val="accent5"/>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98" name="Oval 297">
                  <a:extLst>
                    <a:ext uri="{FF2B5EF4-FFF2-40B4-BE49-F238E27FC236}">
                      <a16:creationId xmlns:a16="http://schemas.microsoft.com/office/drawing/2014/main" id="{7649B219-39BB-4D4D-9ECB-3FC65CC531B3}"/>
                    </a:ext>
                  </a:extLst>
                </p:cNvPr>
                <p:cNvSpPr/>
                <p:nvPr/>
              </p:nvSpPr>
              <p:spPr bwMode="auto">
                <a:xfrm>
                  <a:off x="9926239"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99" name="Oval 298">
                  <a:extLst>
                    <a:ext uri="{FF2B5EF4-FFF2-40B4-BE49-F238E27FC236}">
                      <a16:creationId xmlns:a16="http://schemas.microsoft.com/office/drawing/2014/main" id="{1F333A24-26E1-41B4-A473-CCC5DFFBE122}"/>
                    </a:ext>
                  </a:extLst>
                </p:cNvPr>
                <p:cNvSpPr/>
                <p:nvPr/>
              </p:nvSpPr>
              <p:spPr bwMode="auto">
                <a:xfrm>
                  <a:off x="10066731" y="338256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300" name="Oval 299">
                  <a:extLst>
                    <a:ext uri="{FF2B5EF4-FFF2-40B4-BE49-F238E27FC236}">
                      <a16:creationId xmlns:a16="http://schemas.microsoft.com/office/drawing/2014/main" id="{C2BE63B3-CAFA-4040-B972-8EFDBB9AECEB}"/>
                    </a:ext>
                  </a:extLst>
                </p:cNvPr>
                <p:cNvSpPr/>
                <p:nvPr/>
              </p:nvSpPr>
              <p:spPr bwMode="auto">
                <a:xfrm>
                  <a:off x="10021491" y="321230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301" name="Oval 300">
                  <a:extLst>
                    <a:ext uri="{FF2B5EF4-FFF2-40B4-BE49-F238E27FC236}">
                      <a16:creationId xmlns:a16="http://schemas.microsoft.com/office/drawing/2014/main" id="{E1674ED8-95F0-4B6D-862F-5712B329DC5D}"/>
                    </a:ext>
                  </a:extLst>
                </p:cNvPr>
                <p:cNvSpPr/>
                <p:nvPr/>
              </p:nvSpPr>
              <p:spPr bwMode="auto">
                <a:xfrm>
                  <a:off x="10096504" y="328483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302" name="Oval 301">
                  <a:extLst>
                    <a:ext uri="{FF2B5EF4-FFF2-40B4-BE49-F238E27FC236}">
                      <a16:creationId xmlns:a16="http://schemas.microsoft.com/office/drawing/2014/main" id="{46AFEEAA-1127-45F9-8C20-8520763DCDCB}"/>
                    </a:ext>
                  </a:extLst>
                </p:cNvPr>
                <p:cNvSpPr/>
                <p:nvPr/>
              </p:nvSpPr>
              <p:spPr bwMode="auto">
                <a:xfrm>
                  <a:off x="9898856" y="3334650"/>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303" name="Oval 302">
                  <a:extLst>
                    <a:ext uri="{FF2B5EF4-FFF2-40B4-BE49-F238E27FC236}">
                      <a16:creationId xmlns:a16="http://schemas.microsoft.com/office/drawing/2014/main" id="{621677CA-FB13-4166-BFC8-DF09F9B2F76C}"/>
                    </a:ext>
                  </a:extLst>
                </p:cNvPr>
                <p:cNvSpPr/>
                <p:nvPr/>
              </p:nvSpPr>
              <p:spPr bwMode="auto">
                <a:xfrm>
                  <a:off x="9972676" y="3405186"/>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304" name="Oval 303">
                  <a:extLst>
                    <a:ext uri="{FF2B5EF4-FFF2-40B4-BE49-F238E27FC236}">
                      <a16:creationId xmlns:a16="http://schemas.microsoft.com/office/drawing/2014/main" id="{C0DD3782-8E8A-463D-B6A2-E64A507B89AE}"/>
                    </a:ext>
                  </a:extLst>
                </p:cNvPr>
                <p:cNvSpPr/>
                <p:nvPr/>
              </p:nvSpPr>
              <p:spPr bwMode="auto">
                <a:xfrm>
                  <a:off x="10092929" y="333468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305" name="Oval 304">
                  <a:extLst>
                    <a:ext uri="{FF2B5EF4-FFF2-40B4-BE49-F238E27FC236}">
                      <a16:creationId xmlns:a16="http://schemas.microsoft.com/office/drawing/2014/main" id="{6658E557-19F4-4726-BCCB-04A93F1334D6}"/>
                    </a:ext>
                  </a:extLst>
                </p:cNvPr>
                <p:cNvSpPr/>
                <p:nvPr/>
              </p:nvSpPr>
              <p:spPr bwMode="auto">
                <a:xfrm>
                  <a:off x="10021491" y="3405187"/>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306" name="Oval 305">
                  <a:extLst>
                    <a:ext uri="{FF2B5EF4-FFF2-40B4-BE49-F238E27FC236}">
                      <a16:creationId xmlns:a16="http://schemas.microsoft.com/office/drawing/2014/main" id="{EEE9A349-6D97-4967-8F39-28F7B3EC231A}"/>
                    </a:ext>
                  </a:extLst>
                </p:cNvPr>
                <p:cNvSpPr/>
                <p:nvPr/>
              </p:nvSpPr>
              <p:spPr bwMode="auto">
                <a:xfrm>
                  <a:off x="9926240" y="3374564"/>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307" name="Oval 306">
                  <a:extLst>
                    <a:ext uri="{FF2B5EF4-FFF2-40B4-BE49-F238E27FC236}">
                      <a16:creationId xmlns:a16="http://schemas.microsoft.com/office/drawing/2014/main" id="{C6AE9B26-546C-4A9B-90B2-F0BCB82C65D6}"/>
                    </a:ext>
                  </a:extLst>
                </p:cNvPr>
                <p:cNvSpPr/>
                <p:nvPr/>
              </p:nvSpPr>
              <p:spPr bwMode="auto">
                <a:xfrm>
                  <a:off x="9900381" y="328411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308" name="Oval 307">
                  <a:extLst>
                    <a:ext uri="{FF2B5EF4-FFF2-40B4-BE49-F238E27FC236}">
                      <a16:creationId xmlns:a16="http://schemas.microsoft.com/office/drawing/2014/main" id="{5A05EF1D-5ACC-4BD6-90B8-7AFC98C8C032}"/>
                    </a:ext>
                  </a:extLst>
                </p:cNvPr>
                <p:cNvSpPr/>
                <p:nvPr/>
              </p:nvSpPr>
              <p:spPr bwMode="auto">
                <a:xfrm>
                  <a:off x="9972676" y="3216211"/>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309" name="Oval 308">
                  <a:extLst>
                    <a:ext uri="{FF2B5EF4-FFF2-40B4-BE49-F238E27FC236}">
                      <a16:creationId xmlns:a16="http://schemas.microsoft.com/office/drawing/2014/main" id="{5A6A4FAA-76DF-44AF-9609-8A5156D6BC03}"/>
                    </a:ext>
                  </a:extLst>
                </p:cNvPr>
                <p:cNvSpPr/>
                <p:nvPr/>
              </p:nvSpPr>
              <p:spPr bwMode="auto">
                <a:xfrm>
                  <a:off x="10068783"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sp>
            <p:nvSpPr>
              <p:cNvPr id="296" name="Oval 3">
                <a:extLst>
                  <a:ext uri="{FF2B5EF4-FFF2-40B4-BE49-F238E27FC236}">
                    <a16:creationId xmlns:a16="http://schemas.microsoft.com/office/drawing/2014/main" id="{7C53CC65-30EA-4388-93AD-EC6492E30C14}"/>
                  </a:ext>
                </a:extLst>
              </p:cNvPr>
              <p:cNvSpPr/>
              <p:nvPr/>
            </p:nvSpPr>
            <p:spPr bwMode="auto">
              <a:xfrm>
                <a:off x="4294416" y="4427007"/>
                <a:ext cx="134861" cy="208938"/>
              </a:xfrm>
              <a:custGeom>
                <a:avLst/>
                <a:gdLst>
                  <a:gd name="connsiteX0" fmla="*/ 0 w 182880"/>
                  <a:gd name="connsiteY0" fmla="*/ 124903 h 249806"/>
                  <a:gd name="connsiteX1" fmla="*/ 91440 w 182880"/>
                  <a:gd name="connsiteY1" fmla="*/ 0 h 249806"/>
                  <a:gd name="connsiteX2" fmla="*/ 182880 w 182880"/>
                  <a:gd name="connsiteY2" fmla="*/ 124903 h 249806"/>
                  <a:gd name="connsiteX3" fmla="*/ 91440 w 182880"/>
                  <a:gd name="connsiteY3" fmla="*/ 249806 h 249806"/>
                  <a:gd name="connsiteX4" fmla="*/ 0 w 182880"/>
                  <a:gd name="connsiteY4" fmla="*/ 124903 h 249806"/>
                  <a:gd name="connsiteX0" fmla="*/ 0 w 137160"/>
                  <a:gd name="connsiteY0" fmla="*/ 124903 h 249806"/>
                  <a:gd name="connsiteX1" fmla="*/ 45720 w 137160"/>
                  <a:gd name="connsiteY1" fmla="*/ 0 h 249806"/>
                  <a:gd name="connsiteX2" fmla="*/ 137160 w 137160"/>
                  <a:gd name="connsiteY2" fmla="*/ 124903 h 249806"/>
                  <a:gd name="connsiteX3" fmla="*/ 45720 w 137160"/>
                  <a:gd name="connsiteY3" fmla="*/ 249806 h 249806"/>
                  <a:gd name="connsiteX4" fmla="*/ 0 w 137160"/>
                  <a:gd name="connsiteY4" fmla="*/ 124903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1753 w 162726"/>
                  <a:gd name="connsiteY0" fmla="*/ 127201 h 250516"/>
                  <a:gd name="connsiteX1" fmla="*/ 71286 w 162726"/>
                  <a:gd name="connsiteY1" fmla="*/ 710 h 250516"/>
                  <a:gd name="connsiteX2" fmla="*/ 162726 w 162726"/>
                  <a:gd name="connsiteY2" fmla="*/ 125613 h 250516"/>
                  <a:gd name="connsiteX3" fmla="*/ 71286 w 162726"/>
                  <a:gd name="connsiteY3" fmla="*/ 250516 h 250516"/>
                  <a:gd name="connsiteX4" fmla="*/ 1753 w 162726"/>
                  <a:gd name="connsiteY4" fmla="*/ 127201 h 250516"/>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13886 w 144697"/>
                  <a:gd name="connsiteY0" fmla="*/ 126492 h 249807"/>
                  <a:gd name="connsiteX1" fmla="*/ 53257 w 144697"/>
                  <a:gd name="connsiteY1" fmla="*/ 1 h 249807"/>
                  <a:gd name="connsiteX2" fmla="*/ 144697 w 144697"/>
                  <a:gd name="connsiteY2" fmla="*/ 124904 h 249807"/>
                  <a:gd name="connsiteX3" fmla="*/ 53257 w 144697"/>
                  <a:gd name="connsiteY3" fmla="*/ 249807 h 249807"/>
                  <a:gd name="connsiteX4" fmla="*/ 13886 w 144697"/>
                  <a:gd name="connsiteY4" fmla="*/ 126492 h 249807"/>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15725 w 146536"/>
                  <a:gd name="connsiteY0" fmla="*/ 129567 h 237007"/>
                  <a:gd name="connsiteX1" fmla="*/ 55096 w 146536"/>
                  <a:gd name="connsiteY1" fmla="*/ 3076 h 237007"/>
                  <a:gd name="connsiteX2" fmla="*/ 146536 w 146536"/>
                  <a:gd name="connsiteY2" fmla="*/ 127979 h 237007"/>
                  <a:gd name="connsiteX3" fmla="*/ 80496 w 146536"/>
                  <a:gd name="connsiteY3" fmla="*/ 237007 h 237007"/>
                  <a:gd name="connsiteX4" fmla="*/ 15725 w 146536"/>
                  <a:gd name="connsiteY4" fmla="*/ 129567 h 237007"/>
                  <a:gd name="connsiteX0" fmla="*/ 559 w 139307"/>
                  <a:gd name="connsiteY0" fmla="*/ 126495 h 233938"/>
                  <a:gd name="connsiteX1" fmla="*/ 39930 w 139307"/>
                  <a:gd name="connsiteY1" fmla="*/ 4 h 233938"/>
                  <a:gd name="connsiteX2" fmla="*/ 139307 w 139307"/>
                  <a:gd name="connsiteY2" fmla="*/ 123319 h 233938"/>
                  <a:gd name="connsiteX3" fmla="*/ 65330 w 139307"/>
                  <a:gd name="connsiteY3" fmla="*/ 233935 h 233938"/>
                  <a:gd name="connsiteX4" fmla="*/ 559 w 139307"/>
                  <a:gd name="connsiteY4" fmla="*/ 126495 h 233938"/>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16239 w 155136"/>
                  <a:gd name="connsiteY0" fmla="*/ 129607 h 237050"/>
                  <a:gd name="connsiteX1" fmla="*/ 55610 w 155136"/>
                  <a:gd name="connsiteY1" fmla="*/ 3116 h 237050"/>
                  <a:gd name="connsiteX2" fmla="*/ 154987 w 155136"/>
                  <a:gd name="connsiteY2" fmla="*/ 126431 h 237050"/>
                  <a:gd name="connsiteX3" fmla="*/ 81010 w 155136"/>
                  <a:gd name="connsiteY3" fmla="*/ 237047 h 237050"/>
                  <a:gd name="connsiteX4" fmla="*/ 16239 w 155136"/>
                  <a:gd name="connsiteY4" fmla="*/ 129607 h 237050"/>
                  <a:gd name="connsiteX0" fmla="*/ 9726 w 148539"/>
                  <a:gd name="connsiteY0" fmla="*/ 129607 h 237050"/>
                  <a:gd name="connsiteX1" fmla="*/ 49097 w 148539"/>
                  <a:gd name="connsiteY1" fmla="*/ 3116 h 237050"/>
                  <a:gd name="connsiteX2" fmla="*/ 148474 w 148539"/>
                  <a:gd name="connsiteY2" fmla="*/ 126431 h 237050"/>
                  <a:gd name="connsiteX3" fmla="*/ 74497 w 148539"/>
                  <a:gd name="connsiteY3" fmla="*/ 237047 h 237050"/>
                  <a:gd name="connsiteX4" fmla="*/ 9726 w 148539"/>
                  <a:gd name="connsiteY4" fmla="*/ 129607 h 237050"/>
                  <a:gd name="connsiteX0" fmla="*/ 626 w 136222"/>
                  <a:gd name="connsiteY0" fmla="*/ 124913 h 233940"/>
                  <a:gd name="connsiteX1" fmla="*/ 36822 w 136222"/>
                  <a:gd name="connsiteY1" fmla="*/ 9 h 233940"/>
                  <a:gd name="connsiteX2" fmla="*/ 136199 w 136222"/>
                  <a:gd name="connsiteY2" fmla="*/ 123324 h 233940"/>
                  <a:gd name="connsiteX3" fmla="*/ 62222 w 136222"/>
                  <a:gd name="connsiteY3" fmla="*/ 233940 h 233940"/>
                  <a:gd name="connsiteX4" fmla="*/ 626 w 136222"/>
                  <a:gd name="connsiteY4" fmla="*/ 124913 h 233940"/>
                  <a:gd name="connsiteX0" fmla="*/ 15404 w 151000"/>
                  <a:gd name="connsiteY0" fmla="*/ 124913 h 233942"/>
                  <a:gd name="connsiteX1" fmla="*/ 51600 w 151000"/>
                  <a:gd name="connsiteY1" fmla="*/ 9 h 233942"/>
                  <a:gd name="connsiteX2" fmla="*/ 150977 w 151000"/>
                  <a:gd name="connsiteY2" fmla="*/ 123324 h 233942"/>
                  <a:gd name="connsiteX3" fmla="*/ 77000 w 151000"/>
                  <a:gd name="connsiteY3" fmla="*/ 233940 h 233942"/>
                  <a:gd name="connsiteX4" fmla="*/ 15404 w 151000"/>
                  <a:gd name="connsiteY4" fmla="*/ 124913 h 233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000" h="233942">
                    <a:moveTo>
                      <a:pt x="15404" y="124913"/>
                    </a:moveTo>
                    <a:cubicBezTo>
                      <a:pt x="-26929" y="35125"/>
                      <a:pt x="29005" y="274"/>
                      <a:pt x="51600" y="9"/>
                    </a:cubicBezTo>
                    <a:cubicBezTo>
                      <a:pt x="74195" y="-256"/>
                      <a:pt x="152564" y="5129"/>
                      <a:pt x="150977" y="123324"/>
                    </a:cubicBezTo>
                    <a:cubicBezTo>
                      <a:pt x="149390" y="211356"/>
                      <a:pt x="99595" y="233675"/>
                      <a:pt x="77000" y="233940"/>
                    </a:cubicBezTo>
                    <a:cubicBezTo>
                      <a:pt x="54405" y="234205"/>
                      <a:pt x="57737" y="214701"/>
                      <a:pt x="15404" y="124913"/>
                    </a:cubicBezTo>
                    <a:close/>
                  </a:path>
                </a:pathLst>
              </a:custGeom>
              <a:solidFill>
                <a:schemeClr val="accent5"/>
              </a:solidFill>
              <a:ln w="0">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1" name="Group 230">
              <a:extLst>
                <a:ext uri="{FF2B5EF4-FFF2-40B4-BE49-F238E27FC236}">
                  <a16:creationId xmlns:a16="http://schemas.microsoft.com/office/drawing/2014/main" id="{AAE5178A-7A71-423A-A2E7-8CB19E1BC9D9}"/>
                </a:ext>
              </a:extLst>
            </p:cNvPr>
            <p:cNvGrpSpPr/>
            <p:nvPr/>
          </p:nvGrpSpPr>
          <p:grpSpPr>
            <a:xfrm>
              <a:off x="5174974" y="4138305"/>
              <a:ext cx="436454" cy="427573"/>
              <a:chOff x="4099987" y="4322227"/>
              <a:chExt cx="436454" cy="427573"/>
            </a:xfrm>
            <a:solidFill>
              <a:schemeClr val="accent5">
                <a:lumMod val="60000"/>
                <a:lumOff val="40000"/>
              </a:schemeClr>
            </a:solidFill>
          </p:grpSpPr>
          <p:grpSp>
            <p:nvGrpSpPr>
              <p:cNvPr id="280" name="Group 279">
                <a:extLst>
                  <a:ext uri="{FF2B5EF4-FFF2-40B4-BE49-F238E27FC236}">
                    <a16:creationId xmlns:a16="http://schemas.microsoft.com/office/drawing/2014/main" id="{CD78235F-1D58-4801-BDA5-8F9EA0A26CF2}"/>
                  </a:ext>
                </a:extLst>
              </p:cNvPr>
              <p:cNvGrpSpPr/>
              <p:nvPr/>
            </p:nvGrpSpPr>
            <p:grpSpPr>
              <a:xfrm>
                <a:off x="4099987" y="4322227"/>
                <a:ext cx="436454" cy="427573"/>
                <a:chOff x="9898856" y="3212305"/>
                <a:chExt cx="234224" cy="229458"/>
              </a:xfrm>
              <a:grpFill/>
            </p:grpSpPr>
            <p:sp>
              <p:nvSpPr>
                <p:cNvPr id="282" name="Oval 281">
                  <a:extLst>
                    <a:ext uri="{FF2B5EF4-FFF2-40B4-BE49-F238E27FC236}">
                      <a16:creationId xmlns:a16="http://schemas.microsoft.com/office/drawing/2014/main" id="{FF398CA8-700A-45C4-ABB2-5864BA776C0F}"/>
                    </a:ext>
                  </a:extLst>
                </p:cNvPr>
                <p:cNvSpPr/>
                <p:nvPr/>
              </p:nvSpPr>
              <p:spPr bwMode="auto">
                <a:xfrm>
                  <a:off x="9936956" y="3248024"/>
                  <a:ext cx="158353" cy="158353"/>
                </a:xfrm>
                <a:prstGeom prst="ellipse">
                  <a:avLst/>
                </a:prstGeom>
                <a:grpFill/>
                <a:ln>
                  <a:solidFill>
                    <a:schemeClr val="accent5"/>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83" name="Oval 282">
                  <a:extLst>
                    <a:ext uri="{FF2B5EF4-FFF2-40B4-BE49-F238E27FC236}">
                      <a16:creationId xmlns:a16="http://schemas.microsoft.com/office/drawing/2014/main" id="{A22CDDB8-A58C-402A-B92A-15529B42FFDD}"/>
                    </a:ext>
                  </a:extLst>
                </p:cNvPr>
                <p:cNvSpPr/>
                <p:nvPr/>
              </p:nvSpPr>
              <p:spPr bwMode="auto">
                <a:xfrm>
                  <a:off x="9926239"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84" name="Oval 283">
                  <a:extLst>
                    <a:ext uri="{FF2B5EF4-FFF2-40B4-BE49-F238E27FC236}">
                      <a16:creationId xmlns:a16="http://schemas.microsoft.com/office/drawing/2014/main" id="{A75DB99D-D3AB-4B03-9CF1-0EB60E96AE05}"/>
                    </a:ext>
                  </a:extLst>
                </p:cNvPr>
                <p:cNvSpPr/>
                <p:nvPr/>
              </p:nvSpPr>
              <p:spPr bwMode="auto">
                <a:xfrm>
                  <a:off x="10066731" y="338256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85" name="Oval 284">
                  <a:extLst>
                    <a:ext uri="{FF2B5EF4-FFF2-40B4-BE49-F238E27FC236}">
                      <a16:creationId xmlns:a16="http://schemas.microsoft.com/office/drawing/2014/main" id="{079CFF60-B116-4024-9651-0C099D381508}"/>
                    </a:ext>
                  </a:extLst>
                </p:cNvPr>
                <p:cNvSpPr/>
                <p:nvPr/>
              </p:nvSpPr>
              <p:spPr bwMode="auto">
                <a:xfrm>
                  <a:off x="10021491" y="321230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86" name="Oval 285">
                  <a:extLst>
                    <a:ext uri="{FF2B5EF4-FFF2-40B4-BE49-F238E27FC236}">
                      <a16:creationId xmlns:a16="http://schemas.microsoft.com/office/drawing/2014/main" id="{846BC2FC-7917-4535-A2BE-C0F82D425502}"/>
                    </a:ext>
                  </a:extLst>
                </p:cNvPr>
                <p:cNvSpPr/>
                <p:nvPr/>
              </p:nvSpPr>
              <p:spPr bwMode="auto">
                <a:xfrm>
                  <a:off x="10096504" y="328483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87" name="Oval 286">
                  <a:extLst>
                    <a:ext uri="{FF2B5EF4-FFF2-40B4-BE49-F238E27FC236}">
                      <a16:creationId xmlns:a16="http://schemas.microsoft.com/office/drawing/2014/main" id="{B0C8127A-ECD3-4C35-A62A-497172AC94BD}"/>
                    </a:ext>
                  </a:extLst>
                </p:cNvPr>
                <p:cNvSpPr/>
                <p:nvPr/>
              </p:nvSpPr>
              <p:spPr bwMode="auto">
                <a:xfrm>
                  <a:off x="9898856" y="3334650"/>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88" name="Oval 287">
                  <a:extLst>
                    <a:ext uri="{FF2B5EF4-FFF2-40B4-BE49-F238E27FC236}">
                      <a16:creationId xmlns:a16="http://schemas.microsoft.com/office/drawing/2014/main" id="{ACEC9345-56A2-45B5-8469-401D0422A48C}"/>
                    </a:ext>
                  </a:extLst>
                </p:cNvPr>
                <p:cNvSpPr/>
                <p:nvPr/>
              </p:nvSpPr>
              <p:spPr bwMode="auto">
                <a:xfrm>
                  <a:off x="9972676" y="3405186"/>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89" name="Oval 288">
                  <a:extLst>
                    <a:ext uri="{FF2B5EF4-FFF2-40B4-BE49-F238E27FC236}">
                      <a16:creationId xmlns:a16="http://schemas.microsoft.com/office/drawing/2014/main" id="{9C104C27-81B9-4AF6-8099-D692FAF1E8E6}"/>
                    </a:ext>
                  </a:extLst>
                </p:cNvPr>
                <p:cNvSpPr/>
                <p:nvPr/>
              </p:nvSpPr>
              <p:spPr bwMode="auto">
                <a:xfrm>
                  <a:off x="10092929" y="333468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90" name="Oval 289">
                  <a:extLst>
                    <a:ext uri="{FF2B5EF4-FFF2-40B4-BE49-F238E27FC236}">
                      <a16:creationId xmlns:a16="http://schemas.microsoft.com/office/drawing/2014/main" id="{9E8CDA2E-E8DE-433F-A2E3-BD7F0E476009}"/>
                    </a:ext>
                  </a:extLst>
                </p:cNvPr>
                <p:cNvSpPr/>
                <p:nvPr/>
              </p:nvSpPr>
              <p:spPr bwMode="auto">
                <a:xfrm>
                  <a:off x="10021491" y="3405187"/>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91" name="Oval 290">
                  <a:extLst>
                    <a:ext uri="{FF2B5EF4-FFF2-40B4-BE49-F238E27FC236}">
                      <a16:creationId xmlns:a16="http://schemas.microsoft.com/office/drawing/2014/main" id="{941406C4-95E5-4717-95BF-3641A8A160EA}"/>
                    </a:ext>
                  </a:extLst>
                </p:cNvPr>
                <p:cNvSpPr/>
                <p:nvPr/>
              </p:nvSpPr>
              <p:spPr bwMode="auto">
                <a:xfrm>
                  <a:off x="9926240" y="3374564"/>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92" name="Oval 291">
                  <a:extLst>
                    <a:ext uri="{FF2B5EF4-FFF2-40B4-BE49-F238E27FC236}">
                      <a16:creationId xmlns:a16="http://schemas.microsoft.com/office/drawing/2014/main" id="{D968CAE3-DAF4-4533-AA65-9ADBCAA77672}"/>
                    </a:ext>
                  </a:extLst>
                </p:cNvPr>
                <p:cNvSpPr/>
                <p:nvPr/>
              </p:nvSpPr>
              <p:spPr bwMode="auto">
                <a:xfrm>
                  <a:off x="9900381" y="328411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93" name="Oval 292">
                  <a:extLst>
                    <a:ext uri="{FF2B5EF4-FFF2-40B4-BE49-F238E27FC236}">
                      <a16:creationId xmlns:a16="http://schemas.microsoft.com/office/drawing/2014/main" id="{D39EBD46-29BC-45BF-BB0A-6E635453E533}"/>
                    </a:ext>
                  </a:extLst>
                </p:cNvPr>
                <p:cNvSpPr/>
                <p:nvPr/>
              </p:nvSpPr>
              <p:spPr bwMode="auto">
                <a:xfrm>
                  <a:off x="9972676" y="3216211"/>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94" name="Oval 293">
                  <a:extLst>
                    <a:ext uri="{FF2B5EF4-FFF2-40B4-BE49-F238E27FC236}">
                      <a16:creationId xmlns:a16="http://schemas.microsoft.com/office/drawing/2014/main" id="{89016765-23A9-4737-A126-36C1AB6F104F}"/>
                    </a:ext>
                  </a:extLst>
                </p:cNvPr>
                <p:cNvSpPr/>
                <p:nvPr/>
              </p:nvSpPr>
              <p:spPr bwMode="auto">
                <a:xfrm>
                  <a:off x="10068783"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sp>
            <p:nvSpPr>
              <p:cNvPr id="281" name="Oval 3">
                <a:extLst>
                  <a:ext uri="{FF2B5EF4-FFF2-40B4-BE49-F238E27FC236}">
                    <a16:creationId xmlns:a16="http://schemas.microsoft.com/office/drawing/2014/main" id="{7B69D5E0-DC8C-4EA1-813C-AB2F386ACE2F}"/>
                  </a:ext>
                </a:extLst>
              </p:cNvPr>
              <p:cNvSpPr/>
              <p:nvPr/>
            </p:nvSpPr>
            <p:spPr bwMode="auto">
              <a:xfrm>
                <a:off x="4294416" y="4427007"/>
                <a:ext cx="134861" cy="208938"/>
              </a:xfrm>
              <a:custGeom>
                <a:avLst/>
                <a:gdLst>
                  <a:gd name="connsiteX0" fmla="*/ 0 w 182880"/>
                  <a:gd name="connsiteY0" fmla="*/ 124903 h 249806"/>
                  <a:gd name="connsiteX1" fmla="*/ 91440 w 182880"/>
                  <a:gd name="connsiteY1" fmla="*/ 0 h 249806"/>
                  <a:gd name="connsiteX2" fmla="*/ 182880 w 182880"/>
                  <a:gd name="connsiteY2" fmla="*/ 124903 h 249806"/>
                  <a:gd name="connsiteX3" fmla="*/ 91440 w 182880"/>
                  <a:gd name="connsiteY3" fmla="*/ 249806 h 249806"/>
                  <a:gd name="connsiteX4" fmla="*/ 0 w 182880"/>
                  <a:gd name="connsiteY4" fmla="*/ 124903 h 249806"/>
                  <a:gd name="connsiteX0" fmla="*/ 0 w 137160"/>
                  <a:gd name="connsiteY0" fmla="*/ 124903 h 249806"/>
                  <a:gd name="connsiteX1" fmla="*/ 45720 w 137160"/>
                  <a:gd name="connsiteY1" fmla="*/ 0 h 249806"/>
                  <a:gd name="connsiteX2" fmla="*/ 137160 w 137160"/>
                  <a:gd name="connsiteY2" fmla="*/ 124903 h 249806"/>
                  <a:gd name="connsiteX3" fmla="*/ 45720 w 137160"/>
                  <a:gd name="connsiteY3" fmla="*/ 249806 h 249806"/>
                  <a:gd name="connsiteX4" fmla="*/ 0 w 137160"/>
                  <a:gd name="connsiteY4" fmla="*/ 124903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1753 w 162726"/>
                  <a:gd name="connsiteY0" fmla="*/ 127201 h 250516"/>
                  <a:gd name="connsiteX1" fmla="*/ 71286 w 162726"/>
                  <a:gd name="connsiteY1" fmla="*/ 710 h 250516"/>
                  <a:gd name="connsiteX2" fmla="*/ 162726 w 162726"/>
                  <a:gd name="connsiteY2" fmla="*/ 125613 h 250516"/>
                  <a:gd name="connsiteX3" fmla="*/ 71286 w 162726"/>
                  <a:gd name="connsiteY3" fmla="*/ 250516 h 250516"/>
                  <a:gd name="connsiteX4" fmla="*/ 1753 w 162726"/>
                  <a:gd name="connsiteY4" fmla="*/ 127201 h 250516"/>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13886 w 144697"/>
                  <a:gd name="connsiteY0" fmla="*/ 126492 h 249807"/>
                  <a:gd name="connsiteX1" fmla="*/ 53257 w 144697"/>
                  <a:gd name="connsiteY1" fmla="*/ 1 h 249807"/>
                  <a:gd name="connsiteX2" fmla="*/ 144697 w 144697"/>
                  <a:gd name="connsiteY2" fmla="*/ 124904 h 249807"/>
                  <a:gd name="connsiteX3" fmla="*/ 53257 w 144697"/>
                  <a:gd name="connsiteY3" fmla="*/ 249807 h 249807"/>
                  <a:gd name="connsiteX4" fmla="*/ 13886 w 144697"/>
                  <a:gd name="connsiteY4" fmla="*/ 126492 h 249807"/>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15725 w 146536"/>
                  <a:gd name="connsiteY0" fmla="*/ 129567 h 237007"/>
                  <a:gd name="connsiteX1" fmla="*/ 55096 w 146536"/>
                  <a:gd name="connsiteY1" fmla="*/ 3076 h 237007"/>
                  <a:gd name="connsiteX2" fmla="*/ 146536 w 146536"/>
                  <a:gd name="connsiteY2" fmla="*/ 127979 h 237007"/>
                  <a:gd name="connsiteX3" fmla="*/ 80496 w 146536"/>
                  <a:gd name="connsiteY3" fmla="*/ 237007 h 237007"/>
                  <a:gd name="connsiteX4" fmla="*/ 15725 w 146536"/>
                  <a:gd name="connsiteY4" fmla="*/ 129567 h 237007"/>
                  <a:gd name="connsiteX0" fmla="*/ 559 w 139307"/>
                  <a:gd name="connsiteY0" fmla="*/ 126495 h 233938"/>
                  <a:gd name="connsiteX1" fmla="*/ 39930 w 139307"/>
                  <a:gd name="connsiteY1" fmla="*/ 4 h 233938"/>
                  <a:gd name="connsiteX2" fmla="*/ 139307 w 139307"/>
                  <a:gd name="connsiteY2" fmla="*/ 123319 h 233938"/>
                  <a:gd name="connsiteX3" fmla="*/ 65330 w 139307"/>
                  <a:gd name="connsiteY3" fmla="*/ 233935 h 233938"/>
                  <a:gd name="connsiteX4" fmla="*/ 559 w 139307"/>
                  <a:gd name="connsiteY4" fmla="*/ 126495 h 233938"/>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16239 w 155136"/>
                  <a:gd name="connsiteY0" fmla="*/ 129607 h 237050"/>
                  <a:gd name="connsiteX1" fmla="*/ 55610 w 155136"/>
                  <a:gd name="connsiteY1" fmla="*/ 3116 h 237050"/>
                  <a:gd name="connsiteX2" fmla="*/ 154987 w 155136"/>
                  <a:gd name="connsiteY2" fmla="*/ 126431 h 237050"/>
                  <a:gd name="connsiteX3" fmla="*/ 81010 w 155136"/>
                  <a:gd name="connsiteY3" fmla="*/ 237047 h 237050"/>
                  <a:gd name="connsiteX4" fmla="*/ 16239 w 155136"/>
                  <a:gd name="connsiteY4" fmla="*/ 129607 h 237050"/>
                  <a:gd name="connsiteX0" fmla="*/ 9726 w 148539"/>
                  <a:gd name="connsiteY0" fmla="*/ 129607 h 237050"/>
                  <a:gd name="connsiteX1" fmla="*/ 49097 w 148539"/>
                  <a:gd name="connsiteY1" fmla="*/ 3116 h 237050"/>
                  <a:gd name="connsiteX2" fmla="*/ 148474 w 148539"/>
                  <a:gd name="connsiteY2" fmla="*/ 126431 h 237050"/>
                  <a:gd name="connsiteX3" fmla="*/ 74497 w 148539"/>
                  <a:gd name="connsiteY3" fmla="*/ 237047 h 237050"/>
                  <a:gd name="connsiteX4" fmla="*/ 9726 w 148539"/>
                  <a:gd name="connsiteY4" fmla="*/ 129607 h 237050"/>
                  <a:gd name="connsiteX0" fmla="*/ 626 w 136222"/>
                  <a:gd name="connsiteY0" fmla="*/ 124913 h 233940"/>
                  <a:gd name="connsiteX1" fmla="*/ 36822 w 136222"/>
                  <a:gd name="connsiteY1" fmla="*/ 9 h 233940"/>
                  <a:gd name="connsiteX2" fmla="*/ 136199 w 136222"/>
                  <a:gd name="connsiteY2" fmla="*/ 123324 h 233940"/>
                  <a:gd name="connsiteX3" fmla="*/ 62222 w 136222"/>
                  <a:gd name="connsiteY3" fmla="*/ 233940 h 233940"/>
                  <a:gd name="connsiteX4" fmla="*/ 626 w 136222"/>
                  <a:gd name="connsiteY4" fmla="*/ 124913 h 233940"/>
                  <a:gd name="connsiteX0" fmla="*/ 15404 w 151000"/>
                  <a:gd name="connsiteY0" fmla="*/ 124913 h 233942"/>
                  <a:gd name="connsiteX1" fmla="*/ 51600 w 151000"/>
                  <a:gd name="connsiteY1" fmla="*/ 9 h 233942"/>
                  <a:gd name="connsiteX2" fmla="*/ 150977 w 151000"/>
                  <a:gd name="connsiteY2" fmla="*/ 123324 h 233942"/>
                  <a:gd name="connsiteX3" fmla="*/ 77000 w 151000"/>
                  <a:gd name="connsiteY3" fmla="*/ 233940 h 233942"/>
                  <a:gd name="connsiteX4" fmla="*/ 15404 w 151000"/>
                  <a:gd name="connsiteY4" fmla="*/ 124913 h 233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000" h="233942">
                    <a:moveTo>
                      <a:pt x="15404" y="124913"/>
                    </a:moveTo>
                    <a:cubicBezTo>
                      <a:pt x="-26929" y="35125"/>
                      <a:pt x="29005" y="274"/>
                      <a:pt x="51600" y="9"/>
                    </a:cubicBezTo>
                    <a:cubicBezTo>
                      <a:pt x="74195" y="-256"/>
                      <a:pt x="152564" y="5129"/>
                      <a:pt x="150977" y="123324"/>
                    </a:cubicBezTo>
                    <a:cubicBezTo>
                      <a:pt x="149390" y="211356"/>
                      <a:pt x="99595" y="233675"/>
                      <a:pt x="77000" y="233940"/>
                    </a:cubicBezTo>
                    <a:cubicBezTo>
                      <a:pt x="54405" y="234205"/>
                      <a:pt x="57737" y="214701"/>
                      <a:pt x="15404" y="124913"/>
                    </a:cubicBezTo>
                    <a:close/>
                  </a:path>
                </a:pathLst>
              </a:custGeom>
              <a:solidFill>
                <a:schemeClr val="accent5"/>
              </a:solidFill>
              <a:ln w="0">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2" name="Group 231">
              <a:extLst>
                <a:ext uri="{FF2B5EF4-FFF2-40B4-BE49-F238E27FC236}">
                  <a16:creationId xmlns:a16="http://schemas.microsoft.com/office/drawing/2014/main" id="{ACC5DBAD-DC25-401C-83DF-2E784591D35F}"/>
                </a:ext>
              </a:extLst>
            </p:cNvPr>
            <p:cNvGrpSpPr/>
            <p:nvPr/>
          </p:nvGrpSpPr>
          <p:grpSpPr>
            <a:xfrm>
              <a:off x="5397539" y="4306727"/>
              <a:ext cx="436454" cy="427573"/>
              <a:chOff x="4099987" y="4322227"/>
              <a:chExt cx="436454" cy="427573"/>
            </a:xfrm>
            <a:solidFill>
              <a:schemeClr val="accent5">
                <a:lumMod val="60000"/>
                <a:lumOff val="40000"/>
              </a:schemeClr>
            </a:solidFill>
          </p:grpSpPr>
          <p:grpSp>
            <p:nvGrpSpPr>
              <p:cNvPr id="265" name="Group 264">
                <a:extLst>
                  <a:ext uri="{FF2B5EF4-FFF2-40B4-BE49-F238E27FC236}">
                    <a16:creationId xmlns:a16="http://schemas.microsoft.com/office/drawing/2014/main" id="{CE3794FA-72C7-45F3-AD01-9D3B46D06A45}"/>
                  </a:ext>
                </a:extLst>
              </p:cNvPr>
              <p:cNvGrpSpPr/>
              <p:nvPr/>
            </p:nvGrpSpPr>
            <p:grpSpPr>
              <a:xfrm>
                <a:off x="4099987" y="4322227"/>
                <a:ext cx="436454" cy="427573"/>
                <a:chOff x="9898856" y="3212305"/>
                <a:chExt cx="234224" cy="229458"/>
              </a:xfrm>
              <a:grpFill/>
            </p:grpSpPr>
            <p:sp>
              <p:nvSpPr>
                <p:cNvPr id="267" name="Oval 266">
                  <a:extLst>
                    <a:ext uri="{FF2B5EF4-FFF2-40B4-BE49-F238E27FC236}">
                      <a16:creationId xmlns:a16="http://schemas.microsoft.com/office/drawing/2014/main" id="{02510A02-F375-4107-BBB1-EA04FD8C1A00}"/>
                    </a:ext>
                  </a:extLst>
                </p:cNvPr>
                <p:cNvSpPr/>
                <p:nvPr/>
              </p:nvSpPr>
              <p:spPr bwMode="auto">
                <a:xfrm>
                  <a:off x="9936956" y="3248024"/>
                  <a:ext cx="158353" cy="158353"/>
                </a:xfrm>
                <a:prstGeom prst="ellipse">
                  <a:avLst/>
                </a:prstGeom>
                <a:grpFill/>
                <a:ln>
                  <a:solidFill>
                    <a:schemeClr val="accent5"/>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68" name="Oval 267">
                  <a:extLst>
                    <a:ext uri="{FF2B5EF4-FFF2-40B4-BE49-F238E27FC236}">
                      <a16:creationId xmlns:a16="http://schemas.microsoft.com/office/drawing/2014/main" id="{E326B22C-2C87-4882-A9AE-21D551628366}"/>
                    </a:ext>
                  </a:extLst>
                </p:cNvPr>
                <p:cNvSpPr/>
                <p:nvPr/>
              </p:nvSpPr>
              <p:spPr bwMode="auto">
                <a:xfrm>
                  <a:off x="9926239"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69" name="Oval 268">
                  <a:extLst>
                    <a:ext uri="{FF2B5EF4-FFF2-40B4-BE49-F238E27FC236}">
                      <a16:creationId xmlns:a16="http://schemas.microsoft.com/office/drawing/2014/main" id="{A8EABFDA-64C5-46C3-833C-5B51F7A41ED2}"/>
                    </a:ext>
                  </a:extLst>
                </p:cNvPr>
                <p:cNvSpPr/>
                <p:nvPr/>
              </p:nvSpPr>
              <p:spPr bwMode="auto">
                <a:xfrm>
                  <a:off x="10066731" y="338256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70" name="Oval 269">
                  <a:extLst>
                    <a:ext uri="{FF2B5EF4-FFF2-40B4-BE49-F238E27FC236}">
                      <a16:creationId xmlns:a16="http://schemas.microsoft.com/office/drawing/2014/main" id="{9D54B159-4A22-4024-92FB-4D56FB2C5122}"/>
                    </a:ext>
                  </a:extLst>
                </p:cNvPr>
                <p:cNvSpPr/>
                <p:nvPr/>
              </p:nvSpPr>
              <p:spPr bwMode="auto">
                <a:xfrm>
                  <a:off x="10021491" y="321230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71" name="Oval 270">
                  <a:extLst>
                    <a:ext uri="{FF2B5EF4-FFF2-40B4-BE49-F238E27FC236}">
                      <a16:creationId xmlns:a16="http://schemas.microsoft.com/office/drawing/2014/main" id="{F089E733-B0AF-4CFD-AA07-92DCF6CBE53D}"/>
                    </a:ext>
                  </a:extLst>
                </p:cNvPr>
                <p:cNvSpPr/>
                <p:nvPr/>
              </p:nvSpPr>
              <p:spPr bwMode="auto">
                <a:xfrm>
                  <a:off x="10096504" y="328483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72" name="Oval 271">
                  <a:extLst>
                    <a:ext uri="{FF2B5EF4-FFF2-40B4-BE49-F238E27FC236}">
                      <a16:creationId xmlns:a16="http://schemas.microsoft.com/office/drawing/2014/main" id="{2BE55526-C0A3-40E6-8CB1-093B69CD005A}"/>
                    </a:ext>
                  </a:extLst>
                </p:cNvPr>
                <p:cNvSpPr/>
                <p:nvPr/>
              </p:nvSpPr>
              <p:spPr bwMode="auto">
                <a:xfrm>
                  <a:off x="9898856" y="3334650"/>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73" name="Oval 272">
                  <a:extLst>
                    <a:ext uri="{FF2B5EF4-FFF2-40B4-BE49-F238E27FC236}">
                      <a16:creationId xmlns:a16="http://schemas.microsoft.com/office/drawing/2014/main" id="{EB9C1220-5036-47F0-9D2E-E26D6D984383}"/>
                    </a:ext>
                  </a:extLst>
                </p:cNvPr>
                <p:cNvSpPr/>
                <p:nvPr/>
              </p:nvSpPr>
              <p:spPr bwMode="auto">
                <a:xfrm>
                  <a:off x="9972676" y="3405186"/>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74" name="Oval 273">
                  <a:extLst>
                    <a:ext uri="{FF2B5EF4-FFF2-40B4-BE49-F238E27FC236}">
                      <a16:creationId xmlns:a16="http://schemas.microsoft.com/office/drawing/2014/main" id="{18242BE3-507D-40CC-A5B8-F44E3DA1EED0}"/>
                    </a:ext>
                  </a:extLst>
                </p:cNvPr>
                <p:cNvSpPr/>
                <p:nvPr/>
              </p:nvSpPr>
              <p:spPr bwMode="auto">
                <a:xfrm>
                  <a:off x="10092929" y="333468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75" name="Oval 274">
                  <a:extLst>
                    <a:ext uri="{FF2B5EF4-FFF2-40B4-BE49-F238E27FC236}">
                      <a16:creationId xmlns:a16="http://schemas.microsoft.com/office/drawing/2014/main" id="{BD864393-30C2-4B28-A32F-457E4B52E425}"/>
                    </a:ext>
                  </a:extLst>
                </p:cNvPr>
                <p:cNvSpPr/>
                <p:nvPr/>
              </p:nvSpPr>
              <p:spPr bwMode="auto">
                <a:xfrm>
                  <a:off x="10021491" y="3405187"/>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76" name="Oval 275">
                  <a:extLst>
                    <a:ext uri="{FF2B5EF4-FFF2-40B4-BE49-F238E27FC236}">
                      <a16:creationId xmlns:a16="http://schemas.microsoft.com/office/drawing/2014/main" id="{80152CCA-F394-41F5-A5C6-D8C741A08090}"/>
                    </a:ext>
                  </a:extLst>
                </p:cNvPr>
                <p:cNvSpPr/>
                <p:nvPr/>
              </p:nvSpPr>
              <p:spPr bwMode="auto">
                <a:xfrm>
                  <a:off x="9926240" y="3374564"/>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77" name="Oval 276">
                  <a:extLst>
                    <a:ext uri="{FF2B5EF4-FFF2-40B4-BE49-F238E27FC236}">
                      <a16:creationId xmlns:a16="http://schemas.microsoft.com/office/drawing/2014/main" id="{4996ECE1-064C-485A-B1B7-B3F1880680A9}"/>
                    </a:ext>
                  </a:extLst>
                </p:cNvPr>
                <p:cNvSpPr/>
                <p:nvPr/>
              </p:nvSpPr>
              <p:spPr bwMode="auto">
                <a:xfrm>
                  <a:off x="9900381" y="328411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78" name="Oval 277">
                  <a:extLst>
                    <a:ext uri="{FF2B5EF4-FFF2-40B4-BE49-F238E27FC236}">
                      <a16:creationId xmlns:a16="http://schemas.microsoft.com/office/drawing/2014/main" id="{43FBC612-634E-4706-9D4E-474D9B39689E}"/>
                    </a:ext>
                  </a:extLst>
                </p:cNvPr>
                <p:cNvSpPr/>
                <p:nvPr/>
              </p:nvSpPr>
              <p:spPr bwMode="auto">
                <a:xfrm>
                  <a:off x="9972676" y="3216211"/>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79" name="Oval 278">
                  <a:extLst>
                    <a:ext uri="{FF2B5EF4-FFF2-40B4-BE49-F238E27FC236}">
                      <a16:creationId xmlns:a16="http://schemas.microsoft.com/office/drawing/2014/main" id="{7C79C2B0-9273-438B-A6B1-1034773F8407}"/>
                    </a:ext>
                  </a:extLst>
                </p:cNvPr>
                <p:cNvSpPr/>
                <p:nvPr/>
              </p:nvSpPr>
              <p:spPr bwMode="auto">
                <a:xfrm>
                  <a:off x="10068783"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sp>
            <p:nvSpPr>
              <p:cNvPr id="266" name="Oval 3">
                <a:extLst>
                  <a:ext uri="{FF2B5EF4-FFF2-40B4-BE49-F238E27FC236}">
                    <a16:creationId xmlns:a16="http://schemas.microsoft.com/office/drawing/2014/main" id="{7CC841A6-1D88-41AA-8295-C0A218AD384F}"/>
                  </a:ext>
                </a:extLst>
              </p:cNvPr>
              <p:cNvSpPr/>
              <p:nvPr/>
            </p:nvSpPr>
            <p:spPr bwMode="auto">
              <a:xfrm>
                <a:off x="4294416" y="4427007"/>
                <a:ext cx="134861" cy="208938"/>
              </a:xfrm>
              <a:custGeom>
                <a:avLst/>
                <a:gdLst>
                  <a:gd name="connsiteX0" fmla="*/ 0 w 182880"/>
                  <a:gd name="connsiteY0" fmla="*/ 124903 h 249806"/>
                  <a:gd name="connsiteX1" fmla="*/ 91440 w 182880"/>
                  <a:gd name="connsiteY1" fmla="*/ 0 h 249806"/>
                  <a:gd name="connsiteX2" fmla="*/ 182880 w 182880"/>
                  <a:gd name="connsiteY2" fmla="*/ 124903 h 249806"/>
                  <a:gd name="connsiteX3" fmla="*/ 91440 w 182880"/>
                  <a:gd name="connsiteY3" fmla="*/ 249806 h 249806"/>
                  <a:gd name="connsiteX4" fmla="*/ 0 w 182880"/>
                  <a:gd name="connsiteY4" fmla="*/ 124903 h 249806"/>
                  <a:gd name="connsiteX0" fmla="*/ 0 w 137160"/>
                  <a:gd name="connsiteY0" fmla="*/ 124903 h 249806"/>
                  <a:gd name="connsiteX1" fmla="*/ 45720 w 137160"/>
                  <a:gd name="connsiteY1" fmla="*/ 0 h 249806"/>
                  <a:gd name="connsiteX2" fmla="*/ 137160 w 137160"/>
                  <a:gd name="connsiteY2" fmla="*/ 124903 h 249806"/>
                  <a:gd name="connsiteX3" fmla="*/ 45720 w 137160"/>
                  <a:gd name="connsiteY3" fmla="*/ 249806 h 249806"/>
                  <a:gd name="connsiteX4" fmla="*/ 0 w 137160"/>
                  <a:gd name="connsiteY4" fmla="*/ 124903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1753 w 162726"/>
                  <a:gd name="connsiteY0" fmla="*/ 127201 h 250516"/>
                  <a:gd name="connsiteX1" fmla="*/ 71286 w 162726"/>
                  <a:gd name="connsiteY1" fmla="*/ 710 h 250516"/>
                  <a:gd name="connsiteX2" fmla="*/ 162726 w 162726"/>
                  <a:gd name="connsiteY2" fmla="*/ 125613 h 250516"/>
                  <a:gd name="connsiteX3" fmla="*/ 71286 w 162726"/>
                  <a:gd name="connsiteY3" fmla="*/ 250516 h 250516"/>
                  <a:gd name="connsiteX4" fmla="*/ 1753 w 162726"/>
                  <a:gd name="connsiteY4" fmla="*/ 127201 h 250516"/>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13886 w 144697"/>
                  <a:gd name="connsiteY0" fmla="*/ 126492 h 249807"/>
                  <a:gd name="connsiteX1" fmla="*/ 53257 w 144697"/>
                  <a:gd name="connsiteY1" fmla="*/ 1 h 249807"/>
                  <a:gd name="connsiteX2" fmla="*/ 144697 w 144697"/>
                  <a:gd name="connsiteY2" fmla="*/ 124904 h 249807"/>
                  <a:gd name="connsiteX3" fmla="*/ 53257 w 144697"/>
                  <a:gd name="connsiteY3" fmla="*/ 249807 h 249807"/>
                  <a:gd name="connsiteX4" fmla="*/ 13886 w 144697"/>
                  <a:gd name="connsiteY4" fmla="*/ 126492 h 249807"/>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15725 w 146536"/>
                  <a:gd name="connsiteY0" fmla="*/ 129567 h 237007"/>
                  <a:gd name="connsiteX1" fmla="*/ 55096 w 146536"/>
                  <a:gd name="connsiteY1" fmla="*/ 3076 h 237007"/>
                  <a:gd name="connsiteX2" fmla="*/ 146536 w 146536"/>
                  <a:gd name="connsiteY2" fmla="*/ 127979 h 237007"/>
                  <a:gd name="connsiteX3" fmla="*/ 80496 w 146536"/>
                  <a:gd name="connsiteY3" fmla="*/ 237007 h 237007"/>
                  <a:gd name="connsiteX4" fmla="*/ 15725 w 146536"/>
                  <a:gd name="connsiteY4" fmla="*/ 129567 h 237007"/>
                  <a:gd name="connsiteX0" fmla="*/ 559 w 139307"/>
                  <a:gd name="connsiteY0" fmla="*/ 126495 h 233938"/>
                  <a:gd name="connsiteX1" fmla="*/ 39930 w 139307"/>
                  <a:gd name="connsiteY1" fmla="*/ 4 h 233938"/>
                  <a:gd name="connsiteX2" fmla="*/ 139307 w 139307"/>
                  <a:gd name="connsiteY2" fmla="*/ 123319 h 233938"/>
                  <a:gd name="connsiteX3" fmla="*/ 65330 w 139307"/>
                  <a:gd name="connsiteY3" fmla="*/ 233935 h 233938"/>
                  <a:gd name="connsiteX4" fmla="*/ 559 w 139307"/>
                  <a:gd name="connsiteY4" fmla="*/ 126495 h 233938"/>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16239 w 155136"/>
                  <a:gd name="connsiteY0" fmla="*/ 129607 h 237050"/>
                  <a:gd name="connsiteX1" fmla="*/ 55610 w 155136"/>
                  <a:gd name="connsiteY1" fmla="*/ 3116 h 237050"/>
                  <a:gd name="connsiteX2" fmla="*/ 154987 w 155136"/>
                  <a:gd name="connsiteY2" fmla="*/ 126431 h 237050"/>
                  <a:gd name="connsiteX3" fmla="*/ 81010 w 155136"/>
                  <a:gd name="connsiteY3" fmla="*/ 237047 h 237050"/>
                  <a:gd name="connsiteX4" fmla="*/ 16239 w 155136"/>
                  <a:gd name="connsiteY4" fmla="*/ 129607 h 237050"/>
                  <a:gd name="connsiteX0" fmla="*/ 9726 w 148539"/>
                  <a:gd name="connsiteY0" fmla="*/ 129607 h 237050"/>
                  <a:gd name="connsiteX1" fmla="*/ 49097 w 148539"/>
                  <a:gd name="connsiteY1" fmla="*/ 3116 h 237050"/>
                  <a:gd name="connsiteX2" fmla="*/ 148474 w 148539"/>
                  <a:gd name="connsiteY2" fmla="*/ 126431 h 237050"/>
                  <a:gd name="connsiteX3" fmla="*/ 74497 w 148539"/>
                  <a:gd name="connsiteY3" fmla="*/ 237047 h 237050"/>
                  <a:gd name="connsiteX4" fmla="*/ 9726 w 148539"/>
                  <a:gd name="connsiteY4" fmla="*/ 129607 h 237050"/>
                  <a:gd name="connsiteX0" fmla="*/ 626 w 136222"/>
                  <a:gd name="connsiteY0" fmla="*/ 124913 h 233940"/>
                  <a:gd name="connsiteX1" fmla="*/ 36822 w 136222"/>
                  <a:gd name="connsiteY1" fmla="*/ 9 h 233940"/>
                  <a:gd name="connsiteX2" fmla="*/ 136199 w 136222"/>
                  <a:gd name="connsiteY2" fmla="*/ 123324 h 233940"/>
                  <a:gd name="connsiteX3" fmla="*/ 62222 w 136222"/>
                  <a:gd name="connsiteY3" fmla="*/ 233940 h 233940"/>
                  <a:gd name="connsiteX4" fmla="*/ 626 w 136222"/>
                  <a:gd name="connsiteY4" fmla="*/ 124913 h 233940"/>
                  <a:gd name="connsiteX0" fmla="*/ 15404 w 151000"/>
                  <a:gd name="connsiteY0" fmla="*/ 124913 h 233942"/>
                  <a:gd name="connsiteX1" fmla="*/ 51600 w 151000"/>
                  <a:gd name="connsiteY1" fmla="*/ 9 h 233942"/>
                  <a:gd name="connsiteX2" fmla="*/ 150977 w 151000"/>
                  <a:gd name="connsiteY2" fmla="*/ 123324 h 233942"/>
                  <a:gd name="connsiteX3" fmla="*/ 77000 w 151000"/>
                  <a:gd name="connsiteY3" fmla="*/ 233940 h 233942"/>
                  <a:gd name="connsiteX4" fmla="*/ 15404 w 151000"/>
                  <a:gd name="connsiteY4" fmla="*/ 124913 h 233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000" h="233942">
                    <a:moveTo>
                      <a:pt x="15404" y="124913"/>
                    </a:moveTo>
                    <a:cubicBezTo>
                      <a:pt x="-26929" y="35125"/>
                      <a:pt x="29005" y="274"/>
                      <a:pt x="51600" y="9"/>
                    </a:cubicBezTo>
                    <a:cubicBezTo>
                      <a:pt x="74195" y="-256"/>
                      <a:pt x="152564" y="5129"/>
                      <a:pt x="150977" y="123324"/>
                    </a:cubicBezTo>
                    <a:cubicBezTo>
                      <a:pt x="149390" y="211356"/>
                      <a:pt x="99595" y="233675"/>
                      <a:pt x="77000" y="233940"/>
                    </a:cubicBezTo>
                    <a:cubicBezTo>
                      <a:pt x="54405" y="234205"/>
                      <a:pt x="57737" y="214701"/>
                      <a:pt x="15404" y="124913"/>
                    </a:cubicBezTo>
                    <a:close/>
                  </a:path>
                </a:pathLst>
              </a:custGeom>
              <a:solidFill>
                <a:schemeClr val="accent5"/>
              </a:solidFill>
              <a:ln w="0">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3" name="Group 232">
              <a:extLst>
                <a:ext uri="{FF2B5EF4-FFF2-40B4-BE49-F238E27FC236}">
                  <a16:creationId xmlns:a16="http://schemas.microsoft.com/office/drawing/2014/main" id="{7D6902C2-56C4-4890-86C9-BD9664C8D7F1}"/>
                </a:ext>
              </a:extLst>
            </p:cNvPr>
            <p:cNvGrpSpPr/>
            <p:nvPr/>
          </p:nvGrpSpPr>
          <p:grpSpPr>
            <a:xfrm>
              <a:off x="5274183" y="4503510"/>
              <a:ext cx="436454" cy="427573"/>
              <a:chOff x="4099987" y="4322227"/>
              <a:chExt cx="436454" cy="427573"/>
            </a:xfrm>
            <a:solidFill>
              <a:schemeClr val="accent5">
                <a:lumMod val="60000"/>
                <a:lumOff val="40000"/>
              </a:schemeClr>
            </a:solidFill>
          </p:grpSpPr>
          <p:grpSp>
            <p:nvGrpSpPr>
              <p:cNvPr id="250" name="Group 249">
                <a:extLst>
                  <a:ext uri="{FF2B5EF4-FFF2-40B4-BE49-F238E27FC236}">
                    <a16:creationId xmlns:a16="http://schemas.microsoft.com/office/drawing/2014/main" id="{A52C5720-4027-45F2-9F37-2F509370B35F}"/>
                  </a:ext>
                </a:extLst>
              </p:cNvPr>
              <p:cNvGrpSpPr/>
              <p:nvPr/>
            </p:nvGrpSpPr>
            <p:grpSpPr>
              <a:xfrm>
                <a:off x="4099987" y="4322227"/>
                <a:ext cx="436454" cy="427573"/>
                <a:chOff x="9898856" y="3212305"/>
                <a:chExt cx="234224" cy="229458"/>
              </a:xfrm>
              <a:grpFill/>
            </p:grpSpPr>
            <p:sp>
              <p:nvSpPr>
                <p:cNvPr id="252" name="Oval 251">
                  <a:extLst>
                    <a:ext uri="{FF2B5EF4-FFF2-40B4-BE49-F238E27FC236}">
                      <a16:creationId xmlns:a16="http://schemas.microsoft.com/office/drawing/2014/main" id="{B8798B5C-6ACE-4BC8-83FF-ED62DF47D332}"/>
                    </a:ext>
                  </a:extLst>
                </p:cNvPr>
                <p:cNvSpPr/>
                <p:nvPr/>
              </p:nvSpPr>
              <p:spPr bwMode="auto">
                <a:xfrm>
                  <a:off x="9936956" y="3248024"/>
                  <a:ext cx="158353" cy="158353"/>
                </a:xfrm>
                <a:prstGeom prst="ellipse">
                  <a:avLst/>
                </a:prstGeom>
                <a:grpFill/>
                <a:ln>
                  <a:solidFill>
                    <a:schemeClr val="accent5"/>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53" name="Oval 252">
                  <a:extLst>
                    <a:ext uri="{FF2B5EF4-FFF2-40B4-BE49-F238E27FC236}">
                      <a16:creationId xmlns:a16="http://schemas.microsoft.com/office/drawing/2014/main" id="{480FDF3A-B3AE-45A2-8E4E-EE1B5F7C31A4}"/>
                    </a:ext>
                  </a:extLst>
                </p:cNvPr>
                <p:cNvSpPr/>
                <p:nvPr/>
              </p:nvSpPr>
              <p:spPr bwMode="auto">
                <a:xfrm>
                  <a:off x="9926239"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54" name="Oval 253">
                  <a:extLst>
                    <a:ext uri="{FF2B5EF4-FFF2-40B4-BE49-F238E27FC236}">
                      <a16:creationId xmlns:a16="http://schemas.microsoft.com/office/drawing/2014/main" id="{5E3F6E3B-803E-4EDB-B45B-F44C54C924FD}"/>
                    </a:ext>
                  </a:extLst>
                </p:cNvPr>
                <p:cNvSpPr/>
                <p:nvPr/>
              </p:nvSpPr>
              <p:spPr bwMode="auto">
                <a:xfrm>
                  <a:off x="10066731" y="338256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55" name="Oval 254">
                  <a:extLst>
                    <a:ext uri="{FF2B5EF4-FFF2-40B4-BE49-F238E27FC236}">
                      <a16:creationId xmlns:a16="http://schemas.microsoft.com/office/drawing/2014/main" id="{61B73877-7869-4A84-90CD-7A9903A7EBA8}"/>
                    </a:ext>
                  </a:extLst>
                </p:cNvPr>
                <p:cNvSpPr/>
                <p:nvPr/>
              </p:nvSpPr>
              <p:spPr bwMode="auto">
                <a:xfrm>
                  <a:off x="10021491" y="321230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56" name="Oval 255">
                  <a:extLst>
                    <a:ext uri="{FF2B5EF4-FFF2-40B4-BE49-F238E27FC236}">
                      <a16:creationId xmlns:a16="http://schemas.microsoft.com/office/drawing/2014/main" id="{5A7CA5FC-14B2-4331-B4DE-162E5BA99685}"/>
                    </a:ext>
                  </a:extLst>
                </p:cNvPr>
                <p:cNvSpPr/>
                <p:nvPr/>
              </p:nvSpPr>
              <p:spPr bwMode="auto">
                <a:xfrm>
                  <a:off x="10096504" y="328483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57" name="Oval 256">
                  <a:extLst>
                    <a:ext uri="{FF2B5EF4-FFF2-40B4-BE49-F238E27FC236}">
                      <a16:creationId xmlns:a16="http://schemas.microsoft.com/office/drawing/2014/main" id="{A69DFD68-05DF-402A-859A-0280AC61A97D}"/>
                    </a:ext>
                  </a:extLst>
                </p:cNvPr>
                <p:cNvSpPr/>
                <p:nvPr/>
              </p:nvSpPr>
              <p:spPr bwMode="auto">
                <a:xfrm>
                  <a:off x="9898856" y="3334650"/>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58" name="Oval 257">
                  <a:extLst>
                    <a:ext uri="{FF2B5EF4-FFF2-40B4-BE49-F238E27FC236}">
                      <a16:creationId xmlns:a16="http://schemas.microsoft.com/office/drawing/2014/main" id="{064B6D1F-77F4-4F74-AD91-D5497BCBC71F}"/>
                    </a:ext>
                  </a:extLst>
                </p:cNvPr>
                <p:cNvSpPr/>
                <p:nvPr/>
              </p:nvSpPr>
              <p:spPr bwMode="auto">
                <a:xfrm>
                  <a:off x="9972676" y="3405186"/>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59" name="Oval 258">
                  <a:extLst>
                    <a:ext uri="{FF2B5EF4-FFF2-40B4-BE49-F238E27FC236}">
                      <a16:creationId xmlns:a16="http://schemas.microsoft.com/office/drawing/2014/main" id="{953A0F16-C705-4646-8624-61222B284EFB}"/>
                    </a:ext>
                  </a:extLst>
                </p:cNvPr>
                <p:cNvSpPr/>
                <p:nvPr/>
              </p:nvSpPr>
              <p:spPr bwMode="auto">
                <a:xfrm>
                  <a:off x="10092929" y="333468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60" name="Oval 259">
                  <a:extLst>
                    <a:ext uri="{FF2B5EF4-FFF2-40B4-BE49-F238E27FC236}">
                      <a16:creationId xmlns:a16="http://schemas.microsoft.com/office/drawing/2014/main" id="{B3148A6D-4E5B-47BA-B0DE-A70049C8ACDE}"/>
                    </a:ext>
                  </a:extLst>
                </p:cNvPr>
                <p:cNvSpPr/>
                <p:nvPr/>
              </p:nvSpPr>
              <p:spPr bwMode="auto">
                <a:xfrm>
                  <a:off x="10021491" y="3405187"/>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61" name="Oval 260">
                  <a:extLst>
                    <a:ext uri="{FF2B5EF4-FFF2-40B4-BE49-F238E27FC236}">
                      <a16:creationId xmlns:a16="http://schemas.microsoft.com/office/drawing/2014/main" id="{15F3F9BF-1FDD-4549-87A4-C0E95C15E17F}"/>
                    </a:ext>
                  </a:extLst>
                </p:cNvPr>
                <p:cNvSpPr/>
                <p:nvPr/>
              </p:nvSpPr>
              <p:spPr bwMode="auto">
                <a:xfrm>
                  <a:off x="9926240" y="3374564"/>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62" name="Oval 261">
                  <a:extLst>
                    <a:ext uri="{FF2B5EF4-FFF2-40B4-BE49-F238E27FC236}">
                      <a16:creationId xmlns:a16="http://schemas.microsoft.com/office/drawing/2014/main" id="{46A84478-FB09-4657-85D2-3116033A9891}"/>
                    </a:ext>
                  </a:extLst>
                </p:cNvPr>
                <p:cNvSpPr/>
                <p:nvPr/>
              </p:nvSpPr>
              <p:spPr bwMode="auto">
                <a:xfrm>
                  <a:off x="9900381" y="328411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63" name="Oval 262">
                  <a:extLst>
                    <a:ext uri="{FF2B5EF4-FFF2-40B4-BE49-F238E27FC236}">
                      <a16:creationId xmlns:a16="http://schemas.microsoft.com/office/drawing/2014/main" id="{34168420-30F1-4BA0-8A2F-27827A3B1553}"/>
                    </a:ext>
                  </a:extLst>
                </p:cNvPr>
                <p:cNvSpPr/>
                <p:nvPr/>
              </p:nvSpPr>
              <p:spPr bwMode="auto">
                <a:xfrm>
                  <a:off x="9972676" y="3216211"/>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64" name="Oval 263">
                  <a:extLst>
                    <a:ext uri="{FF2B5EF4-FFF2-40B4-BE49-F238E27FC236}">
                      <a16:creationId xmlns:a16="http://schemas.microsoft.com/office/drawing/2014/main" id="{5B0FE687-57BE-441C-A4EB-0AD88F074C09}"/>
                    </a:ext>
                  </a:extLst>
                </p:cNvPr>
                <p:cNvSpPr/>
                <p:nvPr/>
              </p:nvSpPr>
              <p:spPr bwMode="auto">
                <a:xfrm>
                  <a:off x="10068783"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sp>
            <p:nvSpPr>
              <p:cNvPr id="251" name="Oval 3">
                <a:extLst>
                  <a:ext uri="{FF2B5EF4-FFF2-40B4-BE49-F238E27FC236}">
                    <a16:creationId xmlns:a16="http://schemas.microsoft.com/office/drawing/2014/main" id="{63ED1AEA-7650-448E-9E9F-F75AA1105F53}"/>
                  </a:ext>
                </a:extLst>
              </p:cNvPr>
              <p:cNvSpPr/>
              <p:nvPr/>
            </p:nvSpPr>
            <p:spPr bwMode="auto">
              <a:xfrm>
                <a:off x="4294416" y="4427007"/>
                <a:ext cx="134861" cy="208938"/>
              </a:xfrm>
              <a:custGeom>
                <a:avLst/>
                <a:gdLst>
                  <a:gd name="connsiteX0" fmla="*/ 0 w 182880"/>
                  <a:gd name="connsiteY0" fmla="*/ 124903 h 249806"/>
                  <a:gd name="connsiteX1" fmla="*/ 91440 w 182880"/>
                  <a:gd name="connsiteY1" fmla="*/ 0 h 249806"/>
                  <a:gd name="connsiteX2" fmla="*/ 182880 w 182880"/>
                  <a:gd name="connsiteY2" fmla="*/ 124903 h 249806"/>
                  <a:gd name="connsiteX3" fmla="*/ 91440 w 182880"/>
                  <a:gd name="connsiteY3" fmla="*/ 249806 h 249806"/>
                  <a:gd name="connsiteX4" fmla="*/ 0 w 182880"/>
                  <a:gd name="connsiteY4" fmla="*/ 124903 h 249806"/>
                  <a:gd name="connsiteX0" fmla="*/ 0 w 137160"/>
                  <a:gd name="connsiteY0" fmla="*/ 124903 h 249806"/>
                  <a:gd name="connsiteX1" fmla="*/ 45720 w 137160"/>
                  <a:gd name="connsiteY1" fmla="*/ 0 h 249806"/>
                  <a:gd name="connsiteX2" fmla="*/ 137160 w 137160"/>
                  <a:gd name="connsiteY2" fmla="*/ 124903 h 249806"/>
                  <a:gd name="connsiteX3" fmla="*/ 45720 w 137160"/>
                  <a:gd name="connsiteY3" fmla="*/ 249806 h 249806"/>
                  <a:gd name="connsiteX4" fmla="*/ 0 w 137160"/>
                  <a:gd name="connsiteY4" fmla="*/ 124903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1753 w 162726"/>
                  <a:gd name="connsiteY0" fmla="*/ 127201 h 250516"/>
                  <a:gd name="connsiteX1" fmla="*/ 71286 w 162726"/>
                  <a:gd name="connsiteY1" fmla="*/ 710 h 250516"/>
                  <a:gd name="connsiteX2" fmla="*/ 162726 w 162726"/>
                  <a:gd name="connsiteY2" fmla="*/ 125613 h 250516"/>
                  <a:gd name="connsiteX3" fmla="*/ 71286 w 162726"/>
                  <a:gd name="connsiteY3" fmla="*/ 250516 h 250516"/>
                  <a:gd name="connsiteX4" fmla="*/ 1753 w 162726"/>
                  <a:gd name="connsiteY4" fmla="*/ 127201 h 250516"/>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13886 w 144697"/>
                  <a:gd name="connsiteY0" fmla="*/ 126492 h 249807"/>
                  <a:gd name="connsiteX1" fmla="*/ 53257 w 144697"/>
                  <a:gd name="connsiteY1" fmla="*/ 1 h 249807"/>
                  <a:gd name="connsiteX2" fmla="*/ 144697 w 144697"/>
                  <a:gd name="connsiteY2" fmla="*/ 124904 h 249807"/>
                  <a:gd name="connsiteX3" fmla="*/ 53257 w 144697"/>
                  <a:gd name="connsiteY3" fmla="*/ 249807 h 249807"/>
                  <a:gd name="connsiteX4" fmla="*/ 13886 w 144697"/>
                  <a:gd name="connsiteY4" fmla="*/ 126492 h 249807"/>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15725 w 146536"/>
                  <a:gd name="connsiteY0" fmla="*/ 129567 h 237007"/>
                  <a:gd name="connsiteX1" fmla="*/ 55096 w 146536"/>
                  <a:gd name="connsiteY1" fmla="*/ 3076 h 237007"/>
                  <a:gd name="connsiteX2" fmla="*/ 146536 w 146536"/>
                  <a:gd name="connsiteY2" fmla="*/ 127979 h 237007"/>
                  <a:gd name="connsiteX3" fmla="*/ 80496 w 146536"/>
                  <a:gd name="connsiteY3" fmla="*/ 237007 h 237007"/>
                  <a:gd name="connsiteX4" fmla="*/ 15725 w 146536"/>
                  <a:gd name="connsiteY4" fmla="*/ 129567 h 237007"/>
                  <a:gd name="connsiteX0" fmla="*/ 559 w 139307"/>
                  <a:gd name="connsiteY0" fmla="*/ 126495 h 233938"/>
                  <a:gd name="connsiteX1" fmla="*/ 39930 w 139307"/>
                  <a:gd name="connsiteY1" fmla="*/ 4 h 233938"/>
                  <a:gd name="connsiteX2" fmla="*/ 139307 w 139307"/>
                  <a:gd name="connsiteY2" fmla="*/ 123319 h 233938"/>
                  <a:gd name="connsiteX3" fmla="*/ 65330 w 139307"/>
                  <a:gd name="connsiteY3" fmla="*/ 233935 h 233938"/>
                  <a:gd name="connsiteX4" fmla="*/ 559 w 139307"/>
                  <a:gd name="connsiteY4" fmla="*/ 126495 h 233938"/>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16239 w 155136"/>
                  <a:gd name="connsiteY0" fmla="*/ 129607 h 237050"/>
                  <a:gd name="connsiteX1" fmla="*/ 55610 w 155136"/>
                  <a:gd name="connsiteY1" fmla="*/ 3116 h 237050"/>
                  <a:gd name="connsiteX2" fmla="*/ 154987 w 155136"/>
                  <a:gd name="connsiteY2" fmla="*/ 126431 h 237050"/>
                  <a:gd name="connsiteX3" fmla="*/ 81010 w 155136"/>
                  <a:gd name="connsiteY3" fmla="*/ 237047 h 237050"/>
                  <a:gd name="connsiteX4" fmla="*/ 16239 w 155136"/>
                  <a:gd name="connsiteY4" fmla="*/ 129607 h 237050"/>
                  <a:gd name="connsiteX0" fmla="*/ 9726 w 148539"/>
                  <a:gd name="connsiteY0" fmla="*/ 129607 h 237050"/>
                  <a:gd name="connsiteX1" fmla="*/ 49097 w 148539"/>
                  <a:gd name="connsiteY1" fmla="*/ 3116 h 237050"/>
                  <a:gd name="connsiteX2" fmla="*/ 148474 w 148539"/>
                  <a:gd name="connsiteY2" fmla="*/ 126431 h 237050"/>
                  <a:gd name="connsiteX3" fmla="*/ 74497 w 148539"/>
                  <a:gd name="connsiteY3" fmla="*/ 237047 h 237050"/>
                  <a:gd name="connsiteX4" fmla="*/ 9726 w 148539"/>
                  <a:gd name="connsiteY4" fmla="*/ 129607 h 237050"/>
                  <a:gd name="connsiteX0" fmla="*/ 626 w 136222"/>
                  <a:gd name="connsiteY0" fmla="*/ 124913 h 233940"/>
                  <a:gd name="connsiteX1" fmla="*/ 36822 w 136222"/>
                  <a:gd name="connsiteY1" fmla="*/ 9 h 233940"/>
                  <a:gd name="connsiteX2" fmla="*/ 136199 w 136222"/>
                  <a:gd name="connsiteY2" fmla="*/ 123324 h 233940"/>
                  <a:gd name="connsiteX3" fmla="*/ 62222 w 136222"/>
                  <a:gd name="connsiteY3" fmla="*/ 233940 h 233940"/>
                  <a:gd name="connsiteX4" fmla="*/ 626 w 136222"/>
                  <a:gd name="connsiteY4" fmla="*/ 124913 h 233940"/>
                  <a:gd name="connsiteX0" fmla="*/ 15404 w 151000"/>
                  <a:gd name="connsiteY0" fmla="*/ 124913 h 233942"/>
                  <a:gd name="connsiteX1" fmla="*/ 51600 w 151000"/>
                  <a:gd name="connsiteY1" fmla="*/ 9 h 233942"/>
                  <a:gd name="connsiteX2" fmla="*/ 150977 w 151000"/>
                  <a:gd name="connsiteY2" fmla="*/ 123324 h 233942"/>
                  <a:gd name="connsiteX3" fmla="*/ 77000 w 151000"/>
                  <a:gd name="connsiteY3" fmla="*/ 233940 h 233942"/>
                  <a:gd name="connsiteX4" fmla="*/ 15404 w 151000"/>
                  <a:gd name="connsiteY4" fmla="*/ 124913 h 233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000" h="233942">
                    <a:moveTo>
                      <a:pt x="15404" y="124913"/>
                    </a:moveTo>
                    <a:cubicBezTo>
                      <a:pt x="-26929" y="35125"/>
                      <a:pt x="29005" y="274"/>
                      <a:pt x="51600" y="9"/>
                    </a:cubicBezTo>
                    <a:cubicBezTo>
                      <a:pt x="74195" y="-256"/>
                      <a:pt x="152564" y="5129"/>
                      <a:pt x="150977" y="123324"/>
                    </a:cubicBezTo>
                    <a:cubicBezTo>
                      <a:pt x="149390" y="211356"/>
                      <a:pt x="99595" y="233675"/>
                      <a:pt x="77000" y="233940"/>
                    </a:cubicBezTo>
                    <a:cubicBezTo>
                      <a:pt x="54405" y="234205"/>
                      <a:pt x="57737" y="214701"/>
                      <a:pt x="15404" y="124913"/>
                    </a:cubicBezTo>
                    <a:close/>
                  </a:path>
                </a:pathLst>
              </a:custGeom>
              <a:solidFill>
                <a:schemeClr val="accent5"/>
              </a:solidFill>
              <a:ln w="0">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4" name="Group 233">
              <a:extLst>
                <a:ext uri="{FF2B5EF4-FFF2-40B4-BE49-F238E27FC236}">
                  <a16:creationId xmlns:a16="http://schemas.microsoft.com/office/drawing/2014/main" id="{493FCAD1-E166-42D9-B126-8D7E59B18466}"/>
                </a:ext>
              </a:extLst>
            </p:cNvPr>
            <p:cNvGrpSpPr/>
            <p:nvPr/>
          </p:nvGrpSpPr>
          <p:grpSpPr>
            <a:xfrm>
              <a:off x="5080442" y="4501246"/>
              <a:ext cx="436454" cy="427573"/>
              <a:chOff x="4099987" y="4322227"/>
              <a:chExt cx="436454" cy="427573"/>
            </a:xfrm>
            <a:solidFill>
              <a:schemeClr val="accent5">
                <a:lumMod val="60000"/>
                <a:lumOff val="40000"/>
              </a:schemeClr>
            </a:solidFill>
          </p:grpSpPr>
          <p:grpSp>
            <p:nvGrpSpPr>
              <p:cNvPr id="235" name="Group 234">
                <a:extLst>
                  <a:ext uri="{FF2B5EF4-FFF2-40B4-BE49-F238E27FC236}">
                    <a16:creationId xmlns:a16="http://schemas.microsoft.com/office/drawing/2014/main" id="{9E33A48C-211B-4DF0-BC63-B83D9CDFA057}"/>
                  </a:ext>
                </a:extLst>
              </p:cNvPr>
              <p:cNvGrpSpPr/>
              <p:nvPr/>
            </p:nvGrpSpPr>
            <p:grpSpPr>
              <a:xfrm>
                <a:off x="4099987" y="4322227"/>
                <a:ext cx="436454" cy="427573"/>
                <a:chOff x="9898856" y="3212305"/>
                <a:chExt cx="234224" cy="229458"/>
              </a:xfrm>
              <a:grpFill/>
            </p:grpSpPr>
            <p:sp>
              <p:nvSpPr>
                <p:cNvPr id="237" name="Oval 236">
                  <a:extLst>
                    <a:ext uri="{FF2B5EF4-FFF2-40B4-BE49-F238E27FC236}">
                      <a16:creationId xmlns:a16="http://schemas.microsoft.com/office/drawing/2014/main" id="{CB2A06DE-A5FC-4946-8948-02AED282CD3C}"/>
                    </a:ext>
                  </a:extLst>
                </p:cNvPr>
                <p:cNvSpPr/>
                <p:nvPr/>
              </p:nvSpPr>
              <p:spPr bwMode="auto">
                <a:xfrm>
                  <a:off x="9936956" y="3248024"/>
                  <a:ext cx="158353" cy="158353"/>
                </a:xfrm>
                <a:prstGeom prst="ellipse">
                  <a:avLst/>
                </a:prstGeom>
                <a:grpFill/>
                <a:ln>
                  <a:solidFill>
                    <a:schemeClr val="accent5"/>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38" name="Oval 237">
                  <a:extLst>
                    <a:ext uri="{FF2B5EF4-FFF2-40B4-BE49-F238E27FC236}">
                      <a16:creationId xmlns:a16="http://schemas.microsoft.com/office/drawing/2014/main" id="{93F779E5-6E21-4A0C-AF1F-59A182920965}"/>
                    </a:ext>
                  </a:extLst>
                </p:cNvPr>
                <p:cNvSpPr/>
                <p:nvPr/>
              </p:nvSpPr>
              <p:spPr bwMode="auto">
                <a:xfrm>
                  <a:off x="9926239"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39" name="Oval 238">
                  <a:extLst>
                    <a:ext uri="{FF2B5EF4-FFF2-40B4-BE49-F238E27FC236}">
                      <a16:creationId xmlns:a16="http://schemas.microsoft.com/office/drawing/2014/main" id="{ED6A554E-9C02-4431-8640-D4C5529959D2}"/>
                    </a:ext>
                  </a:extLst>
                </p:cNvPr>
                <p:cNvSpPr/>
                <p:nvPr/>
              </p:nvSpPr>
              <p:spPr bwMode="auto">
                <a:xfrm>
                  <a:off x="10066731" y="338256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40" name="Oval 239">
                  <a:extLst>
                    <a:ext uri="{FF2B5EF4-FFF2-40B4-BE49-F238E27FC236}">
                      <a16:creationId xmlns:a16="http://schemas.microsoft.com/office/drawing/2014/main" id="{9D885A4B-47EC-4ABF-9DAD-542230FC08B5}"/>
                    </a:ext>
                  </a:extLst>
                </p:cNvPr>
                <p:cNvSpPr/>
                <p:nvPr/>
              </p:nvSpPr>
              <p:spPr bwMode="auto">
                <a:xfrm>
                  <a:off x="10021491" y="3212305"/>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41" name="Oval 240">
                  <a:extLst>
                    <a:ext uri="{FF2B5EF4-FFF2-40B4-BE49-F238E27FC236}">
                      <a16:creationId xmlns:a16="http://schemas.microsoft.com/office/drawing/2014/main" id="{F33DBC63-558F-43DC-AE88-6B76DF8504F7}"/>
                    </a:ext>
                  </a:extLst>
                </p:cNvPr>
                <p:cNvSpPr/>
                <p:nvPr/>
              </p:nvSpPr>
              <p:spPr bwMode="auto">
                <a:xfrm>
                  <a:off x="10096504" y="328483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42" name="Oval 241">
                  <a:extLst>
                    <a:ext uri="{FF2B5EF4-FFF2-40B4-BE49-F238E27FC236}">
                      <a16:creationId xmlns:a16="http://schemas.microsoft.com/office/drawing/2014/main" id="{DA2D646E-43CC-44AC-B44A-A4A3603533C9}"/>
                    </a:ext>
                  </a:extLst>
                </p:cNvPr>
                <p:cNvSpPr/>
                <p:nvPr/>
              </p:nvSpPr>
              <p:spPr bwMode="auto">
                <a:xfrm>
                  <a:off x="9898856" y="3334650"/>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43" name="Oval 242">
                  <a:extLst>
                    <a:ext uri="{FF2B5EF4-FFF2-40B4-BE49-F238E27FC236}">
                      <a16:creationId xmlns:a16="http://schemas.microsoft.com/office/drawing/2014/main" id="{69CAF212-1008-4E5F-951A-5B191E82AE69}"/>
                    </a:ext>
                  </a:extLst>
                </p:cNvPr>
                <p:cNvSpPr/>
                <p:nvPr/>
              </p:nvSpPr>
              <p:spPr bwMode="auto">
                <a:xfrm>
                  <a:off x="9972676" y="3405186"/>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44" name="Oval 243">
                  <a:extLst>
                    <a:ext uri="{FF2B5EF4-FFF2-40B4-BE49-F238E27FC236}">
                      <a16:creationId xmlns:a16="http://schemas.microsoft.com/office/drawing/2014/main" id="{AE93CAF2-B458-4AA7-81F7-362E3F5AF4E6}"/>
                    </a:ext>
                  </a:extLst>
                </p:cNvPr>
                <p:cNvSpPr/>
                <p:nvPr/>
              </p:nvSpPr>
              <p:spPr bwMode="auto">
                <a:xfrm>
                  <a:off x="10092929" y="333468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45" name="Oval 244">
                  <a:extLst>
                    <a:ext uri="{FF2B5EF4-FFF2-40B4-BE49-F238E27FC236}">
                      <a16:creationId xmlns:a16="http://schemas.microsoft.com/office/drawing/2014/main" id="{62E089FD-9D0B-488B-9323-A9DD66B2B1A5}"/>
                    </a:ext>
                  </a:extLst>
                </p:cNvPr>
                <p:cNvSpPr/>
                <p:nvPr/>
              </p:nvSpPr>
              <p:spPr bwMode="auto">
                <a:xfrm>
                  <a:off x="10021491" y="3405187"/>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46" name="Oval 245">
                  <a:extLst>
                    <a:ext uri="{FF2B5EF4-FFF2-40B4-BE49-F238E27FC236}">
                      <a16:creationId xmlns:a16="http://schemas.microsoft.com/office/drawing/2014/main" id="{FD52F4F0-DFA5-4E86-83C3-7096FA4EADB3}"/>
                    </a:ext>
                  </a:extLst>
                </p:cNvPr>
                <p:cNvSpPr/>
                <p:nvPr/>
              </p:nvSpPr>
              <p:spPr bwMode="auto">
                <a:xfrm>
                  <a:off x="9926240" y="3374564"/>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47" name="Oval 246">
                  <a:extLst>
                    <a:ext uri="{FF2B5EF4-FFF2-40B4-BE49-F238E27FC236}">
                      <a16:creationId xmlns:a16="http://schemas.microsoft.com/office/drawing/2014/main" id="{16B49B87-44C3-4695-A812-A9389E1A0AE2}"/>
                    </a:ext>
                  </a:extLst>
                </p:cNvPr>
                <p:cNvSpPr/>
                <p:nvPr/>
              </p:nvSpPr>
              <p:spPr bwMode="auto">
                <a:xfrm>
                  <a:off x="9900381" y="3284119"/>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48" name="Oval 247">
                  <a:extLst>
                    <a:ext uri="{FF2B5EF4-FFF2-40B4-BE49-F238E27FC236}">
                      <a16:creationId xmlns:a16="http://schemas.microsoft.com/office/drawing/2014/main" id="{E585EC45-232C-4857-9877-CEB5A266DFAA}"/>
                    </a:ext>
                  </a:extLst>
                </p:cNvPr>
                <p:cNvSpPr/>
                <p:nvPr/>
              </p:nvSpPr>
              <p:spPr bwMode="auto">
                <a:xfrm>
                  <a:off x="9972676" y="3216211"/>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49" name="Oval 248">
                  <a:extLst>
                    <a:ext uri="{FF2B5EF4-FFF2-40B4-BE49-F238E27FC236}">
                      <a16:creationId xmlns:a16="http://schemas.microsoft.com/office/drawing/2014/main" id="{102F2BC7-4957-463F-899D-5F4EF61AE609}"/>
                    </a:ext>
                  </a:extLst>
                </p:cNvPr>
                <p:cNvSpPr/>
                <p:nvPr/>
              </p:nvSpPr>
              <p:spPr bwMode="auto">
                <a:xfrm>
                  <a:off x="10068783" y="3237308"/>
                  <a:ext cx="36576" cy="36576"/>
                </a:xfrm>
                <a:prstGeom prst="ellipse">
                  <a:avLst/>
                </a:prstGeom>
                <a:grpFill/>
                <a:ln>
                  <a:solidFill>
                    <a:schemeClr val="accent5"/>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sp>
            <p:nvSpPr>
              <p:cNvPr id="236" name="Oval 3">
                <a:extLst>
                  <a:ext uri="{FF2B5EF4-FFF2-40B4-BE49-F238E27FC236}">
                    <a16:creationId xmlns:a16="http://schemas.microsoft.com/office/drawing/2014/main" id="{C831CE45-49DE-4849-8E0C-F398BE34B640}"/>
                  </a:ext>
                </a:extLst>
              </p:cNvPr>
              <p:cNvSpPr/>
              <p:nvPr/>
            </p:nvSpPr>
            <p:spPr bwMode="auto">
              <a:xfrm>
                <a:off x="4294416" y="4427007"/>
                <a:ext cx="134861" cy="208938"/>
              </a:xfrm>
              <a:custGeom>
                <a:avLst/>
                <a:gdLst>
                  <a:gd name="connsiteX0" fmla="*/ 0 w 182880"/>
                  <a:gd name="connsiteY0" fmla="*/ 124903 h 249806"/>
                  <a:gd name="connsiteX1" fmla="*/ 91440 w 182880"/>
                  <a:gd name="connsiteY1" fmla="*/ 0 h 249806"/>
                  <a:gd name="connsiteX2" fmla="*/ 182880 w 182880"/>
                  <a:gd name="connsiteY2" fmla="*/ 124903 h 249806"/>
                  <a:gd name="connsiteX3" fmla="*/ 91440 w 182880"/>
                  <a:gd name="connsiteY3" fmla="*/ 249806 h 249806"/>
                  <a:gd name="connsiteX4" fmla="*/ 0 w 182880"/>
                  <a:gd name="connsiteY4" fmla="*/ 124903 h 249806"/>
                  <a:gd name="connsiteX0" fmla="*/ 0 w 137160"/>
                  <a:gd name="connsiteY0" fmla="*/ 124903 h 249806"/>
                  <a:gd name="connsiteX1" fmla="*/ 45720 w 137160"/>
                  <a:gd name="connsiteY1" fmla="*/ 0 h 249806"/>
                  <a:gd name="connsiteX2" fmla="*/ 137160 w 137160"/>
                  <a:gd name="connsiteY2" fmla="*/ 124903 h 249806"/>
                  <a:gd name="connsiteX3" fmla="*/ 45720 w 137160"/>
                  <a:gd name="connsiteY3" fmla="*/ 249806 h 249806"/>
                  <a:gd name="connsiteX4" fmla="*/ 0 w 137160"/>
                  <a:gd name="connsiteY4" fmla="*/ 124903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0 w 160973"/>
                  <a:gd name="connsiteY0" fmla="*/ 126491 h 249806"/>
                  <a:gd name="connsiteX1" fmla="*/ 69533 w 160973"/>
                  <a:gd name="connsiteY1" fmla="*/ 0 h 249806"/>
                  <a:gd name="connsiteX2" fmla="*/ 160973 w 160973"/>
                  <a:gd name="connsiteY2" fmla="*/ 124903 h 249806"/>
                  <a:gd name="connsiteX3" fmla="*/ 69533 w 160973"/>
                  <a:gd name="connsiteY3" fmla="*/ 249806 h 249806"/>
                  <a:gd name="connsiteX4" fmla="*/ 0 w 160973"/>
                  <a:gd name="connsiteY4" fmla="*/ 126491 h 249806"/>
                  <a:gd name="connsiteX0" fmla="*/ 1753 w 162726"/>
                  <a:gd name="connsiteY0" fmla="*/ 127201 h 250516"/>
                  <a:gd name="connsiteX1" fmla="*/ 71286 w 162726"/>
                  <a:gd name="connsiteY1" fmla="*/ 710 h 250516"/>
                  <a:gd name="connsiteX2" fmla="*/ 162726 w 162726"/>
                  <a:gd name="connsiteY2" fmla="*/ 125613 h 250516"/>
                  <a:gd name="connsiteX3" fmla="*/ 71286 w 162726"/>
                  <a:gd name="connsiteY3" fmla="*/ 250516 h 250516"/>
                  <a:gd name="connsiteX4" fmla="*/ 1753 w 162726"/>
                  <a:gd name="connsiteY4" fmla="*/ 127201 h 250516"/>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0 w 130811"/>
                  <a:gd name="connsiteY0" fmla="*/ 126492 h 249807"/>
                  <a:gd name="connsiteX1" fmla="*/ 39371 w 130811"/>
                  <a:gd name="connsiteY1" fmla="*/ 1 h 249807"/>
                  <a:gd name="connsiteX2" fmla="*/ 130811 w 130811"/>
                  <a:gd name="connsiteY2" fmla="*/ 124904 h 249807"/>
                  <a:gd name="connsiteX3" fmla="*/ 39371 w 130811"/>
                  <a:gd name="connsiteY3" fmla="*/ 249807 h 249807"/>
                  <a:gd name="connsiteX4" fmla="*/ 0 w 130811"/>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8162 w 138973"/>
                  <a:gd name="connsiteY0" fmla="*/ 126492 h 249807"/>
                  <a:gd name="connsiteX1" fmla="*/ 47533 w 138973"/>
                  <a:gd name="connsiteY1" fmla="*/ 1 h 249807"/>
                  <a:gd name="connsiteX2" fmla="*/ 138973 w 138973"/>
                  <a:gd name="connsiteY2" fmla="*/ 124904 h 249807"/>
                  <a:gd name="connsiteX3" fmla="*/ 47533 w 138973"/>
                  <a:gd name="connsiteY3" fmla="*/ 249807 h 249807"/>
                  <a:gd name="connsiteX4" fmla="*/ 8162 w 138973"/>
                  <a:gd name="connsiteY4" fmla="*/ 126492 h 249807"/>
                  <a:gd name="connsiteX0" fmla="*/ 13886 w 144697"/>
                  <a:gd name="connsiteY0" fmla="*/ 126492 h 249807"/>
                  <a:gd name="connsiteX1" fmla="*/ 53257 w 144697"/>
                  <a:gd name="connsiteY1" fmla="*/ 1 h 249807"/>
                  <a:gd name="connsiteX2" fmla="*/ 144697 w 144697"/>
                  <a:gd name="connsiteY2" fmla="*/ 124904 h 249807"/>
                  <a:gd name="connsiteX3" fmla="*/ 53257 w 144697"/>
                  <a:gd name="connsiteY3" fmla="*/ 249807 h 249807"/>
                  <a:gd name="connsiteX4" fmla="*/ 13886 w 144697"/>
                  <a:gd name="connsiteY4" fmla="*/ 126492 h 249807"/>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9819 w 140630"/>
                  <a:gd name="connsiteY0" fmla="*/ 126492 h 233932"/>
                  <a:gd name="connsiteX1" fmla="*/ 49190 w 140630"/>
                  <a:gd name="connsiteY1" fmla="*/ 1 h 233932"/>
                  <a:gd name="connsiteX2" fmla="*/ 140630 w 140630"/>
                  <a:gd name="connsiteY2" fmla="*/ 124904 h 233932"/>
                  <a:gd name="connsiteX3" fmla="*/ 74590 w 140630"/>
                  <a:gd name="connsiteY3" fmla="*/ 233932 h 233932"/>
                  <a:gd name="connsiteX4" fmla="*/ 9819 w 140630"/>
                  <a:gd name="connsiteY4" fmla="*/ 126492 h 233932"/>
                  <a:gd name="connsiteX0" fmla="*/ 15725 w 146536"/>
                  <a:gd name="connsiteY0" fmla="*/ 129567 h 237007"/>
                  <a:gd name="connsiteX1" fmla="*/ 55096 w 146536"/>
                  <a:gd name="connsiteY1" fmla="*/ 3076 h 237007"/>
                  <a:gd name="connsiteX2" fmla="*/ 146536 w 146536"/>
                  <a:gd name="connsiteY2" fmla="*/ 127979 h 237007"/>
                  <a:gd name="connsiteX3" fmla="*/ 80496 w 146536"/>
                  <a:gd name="connsiteY3" fmla="*/ 237007 h 237007"/>
                  <a:gd name="connsiteX4" fmla="*/ 15725 w 146536"/>
                  <a:gd name="connsiteY4" fmla="*/ 129567 h 237007"/>
                  <a:gd name="connsiteX0" fmla="*/ 559 w 139307"/>
                  <a:gd name="connsiteY0" fmla="*/ 126495 h 233938"/>
                  <a:gd name="connsiteX1" fmla="*/ 39930 w 139307"/>
                  <a:gd name="connsiteY1" fmla="*/ 4 h 233938"/>
                  <a:gd name="connsiteX2" fmla="*/ 139307 w 139307"/>
                  <a:gd name="connsiteY2" fmla="*/ 123319 h 233938"/>
                  <a:gd name="connsiteX3" fmla="*/ 65330 w 139307"/>
                  <a:gd name="connsiteY3" fmla="*/ 233935 h 233938"/>
                  <a:gd name="connsiteX4" fmla="*/ 559 w 139307"/>
                  <a:gd name="connsiteY4" fmla="*/ 126495 h 233938"/>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559 w 139330"/>
                  <a:gd name="connsiteY0" fmla="*/ 126519 h 233962"/>
                  <a:gd name="connsiteX1" fmla="*/ 39930 w 139330"/>
                  <a:gd name="connsiteY1" fmla="*/ 28 h 233962"/>
                  <a:gd name="connsiteX2" fmla="*/ 139307 w 139330"/>
                  <a:gd name="connsiteY2" fmla="*/ 123343 h 233962"/>
                  <a:gd name="connsiteX3" fmla="*/ 65330 w 139330"/>
                  <a:gd name="connsiteY3" fmla="*/ 233959 h 233962"/>
                  <a:gd name="connsiteX4" fmla="*/ 559 w 139330"/>
                  <a:gd name="connsiteY4" fmla="*/ 126519 h 233962"/>
                  <a:gd name="connsiteX0" fmla="*/ 16239 w 155136"/>
                  <a:gd name="connsiteY0" fmla="*/ 129607 h 237050"/>
                  <a:gd name="connsiteX1" fmla="*/ 55610 w 155136"/>
                  <a:gd name="connsiteY1" fmla="*/ 3116 h 237050"/>
                  <a:gd name="connsiteX2" fmla="*/ 154987 w 155136"/>
                  <a:gd name="connsiteY2" fmla="*/ 126431 h 237050"/>
                  <a:gd name="connsiteX3" fmla="*/ 81010 w 155136"/>
                  <a:gd name="connsiteY3" fmla="*/ 237047 h 237050"/>
                  <a:gd name="connsiteX4" fmla="*/ 16239 w 155136"/>
                  <a:gd name="connsiteY4" fmla="*/ 129607 h 237050"/>
                  <a:gd name="connsiteX0" fmla="*/ 9726 w 148539"/>
                  <a:gd name="connsiteY0" fmla="*/ 129607 h 237050"/>
                  <a:gd name="connsiteX1" fmla="*/ 49097 w 148539"/>
                  <a:gd name="connsiteY1" fmla="*/ 3116 h 237050"/>
                  <a:gd name="connsiteX2" fmla="*/ 148474 w 148539"/>
                  <a:gd name="connsiteY2" fmla="*/ 126431 h 237050"/>
                  <a:gd name="connsiteX3" fmla="*/ 74497 w 148539"/>
                  <a:gd name="connsiteY3" fmla="*/ 237047 h 237050"/>
                  <a:gd name="connsiteX4" fmla="*/ 9726 w 148539"/>
                  <a:gd name="connsiteY4" fmla="*/ 129607 h 237050"/>
                  <a:gd name="connsiteX0" fmla="*/ 626 w 136222"/>
                  <a:gd name="connsiteY0" fmla="*/ 124913 h 233940"/>
                  <a:gd name="connsiteX1" fmla="*/ 36822 w 136222"/>
                  <a:gd name="connsiteY1" fmla="*/ 9 h 233940"/>
                  <a:gd name="connsiteX2" fmla="*/ 136199 w 136222"/>
                  <a:gd name="connsiteY2" fmla="*/ 123324 h 233940"/>
                  <a:gd name="connsiteX3" fmla="*/ 62222 w 136222"/>
                  <a:gd name="connsiteY3" fmla="*/ 233940 h 233940"/>
                  <a:gd name="connsiteX4" fmla="*/ 626 w 136222"/>
                  <a:gd name="connsiteY4" fmla="*/ 124913 h 233940"/>
                  <a:gd name="connsiteX0" fmla="*/ 15404 w 151000"/>
                  <a:gd name="connsiteY0" fmla="*/ 124913 h 233942"/>
                  <a:gd name="connsiteX1" fmla="*/ 51600 w 151000"/>
                  <a:gd name="connsiteY1" fmla="*/ 9 h 233942"/>
                  <a:gd name="connsiteX2" fmla="*/ 150977 w 151000"/>
                  <a:gd name="connsiteY2" fmla="*/ 123324 h 233942"/>
                  <a:gd name="connsiteX3" fmla="*/ 77000 w 151000"/>
                  <a:gd name="connsiteY3" fmla="*/ 233940 h 233942"/>
                  <a:gd name="connsiteX4" fmla="*/ 15404 w 151000"/>
                  <a:gd name="connsiteY4" fmla="*/ 124913 h 233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000" h="233942">
                    <a:moveTo>
                      <a:pt x="15404" y="124913"/>
                    </a:moveTo>
                    <a:cubicBezTo>
                      <a:pt x="-26929" y="35125"/>
                      <a:pt x="29005" y="274"/>
                      <a:pt x="51600" y="9"/>
                    </a:cubicBezTo>
                    <a:cubicBezTo>
                      <a:pt x="74195" y="-256"/>
                      <a:pt x="152564" y="5129"/>
                      <a:pt x="150977" y="123324"/>
                    </a:cubicBezTo>
                    <a:cubicBezTo>
                      <a:pt x="149390" y="211356"/>
                      <a:pt x="99595" y="233675"/>
                      <a:pt x="77000" y="233940"/>
                    </a:cubicBezTo>
                    <a:cubicBezTo>
                      <a:pt x="54405" y="234205"/>
                      <a:pt x="57737" y="214701"/>
                      <a:pt x="15404" y="124913"/>
                    </a:cubicBezTo>
                    <a:close/>
                  </a:path>
                </a:pathLst>
              </a:custGeom>
              <a:solidFill>
                <a:schemeClr val="accent5"/>
              </a:solidFill>
              <a:ln w="0">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324" name="Group 323">
            <a:extLst>
              <a:ext uri="{FF2B5EF4-FFF2-40B4-BE49-F238E27FC236}">
                <a16:creationId xmlns:a16="http://schemas.microsoft.com/office/drawing/2014/main" id="{41785FAF-01A6-48F5-9BD9-1193B0480F75}"/>
              </a:ext>
            </a:extLst>
          </p:cNvPr>
          <p:cNvGrpSpPr/>
          <p:nvPr/>
        </p:nvGrpSpPr>
        <p:grpSpPr>
          <a:xfrm>
            <a:off x="1407520" y="3159625"/>
            <a:ext cx="2130974" cy="394534"/>
            <a:chOff x="1619250" y="3111500"/>
            <a:chExt cx="2130974" cy="394534"/>
          </a:xfrm>
        </p:grpSpPr>
        <p:sp>
          <p:nvSpPr>
            <p:cNvPr id="310" name="Cylinder 309">
              <a:extLst>
                <a:ext uri="{FF2B5EF4-FFF2-40B4-BE49-F238E27FC236}">
                  <a16:creationId xmlns:a16="http://schemas.microsoft.com/office/drawing/2014/main" id="{53DA5D3A-3128-41A5-A11F-B54E6813B72D}"/>
                </a:ext>
              </a:extLst>
            </p:cNvPr>
            <p:cNvSpPr/>
            <p:nvPr/>
          </p:nvSpPr>
          <p:spPr bwMode="auto">
            <a:xfrm rot="17795084">
              <a:off x="3246809" y="3154804"/>
              <a:ext cx="333432" cy="271988"/>
            </a:xfrm>
            <a:prstGeom prst="can">
              <a:avLst/>
            </a:prstGeom>
            <a:solidFill>
              <a:schemeClr val="accent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 name="Freeform: Shape 318">
              <a:extLst>
                <a:ext uri="{FF2B5EF4-FFF2-40B4-BE49-F238E27FC236}">
                  <a16:creationId xmlns:a16="http://schemas.microsoft.com/office/drawing/2014/main" id="{3CD7A46B-17E9-4DE5-B221-7C3DE6E20D48}"/>
                </a:ext>
              </a:extLst>
            </p:cNvPr>
            <p:cNvSpPr/>
            <p:nvPr/>
          </p:nvSpPr>
          <p:spPr bwMode="auto">
            <a:xfrm>
              <a:off x="3353554" y="3149685"/>
              <a:ext cx="169907" cy="317500"/>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Lst>
              <a:ahLst/>
              <a:cxnLst>
                <a:cxn ang="0">
                  <a:pos x="connsiteX0" y="connsiteY0"/>
                </a:cxn>
                <a:cxn ang="0">
                  <a:pos x="connsiteX1" y="connsiteY1"/>
                </a:cxn>
              </a:cxnLst>
              <a:rect l="l" t="t" r="r" b="b"/>
              <a:pathLst>
                <a:path w="169907" h="317500">
                  <a:moveTo>
                    <a:pt x="0" y="317500"/>
                  </a:moveTo>
                  <a:cubicBezTo>
                    <a:pt x="87489" y="292101"/>
                    <a:pt x="187678" y="127000"/>
                    <a:pt x="167217"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0" name="Freeform: Shape 319">
              <a:extLst>
                <a:ext uri="{FF2B5EF4-FFF2-40B4-BE49-F238E27FC236}">
                  <a16:creationId xmlns:a16="http://schemas.microsoft.com/office/drawing/2014/main" id="{7C2D9BF7-6E9F-498F-B013-D83C508AD3E4}"/>
                </a:ext>
              </a:extLst>
            </p:cNvPr>
            <p:cNvSpPr/>
            <p:nvPr/>
          </p:nvSpPr>
          <p:spPr bwMode="auto">
            <a:xfrm>
              <a:off x="2769355" y="3115818"/>
              <a:ext cx="705603" cy="368557"/>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430516"/>
                <a:gd name="connsiteY0" fmla="*/ 372534 h 372534"/>
                <a:gd name="connsiteX1" fmla="*/ 429684 w 430516"/>
                <a:gd name="connsiteY1" fmla="*/ 0 h 372534"/>
                <a:gd name="connsiteX0" fmla="*/ 0 w 432212"/>
                <a:gd name="connsiteY0" fmla="*/ 372534 h 377916"/>
                <a:gd name="connsiteX1" fmla="*/ 429684 w 432212"/>
                <a:gd name="connsiteY1" fmla="*/ 0 h 377916"/>
                <a:gd name="connsiteX0" fmla="*/ 0 w 437526"/>
                <a:gd name="connsiteY0" fmla="*/ 372534 h 377194"/>
                <a:gd name="connsiteX1" fmla="*/ 429684 w 437526"/>
                <a:gd name="connsiteY1" fmla="*/ 0 h 377194"/>
                <a:gd name="connsiteX0" fmla="*/ 0 w 701565"/>
                <a:gd name="connsiteY0" fmla="*/ 332318 h 337523"/>
                <a:gd name="connsiteX1" fmla="*/ 698501 w 701565"/>
                <a:gd name="connsiteY1" fmla="*/ 0 h 337523"/>
                <a:gd name="connsiteX0" fmla="*/ 0 w 706953"/>
                <a:gd name="connsiteY0" fmla="*/ 332318 h 379794"/>
                <a:gd name="connsiteX1" fmla="*/ 698501 w 706953"/>
                <a:gd name="connsiteY1" fmla="*/ 0 h 379794"/>
                <a:gd name="connsiteX0" fmla="*/ 0 w 701551"/>
                <a:gd name="connsiteY0" fmla="*/ 332318 h 376801"/>
                <a:gd name="connsiteX1" fmla="*/ 698501 w 701551"/>
                <a:gd name="connsiteY1" fmla="*/ 0 h 376801"/>
                <a:gd name="connsiteX0" fmla="*/ 0 w 701839"/>
                <a:gd name="connsiteY0" fmla="*/ 332318 h 398563"/>
                <a:gd name="connsiteX1" fmla="*/ 698501 w 701839"/>
                <a:gd name="connsiteY1" fmla="*/ 0 h 398563"/>
                <a:gd name="connsiteX0" fmla="*/ 0 w 701902"/>
                <a:gd name="connsiteY0" fmla="*/ 332318 h 410768"/>
                <a:gd name="connsiteX1" fmla="*/ 446617 w 701902"/>
                <a:gd name="connsiteY1" fmla="*/ 359834 h 410768"/>
                <a:gd name="connsiteX2" fmla="*/ 698501 w 701902"/>
                <a:gd name="connsiteY2" fmla="*/ 0 h 410768"/>
                <a:gd name="connsiteX0" fmla="*/ 0 w 701074"/>
                <a:gd name="connsiteY0" fmla="*/ 332318 h 420021"/>
                <a:gd name="connsiteX1" fmla="*/ 311150 w 701074"/>
                <a:gd name="connsiteY1" fmla="*/ 370418 h 420021"/>
                <a:gd name="connsiteX2" fmla="*/ 698501 w 701074"/>
                <a:gd name="connsiteY2" fmla="*/ 0 h 420021"/>
                <a:gd name="connsiteX0" fmla="*/ 0 w 703113"/>
                <a:gd name="connsiteY0" fmla="*/ 332318 h 373529"/>
                <a:gd name="connsiteX1" fmla="*/ 311150 w 703113"/>
                <a:gd name="connsiteY1" fmla="*/ 370418 h 373529"/>
                <a:gd name="connsiteX2" fmla="*/ 698501 w 703113"/>
                <a:gd name="connsiteY2" fmla="*/ 0 h 373529"/>
                <a:gd name="connsiteX0" fmla="*/ 0 w 703113"/>
                <a:gd name="connsiteY0" fmla="*/ 332318 h 375096"/>
                <a:gd name="connsiteX1" fmla="*/ 311150 w 703113"/>
                <a:gd name="connsiteY1" fmla="*/ 370418 h 375096"/>
                <a:gd name="connsiteX2" fmla="*/ 698501 w 703113"/>
                <a:gd name="connsiteY2" fmla="*/ 0 h 375096"/>
                <a:gd name="connsiteX0" fmla="*/ 0 w 704680"/>
                <a:gd name="connsiteY0" fmla="*/ 332318 h 369305"/>
                <a:gd name="connsiteX1" fmla="*/ 391583 w 704680"/>
                <a:gd name="connsiteY1" fmla="*/ 364068 h 369305"/>
                <a:gd name="connsiteX2" fmla="*/ 698501 w 704680"/>
                <a:gd name="connsiteY2" fmla="*/ 0 h 369305"/>
                <a:gd name="connsiteX0" fmla="*/ 0 w 704235"/>
                <a:gd name="connsiteY0" fmla="*/ 332318 h 369305"/>
                <a:gd name="connsiteX1" fmla="*/ 391583 w 704235"/>
                <a:gd name="connsiteY1" fmla="*/ 364068 h 369305"/>
                <a:gd name="connsiteX2" fmla="*/ 698501 w 704235"/>
                <a:gd name="connsiteY2" fmla="*/ 0 h 369305"/>
                <a:gd name="connsiteX0" fmla="*/ 0 w 704235"/>
                <a:gd name="connsiteY0" fmla="*/ 332318 h 365070"/>
                <a:gd name="connsiteX1" fmla="*/ 391583 w 704235"/>
                <a:gd name="connsiteY1" fmla="*/ 364068 h 365070"/>
                <a:gd name="connsiteX2" fmla="*/ 698501 w 704235"/>
                <a:gd name="connsiteY2" fmla="*/ 0 h 365070"/>
                <a:gd name="connsiteX0" fmla="*/ 0 w 704235"/>
                <a:gd name="connsiteY0" fmla="*/ 332318 h 370903"/>
                <a:gd name="connsiteX1" fmla="*/ 391583 w 704235"/>
                <a:gd name="connsiteY1" fmla="*/ 364068 h 370903"/>
                <a:gd name="connsiteX2" fmla="*/ 698501 w 704235"/>
                <a:gd name="connsiteY2" fmla="*/ 0 h 370903"/>
                <a:gd name="connsiteX0" fmla="*/ 0 w 704235"/>
                <a:gd name="connsiteY0" fmla="*/ 332318 h 368557"/>
                <a:gd name="connsiteX1" fmla="*/ 391583 w 704235"/>
                <a:gd name="connsiteY1" fmla="*/ 364068 h 368557"/>
                <a:gd name="connsiteX2" fmla="*/ 698501 w 704235"/>
                <a:gd name="connsiteY2" fmla="*/ 0 h 368557"/>
                <a:gd name="connsiteX0" fmla="*/ 0 w 700295"/>
                <a:gd name="connsiteY0" fmla="*/ 332318 h 368557"/>
                <a:gd name="connsiteX1" fmla="*/ 391583 w 700295"/>
                <a:gd name="connsiteY1" fmla="*/ 364068 h 368557"/>
                <a:gd name="connsiteX2" fmla="*/ 698501 w 700295"/>
                <a:gd name="connsiteY2" fmla="*/ 0 h 368557"/>
                <a:gd name="connsiteX0" fmla="*/ 0 w 703322"/>
                <a:gd name="connsiteY0" fmla="*/ 332318 h 368557"/>
                <a:gd name="connsiteX1" fmla="*/ 391583 w 703322"/>
                <a:gd name="connsiteY1" fmla="*/ 364068 h 368557"/>
                <a:gd name="connsiteX2" fmla="*/ 698501 w 703322"/>
                <a:gd name="connsiteY2" fmla="*/ 0 h 368557"/>
                <a:gd name="connsiteX0" fmla="*/ 0 w 704054"/>
                <a:gd name="connsiteY0" fmla="*/ 332318 h 368557"/>
                <a:gd name="connsiteX1" fmla="*/ 391583 w 704054"/>
                <a:gd name="connsiteY1" fmla="*/ 364068 h 368557"/>
                <a:gd name="connsiteX2" fmla="*/ 698501 w 704054"/>
                <a:gd name="connsiteY2" fmla="*/ 0 h 368557"/>
                <a:gd name="connsiteX0" fmla="*/ 0 w 699670"/>
                <a:gd name="connsiteY0" fmla="*/ 332318 h 368557"/>
                <a:gd name="connsiteX1" fmla="*/ 391583 w 699670"/>
                <a:gd name="connsiteY1" fmla="*/ 364068 h 368557"/>
                <a:gd name="connsiteX2" fmla="*/ 698501 w 699670"/>
                <a:gd name="connsiteY2" fmla="*/ 0 h 368557"/>
                <a:gd name="connsiteX0" fmla="*/ 0 w 705603"/>
                <a:gd name="connsiteY0" fmla="*/ 332318 h 368557"/>
                <a:gd name="connsiteX1" fmla="*/ 391583 w 705603"/>
                <a:gd name="connsiteY1" fmla="*/ 364068 h 368557"/>
                <a:gd name="connsiteX2" fmla="*/ 698501 w 705603"/>
                <a:gd name="connsiteY2" fmla="*/ 0 h 368557"/>
              </a:gdLst>
              <a:ahLst/>
              <a:cxnLst>
                <a:cxn ang="0">
                  <a:pos x="connsiteX0" y="connsiteY0"/>
                </a:cxn>
                <a:cxn ang="0">
                  <a:pos x="connsiteX1" y="connsiteY1"/>
                </a:cxn>
                <a:cxn ang="0">
                  <a:pos x="connsiteX2" y="connsiteY2"/>
                </a:cxn>
              </a:cxnLst>
              <a:rect l="l" t="t" r="r" b="b"/>
              <a:pathLst>
                <a:path w="705603" h="368557">
                  <a:moveTo>
                    <a:pt x="0" y="332318"/>
                  </a:moveTo>
                  <a:cubicBezTo>
                    <a:pt x="103717" y="376767"/>
                    <a:pt x="63499" y="370418"/>
                    <a:pt x="391583" y="364068"/>
                  </a:cubicBezTo>
                  <a:cubicBezTo>
                    <a:pt x="559506" y="368303"/>
                    <a:pt x="744362" y="182035"/>
                    <a:pt x="698501"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1" name="Freeform: Shape 320">
              <a:extLst>
                <a:ext uri="{FF2B5EF4-FFF2-40B4-BE49-F238E27FC236}">
                  <a16:creationId xmlns:a16="http://schemas.microsoft.com/office/drawing/2014/main" id="{A7DA668A-4790-4BCA-BAC3-5186A0B07C19}"/>
                </a:ext>
              </a:extLst>
            </p:cNvPr>
            <p:cNvSpPr/>
            <p:nvPr/>
          </p:nvSpPr>
          <p:spPr bwMode="auto">
            <a:xfrm rot="4696393">
              <a:off x="3575514" y="3331324"/>
              <a:ext cx="97415" cy="252005"/>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119774"/>
                <a:gd name="connsiteY0" fmla="*/ 285085 h 285085"/>
                <a:gd name="connsiteX1" fmla="*/ 115091 w 119774"/>
                <a:gd name="connsiteY1" fmla="*/ 0 h 285085"/>
                <a:gd name="connsiteX0" fmla="*/ 0 w 123444"/>
                <a:gd name="connsiteY0" fmla="*/ 251847 h 251847"/>
                <a:gd name="connsiteX1" fmla="*/ 119000 w 123444"/>
                <a:gd name="connsiteY1" fmla="*/ 0 h 251847"/>
                <a:gd name="connsiteX0" fmla="*/ 0 w 104312"/>
                <a:gd name="connsiteY0" fmla="*/ 256149 h 256149"/>
                <a:gd name="connsiteX1" fmla="*/ 98275 w 104312"/>
                <a:gd name="connsiteY1" fmla="*/ 0 h 256149"/>
                <a:gd name="connsiteX0" fmla="*/ 0 w 98275"/>
                <a:gd name="connsiteY0" fmla="*/ 256149 h 256149"/>
                <a:gd name="connsiteX1" fmla="*/ 98275 w 98275"/>
                <a:gd name="connsiteY1" fmla="*/ 0 h 256149"/>
                <a:gd name="connsiteX0" fmla="*/ 0 w 94639"/>
                <a:gd name="connsiteY0" fmla="*/ 269875 h 269875"/>
                <a:gd name="connsiteX1" fmla="*/ 94639 w 94639"/>
                <a:gd name="connsiteY1" fmla="*/ 0 h 269875"/>
                <a:gd name="connsiteX0" fmla="*/ 0 w 94639"/>
                <a:gd name="connsiteY0" fmla="*/ 269875 h 269875"/>
                <a:gd name="connsiteX1" fmla="*/ 94639 w 94639"/>
                <a:gd name="connsiteY1" fmla="*/ 0 h 269875"/>
                <a:gd name="connsiteX0" fmla="*/ 0 w 91744"/>
                <a:gd name="connsiteY0" fmla="*/ 214270 h 214270"/>
                <a:gd name="connsiteX1" fmla="*/ 91744 w 91744"/>
                <a:gd name="connsiteY1" fmla="*/ 0 h 214270"/>
                <a:gd name="connsiteX0" fmla="*/ 0 w 97415"/>
                <a:gd name="connsiteY0" fmla="*/ 252005 h 252005"/>
                <a:gd name="connsiteX1" fmla="*/ 97415 w 97415"/>
                <a:gd name="connsiteY1" fmla="*/ 0 h 252005"/>
                <a:gd name="connsiteX0" fmla="*/ 0 w 97415"/>
                <a:gd name="connsiteY0" fmla="*/ 252005 h 252005"/>
                <a:gd name="connsiteX1" fmla="*/ 97415 w 97415"/>
                <a:gd name="connsiteY1" fmla="*/ 0 h 252005"/>
              </a:gdLst>
              <a:ahLst/>
              <a:cxnLst>
                <a:cxn ang="0">
                  <a:pos x="connsiteX0" y="connsiteY0"/>
                </a:cxn>
                <a:cxn ang="0">
                  <a:pos x="connsiteX1" y="connsiteY1"/>
                </a:cxn>
              </a:cxnLst>
              <a:rect l="l" t="t" r="r" b="b"/>
              <a:pathLst>
                <a:path w="97415" h="252005">
                  <a:moveTo>
                    <a:pt x="0" y="252005"/>
                  </a:moveTo>
                  <a:cubicBezTo>
                    <a:pt x="86864" y="198373"/>
                    <a:pt x="72868" y="93877"/>
                    <a:pt x="97415"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2" name="Cylinder 321">
              <a:extLst>
                <a:ext uri="{FF2B5EF4-FFF2-40B4-BE49-F238E27FC236}">
                  <a16:creationId xmlns:a16="http://schemas.microsoft.com/office/drawing/2014/main" id="{A2C21D4B-2731-4D8E-8DA2-9BB86AA25CAB}"/>
                </a:ext>
              </a:extLst>
            </p:cNvPr>
            <p:cNvSpPr/>
            <p:nvPr/>
          </p:nvSpPr>
          <p:spPr bwMode="auto">
            <a:xfrm rot="17795084">
              <a:off x="2531038" y="3147793"/>
              <a:ext cx="333432" cy="271988"/>
            </a:xfrm>
            <a:prstGeom prst="can">
              <a:avLst/>
            </a:prstGeom>
            <a:solidFill>
              <a:schemeClr val="accent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3" name="Cylinder 322">
              <a:extLst>
                <a:ext uri="{FF2B5EF4-FFF2-40B4-BE49-F238E27FC236}">
                  <a16:creationId xmlns:a16="http://schemas.microsoft.com/office/drawing/2014/main" id="{0068DAA7-5093-4626-93D2-6AB844B1B038}"/>
                </a:ext>
              </a:extLst>
            </p:cNvPr>
            <p:cNvSpPr/>
            <p:nvPr/>
          </p:nvSpPr>
          <p:spPr bwMode="auto">
            <a:xfrm rot="17795084">
              <a:off x="1824675" y="3151255"/>
              <a:ext cx="333432" cy="271988"/>
            </a:xfrm>
            <a:prstGeom prst="can">
              <a:avLst/>
            </a:prstGeom>
            <a:solidFill>
              <a:schemeClr val="accent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5" name="Freeform: Shape 314">
              <a:extLst>
                <a:ext uri="{FF2B5EF4-FFF2-40B4-BE49-F238E27FC236}">
                  <a16:creationId xmlns:a16="http://schemas.microsoft.com/office/drawing/2014/main" id="{29FAF57D-C059-460F-8D4A-349AAD0A2320}"/>
                </a:ext>
              </a:extLst>
            </p:cNvPr>
            <p:cNvSpPr/>
            <p:nvPr/>
          </p:nvSpPr>
          <p:spPr bwMode="auto">
            <a:xfrm>
              <a:off x="1934633" y="3145367"/>
              <a:ext cx="169907" cy="317500"/>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Lst>
              <a:ahLst/>
              <a:cxnLst>
                <a:cxn ang="0">
                  <a:pos x="connsiteX0" y="connsiteY0"/>
                </a:cxn>
                <a:cxn ang="0">
                  <a:pos x="connsiteX1" y="connsiteY1"/>
                </a:cxn>
              </a:cxnLst>
              <a:rect l="l" t="t" r="r" b="b"/>
              <a:pathLst>
                <a:path w="169907" h="317500">
                  <a:moveTo>
                    <a:pt x="0" y="317500"/>
                  </a:moveTo>
                  <a:cubicBezTo>
                    <a:pt x="87489" y="292101"/>
                    <a:pt x="187678" y="127000"/>
                    <a:pt x="167217"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6" name="Freeform: Shape 315">
              <a:extLst>
                <a:ext uri="{FF2B5EF4-FFF2-40B4-BE49-F238E27FC236}">
                  <a16:creationId xmlns:a16="http://schemas.microsoft.com/office/drawing/2014/main" id="{1F0FB2AE-424B-4D3A-BB3C-4BEFE6160F29}"/>
                </a:ext>
              </a:extLst>
            </p:cNvPr>
            <p:cNvSpPr/>
            <p:nvPr/>
          </p:nvSpPr>
          <p:spPr bwMode="auto">
            <a:xfrm>
              <a:off x="1619250" y="3111500"/>
              <a:ext cx="437526" cy="377194"/>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430516"/>
                <a:gd name="connsiteY0" fmla="*/ 372534 h 372534"/>
                <a:gd name="connsiteX1" fmla="*/ 429684 w 430516"/>
                <a:gd name="connsiteY1" fmla="*/ 0 h 372534"/>
                <a:gd name="connsiteX0" fmla="*/ 0 w 432212"/>
                <a:gd name="connsiteY0" fmla="*/ 372534 h 377916"/>
                <a:gd name="connsiteX1" fmla="*/ 429684 w 432212"/>
                <a:gd name="connsiteY1" fmla="*/ 0 h 377916"/>
                <a:gd name="connsiteX0" fmla="*/ 0 w 437526"/>
                <a:gd name="connsiteY0" fmla="*/ 372534 h 377194"/>
                <a:gd name="connsiteX1" fmla="*/ 429684 w 437526"/>
                <a:gd name="connsiteY1" fmla="*/ 0 h 377194"/>
              </a:gdLst>
              <a:ahLst/>
              <a:cxnLst>
                <a:cxn ang="0">
                  <a:pos x="connsiteX0" y="connsiteY0"/>
                </a:cxn>
                <a:cxn ang="0">
                  <a:pos x="connsiteX1" y="connsiteY1"/>
                </a:cxn>
              </a:cxnLst>
              <a:rect l="l" t="t" r="r" b="b"/>
              <a:pathLst>
                <a:path w="437526" h="377194">
                  <a:moveTo>
                    <a:pt x="0" y="372534"/>
                  </a:moveTo>
                  <a:cubicBezTo>
                    <a:pt x="349956" y="421219"/>
                    <a:pt x="471312" y="74084"/>
                    <a:pt x="429684"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7" name="Freeform: Shape 316">
              <a:extLst>
                <a:ext uri="{FF2B5EF4-FFF2-40B4-BE49-F238E27FC236}">
                  <a16:creationId xmlns:a16="http://schemas.microsoft.com/office/drawing/2014/main" id="{227B83E9-4493-4FA9-960B-507F96B3A2D9}"/>
                </a:ext>
              </a:extLst>
            </p:cNvPr>
            <p:cNvSpPr/>
            <p:nvPr/>
          </p:nvSpPr>
          <p:spPr bwMode="auto">
            <a:xfrm>
              <a:off x="2643717" y="3145367"/>
              <a:ext cx="169907" cy="317500"/>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Lst>
              <a:ahLst/>
              <a:cxnLst>
                <a:cxn ang="0">
                  <a:pos x="connsiteX0" y="connsiteY0"/>
                </a:cxn>
                <a:cxn ang="0">
                  <a:pos x="connsiteX1" y="connsiteY1"/>
                </a:cxn>
              </a:cxnLst>
              <a:rect l="l" t="t" r="r" b="b"/>
              <a:pathLst>
                <a:path w="169907" h="317500">
                  <a:moveTo>
                    <a:pt x="0" y="317500"/>
                  </a:moveTo>
                  <a:cubicBezTo>
                    <a:pt x="87489" y="292101"/>
                    <a:pt x="187678" y="127000"/>
                    <a:pt x="167217"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8" name="Freeform: Shape 317">
              <a:extLst>
                <a:ext uri="{FF2B5EF4-FFF2-40B4-BE49-F238E27FC236}">
                  <a16:creationId xmlns:a16="http://schemas.microsoft.com/office/drawing/2014/main" id="{B1523F88-5A79-42F2-A506-3D590E64A9AC}"/>
                </a:ext>
              </a:extLst>
            </p:cNvPr>
            <p:cNvSpPr/>
            <p:nvPr/>
          </p:nvSpPr>
          <p:spPr bwMode="auto">
            <a:xfrm>
              <a:off x="2059518" y="3111500"/>
              <a:ext cx="705603" cy="368557"/>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430516"/>
                <a:gd name="connsiteY0" fmla="*/ 372534 h 372534"/>
                <a:gd name="connsiteX1" fmla="*/ 429684 w 430516"/>
                <a:gd name="connsiteY1" fmla="*/ 0 h 372534"/>
                <a:gd name="connsiteX0" fmla="*/ 0 w 432212"/>
                <a:gd name="connsiteY0" fmla="*/ 372534 h 377916"/>
                <a:gd name="connsiteX1" fmla="*/ 429684 w 432212"/>
                <a:gd name="connsiteY1" fmla="*/ 0 h 377916"/>
                <a:gd name="connsiteX0" fmla="*/ 0 w 437526"/>
                <a:gd name="connsiteY0" fmla="*/ 372534 h 377194"/>
                <a:gd name="connsiteX1" fmla="*/ 429684 w 437526"/>
                <a:gd name="connsiteY1" fmla="*/ 0 h 377194"/>
                <a:gd name="connsiteX0" fmla="*/ 0 w 701565"/>
                <a:gd name="connsiteY0" fmla="*/ 332318 h 337523"/>
                <a:gd name="connsiteX1" fmla="*/ 698501 w 701565"/>
                <a:gd name="connsiteY1" fmla="*/ 0 h 337523"/>
                <a:gd name="connsiteX0" fmla="*/ 0 w 706953"/>
                <a:gd name="connsiteY0" fmla="*/ 332318 h 379794"/>
                <a:gd name="connsiteX1" fmla="*/ 698501 w 706953"/>
                <a:gd name="connsiteY1" fmla="*/ 0 h 379794"/>
                <a:gd name="connsiteX0" fmla="*/ 0 w 701551"/>
                <a:gd name="connsiteY0" fmla="*/ 332318 h 376801"/>
                <a:gd name="connsiteX1" fmla="*/ 698501 w 701551"/>
                <a:gd name="connsiteY1" fmla="*/ 0 h 376801"/>
                <a:gd name="connsiteX0" fmla="*/ 0 w 701839"/>
                <a:gd name="connsiteY0" fmla="*/ 332318 h 398563"/>
                <a:gd name="connsiteX1" fmla="*/ 698501 w 701839"/>
                <a:gd name="connsiteY1" fmla="*/ 0 h 398563"/>
                <a:gd name="connsiteX0" fmla="*/ 0 w 701902"/>
                <a:gd name="connsiteY0" fmla="*/ 332318 h 410768"/>
                <a:gd name="connsiteX1" fmla="*/ 446617 w 701902"/>
                <a:gd name="connsiteY1" fmla="*/ 359834 h 410768"/>
                <a:gd name="connsiteX2" fmla="*/ 698501 w 701902"/>
                <a:gd name="connsiteY2" fmla="*/ 0 h 410768"/>
                <a:gd name="connsiteX0" fmla="*/ 0 w 701074"/>
                <a:gd name="connsiteY0" fmla="*/ 332318 h 420021"/>
                <a:gd name="connsiteX1" fmla="*/ 311150 w 701074"/>
                <a:gd name="connsiteY1" fmla="*/ 370418 h 420021"/>
                <a:gd name="connsiteX2" fmla="*/ 698501 w 701074"/>
                <a:gd name="connsiteY2" fmla="*/ 0 h 420021"/>
                <a:gd name="connsiteX0" fmla="*/ 0 w 703113"/>
                <a:gd name="connsiteY0" fmla="*/ 332318 h 373529"/>
                <a:gd name="connsiteX1" fmla="*/ 311150 w 703113"/>
                <a:gd name="connsiteY1" fmla="*/ 370418 h 373529"/>
                <a:gd name="connsiteX2" fmla="*/ 698501 w 703113"/>
                <a:gd name="connsiteY2" fmla="*/ 0 h 373529"/>
                <a:gd name="connsiteX0" fmla="*/ 0 w 703113"/>
                <a:gd name="connsiteY0" fmla="*/ 332318 h 375096"/>
                <a:gd name="connsiteX1" fmla="*/ 311150 w 703113"/>
                <a:gd name="connsiteY1" fmla="*/ 370418 h 375096"/>
                <a:gd name="connsiteX2" fmla="*/ 698501 w 703113"/>
                <a:gd name="connsiteY2" fmla="*/ 0 h 375096"/>
                <a:gd name="connsiteX0" fmla="*/ 0 w 704680"/>
                <a:gd name="connsiteY0" fmla="*/ 332318 h 369305"/>
                <a:gd name="connsiteX1" fmla="*/ 391583 w 704680"/>
                <a:gd name="connsiteY1" fmla="*/ 364068 h 369305"/>
                <a:gd name="connsiteX2" fmla="*/ 698501 w 704680"/>
                <a:gd name="connsiteY2" fmla="*/ 0 h 369305"/>
                <a:gd name="connsiteX0" fmla="*/ 0 w 704235"/>
                <a:gd name="connsiteY0" fmla="*/ 332318 h 369305"/>
                <a:gd name="connsiteX1" fmla="*/ 391583 w 704235"/>
                <a:gd name="connsiteY1" fmla="*/ 364068 h 369305"/>
                <a:gd name="connsiteX2" fmla="*/ 698501 w 704235"/>
                <a:gd name="connsiteY2" fmla="*/ 0 h 369305"/>
                <a:gd name="connsiteX0" fmla="*/ 0 w 704235"/>
                <a:gd name="connsiteY0" fmla="*/ 332318 h 365070"/>
                <a:gd name="connsiteX1" fmla="*/ 391583 w 704235"/>
                <a:gd name="connsiteY1" fmla="*/ 364068 h 365070"/>
                <a:gd name="connsiteX2" fmla="*/ 698501 w 704235"/>
                <a:gd name="connsiteY2" fmla="*/ 0 h 365070"/>
                <a:gd name="connsiteX0" fmla="*/ 0 w 704235"/>
                <a:gd name="connsiteY0" fmla="*/ 332318 h 370903"/>
                <a:gd name="connsiteX1" fmla="*/ 391583 w 704235"/>
                <a:gd name="connsiteY1" fmla="*/ 364068 h 370903"/>
                <a:gd name="connsiteX2" fmla="*/ 698501 w 704235"/>
                <a:gd name="connsiteY2" fmla="*/ 0 h 370903"/>
                <a:gd name="connsiteX0" fmla="*/ 0 w 704235"/>
                <a:gd name="connsiteY0" fmla="*/ 332318 h 368557"/>
                <a:gd name="connsiteX1" fmla="*/ 391583 w 704235"/>
                <a:gd name="connsiteY1" fmla="*/ 364068 h 368557"/>
                <a:gd name="connsiteX2" fmla="*/ 698501 w 704235"/>
                <a:gd name="connsiteY2" fmla="*/ 0 h 368557"/>
                <a:gd name="connsiteX0" fmla="*/ 0 w 700295"/>
                <a:gd name="connsiteY0" fmla="*/ 332318 h 368557"/>
                <a:gd name="connsiteX1" fmla="*/ 391583 w 700295"/>
                <a:gd name="connsiteY1" fmla="*/ 364068 h 368557"/>
                <a:gd name="connsiteX2" fmla="*/ 698501 w 700295"/>
                <a:gd name="connsiteY2" fmla="*/ 0 h 368557"/>
                <a:gd name="connsiteX0" fmla="*/ 0 w 703322"/>
                <a:gd name="connsiteY0" fmla="*/ 332318 h 368557"/>
                <a:gd name="connsiteX1" fmla="*/ 391583 w 703322"/>
                <a:gd name="connsiteY1" fmla="*/ 364068 h 368557"/>
                <a:gd name="connsiteX2" fmla="*/ 698501 w 703322"/>
                <a:gd name="connsiteY2" fmla="*/ 0 h 368557"/>
                <a:gd name="connsiteX0" fmla="*/ 0 w 704054"/>
                <a:gd name="connsiteY0" fmla="*/ 332318 h 368557"/>
                <a:gd name="connsiteX1" fmla="*/ 391583 w 704054"/>
                <a:gd name="connsiteY1" fmla="*/ 364068 h 368557"/>
                <a:gd name="connsiteX2" fmla="*/ 698501 w 704054"/>
                <a:gd name="connsiteY2" fmla="*/ 0 h 368557"/>
                <a:gd name="connsiteX0" fmla="*/ 0 w 699670"/>
                <a:gd name="connsiteY0" fmla="*/ 332318 h 368557"/>
                <a:gd name="connsiteX1" fmla="*/ 391583 w 699670"/>
                <a:gd name="connsiteY1" fmla="*/ 364068 h 368557"/>
                <a:gd name="connsiteX2" fmla="*/ 698501 w 699670"/>
                <a:gd name="connsiteY2" fmla="*/ 0 h 368557"/>
                <a:gd name="connsiteX0" fmla="*/ 0 w 705603"/>
                <a:gd name="connsiteY0" fmla="*/ 332318 h 368557"/>
                <a:gd name="connsiteX1" fmla="*/ 391583 w 705603"/>
                <a:gd name="connsiteY1" fmla="*/ 364068 h 368557"/>
                <a:gd name="connsiteX2" fmla="*/ 698501 w 705603"/>
                <a:gd name="connsiteY2" fmla="*/ 0 h 368557"/>
              </a:gdLst>
              <a:ahLst/>
              <a:cxnLst>
                <a:cxn ang="0">
                  <a:pos x="connsiteX0" y="connsiteY0"/>
                </a:cxn>
                <a:cxn ang="0">
                  <a:pos x="connsiteX1" y="connsiteY1"/>
                </a:cxn>
                <a:cxn ang="0">
                  <a:pos x="connsiteX2" y="connsiteY2"/>
                </a:cxn>
              </a:cxnLst>
              <a:rect l="l" t="t" r="r" b="b"/>
              <a:pathLst>
                <a:path w="705603" h="368557">
                  <a:moveTo>
                    <a:pt x="0" y="332318"/>
                  </a:moveTo>
                  <a:cubicBezTo>
                    <a:pt x="103717" y="376767"/>
                    <a:pt x="63499" y="370418"/>
                    <a:pt x="391583" y="364068"/>
                  </a:cubicBezTo>
                  <a:cubicBezTo>
                    <a:pt x="559506" y="368303"/>
                    <a:pt x="744362" y="182035"/>
                    <a:pt x="698501"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25" name="Group 324">
            <a:extLst>
              <a:ext uri="{FF2B5EF4-FFF2-40B4-BE49-F238E27FC236}">
                <a16:creationId xmlns:a16="http://schemas.microsoft.com/office/drawing/2014/main" id="{4F147451-A238-43F0-A269-98F52A7A38DA}"/>
              </a:ext>
            </a:extLst>
          </p:cNvPr>
          <p:cNvGrpSpPr/>
          <p:nvPr/>
        </p:nvGrpSpPr>
        <p:grpSpPr>
          <a:xfrm>
            <a:off x="6813550" y="3159625"/>
            <a:ext cx="2130974" cy="394534"/>
            <a:chOff x="1619250" y="3111500"/>
            <a:chExt cx="2130974" cy="394534"/>
          </a:xfrm>
        </p:grpSpPr>
        <p:sp>
          <p:nvSpPr>
            <p:cNvPr id="326" name="Cylinder 325">
              <a:extLst>
                <a:ext uri="{FF2B5EF4-FFF2-40B4-BE49-F238E27FC236}">
                  <a16:creationId xmlns:a16="http://schemas.microsoft.com/office/drawing/2014/main" id="{34D4103B-9CAB-4C65-99E3-77A9F3072F7C}"/>
                </a:ext>
              </a:extLst>
            </p:cNvPr>
            <p:cNvSpPr/>
            <p:nvPr/>
          </p:nvSpPr>
          <p:spPr bwMode="auto">
            <a:xfrm rot="17795084">
              <a:off x="3246809" y="3154804"/>
              <a:ext cx="333432" cy="271988"/>
            </a:xfrm>
            <a:prstGeom prst="can">
              <a:avLst/>
            </a:prstGeom>
            <a:solidFill>
              <a:schemeClr val="accent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7" name="Freeform: Shape 326">
              <a:extLst>
                <a:ext uri="{FF2B5EF4-FFF2-40B4-BE49-F238E27FC236}">
                  <a16:creationId xmlns:a16="http://schemas.microsoft.com/office/drawing/2014/main" id="{5A3E187C-1B63-4A81-AABC-E7EA1DC560F1}"/>
                </a:ext>
              </a:extLst>
            </p:cNvPr>
            <p:cNvSpPr/>
            <p:nvPr/>
          </p:nvSpPr>
          <p:spPr bwMode="auto">
            <a:xfrm>
              <a:off x="3353554" y="3149685"/>
              <a:ext cx="169907" cy="317500"/>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Lst>
              <a:ahLst/>
              <a:cxnLst>
                <a:cxn ang="0">
                  <a:pos x="connsiteX0" y="connsiteY0"/>
                </a:cxn>
                <a:cxn ang="0">
                  <a:pos x="connsiteX1" y="connsiteY1"/>
                </a:cxn>
              </a:cxnLst>
              <a:rect l="l" t="t" r="r" b="b"/>
              <a:pathLst>
                <a:path w="169907" h="317500">
                  <a:moveTo>
                    <a:pt x="0" y="317500"/>
                  </a:moveTo>
                  <a:cubicBezTo>
                    <a:pt x="87489" y="292101"/>
                    <a:pt x="187678" y="127000"/>
                    <a:pt x="167217"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8" name="Freeform: Shape 327">
              <a:extLst>
                <a:ext uri="{FF2B5EF4-FFF2-40B4-BE49-F238E27FC236}">
                  <a16:creationId xmlns:a16="http://schemas.microsoft.com/office/drawing/2014/main" id="{E7963B14-E779-456D-84B8-1B5A61B5FB65}"/>
                </a:ext>
              </a:extLst>
            </p:cNvPr>
            <p:cNvSpPr/>
            <p:nvPr/>
          </p:nvSpPr>
          <p:spPr bwMode="auto">
            <a:xfrm>
              <a:off x="2769355" y="3115818"/>
              <a:ext cx="705603" cy="368557"/>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430516"/>
                <a:gd name="connsiteY0" fmla="*/ 372534 h 372534"/>
                <a:gd name="connsiteX1" fmla="*/ 429684 w 430516"/>
                <a:gd name="connsiteY1" fmla="*/ 0 h 372534"/>
                <a:gd name="connsiteX0" fmla="*/ 0 w 432212"/>
                <a:gd name="connsiteY0" fmla="*/ 372534 h 377916"/>
                <a:gd name="connsiteX1" fmla="*/ 429684 w 432212"/>
                <a:gd name="connsiteY1" fmla="*/ 0 h 377916"/>
                <a:gd name="connsiteX0" fmla="*/ 0 w 437526"/>
                <a:gd name="connsiteY0" fmla="*/ 372534 h 377194"/>
                <a:gd name="connsiteX1" fmla="*/ 429684 w 437526"/>
                <a:gd name="connsiteY1" fmla="*/ 0 h 377194"/>
                <a:gd name="connsiteX0" fmla="*/ 0 w 701565"/>
                <a:gd name="connsiteY0" fmla="*/ 332318 h 337523"/>
                <a:gd name="connsiteX1" fmla="*/ 698501 w 701565"/>
                <a:gd name="connsiteY1" fmla="*/ 0 h 337523"/>
                <a:gd name="connsiteX0" fmla="*/ 0 w 706953"/>
                <a:gd name="connsiteY0" fmla="*/ 332318 h 379794"/>
                <a:gd name="connsiteX1" fmla="*/ 698501 w 706953"/>
                <a:gd name="connsiteY1" fmla="*/ 0 h 379794"/>
                <a:gd name="connsiteX0" fmla="*/ 0 w 701551"/>
                <a:gd name="connsiteY0" fmla="*/ 332318 h 376801"/>
                <a:gd name="connsiteX1" fmla="*/ 698501 w 701551"/>
                <a:gd name="connsiteY1" fmla="*/ 0 h 376801"/>
                <a:gd name="connsiteX0" fmla="*/ 0 w 701839"/>
                <a:gd name="connsiteY0" fmla="*/ 332318 h 398563"/>
                <a:gd name="connsiteX1" fmla="*/ 698501 w 701839"/>
                <a:gd name="connsiteY1" fmla="*/ 0 h 398563"/>
                <a:gd name="connsiteX0" fmla="*/ 0 w 701902"/>
                <a:gd name="connsiteY0" fmla="*/ 332318 h 410768"/>
                <a:gd name="connsiteX1" fmla="*/ 446617 w 701902"/>
                <a:gd name="connsiteY1" fmla="*/ 359834 h 410768"/>
                <a:gd name="connsiteX2" fmla="*/ 698501 w 701902"/>
                <a:gd name="connsiteY2" fmla="*/ 0 h 410768"/>
                <a:gd name="connsiteX0" fmla="*/ 0 w 701074"/>
                <a:gd name="connsiteY0" fmla="*/ 332318 h 420021"/>
                <a:gd name="connsiteX1" fmla="*/ 311150 w 701074"/>
                <a:gd name="connsiteY1" fmla="*/ 370418 h 420021"/>
                <a:gd name="connsiteX2" fmla="*/ 698501 w 701074"/>
                <a:gd name="connsiteY2" fmla="*/ 0 h 420021"/>
                <a:gd name="connsiteX0" fmla="*/ 0 w 703113"/>
                <a:gd name="connsiteY0" fmla="*/ 332318 h 373529"/>
                <a:gd name="connsiteX1" fmla="*/ 311150 w 703113"/>
                <a:gd name="connsiteY1" fmla="*/ 370418 h 373529"/>
                <a:gd name="connsiteX2" fmla="*/ 698501 w 703113"/>
                <a:gd name="connsiteY2" fmla="*/ 0 h 373529"/>
                <a:gd name="connsiteX0" fmla="*/ 0 w 703113"/>
                <a:gd name="connsiteY0" fmla="*/ 332318 h 375096"/>
                <a:gd name="connsiteX1" fmla="*/ 311150 w 703113"/>
                <a:gd name="connsiteY1" fmla="*/ 370418 h 375096"/>
                <a:gd name="connsiteX2" fmla="*/ 698501 w 703113"/>
                <a:gd name="connsiteY2" fmla="*/ 0 h 375096"/>
                <a:gd name="connsiteX0" fmla="*/ 0 w 704680"/>
                <a:gd name="connsiteY0" fmla="*/ 332318 h 369305"/>
                <a:gd name="connsiteX1" fmla="*/ 391583 w 704680"/>
                <a:gd name="connsiteY1" fmla="*/ 364068 h 369305"/>
                <a:gd name="connsiteX2" fmla="*/ 698501 w 704680"/>
                <a:gd name="connsiteY2" fmla="*/ 0 h 369305"/>
                <a:gd name="connsiteX0" fmla="*/ 0 w 704235"/>
                <a:gd name="connsiteY0" fmla="*/ 332318 h 369305"/>
                <a:gd name="connsiteX1" fmla="*/ 391583 w 704235"/>
                <a:gd name="connsiteY1" fmla="*/ 364068 h 369305"/>
                <a:gd name="connsiteX2" fmla="*/ 698501 w 704235"/>
                <a:gd name="connsiteY2" fmla="*/ 0 h 369305"/>
                <a:gd name="connsiteX0" fmla="*/ 0 w 704235"/>
                <a:gd name="connsiteY0" fmla="*/ 332318 h 365070"/>
                <a:gd name="connsiteX1" fmla="*/ 391583 w 704235"/>
                <a:gd name="connsiteY1" fmla="*/ 364068 h 365070"/>
                <a:gd name="connsiteX2" fmla="*/ 698501 w 704235"/>
                <a:gd name="connsiteY2" fmla="*/ 0 h 365070"/>
                <a:gd name="connsiteX0" fmla="*/ 0 w 704235"/>
                <a:gd name="connsiteY0" fmla="*/ 332318 h 370903"/>
                <a:gd name="connsiteX1" fmla="*/ 391583 w 704235"/>
                <a:gd name="connsiteY1" fmla="*/ 364068 h 370903"/>
                <a:gd name="connsiteX2" fmla="*/ 698501 w 704235"/>
                <a:gd name="connsiteY2" fmla="*/ 0 h 370903"/>
                <a:gd name="connsiteX0" fmla="*/ 0 w 704235"/>
                <a:gd name="connsiteY0" fmla="*/ 332318 h 368557"/>
                <a:gd name="connsiteX1" fmla="*/ 391583 w 704235"/>
                <a:gd name="connsiteY1" fmla="*/ 364068 h 368557"/>
                <a:gd name="connsiteX2" fmla="*/ 698501 w 704235"/>
                <a:gd name="connsiteY2" fmla="*/ 0 h 368557"/>
                <a:gd name="connsiteX0" fmla="*/ 0 w 700295"/>
                <a:gd name="connsiteY0" fmla="*/ 332318 h 368557"/>
                <a:gd name="connsiteX1" fmla="*/ 391583 w 700295"/>
                <a:gd name="connsiteY1" fmla="*/ 364068 h 368557"/>
                <a:gd name="connsiteX2" fmla="*/ 698501 w 700295"/>
                <a:gd name="connsiteY2" fmla="*/ 0 h 368557"/>
                <a:gd name="connsiteX0" fmla="*/ 0 w 703322"/>
                <a:gd name="connsiteY0" fmla="*/ 332318 h 368557"/>
                <a:gd name="connsiteX1" fmla="*/ 391583 w 703322"/>
                <a:gd name="connsiteY1" fmla="*/ 364068 h 368557"/>
                <a:gd name="connsiteX2" fmla="*/ 698501 w 703322"/>
                <a:gd name="connsiteY2" fmla="*/ 0 h 368557"/>
                <a:gd name="connsiteX0" fmla="*/ 0 w 704054"/>
                <a:gd name="connsiteY0" fmla="*/ 332318 h 368557"/>
                <a:gd name="connsiteX1" fmla="*/ 391583 w 704054"/>
                <a:gd name="connsiteY1" fmla="*/ 364068 h 368557"/>
                <a:gd name="connsiteX2" fmla="*/ 698501 w 704054"/>
                <a:gd name="connsiteY2" fmla="*/ 0 h 368557"/>
                <a:gd name="connsiteX0" fmla="*/ 0 w 699670"/>
                <a:gd name="connsiteY0" fmla="*/ 332318 h 368557"/>
                <a:gd name="connsiteX1" fmla="*/ 391583 w 699670"/>
                <a:gd name="connsiteY1" fmla="*/ 364068 h 368557"/>
                <a:gd name="connsiteX2" fmla="*/ 698501 w 699670"/>
                <a:gd name="connsiteY2" fmla="*/ 0 h 368557"/>
                <a:gd name="connsiteX0" fmla="*/ 0 w 705603"/>
                <a:gd name="connsiteY0" fmla="*/ 332318 h 368557"/>
                <a:gd name="connsiteX1" fmla="*/ 391583 w 705603"/>
                <a:gd name="connsiteY1" fmla="*/ 364068 h 368557"/>
                <a:gd name="connsiteX2" fmla="*/ 698501 w 705603"/>
                <a:gd name="connsiteY2" fmla="*/ 0 h 368557"/>
              </a:gdLst>
              <a:ahLst/>
              <a:cxnLst>
                <a:cxn ang="0">
                  <a:pos x="connsiteX0" y="connsiteY0"/>
                </a:cxn>
                <a:cxn ang="0">
                  <a:pos x="connsiteX1" y="connsiteY1"/>
                </a:cxn>
                <a:cxn ang="0">
                  <a:pos x="connsiteX2" y="connsiteY2"/>
                </a:cxn>
              </a:cxnLst>
              <a:rect l="l" t="t" r="r" b="b"/>
              <a:pathLst>
                <a:path w="705603" h="368557">
                  <a:moveTo>
                    <a:pt x="0" y="332318"/>
                  </a:moveTo>
                  <a:cubicBezTo>
                    <a:pt x="103717" y="376767"/>
                    <a:pt x="63499" y="370418"/>
                    <a:pt x="391583" y="364068"/>
                  </a:cubicBezTo>
                  <a:cubicBezTo>
                    <a:pt x="559506" y="368303"/>
                    <a:pt x="744362" y="182035"/>
                    <a:pt x="698501"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9" name="Freeform: Shape 328">
              <a:extLst>
                <a:ext uri="{FF2B5EF4-FFF2-40B4-BE49-F238E27FC236}">
                  <a16:creationId xmlns:a16="http://schemas.microsoft.com/office/drawing/2014/main" id="{CD93C278-DF97-41BE-9FEE-AF946CCD0C75}"/>
                </a:ext>
              </a:extLst>
            </p:cNvPr>
            <p:cNvSpPr/>
            <p:nvPr/>
          </p:nvSpPr>
          <p:spPr bwMode="auto">
            <a:xfrm rot="4696393">
              <a:off x="3575514" y="3331324"/>
              <a:ext cx="97415" cy="252005"/>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119774"/>
                <a:gd name="connsiteY0" fmla="*/ 285085 h 285085"/>
                <a:gd name="connsiteX1" fmla="*/ 115091 w 119774"/>
                <a:gd name="connsiteY1" fmla="*/ 0 h 285085"/>
                <a:gd name="connsiteX0" fmla="*/ 0 w 123444"/>
                <a:gd name="connsiteY0" fmla="*/ 251847 h 251847"/>
                <a:gd name="connsiteX1" fmla="*/ 119000 w 123444"/>
                <a:gd name="connsiteY1" fmla="*/ 0 h 251847"/>
                <a:gd name="connsiteX0" fmla="*/ 0 w 104312"/>
                <a:gd name="connsiteY0" fmla="*/ 256149 h 256149"/>
                <a:gd name="connsiteX1" fmla="*/ 98275 w 104312"/>
                <a:gd name="connsiteY1" fmla="*/ 0 h 256149"/>
                <a:gd name="connsiteX0" fmla="*/ 0 w 98275"/>
                <a:gd name="connsiteY0" fmla="*/ 256149 h 256149"/>
                <a:gd name="connsiteX1" fmla="*/ 98275 w 98275"/>
                <a:gd name="connsiteY1" fmla="*/ 0 h 256149"/>
                <a:gd name="connsiteX0" fmla="*/ 0 w 94639"/>
                <a:gd name="connsiteY0" fmla="*/ 269875 h 269875"/>
                <a:gd name="connsiteX1" fmla="*/ 94639 w 94639"/>
                <a:gd name="connsiteY1" fmla="*/ 0 h 269875"/>
                <a:gd name="connsiteX0" fmla="*/ 0 w 94639"/>
                <a:gd name="connsiteY0" fmla="*/ 269875 h 269875"/>
                <a:gd name="connsiteX1" fmla="*/ 94639 w 94639"/>
                <a:gd name="connsiteY1" fmla="*/ 0 h 269875"/>
                <a:gd name="connsiteX0" fmla="*/ 0 w 91744"/>
                <a:gd name="connsiteY0" fmla="*/ 214270 h 214270"/>
                <a:gd name="connsiteX1" fmla="*/ 91744 w 91744"/>
                <a:gd name="connsiteY1" fmla="*/ 0 h 214270"/>
                <a:gd name="connsiteX0" fmla="*/ 0 w 97415"/>
                <a:gd name="connsiteY0" fmla="*/ 252005 h 252005"/>
                <a:gd name="connsiteX1" fmla="*/ 97415 w 97415"/>
                <a:gd name="connsiteY1" fmla="*/ 0 h 252005"/>
                <a:gd name="connsiteX0" fmla="*/ 0 w 97415"/>
                <a:gd name="connsiteY0" fmla="*/ 252005 h 252005"/>
                <a:gd name="connsiteX1" fmla="*/ 97415 w 97415"/>
                <a:gd name="connsiteY1" fmla="*/ 0 h 252005"/>
              </a:gdLst>
              <a:ahLst/>
              <a:cxnLst>
                <a:cxn ang="0">
                  <a:pos x="connsiteX0" y="connsiteY0"/>
                </a:cxn>
                <a:cxn ang="0">
                  <a:pos x="connsiteX1" y="connsiteY1"/>
                </a:cxn>
              </a:cxnLst>
              <a:rect l="l" t="t" r="r" b="b"/>
              <a:pathLst>
                <a:path w="97415" h="252005">
                  <a:moveTo>
                    <a:pt x="0" y="252005"/>
                  </a:moveTo>
                  <a:cubicBezTo>
                    <a:pt x="86864" y="198373"/>
                    <a:pt x="72868" y="93877"/>
                    <a:pt x="97415"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0" name="Cylinder 329">
              <a:extLst>
                <a:ext uri="{FF2B5EF4-FFF2-40B4-BE49-F238E27FC236}">
                  <a16:creationId xmlns:a16="http://schemas.microsoft.com/office/drawing/2014/main" id="{72683791-1D27-4111-83DC-635B9E6E0DAE}"/>
                </a:ext>
              </a:extLst>
            </p:cNvPr>
            <p:cNvSpPr/>
            <p:nvPr/>
          </p:nvSpPr>
          <p:spPr bwMode="auto">
            <a:xfrm rot="17795084">
              <a:off x="2531038" y="3147793"/>
              <a:ext cx="333432" cy="271988"/>
            </a:xfrm>
            <a:prstGeom prst="can">
              <a:avLst/>
            </a:prstGeom>
            <a:solidFill>
              <a:schemeClr val="accent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1" name="Cylinder 330">
              <a:extLst>
                <a:ext uri="{FF2B5EF4-FFF2-40B4-BE49-F238E27FC236}">
                  <a16:creationId xmlns:a16="http://schemas.microsoft.com/office/drawing/2014/main" id="{1629DA87-59D3-4C91-A6ED-14BF91CE123F}"/>
                </a:ext>
              </a:extLst>
            </p:cNvPr>
            <p:cNvSpPr/>
            <p:nvPr/>
          </p:nvSpPr>
          <p:spPr bwMode="auto">
            <a:xfrm rot="17795084">
              <a:off x="1824675" y="3151255"/>
              <a:ext cx="333432" cy="271988"/>
            </a:xfrm>
            <a:prstGeom prst="can">
              <a:avLst/>
            </a:prstGeom>
            <a:solidFill>
              <a:schemeClr val="accent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2" name="Freeform: Shape 331">
              <a:extLst>
                <a:ext uri="{FF2B5EF4-FFF2-40B4-BE49-F238E27FC236}">
                  <a16:creationId xmlns:a16="http://schemas.microsoft.com/office/drawing/2014/main" id="{5CBB133F-F1FB-476A-930B-33B7E546CC0A}"/>
                </a:ext>
              </a:extLst>
            </p:cNvPr>
            <p:cNvSpPr/>
            <p:nvPr/>
          </p:nvSpPr>
          <p:spPr bwMode="auto">
            <a:xfrm>
              <a:off x="1934633" y="3145367"/>
              <a:ext cx="169907" cy="317500"/>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Lst>
              <a:ahLst/>
              <a:cxnLst>
                <a:cxn ang="0">
                  <a:pos x="connsiteX0" y="connsiteY0"/>
                </a:cxn>
                <a:cxn ang="0">
                  <a:pos x="connsiteX1" y="connsiteY1"/>
                </a:cxn>
              </a:cxnLst>
              <a:rect l="l" t="t" r="r" b="b"/>
              <a:pathLst>
                <a:path w="169907" h="317500">
                  <a:moveTo>
                    <a:pt x="0" y="317500"/>
                  </a:moveTo>
                  <a:cubicBezTo>
                    <a:pt x="87489" y="292101"/>
                    <a:pt x="187678" y="127000"/>
                    <a:pt x="167217"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3" name="Freeform: Shape 332">
              <a:extLst>
                <a:ext uri="{FF2B5EF4-FFF2-40B4-BE49-F238E27FC236}">
                  <a16:creationId xmlns:a16="http://schemas.microsoft.com/office/drawing/2014/main" id="{506E3C68-9C89-47A3-97E4-F70709E2EDF9}"/>
                </a:ext>
              </a:extLst>
            </p:cNvPr>
            <p:cNvSpPr/>
            <p:nvPr/>
          </p:nvSpPr>
          <p:spPr bwMode="auto">
            <a:xfrm>
              <a:off x="1619250" y="3111500"/>
              <a:ext cx="437526" cy="377194"/>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430516"/>
                <a:gd name="connsiteY0" fmla="*/ 372534 h 372534"/>
                <a:gd name="connsiteX1" fmla="*/ 429684 w 430516"/>
                <a:gd name="connsiteY1" fmla="*/ 0 h 372534"/>
                <a:gd name="connsiteX0" fmla="*/ 0 w 432212"/>
                <a:gd name="connsiteY0" fmla="*/ 372534 h 377916"/>
                <a:gd name="connsiteX1" fmla="*/ 429684 w 432212"/>
                <a:gd name="connsiteY1" fmla="*/ 0 h 377916"/>
                <a:gd name="connsiteX0" fmla="*/ 0 w 437526"/>
                <a:gd name="connsiteY0" fmla="*/ 372534 h 377194"/>
                <a:gd name="connsiteX1" fmla="*/ 429684 w 437526"/>
                <a:gd name="connsiteY1" fmla="*/ 0 h 377194"/>
              </a:gdLst>
              <a:ahLst/>
              <a:cxnLst>
                <a:cxn ang="0">
                  <a:pos x="connsiteX0" y="connsiteY0"/>
                </a:cxn>
                <a:cxn ang="0">
                  <a:pos x="connsiteX1" y="connsiteY1"/>
                </a:cxn>
              </a:cxnLst>
              <a:rect l="l" t="t" r="r" b="b"/>
              <a:pathLst>
                <a:path w="437526" h="377194">
                  <a:moveTo>
                    <a:pt x="0" y="372534"/>
                  </a:moveTo>
                  <a:cubicBezTo>
                    <a:pt x="349956" y="421219"/>
                    <a:pt x="471312" y="74084"/>
                    <a:pt x="429684"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 name="Freeform: Shape 333">
              <a:extLst>
                <a:ext uri="{FF2B5EF4-FFF2-40B4-BE49-F238E27FC236}">
                  <a16:creationId xmlns:a16="http://schemas.microsoft.com/office/drawing/2014/main" id="{DEE48AE1-B2F4-4B41-8447-C0BC39BBFCC7}"/>
                </a:ext>
              </a:extLst>
            </p:cNvPr>
            <p:cNvSpPr/>
            <p:nvPr/>
          </p:nvSpPr>
          <p:spPr bwMode="auto">
            <a:xfrm>
              <a:off x="2643717" y="3145367"/>
              <a:ext cx="169907" cy="317500"/>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Lst>
              <a:ahLst/>
              <a:cxnLst>
                <a:cxn ang="0">
                  <a:pos x="connsiteX0" y="connsiteY0"/>
                </a:cxn>
                <a:cxn ang="0">
                  <a:pos x="connsiteX1" y="connsiteY1"/>
                </a:cxn>
              </a:cxnLst>
              <a:rect l="l" t="t" r="r" b="b"/>
              <a:pathLst>
                <a:path w="169907" h="317500">
                  <a:moveTo>
                    <a:pt x="0" y="317500"/>
                  </a:moveTo>
                  <a:cubicBezTo>
                    <a:pt x="87489" y="292101"/>
                    <a:pt x="187678" y="127000"/>
                    <a:pt x="167217"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5" name="Freeform: Shape 334">
              <a:extLst>
                <a:ext uri="{FF2B5EF4-FFF2-40B4-BE49-F238E27FC236}">
                  <a16:creationId xmlns:a16="http://schemas.microsoft.com/office/drawing/2014/main" id="{375DBCA8-1E34-47D8-A5D8-EECCA4458E58}"/>
                </a:ext>
              </a:extLst>
            </p:cNvPr>
            <p:cNvSpPr/>
            <p:nvPr/>
          </p:nvSpPr>
          <p:spPr bwMode="auto">
            <a:xfrm>
              <a:off x="2059518" y="3111500"/>
              <a:ext cx="705603" cy="368557"/>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430516"/>
                <a:gd name="connsiteY0" fmla="*/ 372534 h 372534"/>
                <a:gd name="connsiteX1" fmla="*/ 429684 w 430516"/>
                <a:gd name="connsiteY1" fmla="*/ 0 h 372534"/>
                <a:gd name="connsiteX0" fmla="*/ 0 w 432212"/>
                <a:gd name="connsiteY0" fmla="*/ 372534 h 377916"/>
                <a:gd name="connsiteX1" fmla="*/ 429684 w 432212"/>
                <a:gd name="connsiteY1" fmla="*/ 0 h 377916"/>
                <a:gd name="connsiteX0" fmla="*/ 0 w 437526"/>
                <a:gd name="connsiteY0" fmla="*/ 372534 h 377194"/>
                <a:gd name="connsiteX1" fmla="*/ 429684 w 437526"/>
                <a:gd name="connsiteY1" fmla="*/ 0 h 377194"/>
                <a:gd name="connsiteX0" fmla="*/ 0 w 701565"/>
                <a:gd name="connsiteY0" fmla="*/ 332318 h 337523"/>
                <a:gd name="connsiteX1" fmla="*/ 698501 w 701565"/>
                <a:gd name="connsiteY1" fmla="*/ 0 h 337523"/>
                <a:gd name="connsiteX0" fmla="*/ 0 w 706953"/>
                <a:gd name="connsiteY0" fmla="*/ 332318 h 379794"/>
                <a:gd name="connsiteX1" fmla="*/ 698501 w 706953"/>
                <a:gd name="connsiteY1" fmla="*/ 0 h 379794"/>
                <a:gd name="connsiteX0" fmla="*/ 0 w 701551"/>
                <a:gd name="connsiteY0" fmla="*/ 332318 h 376801"/>
                <a:gd name="connsiteX1" fmla="*/ 698501 w 701551"/>
                <a:gd name="connsiteY1" fmla="*/ 0 h 376801"/>
                <a:gd name="connsiteX0" fmla="*/ 0 w 701839"/>
                <a:gd name="connsiteY0" fmla="*/ 332318 h 398563"/>
                <a:gd name="connsiteX1" fmla="*/ 698501 w 701839"/>
                <a:gd name="connsiteY1" fmla="*/ 0 h 398563"/>
                <a:gd name="connsiteX0" fmla="*/ 0 w 701902"/>
                <a:gd name="connsiteY0" fmla="*/ 332318 h 410768"/>
                <a:gd name="connsiteX1" fmla="*/ 446617 w 701902"/>
                <a:gd name="connsiteY1" fmla="*/ 359834 h 410768"/>
                <a:gd name="connsiteX2" fmla="*/ 698501 w 701902"/>
                <a:gd name="connsiteY2" fmla="*/ 0 h 410768"/>
                <a:gd name="connsiteX0" fmla="*/ 0 w 701074"/>
                <a:gd name="connsiteY0" fmla="*/ 332318 h 420021"/>
                <a:gd name="connsiteX1" fmla="*/ 311150 w 701074"/>
                <a:gd name="connsiteY1" fmla="*/ 370418 h 420021"/>
                <a:gd name="connsiteX2" fmla="*/ 698501 w 701074"/>
                <a:gd name="connsiteY2" fmla="*/ 0 h 420021"/>
                <a:gd name="connsiteX0" fmla="*/ 0 w 703113"/>
                <a:gd name="connsiteY0" fmla="*/ 332318 h 373529"/>
                <a:gd name="connsiteX1" fmla="*/ 311150 w 703113"/>
                <a:gd name="connsiteY1" fmla="*/ 370418 h 373529"/>
                <a:gd name="connsiteX2" fmla="*/ 698501 w 703113"/>
                <a:gd name="connsiteY2" fmla="*/ 0 h 373529"/>
                <a:gd name="connsiteX0" fmla="*/ 0 w 703113"/>
                <a:gd name="connsiteY0" fmla="*/ 332318 h 375096"/>
                <a:gd name="connsiteX1" fmla="*/ 311150 w 703113"/>
                <a:gd name="connsiteY1" fmla="*/ 370418 h 375096"/>
                <a:gd name="connsiteX2" fmla="*/ 698501 w 703113"/>
                <a:gd name="connsiteY2" fmla="*/ 0 h 375096"/>
                <a:gd name="connsiteX0" fmla="*/ 0 w 704680"/>
                <a:gd name="connsiteY0" fmla="*/ 332318 h 369305"/>
                <a:gd name="connsiteX1" fmla="*/ 391583 w 704680"/>
                <a:gd name="connsiteY1" fmla="*/ 364068 h 369305"/>
                <a:gd name="connsiteX2" fmla="*/ 698501 w 704680"/>
                <a:gd name="connsiteY2" fmla="*/ 0 h 369305"/>
                <a:gd name="connsiteX0" fmla="*/ 0 w 704235"/>
                <a:gd name="connsiteY0" fmla="*/ 332318 h 369305"/>
                <a:gd name="connsiteX1" fmla="*/ 391583 w 704235"/>
                <a:gd name="connsiteY1" fmla="*/ 364068 h 369305"/>
                <a:gd name="connsiteX2" fmla="*/ 698501 w 704235"/>
                <a:gd name="connsiteY2" fmla="*/ 0 h 369305"/>
                <a:gd name="connsiteX0" fmla="*/ 0 w 704235"/>
                <a:gd name="connsiteY0" fmla="*/ 332318 h 365070"/>
                <a:gd name="connsiteX1" fmla="*/ 391583 w 704235"/>
                <a:gd name="connsiteY1" fmla="*/ 364068 h 365070"/>
                <a:gd name="connsiteX2" fmla="*/ 698501 w 704235"/>
                <a:gd name="connsiteY2" fmla="*/ 0 h 365070"/>
                <a:gd name="connsiteX0" fmla="*/ 0 w 704235"/>
                <a:gd name="connsiteY0" fmla="*/ 332318 h 370903"/>
                <a:gd name="connsiteX1" fmla="*/ 391583 w 704235"/>
                <a:gd name="connsiteY1" fmla="*/ 364068 h 370903"/>
                <a:gd name="connsiteX2" fmla="*/ 698501 w 704235"/>
                <a:gd name="connsiteY2" fmla="*/ 0 h 370903"/>
                <a:gd name="connsiteX0" fmla="*/ 0 w 704235"/>
                <a:gd name="connsiteY0" fmla="*/ 332318 h 368557"/>
                <a:gd name="connsiteX1" fmla="*/ 391583 w 704235"/>
                <a:gd name="connsiteY1" fmla="*/ 364068 h 368557"/>
                <a:gd name="connsiteX2" fmla="*/ 698501 w 704235"/>
                <a:gd name="connsiteY2" fmla="*/ 0 h 368557"/>
                <a:gd name="connsiteX0" fmla="*/ 0 w 700295"/>
                <a:gd name="connsiteY0" fmla="*/ 332318 h 368557"/>
                <a:gd name="connsiteX1" fmla="*/ 391583 w 700295"/>
                <a:gd name="connsiteY1" fmla="*/ 364068 h 368557"/>
                <a:gd name="connsiteX2" fmla="*/ 698501 w 700295"/>
                <a:gd name="connsiteY2" fmla="*/ 0 h 368557"/>
                <a:gd name="connsiteX0" fmla="*/ 0 w 703322"/>
                <a:gd name="connsiteY0" fmla="*/ 332318 h 368557"/>
                <a:gd name="connsiteX1" fmla="*/ 391583 w 703322"/>
                <a:gd name="connsiteY1" fmla="*/ 364068 h 368557"/>
                <a:gd name="connsiteX2" fmla="*/ 698501 w 703322"/>
                <a:gd name="connsiteY2" fmla="*/ 0 h 368557"/>
                <a:gd name="connsiteX0" fmla="*/ 0 w 704054"/>
                <a:gd name="connsiteY0" fmla="*/ 332318 h 368557"/>
                <a:gd name="connsiteX1" fmla="*/ 391583 w 704054"/>
                <a:gd name="connsiteY1" fmla="*/ 364068 h 368557"/>
                <a:gd name="connsiteX2" fmla="*/ 698501 w 704054"/>
                <a:gd name="connsiteY2" fmla="*/ 0 h 368557"/>
                <a:gd name="connsiteX0" fmla="*/ 0 w 699670"/>
                <a:gd name="connsiteY0" fmla="*/ 332318 h 368557"/>
                <a:gd name="connsiteX1" fmla="*/ 391583 w 699670"/>
                <a:gd name="connsiteY1" fmla="*/ 364068 h 368557"/>
                <a:gd name="connsiteX2" fmla="*/ 698501 w 699670"/>
                <a:gd name="connsiteY2" fmla="*/ 0 h 368557"/>
                <a:gd name="connsiteX0" fmla="*/ 0 w 705603"/>
                <a:gd name="connsiteY0" fmla="*/ 332318 h 368557"/>
                <a:gd name="connsiteX1" fmla="*/ 391583 w 705603"/>
                <a:gd name="connsiteY1" fmla="*/ 364068 h 368557"/>
                <a:gd name="connsiteX2" fmla="*/ 698501 w 705603"/>
                <a:gd name="connsiteY2" fmla="*/ 0 h 368557"/>
              </a:gdLst>
              <a:ahLst/>
              <a:cxnLst>
                <a:cxn ang="0">
                  <a:pos x="connsiteX0" y="connsiteY0"/>
                </a:cxn>
                <a:cxn ang="0">
                  <a:pos x="connsiteX1" y="connsiteY1"/>
                </a:cxn>
                <a:cxn ang="0">
                  <a:pos x="connsiteX2" y="connsiteY2"/>
                </a:cxn>
              </a:cxnLst>
              <a:rect l="l" t="t" r="r" b="b"/>
              <a:pathLst>
                <a:path w="705603" h="368557">
                  <a:moveTo>
                    <a:pt x="0" y="332318"/>
                  </a:moveTo>
                  <a:cubicBezTo>
                    <a:pt x="103717" y="376767"/>
                    <a:pt x="63499" y="370418"/>
                    <a:pt x="391583" y="364068"/>
                  </a:cubicBezTo>
                  <a:cubicBezTo>
                    <a:pt x="559506" y="368303"/>
                    <a:pt x="744362" y="182035"/>
                    <a:pt x="698501"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6" name="Group 335">
            <a:extLst>
              <a:ext uri="{FF2B5EF4-FFF2-40B4-BE49-F238E27FC236}">
                <a16:creationId xmlns:a16="http://schemas.microsoft.com/office/drawing/2014/main" id="{1F3B2E51-3649-47FD-9743-BA6C217F8B0C}"/>
              </a:ext>
            </a:extLst>
          </p:cNvPr>
          <p:cNvGrpSpPr/>
          <p:nvPr/>
        </p:nvGrpSpPr>
        <p:grpSpPr>
          <a:xfrm>
            <a:off x="1407520" y="5293192"/>
            <a:ext cx="2130974" cy="394534"/>
            <a:chOff x="1619250" y="3111500"/>
            <a:chExt cx="2130974" cy="394534"/>
          </a:xfrm>
        </p:grpSpPr>
        <p:sp>
          <p:nvSpPr>
            <p:cNvPr id="337" name="Cylinder 336">
              <a:extLst>
                <a:ext uri="{FF2B5EF4-FFF2-40B4-BE49-F238E27FC236}">
                  <a16:creationId xmlns:a16="http://schemas.microsoft.com/office/drawing/2014/main" id="{14FDD191-8A56-4410-99B8-E5909937DBE2}"/>
                </a:ext>
              </a:extLst>
            </p:cNvPr>
            <p:cNvSpPr/>
            <p:nvPr/>
          </p:nvSpPr>
          <p:spPr bwMode="auto">
            <a:xfrm rot="17795084">
              <a:off x="3246809" y="3154804"/>
              <a:ext cx="333432" cy="271988"/>
            </a:xfrm>
            <a:prstGeom prst="can">
              <a:avLst/>
            </a:prstGeom>
            <a:solidFill>
              <a:schemeClr val="accent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8" name="Freeform: Shape 337">
              <a:extLst>
                <a:ext uri="{FF2B5EF4-FFF2-40B4-BE49-F238E27FC236}">
                  <a16:creationId xmlns:a16="http://schemas.microsoft.com/office/drawing/2014/main" id="{20B0E80F-833E-4306-8A08-9FBE6F84C4DB}"/>
                </a:ext>
              </a:extLst>
            </p:cNvPr>
            <p:cNvSpPr/>
            <p:nvPr/>
          </p:nvSpPr>
          <p:spPr bwMode="auto">
            <a:xfrm>
              <a:off x="3353554" y="3149685"/>
              <a:ext cx="169907" cy="317500"/>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Lst>
              <a:ahLst/>
              <a:cxnLst>
                <a:cxn ang="0">
                  <a:pos x="connsiteX0" y="connsiteY0"/>
                </a:cxn>
                <a:cxn ang="0">
                  <a:pos x="connsiteX1" y="connsiteY1"/>
                </a:cxn>
              </a:cxnLst>
              <a:rect l="l" t="t" r="r" b="b"/>
              <a:pathLst>
                <a:path w="169907" h="317500">
                  <a:moveTo>
                    <a:pt x="0" y="317500"/>
                  </a:moveTo>
                  <a:cubicBezTo>
                    <a:pt x="87489" y="292101"/>
                    <a:pt x="187678" y="127000"/>
                    <a:pt x="167217"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9" name="Freeform: Shape 338">
              <a:extLst>
                <a:ext uri="{FF2B5EF4-FFF2-40B4-BE49-F238E27FC236}">
                  <a16:creationId xmlns:a16="http://schemas.microsoft.com/office/drawing/2014/main" id="{18869C17-9883-47A3-9D36-B986BCB114C7}"/>
                </a:ext>
              </a:extLst>
            </p:cNvPr>
            <p:cNvSpPr/>
            <p:nvPr/>
          </p:nvSpPr>
          <p:spPr bwMode="auto">
            <a:xfrm>
              <a:off x="2769355" y="3115818"/>
              <a:ext cx="705603" cy="368557"/>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430516"/>
                <a:gd name="connsiteY0" fmla="*/ 372534 h 372534"/>
                <a:gd name="connsiteX1" fmla="*/ 429684 w 430516"/>
                <a:gd name="connsiteY1" fmla="*/ 0 h 372534"/>
                <a:gd name="connsiteX0" fmla="*/ 0 w 432212"/>
                <a:gd name="connsiteY0" fmla="*/ 372534 h 377916"/>
                <a:gd name="connsiteX1" fmla="*/ 429684 w 432212"/>
                <a:gd name="connsiteY1" fmla="*/ 0 h 377916"/>
                <a:gd name="connsiteX0" fmla="*/ 0 w 437526"/>
                <a:gd name="connsiteY0" fmla="*/ 372534 h 377194"/>
                <a:gd name="connsiteX1" fmla="*/ 429684 w 437526"/>
                <a:gd name="connsiteY1" fmla="*/ 0 h 377194"/>
                <a:gd name="connsiteX0" fmla="*/ 0 w 701565"/>
                <a:gd name="connsiteY0" fmla="*/ 332318 h 337523"/>
                <a:gd name="connsiteX1" fmla="*/ 698501 w 701565"/>
                <a:gd name="connsiteY1" fmla="*/ 0 h 337523"/>
                <a:gd name="connsiteX0" fmla="*/ 0 w 706953"/>
                <a:gd name="connsiteY0" fmla="*/ 332318 h 379794"/>
                <a:gd name="connsiteX1" fmla="*/ 698501 w 706953"/>
                <a:gd name="connsiteY1" fmla="*/ 0 h 379794"/>
                <a:gd name="connsiteX0" fmla="*/ 0 w 701551"/>
                <a:gd name="connsiteY0" fmla="*/ 332318 h 376801"/>
                <a:gd name="connsiteX1" fmla="*/ 698501 w 701551"/>
                <a:gd name="connsiteY1" fmla="*/ 0 h 376801"/>
                <a:gd name="connsiteX0" fmla="*/ 0 w 701839"/>
                <a:gd name="connsiteY0" fmla="*/ 332318 h 398563"/>
                <a:gd name="connsiteX1" fmla="*/ 698501 w 701839"/>
                <a:gd name="connsiteY1" fmla="*/ 0 h 398563"/>
                <a:gd name="connsiteX0" fmla="*/ 0 w 701902"/>
                <a:gd name="connsiteY0" fmla="*/ 332318 h 410768"/>
                <a:gd name="connsiteX1" fmla="*/ 446617 w 701902"/>
                <a:gd name="connsiteY1" fmla="*/ 359834 h 410768"/>
                <a:gd name="connsiteX2" fmla="*/ 698501 w 701902"/>
                <a:gd name="connsiteY2" fmla="*/ 0 h 410768"/>
                <a:gd name="connsiteX0" fmla="*/ 0 w 701074"/>
                <a:gd name="connsiteY0" fmla="*/ 332318 h 420021"/>
                <a:gd name="connsiteX1" fmla="*/ 311150 w 701074"/>
                <a:gd name="connsiteY1" fmla="*/ 370418 h 420021"/>
                <a:gd name="connsiteX2" fmla="*/ 698501 w 701074"/>
                <a:gd name="connsiteY2" fmla="*/ 0 h 420021"/>
                <a:gd name="connsiteX0" fmla="*/ 0 w 703113"/>
                <a:gd name="connsiteY0" fmla="*/ 332318 h 373529"/>
                <a:gd name="connsiteX1" fmla="*/ 311150 w 703113"/>
                <a:gd name="connsiteY1" fmla="*/ 370418 h 373529"/>
                <a:gd name="connsiteX2" fmla="*/ 698501 w 703113"/>
                <a:gd name="connsiteY2" fmla="*/ 0 h 373529"/>
                <a:gd name="connsiteX0" fmla="*/ 0 w 703113"/>
                <a:gd name="connsiteY0" fmla="*/ 332318 h 375096"/>
                <a:gd name="connsiteX1" fmla="*/ 311150 w 703113"/>
                <a:gd name="connsiteY1" fmla="*/ 370418 h 375096"/>
                <a:gd name="connsiteX2" fmla="*/ 698501 w 703113"/>
                <a:gd name="connsiteY2" fmla="*/ 0 h 375096"/>
                <a:gd name="connsiteX0" fmla="*/ 0 w 704680"/>
                <a:gd name="connsiteY0" fmla="*/ 332318 h 369305"/>
                <a:gd name="connsiteX1" fmla="*/ 391583 w 704680"/>
                <a:gd name="connsiteY1" fmla="*/ 364068 h 369305"/>
                <a:gd name="connsiteX2" fmla="*/ 698501 w 704680"/>
                <a:gd name="connsiteY2" fmla="*/ 0 h 369305"/>
                <a:gd name="connsiteX0" fmla="*/ 0 w 704235"/>
                <a:gd name="connsiteY0" fmla="*/ 332318 h 369305"/>
                <a:gd name="connsiteX1" fmla="*/ 391583 w 704235"/>
                <a:gd name="connsiteY1" fmla="*/ 364068 h 369305"/>
                <a:gd name="connsiteX2" fmla="*/ 698501 w 704235"/>
                <a:gd name="connsiteY2" fmla="*/ 0 h 369305"/>
                <a:gd name="connsiteX0" fmla="*/ 0 w 704235"/>
                <a:gd name="connsiteY0" fmla="*/ 332318 h 365070"/>
                <a:gd name="connsiteX1" fmla="*/ 391583 w 704235"/>
                <a:gd name="connsiteY1" fmla="*/ 364068 h 365070"/>
                <a:gd name="connsiteX2" fmla="*/ 698501 w 704235"/>
                <a:gd name="connsiteY2" fmla="*/ 0 h 365070"/>
                <a:gd name="connsiteX0" fmla="*/ 0 w 704235"/>
                <a:gd name="connsiteY0" fmla="*/ 332318 h 370903"/>
                <a:gd name="connsiteX1" fmla="*/ 391583 w 704235"/>
                <a:gd name="connsiteY1" fmla="*/ 364068 h 370903"/>
                <a:gd name="connsiteX2" fmla="*/ 698501 w 704235"/>
                <a:gd name="connsiteY2" fmla="*/ 0 h 370903"/>
                <a:gd name="connsiteX0" fmla="*/ 0 w 704235"/>
                <a:gd name="connsiteY0" fmla="*/ 332318 h 368557"/>
                <a:gd name="connsiteX1" fmla="*/ 391583 w 704235"/>
                <a:gd name="connsiteY1" fmla="*/ 364068 h 368557"/>
                <a:gd name="connsiteX2" fmla="*/ 698501 w 704235"/>
                <a:gd name="connsiteY2" fmla="*/ 0 h 368557"/>
                <a:gd name="connsiteX0" fmla="*/ 0 w 700295"/>
                <a:gd name="connsiteY0" fmla="*/ 332318 h 368557"/>
                <a:gd name="connsiteX1" fmla="*/ 391583 w 700295"/>
                <a:gd name="connsiteY1" fmla="*/ 364068 h 368557"/>
                <a:gd name="connsiteX2" fmla="*/ 698501 w 700295"/>
                <a:gd name="connsiteY2" fmla="*/ 0 h 368557"/>
                <a:gd name="connsiteX0" fmla="*/ 0 w 703322"/>
                <a:gd name="connsiteY0" fmla="*/ 332318 h 368557"/>
                <a:gd name="connsiteX1" fmla="*/ 391583 w 703322"/>
                <a:gd name="connsiteY1" fmla="*/ 364068 h 368557"/>
                <a:gd name="connsiteX2" fmla="*/ 698501 w 703322"/>
                <a:gd name="connsiteY2" fmla="*/ 0 h 368557"/>
                <a:gd name="connsiteX0" fmla="*/ 0 w 704054"/>
                <a:gd name="connsiteY0" fmla="*/ 332318 h 368557"/>
                <a:gd name="connsiteX1" fmla="*/ 391583 w 704054"/>
                <a:gd name="connsiteY1" fmla="*/ 364068 h 368557"/>
                <a:gd name="connsiteX2" fmla="*/ 698501 w 704054"/>
                <a:gd name="connsiteY2" fmla="*/ 0 h 368557"/>
                <a:gd name="connsiteX0" fmla="*/ 0 w 699670"/>
                <a:gd name="connsiteY0" fmla="*/ 332318 h 368557"/>
                <a:gd name="connsiteX1" fmla="*/ 391583 w 699670"/>
                <a:gd name="connsiteY1" fmla="*/ 364068 h 368557"/>
                <a:gd name="connsiteX2" fmla="*/ 698501 w 699670"/>
                <a:gd name="connsiteY2" fmla="*/ 0 h 368557"/>
                <a:gd name="connsiteX0" fmla="*/ 0 w 705603"/>
                <a:gd name="connsiteY0" fmla="*/ 332318 h 368557"/>
                <a:gd name="connsiteX1" fmla="*/ 391583 w 705603"/>
                <a:gd name="connsiteY1" fmla="*/ 364068 h 368557"/>
                <a:gd name="connsiteX2" fmla="*/ 698501 w 705603"/>
                <a:gd name="connsiteY2" fmla="*/ 0 h 368557"/>
              </a:gdLst>
              <a:ahLst/>
              <a:cxnLst>
                <a:cxn ang="0">
                  <a:pos x="connsiteX0" y="connsiteY0"/>
                </a:cxn>
                <a:cxn ang="0">
                  <a:pos x="connsiteX1" y="connsiteY1"/>
                </a:cxn>
                <a:cxn ang="0">
                  <a:pos x="connsiteX2" y="connsiteY2"/>
                </a:cxn>
              </a:cxnLst>
              <a:rect l="l" t="t" r="r" b="b"/>
              <a:pathLst>
                <a:path w="705603" h="368557">
                  <a:moveTo>
                    <a:pt x="0" y="332318"/>
                  </a:moveTo>
                  <a:cubicBezTo>
                    <a:pt x="103717" y="376767"/>
                    <a:pt x="63499" y="370418"/>
                    <a:pt x="391583" y="364068"/>
                  </a:cubicBezTo>
                  <a:cubicBezTo>
                    <a:pt x="559506" y="368303"/>
                    <a:pt x="744362" y="182035"/>
                    <a:pt x="698501"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0" name="Freeform: Shape 339">
              <a:extLst>
                <a:ext uri="{FF2B5EF4-FFF2-40B4-BE49-F238E27FC236}">
                  <a16:creationId xmlns:a16="http://schemas.microsoft.com/office/drawing/2014/main" id="{10F0FC55-C2C5-4F42-AD78-137960C55FD7}"/>
                </a:ext>
              </a:extLst>
            </p:cNvPr>
            <p:cNvSpPr/>
            <p:nvPr/>
          </p:nvSpPr>
          <p:spPr bwMode="auto">
            <a:xfrm rot="4696393">
              <a:off x="3575514" y="3331324"/>
              <a:ext cx="97415" cy="252005"/>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119774"/>
                <a:gd name="connsiteY0" fmla="*/ 285085 h 285085"/>
                <a:gd name="connsiteX1" fmla="*/ 115091 w 119774"/>
                <a:gd name="connsiteY1" fmla="*/ 0 h 285085"/>
                <a:gd name="connsiteX0" fmla="*/ 0 w 123444"/>
                <a:gd name="connsiteY0" fmla="*/ 251847 h 251847"/>
                <a:gd name="connsiteX1" fmla="*/ 119000 w 123444"/>
                <a:gd name="connsiteY1" fmla="*/ 0 h 251847"/>
                <a:gd name="connsiteX0" fmla="*/ 0 w 104312"/>
                <a:gd name="connsiteY0" fmla="*/ 256149 h 256149"/>
                <a:gd name="connsiteX1" fmla="*/ 98275 w 104312"/>
                <a:gd name="connsiteY1" fmla="*/ 0 h 256149"/>
                <a:gd name="connsiteX0" fmla="*/ 0 w 98275"/>
                <a:gd name="connsiteY0" fmla="*/ 256149 h 256149"/>
                <a:gd name="connsiteX1" fmla="*/ 98275 w 98275"/>
                <a:gd name="connsiteY1" fmla="*/ 0 h 256149"/>
                <a:gd name="connsiteX0" fmla="*/ 0 w 94639"/>
                <a:gd name="connsiteY0" fmla="*/ 269875 h 269875"/>
                <a:gd name="connsiteX1" fmla="*/ 94639 w 94639"/>
                <a:gd name="connsiteY1" fmla="*/ 0 h 269875"/>
                <a:gd name="connsiteX0" fmla="*/ 0 w 94639"/>
                <a:gd name="connsiteY0" fmla="*/ 269875 h 269875"/>
                <a:gd name="connsiteX1" fmla="*/ 94639 w 94639"/>
                <a:gd name="connsiteY1" fmla="*/ 0 h 269875"/>
                <a:gd name="connsiteX0" fmla="*/ 0 w 91744"/>
                <a:gd name="connsiteY0" fmla="*/ 214270 h 214270"/>
                <a:gd name="connsiteX1" fmla="*/ 91744 w 91744"/>
                <a:gd name="connsiteY1" fmla="*/ 0 h 214270"/>
                <a:gd name="connsiteX0" fmla="*/ 0 w 97415"/>
                <a:gd name="connsiteY0" fmla="*/ 252005 h 252005"/>
                <a:gd name="connsiteX1" fmla="*/ 97415 w 97415"/>
                <a:gd name="connsiteY1" fmla="*/ 0 h 252005"/>
                <a:gd name="connsiteX0" fmla="*/ 0 w 97415"/>
                <a:gd name="connsiteY0" fmla="*/ 252005 h 252005"/>
                <a:gd name="connsiteX1" fmla="*/ 97415 w 97415"/>
                <a:gd name="connsiteY1" fmla="*/ 0 h 252005"/>
              </a:gdLst>
              <a:ahLst/>
              <a:cxnLst>
                <a:cxn ang="0">
                  <a:pos x="connsiteX0" y="connsiteY0"/>
                </a:cxn>
                <a:cxn ang="0">
                  <a:pos x="connsiteX1" y="connsiteY1"/>
                </a:cxn>
              </a:cxnLst>
              <a:rect l="l" t="t" r="r" b="b"/>
              <a:pathLst>
                <a:path w="97415" h="252005">
                  <a:moveTo>
                    <a:pt x="0" y="252005"/>
                  </a:moveTo>
                  <a:cubicBezTo>
                    <a:pt x="86864" y="198373"/>
                    <a:pt x="72868" y="93877"/>
                    <a:pt x="97415"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1" name="Cylinder 340">
              <a:extLst>
                <a:ext uri="{FF2B5EF4-FFF2-40B4-BE49-F238E27FC236}">
                  <a16:creationId xmlns:a16="http://schemas.microsoft.com/office/drawing/2014/main" id="{55D08AEF-CA8F-47ED-99CD-CFCAABAC2DBF}"/>
                </a:ext>
              </a:extLst>
            </p:cNvPr>
            <p:cNvSpPr/>
            <p:nvPr/>
          </p:nvSpPr>
          <p:spPr bwMode="auto">
            <a:xfrm rot="17795084">
              <a:off x="2531038" y="3147793"/>
              <a:ext cx="333432" cy="271988"/>
            </a:xfrm>
            <a:prstGeom prst="can">
              <a:avLst/>
            </a:prstGeom>
            <a:solidFill>
              <a:schemeClr val="accent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2" name="Cylinder 341">
              <a:extLst>
                <a:ext uri="{FF2B5EF4-FFF2-40B4-BE49-F238E27FC236}">
                  <a16:creationId xmlns:a16="http://schemas.microsoft.com/office/drawing/2014/main" id="{EE6F78D4-2550-42FB-82E6-EFC4A1906CF1}"/>
                </a:ext>
              </a:extLst>
            </p:cNvPr>
            <p:cNvSpPr/>
            <p:nvPr/>
          </p:nvSpPr>
          <p:spPr bwMode="auto">
            <a:xfrm rot="17795084">
              <a:off x="1824675" y="3151255"/>
              <a:ext cx="333432" cy="271988"/>
            </a:xfrm>
            <a:prstGeom prst="can">
              <a:avLst/>
            </a:prstGeom>
            <a:solidFill>
              <a:schemeClr val="accent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3" name="Freeform: Shape 342">
              <a:extLst>
                <a:ext uri="{FF2B5EF4-FFF2-40B4-BE49-F238E27FC236}">
                  <a16:creationId xmlns:a16="http://schemas.microsoft.com/office/drawing/2014/main" id="{B9196374-928F-4AF4-8DF9-F043E9E39897}"/>
                </a:ext>
              </a:extLst>
            </p:cNvPr>
            <p:cNvSpPr/>
            <p:nvPr/>
          </p:nvSpPr>
          <p:spPr bwMode="auto">
            <a:xfrm>
              <a:off x="1934633" y="3145367"/>
              <a:ext cx="169907" cy="317500"/>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Lst>
              <a:ahLst/>
              <a:cxnLst>
                <a:cxn ang="0">
                  <a:pos x="connsiteX0" y="connsiteY0"/>
                </a:cxn>
                <a:cxn ang="0">
                  <a:pos x="connsiteX1" y="connsiteY1"/>
                </a:cxn>
              </a:cxnLst>
              <a:rect l="l" t="t" r="r" b="b"/>
              <a:pathLst>
                <a:path w="169907" h="317500">
                  <a:moveTo>
                    <a:pt x="0" y="317500"/>
                  </a:moveTo>
                  <a:cubicBezTo>
                    <a:pt x="87489" y="292101"/>
                    <a:pt x="187678" y="127000"/>
                    <a:pt x="167217"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4" name="Freeform: Shape 343">
              <a:extLst>
                <a:ext uri="{FF2B5EF4-FFF2-40B4-BE49-F238E27FC236}">
                  <a16:creationId xmlns:a16="http://schemas.microsoft.com/office/drawing/2014/main" id="{3779C3F9-3CC1-4CF2-9ED5-97A523ABCCB9}"/>
                </a:ext>
              </a:extLst>
            </p:cNvPr>
            <p:cNvSpPr/>
            <p:nvPr/>
          </p:nvSpPr>
          <p:spPr bwMode="auto">
            <a:xfrm>
              <a:off x="1619250" y="3111500"/>
              <a:ext cx="437526" cy="377194"/>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430516"/>
                <a:gd name="connsiteY0" fmla="*/ 372534 h 372534"/>
                <a:gd name="connsiteX1" fmla="*/ 429684 w 430516"/>
                <a:gd name="connsiteY1" fmla="*/ 0 h 372534"/>
                <a:gd name="connsiteX0" fmla="*/ 0 w 432212"/>
                <a:gd name="connsiteY0" fmla="*/ 372534 h 377916"/>
                <a:gd name="connsiteX1" fmla="*/ 429684 w 432212"/>
                <a:gd name="connsiteY1" fmla="*/ 0 h 377916"/>
                <a:gd name="connsiteX0" fmla="*/ 0 w 437526"/>
                <a:gd name="connsiteY0" fmla="*/ 372534 h 377194"/>
                <a:gd name="connsiteX1" fmla="*/ 429684 w 437526"/>
                <a:gd name="connsiteY1" fmla="*/ 0 h 377194"/>
              </a:gdLst>
              <a:ahLst/>
              <a:cxnLst>
                <a:cxn ang="0">
                  <a:pos x="connsiteX0" y="connsiteY0"/>
                </a:cxn>
                <a:cxn ang="0">
                  <a:pos x="connsiteX1" y="connsiteY1"/>
                </a:cxn>
              </a:cxnLst>
              <a:rect l="l" t="t" r="r" b="b"/>
              <a:pathLst>
                <a:path w="437526" h="377194">
                  <a:moveTo>
                    <a:pt x="0" y="372534"/>
                  </a:moveTo>
                  <a:cubicBezTo>
                    <a:pt x="349956" y="421219"/>
                    <a:pt x="471312" y="74084"/>
                    <a:pt x="429684"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5" name="Freeform: Shape 344">
              <a:extLst>
                <a:ext uri="{FF2B5EF4-FFF2-40B4-BE49-F238E27FC236}">
                  <a16:creationId xmlns:a16="http://schemas.microsoft.com/office/drawing/2014/main" id="{761461D0-3D58-4456-AD5A-CDC4F81BC3DA}"/>
                </a:ext>
              </a:extLst>
            </p:cNvPr>
            <p:cNvSpPr/>
            <p:nvPr/>
          </p:nvSpPr>
          <p:spPr bwMode="auto">
            <a:xfrm>
              <a:off x="2643717" y="3145367"/>
              <a:ext cx="169907" cy="317500"/>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Lst>
              <a:ahLst/>
              <a:cxnLst>
                <a:cxn ang="0">
                  <a:pos x="connsiteX0" y="connsiteY0"/>
                </a:cxn>
                <a:cxn ang="0">
                  <a:pos x="connsiteX1" y="connsiteY1"/>
                </a:cxn>
              </a:cxnLst>
              <a:rect l="l" t="t" r="r" b="b"/>
              <a:pathLst>
                <a:path w="169907" h="317500">
                  <a:moveTo>
                    <a:pt x="0" y="317500"/>
                  </a:moveTo>
                  <a:cubicBezTo>
                    <a:pt x="87489" y="292101"/>
                    <a:pt x="187678" y="127000"/>
                    <a:pt x="167217"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6" name="Freeform: Shape 345">
              <a:extLst>
                <a:ext uri="{FF2B5EF4-FFF2-40B4-BE49-F238E27FC236}">
                  <a16:creationId xmlns:a16="http://schemas.microsoft.com/office/drawing/2014/main" id="{D26ABAEE-386F-4689-B44E-8295C28C9750}"/>
                </a:ext>
              </a:extLst>
            </p:cNvPr>
            <p:cNvSpPr/>
            <p:nvPr/>
          </p:nvSpPr>
          <p:spPr bwMode="auto">
            <a:xfrm>
              <a:off x="2059518" y="3111500"/>
              <a:ext cx="705603" cy="368557"/>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430516"/>
                <a:gd name="connsiteY0" fmla="*/ 372534 h 372534"/>
                <a:gd name="connsiteX1" fmla="*/ 429684 w 430516"/>
                <a:gd name="connsiteY1" fmla="*/ 0 h 372534"/>
                <a:gd name="connsiteX0" fmla="*/ 0 w 432212"/>
                <a:gd name="connsiteY0" fmla="*/ 372534 h 377916"/>
                <a:gd name="connsiteX1" fmla="*/ 429684 w 432212"/>
                <a:gd name="connsiteY1" fmla="*/ 0 h 377916"/>
                <a:gd name="connsiteX0" fmla="*/ 0 w 437526"/>
                <a:gd name="connsiteY0" fmla="*/ 372534 h 377194"/>
                <a:gd name="connsiteX1" fmla="*/ 429684 w 437526"/>
                <a:gd name="connsiteY1" fmla="*/ 0 h 377194"/>
                <a:gd name="connsiteX0" fmla="*/ 0 w 701565"/>
                <a:gd name="connsiteY0" fmla="*/ 332318 h 337523"/>
                <a:gd name="connsiteX1" fmla="*/ 698501 w 701565"/>
                <a:gd name="connsiteY1" fmla="*/ 0 h 337523"/>
                <a:gd name="connsiteX0" fmla="*/ 0 w 706953"/>
                <a:gd name="connsiteY0" fmla="*/ 332318 h 379794"/>
                <a:gd name="connsiteX1" fmla="*/ 698501 w 706953"/>
                <a:gd name="connsiteY1" fmla="*/ 0 h 379794"/>
                <a:gd name="connsiteX0" fmla="*/ 0 w 701551"/>
                <a:gd name="connsiteY0" fmla="*/ 332318 h 376801"/>
                <a:gd name="connsiteX1" fmla="*/ 698501 w 701551"/>
                <a:gd name="connsiteY1" fmla="*/ 0 h 376801"/>
                <a:gd name="connsiteX0" fmla="*/ 0 w 701839"/>
                <a:gd name="connsiteY0" fmla="*/ 332318 h 398563"/>
                <a:gd name="connsiteX1" fmla="*/ 698501 w 701839"/>
                <a:gd name="connsiteY1" fmla="*/ 0 h 398563"/>
                <a:gd name="connsiteX0" fmla="*/ 0 w 701902"/>
                <a:gd name="connsiteY0" fmla="*/ 332318 h 410768"/>
                <a:gd name="connsiteX1" fmla="*/ 446617 w 701902"/>
                <a:gd name="connsiteY1" fmla="*/ 359834 h 410768"/>
                <a:gd name="connsiteX2" fmla="*/ 698501 w 701902"/>
                <a:gd name="connsiteY2" fmla="*/ 0 h 410768"/>
                <a:gd name="connsiteX0" fmla="*/ 0 w 701074"/>
                <a:gd name="connsiteY0" fmla="*/ 332318 h 420021"/>
                <a:gd name="connsiteX1" fmla="*/ 311150 w 701074"/>
                <a:gd name="connsiteY1" fmla="*/ 370418 h 420021"/>
                <a:gd name="connsiteX2" fmla="*/ 698501 w 701074"/>
                <a:gd name="connsiteY2" fmla="*/ 0 h 420021"/>
                <a:gd name="connsiteX0" fmla="*/ 0 w 703113"/>
                <a:gd name="connsiteY0" fmla="*/ 332318 h 373529"/>
                <a:gd name="connsiteX1" fmla="*/ 311150 w 703113"/>
                <a:gd name="connsiteY1" fmla="*/ 370418 h 373529"/>
                <a:gd name="connsiteX2" fmla="*/ 698501 w 703113"/>
                <a:gd name="connsiteY2" fmla="*/ 0 h 373529"/>
                <a:gd name="connsiteX0" fmla="*/ 0 w 703113"/>
                <a:gd name="connsiteY0" fmla="*/ 332318 h 375096"/>
                <a:gd name="connsiteX1" fmla="*/ 311150 w 703113"/>
                <a:gd name="connsiteY1" fmla="*/ 370418 h 375096"/>
                <a:gd name="connsiteX2" fmla="*/ 698501 w 703113"/>
                <a:gd name="connsiteY2" fmla="*/ 0 h 375096"/>
                <a:gd name="connsiteX0" fmla="*/ 0 w 704680"/>
                <a:gd name="connsiteY0" fmla="*/ 332318 h 369305"/>
                <a:gd name="connsiteX1" fmla="*/ 391583 w 704680"/>
                <a:gd name="connsiteY1" fmla="*/ 364068 h 369305"/>
                <a:gd name="connsiteX2" fmla="*/ 698501 w 704680"/>
                <a:gd name="connsiteY2" fmla="*/ 0 h 369305"/>
                <a:gd name="connsiteX0" fmla="*/ 0 w 704235"/>
                <a:gd name="connsiteY0" fmla="*/ 332318 h 369305"/>
                <a:gd name="connsiteX1" fmla="*/ 391583 w 704235"/>
                <a:gd name="connsiteY1" fmla="*/ 364068 h 369305"/>
                <a:gd name="connsiteX2" fmla="*/ 698501 w 704235"/>
                <a:gd name="connsiteY2" fmla="*/ 0 h 369305"/>
                <a:gd name="connsiteX0" fmla="*/ 0 w 704235"/>
                <a:gd name="connsiteY0" fmla="*/ 332318 h 365070"/>
                <a:gd name="connsiteX1" fmla="*/ 391583 w 704235"/>
                <a:gd name="connsiteY1" fmla="*/ 364068 h 365070"/>
                <a:gd name="connsiteX2" fmla="*/ 698501 w 704235"/>
                <a:gd name="connsiteY2" fmla="*/ 0 h 365070"/>
                <a:gd name="connsiteX0" fmla="*/ 0 w 704235"/>
                <a:gd name="connsiteY0" fmla="*/ 332318 h 370903"/>
                <a:gd name="connsiteX1" fmla="*/ 391583 w 704235"/>
                <a:gd name="connsiteY1" fmla="*/ 364068 h 370903"/>
                <a:gd name="connsiteX2" fmla="*/ 698501 w 704235"/>
                <a:gd name="connsiteY2" fmla="*/ 0 h 370903"/>
                <a:gd name="connsiteX0" fmla="*/ 0 w 704235"/>
                <a:gd name="connsiteY0" fmla="*/ 332318 h 368557"/>
                <a:gd name="connsiteX1" fmla="*/ 391583 w 704235"/>
                <a:gd name="connsiteY1" fmla="*/ 364068 h 368557"/>
                <a:gd name="connsiteX2" fmla="*/ 698501 w 704235"/>
                <a:gd name="connsiteY2" fmla="*/ 0 h 368557"/>
                <a:gd name="connsiteX0" fmla="*/ 0 w 700295"/>
                <a:gd name="connsiteY0" fmla="*/ 332318 h 368557"/>
                <a:gd name="connsiteX1" fmla="*/ 391583 w 700295"/>
                <a:gd name="connsiteY1" fmla="*/ 364068 h 368557"/>
                <a:gd name="connsiteX2" fmla="*/ 698501 w 700295"/>
                <a:gd name="connsiteY2" fmla="*/ 0 h 368557"/>
                <a:gd name="connsiteX0" fmla="*/ 0 w 703322"/>
                <a:gd name="connsiteY0" fmla="*/ 332318 h 368557"/>
                <a:gd name="connsiteX1" fmla="*/ 391583 w 703322"/>
                <a:gd name="connsiteY1" fmla="*/ 364068 h 368557"/>
                <a:gd name="connsiteX2" fmla="*/ 698501 w 703322"/>
                <a:gd name="connsiteY2" fmla="*/ 0 h 368557"/>
                <a:gd name="connsiteX0" fmla="*/ 0 w 704054"/>
                <a:gd name="connsiteY0" fmla="*/ 332318 h 368557"/>
                <a:gd name="connsiteX1" fmla="*/ 391583 w 704054"/>
                <a:gd name="connsiteY1" fmla="*/ 364068 h 368557"/>
                <a:gd name="connsiteX2" fmla="*/ 698501 w 704054"/>
                <a:gd name="connsiteY2" fmla="*/ 0 h 368557"/>
                <a:gd name="connsiteX0" fmla="*/ 0 w 699670"/>
                <a:gd name="connsiteY0" fmla="*/ 332318 h 368557"/>
                <a:gd name="connsiteX1" fmla="*/ 391583 w 699670"/>
                <a:gd name="connsiteY1" fmla="*/ 364068 h 368557"/>
                <a:gd name="connsiteX2" fmla="*/ 698501 w 699670"/>
                <a:gd name="connsiteY2" fmla="*/ 0 h 368557"/>
                <a:gd name="connsiteX0" fmla="*/ 0 w 705603"/>
                <a:gd name="connsiteY0" fmla="*/ 332318 h 368557"/>
                <a:gd name="connsiteX1" fmla="*/ 391583 w 705603"/>
                <a:gd name="connsiteY1" fmla="*/ 364068 h 368557"/>
                <a:gd name="connsiteX2" fmla="*/ 698501 w 705603"/>
                <a:gd name="connsiteY2" fmla="*/ 0 h 368557"/>
              </a:gdLst>
              <a:ahLst/>
              <a:cxnLst>
                <a:cxn ang="0">
                  <a:pos x="connsiteX0" y="connsiteY0"/>
                </a:cxn>
                <a:cxn ang="0">
                  <a:pos x="connsiteX1" y="connsiteY1"/>
                </a:cxn>
                <a:cxn ang="0">
                  <a:pos x="connsiteX2" y="connsiteY2"/>
                </a:cxn>
              </a:cxnLst>
              <a:rect l="l" t="t" r="r" b="b"/>
              <a:pathLst>
                <a:path w="705603" h="368557">
                  <a:moveTo>
                    <a:pt x="0" y="332318"/>
                  </a:moveTo>
                  <a:cubicBezTo>
                    <a:pt x="103717" y="376767"/>
                    <a:pt x="63499" y="370418"/>
                    <a:pt x="391583" y="364068"/>
                  </a:cubicBezTo>
                  <a:cubicBezTo>
                    <a:pt x="559506" y="368303"/>
                    <a:pt x="744362" y="182035"/>
                    <a:pt x="698501"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7" name="Group 346">
            <a:extLst>
              <a:ext uri="{FF2B5EF4-FFF2-40B4-BE49-F238E27FC236}">
                <a16:creationId xmlns:a16="http://schemas.microsoft.com/office/drawing/2014/main" id="{E5295200-18C6-4FBF-BB01-E05555F027A2}"/>
              </a:ext>
            </a:extLst>
          </p:cNvPr>
          <p:cNvGrpSpPr/>
          <p:nvPr/>
        </p:nvGrpSpPr>
        <p:grpSpPr>
          <a:xfrm>
            <a:off x="6813550" y="5293192"/>
            <a:ext cx="2130974" cy="394534"/>
            <a:chOff x="1619250" y="3111500"/>
            <a:chExt cx="2130974" cy="394534"/>
          </a:xfrm>
        </p:grpSpPr>
        <p:sp>
          <p:nvSpPr>
            <p:cNvPr id="348" name="Cylinder 347">
              <a:extLst>
                <a:ext uri="{FF2B5EF4-FFF2-40B4-BE49-F238E27FC236}">
                  <a16:creationId xmlns:a16="http://schemas.microsoft.com/office/drawing/2014/main" id="{88CE19FD-0856-4B44-BA38-E50F567B6A91}"/>
                </a:ext>
              </a:extLst>
            </p:cNvPr>
            <p:cNvSpPr/>
            <p:nvPr/>
          </p:nvSpPr>
          <p:spPr bwMode="auto">
            <a:xfrm rot="17795084">
              <a:off x="3246809" y="3154804"/>
              <a:ext cx="333432" cy="271988"/>
            </a:xfrm>
            <a:prstGeom prst="can">
              <a:avLst/>
            </a:prstGeom>
            <a:solidFill>
              <a:schemeClr val="accent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9" name="Freeform: Shape 348">
              <a:extLst>
                <a:ext uri="{FF2B5EF4-FFF2-40B4-BE49-F238E27FC236}">
                  <a16:creationId xmlns:a16="http://schemas.microsoft.com/office/drawing/2014/main" id="{46DE6DC2-A851-4C6A-BE86-3FBF1057E588}"/>
                </a:ext>
              </a:extLst>
            </p:cNvPr>
            <p:cNvSpPr/>
            <p:nvPr/>
          </p:nvSpPr>
          <p:spPr bwMode="auto">
            <a:xfrm>
              <a:off x="3353554" y="3149685"/>
              <a:ext cx="169907" cy="317500"/>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Lst>
              <a:ahLst/>
              <a:cxnLst>
                <a:cxn ang="0">
                  <a:pos x="connsiteX0" y="connsiteY0"/>
                </a:cxn>
                <a:cxn ang="0">
                  <a:pos x="connsiteX1" y="connsiteY1"/>
                </a:cxn>
              </a:cxnLst>
              <a:rect l="l" t="t" r="r" b="b"/>
              <a:pathLst>
                <a:path w="169907" h="317500">
                  <a:moveTo>
                    <a:pt x="0" y="317500"/>
                  </a:moveTo>
                  <a:cubicBezTo>
                    <a:pt x="87489" y="292101"/>
                    <a:pt x="187678" y="127000"/>
                    <a:pt x="167217"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0" name="Freeform: Shape 349">
              <a:extLst>
                <a:ext uri="{FF2B5EF4-FFF2-40B4-BE49-F238E27FC236}">
                  <a16:creationId xmlns:a16="http://schemas.microsoft.com/office/drawing/2014/main" id="{B04B6D2F-4C64-40DB-AE2A-C873EA6471E8}"/>
                </a:ext>
              </a:extLst>
            </p:cNvPr>
            <p:cNvSpPr/>
            <p:nvPr/>
          </p:nvSpPr>
          <p:spPr bwMode="auto">
            <a:xfrm>
              <a:off x="2769355" y="3115818"/>
              <a:ext cx="705603" cy="368557"/>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430516"/>
                <a:gd name="connsiteY0" fmla="*/ 372534 h 372534"/>
                <a:gd name="connsiteX1" fmla="*/ 429684 w 430516"/>
                <a:gd name="connsiteY1" fmla="*/ 0 h 372534"/>
                <a:gd name="connsiteX0" fmla="*/ 0 w 432212"/>
                <a:gd name="connsiteY0" fmla="*/ 372534 h 377916"/>
                <a:gd name="connsiteX1" fmla="*/ 429684 w 432212"/>
                <a:gd name="connsiteY1" fmla="*/ 0 h 377916"/>
                <a:gd name="connsiteX0" fmla="*/ 0 w 437526"/>
                <a:gd name="connsiteY0" fmla="*/ 372534 h 377194"/>
                <a:gd name="connsiteX1" fmla="*/ 429684 w 437526"/>
                <a:gd name="connsiteY1" fmla="*/ 0 h 377194"/>
                <a:gd name="connsiteX0" fmla="*/ 0 w 701565"/>
                <a:gd name="connsiteY0" fmla="*/ 332318 h 337523"/>
                <a:gd name="connsiteX1" fmla="*/ 698501 w 701565"/>
                <a:gd name="connsiteY1" fmla="*/ 0 h 337523"/>
                <a:gd name="connsiteX0" fmla="*/ 0 w 706953"/>
                <a:gd name="connsiteY0" fmla="*/ 332318 h 379794"/>
                <a:gd name="connsiteX1" fmla="*/ 698501 w 706953"/>
                <a:gd name="connsiteY1" fmla="*/ 0 h 379794"/>
                <a:gd name="connsiteX0" fmla="*/ 0 w 701551"/>
                <a:gd name="connsiteY0" fmla="*/ 332318 h 376801"/>
                <a:gd name="connsiteX1" fmla="*/ 698501 w 701551"/>
                <a:gd name="connsiteY1" fmla="*/ 0 h 376801"/>
                <a:gd name="connsiteX0" fmla="*/ 0 w 701839"/>
                <a:gd name="connsiteY0" fmla="*/ 332318 h 398563"/>
                <a:gd name="connsiteX1" fmla="*/ 698501 w 701839"/>
                <a:gd name="connsiteY1" fmla="*/ 0 h 398563"/>
                <a:gd name="connsiteX0" fmla="*/ 0 w 701902"/>
                <a:gd name="connsiteY0" fmla="*/ 332318 h 410768"/>
                <a:gd name="connsiteX1" fmla="*/ 446617 w 701902"/>
                <a:gd name="connsiteY1" fmla="*/ 359834 h 410768"/>
                <a:gd name="connsiteX2" fmla="*/ 698501 w 701902"/>
                <a:gd name="connsiteY2" fmla="*/ 0 h 410768"/>
                <a:gd name="connsiteX0" fmla="*/ 0 w 701074"/>
                <a:gd name="connsiteY0" fmla="*/ 332318 h 420021"/>
                <a:gd name="connsiteX1" fmla="*/ 311150 w 701074"/>
                <a:gd name="connsiteY1" fmla="*/ 370418 h 420021"/>
                <a:gd name="connsiteX2" fmla="*/ 698501 w 701074"/>
                <a:gd name="connsiteY2" fmla="*/ 0 h 420021"/>
                <a:gd name="connsiteX0" fmla="*/ 0 w 703113"/>
                <a:gd name="connsiteY0" fmla="*/ 332318 h 373529"/>
                <a:gd name="connsiteX1" fmla="*/ 311150 w 703113"/>
                <a:gd name="connsiteY1" fmla="*/ 370418 h 373529"/>
                <a:gd name="connsiteX2" fmla="*/ 698501 w 703113"/>
                <a:gd name="connsiteY2" fmla="*/ 0 h 373529"/>
                <a:gd name="connsiteX0" fmla="*/ 0 w 703113"/>
                <a:gd name="connsiteY0" fmla="*/ 332318 h 375096"/>
                <a:gd name="connsiteX1" fmla="*/ 311150 w 703113"/>
                <a:gd name="connsiteY1" fmla="*/ 370418 h 375096"/>
                <a:gd name="connsiteX2" fmla="*/ 698501 w 703113"/>
                <a:gd name="connsiteY2" fmla="*/ 0 h 375096"/>
                <a:gd name="connsiteX0" fmla="*/ 0 w 704680"/>
                <a:gd name="connsiteY0" fmla="*/ 332318 h 369305"/>
                <a:gd name="connsiteX1" fmla="*/ 391583 w 704680"/>
                <a:gd name="connsiteY1" fmla="*/ 364068 h 369305"/>
                <a:gd name="connsiteX2" fmla="*/ 698501 w 704680"/>
                <a:gd name="connsiteY2" fmla="*/ 0 h 369305"/>
                <a:gd name="connsiteX0" fmla="*/ 0 w 704235"/>
                <a:gd name="connsiteY0" fmla="*/ 332318 h 369305"/>
                <a:gd name="connsiteX1" fmla="*/ 391583 w 704235"/>
                <a:gd name="connsiteY1" fmla="*/ 364068 h 369305"/>
                <a:gd name="connsiteX2" fmla="*/ 698501 w 704235"/>
                <a:gd name="connsiteY2" fmla="*/ 0 h 369305"/>
                <a:gd name="connsiteX0" fmla="*/ 0 w 704235"/>
                <a:gd name="connsiteY0" fmla="*/ 332318 h 365070"/>
                <a:gd name="connsiteX1" fmla="*/ 391583 w 704235"/>
                <a:gd name="connsiteY1" fmla="*/ 364068 h 365070"/>
                <a:gd name="connsiteX2" fmla="*/ 698501 w 704235"/>
                <a:gd name="connsiteY2" fmla="*/ 0 h 365070"/>
                <a:gd name="connsiteX0" fmla="*/ 0 w 704235"/>
                <a:gd name="connsiteY0" fmla="*/ 332318 h 370903"/>
                <a:gd name="connsiteX1" fmla="*/ 391583 w 704235"/>
                <a:gd name="connsiteY1" fmla="*/ 364068 h 370903"/>
                <a:gd name="connsiteX2" fmla="*/ 698501 w 704235"/>
                <a:gd name="connsiteY2" fmla="*/ 0 h 370903"/>
                <a:gd name="connsiteX0" fmla="*/ 0 w 704235"/>
                <a:gd name="connsiteY0" fmla="*/ 332318 h 368557"/>
                <a:gd name="connsiteX1" fmla="*/ 391583 w 704235"/>
                <a:gd name="connsiteY1" fmla="*/ 364068 h 368557"/>
                <a:gd name="connsiteX2" fmla="*/ 698501 w 704235"/>
                <a:gd name="connsiteY2" fmla="*/ 0 h 368557"/>
                <a:gd name="connsiteX0" fmla="*/ 0 w 700295"/>
                <a:gd name="connsiteY0" fmla="*/ 332318 h 368557"/>
                <a:gd name="connsiteX1" fmla="*/ 391583 w 700295"/>
                <a:gd name="connsiteY1" fmla="*/ 364068 h 368557"/>
                <a:gd name="connsiteX2" fmla="*/ 698501 w 700295"/>
                <a:gd name="connsiteY2" fmla="*/ 0 h 368557"/>
                <a:gd name="connsiteX0" fmla="*/ 0 w 703322"/>
                <a:gd name="connsiteY0" fmla="*/ 332318 h 368557"/>
                <a:gd name="connsiteX1" fmla="*/ 391583 w 703322"/>
                <a:gd name="connsiteY1" fmla="*/ 364068 h 368557"/>
                <a:gd name="connsiteX2" fmla="*/ 698501 w 703322"/>
                <a:gd name="connsiteY2" fmla="*/ 0 h 368557"/>
                <a:gd name="connsiteX0" fmla="*/ 0 w 704054"/>
                <a:gd name="connsiteY0" fmla="*/ 332318 h 368557"/>
                <a:gd name="connsiteX1" fmla="*/ 391583 w 704054"/>
                <a:gd name="connsiteY1" fmla="*/ 364068 h 368557"/>
                <a:gd name="connsiteX2" fmla="*/ 698501 w 704054"/>
                <a:gd name="connsiteY2" fmla="*/ 0 h 368557"/>
                <a:gd name="connsiteX0" fmla="*/ 0 w 699670"/>
                <a:gd name="connsiteY0" fmla="*/ 332318 h 368557"/>
                <a:gd name="connsiteX1" fmla="*/ 391583 w 699670"/>
                <a:gd name="connsiteY1" fmla="*/ 364068 h 368557"/>
                <a:gd name="connsiteX2" fmla="*/ 698501 w 699670"/>
                <a:gd name="connsiteY2" fmla="*/ 0 h 368557"/>
                <a:gd name="connsiteX0" fmla="*/ 0 w 705603"/>
                <a:gd name="connsiteY0" fmla="*/ 332318 h 368557"/>
                <a:gd name="connsiteX1" fmla="*/ 391583 w 705603"/>
                <a:gd name="connsiteY1" fmla="*/ 364068 h 368557"/>
                <a:gd name="connsiteX2" fmla="*/ 698501 w 705603"/>
                <a:gd name="connsiteY2" fmla="*/ 0 h 368557"/>
              </a:gdLst>
              <a:ahLst/>
              <a:cxnLst>
                <a:cxn ang="0">
                  <a:pos x="connsiteX0" y="connsiteY0"/>
                </a:cxn>
                <a:cxn ang="0">
                  <a:pos x="connsiteX1" y="connsiteY1"/>
                </a:cxn>
                <a:cxn ang="0">
                  <a:pos x="connsiteX2" y="connsiteY2"/>
                </a:cxn>
              </a:cxnLst>
              <a:rect l="l" t="t" r="r" b="b"/>
              <a:pathLst>
                <a:path w="705603" h="368557">
                  <a:moveTo>
                    <a:pt x="0" y="332318"/>
                  </a:moveTo>
                  <a:cubicBezTo>
                    <a:pt x="103717" y="376767"/>
                    <a:pt x="63499" y="370418"/>
                    <a:pt x="391583" y="364068"/>
                  </a:cubicBezTo>
                  <a:cubicBezTo>
                    <a:pt x="559506" y="368303"/>
                    <a:pt x="744362" y="182035"/>
                    <a:pt x="698501"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1" name="Freeform: Shape 350">
              <a:extLst>
                <a:ext uri="{FF2B5EF4-FFF2-40B4-BE49-F238E27FC236}">
                  <a16:creationId xmlns:a16="http://schemas.microsoft.com/office/drawing/2014/main" id="{6060D7BC-21C4-49C3-A46F-14CF3B8204F2}"/>
                </a:ext>
              </a:extLst>
            </p:cNvPr>
            <p:cNvSpPr/>
            <p:nvPr/>
          </p:nvSpPr>
          <p:spPr bwMode="auto">
            <a:xfrm rot="4696393">
              <a:off x="3575514" y="3331324"/>
              <a:ext cx="97415" cy="252005"/>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119774"/>
                <a:gd name="connsiteY0" fmla="*/ 285085 h 285085"/>
                <a:gd name="connsiteX1" fmla="*/ 115091 w 119774"/>
                <a:gd name="connsiteY1" fmla="*/ 0 h 285085"/>
                <a:gd name="connsiteX0" fmla="*/ 0 w 123444"/>
                <a:gd name="connsiteY0" fmla="*/ 251847 h 251847"/>
                <a:gd name="connsiteX1" fmla="*/ 119000 w 123444"/>
                <a:gd name="connsiteY1" fmla="*/ 0 h 251847"/>
                <a:gd name="connsiteX0" fmla="*/ 0 w 104312"/>
                <a:gd name="connsiteY0" fmla="*/ 256149 h 256149"/>
                <a:gd name="connsiteX1" fmla="*/ 98275 w 104312"/>
                <a:gd name="connsiteY1" fmla="*/ 0 h 256149"/>
                <a:gd name="connsiteX0" fmla="*/ 0 w 98275"/>
                <a:gd name="connsiteY0" fmla="*/ 256149 h 256149"/>
                <a:gd name="connsiteX1" fmla="*/ 98275 w 98275"/>
                <a:gd name="connsiteY1" fmla="*/ 0 h 256149"/>
                <a:gd name="connsiteX0" fmla="*/ 0 w 94639"/>
                <a:gd name="connsiteY0" fmla="*/ 269875 h 269875"/>
                <a:gd name="connsiteX1" fmla="*/ 94639 w 94639"/>
                <a:gd name="connsiteY1" fmla="*/ 0 h 269875"/>
                <a:gd name="connsiteX0" fmla="*/ 0 w 94639"/>
                <a:gd name="connsiteY0" fmla="*/ 269875 h 269875"/>
                <a:gd name="connsiteX1" fmla="*/ 94639 w 94639"/>
                <a:gd name="connsiteY1" fmla="*/ 0 h 269875"/>
                <a:gd name="connsiteX0" fmla="*/ 0 w 91744"/>
                <a:gd name="connsiteY0" fmla="*/ 214270 h 214270"/>
                <a:gd name="connsiteX1" fmla="*/ 91744 w 91744"/>
                <a:gd name="connsiteY1" fmla="*/ 0 h 214270"/>
                <a:gd name="connsiteX0" fmla="*/ 0 w 97415"/>
                <a:gd name="connsiteY0" fmla="*/ 252005 h 252005"/>
                <a:gd name="connsiteX1" fmla="*/ 97415 w 97415"/>
                <a:gd name="connsiteY1" fmla="*/ 0 h 252005"/>
                <a:gd name="connsiteX0" fmla="*/ 0 w 97415"/>
                <a:gd name="connsiteY0" fmla="*/ 252005 h 252005"/>
                <a:gd name="connsiteX1" fmla="*/ 97415 w 97415"/>
                <a:gd name="connsiteY1" fmla="*/ 0 h 252005"/>
              </a:gdLst>
              <a:ahLst/>
              <a:cxnLst>
                <a:cxn ang="0">
                  <a:pos x="connsiteX0" y="connsiteY0"/>
                </a:cxn>
                <a:cxn ang="0">
                  <a:pos x="connsiteX1" y="connsiteY1"/>
                </a:cxn>
              </a:cxnLst>
              <a:rect l="l" t="t" r="r" b="b"/>
              <a:pathLst>
                <a:path w="97415" h="252005">
                  <a:moveTo>
                    <a:pt x="0" y="252005"/>
                  </a:moveTo>
                  <a:cubicBezTo>
                    <a:pt x="86864" y="198373"/>
                    <a:pt x="72868" y="93877"/>
                    <a:pt x="97415"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2" name="Cylinder 351">
              <a:extLst>
                <a:ext uri="{FF2B5EF4-FFF2-40B4-BE49-F238E27FC236}">
                  <a16:creationId xmlns:a16="http://schemas.microsoft.com/office/drawing/2014/main" id="{48AF7683-690B-4CF7-A7DA-8416373A3271}"/>
                </a:ext>
              </a:extLst>
            </p:cNvPr>
            <p:cNvSpPr/>
            <p:nvPr/>
          </p:nvSpPr>
          <p:spPr bwMode="auto">
            <a:xfrm rot="17795084">
              <a:off x="2531038" y="3147793"/>
              <a:ext cx="333432" cy="271988"/>
            </a:xfrm>
            <a:prstGeom prst="can">
              <a:avLst/>
            </a:prstGeom>
            <a:solidFill>
              <a:schemeClr val="accent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3" name="Cylinder 352">
              <a:extLst>
                <a:ext uri="{FF2B5EF4-FFF2-40B4-BE49-F238E27FC236}">
                  <a16:creationId xmlns:a16="http://schemas.microsoft.com/office/drawing/2014/main" id="{3A91E71F-73ED-41F7-B7B4-04B4EEB923D8}"/>
                </a:ext>
              </a:extLst>
            </p:cNvPr>
            <p:cNvSpPr/>
            <p:nvPr/>
          </p:nvSpPr>
          <p:spPr bwMode="auto">
            <a:xfrm rot="17795084">
              <a:off x="1824675" y="3151255"/>
              <a:ext cx="333432" cy="271988"/>
            </a:xfrm>
            <a:prstGeom prst="can">
              <a:avLst/>
            </a:prstGeom>
            <a:solidFill>
              <a:schemeClr val="accent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4" name="Freeform: Shape 353">
              <a:extLst>
                <a:ext uri="{FF2B5EF4-FFF2-40B4-BE49-F238E27FC236}">
                  <a16:creationId xmlns:a16="http://schemas.microsoft.com/office/drawing/2014/main" id="{83EE4533-55A7-4BE2-A2C8-628F2701BB47}"/>
                </a:ext>
              </a:extLst>
            </p:cNvPr>
            <p:cNvSpPr/>
            <p:nvPr/>
          </p:nvSpPr>
          <p:spPr bwMode="auto">
            <a:xfrm>
              <a:off x="1934633" y="3145367"/>
              <a:ext cx="169907" cy="317500"/>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Lst>
              <a:ahLst/>
              <a:cxnLst>
                <a:cxn ang="0">
                  <a:pos x="connsiteX0" y="connsiteY0"/>
                </a:cxn>
                <a:cxn ang="0">
                  <a:pos x="connsiteX1" y="connsiteY1"/>
                </a:cxn>
              </a:cxnLst>
              <a:rect l="l" t="t" r="r" b="b"/>
              <a:pathLst>
                <a:path w="169907" h="317500">
                  <a:moveTo>
                    <a:pt x="0" y="317500"/>
                  </a:moveTo>
                  <a:cubicBezTo>
                    <a:pt x="87489" y="292101"/>
                    <a:pt x="187678" y="127000"/>
                    <a:pt x="167217"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5" name="Freeform: Shape 354">
              <a:extLst>
                <a:ext uri="{FF2B5EF4-FFF2-40B4-BE49-F238E27FC236}">
                  <a16:creationId xmlns:a16="http://schemas.microsoft.com/office/drawing/2014/main" id="{8CD98AAE-C41B-4EB6-8C45-740920983790}"/>
                </a:ext>
              </a:extLst>
            </p:cNvPr>
            <p:cNvSpPr/>
            <p:nvPr/>
          </p:nvSpPr>
          <p:spPr bwMode="auto">
            <a:xfrm>
              <a:off x="1619250" y="3111500"/>
              <a:ext cx="437526" cy="377194"/>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430516"/>
                <a:gd name="connsiteY0" fmla="*/ 372534 h 372534"/>
                <a:gd name="connsiteX1" fmla="*/ 429684 w 430516"/>
                <a:gd name="connsiteY1" fmla="*/ 0 h 372534"/>
                <a:gd name="connsiteX0" fmla="*/ 0 w 432212"/>
                <a:gd name="connsiteY0" fmla="*/ 372534 h 377916"/>
                <a:gd name="connsiteX1" fmla="*/ 429684 w 432212"/>
                <a:gd name="connsiteY1" fmla="*/ 0 h 377916"/>
                <a:gd name="connsiteX0" fmla="*/ 0 w 437526"/>
                <a:gd name="connsiteY0" fmla="*/ 372534 h 377194"/>
                <a:gd name="connsiteX1" fmla="*/ 429684 w 437526"/>
                <a:gd name="connsiteY1" fmla="*/ 0 h 377194"/>
              </a:gdLst>
              <a:ahLst/>
              <a:cxnLst>
                <a:cxn ang="0">
                  <a:pos x="connsiteX0" y="connsiteY0"/>
                </a:cxn>
                <a:cxn ang="0">
                  <a:pos x="connsiteX1" y="connsiteY1"/>
                </a:cxn>
              </a:cxnLst>
              <a:rect l="l" t="t" r="r" b="b"/>
              <a:pathLst>
                <a:path w="437526" h="377194">
                  <a:moveTo>
                    <a:pt x="0" y="372534"/>
                  </a:moveTo>
                  <a:cubicBezTo>
                    <a:pt x="349956" y="421219"/>
                    <a:pt x="471312" y="74084"/>
                    <a:pt x="429684"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6" name="Freeform: Shape 355">
              <a:extLst>
                <a:ext uri="{FF2B5EF4-FFF2-40B4-BE49-F238E27FC236}">
                  <a16:creationId xmlns:a16="http://schemas.microsoft.com/office/drawing/2014/main" id="{59452314-2319-4667-88F7-F8FA246A1293}"/>
                </a:ext>
              </a:extLst>
            </p:cNvPr>
            <p:cNvSpPr/>
            <p:nvPr/>
          </p:nvSpPr>
          <p:spPr bwMode="auto">
            <a:xfrm>
              <a:off x="2643717" y="3145367"/>
              <a:ext cx="169907" cy="317500"/>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Lst>
              <a:ahLst/>
              <a:cxnLst>
                <a:cxn ang="0">
                  <a:pos x="connsiteX0" y="connsiteY0"/>
                </a:cxn>
                <a:cxn ang="0">
                  <a:pos x="connsiteX1" y="connsiteY1"/>
                </a:cxn>
              </a:cxnLst>
              <a:rect l="l" t="t" r="r" b="b"/>
              <a:pathLst>
                <a:path w="169907" h="317500">
                  <a:moveTo>
                    <a:pt x="0" y="317500"/>
                  </a:moveTo>
                  <a:cubicBezTo>
                    <a:pt x="87489" y="292101"/>
                    <a:pt x="187678" y="127000"/>
                    <a:pt x="167217"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7" name="Freeform: Shape 356">
              <a:extLst>
                <a:ext uri="{FF2B5EF4-FFF2-40B4-BE49-F238E27FC236}">
                  <a16:creationId xmlns:a16="http://schemas.microsoft.com/office/drawing/2014/main" id="{1A7386B5-D3BF-4221-9827-AB6AFD9F6D1E}"/>
                </a:ext>
              </a:extLst>
            </p:cNvPr>
            <p:cNvSpPr/>
            <p:nvPr/>
          </p:nvSpPr>
          <p:spPr bwMode="auto">
            <a:xfrm>
              <a:off x="2059518" y="3111500"/>
              <a:ext cx="705603" cy="368557"/>
            </a:xfrm>
            <a:custGeom>
              <a:avLst/>
              <a:gdLst>
                <a:gd name="connsiteX0" fmla="*/ 0 w 167217"/>
                <a:gd name="connsiteY0" fmla="*/ 317500 h 317500"/>
                <a:gd name="connsiteX1" fmla="*/ 167217 w 167217"/>
                <a:gd name="connsiteY1" fmla="*/ 0 h 317500"/>
                <a:gd name="connsiteX0" fmla="*/ 0 w 168977"/>
                <a:gd name="connsiteY0" fmla="*/ 317500 h 317500"/>
                <a:gd name="connsiteX1" fmla="*/ 167217 w 168977"/>
                <a:gd name="connsiteY1" fmla="*/ 0 h 317500"/>
                <a:gd name="connsiteX0" fmla="*/ 0 w 169491"/>
                <a:gd name="connsiteY0" fmla="*/ 317500 h 317500"/>
                <a:gd name="connsiteX1" fmla="*/ 167217 w 169491"/>
                <a:gd name="connsiteY1" fmla="*/ 0 h 317500"/>
                <a:gd name="connsiteX0" fmla="*/ 0 w 169451"/>
                <a:gd name="connsiteY0" fmla="*/ 317500 h 317500"/>
                <a:gd name="connsiteX1" fmla="*/ 167217 w 169451"/>
                <a:gd name="connsiteY1" fmla="*/ 0 h 317500"/>
                <a:gd name="connsiteX0" fmla="*/ 0 w 169907"/>
                <a:gd name="connsiteY0" fmla="*/ 317500 h 317500"/>
                <a:gd name="connsiteX1" fmla="*/ 167217 w 169907"/>
                <a:gd name="connsiteY1" fmla="*/ 0 h 317500"/>
                <a:gd name="connsiteX0" fmla="*/ 0 w 430516"/>
                <a:gd name="connsiteY0" fmla="*/ 372534 h 372534"/>
                <a:gd name="connsiteX1" fmla="*/ 429684 w 430516"/>
                <a:gd name="connsiteY1" fmla="*/ 0 h 372534"/>
                <a:gd name="connsiteX0" fmla="*/ 0 w 432212"/>
                <a:gd name="connsiteY0" fmla="*/ 372534 h 377916"/>
                <a:gd name="connsiteX1" fmla="*/ 429684 w 432212"/>
                <a:gd name="connsiteY1" fmla="*/ 0 h 377916"/>
                <a:gd name="connsiteX0" fmla="*/ 0 w 437526"/>
                <a:gd name="connsiteY0" fmla="*/ 372534 h 377194"/>
                <a:gd name="connsiteX1" fmla="*/ 429684 w 437526"/>
                <a:gd name="connsiteY1" fmla="*/ 0 h 377194"/>
                <a:gd name="connsiteX0" fmla="*/ 0 w 701565"/>
                <a:gd name="connsiteY0" fmla="*/ 332318 h 337523"/>
                <a:gd name="connsiteX1" fmla="*/ 698501 w 701565"/>
                <a:gd name="connsiteY1" fmla="*/ 0 h 337523"/>
                <a:gd name="connsiteX0" fmla="*/ 0 w 706953"/>
                <a:gd name="connsiteY0" fmla="*/ 332318 h 379794"/>
                <a:gd name="connsiteX1" fmla="*/ 698501 w 706953"/>
                <a:gd name="connsiteY1" fmla="*/ 0 h 379794"/>
                <a:gd name="connsiteX0" fmla="*/ 0 w 701551"/>
                <a:gd name="connsiteY0" fmla="*/ 332318 h 376801"/>
                <a:gd name="connsiteX1" fmla="*/ 698501 w 701551"/>
                <a:gd name="connsiteY1" fmla="*/ 0 h 376801"/>
                <a:gd name="connsiteX0" fmla="*/ 0 w 701839"/>
                <a:gd name="connsiteY0" fmla="*/ 332318 h 398563"/>
                <a:gd name="connsiteX1" fmla="*/ 698501 w 701839"/>
                <a:gd name="connsiteY1" fmla="*/ 0 h 398563"/>
                <a:gd name="connsiteX0" fmla="*/ 0 w 701902"/>
                <a:gd name="connsiteY0" fmla="*/ 332318 h 410768"/>
                <a:gd name="connsiteX1" fmla="*/ 446617 w 701902"/>
                <a:gd name="connsiteY1" fmla="*/ 359834 h 410768"/>
                <a:gd name="connsiteX2" fmla="*/ 698501 w 701902"/>
                <a:gd name="connsiteY2" fmla="*/ 0 h 410768"/>
                <a:gd name="connsiteX0" fmla="*/ 0 w 701074"/>
                <a:gd name="connsiteY0" fmla="*/ 332318 h 420021"/>
                <a:gd name="connsiteX1" fmla="*/ 311150 w 701074"/>
                <a:gd name="connsiteY1" fmla="*/ 370418 h 420021"/>
                <a:gd name="connsiteX2" fmla="*/ 698501 w 701074"/>
                <a:gd name="connsiteY2" fmla="*/ 0 h 420021"/>
                <a:gd name="connsiteX0" fmla="*/ 0 w 703113"/>
                <a:gd name="connsiteY0" fmla="*/ 332318 h 373529"/>
                <a:gd name="connsiteX1" fmla="*/ 311150 w 703113"/>
                <a:gd name="connsiteY1" fmla="*/ 370418 h 373529"/>
                <a:gd name="connsiteX2" fmla="*/ 698501 w 703113"/>
                <a:gd name="connsiteY2" fmla="*/ 0 h 373529"/>
                <a:gd name="connsiteX0" fmla="*/ 0 w 703113"/>
                <a:gd name="connsiteY0" fmla="*/ 332318 h 375096"/>
                <a:gd name="connsiteX1" fmla="*/ 311150 w 703113"/>
                <a:gd name="connsiteY1" fmla="*/ 370418 h 375096"/>
                <a:gd name="connsiteX2" fmla="*/ 698501 w 703113"/>
                <a:gd name="connsiteY2" fmla="*/ 0 h 375096"/>
                <a:gd name="connsiteX0" fmla="*/ 0 w 704680"/>
                <a:gd name="connsiteY0" fmla="*/ 332318 h 369305"/>
                <a:gd name="connsiteX1" fmla="*/ 391583 w 704680"/>
                <a:gd name="connsiteY1" fmla="*/ 364068 h 369305"/>
                <a:gd name="connsiteX2" fmla="*/ 698501 w 704680"/>
                <a:gd name="connsiteY2" fmla="*/ 0 h 369305"/>
                <a:gd name="connsiteX0" fmla="*/ 0 w 704235"/>
                <a:gd name="connsiteY0" fmla="*/ 332318 h 369305"/>
                <a:gd name="connsiteX1" fmla="*/ 391583 w 704235"/>
                <a:gd name="connsiteY1" fmla="*/ 364068 h 369305"/>
                <a:gd name="connsiteX2" fmla="*/ 698501 w 704235"/>
                <a:gd name="connsiteY2" fmla="*/ 0 h 369305"/>
                <a:gd name="connsiteX0" fmla="*/ 0 w 704235"/>
                <a:gd name="connsiteY0" fmla="*/ 332318 h 365070"/>
                <a:gd name="connsiteX1" fmla="*/ 391583 w 704235"/>
                <a:gd name="connsiteY1" fmla="*/ 364068 h 365070"/>
                <a:gd name="connsiteX2" fmla="*/ 698501 w 704235"/>
                <a:gd name="connsiteY2" fmla="*/ 0 h 365070"/>
                <a:gd name="connsiteX0" fmla="*/ 0 w 704235"/>
                <a:gd name="connsiteY0" fmla="*/ 332318 h 370903"/>
                <a:gd name="connsiteX1" fmla="*/ 391583 w 704235"/>
                <a:gd name="connsiteY1" fmla="*/ 364068 h 370903"/>
                <a:gd name="connsiteX2" fmla="*/ 698501 w 704235"/>
                <a:gd name="connsiteY2" fmla="*/ 0 h 370903"/>
                <a:gd name="connsiteX0" fmla="*/ 0 w 704235"/>
                <a:gd name="connsiteY0" fmla="*/ 332318 h 368557"/>
                <a:gd name="connsiteX1" fmla="*/ 391583 w 704235"/>
                <a:gd name="connsiteY1" fmla="*/ 364068 h 368557"/>
                <a:gd name="connsiteX2" fmla="*/ 698501 w 704235"/>
                <a:gd name="connsiteY2" fmla="*/ 0 h 368557"/>
                <a:gd name="connsiteX0" fmla="*/ 0 w 700295"/>
                <a:gd name="connsiteY0" fmla="*/ 332318 h 368557"/>
                <a:gd name="connsiteX1" fmla="*/ 391583 w 700295"/>
                <a:gd name="connsiteY1" fmla="*/ 364068 h 368557"/>
                <a:gd name="connsiteX2" fmla="*/ 698501 w 700295"/>
                <a:gd name="connsiteY2" fmla="*/ 0 h 368557"/>
                <a:gd name="connsiteX0" fmla="*/ 0 w 703322"/>
                <a:gd name="connsiteY0" fmla="*/ 332318 h 368557"/>
                <a:gd name="connsiteX1" fmla="*/ 391583 w 703322"/>
                <a:gd name="connsiteY1" fmla="*/ 364068 h 368557"/>
                <a:gd name="connsiteX2" fmla="*/ 698501 w 703322"/>
                <a:gd name="connsiteY2" fmla="*/ 0 h 368557"/>
                <a:gd name="connsiteX0" fmla="*/ 0 w 704054"/>
                <a:gd name="connsiteY0" fmla="*/ 332318 h 368557"/>
                <a:gd name="connsiteX1" fmla="*/ 391583 w 704054"/>
                <a:gd name="connsiteY1" fmla="*/ 364068 h 368557"/>
                <a:gd name="connsiteX2" fmla="*/ 698501 w 704054"/>
                <a:gd name="connsiteY2" fmla="*/ 0 h 368557"/>
                <a:gd name="connsiteX0" fmla="*/ 0 w 699670"/>
                <a:gd name="connsiteY0" fmla="*/ 332318 h 368557"/>
                <a:gd name="connsiteX1" fmla="*/ 391583 w 699670"/>
                <a:gd name="connsiteY1" fmla="*/ 364068 h 368557"/>
                <a:gd name="connsiteX2" fmla="*/ 698501 w 699670"/>
                <a:gd name="connsiteY2" fmla="*/ 0 h 368557"/>
                <a:gd name="connsiteX0" fmla="*/ 0 w 705603"/>
                <a:gd name="connsiteY0" fmla="*/ 332318 h 368557"/>
                <a:gd name="connsiteX1" fmla="*/ 391583 w 705603"/>
                <a:gd name="connsiteY1" fmla="*/ 364068 h 368557"/>
                <a:gd name="connsiteX2" fmla="*/ 698501 w 705603"/>
                <a:gd name="connsiteY2" fmla="*/ 0 h 368557"/>
              </a:gdLst>
              <a:ahLst/>
              <a:cxnLst>
                <a:cxn ang="0">
                  <a:pos x="connsiteX0" y="connsiteY0"/>
                </a:cxn>
                <a:cxn ang="0">
                  <a:pos x="connsiteX1" y="connsiteY1"/>
                </a:cxn>
                <a:cxn ang="0">
                  <a:pos x="connsiteX2" y="connsiteY2"/>
                </a:cxn>
              </a:cxnLst>
              <a:rect l="l" t="t" r="r" b="b"/>
              <a:pathLst>
                <a:path w="705603" h="368557">
                  <a:moveTo>
                    <a:pt x="0" y="332318"/>
                  </a:moveTo>
                  <a:cubicBezTo>
                    <a:pt x="103717" y="376767"/>
                    <a:pt x="63499" y="370418"/>
                    <a:pt x="391583" y="364068"/>
                  </a:cubicBezTo>
                  <a:cubicBezTo>
                    <a:pt x="559506" y="368303"/>
                    <a:pt x="744362" y="182035"/>
                    <a:pt x="698501" y="0"/>
                  </a:cubicBezTo>
                </a:path>
              </a:pathLst>
            </a:custGeom>
            <a:noFill/>
            <a:ln w="19050" cap="rnd">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58" name="TextBox 357">
            <a:extLst>
              <a:ext uri="{FF2B5EF4-FFF2-40B4-BE49-F238E27FC236}">
                <a16:creationId xmlns:a16="http://schemas.microsoft.com/office/drawing/2014/main" id="{05E2B89A-0D1C-425F-A7B9-5D45967F6A01}"/>
              </a:ext>
            </a:extLst>
          </p:cNvPr>
          <p:cNvSpPr txBox="1"/>
          <p:nvPr/>
        </p:nvSpPr>
        <p:spPr bwMode="auto">
          <a:xfrm>
            <a:off x="2406077" y="1514022"/>
            <a:ext cx="17828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KMT2A</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 (MLL-r)</a:t>
            </a:r>
          </a:p>
        </p:txBody>
      </p:sp>
      <p:sp>
        <p:nvSpPr>
          <p:cNvPr id="359" name="TextBox 358">
            <a:extLst>
              <a:ext uri="{FF2B5EF4-FFF2-40B4-BE49-F238E27FC236}">
                <a16:creationId xmlns:a16="http://schemas.microsoft.com/office/drawing/2014/main" id="{17C3DD27-195F-4B47-9C15-36B59D5AEBDB}"/>
              </a:ext>
            </a:extLst>
          </p:cNvPr>
          <p:cNvSpPr txBox="1"/>
          <p:nvPr/>
        </p:nvSpPr>
        <p:spPr bwMode="auto">
          <a:xfrm>
            <a:off x="7692779" y="1514022"/>
            <a:ext cx="2042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NPM1</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-Mutant AML</a:t>
            </a:r>
          </a:p>
        </p:txBody>
      </p:sp>
      <p:sp>
        <p:nvSpPr>
          <p:cNvPr id="360" name="TextBox 359">
            <a:extLst>
              <a:ext uri="{FF2B5EF4-FFF2-40B4-BE49-F238E27FC236}">
                <a16:creationId xmlns:a16="http://schemas.microsoft.com/office/drawing/2014/main" id="{EA0C9E0C-895A-4711-A134-C68D6CF57FC0}"/>
              </a:ext>
            </a:extLst>
          </p:cNvPr>
          <p:cNvSpPr txBox="1"/>
          <p:nvPr/>
        </p:nvSpPr>
        <p:spPr bwMode="auto">
          <a:xfrm>
            <a:off x="6153407" y="1889500"/>
            <a:ext cx="4924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a:t>
            </a:r>
          </a:p>
        </p:txBody>
      </p:sp>
      <p:sp>
        <p:nvSpPr>
          <p:cNvPr id="361" name="TextBox 360">
            <a:extLst>
              <a:ext uri="{FF2B5EF4-FFF2-40B4-BE49-F238E27FC236}">
                <a16:creationId xmlns:a16="http://schemas.microsoft.com/office/drawing/2014/main" id="{43E8A0D2-8551-4D12-8C27-3E331FD1A2F4}"/>
              </a:ext>
            </a:extLst>
          </p:cNvPr>
          <p:cNvSpPr txBox="1"/>
          <p:nvPr/>
        </p:nvSpPr>
        <p:spPr bwMode="auto">
          <a:xfrm>
            <a:off x="6159455" y="3997668"/>
            <a:ext cx="551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OFF</a:t>
            </a:r>
          </a:p>
        </p:txBody>
      </p:sp>
      <p:sp>
        <p:nvSpPr>
          <p:cNvPr id="362" name="TextBox 361">
            <a:extLst>
              <a:ext uri="{FF2B5EF4-FFF2-40B4-BE49-F238E27FC236}">
                <a16:creationId xmlns:a16="http://schemas.microsoft.com/office/drawing/2014/main" id="{98E653E8-F5B9-4F71-9BF8-3B4AE4460AD9}"/>
              </a:ext>
            </a:extLst>
          </p:cNvPr>
          <p:cNvSpPr txBox="1"/>
          <p:nvPr/>
        </p:nvSpPr>
        <p:spPr bwMode="auto">
          <a:xfrm>
            <a:off x="752252" y="4000733"/>
            <a:ext cx="551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OFF</a:t>
            </a:r>
          </a:p>
        </p:txBody>
      </p:sp>
      <p:sp>
        <p:nvSpPr>
          <p:cNvPr id="363" name="TextBox 362">
            <a:extLst>
              <a:ext uri="{FF2B5EF4-FFF2-40B4-BE49-F238E27FC236}">
                <a16:creationId xmlns:a16="http://schemas.microsoft.com/office/drawing/2014/main" id="{EC38D4D0-39C1-4EBC-A3E1-F1B2AF482AE5}"/>
              </a:ext>
            </a:extLst>
          </p:cNvPr>
          <p:cNvSpPr txBox="1"/>
          <p:nvPr/>
        </p:nvSpPr>
        <p:spPr bwMode="auto">
          <a:xfrm>
            <a:off x="743108" y="1889500"/>
            <a:ext cx="4924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a:t>
            </a:r>
          </a:p>
        </p:txBody>
      </p:sp>
      <p:sp>
        <p:nvSpPr>
          <p:cNvPr id="364" name="TextBox 363">
            <a:extLst>
              <a:ext uri="{FF2B5EF4-FFF2-40B4-BE49-F238E27FC236}">
                <a16:creationId xmlns:a16="http://schemas.microsoft.com/office/drawing/2014/main" id="{D58FCA32-1151-4394-B5BA-2D395DFA980F}"/>
              </a:ext>
            </a:extLst>
          </p:cNvPr>
          <p:cNvSpPr txBox="1"/>
          <p:nvPr/>
        </p:nvSpPr>
        <p:spPr bwMode="auto">
          <a:xfrm>
            <a:off x="1508057" y="2728058"/>
            <a:ext cx="737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Menin</a:t>
            </a:r>
          </a:p>
        </p:txBody>
      </p:sp>
      <p:sp>
        <p:nvSpPr>
          <p:cNvPr id="365" name="TextBox 364">
            <a:extLst>
              <a:ext uri="{FF2B5EF4-FFF2-40B4-BE49-F238E27FC236}">
                <a16:creationId xmlns:a16="http://schemas.microsoft.com/office/drawing/2014/main" id="{0530CE6D-9108-4EB8-8EC8-77D317D1BF17}"/>
              </a:ext>
            </a:extLst>
          </p:cNvPr>
          <p:cNvSpPr txBox="1"/>
          <p:nvPr/>
        </p:nvSpPr>
        <p:spPr bwMode="auto">
          <a:xfrm>
            <a:off x="2147584" y="2317358"/>
            <a:ext cx="9428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KMT2A-r</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(MLL-3)</a:t>
            </a:r>
          </a:p>
        </p:txBody>
      </p:sp>
      <p:sp>
        <p:nvSpPr>
          <p:cNvPr id="366" name="TextBox 365">
            <a:extLst>
              <a:ext uri="{FF2B5EF4-FFF2-40B4-BE49-F238E27FC236}">
                <a16:creationId xmlns:a16="http://schemas.microsoft.com/office/drawing/2014/main" id="{0CE0A410-832B-43A4-BC98-39DBCBF7C980}"/>
              </a:ext>
            </a:extLst>
          </p:cNvPr>
          <p:cNvSpPr txBox="1"/>
          <p:nvPr/>
        </p:nvSpPr>
        <p:spPr bwMode="auto">
          <a:xfrm>
            <a:off x="3445257" y="2627547"/>
            <a:ext cx="878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HOXA9/</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MEIS1</a:t>
            </a:r>
          </a:p>
        </p:txBody>
      </p:sp>
      <p:sp>
        <p:nvSpPr>
          <p:cNvPr id="367" name="TextBox 366">
            <a:extLst>
              <a:ext uri="{FF2B5EF4-FFF2-40B4-BE49-F238E27FC236}">
                <a16:creationId xmlns:a16="http://schemas.microsoft.com/office/drawing/2014/main" id="{F0FDA3EF-B1F4-4E6E-B4A8-1D4CE45EC61C}"/>
              </a:ext>
            </a:extLst>
          </p:cNvPr>
          <p:cNvSpPr txBox="1"/>
          <p:nvPr/>
        </p:nvSpPr>
        <p:spPr bwMode="auto">
          <a:xfrm>
            <a:off x="4687760" y="2797947"/>
            <a:ext cx="977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Leukemia</a:t>
            </a:r>
          </a:p>
        </p:txBody>
      </p:sp>
      <p:cxnSp>
        <p:nvCxnSpPr>
          <p:cNvPr id="373" name="Straight Arrow Connector 372">
            <a:extLst>
              <a:ext uri="{FF2B5EF4-FFF2-40B4-BE49-F238E27FC236}">
                <a16:creationId xmlns:a16="http://schemas.microsoft.com/office/drawing/2014/main" id="{6A9B37D9-DBA1-476E-86A4-95FD34F45247}"/>
              </a:ext>
            </a:extLst>
          </p:cNvPr>
          <p:cNvCxnSpPr/>
          <p:nvPr/>
        </p:nvCxnSpPr>
        <p:spPr bwMode="auto">
          <a:xfrm>
            <a:off x="2553391" y="2919934"/>
            <a:ext cx="0" cy="202028"/>
          </a:xfrm>
          <a:prstGeom prst="straightConnector1">
            <a:avLst/>
          </a:prstGeom>
          <a:noFill/>
          <a:ln w="28575" cap="flat" cmpd="sng" algn="ctr">
            <a:solidFill>
              <a:schemeClr val="bg1"/>
            </a:solidFill>
            <a:prstDash val="solid"/>
            <a:round/>
            <a:headEnd type="none" w="med" len="med"/>
            <a:tailEnd type="triangle"/>
          </a:ln>
          <a:effectLst/>
        </p:spPr>
      </p:cxnSp>
      <p:cxnSp>
        <p:nvCxnSpPr>
          <p:cNvPr id="374" name="Straight Arrow Connector 373">
            <a:extLst>
              <a:ext uri="{FF2B5EF4-FFF2-40B4-BE49-F238E27FC236}">
                <a16:creationId xmlns:a16="http://schemas.microsoft.com/office/drawing/2014/main" id="{AF393469-60E2-41F2-BEA6-BE32AEC5623D}"/>
              </a:ext>
            </a:extLst>
          </p:cNvPr>
          <p:cNvCxnSpPr>
            <a:cxnSpLocks/>
          </p:cNvCxnSpPr>
          <p:nvPr/>
        </p:nvCxnSpPr>
        <p:spPr bwMode="auto">
          <a:xfrm>
            <a:off x="4188937" y="2967224"/>
            <a:ext cx="557437" cy="0"/>
          </a:xfrm>
          <a:prstGeom prst="straightConnector1">
            <a:avLst/>
          </a:prstGeom>
          <a:noFill/>
          <a:ln w="28575" cap="flat" cmpd="sng" algn="ctr">
            <a:solidFill>
              <a:schemeClr val="bg1"/>
            </a:solidFill>
            <a:prstDash val="solid"/>
            <a:round/>
            <a:headEnd type="none" w="med" len="med"/>
            <a:tailEnd type="triangle"/>
          </a:ln>
          <a:effectLst/>
        </p:spPr>
      </p:cxnSp>
      <p:cxnSp>
        <p:nvCxnSpPr>
          <p:cNvPr id="376" name="Straight Arrow Connector 375">
            <a:extLst>
              <a:ext uri="{FF2B5EF4-FFF2-40B4-BE49-F238E27FC236}">
                <a16:creationId xmlns:a16="http://schemas.microsoft.com/office/drawing/2014/main" id="{EE135474-003A-4FDC-8AEE-2D57A215063D}"/>
              </a:ext>
            </a:extLst>
          </p:cNvPr>
          <p:cNvCxnSpPr>
            <a:cxnSpLocks/>
          </p:cNvCxnSpPr>
          <p:nvPr/>
        </p:nvCxnSpPr>
        <p:spPr bwMode="auto">
          <a:xfrm flipV="1">
            <a:off x="3461159" y="2699742"/>
            <a:ext cx="0" cy="438122"/>
          </a:xfrm>
          <a:prstGeom prst="straightConnector1">
            <a:avLst/>
          </a:prstGeom>
          <a:noFill/>
          <a:ln w="28575" cap="flat" cmpd="sng" algn="ctr">
            <a:solidFill>
              <a:schemeClr val="bg1"/>
            </a:solidFill>
            <a:prstDash val="solid"/>
            <a:round/>
            <a:headEnd type="none" w="med" len="med"/>
            <a:tailEnd type="triangle"/>
          </a:ln>
          <a:effectLst/>
        </p:spPr>
      </p:cxnSp>
      <p:cxnSp>
        <p:nvCxnSpPr>
          <p:cNvPr id="379" name="Connector: Elbow 378">
            <a:extLst>
              <a:ext uri="{FF2B5EF4-FFF2-40B4-BE49-F238E27FC236}">
                <a16:creationId xmlns:a16="http://schemas.microsoft.com/office/drawing/2014/main" id="{F669C2A0-BCE8-460B-8249-3C9C0DCFB6E3}"/>
              </a:ext>
            </a:extLst>
          </p:cNvPr>
          <p:cNvCxnSpPr/>
          <p:nvPr/>
        </p:nvCxnSpPr>
        <p:spPr bwMode="auto">
          <a:xfrm flipV="1">
            <a:off x="3459241" y="3235126"/>
            <a:ext cx="713090" cy="264604"/>
          </a:xfrm>
          <a:prstGeom prst="bentConnector3">
            <a:avLst>
              <a:gd name="adj1" fmla="val -177"/>
            </a:avLst>
          </a:prstGeom>
          <a:noFill/>
          <a:ln w="28575" cap="flat" cmpd="sng" algn="ctr">
            <a:solidFill>
              <a:schemeClr val="bg1"/>
            </a:solidFill>
            <a:prstDash val="solid"/>
            <a:round/>
            <a:headEnd type="none" w="med" len="med"/>
            <a:tailEnd type="triangle"/>
          </a:ln>
          <a:effectLst/>
        </p:spPr>
      </p:cxnSp>
      <p:sp>
        <p:nvSpPr>
          <p:cNvPr id="383" name="TextBox 382">
            <a:extLst>
              <a:ext uri="{FF2B5EF4-FFF2-40B4-BE49-F238E27FC236}">
                <a16:creationId xmlns:a16="http://schemas.microsoft.com/office/drawing/2014/main" id="{954FA20C-8501-4364-B1E1-7BBC1E347177}"/>
              </a:ext>
            </a:extLst>
          </p:cNvPr>
          <p:cNvSpPr txBox="1"/>
          <p:nvPr/>
        </p:nvSpPr>
        <p:spPr bwMode="auto">
          <a:xfrm>
            <a:off x="3447393" y="4767861"/>
            <a:ext cx="878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HOXA9/</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MEIS1</a:t>
            </a:r>
          </a:p>
        </p:txBody>
      </p:sp>
      <p:sp>
        <p:nvSpPr>
          <p:cNvPr id="384" name="TextBox 383">
            <a:extLst>
              <a:ext uri="{FF2B5EF4-FFF2-40B4-BE49-F238E27FC236}">
                <a16:creationId xmlns:a16="http://schemas.microsoft.com/office/drawing/2014/main" id="{98F9EF5B-12B7-4A5E-8C6F-2B7AEBA7AAC6}"/>
              </a:ext>
            </a:extLst>
          </p:cNvPr>
          <p:cNvSpPr txBox="1"/>
          <p:nvPr/>
        </p:nvSpPr>
        <p:spPr bwMode="auto">
          <a:xfrm>
            <a:off x="4687760" y="4938261"/>
            <a:ext cx="13989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Differentiation</a:t>
            </a:r>
          </a:p>
        </p:txBody>
      </p:sp>
      <p:cxnSp>
        <p:nvCxnSpPr>
          <p:cNvPr id="385" name="Straight Arrow Connector 384">
            <a:extLst>
              <a:ext uri="{FF2B5EF4-FFF2-40B4-BE49-F238E27FC236}">
                <a16:creationId xmlns:a16="http://schemas.microsoft.com/office/drawing/2014/main" id="{DE97600E-5106-4E2E-8123-3FAC2F99BC07}"/>
              </a:ext>
            </a:extLst>
          </p:cNvPr>
          <p:cNvCxnSpPr/>
          <p:nvPr/>
        </p:nvCxnSpPr>
        <p:spPr bwMode="auto">
          <a:xfrm>
            <a:off x="2555527" y="5060248"/>
            <a:ext cx="0" cy="202028"/>
          </a:xfrm>
          <a:prstGeom prst="straightConnector1">
            <a:avLst/>
          </a:prstGeom>
          <a:noFill/>
          <a:ln w="28575" cap="flat" cmpd="sng" algn="ctr">
            <a:solidFill>
              <a:schemeClr val="bg1"/>
            </a:solidFill>
            <a:prstDash val="solid"/>
            <a:round/>
            <a:headEnd type="none" w="med" len="med"/>
            <a:tailEnd type="triangle"/>
          </a:ln>
          <a:effectLst/>
        </p:spPr>
      </p:cxnSp>
      <p:cxnSp>
        <p:nvCxnSpPr>
          <p:cNvPr id="386" name="Straight Arrow Connector 385">
            <a:extLst>
              <a:ext uri="{FF2B5EF4-FFF2-40B4-BE49-F238E27FC236}">
                <a16:creationId xmlns:a16="http://schemas.microsoft.com/office/drawing/2014/main" id="{14603F38-1849-4FE7-8585-D07985C354D6}"/>
              </a:ext>
            </a:extLst>
          </p:cNvPr>
          <p:cNvCxnSpPr>
            <a:cxnSpLocks/>
          </p:cNvCxnSpPr>
          <p:nvPr/>
        </p:nvCxnSpPr>
        <p:spPr bwMode="auto">
          <a:xfrm>
            <a:off x="4191073" y="5107538"/>
            <a:ext cx="557437" cy="0"/>
          </a:xfrm>
          <a:prstGeom prst="straightConnector1">
            <a:avLst/>
          </a:prstGeom>
          <a:noFill/>
          <a:ln w="28575" cap="flat" cmpd="sng" algn="ctr">
            <a:solidFill>
              <a:schemeClr val="bg1"/>
            </a:solidFill>
            <a:prstDash val="solid"/>
            <a:round/>
            <a:headEnd type="none" w="med" len="med"/>
            <a:tailEnd type="triangle"/>
          </a:ln>
          <a:effectLst/>
        </p:spPr>
      </p:cxnSp>
      <p:cxnSp>
        <p:nvCxnSpPr>
          <p:cNvPr id="387" name="Straight Arrow Connector 386">
            <a:extLst>
              <a:ext uri="{FF2B5EF4-FFF2-40B4-BE49-F238E27FC236}">
                <a16:creationId xmlns:a16="http://schemas.microsoft.com/office/drawing/2014/main" id="{7B903AC7-5473-4D8D-9AE7-CA232D299E8A}"/>
              </a:ext>
            </a:extLst>
          </p:cNvPr>
          <p:cNvCxnSpPr>
            <a:cxnSpLocks/>
          </p:cNvCxnSpPr>
          <p:nvPr/>
        </p:nvCxnSpPr>
        <p:spPr bwMode="auto">
          <a:xfrm>
            <a:off x="3463295" y="4840056"/>
            <a:ext cx="0" cy="438122"/>
          </a:xfrm>
          <a:prstGeom prst="straightConnector1">
            <a:avLst/>
          </a:prstGeom>
          <a:noFill/>
          <a:ln w="28575" cap="flat" cmpd="sng" algn="ctr">
            <a:solidFill>
              <a:schemeClr val="bg1"/>
            </a:solidFill>
            <a:prstDash val="solid"/>
            <a:round/>
            <a:headEnd type="none" w="med" len="med"/>
            <a:tailEnd type="triangle"/>
          </a:ln>
          <a:effectLst/>
        </p:spPr>
      </p:cxnSp>
      <p:cxnSp>
        <p:nvCxnSpPr>
          <p:cNvPr id="388" name="Connector: Elbow 387">
            <a:extLst>
              <a:ext uri="{FF2B5EF4-FFF2-40B4-BE49-F238E27FC236}">
                <a16:creationId xmlns:a16="http://schemas.microsoft.com/office/drawing/2014/main" id="{7FD19BF8-B046-46AC-B7A9-5949E55BAB8D}"/>
              </a:ext>
            </a:extLst>
          </p:cNvPr>
          <p:cNvCxnSpPr/>
          <p:nvPr/>
        </p:nvCxnSpPr>
        <p:spPr bwMode="auto">
          <a:xfrm flipV="1">
            <a:off x="3461377" y="5375440"/>
            <a:ext cx="713090" cy="264604"/>
          </a:xfrm>
          <a:prstGeom prst="bentConnector3">
            <a:avLst>
              <a:gd name="adj1" fmla="val -177"/>
            </a:avLst>
          </a:prstGeom>
          <a:noFill/>
          <a:ln w="28575" cap="flat" cmpd="sng" algn="ctr">
            <a:solidFill>
              <a:schemeClr val="bg1"/>
            </a:solidFill>
            <a:prstDash val="solid"/>
            <a:round/>
            <a:headEnd type="none" w="med" len="med"/>
            <a:tailEnd type="triangle"/>
          </a:ln>
          <a:effectLst/>
        </p:spPr>
      </p:cxnSp>
      <p:sp>
        <p:nvSpPr>
          <p:cNvPr id="389" name="Rectangle: Rounded Corners 388">
            <a:extLst>
              <a:ext uri="{FF2B5EF4-FFF2-40B4-BE49-F238E27FC236}">
                <a16:creationId xmlns:a16="http://schemas.microsoft.com/office/drawing/2014/main" id="{DA06642D-A63E-4ECB-9B44-256846AF79C9}"/>
              </a:ext>
            </a:extLst>
          </p:cNvPr>
          <p:cNvSpPr/>
          <p:nvPr/>
        </p:nvSpPr>
        <p:spPr bwMode="auto">
          <a:xfrm>
            <a:off x="2117153" y="4483060"/>
            <a:ext cx="998507" cy="532611"/>
          </a:xfrm>
          <a:prstGeom prst="roundRect">
            <a:avLst/>
          </a:prstGeom>
          <a:gradFill flip="none" rotWithShape="1">
            <a:gsLst>
              <a:gs pos="54000">
                <a:srgbClr val="734F47"/>
              </a:gs>
              <a:gs pos="0">
                <a:schemeClr val="accent3"/>
              </a:gs>
              <a:gs pos="100000">
                <a:schemeClr val="accent1"/>
              </a:gs>
            </a:gsLst>
            <a:lin ang="0" scaled="1"/>
            <a:tileRect/>
          </a:gra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0" name="Rectangle: Rounded Corners 389">
            <a:extLst>
              <a:ext uri="{FF2B5EF4-FFF2-40B4-BE49-F238E27FC236}">
                <a16:creationId xmlns:a16="http://schemas.microsoft.com/office/drawing/2014/main" id="{265AE5D8-45E8-408E-A6A2-78B96820DA14}"/>
              </a:ext>
            </a:extLst>
          </p:cNvPr>
          <p:cNvSpPr/>
          <p:nvPr/>
        </p:nvSpPr>
        <p:spPr bwMode="auto">
          <a:xfrm>
            <a:off x="980094" y="4869034"/>
            <a:ext cx="878187" cy="338554"/>
          </a:xfrm>
          <a:prstGeom prst="roundRect">
            <a:avLst/>
          </a:prstGeom>
          <a:solidFill>
            <a:schemeClr val="accent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1" name="TextBox 390">
            <a:extLst>
              <a:ext uri="{FF2B5EF4-FFF2-40B4-BE49-F238E27FC236}">
                <a16:creationId xmlns:a16="http://schemas.microsoft.com/office/drawing/2014/main" id="{BFB67FD6-99A6-4F4A-B4ED-EAC5F229C8AC}"/>
              </a:ext>
            </a:extLst>
          </p:cNvPr>
          <p:cNvSpPr txBox="1"/>
          <p:nvPr/>
        </p:nvSpPr>
        <p:spPr bwMode="auto">
          <a:xfrm>
            <a:off x="1058174" y="4870247"/>
            <a:ext cx="737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Menin</a:t>
            </a:r>
          </a:p>
        </p:txBody>
      </p:sp>
      <p:sp>
        <p:nvSpPr>
          <p:cNvPr id="392" name="TextBox 391">
            <a:extLst>
              <a:ext uri="{FF2B5EF4-FFF2-40B4-BE49-F238E27FC236}">
                <a16:creationId xmlns:a16="http://schemas.microsoft.com/office/drawing/2014/main" id="{8E5E4CDB-C3B3-4821-8732-114C2D394083}"/>
              </a:ext>
            </a:extLst>
          </p:cNvPr>
          <p:cNvSpPr txBox="1"/>
          <p:nvPr/>
        </p:nvSpPr>
        <p:spPr bwMode="auto">
          <a:xfrm>
            <a:off x="2149537" y="4434964"/>
            <a:ext cx="9428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KMT2A-r</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(MLL-3)</a:t>
            </a:r>
          </a:p>
        </p:txBody>
      </p:sp>
      <p:sp>
        <p:nvSpPr>
          <p:cNvPr id="394" name="Rectangle 393">
            <a:extLst>
              <a:ext uri="{FF2B5EF4-FFF2-40B4-BE49-F238E27FC236}">
                <a16:creationId xmlns:a16="http://schemas.microsoft.com/office/drawing/2014/main" id="{A4B8E7E2-A14A-4BC1-B38A-AC9CC24C0474}"/>
              </a:ext>
            </a:extLst>
          </p:cNvPr>
          <p:cNvSpPr/>
          <p:nvPr/>
        </p:nvSpPr>
        <p:spPr bwMode="auto">
          <a:xfrm>
            <a:off x="843429" y="4307771"/>
            <a:ext cx="1001617" cy="384277"/>
          </a:xfrm>
          <a:prstGeom prst="rect">
            <a:avLst/>
          </a:prstGeom>
          <a:solidFill>
            <a:schemeClr val="accent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3" name="TextBox 392">
            <a:extLst>
              <a:ext uri="{FF2B5EF4-FFF2-40B4-BE49-F238E27FC236}">
                <a16:creationId xmlns:a16="http://schemas.microsoft.com/office/drawing/2014/main" id="{184736F9-A965-49F6-B4D8-35DE593DD1A8}"/>
              </a:ext>
            </a:extLst>
          </p:cNvPr>
          <p:cNvSpPr txBox="1"/>
          <p:nvPr/>
        </p:nvSpPr>
        <p:spPr bwMode="auto">
          <a:xfrm>
            <a:off x="843941" y="4245138"/>
            <a:ext cx="10310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Menin-MLL</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Inhibitor</a:t>
            </a:r>
          </a:p>
        </p:txBody>
      </p:sp>
      <p:grpSp>
        <p:nvGrpSpPr>
          <p:cNvPr id="403" name="Group 402">
            <a:extLst>
              <a:ext uri="{FF2B5EF4-FFF2-40B4-BE49-F238E27FC236}">
                <a16:creationId xmlns:a16="http://schemas.microsoft.com/office/drawing/2014/main" id="{4AEA0E90-2ACF-448E-B523-6F80EAF2B3BF}"/>
              </a:ext>
            </a:extLst>
          </p:cNvPr>
          <p:cNvGrpSpPr/>
          <p:nvPr/>
        </p:nvGrpSpPr>
        <p:grpSpPr>
          <a:xfrm>
            <a:off x="1858281" y="4724573"/>
            <a:ext cx="184091" cy="204166"/>
            <a:chOff x="2070011" y="4676448"/>
            <a:chExt cx="184091" cy="204166"/>
          </a:xfrm>
        </p:grpSpPr>
        <p:cxnSp>
          <p:nvCxnSpPr>
            <p:cNvPr id="398" name="Straight Connector 397">
              <a:extLst>
                <a:ext uri="{FF2B5EF4-FFF2-40B4-BE49-F238E27FC236}">
                  <a16:creationId xmlns:a16="http://schemas.microsoft.com/office/drawing/2014/main" id="{E25B3EF0-8ABC-4803-BBD8-CCD93B63A00E}"/>
                </a:ext>
              </a:extLst>
            </p:cNvPr>
            <p:cNvCxnSpPr/>
            <p:nvPr/>
          </p:nvCxnSpPr>
          <p:spPr bwMode="auto">
            <a:xfrm>
              <a:off x="2070011" y="4676448"/>
              <a:ext cx="117605" cy="159536"/>
            </a:xfrm>
            <a:prstGeom prst="line">
              <a:avLst/>
            </a:prstGeom>
            <a:noFill/>
            <a:ln w="28575" cap="flat" cmpd="sng" algn="ctr">
              <a:solidFill>
                <a:schemeClr val="bg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DF9E8AF3-FDD1-4DC3-84C6-484AB599C8AE}"/>
                </a:ext>
              </a:extLst>
            </p:cNvPr>
            <p:cNvCxnSpPr/>
            <p:nvPr/>
          </p:nvCxnSpPr>
          <p:spPr bwMode="auto">
            <a:xfrm flipV="1">
              <a:off x="2104540" y="4769896"/>
              <a:ext cx="149562" cy="110718"/>
            </a:xfrm>
            <a:prstGeom prst="line">
              <a:avLst/>
            </a:prstGeom>
            <a:noFill/>
            <a:ln w="28575" cap="flat" cmpd="sng" algn="ctr">
              <a:solidFill>
                <a:schemeClr val="bg1"/>
              </a:solidFill>
              <a:prstDash val="solid"/>
              <a:round/>
              <a:headEnd type="none" w="med" len="med"/>
              <a:tailEnd type="none" w="med" len="med"/>
            </a:ln>
            <a:effectLst/>
          </p:spPr>
        </p:cxnSp>
      </p:grpSp>
      <p:sp>
        <p:nvSpPr>
          <p:cNvPr id="485" name="TextBox 484">
            <a:extLst>
              <a:ext uri="{FF2B5EF4-FFF2-40B4-BE49-F238E27FC236}">
                <a16:creationId xmlns:a16="http://schemas.microsoft.com/office/drawing/2014/main" id="{659D9EB2-1820-4492-8672-13D94A1FADDB}"/>
              </a:ext>
            </a:extLst>
          </p:cNvPr>
          <p:cNvSpPr txBox="1"/>
          <p:nvPr/>
        </p:nvSpPr>
        <p:spPr bwMode="auto">
          <a:xfrm>
            <a:off x="8859163" y="4750451"/>
            <a:ext cx="878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HOXA9/</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MEIS1</a:t>
            </a:r>
          </a:p>
        </p:txBody>
      </p:sp>
      <p:sp>
        <p:nvSpPr>
          <p:cNvPr id="486" name="TextBox 485">
            <a:extLst>
              <a:ext uri="{FF2B5EF4-FFF2-40B4-BE49-F238E27FC236}">
                <a16:creationId xmlns:a16="http://schemas.microsoft.com/office/drawing/2014/main" id="{C5E37773-513B-4D93-9713-1231F3666D1B}"/>
              </a:ext>
            </a:extLst>
          </p:cNvPr>
          <p:cNvSpPr txBox="1"/>
          <p:nvPr/>
        </p:nvSpPr>
        <p:spPr bwMode="auto">
          <a:xfrm>
            <a:off x="10069759" y="4938261"/>
            <a:ext cx="13989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Differentiation</a:t>
            </a:r>
          </a:p>
        </p:txBody>
      </p:sp>
      <p:cxnSp>
        <p:nvCxnSpPr>
          <p:cNvPr id="487" name="Straight Arrow Connector 486">
            <a:extLst>
              <a:ext uri="{FF2B5EF4-FFF2-40B4-BE49-F238E27FC236}">
                <a16:creationId xmlns:a16="http://schemas.microsoft.com/office/drawing/2014/main" id="{3133DCA7-4182-4D3E-B1E9-81143FF5477D}"/>
              </a:ext>
            </a:extLst>
          </p:cNvPr>
          <p:cNvCxnSpPr/>
          <p:nvPr/>
        </p:nvCxnSpPr>
        <p:spPr bwMode="auto">
          <a:xfrm>
            <a:off x="7967297" y="5042838"/>
            <a:ext cx="0" cy="202028"/>
          </a:xfrm>
          <a:prstGeom prst="straightConnector1">
            <a:avLst/>
          </a:prstGeom>
          <a:noFill/>
          <a:ln w="28575" cap="flat" cmpd="sng" algn="ctr">
            <a:solidFill>
              <a:schemeClr val="bg1"/>
            </a:solidFill>
            <a:prstDash val="solid"/>
            <a:round/>
            <a:headEnd type="none" w="med" len="med"/>
            <a:tailEnd type="triangle"/>
          </a:ln>
          <a:effectLst/>
        </p:spPr>
      </p:cxnSp>
      <p:cxnSp>
        <p:nvCxnSpPr>
          <p:cNvPr id="488" name="Straight Arrow Connector 487">
            <a:extLst>
              <a:ext uri="{FF2B5EF4-FFF2-40B4-BE49-F238E27FC236}">
                <a16:creationId xmlns:a16="http://schemas.microsoft.com/office/drawing/2014/main" id="{B5F973D8-241E-4DA7-B33B-CE795C165B0F}"/>
              </a:ext>
            </a:extLst>
          </p:cNvPr>
          <p:cNvCxnSpPr>
            <a:cxnSpLocks/>
          </p:cNvCxnSpPr>
          <p:nvPr/>
        </p:nvCxnSpPr>
        <p:spPr bwMode="auto">
          <a:xfrm>
            <a:off x="9602843" y="5090128"/>
            <a:ext cx="557437" cy="0"/>
          </a:xfrm>
          <a:prstGeom prst="straightConnector1">
            <a:avLst/>
          </a:prstGeom>
          <a:noFill/>
          <a:ln w="28575" cap="flat" cmpd="sng" algn="ctr">
            <a:solidFill>
              <a:schemeClr val="bg1"/>
            </a:solidFill>
            <a:prstDash val="solid"/>
            <a:round/>
            <a:headEnd type="none" w="med" len="med"/>
            <a:tailEnd type="triangle"/>
          </a:ln>
          <a:effectLst/>
        </p:spPr>
      </p:cxnSp>
      <p:cxnSp>
        <p:nvCxnSpPr>
          <p:cNvPr id="489" name="Straight Arrow Connector 488">
            <a:extLst>
              <a:ext uri="{FF2B5EF4-FFF2-40B4-BE49-F238E27FC236}">
                <a16:creationId xmlns:a16="http://schemas.microsoft.com/office/drawing/2014/main" id="{ACA6DCC5-3EFA-436F-8611-EB70C718F111}"/>
              </a:ext>
            </a:extLst>
          </p:cNvPr>
          <p:cNvCxnSpPr>
            <a:cxnSpLocks/>
          </p:cNvCxnSpPr>
          <p:nvPr/>
        </p:nvCxnSpPr>
        <p:spPr bwMode="auto">
          <a:xfrm>
            <a:off x="8875065" y="4822646"/>
            <a:ext cx="0" cy="438122"/>
          </a:xfrm>
          <a:prstGeom prst="straightConnector1">
            <a:avLst/>
          </a:prstGeom>
          <a:noFill/>
          <a:ln w="28575" cap="flat" cmpd="sng" algn="ctr">
            <a:solidFill>
              <a:schemeClr val="bg1"/>
            </a:solidFill>
            <a:prstDash val="solid"/>
            <a:round/>
            <a:headEnd type="none" w="med" len="med"/>
            <a:tailEnd type="triangle"/>
          </a:ln>
          <a:effectLst/>
        </p:spPr>
      </p:cxnSp>
      <p:cxnSp>
        <p:nvCxnSpPr>
          <p:cNvPr id="490" name="Connector: Elbow 489">
            <a:extLst>
              <a:ext uri="{FF2B5EF4-FFF2-40B4-BE49-F238E27FC236}">
                <a16:creationId xmlns:a16="http://schemas.microsoft.com/office/drawing/2014/main" id="{65CF633A-80BE-48A8-935D-A09E94CFC6D6}"/>
              </a:ext>
            </a:extLst>
          </p:cNvPr>
          <p:cNvCxnSpPr/>
          <p:nvPr/>
        </p:nvCxnSpPr>
        <p:spPr bwMode="auto">
          <a:xfrm flipV="1">
            <a:off x="8873147" y="5358030"/>
            <a:ext cx="713090" cy="264604"/>
          </a:xfrm>
          <a:prstGeom prst="bentConnector3">
            <a:avLst>
              <a:gd name="adj1" fmla="val -177"/>
            </a:avLst>
          </a:prstGeom>
          <a:noFill/>
          <a:ln w="28575" cap="flat" cmpd="sng" algn="ctr">
            <a:solidFill>
              <a:schemeClr val="bg1"/>
            </a:solidFill>
            <a:prstDash val="solid"/>
            <a:round/>
            <a:headEnd type="none" w="med" len="med"/>
            <a:tailEnd type="triangle"/>
          </a:ln>
          <a:effectLst/>
        </p:spPr>
      </p:cxnSp>
      <p:sp>
        <p:nvSpPr>
          <p:cNvPr id="491" name="Rectangle: Rounded Corners 490">
            <a:extLst>
              <a:ext uri="{FF2B5EF4-FFF2-40B4-BE49-F238E27FC236}">
                <a16:creationId xmlns:a16="http://schemas.microsoft.com/office/drawing/2014/main" id="{AAF3E84F-53E9-4D03-9071-5E841C632C1D}"/>
              </a:ext>
            </a:extLst>
          </p:cNvPr>
          <p:cNvSpPr/>
          <p:nvPr/>
        </p:nvSpPr>
        <p:spPr bwMode="auto">
          <a:xfrm>
            <a:off x="7587327" y="4474072"/>
            <a:ext cx="998507" cy="532611"/>
          </a:xfrm>
          <a:prstGeom prst="roundRect">
            <a:avLst/>
          </a:prstGeom>
          <a:solidFill>
            <a:schemeClr val="accent3"/>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2" name="Rectangle: Rounded Corners 491">
            <a:extLst>
              <a:ext uri="{FF2B5EF4-FFF2-40B4-BE49-F238E27FC236}">
                <a16:creationId xmlns:a16="http://schemas.microsoft.com/office/drawing/2014/main" id="{E25C64AF-D730-4B02-87E2-A5ADA36D5C5D}"/>
              </a:ext>
            </a:extLst>
          </p:cNvPr>
          <p:cNvSpPr/>
          <p:nvPr/>
        </p:nvSpPr>
        <p:spPr bwMode="auto">
          <a:xfrm>
            <a:off x="6391864" y="4851624"/>
            <a:ext cx="878187" cy="338554"/>
          </a:xfrm>
          <a:prstGeom prst="roundRect">
            <a:avLst/>
          </a:prstGeom>
          <a:solidFill>
            <a:schemeClr val="accent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3" name="TextBox 492">
            <a:extLst>
              <a:ext uri="{FF2B5EF4-FFF2-40B4-BE49-F238E27FC236}">
                <a16:creationId xmlns:a16="http://schemas.microsoft.com/office/drawing/2014/main" id="{E0ACE298-1F77-4ECF-ABDE-FB39924B48F6}"/>
              </a:ext>
            </a:extLst>
          </p:cNvPr>
          <p:cNvSpPr txBox="1"/>
          <p:nvPr/>
        </p:nvSpPr>
        <p:spPr bwMode="auto">
          <a:xfrm>
            <a:off x="6469944" y="4852837"/>
            <a:ext cx="737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Menin</a:t>
            </a:r>
          </a:p>
        </p:txBody>
      </p:sp>
      <p:sp>
        <p:nvSpPr>
          <p:cNvPr id="494" name="TextBox 493">
            <a:extLst>
              <a:ext uri="{FF2B5EF4-FFF2-40B4-BE49-F238E27FC236}">
                <a16:creationId xmlns:a16="http://schemas.microsoft.com/office/drawing/2014/main" id="{29DE4444-A175-4B41-B2B9-B75ABAA30F7E}"/>
              </a:ext>
            </a:extLst>
          </p:cNvPr>
          <p:cNvSpPr txBox="1"/>
          <p:nvPr/>
        </p:nvSpPr>
        <p:spPr bwMode="auto">
          <a:xfrm>
            <a:off x="7683265" y="4447990"/>
            <a:ext cx="8066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KMT2A</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(MLL)</a:t>
            </a:r>
          </a:p>
        </p:txBody>
      </p:sp>
      <p:sp>
        <p:nvSpPr>
          <p:cNvPr id="495" name="Rectangle 494">
            <a:extLst>
              <a:ext uri="{FF2B5EF4-FFF2-40B4-BE49-F238E27FC236}">
                <a16:creationId xmlns:a16="http://schemas.microsoft.com/office/drawing/2014/main" id="{375D38AC-0F08-47A8-BD2A-D8801D7A6F0D}"/>
              </a:ext>
            </a:extLst>
          </p:cNvPr>
          <p:cNvSpPr/>
          <p:nvPr/>
        </p:nvSpPr>
        <p:spPr bwMode="auto">
          <a:xfrm>
            <a:off x="6255199" y="4290361"/>
            <a:ext cx="1001617" cy="384277"/>
          </a:xfrm>
          <a:prstGeom prst="rect">
            <a:avLst/>
          </a:prstGeom>
          <a:solidFill>
            <a:schemeClr val="accent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6" name="TextBox 495">
            <a:extLst>
              <a:ext uri="{FF2B5EF4-FFF2-40B4-BE49-F238E27FC236}">
                <a16:creationId xmlns:a16="http://schemas.microsoft.com/office/drawing/2014/main" id="{0CC72754-F169-4CFE-9F77-7C1FA1D0F202}"/>
              </a:ext>
            </a:extLst>
          </p:cNvPr>
          <p:cNvSpPr txBox="1"/>
          <p:nvPr/>
        </p:nvSpPr>
        <p:spPr bwMode="auto">
          <a:xfrm>
            <a:off x="6255711" y="4216970"/>
            <a:ext cx="10310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Menin-MLL</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Inhibitor</a:t>
            </a:r>
          </a:p>
        </p:txBody>
      </p:sp>
      <p:grpSp>
        <p:nvGrpSpPr>
          <p:cNvPr id="497" name="Group 496">
            <a:extLst>
              <a:ext uri="{FF2B5EF4-FFF2-40B4-BE49-F238E27FC236}">
                <a16:creationId xmlns:a16="http://schemas.microsoft.com/office/drawing/2014/main" id="{2D668EBD-208D-45EF-B02E-6A98EA23FA48}"/>
              </a:ext>
            </a:extLst>
          </p:cNvPr>
          <p:cNvGrpSpPr/>
          <p:nvPr/>
        </p:nvGrpSpPr>
        <p:grpSpPr>
          <a:xfrm>
            <a:off x="7270051" y="4707163"/>
            <a:ext cx="184091" cy="204166"/>
            <a:chOff x="2070011" y="4676448"/>
            <a:chExt cx="184091" cy="204166"/>
          </a:xfrm>
        </p:grpSpPr>
        <p:cxnSp>
          <p:nvCxnSpPr>
            <p:cNvPr id="498" name="Straight Connector 497">
              <a:extLst>
                <a:ext uri="{FF2B5EF4-FFF2-40B4-BE49-F238E27FC236}">
                  <a16:creationId xmlns:a16="http://schemas.microsoft.com/office/drawing/2014/main" id="{4D761BD4-B63B-489C-8909-26C32D1D164F}"/>
                </a:ext>
              </a:extLst>
            </p:cNvPr>
            <p:cNvCxnSpPr/>
            <p:nvPr/>
          </p:nvCxnSpPr>
          <p:spPr bwMode="auto">
            <a:xfrm>
              <a:off x="2070011" y="4676448"/>
              <a:ext cx="117605" cy="159536"/>
            </a:xfrm>
            <a:prstGeom prst="line">
              <a:avLst/>
            </a:prstGeom>
            <a:noFill/>
            <a:ln w="28575" cap="flat" cmpd="sng" algn="ctr">
              <a:solidFill>
                <a:schemeClr val="bg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0F53F6B8-1FBE-4263-A6C1-A21A5A7BE8AD}"/>
                </a:ext>
              </a:extLst>
            </p:cNvPr>
            <p:cNvCxnSpPr/>
            <p:nvPr/>
          </p:nvCxnSpPr>
          <p:spPr bwMode="auto">
            <a:xfrm flipV="1">
              <a:off x="2104540" y="4769896"/>
              <a:ext cx="149562" cy="110718"/>
            </a:xfrm>
            <a:prstGeom prst="line">
              <a:avLst/>
            </a:prstGeom>
            <a:noFill/>
            <a:ln w="28575" cap="flat" cmpd="sng" algn="ctr">
              <a:solidFill>
                <a:schemeClr val="bg1"/>
              </a:solidFill>
              <a:prstDash val="solid"/>
              <a:round/>
              <a:headEnd type="none" w="med" len="med"/>
              <a:tailEnd type="none" w="med" len="med"/>
            </a:ln>
            <a:effectLst/>
          </p:spPr>
        </p:cxnSp>
      </p:grpSp>
      <p:sp>
        <p:nvSpPr>
          <p:cNvPr id="662" name="TextBox 661">
            <a:extLst>
              <a:ext uri="{FF2B5EF4-FFF2-40B4-BE49-F238E27FC236}">
                <a16:creationId xmlns:a16="http://schemas.microsoft.com/office/drawing/2014/main" id="{2B9B9FF7-9C60-451C-9919-C327181E2D82}"/>
              </a:ext>
            </a:extLst>
          </p:cNvPr>
          <p:cNvSpPr txBox="1"/>
          <p:nvPr/>
        </p:nvSpPr>
        <p:spPr bwMode="auto">
          <a:xfrm>
            <a:off x="8850921" y="2628610"/>
            <a:ext cx="878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HOXA9/</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MEIS1</a:t>
            </a:r>
          </a:p>
        </p:txBody>
      </p:sp>
      <p:cxnSp>
        <p:nvCxnSpPr>
          <p:cNvPr id="664" name="Straight Arrow Connector 663">
            <a:extLst>
              <a:ext uri="{FF2B5EF4-FFF2-40B4-BE49-F238E27FC236}">
                <a16:creationId xmlns:a16="http://schemas.microsoft.com/office/drawing/2014/main" id="{E5E205A5-FFC0-4DEF-8C50-65090AD54784}"/>
              </a:ext>
            </a:extLst>
          </p:cNvPr>
          <p:cNvCxnSpPr/>
          <p:nvPr/>
        </p:nvCxnSpPr>
        <p:spPr bwMode="auto">
          <a:xfrm>
            <a:off x="7959055" y="2920997"/>
            <a:ext cx="0" cy="202028"/>
          </a:xfrm>
          <a:prstGeom prst="straightConnector1">
            <a:avLst/>
          </a:prstGeom>
          <a:noFill/>
          <a:ln w="28575" cap="flat" cmpd="sng" algn="ctr">
            <a:solidFill>
              <a:schemeClr val="bg1"/>
            </a:solidFill>
            <a:prstDash val="solid"/>
            <a:round/>
            <a:headEnd type="none" w="med" len="med"/>
            <a:tailEnd type="triangle"/>
          </a:ln>
          <a:effectLst/>
        </p:spPr>
      </p:cxnSp>
      <p:cxnSp>
        <p:nvCxnSpPr>
          <p:cNvPr id="665" name="Straight Arrow Connector 664">
            <a:extLst>
              <a:ext uri="{FF2B5EF4-FFF2-40B4-BE49-F238E27FC236}">
                <a16:creationId xmlns:a16="http://schemas.microsoft.com/office/drawing/2014/main" id="{83B87EAC-0316-4BC9-AE9D-51F45EA82E19}"/>
              </a:ext>
            </a:extLst>
          </p:cNvPr>
          <p:cNvCxnSpPr>
            <a:cxnSpLocks/>
          </p:cNvCxnSpPr>
          <p:nvPr/>
        </p:nvCxnSpPr>
        <p:spPr bwMode="auto">
          <a:xfrm>
            <a:off x="9594601" y="2968287"/>
            <a:ext cx="557437" cy="0"/>
          </a:xfrm>
          <a:prstGeom prst="straightConnector1">
            <a:avLst/>
          </a:prstGeom>
          <a:noFill/>
          <a:ln w="28575" cap="flat" cmpd="sng" algn="ctr">
            <a:solidFill>
              <a:schemeClr val="bg1"/>
            </a:solidFill>
            <a:prstDash val="solid"/>
            <a:round/>
            <a:headEnd type="none" w="med" len="med"/>
            <a:tailEnd type="triangle"/>
          </a:ln>
          <a:effectLst/>
        </p:spPr>
      </p:cxnSp>
      <p:cxnSp>
        <p:nvCxnSpPr>
          <p:cNvPr id="667" name="Connector: Elbow 666">
            <a:extLst>
              <a:ext uri="{FF2B5EF4-FFF2-40B4-BE49-F238E27FC236}">
                <a16:creationId xmlns:a16="http://schemas.microsoft.com/office/drawing/2014/main" id="{83834548-A2DB-472E-BA95-21C5256EBD05}"/>
              </a:ext>
            </a:extLst>
          </p:cNvPr>
          <p:cNvCxnSpPr/>
          <p:nvPr/>
        </p:nvCxnSpPr>
        <p:spPr bwMode="auto">
          <a:xfrm flipV="1">
            <a:off x="8864905" y="3236189"/>
            <a:ext cx="713090" cy="264604"/>
          </a:xfrm>
          <a:prstGeom prst="bentConnector3">
            <a:avLst>
              <a:gd name="adj1" fmla="val -177"/>
            </a:avLst>
          </a:prstGeom>
          <a:noFill/>
          <a:ln w="28575" cap="flat" cmpd="sng" algn="ctr">
            <a:solidFill>
              <a:schemeClr val="bg1"/>
            </a:solidFill>
            <a:prstDash val="solid"/>
            <a:round/>
            <a:headEnd type="none" w="med" len="med"/>
            <a:tailEnd type="triangle"/>
          </a:ln>
          <a:effectLst/>
        </p:spPr>
      </p:cxnSp>
      <p:sp>
        <p:nvSpPr>
          <p:cNvPr id="668" name="Rectangle: Rounded Corners 667">
            <a:extLst>
              <a:ext uri="{FF2B5EF4-FFF2-40B4-BE49-F238E27FC236}">
                <a16:creationId xmlns:a16="http://schemas.microsoft.com/office/drawing/2014/main" id="{ACC4BF5C-CE06-4221-BE98-A60F286FD574}"/>
              </a:ext>
            </a:extLst>
          </p:cNvPr>
          <p:cNvSpPr/>
          <p:nvPr/>
        </p:nvSpPr>
        <p:spPr bwMode="auto">
          <a:xfrm>
            <a:off x="7583155" y="2347213"/>
            <a:ext cx="998507" cy="532611"/>
          </a:xfrm>
          <a:prstGeom prst="roundRect">
            <a:avLst/>
          </a:prstGeom>
          <a:solidFill>
            <a:schemeClr val="accent3"/>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9" name="Rectangle: Rounded Corners 668">
            <a:extLst>
              <a:ext uri="{FF2B5EF4-FFF2-40B4-BE49-F238E27FC236}">
                <a16:creationId xmlns:a16="http://schemas.microsoft.com/office/drawing/2014/main" id="{C7B68A9E-B650-4F48-8964-8C8161364B25}"/>
              </a:ext>
            </a:extLst>
          </p:cNvPr>
          <p:cNvSpPr/>
          <p:nvPr/>
        </p:nvSpPr>
        <p:spPr bwMode="auto">
          <a:xfrm>
            <a:off x="6794206" y="2769680"/>
            <a:ext cx="878187" cy="338554"/>
          </a:xfrm>
          <a:prstGeom prst="roundRect">
            <a:avLst/>
          </a:prstGeom>
          <a:solidFill>
            <a:schemeClr val="accent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0" name="TextBox 669">
            <a:extLst>
              <a:ext uri="{FF2B5EF4-FFF2-40B4-BE49-F238E27FC236}">
                <a16:creationId xmlns:a16="http://schemas.microsoft.com/office/drawing/2014/main" id="{53443E9A-FA04-4082-8DF6-971BA221FB6C}"/>
              </a:ext>
            </a:extLst>
          </p:cNvPr>
          <p:cNvSpPr txBox="1"/>
          <p:nvPr/>
        </p:nvSpPr>
        <p:spPr bwMode="auto">
          <a:xfrm>
            <a:off x="6872286" y="2770893"/>
            <a:ext cx="737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Menin</a:t>
            </a:r>
          </a:p>
        </p:txBody>
      </p:sp>
      <p:sp>
        <p:nvSpPr>
          <p:cNvPr id="671" name="TextBox 670">
            <a:extLst>
              <a:ext uri="{FF2B5EF4-FFF2-40B4-BE49-F238E27FC236}">
                <a16:creationId xmlns:a16="http://schemas.microsoft.com/office/drawing/2014/main" id="{F105A93F-1813-4FBA-8189-E1512C19B499}"/>
              </a:ext>
            </a:extLst>
          </p:cNvPr>
          <p:cNvSpPr txBox="1"/>
          <p:nvPr/>
        </p:nvSpPr>
        <p:spPr bwMode="auto">
          <a:xfrm>
            <a:off x="7679093" y="2321131"/>
            <a:ext cx="8066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KMT2A</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(MLL)</a:t>
            </a:r>
          </a:p>
        </p:txBody>
      </p:sp>
      <p:sp>
        <p:nvSpPr>
          <p:cNvPr id="677" name="TextBox 676">
            <a:extLst>
              <a:ext uri="{FF2B5EF4-FFF2-40B4-BE49-F238E27FC236}">
                <a16:creationId xmlns:a16="http://schemas.microsoft.com/office/drawing/2014/main" id="{83B3D192-C73F-4536-ADA1-9C813B5B38DD}"/>
              </a:ext>
            </a:extLst>
          </p:cNvPr>
          <p:cNvSpPr txBox="1"/>
          <p:nvPr/>
        </p:nvSpPr>
        <p:spPr bwMode="auto">
          <a:xfrm>
            <a:off x="10069759" y="2794537"/>
            <a:ext cx="977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Leukemia</a:t>
            </a:r>
          </a:p>
        </p:txBody>
      </p:sp>
      <p:cxnSp>
        <p:nvCxnSpPr>
          <p:cNvPr id="678" name="Straight Arrow Connector 677">
            <a:extLst>
              <a:ext uri="{FF2B5EF4-FFF2-40B4-BE49-F238E27FC236}">
                <a16:creationId xmlns:a16="http://schemas.microsoft.com/office/drawing/2014/main" id="{F9FDCC97-227E-478F-81A5-794AE90AE981}"/>
              </a:ext>
            </a:extLst>
          </p:cNvPr>
          <p:cNvCxnSpPr>
            <a:cxnSpLocks/>
          </p:cNvCxnSpPr>
          <p:nvPr/>
        </p:nvCxnSpPr>
        <p:spPr bwMode="auto">
          <a:xfrm flipV="1">
            <a:off x="8880249" y="2696332"/>
            <a:ext cx="0" cy="438122"/>
          </a:xfrm>
          <a:prstGeom prst="straightConnector1">
            <a:avLst/>
          </a:prstGeom>
          <a:noFill/>
          <a:ln w="28575" cap="flat" cmpd="sng" algn="ctr">
            <a:solidFill>
              <a:schemeClr val="bg1"/>
            </a:solidFill>
            <a:prstDash val="solid"/>
            <a:round/>
            <a:headEnd type="none" w="med" len="med"/>
            <a:tailEnd type="triangle"/>
          </a:ln>
          <a:effectLst/>
        </p:spPr>
      </p:cxnSp>
      <p:cxnSp>
        <p:nvCxnSpPr>
          <p:cNvPr id="679" name="Straight Arrow Connector 678">
            <a:extLst>
              <a:ext uri="{FF2B5EF4-FFF2-40B4-BE49-F238E27FC236}">
                <a16:creationId xmlns:a16="http://schemas.microsoft.com/office/drawing/2014/main" id="{9A2FE456-A13A-4BFC-AFB6-958B32CF8446}"/>
              </a:ext>
            </a:extLst>
          </p:cNvPr>
          <p:cNvCxnSpPr>
            <a:cxnSpLocks/>
          </p:cNvCxnSpPr>
          <p:nvPr/>
        </p:nvCxnSpPr>
        <p:spPr bwMode="auto">
          <a:xfrm>
            <a:off x="7387882" y="2529163"/>
            <a:ext cx="147741" cy="129262"/>
          </a:xfrm>
          <a:prstGeom prst="straightConnector1">
            <a:avLst/>
          </a:prstGeom>
          <a:noFill/>
          <a:ln w="28575" cap="flat" cmpd="sng" algn="ctr">
            <a:solidFill>
              <a:schemeClr val="bg1"/>
            </a:solidFill>
            <a:prstDash val="solid"/>
            <a:round/>
            <a:headEnd type="none" w="med" len="med"/>
            <a:tailEnd type="triangle"/>
          </a:ln>
          <a:effectLst/>
        </p:spPr>
      </p:cxnSp>
      <p:sp>
        <p:nvSpPr>
          <p:cNvPr id="682" name="Rectangle: Rounded Corners 681">
            <a:extLst>
              <a:ext uri="{FF2B5EF4-FFF2-40B4-BE49-F238E27FC236}">
                <a16:creationId xmlns:a16="http://schemas.microsoft.com/office/drawing/2014/main" id="{6B637339-BB3A-46B3-8886-D8BB7414BBFB}"/>
              </a:ext>
            </a:extLst>
          </p:cNvPr>
          <p:cNvSpPr/>
          <p:nvPr/>
        </p:nvSpPr>
        <p:spPr bwMode="auto">
          <a:xfrm>
            <a:off x="6682927" y="2143331"/>
            <a:ext cx="878187" cy="338554"/>
          </a:xfrm>
          <a:prstGeom prst="roundRect">
            <a:avLst/>
          </a:prstGeom>
          <a:solidFill>
            <a:schemeClr val="accent4"/>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3" name="TextBox 672">
            <a:extLst>
              <a:ext uri="{FF2B5EF4-FFF2-40B4-BE49-F238E27FC236}">
                <a16:creationId xmlns:a16="http://schemas.microsoft.com/office/drawing/2014/main" id="{D48EB66C-0F9B-404E-89BB-EC4B2C71B8D3}"/>
              </a:ext>
            </a:extLst>
          </p:cNvPr>
          <p:cNvSpPr txBox="1"/>
          <p:nvPr/>
        </p:nvSpPr>
        <p:spPr bwMode="auto">
          <a:xfrm>
            <a:off x="6748020" y="2157575"/>
            <a:ext cx="7425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NPM1C</a:t>
            </a:r>
          </a:p>
        </p:txBody>
      </p:sp>
    </p:spTree>
    <p:extLst>
      <p:ext uri="{BB962C8B-B14F-4D97-AF65-F5344CB8AC3E}">
        <p14:creationId xmlns:p14="http://schemas.microsoft.com/office/powerpoint/2010/main" val="2160458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F8EE474-632C-4C65-AE9C-4D2B6F4F4EEF}"/>
              </a:ext>
            </a:extLst>
          </p:cNvPr>
          <p:cNvSpPr/>
          <p:nvPr/>
        </p:nvSpPr>
        <p:spPr bwMode="auto">
          <a:xfrm>
            <a:off x="7963785" y="2376656"/>
            <a:ext cx="2870790" cy="2732568"/>
          </a:xfrm>
          <a:prstGeom prst="rect">
            <a:avLst/>
          </a:prstGeom>
          <a:solidFill>
            <a:schemeClr val="tx1">
              <a:lumMod val="95000"/>
            </a:schemeClr>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769D6206-B439-4DA0-B027-9743EB6E2119}"/>
              </a:ext>
            </a:extLst>
          </p:cNvPr>
          <p:cNvSpPr/>
          <p:nvPr/>
        </p:nvSpPr>
        <p:spPr bwMode="auto">
          <a:xfrm>
            <a:off x="723900" y="1610226"/>
            <a:ext cx="6368016" cy="617574"/>
          </a:xfrm>
          <a:prstGeom prst="rect">
            <a:avLst/>
          </a:prstGeom>
          <a:solidFill>
            <a:schemeClr val="accent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11A97728-013E-42C2-8D58-19A8A06A2A9B}"/>
              </a:ext>
            </a:extLst>
          </p:cNvPr>
          <p:cNvSpPr/>
          <p:nvPr/>
        </p:nvSpPr>
        <p:spPr bwMode="auto">
          <a:xfrm>
            <a:off x="8208336" y="2589307"/>
            <a:ext cx="2381692" cy="680484"/>
          </a:xfrm>
          <a:prstGeom prst="rect">
            <a:avLst/>
          </a:prstGeom>
          <a:solidFill>
            <a:schemeClr val="accent4"/>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911CBE43-B9E2-468D-B871-2CC7D1B08789}"/>
              </a:ext>
            </a:extLst>
          </p:cNvPr>
          <p:cNvSpPr/>
          <p:nvPr/>
        </p:nvSpPr>
        <p:spPr bwMode="auto">
          <a:xfrm>
            <a:off x="8208336" y="3400712"/>
            <a:ext cx="2381692" cy="680484"/>
          </a:xfrm>
          <a:prstGeom prst="rect">
            <a:avLst/>
          </a:prstGeom>
          <a:solidFill>
            <a:schemeClr val="accent6"/>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BCD99526-9EF9-4A1A-A0E2-6D3E6232836C}"/>
              </a:ext>
            </a:extLst>
          </p:cNvPr>
          <p:cNvSpPr/>
          <p:nvPr/>
        </p:nvSpPr>
        <p:spPr bwMode="auto">
          <a:xfrm>
            <a:off x="8208336" y="4212116"/>
            <a:ext cx="2381692" cy="680484"/>
          </a:xfrm>
          <a:prstGeom prst="rect">
            <a:avLst/>
          </a:prstGeom>
          <a:solidFill>
            <a:schemeClr val="accent2"/>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92890672-C351-4D92-BAF6-0EABB55D942D}"/>
              </a:ext>
            </a:extLst>
          </p:cNvPr>
          <p:cNvSpPr/>
          <p:nvPr/>
        </p:nvSpPr>
        <p:spPr bwMode="auto">
          <a:xfrm>
            <a:off x="7963785" y="1610226"/>
            <a:ext cx="2881423" cy="617574"/>
          </a:xfrm>
          <a:prstGeom prst="rect">
            <a:avLst/>
          </a:prstGeom>
          <a:solidFill>
            <a:schemeClr val="accent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68BB10F8-5596-474A-8300-02B07763DF46}"/>
              </a:ext>
            </a:extLst>
          </p:cNvPr>
          <p:cNvSpPr>
            <a:spLocks noGrp="1"/>
          </p:cNvSpPr>
          <p:nvPr>
            <p:ph type="title"/>
          </p:nvPr>
        </p:nvSpPr>
        <p:spPr/>
        <p:txBody>
          <a:bodyPr>
            <a:noAutofit/>
          </a:bodyPr>
          <a:lstStyle/>
          <a:p>
            <a:r>
              <a:rPr lang="en-US" b="1" dirty="0">
                <a:latin typeface="Calibri" panose="020F0502020204030204" pitchFamily="34" charset="0"/>
                <a:cs typeface="Calibri" panose="020F0502020204030204" pitchFamily="34" charset="0"/>
              </a:rPr>
              <a:t>Phase I/II AUGMENT-101: Menin Inhibitor </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Revumenib (SNDX-5613) in R/R Acute Leukemias</a:t>
            </a:r>
          </a:p>
        </p:txBody>
      </p:sp>
      <p:sp>
        <p:nvSpPr>
          <p:cNvPr id="9" name="Rectangle 8">
            <a:extLst>
              <a:ext uri="{FF2B5EF4-FFF2-40B4-BE49-F238E27FC236}">
                <a16:creationId xmlns:a16="http://schemas.microsoft.com/office/drawing/2014/main" id="{4C74259F-0777-4B7D-AA8A-7184DA90867D}"/>
              </a:ext>
            </a:extLst>
          </p:cNvPr>
          <p:cNvSpPr/>
          <p:nvPr/>
        </p:nvSpPr>
        <p:spPr bwMode="auto">
          <a:xfrm>
            <a:off x="723900" y="2376656"/>
            <a:ext cx="6368016" cy="2732568"/>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8EA31E83-3F04-47F4-ACB2-8D90D44311FC}"/>
              </a:ext>
            </a:extLst>
          </p:cNvPr>
          <p:cNvSpPr txBox="1"/>
          <p:nvPr/>
        </p:nvSpPr>
        <p:spPr bwMode="auto">
          <a:xfrm>
            <a:off x="3069505" y="1610226"/>
            <a:ext cx="16768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Phase 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Dose Escalation</a:t>
            </a:r>
          </a:p>
        </p:txBody>
      </p:sp>
      <p:sp>
        <p:nvSpPr>
          <p:cNvPr id="19" name="TextBox 18">
            <a:extLst>
              <a:ext uri="{FF2B5EF4-FFF2-40B4-BE49-F238E27FC236}">
                <a16:creationId xmlns:a16="http://schemas.microsoft.com/office/drawing/2014/main" id="{D8E56E51-2C3E-4658-95DF-A466EDB1B8AE}"/>
              </a:ext>
            </a:extLst>
          </p:cNvPr>
          <p:cNvSpPr txBox="1"/>
          <p:nvPr/>
        </p:nvSpPr>
        <p:spPr bwMode="auto">
          <a:xfrm>
            <a:off x="8819533" y="1599404"/>
            <a:ext cx="11592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Phase II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Expansion</a:t>
            </a:r>
          </a:p>
        </p:txBody>
      </p:sp>
      <p:sp>
        <p:nvSpPr>
          <p:cNvPr id="20" name="TextBox 19">
            <a:extLst>
              <a:ext uri="{FF2B5EF4-FFF2-40B4-BE49-F238E27FC236}">
                <a16:creationId xmlns:a16="http://schemas.microsoft.com/office/drawing/2014/main" id="{779ADCF8-F2C3-40D9-BC7C-DFDFCD07B339}"/>
              </a:ext>
            </a:extLst>
          </p:cNvPr>
          <p:cNvSpPr txBox="1"/>
          <p:nvPr/>
        </p:nvSpPr>
        <p:spPr bwMode="auto">
          <a:xfrm>
            <a:off x="674057" y="2353451"/>
            <a:ext cx="377891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1"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Enrolling R/R acute leukemias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1"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Accelerated titration into 3 + 3 design</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1"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28-day cycle</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1"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Starting dose: 113 mg PO BID</a:t>
            </a:r>
          </a:p>
        </p:txBody>
      </p:sp>
      <p:sp>
        <p:nvSpPr>
          <p:cNvPr id="21" name="TextBox 20">
            <a:extLst>
              <a:ext uri="{FF2B5EF4-FFF2-40B4-BE49-F238E27FC236}">
                <a16:creationId xmlns:a16="http://schemas.microsoft.com/office/drawing/2014/main" id="{A4D9EB73-F826-420A-8D60-63EA57F1D21C}"/>
              </a:ext>
            </a:extLst>
          </p:cNvPr>
          <p:cNvSpPr txBox="1"/>
          <p:nvPr/>
        </p:nvSpPr>
        <p:spPr bwMode="auto">
          <a:xfrm>
            <a:off x="626254" y="5211913"/>
            <a:ext cx="5612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endpoints: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safety, tolerability, PK, RP2D</a:t>
            </a:r>
          </a:p>
        </p:txBody>
      </p:sp>
      <p:sp>
        <p:nvSpPr>
          <p:cNvPr id="22" name="TextBox 21">
            <a:extLst>
              <a:ext uri="{FF2B5EF4-FFF2-40B4-BE49-F238E27FC236}">
                <a16:creationId xmlns:a16="http://schemas.microsoft.com/office/drawing/2014/main" id="{0E6CC80A-9FE6-47C7-B252-98E753935716}"/>
              </a:ext>
            </a:extLst>
          </p:cNvPr>
          <p:cNvSpPr txBox="1"/>
          <p:nvPr/>
        </p:nvSpPr>
        <p:spPr bwMode="auto">
          <a:xfrm>
            <a:off x="8439140" y="5258080"/>
            <a:ext cx="19200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rate (CR + CRh)</a:t>
            </a:r>
          </a:p>
        </p:txBody>
      </p:sp>
      <p:sp>
        <p:nvSpPr>
          <p:cNvPr id="6" name="TextBox 5">
            <a:extLst>
              <a:ext uri="{FF2B5EF4-FFF2-40B4-BE49-F238E27FC236}">
                <a16:creationId xmlns:a16="http://schemas.microsoft.com/office/drawing/2014/main" id="{A56D57B7-1375-4D40-ADA7-DFB64BB0F722}"/>
              </a:ext>
            </a:extLst>
          </p:cNvPr>
          <p:cNvSpPr txBox="1"/>
          <p:nvPr/>
        </p:nvSpPr>
        <p:spPr bwMode="auto">
          <a:xfrm>
            <a:off x="8409484" y="2618119"/>
            <a:ext cx="20792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Adult or Pediatric </a:t>
            </a: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KMT2A-</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 ALL/MPAL</a:t>
            </a:r>
          </a:p>
        </p:txBody>
      </p:sp>
      <p:sp>
        <p:nvSpPr>
          <p:cNvPr id="23" name="TextBox 22">
            <a:extLst>
              <a:ext uri="{FF2B5EF4-FFF2-40B4-BE49-F238E27FC236}">
                <a16:creationId xmlns:a16="http://schemas.microsoft.com/office/drawing/2014/main" id="{FB63D52C-E7EF-4517-B731-4C9BC55D78BA}"/>
              </a:ext>
            </a:extLst>
          </p:cNvPr>
          <p:cNvSpPr txBox="1"/>
          <p:nvPr/>
        </p:nvSpPr>
        <p:spPr bwMode="auto">
          <a:xfrm>
            <a:off x="8459635" y="3403712"/>
            <a:ext cx="19278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Adult or Pediatric </a:t>
            </a: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KMT2A-</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a:t>
            </a: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AML</a:t>
            </a:r>
          </a:p>
        </p:txBody>
      </p:sp>
      <p:sp>
        <p:nvSpPr>
          <p:cNvPr id="24" name="TextBox 23">
            <a:extLst>
              <a:ext uri="{FF2B5EF4-FFF2-40B4-BE49-F238E27FC236}">
                <a16:creationId xmlns:a16="http://schemas.microsoft.com/office/drawing/2014/main" id="{09F29541-A154-4FE4-B291-98F4053D4630}"/>
              </a:ext>
            </a:extLst>
          </p:cNvPr>
          <p:cNvSpPr txBox="1"/>
          <p:nvPr/>
        </p:nvSpPr>
        <p:spPr bwMode="auto">
          <a:xfrm>
            <a:off x="8265328" y="4255717"/>
            <a:ext cx="23247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Adult or Pediatric </a:t>
            </a: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NPM1</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-mut AML</a:t>
            </a:r>
          </a:p>
        </p:txBody>
      </p:sp>
      <p:cxnSp>
        <p:nvCxnSpPr>
          <p:cNvPr id="8" name="Straight Arrow Connector 7">
            <a:extLst>
              <a:ext uri="{FF2B5EF4-FFF2-40B4-BE49-F238E27FC236}">
                <a16:creationId xmlns:a16="http://schemas.microsoft.com/office/drawing/2014/main" id="{5650C238-8323-446B-BF6C-AC605B3ECC36}"/>
              </a:ext>
            </a:extLst>
          </p:cNvPr>
          <p:cNvCxnSpPr/>
          <p:nvPr/>
        </p:nvCxnSpPr>
        <p:spPr bwMode="auto">
          <a:xfrm>
            <a:off x="7123812" y="3716357"/>
            <a:ext cx="765543" cy="0"/>
          </a:xfrm>
          <a:prstGeom prst="straightConnector1">
            <a:avLst/>
          </a:prstGeom>
          <a:noFill/>
          <a:ln w="28575" cap="flat" cmpd="sng" algn="ctr">
            <a:solidFill>
              <a:schemeClr val="bg1"/>
            </a:solidFill>
            <a:prstDash val="solid"/>
            <a:round/>
            <a:headEnd type="none" w="med" len="med"/>
            <a:tailEnd type="triangle"/>
          </a:ln>
          <a:effectLst/>
        </p:spPr>
      </p:cxnSp>
      <p:grpSp>
        <p:nvGrpSpPr>
          <p:cNvPr id="28" name="Group 27">
            <a:extLst>
              <a:ext uri="{FF2B5EF4-FFF2-40B4-BE49-F238E27FC236}">
                <a16:creationId xmlns:a16="http://schemas.microsoft.com/office/drawing/2014/main" id="{C2733F54-5AA4-4356-811E-2896C3B5631F}"/>
              </a:ext>
            </a:extLst>
          </p:cNvPr>
          <p:cNvGrpSpPr/>
          <p:nvPr/>
        </p:nvGrpSpPr>
        <p:grpSpPr>
          <a:xfrm>
            <a:off x="5954233" y="2655129"/>
            <a:ext cx="573343" cy="146530"/>
            <a:chOff x="5954233" y="2607003"/>
            <a:chExt cx="573343" cy="146530"/>
          </a:xfrm>
        </p:grpSpPr>
        <p:sp>
          <p:nvSpPr>
            <p:cNvPr id="25" name="Oval 24">
              <a:extLst>
                <a:ext uri="{FF2B5EF4-FFF2-40B4-BE49-F238E27FC236}">
                  <a16:creationId xmlns:a16="http://schemas.microsoft.com/office/drawing/2014/main" id="{B1F6BE82-F8C5-41DF-89F8-2A1E118D7DEB}"/>
                </a:ext>
              </a:extLst>
            </p:cNvPr>
            <p:cNvSpPr/>
            <p:nvPr/>
          </p:nvSpPr>
          <p:spPr bwMode="auto">
            <a:xfrm>
              <a:off x="5954233" y="2607003"/>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Oval 25">
              <a:extLst>
                <a:ext uri="{FF2B5EF4-FFF2-40B4-BE49-F238E27FC236}">
                  <a16:creationId xmlns:a16="http://schemas.microsoft.com/office/drawing/2014/main" id="{6117D5FD-4346-4A4F-AD49-A5736CAF857C}"/>
                </a:ext>
              </a:extLst>
            </p:cNvPr>
            <p:cNvSpPr/>
            <p:nvPr/>
          </p:nvSpPr>
          <p:spPr bwMode="auto">
            <a:xfrm>
              <a:off x="6175193" y="2607003"/>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Oval 26">
              <a:extLst>
                <a:ext uri="{FF2B5EF4-FFF2-40B4-BE49-F238E27FC236}">
                  <a16:creationId xmlns:a16="http://schemas.microsoft.com/office/drawing/2014/main" id="{295821D8-9780-4360-A375-DEA00C71203C}"/>
                </a:ext>
              </a:extLst>
            </p:cNvPr>
            <p:cNvSpPr/>
            <p:nvPr/>
          </p:nvSpPr>
          <p:spPr bwMode="auto">
            <a:xfrm>
              <a:off x="6381046" y="2607003"/>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9" name="Group 28">
            <a:extLst>
              <a:ext uri="{FF2B5EF4-FFF2-40B4-BE49-F238E27FC236}">
                <a16:creationId xmlns:a16="http://schemas.microsoft.com/office/drawing/2014/main" id="{1BDC5BF4-CAA6-4D86-B128-A8642E9BD756}"/>
              </a:ext>
            </a:extLst>
          </p:cNvPr>
          <p:cNvGrpSpPr/>
          <p:nvPr/>
        </p:nvGrpSpPr>
        <p:grpSpPr>
          <a:xfrm>
            <a:off x="5954233" y="2899624"/>
            <a:ext cx="573343" cy="146530"/>
            <a:chOff x="5954233" y="2607003"/>
            <a:chExt cx="573343" cy="146530"/>
          </a:xfrm>
        </p:grpSpPr>
        <p:sp>
          <p:nvSpPr>
            <p:cNvPr id="30" name="Oval 29">
              <a:extLst>
                <a:ext uri="{FF2B5EF4-FFF2-40B4-BE49-F238E27FC236}">
                  <a16:creationId xmlns:a16="http://schemas.microsoft.com/office/drawing/2014/main" id="{92569FCD-BBD3-44C3-97DA-5F6B6F587530}"/>
                </a:ext>
              </a:extLst>
            </p:cNvPr>
            <p:cNvSpPr/>
            <p:nvPr/>
          </p:nvSpPr>
          <p:spPr bwMode="auto">
            <a:xfrm>
              <a:off x="5954233" y="2607003"/>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Oval 30">
              <a:extLst>
                <a:ext uri="{FF2B5EF4-FFF2-40B4-BE49-F238E27FC236}">
                  <a16:creationId xmlns:a16="http://schemas.microsoft.com/office/drawing/2014/main" id="{E7C5196B-2E85-44A9-A1AC-975A6C1BF521}"/>
                </a:ext>
              </a:extLst>
            </p:cNvPr>
            <p:cNvSpPr/>
            <p:nvPr/>
          </p:nvSpPr>
          <p:spPr bwMode="auto">
            <a:xfrm>
              <a:off x="6175193" y="2607003"/>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Oval 31">
              <a:extLst>
                <a:ext uri="{FF2B5EF4-FFF2-40B4-BE49-F238E27FC236}">
                  <a16:creationId xmlns:a16="http://schemas.microsoft.com/office/drawing/2014/main" id="{DAEFA6D8-3355-4086-828F-F28F9E1BA053}"/>
                </a:ext>
              </a:extLst>
            </p:cNvPr>
            <p:cNvSpPr/>
            <p:nvPr/>
          </p:nvSpPr>
          <p:spPr bwMode="auto">
            <a:xfrm>
              <a:off x="6381046" y="2607003"/>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3" name="Group 32">
            <a:extLst>
              <a:ext uri="{FF2B5EF4-FFF2-40B4-BE49-F238E27FC236}">
                <a16:creationId xmlns:a16="http://schemas.microsoft.com/office/drawing/2014/main" id="{BABD9387-485E-4C47-9363-E7F7F6B392AB}"/>
              </a:ext>
            </a:extLst>
          </p:cNvPr>
          <p:cNvGrpSpPr/>
          <p:nvPr/>
        </p:nvGrpSpPr>
        <p:grpSpPr>
          <a:xfrm>
            <a:off x="4741231" y="3312207"/>
            <a:ext cx="573343" cy="146530"/>
            <a:chOff x="5954233" y="2607003"/>
            <a:chExt cx="573343" cy="146530"/>
          </a:xfrm>
        </p:grpSpPr>
        <p:sp>
          <p:nvSpPr>
            <p:cNvPr id="34" name="Oval 33">
              <a:extLst>
                <a:ext uri="{FF2B5EF4-FFF2-40B4-BE49-F238E27FC236}">
                  <a16:creationId xmlns:a16="http://schemas.microsoft.com/office/drawing/2014/main" id="{25737347-DCC7-4B13-83ED-D38200321A39}"/>
                </a:ext>
              </a:extLst>
            </p:cNvPr>
            <p:cNvSpPr/>
            <p:nvPr/>
          </p:nvSpPr>
          <p:spPr bwMode="auto">
            <a:xfrm>
              <a:off x="5954233" y="2607003"/>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Oval 34">
              <a:extLst>
                <a:ext uri="{FF2B5EF4-FFF2-40B4-BE49-F238E27FC236}">
                  <a16:creationId xmlns:a16="http://schemas.microsoft.com/office/drawing/2014/main" id="{282A2F26-F838-40AA-B578-DF52E6BC195E}"/>
                </a:ext>
              </a:extLst>
            </p:cNvPr>
            <p:cNvSpPr/>
            <p:nvPr/>
          </p:nvSpPr>
          <p:spPr bwMode="auto">
            <a:xfrm>
              <a:off x="6175193" y="2607003"/>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Oval 35">
              <a:extLst>
                <a:ext uri="{FF2B5EF4-FFF2-40B4-BE49-F238E27FC236}">
                  <a16:creationId xmlns:a16="http://schemas.microsoft.com/office/drawing/2014/main" id="{3E41A85E-077B-4390-9DB5-53EEDCF0ACEC}"/>
                </a:ext>
              </a:extLst>
            </p:cNvPr>
            <p:cNvSpPr/>
            <p:nvPr/>
          </p:nvSpPr>
          <p:spPr bwMode="auto">
            <a:xfrm>
              <a:off x="6381046" y="2607003"/>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7" name="Group 36">
            <a:extLst>
              <a:ext uri="{FF2B5EF4-FFF2-40B4-BE49-F238E27FC236}">
                <a16:creationId xmlns:a16="http://schemas.microsoft.com/office/drawing/2014/main" id="{B1252F57-6CFC-45BF-9603-B5E002F70BA3}"/>
              </a:ext>
            </a:extLst>
          </p:cNvPr>
          <p:cNvGrpSpPr/>
          <p:nvPr/>
        </p:nvGrpSpPr>
        <p:grpSpPr>
          <a:xfrm>
            <a:off x="3557591" y="3730794"/>
            <a:ext cx="573343" cy="146530"/>
            <a:chOff x="5954233" y="2607003"/>
            <a:chExt cx="573343" cy="146530"/>
          </a:xfrm>
        </p:grpSpPr>
        <p:sp>
          <p:nvSpPr>
            <p:cNvPr id="38" name="Oval 37">
              <a:extLst>
                <a:ext uri="{FF2B5EF4-FFF2-40B4-BE49-F238E27FC236}">
                  <a16:creationId xmlns:a16="http://schemas.microsoft.com/office/drawing/2014/main" id="{61826634-5FA6-4191-BB1E-EA4B17A4E6EF}"/>
                </a:ext>
              </a:extLst>
            </p:cNvPr>
            <p:cNvSpPr/>
            <p:nvPr/>
          </p:nvSpPr>
          <p:spPr bwMode="auto">
            <a:xfrm>
              <a:off x="5954233" y="2607003"/>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6FD91317-28E7-4DCF-BF95-904191CBFAA4}"/>
                </a:ext>
              </a:extLst>
            </p:cNvPr>
            <p:cNvSpPr/>
            <p:nvPr/>
          </p:nvSpPr>
          <p:spPr bwMode="auto">
            <a:xfrm>
              <a:off x="6175193" y="2607003"/>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22545FE1-E91F-45D2-BF35-3DB47BE96332}"/>
                </a:ext>
              </a:extLst>
            </p:cNvPr>
            <p:cNvSpPr/>
            <p:nvPr/>
          </p:nvSpPr>
          <p:spPr bwMode="auto">
            <a:xfrm>
              <a:off x="6381046" y="2607003"/>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1" name="Oval 40">
            <a:extLst>
              <a:ext uri="{FF2B5EF4-FFF2-40B4-BE49-F238E27FC236}">
                <a16:creationId xmlns:a16="http://schemas.microsoft.com/office/drawing/2014/main" id="{0799DE44-3D59-440A-879E-BD63E4618B56}"/>
              </a:ext>
            </a:extLst>
          </p:cNvPr>
          <p:cNvSpPr/>
          <p:nvPr/>
        </p:nvSpPr>
        <p:spPr bwMode="auto">
          <a:xfrm>
            <a:off x="2592391" y="4162786"/>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Oval 41">
            <a:extLst>
              <a:ext uri="{FF2B5EF4-FFF2-40B4-BE49-F238E27FC236}">
                <a16:creationId xmlns:a16="http://schemas.microsoft.com/office/drawing/2014/main" id="{DF1A1339-FA6A-4417-974B-50C7D5FACE57}"/>
              </a:ext>
            </a:extLst>
          </p:cNvPr>
          <p:cNvSpPr/>
          <p:nvPr/>
        </p:nvSpPr>
        <p:spPr bwMode="auto">
          <a:xfrm>
            <a:off x="1419882" y="4596636"/>
            <a:ext cx="146530" cy="14653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3F2B47B6-1DE0-41C4-A299-DED011C6B9AE}"/>
              </a:ext>
            </a:extLst>
          </p:cNvPr>
          <p:cNvSpPr/>
          <p:nvPr/>
        </p:nvSpPr>
        <p:spPr bwMode="auto">
          <a:xfrm>
            <a:off x="1001949" y="4477886"/>
            <a:ext cx="948771" cy="381000"/>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E075ABA6-D06E-4440-B593-9BE651E77C54}"/>
              </a:ext>
            </a:extLst>
          </p:cNvPr>
          <p:cNvSpPr/>
          <p:nvPr/>
        </p:nvSpPr>
        <p:spPr bwMode="auto">
          <a:xfrm>
            <a:off x="2191270" y="4065217"/>
            <a:ext cx="948771" cy="381000"/>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52F4ACA7-6867-4136-BFDA-6C4FBB9C78A1}"/>
              </a:ext>
            </a:extLst>
          </p:cNvPr>
          <p:cNvSpPr/>
          <p:nvPr/>
        </p:nvSpPr>
        <p:spPr bwMode="auto">
          <a:xfrm>
            <a:off x="3377430" y="3613559"/>
            <a:ext cx="948771" cy="381000"/>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BC64C468-D5F1-451C-B28C-6909B57B202A}"/>
              </a:ext>
            </a:extLst>
          </p:cNvPr>
          <p:cNvSpPr/>
          <p:nvPr/>
        </p:nvSpPr>
        <p:spPr bwMode="auto">
          <a:xfrm>
            <a:off x="4561070" y="3210212"/>
            <a:ext cx="948771" cy="381000"/>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A06B7B58-7332-4C98-9773-B27B34E387B3}"/>
              </a:ext>
            </a:extLst>
          </p:cNvPr>
          <p:cNvSpPr/>
          <p:nvPr/>
        </p:nvSpPr>
        <p:spPr bwMode="auto">
          <a:xfrm>
            <a:off x="5763912" y="2542973"/>
            <a:ext cx="948771" cy="601957"/>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1" name="Connector: Elbow 50">
            <a:extLst>
              <a:ext uri="{FF2B5EF4-FFF2-40B4-BE49-F238E27FC236}">
                <a16:creationId xmlns:a16="http://schemas.microsoft.com/office/drawing/2014/main" id="{FD746454-AF86-498E-9AED-85A8F9AF7488}"/>
              </a:ext>
            </a:extLst>
          </p:cNvPr>
          <p:cNvCxnSpPr>
            <a:cxnSpLocks/>
          </p:cNvCxnSpPr>
          <p:nvPr/>
        </p:nvCxnSpPr>
        <p:spPr bwMode="auto">
          <a:xfrm flipV="1">
            <a:off x="1950720" y="4477886"/>
            <a:ext cx="711200" cy="198120"/>
          </a:xfrm>
          <a:prstGeom prst="bentConnector3">
            <a:avLst>
              <a:gd name="adj1" fmla="val 100714"/>
            </a:avLst>
          </a:prstGeom>
          <a:noFill/>
          <a:ln w="28575" cap="flat" cmpd="sng" algn="ctr">
            <a:solidFill>
              <a:schemeClr val="bg1"/>
            </a:solidFill>
            <a:prstDash val="sysDash"/>
            <a:round/>
            <a:headEnd type="none" w="med" len="med"/>
            <a:tailEnd type="triangle"/>
          </a:ln>
          <a:effectLst/>
        </p:spPr>
      </p:cxnSp>
      <p:cxnSp>
        <p:nvCxnSpPr>
          <p:cNvPr id="54" name="Connector: Elbow 53">
            <a:extLst>
              <a:ext uri="{FF2B5EF4-FFF2-40B4-BE49-F238E27FC236}">
                <a16:creationId xmlns:a16="http://schemas.microsoft.com/office/drawing/2014/main" id="{AAF62256-324F-48CC-898F-299C70EB6FD0}"/>
              </a:ext>
            </a:extLst>
          </p:cNvPr>
          <p:cNvCxnSpPr>
            <a:cxnSpLocks/>
          </p:cNvCxnSpPr>
          <p:nvPr/>
        </p:nvCxnSpPr>
        <p:spPr bwMode="auto">
          <a:xfrm flipV="1">
            <a:off x="3140615" y="4050043"/>
            <a:ext cx="711200" cy="198120"/>
          </a:xfrm>
          <a:prstGeom prst="bentConnector3">
            <a:avLst>
              <a:gd name="adj1" fmla="val 100714"/>
            </a:avLst>
          </a:prstGeom>
          <a:noFill/>
          <a:ln w="28575" cap="flat" cmpd="sng" algn="ctr">
            <a:solidFill>
              <a:schemeClr val="bg1"/>
            </a:solidFill>
            <a:prstDash val="solid"/>
            <a:round/>
            <a:headEnd type="none" w="med" len="med"/>
            <a:tailEnd type="triangle"/>
          </a:ln>
          <a:effectLst/>
        </p:spPr>
      </p:cxnSp>
      <p:cxnSp>
        <p:nvCxnSpPr>
          <p:cNvPr id="55" name="Connector: Elbow 54">
            <a:extLst>
              <a:ext uri="{FF2B5EF4-FFF2-40B4-BE49-F238E27FC236}">
                <a16:creationId xmlns:a16="http://schemas.microsoft.com/office/drawing/2014/main" id="{CDC2632B-31E6-4F53-B626-5AACB08B0407}"/>
              </a:ext>
            </a:extLst>
          </p:cNvPr>
          <p:cNvCxnSpPr>
            <a:cxnSpLocks/>
          </p:cNvCxnSpPr>
          <p:nvPr/>
        </p:nvCxnSpPr>
        <p:spPr bwMode="auto">
          <a:xfrm flipV="1">
            <a:off x="4326201" y="3624454"/>
            <a:ext cx="711200" cy="198120"/>
          </a:xfrm>
          <a:prstGeom prst="bentConnector3">
            <a:avLst>
              <a:gd name="adj1" fmla="val 100714"/>
            </a:avLst>
          </a:prstGeom>
          <a:noFill/>
          <a:ln w="28575" cap="flat" cmpd="sng" algn="ctr">
            <a:solidFill>
              <a:schemeClr val="bg1"/>
            </a:solidFill>
            <a:prstDash val="sysDash"/>
            <a:round/>
            <a:headEnd type="none" w="med" len="med"/>
            <a:tailEnd type="triangle"/>
          </a:ln>
          <a:effectLst/>
        </p:spPr>
      </p:cxnSp>
      <p:cxnSp>
        <p:nvCxnSpPr>
          <p:cNvPr id="56" name="Connector: Elbow 55">
            <a:extLst>
              <a:ext uri="{FF2B5EF4-FFF2-40B4-BE49-F238E27FC236}">
                <a16:creationId xmlns:a16="http://schemas.microsoft.com/office/drawing/2014/main" id="{79F59324-9C4D-4AB8-9F4B-29E810E802E4}"/>
              </a:ext>
            </a:extLst>
          </p:cNvPr>
          <p:cNvCxnSpPr>
            <a:cxnSpLocks/>
          </p:cNvCxnSpPr>
          <p:nvPr/>
        </p:nvCxnSpPr>
        <p:spPr bwMode="auto">
          <a:xfrm flipV="1">
            <a:off x="5527097" y="3175240"/>
            <a:ext cx="711200" cy="198120"/>
          </a:xfrm>
          <a:prstGeom prst="bentConnector3">
            <a:avLst>
              <a:gd name="adj1" fmla="val 100714"/>
            </a:avLst>
          </a:prstGeom>
          <a:noFill/>
          <a:ln w="28575" cap="flat" cmpd="sng" algn="ctr">
            <a:solidFill>
              <a:schemeClr val="bg1"/>
            </a:solidFill>
            <a:prstDash val="solid"/>
            <a:round/>
            <a:headEnd type="none" w="med" len="med"/>
            <a:tailEnd type="triangle"/>
          </a:ln>
          <a:effectLst/>
        </p:spPr>
      </p:cxnSp>
      <p:sp>
        <p:nvSpPr>
          <p:cNvPr id="4" name="Text Box 15">
            <a:extLst>
              <a:ext uri="{FF2B5EF4-FFF2-40B4-BE49-F238E27FC236}">
                <a16:creationId xmlns:a16="http://schemas.microsoft.com/office/drawing/2014/main" id="{E64EE1F7-A112-D966-B98A-9B75B1ED5680}"/>
              </a:ext>
            </a:extLst>
          </p:cNvPr>
          <p:cNvSpPr txBox="1">
            <a:spLocks noChangeArrowheads="1"/>
          </p:cNvSpPr>
          <p:nvPr/>
        </p:nvSpPr>
        <p:spPr bwMode="auto">
          <a:xfrm>
            <a:off x="422404" y="636202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McGeehan. AACR 2020. Abstr DDT01-01. Stein. ASH 2021. Abstr 699.</a:t>
            </a:r>
          </a:p>
        </p:txBody>
      </p:sp>
    </p:spTree>
    <p:extLst>
      <p:ext uri="{BB962C8B-B14F-4D97-AF65-F5344CB8AC3E}">
        <p14:creationId xmlns:p14="http://schemas.microsoft.com/office/powerpoint/2010/main" val="1975689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a:extLst>
              <a:ext uri="{FF2B5EF4-FFF2-40B4-BE49-F238E27FC236}">
                <a16:creationId xmlns:a16="http://schemas.microsoft.com/office/drawing/2014/main" id="{885B3FC6-FBE2-F4B0-A965-FBD881AA0DDE}"/>
              </a:ext>
            </a:extLst>
          </p:cNvPr>
          <p:cNvGrpSpPr/>
          <p:nvPr/>
        </p:nvGrpSpPr>
        <p:grpSpPr>
          <a:xfrm>
            <a:off x="738225" y="1679709"/>
            <a:ext cx="5978931" cy="3843965"/>
            <a:chOff x="738225" y="1679709"/>
            <a:chExt cx="5978931" cy="3843965"/>
          </a:xfrm>
        </p:grpSpPr>
        <p:cxnSp>
          <p:nvCxnSpPr>
            <p:cNvPr id="79" name="Straight Connector 78">
              <a:extLst>
                <a:ext uri="{FF2B5EF4-FFF2-40B4-BE49-F238E27FC236}">
                  <a16:creationId xmlns:a16="http://schemas.microsoft.com/office/drawing/2014/main" id="{6B82E071-1A04-23FE-363B-92167ED9069A}"/>
                </a:ext>
              </a:extLst>
            </p:cNvPr>
            <p:cNvCxnSpPr/>
            <p:nvPr/>
          </p:nvCxnSpPr>
          <p:spPr bwMode="auto">
            <a:xfrm>
              <a:off x="753313" y="1679709"/>
              <a:ext cx="5963843" cy="0"/>
            </a:xfrm>
            <a:prstGeom prst="line">
              <a:avLst/>
            </a:prstGeom>
            <a:noFill/>
            <a:ln w="57150" cap="flat" cmpd="sng" algn="ctr">
              <a:solidFill>
                <a:schemeClr val="accent6"/>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1E028818-8D5B-1DB6-F651-B822AB171320}"/>
                </a:ext>
              </a:extLst>
            </p:cNvPr>
            <p:cNvCxnSpPr>
              <a:cxnSpLocks/>
            </p:cNvCxnSpPr>
            <p:nvPr/>
          </p:nvCxnSpPr>
          <p:spPr bwMode="auto">
            <a:xfrm>
              <a:off x="753313" y="1756588"/>
              <a:ext cx="4854429" cy="0"/>
            </a:xfrm>
            <a:prstGeom prst="line">
              <a:avLst/>
            </a:prstGeom>
            <a:noFill/>
            <a:ln w="57150" cap="flat" cmpd="sng" algn="ctr">
              <a:solidFill>
                <a:schemeClr val="accent6"/>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C53EFE6-54A9-B387-D809-EBCDD9AC8C46}"/>
                </a:ext>
              </a:extLst>
            </p:cNvPr>
            <p:cNvCxnSpPr>
              <a:cxnSpLocks/>
            </p:cNvCxnSpPr>
            <p:nvPr/>
          </p:nvCxnSpPr>
          <p:spPr bwMode="auto">
            <a:xfrm>
              <a:off x="753313" y="1833467"/>
              <a:ext cx="4399396" cy="0"/>
            </a:xfrm>
            <a:prstGeom prst="line">
              <a:avLst/>
            </a:prstGeom>
            <a:noFill/>
            <a:ln w="57150" cap="flat" cmpd="sng" algn="ctr">
              <a:solidFill>
                <a:schemeClr val="accent6"/>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610F705-9842-ED58-99CD-74345E988C11}"/>
                </a:ext>
              </a:extLst>
            </p:cNvPr>
            <p:cNvCxnSpPr>
              <a:cxnSpLocks/>
            </p:cNvCxnSpPr>
            <p:nvPr/>
          </p:nvCxnSpPr>
          <p:spPr bwMode="auto">
            <a:xfrm>
              <a:off x="757410" y="1910346"/>
              <a:ext cx="3967636" cy="0"/>
            </a:xfrm>
            <a:prstGeom prst="line">
              <a:avLst/>
            </a:prstGeom>
            <a:noFill/>
            <a:ln w="57150" cap="flat" cmpd="sng" algn="ctr">
              <a:solidFill>
                <a:schemeClr val="accent2"/>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591D64B6-F0BB-6191-E0D0-DF021BE48D15}"/>
                </a:ext>
              </a:extLst>
            </p:cNvPr>
            <p:cNvCxnSpPr>
              <a:cxnSpLocks/>
            </p:cNvCxnSpPr>
            <p:nvPr/>
          </p:nvCxnSpPr>
          <p:spPr bwMode="auto">
            <a:xfrm>
              <a:off x="753313" y="1987225"/>
              <a:ext cx="3762350" cy="0"/>
            </a:xfrm>
            <a:prstGeom prst="line">
              <a:avLst/>
            </a:prstGeom>
            <a:noFill/>
            <a:ln w="57150" cap="flat" cmpd="sng" algn="ctr">
              <a:solidFill>
                <a:schemeClr val="accent6"/>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8B0517D2-21E9-D375-81C7-28789CD38483}"/>
                </a:ext>
              </a:extLst>
            </p:cNvPr>
            <p:cNvCxnSpPr>
              <a:cxnSpLocks/>
            </p:cNvCxnSpPr>
            <p:nvPr/>
          </p:nvCxnSpPr>
          <p:spPr bwMode="auto">
            <a:xfrm>
              <a:off x="753313" y="2064104"/>
              <a:ext cx="3632342" cy="0"/>
            </a:xfrm>
            <a:prstGeom prst="line">
              <a:avLst/>
            </a:prstGeom>
            <a:noFill/>
            <a:ln w="57150" cap="flat" cmpd="sng" algn="ctr">
              <a:solidFill>
                <a:schemeClr val="accent6"/>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F70A16C-7596-58E7-A12D-F6A21E6B5E0E}"/>
                </a:ext>
              </a:extLst>
            </p:cNvPr>
            <p:cNvCxnSpPr>
              <a:cxnSpLocks/>
            </p:cNvCxnSpPr>
            <p:nvPr/>
          </p:nvCxnSpPr>
          <p:spPr bwMode="auto">
            <a:xfrm>
              <a:off x="744645" y="2140983"/>
              <a:ext cx="3398323" cy="0"/>
            </a:xfrm>
            <a:prstGeom prst="line">
              <a:avLst/>
            </a:prstGeom>
            <a:noFill/>
            <a:ln w="57150" cap="flat" cmpd="sng" algn="ctr">
              <a:solidFill>
                <a:schemeClr val="accent6"/>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ACC3B71-785D-00CB-46D2-DDA2042F79B9}"/>
                </a:ext>
              </a:extLst>
            </p:cNvPr>
            <p:cNvCxnSpPr>
              <a:cxnSpLocks/>
            </p:cNvCxnSpPr>
            <p:nvPr/>
          </p:nvCxnSpPr>
          <p:spPr bwMode="auto">
            <a:xfrm>
              <a:off x="753313" y="2217862"/>
              <a:ext cx="3315984" cy="0"/>
            </a:xfrm>
            <a:prstGeom prst="line">
              <a:avLst/>
            </a:prstGeom>
            <a:noFill/>
            <a:ln w="57150" cap="flat" cmpd="sng" algn="ctr">
              <a:solidFill>
                <a:schemeClr val="accent6"/>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CEFB8D5-A228-2A6C-3AAC-670C59725788}"/>
                </a:ext>
              </a:extLst>
            </p:cNvPr>
            <p:cNvCxnSpPr>
              <a:cxnSpLocks/>
            </p:cNvCxnSpPr>
            <p:nvPr/>
          </p:nvCxnSpPr>
          <p:spPr bwMode="auto">
            <a:xfrm>
              <a:off x="748979" y="2294741"/>
              <a:ext cx="3008295" cy="0"/>
            </a:xfrm>
            <a:prstGeom prst="line">
              <a:avLst/>
            </a:prstGeom>
            <a:noFill/>
            <a:ln w="57150" cap="flat" cmpd="sng" algn="ctr">
              <a:solidFill>
                <a:schemeClr val="accent6"/>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286E5EB-E673-9D48-0E65-85B5877DD0D7}"/>
                </a:ext>
              </a:extLst>
            </p:cNvPr>
            <p:cNvCxnSpPr>
              <a:cxnSpLocks/>
            </p:cNvCxnSpPr>
            <p:nvPr/>
          </p:nvCxnSpPr>
          <p:spPr bwMode="auto">
            <a:xfrm>
              <a:off x="753313" y="2371620"/>
              <a:ext cx="2691938" cy="0"/>
            </a:xfrm>
            <a:prstGeom prst="line">
              <a:avLst/>
            </a:prstGeom>
            <a:noFill/>
            <a:ln w="57150" cap="flat" cmpd="sng" algn="ctr">
              <a:solidFill>
                <a:schemeClr val="accent6"/>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64D4F622-1667-46C0-92DD-90CE1773A69C}"/>
                </a:ext>
              </a:extLst>
            </p:cNvPr>
            <p:cNvCxnSpPr>
              <a:cxnSpLocks/>
            </p:cNvCxnSpPr>
            <p:nvPr/>
          </p:nvCxnSpPr>
          <p:spPr bwMode="auto">
            <a:xfrm>
              <a:off x="753313" y="2448499"/>
              <a:ext cx="2565720" cy="0"/>
            </a:xfrm>
            <a:prstGeom prst="line">
              <a:avLst/>
            </a:prstGeom>
            <a:noFill/>
            <a:ln w="57150" cap="flat" cmpd="sng" algn="ctr">
              <a:solidFill>
                <a:schemeClr val="accent6"/>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959B00C-EE57-2071-9E5C-AEFBFD2CE1B1}"/>
                </a:ext>
              </a:extLst>
            </p:cNvPr>
            <p:cNvCxnSpPr>
              <a:cxnSpLocks/>
            </p:cNvCxnSpPr>
            <p:nvPr/>
          </p:nvCxnSpPr>
          <p:spPr bwMode="auto">
            <a:xfrm>
              <a:off x="761981" y="2525378"/>
              <a:ext cx="2297576" cy="0"/>
            </a:xfrm>
            <a:prstGeom prst="line">
              <a:avLst/>
            </a:prstGeom>
            <a:noFill/>
            <a:ln w="57150" cap="flat" cmpd="sng" algn="ctr">
              <a:solidFill>
                <a:schemeClr val="accent6"/>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9B8C73A-8D1B-D04F-9C01-22D4DE6E8FD6}"/>
                </a:ext>
              </a:extLst>
            </p:cNvPr>
            <p:cNvCxnSpPr>
              <a:cxnSpLocks/>
            </p:cNvCxnSpPr>
            <p:nvPr/>
          </p:nvCxnSpPr>
          <p:spPr bwMode="auto">
            <a:xfrm>
              <a:off x="744645" y="2602257"/>
              <a:ext cx="2228013" cy="0"/>
            </a:xfrm>
            <a:prstGeom prst="line">
              <a:avLst/>
            </a:prstGeom>
            <a:noFill/>
            <a:ln w="57150" cap="flat" cmpd="sng" algn="ctr">
              <a:solidFill>
                <a:schemeClr val="accent6"/>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6829F01C-0587-1BCF-1875-7DA42B024408}"/>
                </a:ext>
              </a:extLst>
            </p:cNvPr>
            <p:cNvCxnSpPr>
              <a:cxnSpLocks/>
            </p:cNvCxnSpPr>
            <p:nvPr/>
          </p:nvCxnSpPr>
          <p:spPr bwMode="auto">
            <a:xfrm>
              <a:off x="753313" y="2679136"/>
              <a:ext cx="2138598" cy="0"/>
            </a:xfrm>
            <a:prstGeom prst="line">
              <a:avLst/>
            </a:prstGeom>
            <a:noFill/>
            <a:ln w="57150" cap="flat" cmpd="sng" algn="ctr">
              <a:solidFill>
                <a:schemeClr val="accent2"/>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FBC8859-714F-E023-E761-D5116256908B}"/>
                </a:ext>
              </a:extLst>
            </p:cNvPr>
            <p:cNvCxnSpPr>
              <a:cxnSpLocks/>
            </p:cNvCxnSpPr>
            <p:nvPr/>
          </p:nvCxnSpPr>
          <p:spPr bwMode="auto">
            <a:xfrm>
              <a:off x="753313" y="2756015"/>
              <a:ext cx="2116928" cy="0"/>
            </a:xfrm>
            <a:prstGeom prst="line">
              <a:avLst/>
            </a:prstGeom>
            <a:noFill/>
            <a:ln w="57150" cap="flat" cmpd="sng" algn="ctr">
              <a:solidFill>
                <a:schemeClr val="accent2"/>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FE38A6A-175B-2EBC-CFCE-20B2728CAB02}"/>
                </a:ext>
              </a:extLst>
            </p:cNvPr>
            <p:cNvCxnSpPr>
              <a:cxnSpLocks/>
            </p:cNvCxnSpPr>
            <p:nvPr/>
          </p:nvCxnSpPr>
          <p:spPr bwMode="auto">
            <a:xfrm>
              <a:off x="748979" y="2832894"/>
              <a:ext cx="2108260" cy="0"/>
            </a:xfrm>
            <a:prstGeom prst="line">
              <a:avLst/>
            </a:prstGeom>
            <a:noFill/>
            <a:ln w="57150" cap="flat" cmpd="sng" algn="ctr">
              <a:solidFill>
                <a:schemeClr val="accent6"/>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42823AF1-1FFF-96A8-2339-3F7ADE76BCDE}"/>
                </a:ext>
              </a:extLst>
            </p:cNvPr>
            <p:cNvCxnSpPr>
              <a:cxnSpLocks/>
            </p:cNvCxnSpPr>
            <p:nvPr/>
          </p:nvCxnSpPr>
          <p:spPr bwMode="auto">
            <a:xfrm>
              <a:off x="744645" y="2909773"/>
              <a:ext cx="2096183" cy="0"/>
            </a:xfrm>
            <a:prstGeom prst="line">
              <a:avLst/>
            </a:prstGeom>
            <a:noFill/>
            <a:ln w="57150" cap="flat" cmpd="sng" algn="ctr">
              <a:solidFill>
                <a:schemeClr val="accent6"/>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9771586-F4D8-E1BD-17A2-264DBF7AB084}"/>
                </a:ext>
              </a:extLst>
            </p:cNvPr>
            <p:cNvCxnSpPr>
              <a:cxnSpLocks/>
            </p:cNvCxnSpPr>
            <p:nvPr/>
          </p:nvCxnSpPr>
          <p:spPr bwMode="auto">
            <a:xfrm>
              <a:off x="753313" y="2986652"/>
              <a:ext cx="1746838" cy="0"/>
            </a:xfrm>
            <a:prstGeom prst="line">
              <a:avLst/>
            </a:prstGeom>
            <a:noFill/>
            <a:ln w="57150" cap="flat" cmpd="sng" algn="ctr">
              <a:solidFill>
                <a:schemeClr val="accent6"/>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EAF6E0EF-8028-A9C9-9B8E-EF2FA252CA15}"/>
                </a:ext>
              </a:extLst>
            </p:cNvPr>
            <p:cNvCxnSpPr>
              <a:cxnSpLocks/>
            </p:cNvCxnSpPr>
            <p:nvPr/>
          </p:nvCxnSpPr>
          <p:spPr bwMode="auto">
            <a:xfrm>
              <a:off x="744645" y="3063531"/>
              <a:ext cx="1673889" cy="0"/>
            </a:xfrm>
            <a:prstGeom prst="line">
              <a:avLst/>
            </a:prstGeom>
            <a:noFill/>
            <a:ln w="57150" cap="flat" cmpd="sng" algn="ctr">
              <a:solidFill>
                <a:schemeClr val="accent6"/>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7F606332-78E3-E807-731B-A5C17AB63B3C}"/>
                </a:ext>
              </a:extLst>
            </p:cNvPr>
            <p:cNvCxnSpPr>
              <a:cxnSpLocks/>
            </p:cNvCxnSpPr>
            <p:nvPr/>
          </p:nvCxnSpPr>
          <p:spPr bwMode="auto">
            <a:xfrm>
              <a:off x="753313" y="3140410"/>
              <a:ext cx="1626400" cy="0"/>
            </a:xfrm>
            <a:prstGeom prst="line">
              <a:avLst/>
            </a:prstGeom>
            <a:noFill/>
            <a:ln w="57150" cap="flat" cmpd="sng" algn="ctr">
              <a:solidFill>
                <a:schemeClr val="accent6"/>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91A36FC-3157-B857-ED43-7884783238E2}"/>
                </a:ext>
              </a:extLst>
            </p:cNvPr>
            <p:cNvCxnSpPr>
              <a:cxnSpLocks/>
            </p:cNvCxnSpPr>
            <p:nvPr/>
          </p:nvCxnSpPr>
          <p:spPr bwMode="auto">
            <a:xfrm>
              <a:off x="744645" y="3217289"/>
              <a:ext cx="1630734" cy="0"/>
            </a:xfrm>
            <a:prstGeom prst="line">
              <a:avLst/>
            </a:prstGeom>
            <a:noFill/>
            <a:ln w="57150" cap="flat" cmpd="sng" algn="ctr">
              <a:solidFill>
                <a:schemeClr val="accent2"/>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D8227C84-55ED-40AD-84E4-52391338C2B4}"/>
                </a:ext>
              </a:extLst>
            </p:cNvPr>
            <p:cNvCxnSpPr>
              <a:cxnSpLocks/>
            </p:cNvCxnSpPr>
            <p:nvPr/>
          </p:nvCxnSpPr>
          <p:spPr bwMode="auto">
            <a:xfrm>
              <a:off x="761981" y="3294168"/>
              <a:ext cx="1591728" cy="0"/>
            </a:xfrm>
            <a:prstGeom prst="line">
              <a:avLst/>
            </a:prstGeom>
            <a:noFill/>
            <a:ln w="57150" cap="flat" cmpd="sng" algn="ctr">
              <a:solidFill>
                <a:schemeClr val="accent2"/>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87C28D3A-9E5C-EA3E-BF37-E188CC91C83D}"/>
                </a:ext>
              </a:extLst>
            </p:cNvPr>
            <p:cNvCxnSpPr>
              <a:cxnSpLocks/>
            </p:cNvCxnSpPr>
            <p:nvPr/>
          </p:nvCxnSpPr>
          <p:spPr bwMode="auto">
            <a:xfrm>
              <a:off x="753313" y="3371047"/>
              <a:ext cx="1596987" cy="0"/>
            </a:xfrm>
            <a:prstGeom prst="line">
              <a:avLst/>
            </a:prstGeom>
            <a:noFill/>
            <a:ln w="57150" cap="flat" cmpd="sng" algn="ctr">
              <a:solidFill>
                <a:schemeClr val="accent6"/>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DA5C01E6-28D8-3FE4-F1C4-2AB7E618C871}"/>
                </a:ext>
              </a:extLst>
            </p:cNvPr>
            <p:cNvCxnSpPr>
              <a:cxnSpLocks/>
            </p:cNvCxnSpPr>
            <p:nvPr/>
          </p:nvCxnSpPr>
          <p:spPr bwMode="auto">
            <a:xfrm>
              <a:off x="761981" y="3447926"/>
              <a:ext cx="1596987" cy="0"/>
            </a:xfrm>
            <a:prstGeom prst="line">
              <a:avLst/>
            </a:prstGeom>
            <a:noFill/>
            <a:ln w="57150" cap="flat" cmpd="sng" algn="ctr">
              <a:solidFill>
                <a:schemeClr val="accent6"/>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C7F44540-764C-41C3-5409-8E41FFD9E7E8}"/>
                </a:ext>
              </a:extLst>
            </p:cNvPr>
            <p:cNvCxnSpPr>
              <a:cxnSpLocks/>
            </p:cNvCxnSpPr>
            <p:nvPr/>
          </p:nvCxnSpPr>
          <p:spPr bwMode="auto">
            <a:xfrm>
              <a:off x="753313" y="3524805"/>
              <a:ext cx="1495847" cy="0"/>
            </a:xfrm>
            <a:prstGeom prst="line">
              <a:avLst/>
            </a:prstGeom>
            <a:noFill/>
            <a:ln w="57150" cap="flat" cmpd="sng" algn="ctr">
              <a:solidFill>
                <a:schemeClr val="accent2"/>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E97B619-328B-25F7-8D87-3552A7D528CC}"/>
                </a:ext>
              </a:extLst>
            </p:cNvPr>
            <p:cNvCxnSpPr>
              <a:cxnSpLocks/>
            </p:cNvCxnSpPr>
            <p:nvPr/>
          </p:nvCxnSpPr>
          <p:spPr bwMode="auto">
            <a:xfrm>
              <a:off x="761981" y="3601684"/>
              <a:ext cx="1444765" cy="0"/>
            </a:xfrm>
            <a:prstGeom prst="line">
              <a:avLst/>
            </a:prstGeom>
            <a:noFill/>
            <a:ln w="57150" cap="flat" cmpd="sng" algn="ctr">
              <a:solidFill>
                <a:schemeClr val="accent6"/>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B2453F93-A2B8-0AF4-22D4-9B563AB624C6}"/>
                </a:ext>
              </a:extLst>
            </p:cNvPr>
            <p:cNvCxnSpPr>
              <a:cxnSpLocks/>
            </p:cNvCxnSpPr>
            <p:nvPr/>
          </p:nvCxnSpPr>
          <p:spPr bwMode="auto">
            <a:xfrm>
              <a:off x="753313" y="3678563"/>
              <a:ext cx="1363149" cy="0"/>
            </a:xfrm>
            <a:prstGeom prst="line">
              <a:avLst/>
            </a:prstGeom>
            <a:noFill/>
            <a:ln w="57150" cap="flat" cmpd="sng" algn="ctr">
              <a:solidFill>
                <a:schemeClr val="accent6"/>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DD243D78-A8BC-56A5-9F55-AA15E7FABF5A}"/>
                </a:ext>
              </a:extLst>
            </p:cNvPr>
            <p:cNvCxnSpPr>
              <a:cxnSpLocks/>
            </p:cNvCxnSpPr>
            <p:nvPr/>
          </p:nvCxnSpPr>
          <p:spPr bwMode="auto">
            <a:xfrm>
              <a:off x="761981" y="3755442"/>
              <a:ext cx="1343625" cy="0"/>
            </a:xfrm>
            <a:prstGeom prst="line">
              <a:avLst/>
            </a:prstGeom>
            <a:noFill/>
            <a:ln w="57150" cap="flat" cmpd="sng" algn="ctr">
              <a:solidFill>
                <a:schemeClr val="accent2"/>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A1C9121-4EF3-ADC7-D3DD-7A2EF1971D00}"/>
                </a:ext>
              </a:extLst>
            </p:cNvPr>
            <p:cNvCxnSpPr>
              <a:cxnSpLocks/>
            </p:cNvCxnSpPr>
            <p:nvPr/>
          </p:nvCxnSpPr>
          <p:spPr bwMode="auto">
            <a:xfrm>
              <a:off x="761981" y="3832321"/>
              <a:ext cx="1325068" cy="0"/>
            </a:xfrm>
            <a:prstGeom prst="line">
              <a:avLst/>
            </a:prstGeom>
            <a:noFill/>
            <a:ln w="57150" cap="flat" cmpd="sng" algn="ctr">
              <a:solidFill>
                <a:schemeClr val="accent6"/>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1678AA39-1B76-48E1-161F-F66A40DF5549}"/>
                </a:ext>
              </a:extLst>
            </p:cNvPr>
            <p:cNvCxnSpPr>
              <a:cxnSpLocks/>
            </p:cNvCxnSpPr>
            <p:nvPr/>
          </p:nvCxnSpPr>
          <p:spPr bwMode="auto">
            <a:xfrm>
              <a:off x="744645" y="3909200"/>
              <a:ext cx="1308657" cy="0"/>
            </a:xfrm>
            <a:prstGeom prst="line">
              <a:avLst/>
            </a:prstGeom>
            <a:noFill/>
            <a:ln w="57150" cap="flat" cmpd="sng" algn="ctr">
              <a:solidFill>
                <a:schemeClr val="accent6"/>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B4E27099-3066-4ED0-4386-87EC9B26F351}"/>
                </a:ext>
              </a:extLst>
            </p:cNvPr>
            <p:cNvCxnSpPr>
              <a:cxnSpLocks/>
            </p:cNvCxnSpPr>
            <p:nvPr/>
          </p:nvCxnSpPr>
          <p:spPr bwMode="auto">
            <a:xfrm>
              <a:off x="744645" y="3986079"/>
              <a:ext cx="1274910" cy="0"/>
            </a:xfrm>
            <a:prstGeom prst="line">
              <a:avLst/>
            </a:prstGeom>
            <a:noFill/>
            <a:ln w="57150" cap="flat" cmpd="sng" algn="ctr">
              <a:solidFill>
                <a:schemeClr val="accent6"/>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8A239C5C-10F1-A055-1AFB-893478927B34}"/>
                </a:ext>
              </a:extLst>
            </p:cNvPr>
            <p:cNvCxnSpPr>
              <a:cxnSpLocks/>
            </p:cNvCxnSpPr>
            <p:nvPr/>
          </p:nvCxnSpPr>
          <p:spPr bwMode="auto">
            <a:xfrm>
              <a:off x="761981" y="4062958"/>
              <a:ext cx="1179780" cy="0"/>
            </a:xfrm>
            <a:prstGeom prst="line">
              <a:avLst/>
            </a:prstGeom>
            <a:noFill/>
            <a:ln w="57150" cap="flat" cmpd="sng" algn="ctr">
              <a:solidFill>
                <a:schemeClr val="accent2"/>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55C3AC4C-391E-78D7-9329-49925C7B47CE}"/>
                </a:ext>
              </a:extLst>
            </p:cNvPr>
            <p:cNvCxnSpPr>
              <a:cxnSpLocks/>
            </p:cNvCxnSpPr>
            <p:nvPr/>
          </p:nvCxnSpPr>
          <p:spPr bwMode="auto">
            <a:xfrm>
              <a:off x="761981" y="4139837"/>
              <a:ext cx="1115399" cy="0"/>
            </a:xfrm>
            <a:prstGeom prst="line">
              <a:avLst/>
            </a:prstGeom>
            <a:noFill/>
            <a:ln w="57150" cap="flat" cmpd="sng" algn="ctr">
              <a:solidFill>
                <a:schemeClr val="accent6"/>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EB5D3AF8-505A-26AA-5AB8-937486832DF9}"/>
                </a:ext>
              </a:extLst>
            </p:cNvPr>
            <p:cNvCxnSpPr>
              <a:cxnSpLocks/>
            </p:cNvCxnSpPr>
            <p:nvPr/>
          </p:nvCxnSpPr>
          <p:spPr bwMode="auto">
            <a:xfrm>
              <a:off x="759199" y="4216716"/>
              <a:ext cx="1115399" cy="0"/>
            </a:xfrm>
            <a:prstGeom prst="line">
              <a:avLst/>
            </a:prstGeom>
            <a:noFill/>
            <a:ln w="57150" cap="flat" cmpd="sng" algn="ctr">
              <a:solidFill>
                <a:schemeClr val="accent6"/>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CB6E060-2EE1-3B0A-E600-B9B04E3EC896}"/>
                </a:ext>
              </a:extLst>
            </p:cNvPr>
            <p:cNvCxnSpPr>
              <a:cxnSpLocks/>
            </p:cNvCxnSpPr>
            <p:nvPr/>
          </p:nvCxnSpPr>
          <p:spPr bwMode="auto">
            <a:xfrm>
              <a:off x="748979" y="4293595"/>
              <a:ext cx="1115399" cy="0"/>
            </a:xfrm>
            <a:prstGeom prst="line">
              <a:avLst/>
            </a:prstGeom>
            <a:noFill/>
            <a:ln w="57150" cap="flat" cmpd="sng" algn="ctr">
              <a:solidFill>
                <a:schemeClr val="accent6"/>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32E1A8A5-A287-F4DB-1B04-E6044B9D2702}"/>
                </a:ext>
              </a:extLst>
            </p:cNvPr>
            <p:cNvCxnSpPr>
              <a:cxnSpLocks/>
            </p:cNvCxnSpPr>
            <p:nvPr/>
          </p:nvCxnSpPr>
          <p:spPr bwMode="auto">
            <a:xfrm>
              <a:off x="753313" y="4370474"/>
              <a:ext cx="1090320" cy="0"/>
            </a:xfrm>
            <a:prstGeom prst="line">
              <a:avLst/>
            </a:prstGeom>
            <a:noFill/>
            <a:ln w="57150" cap="flat" cmpd="sng" algn="ctr">
              <a:solidFill>
                <a:schemeClr val="accent6"/>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772F6F0F-4970-598C-2DAF-325AFE80BF6C}"/>
                </a:ext>
              </a:extLst>
            </p:cNvPr>
            <p:cNvCxnSpPr>
              <a:cxnSpLocks/>
            </p:cNvCxnSpPr>
            <p:nvPr/>
          </p:nvCxnSpPr>
          <p:spPr bwMode="auto">
            <a:xfrm>
              <a:off x="744645" y="4447353"/>
              <a:ext cx="1083900" cy="0"/>
            </a:xfrm>
            <a:prstGeom prst="line">
              <a:avLst/>
            </a:prstGeom>
            <a:noFill/>
            <a:ln w="57150" cap="flat" cmpd="sng" algn="ctr">
              <a:solidFill>
                <a:schemeClr val="accent2"/>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7E64182-56B6-1149-4BC7-4E584EEE77EF}"/>
                </a:ext>
              </a:extLst>
            </p:cNvPr>
            <p:cNvCxnSpPr>
              <a:cxnSpLocks/>
            </p:cNvCxnSpPr>
            <p:nvPr/>
          </p:nvCxnSpPr>
          <p:spPr bwMode="auto">
            <a:xfrm>
              <a:off x="742559" y="4524232"/>
              <a:ext cx="1090320" cy="0"/>
            </a:xfrm>
            <a:prstGeom prst="line">
              <a:avLst/>
            </a:prstGeom>
            <a:noFill/>
            <a:ln w="57150" cap="flat" cmpd="sng" algn="ctr">
              <a:solidFill>
                <a:schemeClr val="accent6"/>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2CA4DF7-5ADD-CEDC-B337-C5FA5C2887DE}"/>
                </a:ext>
              </a:extLst>
            </p:cNvPr>
            <p:cNvCxnSpPr>
              <a:cxnSpLocks/>
            </p:cNvCxnSpPr>
            <p:nvPr/>
          </p:nvCxnSpPr>
          <p:spPr bwMode="auto">
            <a:xfrm>
              <a:off x="738225" y="4601111"/>
              <a:ext cx="1090320" cy="0"/>
            </a:xfrm>
            <a:prstGeom prst="line">
              <a:avLst/>
            </a:prstGeom>
            <a:noFill/>
            <a:ln w="57150" cap="flat" cmpd="sng" algn="ctr">
              <a:solidFill>
                <a:schemeClr val="accent6"/>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C74557E2-8DC3-493E-253F-D00EE8B68327}"/>
                </a:ext>
              </a:extLst>
            </p:cNvPr>
            <p:cNvCxnSpPr>
              <a:cxnSpLocks/>
            </p:cNvCxnSpPr>
            <p:nvPr/>
          </p:nvCxnSpPr>
          <p:spPr bwMode="auto">
            <a:xfrm>
              <a:off x="753313" y="4677990"/>
              <a:ext cx="842001" cy="0"/>
            </a:xfrm>
            <a:prstGeom prst="line">
              <a:avLst/>
            </a:prstGeom>
            <a:noFill/>
            <a:ln w="57150" cap="flat" cmpd="sng" algn="ctr">
              <a:solidFill>
                <a:schemeClr val="accent2"/>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D665D036-3628-506B-F813-89F10B0B66A9}"/>
                </a:ext>
              </a:extLst>
            </p:cNvPr>
            <p:cNvCxnSpPr>
              <a:cxnSpLocks/>
            </p:cNvCxnSpPr>
            <p:nvPr/>
          </p:nvCxnSpPr>
          <p:spPr bwMode="auto">
            <a:xfrm>
              <a:off x="761981" y="4754869"/>
              <a:ext cx="808254" cy="0"/>
            </a:xfrm>
            <a:prstGeom prst="line">
              <a:avLst/>
            </a:prstGeom>
            <a:noFill/>
            <a:ln w="57150" cap="flat" cmpd="sng" algn="ctr">
              <a:solidFill>
                <a:schemeClr val="accent2"/>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8ECA17B-D198-D6A1-5271-7AD92270E52C}"/>
                </a:ext>
              </a:extLst>
            </p:cNvPr>
            <p:cNvCxnSpPr>
              <a:cxnSpLocks/>
            </p:cNvCxnSpPr>
            <p:nvPr/>
          </p:nvCxnSpPr>
          <p:spPr bwMode="auto">
            <a:xfrm>
              <a:off x="753313" y="4831748"/>
              <a:ext cx="816922" cy="0"/>
            </a:xfrm>
            <a:prstGeom prst="line">
              <a:avLst/>
            </a:prstGeom>
            <a:noFill/>
            <a:ln w="57150" cap="flat" cmpd="sng" algn="ctr">
              <a:solidFill>
                <a:schemeClr val="accent6"/>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804CB6A-BCF1-8F07-00D9-3C708D266FF3}"/>
                </a:ext>
              </a:extLst>
            </p:cNvPr>
            <p:cNvCxnSpPr>
              <a:cxnSpLocks/>
            </p:cNvCxnSpPr>
            <p:nvPr/>
          </p:nvCxnSpPr>
          <p:spPr bwMode="auto">
            <a:xfrm>
              <a:off x="753313" y="4908627"/>
              <a:ext cx="633030" cy="0"/>
            </a:xfrm>
            <a:prstGeom prst="line">
              <a:avLst/>
            </a:prstGeom>
            <a:noFill/>
            <a:ln w="57150" cap="flat" cmpd="sng" algn="ctr">
              <a:solidFill>
                <a:schemeClr val="accent2"/>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049C719-241D-4041-5C97-C01FFBE254E5}"/>
                </a:ext>
              </a:extLst>
            </p:cNvPr>
            <p:cNvCxnSpPr>
              <a:cxnSpLocks/>
            </p:cNvCxnSpPr>
            <p:nvPr/>
          </p:nvCxnSpPr>
          <p:spPr bwMode="auto">
            <a:xfrm>
              <a:off x="753313" y="4985506"/>
              <a:ext cx="558909" cy="0"/>
            </a:xfrm>
            <a:prstGeom prst="line">
              <a:avLst/>
            </a:prstGeom>
            <a:noFill/>
            <a:ln w="57150" cap="flat" cmpd="sng" algn="ctr">
              <a:solidFill>
                <a:schemeClr val="accent6"/>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D92F3DAE-0836-F60B-59EF-F7133C566836}"/>
                </a:ext>
              </a:extLst>
            </p:cNvPr>
            <p:cNvCxnSpPr>
              <a:cxnSpLocks/>
            </p:cNvCxnSpPr>
            <p:nvPr/>
          </p:nvCxnSpPr>
          <p:spPr bwMode="auto">
            <a:xfrm>
              <a:off x="761981" y="5062385"/>
              <a:ext cx="520828" cy="0"/>
            </a:xfrm>
            <a:prstGeom prst="line">
              <a:avLst/>
            </a:prstGeom>
            <a:noFill/>
            <a:ln w="57150" cap="flat" cmpd="sng" algn="ctr">
              <a:solidFill>
                <a:schemeClr val="accent6"/>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0C0EFD92-547F-8736-B917-201ABA1F5BDF}"/>
                </a:ext>
              </a:extLst>
            </p:cNvPr>
            <p:cNvCxnSpPr>
              <a:cxnSpLocks/>
            </p:cNvCxnSpPr>
            <p:nvPr/>
          </p:nvCxnSpPr>
          <p:spPr bwMode="auto">
            <a:xfrm>
              <a:off x="753313" y="5139264"/>
              <a:ext cx="431505" cy="0"/>
            </a:xfrm>
            <a:prstGeom prst="line">
              <a:avLst/>
            </a:prstGeom>
            <a:noFill/>
            <a:ln w="57150" cap="flat" cmpd="sng" algn="ctr">
              <a:solidFill>
                <a:schemeClr val="accent6"/>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0CAB4F18-2785-53EB-08C5-E28DF6386DCA}"/>
                </a:ext>
              </a:extLst>
            </p:cNvPr>
            <p:cNvCxnSpPr>
              <a:cxnSpLocks/>
            </p:cNvCxnSpPr>
            <p:nvPr/>
          </p:nvCxnSpPr>
          <p:spPr bwMode="auto">
            <a:xfrm>
              <a:off x="753313" y="5216143"/>
              <a:ext cx="287951" cy="0"/>
            </a:xfrm>
            <a:prstGeom prst="line">
              <a:avLst/>
            </a:prstGeom>
            <a:noFill/>
            <a:ln w="57150" cap="flat" cmpd="sng" algn="ctr">
              <a:solidFill>
                <a:schemeClr val="accent6"/>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A8BB838-4577-094B-2C94-B2D05BDCF549}"/>
                </a:ext>
              </a:extLst>
            </p:cNvPr>
            <p:cNvCxnSpPr>
              <a:cxnSpLocks/>
            </p:cNvCxnSpPr>
            <p:nvPr/>
          </p:nvCxnSpPr>
          <p:spPr bwMode="auto">
            <a:xfrm>
              <a:off x="744645" y="5293022"/>
              <a:ext cx="217758" cy="0"/>
            </a:xfrm>
            <a:prstGeom prst="line">
              <a:avLst/>
            </a:prstGeom>
            <a:noFill/>
            <a:ln w="57150" cap="flat" cmpd="sng" algn="ctr">
              <a:solidFill>
                <a:schemeClr val="accent6"/>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272A447A-0FAE-B9BB-CF7D-4B9707E51DF8}"/>
                </a:ext>
              </a:extLst>
            </p:cNvPr>
            <p:cNvCxnSpPr>
              <a:cxnSpLocks/>
            </p:cNvCxnSpPr>
            <p:nvPr/>
          </p:nvCxnSpPr>
          <p:spPr bwMode="auto">
            <a:xfrm>
              <a:off x="744645" y="5369901"/>
              <a:ext cx="159511" cy="0"/>
            </a:xfrm>
            <a:prstGeom prst="line">
              <a:avLst/>
            </a:prstGeom>
            <a:noFill/>
            <a:ln w="57150" cap="flat" cmpd="sng" algn="ctr">
              <a:solidFill>
                <a:schemeClr val="accent6"/>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D727FDB3-1BA0-16E9-362A-E25F59CCDCE9}"/>
                </a:ext>
              </a:extLst>
            </p:cNvPr>
            <p:cNvCxnSpPr>
              <a:cxnSpLocks/>
            </p:cNvCxnSpPr>
            <p:nvPr/>
          </p:nvCxnSpPr>
          <p:spPr bwMode="auto">
            <a:xfrm>
              <a:off x="753313" y="5446780"/>
              <a:ext cx="130098" cy="0"/>
            </a:xfrm>
            <a:prstGeom prst="line">
              <a:avLst/>
            </a:prstGeom>
            <a:noFill/>
            <a:ln w="57150" cap="flat" cmpd="sng" algn="ctr">
              <a:solidFill>
                <a:schemeClr val="accent6"/>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1D8B9EB-D084-A8C0-2CD9-70712E210712}"/>
                </a:ext>
              </a:extLst>
            </p:cNvPr>
            <p:cNvCxnSpPr>
              <a:cxnSpLocks/>
            </p:cNvCxnSpPr>
            <p:nvPr/>
          </p:nvCxnSpPr>
          <p:spPr bwMode="auto">
            <a:xfrm>
              <a:off x="754238" y="5523674"/>
              <a:ext cx="51821" cy="0"/>
            </a:xfrm>
            <a:prstGeom prst="line">
              <a:avLst/>
            </a:prstGeom>
            <a:noFill/>
            <a:ln w="57150" cap="flat" cmpd="sng" algn="ctr">
              <a:solidFill>
                <a:schemeClr val="accent2"/>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7DC45787-9316-B9CA-CD94-EEF2440ADBF4}"/>
              </a:ext>
            </a:extLst>
          </p:cNvPr>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AUGMENT-101: Response in </a:t>
            </a:r>
            <a:br>
              <a:rPr lang="en-US" b="1" dirty="0">
                <a:latin typeface="Calibri" panose="020F0502020204030204" pitchFamily="34" charset="0"/>
                <a:cs typeface="Calibri" panose="020F0502020204030204" pitchFamily="34" charset="0"/>
              </a:rPr>
            </a:br>
            <a:r>
              <a:rPr lang="en-US" i="1" dirty="0">
                <a:cs typeface="Calibri" panose="020F0502020204030204" pitchFamily="34" charset="0"/>
              </a:rPr>
              <a:t>KMT2A</a:t>
            </a:r>
            <a:r>
              <a:rPr lang="en-US" b="1" dirty="0">
                <a:latin typeface="Calibri" panose="020F0502020204030204" pitchFamily="34" charset="0"/>
                <a:cs typeface="Calibri" panose="020F0502020204030204" pitchFamily="34" charset="0"/>
              </a:rPr>
              <a:t>-Rearranged and </a:t>
            </a:r>
            <a:r>
              <a:rPr lang="en-US" b="1" i="1" dirty="0">
                <a:latin typeface="Calibri" panose="020F0502020204030204" pitchFamily="34" charset="0"/>
                <a:cs typeface="Calibri" panose="020F0502020204030204" pitchFamily="34" charset="0"/>
              </a:rPr>
              <a:t>NPM1</a:t>
            </a:r>
            <a:r>
              <a:rPr lang="en-US" b="1" dirty="0">
                <a:latin typeface="Calibri" panose="020F0502020204030204" pitchFamily="34" charset="0"/>
                <a:cs typeface="Calibri" panose="020F0502020204030204" pitchFamily="34" charset="0"/>
              </a:rPr>
              <a:t>-Mutant AML</a:t>
            </a:r>
            <a:endParaRPr lang="en-US" dirty="0"/>
          </a:p>
        </p:txBody>
      </p:sp>
      <p:sp>
        <p:nvSpPr>
          <p:cNvPr id="3" name="Freeform: Shape 2">
            <a:extLst>
              <a:ext uri="{FF2B5EF4-FFF2-40B4-BE49-F238E27FC236}">
                <a16:creationId xmlns:a16="http://schemas.microsoft.com/office/drawing/2014/main" id="{5ADA62AC-2A75-A16A-C25F-0AFE74ED34F6}"/>
              </a:ext>
            </a:extLst>
          </p:cNvPr>
          <p:cNvSpPr/>
          <p:nvPr/>
        </p:nvSpPr>
        <p:spPr bwMode="auto">
          <a:xfrm>
            <a:off x="753314" y="1634549"/>
            <a:ext cx="6978814" cy="3951345"/>
          </a:xfrm>
          <a:custGeom>
            <a:avLst/>
            <a:gdLst>
              <a:gd name="connsiteX0" fmla="*/ 0 w 6978814"/>
              <a:gd name="connsiteY0" fmla="*/ 0 h 3951345"/>
              <a:gd name="connsiteX1" fmla="*/ 0 w 6978814"/>
              <a:gd name="connsiteY1" fmla="*/ 3951345 h 3951345"/>
              <a:gd name="connsiteX2" fmla="*/ 6978814 w 6978814"/>
              <a:gd name="connsiteY2" fmla="*/ 3951345 h 3951345"/>
            </a:gdLst>
            <a:ahLst/>
            <a:cxnLst>
              <a:cxn ang="0">
                <a:pos x="connsiteX0" y="connsiteY0"/>
              </a:cxn>
              <a:cxn ang="0">
                <a:pos x="connsiteX1" y="connsiteY1"/>
              </a:cxn>
              <a:cxn ang="0">
                <a:pos x="connsiteX2" y="connsiteY2"/>
              </a:cxn>
            </a:cxnLst>
            <a:rect l="l" t="t" r="r" b="b"/>
            <a:pathLst>
              <a:path w="6978814" h="3951345">
                <a:moveTo>
                  <a:pt x="0" y="0"/>
                </a:moveTo>
                <a:lnTo>
                  <a:pt x="0" y="3951345"/>
                </a:lnTo>
                <a:lnTo>
                  <a:pt x="6978814" y="395134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6" name="Group 5">
            <a:extLst>
              <a:ext uri="{FF2B5EF4-FFF2-40B4-BE49-F238E27FC236}">
                <a16:creationId xmlns:a16="http://schemas.microsoft.com/office/drawing/2014/main" id="{0EB6C0C7-C361-A09E-2D4B-D36901F9E14A}"/>
              </a:ext>
            </a:extLst>
          </p:cNvPr>
          <p:cNvGrpSpPr/>
          <p:nvPr/>
        </p:nvGrpSpPr>
        <p:grpSpPr>
          <a:xfrm>
            <a:off x="753314" y="5595234"/>
            <a:ext cx="6978814" cy="48915"/>
            <a:chOff x="753314" y="5595234"/>
            <a:chExt cx="6978814" cy="48915"/>
          </a:xfrm>
        </p:grpSpPr>
        <p:grpSp>
          <p:nvGrpSpPr>
            <p:cNvPr id="36" name="Group 35">
              <a:extLst>
                <a:ext uri="{FF2B5EF4-FFF2-40B4-BE49-F238E27FC236}">
                  <a16:creationId xmlns:a16="http://schemas.microsoft.com/office/drawing/2014/main" id="{82729858-0ED0-214C-A98D-8CC80A91BC36}"/>
                </a:ext>
              </a:extLst>
            </p:cNvPr>
            <p:cNvGrpSpPr/>
            <p:nvPr/>
          </p:nvGrpSpPr>
          <p:grpSpPr>
            <a:xfrm rot="16200000">
              <a:off x="3641847" y="2709897"/>
              <a:ext cx="45719" cy="5822785"/>
              <a:chOff x="7044445" y="2597284"/>
              <a:chExt cx="68093" cy="2636197"/>
            </a:xfrm>
          </p:grpSpPr>
          <p:cxnSp>
            <p:nvCxnSpPr>
              <p:cNvPr id="37" name="Straight Connector 36">
                <a:extLst>
                  <a:ext uri="{FF2B5EF4-FFF2-40B4-BE49-F238E27FC236}">
                    <a16:creationId xmlns:a16="http://schemas.microsoft.com/office/drawing/2014/main" id="{45D8E5FE-7FD0-88E0-F31A-1FA03A9E1623}"/>
                  </a:ext>
                </a:extLst>
              </p:cNvPr>
              <p:cNvCxnSpPr>
                <a:cxnSpLocks/>
              </p:cNvCxnSpPr>
              <p:nvPr/>
            </p:nvCxnSpPr>
            <p:spPr bwMode="auto">
              <a:xfrm>
                <a:off x="7044445" y="2597284"/>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CF6C949-808D-29E7-42DA-76AB06D95A5A}"/>
                  </a:ext>
                </a:extLst>
              </p:cNvPr>
              <p:cNvCxnSpPr>
                <a:cxnSpLocks/>
              </p:cNvCxnSpPr>
              <p:nvPr/>
            </p:nvCxnSpPr>
            <p:spPr bwMode="auto">
              <a:xfrm>
                <a:off x="7044445" y="2860904"/>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D0D8F99-2ABA-3784-1835-158A8F20A684}"/>
                  </a:ext>
                </a:extLst>
              </p:cNvPr>
              <p:cNvCxnSpPr>
                <a:cxnSpLocks/>
              </p:cNvCxnSpPr>
              <p:nvPr/>
            </p:nvCxnSpPr>
            <p:spPr bwMode="auto">
              <a:xfrm>
                <a:off x="7044445" y="3124524"/>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695A79C-1993-46F4-72BE-D5655EBDA9E0}"/>
                  </a:ext>
                </a:extLst>
              </p:cNvPr>
              <p:cNvCxnSpPr>
                <a:cxnSpLocks/>
              </p:cNvCxnSpPr>
              <p:nvPr/>
            </p:nvCxnSpPr>
            <p:spPr bwMode="auto">
              <a:xfrm>
                <a:off x="7044445" y="3388144"/>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B264D3C-A7E1-5807-2F2E-9048BA1C2149}"/>
                  </a:ext>
                </a:extLst>
              </p:cNvPr>
              <p:cNvCxnSpPr>
                <a:cxnSpLocks/>
              </p:cNvCxnSpPr>
              <p:nvPr/>
            </p:nvCxnSpPr>
            <p:spPr bwMode="auto">
              <a:xfrm>
                <a:off x="7044445" y="3651764"/>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D032B73-7670-EE81-D95D-DB192AD56689}"/>
                  </a:ext>
                </a:extLst>
              </p:cNvPr>
              <p:cNvCxnSpPr>
                <a:cxnSpLocks/>
              </p:cNvCxnSpPr>
              <p:nvPr/>
            </p:nvCxnSpPr>
            <p:spPr bwMode="auto">
              <a:xfrm>
                <a:off x="7044445" y="3915384"/>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3186A89-D2A2-F7CC-51E3-4EC3407B2084}"/>
                  </a:ext>
                </a:extLst>
              </p:cNvPr>
              <p:cNvCxnSpPr>
                <a:cxnSpLocks/>
              </p:cNvCxnSpPr>
              <p:nvPr/>
            </p:nvCxnSpPr>
            <p:spPr bwMode="auto">
              <a:xfrm>
                <a:off x="7044445" y="4179004"/>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6755B38-141F-62FF-4B53-8D825E5BA23D}"/>
                  </a:ext>
                </a:extLst>
              </p:cNvPr>
              <p:cNvCxnSpPr>
                <a:cxnSpLocks/>
              </p:cNvCxnSpPr>
              <p:nvPr/>
            </p:nvCxnSpPr>
            <p:spPr bwMode="auto">
              <a:xfrm>
                <a:off x="7044445" y="4442624"/>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48E3EB5-7580-FA95-DFF7-91EE696A5386}"/>
                  </a:ext>
                </a:extLst>
              </p:cNvPr>
              <p:cNvCxnSpPr>
                <a:cxnSpLocks/>
              </p:cNvCxnSpPr>
              <p:nvPr/>
            </p:nvCxnSpPr>
            <p:spPr bwMode="auto">
              <a:xfrm>
                <a:off x="7044445" y="4706244"/>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0C6969F-27B6-D1F6-1B09-09980206E225}"/>
                  </a:ext>
                </a:extLst>
              </p:cNvPr>
              <p:cNvCxnSpPr>
                <a:cxnSpLocks/>
              </p:cNvCxnSpPr>
              <p:nvPr/>
            </p:nvCxnSpPr>
            <p:spPr bwMode="auto">
              <a:xfrm>
                <a:off x="7044445" y="4969864"/>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E2826AD-8C18-F415-68B6-130C5AC55667}"/>
                  </a:ext>
                </a:extLst>
              </p:cNvPr>
              <p:cNvCxnSpPr>
                <a:cxnSpLocks/>
              </p:cNvCxnSpPr>
              <p:nvPr/>
            </p:nvCxnSpPr>
            <p:spPr bwMode="auto">
              <a:xfrm>
                <a:off x="7044445" y="5233481"/>
                <a:ext cx="680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 name="Group 4">
              <a:extLst>
                <a:ext uri="{FF2B5EF4-FFF2-40B4-BE49-F238E27FC236}">
                  <a16:creationId xmlns:a16="http://schemas.microsoft.com/office/drawing/2014/main" id="{3F123CBD-983E-C0E7-66B1-89615B8CD1AD}"/>
                </a:ext>
              </a:extLst>
            </p:cNvPr>
            <p:cNvGrpSpPr/>
            <p:nvPr/>
          </p:nvGrpSpPr>
          <p:grpSpPr>
            <a:xfrm>
              <a:off x="7149855" y="5595234"/>
              <a:ext cx="582273" cy="45719"/>
              <a:chOff x="6146227" y="5750829"/>
              <a:chExt cx="582273" cy="45719"/>
            </a:xfrm>
          </p:grpSpPr>
          <p:cxnSp>
            <p:nvCxnSpPr>
              <p:cNvPr id="48" name="Straight Connector 47">
                <a:extLst>
                  <a:ext uri="{FF2B5EF4-FFF2-40B4-BE49-F238E27FC236}">
                    <a16:creationId xmlns:a16="http://schemas.microsoft.com/office/drawing/2014/main" id="{B034CC11-D536-56DC-7D40-CA36D02BE0D1}"/>
                  </a:ext>
                </a:extLst>
              </p:cNvPr>
              <p:cNvCxnSpPr>
                <a:cxnSpLocks/>
              </p:cNvCxnSpPr>
              <p:nvPr/>
            </p:nvCxnSpPr>
            <p:spPr bwMode="auto">
              <a:xfrm rot="16200000">
                <a:off x="6123367" y="577368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6EFFA9D-111D-9B03-1B7A-4140A42C8C1C}"/>
                  </a:ext>
                </a:extLst>
              </p:cNvPr>
              <p:cNvCxnSpPr>
                <a:cxnSpLocks/>
              </p:cNvCxnSpPr>
              <p:nvPr/>
            </p:nvCxnSpPr>
            <p:spPr bwMode="auto">
              <a:xfrm rot="16200000">
                <a:off x="6705640" y="5773689"/>
                <a:ext cx="45719" cy="0"/>
              </a:xfrm>
              <a:prstGeom prst="line">
                <a:avLst/>
              </a:prstGeom>
              <a:noFill/>
              <a:ln w="28575" cap="flat" cmpd="sng" algn="ctr">
                <a:solidFill>
                  <a:schemeClr val="bg1"/>
                </a:solidFill>
                <a:prstDash val="solid"/>
                <a:round/>
                <a:headEnd type="none" w="med" len="med"/>
                <a:tailEnd type="none" w="med" len="med"/>
              </a:ln>
              <a:effectLst/>
            </p:spPr>
          </p:cxnSp>
        </p:grpSp>
      </p:grpSp>
      <p:sp>
        <p:nvSpPr>
          <p:cNvPr id="7" name="TextBox 6">
            <a:extLst>
              <a:ext uri="{FF2B5EF4-FFF2-40B4-BE49-F238E27FC236}">
                <a16:creationId xmlns:a16="http://schemas.microsoft.com/office/drawing/2014/main" id="{BB35B9A7-395E-3777-F31E-E60533B32424}"/>
              </a:ext>
            </a:extLst>
          </p:cNvPr>
          <p:cNvSpPr txBox="1"/>
          <p:nvPr/>
        </p:nvSpPr>
        <p:spPr bwMode="auto">
          <a:xfrm>
            <a:off x="602470" y="558589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0" name="TextBox 49">
            <a:extLst>
              <a:ext uri="{FF2B5EF4-FFF2-40B4-BE49-F238E27FC236}">
                <a16:creationId xmlns:a16="http://schemas.microsoft.com/office/drawing/2014/main" id="{C2E211A3-584B-13CA-A166-CD16424ED90F}"/>
              </a:ext>
            </a:extLst>
          </p:cNvPr>
          <p:cNvSpPr txBox="1"/>
          <p:nvPr/>
        </p:nvSpPr>
        <p:spPr bwMode="auto">
          <a:xfrm>
            <a:off x="1180484" y="55952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51" name="TextBox 50">
            <a:extLst>
              <a:ext uri="{FF2B5EF4-FFF2-40B4-BE49-F238E27FC236}">
                <a16:creationId xmlns:a16="http://schemas.microsoft.com/office/drawing/2014/main" id="{D0B8339F-ED86-2F05-F9D1-465E723CCBB4}"/>
              </a:ext>
            </a:extLst>
          </p:cNvPr>
          <p:cNvSpPr txBox="1"/>
          <p:nvPr/>
        </p:nvSpPr>
        <p:spPr bwMode="auto">
          <a:xfrm>
            <a:off x="1767027" y="558589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2" name="TextBox 51">
            <a:extLst>
              <a:ext uri="{FF2B5EF4-FFF2-40B4-BE49-F238E27FC236}">
                <a16:creationId xmlns:a16="http://schemas.microsoft.com/office/drawing/2014/main" id="{0F54DAF7-509C-A694-DFBA-B1016A492E99}"/>
              </a:ext>
            </a:extLst>
          </p:cNvPr>
          <p:cNvSpPr txBox="1"/>
          <p:nvPr/>
        </p:nvSpPr>
        <p:spPr bwMode="auto">
          <a:xfrm>
            <a:off x="2345041" y="55952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3" name="TextBox 52">
            <a:extLst>
              <a:ext uri="{FF2B5EF4-FFF2-40B4-BE49-F238E27FC236}">
                <a16:creationId xmlns:a16="http://schemas.microsoft.com/office/drawing/2014/main" id="{87010C2B-10FA-B416-DA07-B618A23496C3}"/>
              </a:ext>
            </a:extLst>
          </p:cNvPr>
          <p:cNvSpPr txBox="1"/>
          <p:nvPr/>
        </p:nvSpPr>
        <p:spPr bwMode="auto">
          <a:xfrm>
            <a:off x="2937986" y="55952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4" name="TextBox 53">
            <a:extLst>
              <a:ext uri="{FF2B5EF4-FFF2-40B4-BE49-F238E27FC236}">
                <a16:creationId xmlns:a16="http://schemas.microsoft.com/office/drawing/2014/main" id="{D8357604-B9EA-F9F0-D19A-E7F8FBC7DD49}"/>
              </a:ext>
            </a:extLst>
          </p:cNvPr>
          <p:cNvSpPr txBox="1"/>
          <p:nvPr/>
        </p:nvSpPr>
        <p:spPr bwMode="auto">
          <a:xfrm>
            <a:off x="3516000" y="560457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55" name="TextBox 54">
            <a:extLst>
              <a:ext uri="{FF2B5EF4-FFF2-40B4-BE49-F238E27FC236}">
                <a16:creationId xmlns:a16="http://schemas.microsoft.com/office/drawing/2014/main" id="{2B3E4812-6587-EE0F-A750-2244266F873E}"/>
              </a:ext>
            </a:extLst>
          </p:cNvPr>
          <p:cNvSpPr txBox="1"/>
          <p:nvPr/>
        </p:nvSpPr>
        <p:spPr bwMode="auto">
          <a:xfrm>
            <a:off x="4102543" y="55952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6" name="TextBox 55">
            <a:extLst>
              <a:ext uri="{FF2B5EF4-FFF2-40B4-BE49-F238E27FC236}">
                <a16:creationId xmlns:a16="http://schemas.microsoft.com/office/drawing/2014/main" id="{A26BFF0F-E656-31DE-052E-6E8EF6BB366B}"/>
              </a:ext>
            </a:extLst>
          </p:cNvPr>
          <p:cNvSpPr txBox="1"/>
          <p:nvPr/>
        </p:nvSpPr>
        <p:spPr bwMode="auto">
          <a:xfrm>
            <a:off x="4680557" y="560457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57" name="TextBox 56">
            <a:extLst>
              <a:ext uri="{FF2B5EF4-FFF2-40B4-BE49-F238E27FC236}">
                <a16:creationId xmlns:a16="http://schemas.microsoft.com/office/drawing/2014/main" id="{1100AF79-8CEB-97FF-1D2B-A2E5176F524E}"/>
              </a:ext>
            </a:extLst>
          </p:cNvPr>
          <p:cNvSpPr txBox="1"/>
          <p:nvPr/>
        </p:nvSpPr>
        <p:spPr bwMode="auto">
          <a:xfrm>
            <a:off x="5258571" y="557641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8" name="TextBox 57">
            <a:extLst>
              <a:ext uri="{FF2B5EF4-FFF2-40B4-BE49-F238E27FC236}">
                <a16:creationId xmlns:a16="http://schemas.microsoft.com/office/drawing/2014/main" id="{90159EC0-C144-DAFF-F0E2-A5A55801AE69}"/>
              </a:ext>
            </a:extLst>
          </p:cNvPr>
          <p:cNvSpPr txBox="1"/>
          <p:nvPr/>
        </p:nvSpPr>
        <p:spPr bwMode="auto">
          <a:xfrm>
            <a:off x="5851516" y="557641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59" name="TextBox 58">
            <a:extLst>
              <a:ext uri="{FF2B5EF4-FFF2-40B4-BE49-F238E27FC236}">
                <a16:creationId xmlns:a16="http://schemas.microsoft.com/office/drawing/2014/main" id="{5730D8E5-C6CB-DED3-1841-BF911B5DD48A}"/>
              </a:ext>
            </a:extLst>
          </p:cNvPr>
          <p:cNvSpPr txBox="1"/>
          <p:nvPr/>
        </p:nvSpPr>
        <p:spPr bwMode="auto">
          <a:xfrm>
            <a:off x="6371021" y="55857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0" name="TextBox 59">
            <a:extLst>
              <a:ext uri="{FF2B5EF4-FFF2-40B4-BE49-F238E27FC236}">
                <a16:creationId xmlns:a16="http://schemas.microsoft.com/office/drawing/2014/main" id="{4BCC3FF5-DDC9-F2F5-0A58-FAC2058C5454}"/>
              </a:ext>
            </a:extLst>
          </p:cNvPr>
          <p:cNvSpPr txBox="1"/>
          <p:nvPr/>
        </p:nvSpPr>
        <p:spPr bwMode="auto">
          <a:xfrm>
            <a:off x="6957564" y="55764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61" name="TextBox 60">
            <a:extLst>
              <a:ext uri="{FF2B5EF4-FFF2-40B4-BE49-F238E27FC236}">
                <a16:creationId xmlns:a16="http://schemas.microsoft.com/office/drawing/2014/main" id="{854D7AC9-B3CD-228E-CF20-E8A8B914BD81}"/>
              </a:ext>
            </a:extLst>
          </p:cNvPr>
          <p:cNvSpPr txBox="1"/>
          <p:nvPr/>
        </p:nvSpPr>
        <p:spPr bwMode="auto">
          <a:xfrm>
            <a:off x="7535578" y="55857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62" name="TextBox 61">
            <a:extLst>
              <a:ext uri="{FF2B5EF4-FFF2-40B4-BE49-F238E27FC236}">
                <a16:creationId xmlns:a16="http://schemas.microsoft.com/office/drawing/2014/main" id="{D8055F6F-0213-D455-4A2C-AC7B99729214}"/>
              </a:ext>
            </a:extLst>
          </p:cNvPr>
          <p:cNvSpPr txBox="1"/>
          <p:nvPr/>
        </p:nvSpPr>
        <p:spPr bwMode="auto">
          <a:xfrm>
            <a:off x="2826252" y="5916592"/>
            <a:ext cx="28438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Duration of Treatment (Mo)</a:t>
            </a:r>
          </a:p>
        </p:txBody>
      </p:sp>
      <p:sp>
        <p:nvSpPr>
          <p:cNvPr id="63" name="TextBox 62">
            <a:extLst>
              <a:ext uri="{FF2B5EF4-FFF2-40B4-BE49-F238E27FC236}">
                <a16:creationId xmlns:a16="http://schemas.microsoft.com/office/drawing/2014/main" id="{AA980254-7167-9D12-96E5-B8F98AD447BE}"/>
              </a:ext>
            </a:extLst>
          </p:cNvPr>
          <p:cNvSpPr txBox="1"/>
          <p:nvPr/>
        </p:nvSpPr>
        <p:spPr bwMode="auto">
          <a:xfrm>
            <a:off x="3144569" y="3295975"/>
            <a:ext cx="472667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KMT2A</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NPM1</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CR/CRh/CRp</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Progressive disease/no response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Ongoing at data cutoff</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Received HSCT</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Adverse event</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Subject withdrew consent for treatment</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Subject withdrew consent for treatment and follow-up</a:t>
            </a:r>
          </a:p>
        </p:txBody>
      </p:sp>
      <p:grpSp>
        <p:nvGrpSpPr>
          <p:cNvPr id="75" name="Group 74">
            <a:extLst>
              <a:ext uri="{FF2B5EF4-FFF2-40B4-BE49-F238E27FC236}">
                <a16:creationId xmlns:a16="http://schemas.microsoft.com/office/drawing/2014/main" id="{4FCF7DA1-9DF3-4E04-AFE9-A856CFC39465}"/>
              </a:ext>
            </a:extLst>
          </p:cNvPr>
          <p:cNvGrpSpPr/>
          <p:nvPr/>
        </p:nvGrpSpPr>
        <p:grpSpPr>
          <a:xfrm>
            <a:off x="2913581" y="3472609"/>
            <a:ext cx="287258" cy="1992796"/>
            <a:chOff x="5762838" y="2040014"/>
            <a:chExt cx="287258" cy="1992796"/>
          </a:xfrm>
        </p:grpSpPr>
        <p:cxnSp>
          <p:nvCxnSpPr>
            <p:cNvPr id="65" name="Straight Connector 64">
              <a:extLst>
                <a:ext uri="{FF2B5EF4-FFF2-40B4-BE49-F238E27FC236}">
                  <a16:creationId xmlns:a16="http://schemas.microsoft.com/office/drawing/2014/main" id="{854AF2D1-9647-D85A-B39D-EACE75F10A8B}"/>
                </a:ext>
              </a:extLst>
            </p:cNvPr>
            <p:cNvCxnSpPr>
              <a:cxnSpLocks/>
            </p:cNvCxnSpPr>
            <p:nvPr/>
          </p:nvCxnSpPr>
          <p:spPr bwMode="auto">
            <a:xfrm>
              <a:off x="5797697" y="2040014"/>
              <a:ext cx="217540" cy="0"/>
            </a:xfrm>
            <a:prstGeom prst="line">
              <a:avLst/>
            </a:prstGeom>
            <a:noFill/>
            <a:ln w="57150" cap="flat" cmpd="sng" algn="ctr">
              <a:solidFill>
                <a:schemeClr val="accent6"/>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ADAA9C5-0776-3308-602C-26136C41E7A1}"/>
                </a:ext>
              </a:extLst>
            </p:cNvPr>
            <p:cNvCxnSpPr>
              <a:cxnSpLocks/>
            </p:cNvCxnSpPr>
            <p:nvPr/>
          </p:nvCxnSpPr>
          <p:spPr bwMode="auto">
            <a:xfrm>
              <a:off x="5797697" y="2283713"/>
              <a:ext cx="217540" cy="0"/>
            </a:xfrm>
            <a:prstGeom prst="line">
              <a:avLst/>
            </a:prstGeom>
            <a:noFill/>
            <a:ln w="57150" cap="flat" cmpd="sng" algn="ctr">
              <a:solidFill>
                <a:schemeClr val="accent2"/>
              </a:solidFill>
              <a:prstDash val="solid"/>
              <a:round/>
              <a:headEnd type="none" w="med" len="med"/>
              <a:tailEnd type="none" w="med" len="med"/>
            </a:ln>
            <a:effectLst/>
          </p:spPr>
        </p:cxnSp>
        <p:sp>
          <p:nvSpPr>
            <p:cNvPr id="67" name="Diamond 66">
              <a:extLst>
                <a:ext uri="{FF2B5EF4-FFF2-40B4-BE49-F238E27FC236}">
                  <a16:creationId xmlns:a16="http://schemas.microsoft.com/office/drawing/2014/main" id="{5A13D3A4-36E0-AAB5-5A48-B5D86B5AD94E}"/>
                </a:ext>
              </a:extLst>
            </p:cNvPr>
            <p:cNvSpPr/>
            <p:nvPr/>
          </p:nvSpPr>
          <p:spPr bwMode="auto">
            <a:xfrm>
              <a:off x="5852679" y="2478623"/>
              <a:ext cx="107577" cy="10757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DDA778DC-8B75-1CAB-1BCC-70122EA3F3C5}"/>
                </a:ext>
              </a:extLst>
            </p:cNvPr>
            <p:cNvSpPr/>
            <p:nvPr/>
          </p:nvSpPr>
          <p:spPr bwMode="auto">
            <a:xfrm>
              <a:off x="5858643" y="2712384"/>
              <a:ext cx="95649" cy="9564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TextBox 68">
              <a:extLst>
                <a:ext uri="{FF2B5EF4-FFF2-40B4-BE49-F238E27FC236}">
                  <a16:creationId xmlns:a16="http://schemas.microsoft.com/office/drawing/2014/main" id="{F79BD724-EFB8-7536-C78E-E219F7D4CBA1}"/>
                </a:ext>
              </a:extLst>
            </p:cNvPr>
            <p:cNvSpPr txBox="1"/>
            <p:nvPr/>
          </p:nvSpPr>
          <p:spPr bwMode="auto">
            <a:xfrm>
              <a:off x="5762838" y="282729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a:t>
              </a:r>
            </a:p>
          </p:txBody>
        </p:sp>
        <p:sp>
          <p:nvSpPr>
            <p:cNvPr id="70" name="Rectangle 69">
              <a:extLst>
                <a:ext uri="{FF2B5EF4-FFF2-40B4-BE49-F238E27FC236}">
                  <a16:creationId xmlns:a16="http://schemas.microsoft.com/office/drawing/2014/main" id="{225EF349-4247-A00D-F857-3A5773F3151A}"/>
                </a:ext>
              </a:extLst>
            </p:cNvPr>
            <p:cNvSpPr/>
            <p:nvPr/>
          </p:nvSpPr>
          <p:spPr bwMode="auto">
            <a:xfrm>
              <a:off x="5855685" y="3199524"/>
              <a:ext cx="101564" cy="10156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Pentagon 70">
              <a:extLst>
                <a:ext uri="{FF2B5EF4-FFF2-40B4-BE49-F238E27FC236}">
                  <a16:creationId xmlns:a16="http://schemas.microsoft.com/office/drawing/2014/main" id="{B9D98D82-2611-F7CA-21B3-9AD95474DCA7}"/>
                </a:ext>
              </a:extLst>
            </p:cNvPr>
            <p:cNvSpPr/>
            <p:nvPr/>
          </p:nvSpPr>
          <p:spPr bwMode="auto">
            <a:xfrm>
              <a:off x="5851527" y="3445375"/>
              <a:ext cx="109881" cy="104649"/>
            </a:xfrm>
            <a:prstGeom prst="pentagon">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Isosceles Triangle 71">
              <a:extLst>
                <a:ext uri="{FF2B5EF4-FFF2-40B4-BE49-F238E27FC236}">
                  <a16:creationId xmlns:a16="http://schemas.microsoft.com/office/drawing/2014/main" id="{BF28200B-AD3F-E242-D192-134DAE05ABA3}"/>
                </a:ext>
              </a:extLst>
            </p:cNvPr>
            <p:cNvSpPr/>
            <p:nvPr/>
          </p:nvSpPr>
          <p:spPr bwMode="auto">
            <a:xfrm>
              <a:off x="5843535" y="3690126"/>
              <a:ext cx="125865" cy="108504"/>
            </a:xfrm>
            <a:prstGeom prst="triangle">
              <a:avLst/>
            </a:prstGeom>
            <a:solidFill>
              <a:schemeClr val="accent6">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Isosceles Triangle 72">
              <a:extLst>
                <a:ext uri="{FF2B5EF4-FFF2-40B4-BE49-F238E27FC236}">
                  <a16:creationId xmlns:a16="http://schemas.microsoft.com/office/drawing/2014/main" id="{5F78C43B-260F-EA0C-7C5E-1982167C4BFB}"/>
                </a:ext>
              </a:extLst>
            </p:cNvPr>
            <p:cNvSpPr/>
            <p:nvPr/>
          </p:nvSpPr>
          <p:spPr bwMode="auto">
            <a:xfrm rot="10800000">
              <a:off x="5843535" y="3924306"/>
              <a:ext cx="125865" cy="108504"/>
            </a:xfrm>
            <a:prstGeom prst="triangl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183" name="Straight Connector 182">
            <a:extLst>
              <a:ext uri="{FF2B5EF4-FFF2-40B4-BE49-F238E27FC236}">
                <a16:creationId xmlns:a16="http://schemas.microsoft.com/office/drawing/2014/main" id="{9BE8F468-5149-FD22-87CD-30AF5BF4E95E}"/>
              </a:ext>
            </a:extLst>
          </p:cNvPr>
          <p:cNvCxnSpPr>
            <a:cxnSpLocks/>
          </p:cNvCxnSpPr>
          <p:nvPr/>
        </p:nvCxnSpPr>
        <p:spPr bwMode="auto">
          <a:xfrm>
            <a:off x="753313" y="4911907"/>
            <a:ext cx="633030" cy="0"/>
          </a:xfrm>
          <a:prstGeom prst="line">
            <a:avLst/>
          </a:prstGeom>
          <a:noFill/>
          <a:ln w="57150" cap="flat" cmpd="sng" algn="ctr">
            <a:solidFill>
              <a:schemeClr val="accent2"/>
            </a:solidFill>
            <a:prstDash val="solid"/>
            <a:round/>
            <a:headEnd type="none" w="med" len="med"/>
            <a:tailEnd type="none" w="med" len="med"/>
          </a:ln>
          <a:effectLst/>
        </p:spPr>
      </p:cxnSp>
      <p:sp>
        <p:nvSpPr>
          <p:cNvPr id="184" name="Oval 183">
            <a:extLst>
              <a:ext uri="{FF2B5EF4-FFF2-40B4-BE49-F238E27FC236}">
                <a16:creationId xmlns:a16="http://schemas.microsoft.com/office/drawing/2014/main" id="{83712376-A271-DE6F-89FE-BCE334E0BAEB}"/>
              </a:ext>
            </a:extLst>
          </p:cNvPr>
          <p:cNvSpPr/>
          <p:nvPr/>
        </p:nvSpPr>
        <p:spPr bwMode="auto">
          <a:xfrm>
            <a:off x="5672817" y="1729570"/>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TextBox 184">
            <a:extLst>
              <a:ext uri="{FF2B5EF4-FFF2-40B4-BE49-F238E27FC236}">
                <a16:creationId xmlns:a16="http://schemas.microsoft.com/office/drawing/2014/main" id="{74C67AC4-F6B7-0CD9-8F6E-7CB0CBD071D8}"/>
              </a:ext>
            </a:extLst>
          </p:cNvPr>
          <p:cNvSpPr txBox="1"/>
          <p:nvPr/>
        </p:nvSpPr>
        <p:spPr bwMode="auto">
          <a:xfrm>
            <a:off x="6655828" y="1523860"/>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a:t>
            </a:r>
          </a:p>
        </p:txBody>
      </p:sp>
      <p:sp>
        <p:nvSpPr>
          <p:cNvPr id="186" name="Oval 185">
            <a:extLst>
              <a:ext uri="{FF2B5EF4-FFF2-40B4-BE49-F238E27FC236}">
                <a16:creationId xmlns:a16="http://schemas.microsoft.com/office/drawing/2014/main" id="{33F8415B-1E42-F259-6D6A-84AB2BAD9E63}"/>
              </a:ext>
            </a:extLst>
          </p:cNvPr>
          <p:cNvSpPr/>
          <p:nvPr/>
        </p:nvSpPr>
        <p:spPr bwMode="auto">
          <a:xfrm>
            <a:off x="5195070" y="1809695"/>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C11762D9-0C15-5FFB-1547-077A89D4FE8F}"/>
              </a:ext>
            </a:extLst>
          </p:cNvPr>
          <p:cNvSpPr/>
          <p:nvPr/>
        </p:nvSpPr>
        <p:spPr bwMode="auto">
          <a:xfrm>
            <a:off x="4775127" y="1887171"/>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3E928955-26D0-E8E9-FBFC-77BF8309430A}"/>
              </a:ext>
            </a:extLst>
          </p:cNvPr>
          <p:cNvSpPr/>
          <p:nvPr/>
        </p:nvSpPr>
        <p:spPr bwMode="auto">
          <a:xfrm>
            <a:off x="4571322" y="1956337"/>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54BFBB81-0E4B-D1F2-9ED9-03EEC6665AB5}"/>
              </a:ext>
            </a:extLst>
          </p:cNvPr>
          <p:cNvSpPr/>
          <p:nvPr/>
        </p:nvSpPr>
        <p:spPr bwMode="auto">
          <a:xfrm>
            <a:off x="3370062" y="2429631"/>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Oval 189">
            <a:extLst>
              <a:ext uri="{FF2B5EF4-FFF2-40B4-BE49-F238E27FC236}">
                <a16:creationId xmlns:a16="http://schemas.microsoft.com/office/drawing/2014/main" id="{C18264CC-F3EB-D01F-24EB-DA66D21F1B51}"/>
              </a:ext>
            </a:extLst>
          </p:cNvPr>
          <p:cNvSpPr/>
          <p:nvPr/>
        </p:nvSpPr>
        <p:spPr bwMode="auto">
          <a:xfrm>
            <a:off x="3115690" y="2500732"/>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Oval 190">
            <a:extLst>
              <a:ext uri="{FF2B5EF4-FFF2-40B4-BE49-F238E27FC236}">
                <a16:creationId xmlns:a16="http://schemas.microsoft.com/office/drawing/2014/main" id="{D155FB08-C950-1FE6-06FA-42BA3250D1D2}"/>
              </a:ext>
            </a:extLst>
          </p:cNvPr>
          <p:cNvSpPr/>
          <p:nvPr/>
        </p:nvSpPr>
        <p:spPr bwMode="auto">
          <a:xfrm>
            <a:off x="3017511" y="2589267"/>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783F0C63-91ED-4E89-E5F1-73441AFE31FE}"/>
              </a:ext>
            </a:extLst>
          </p:cNvPr>
          <p:cNvSpPr/>
          <p:nvPr/>
        </p:nvSpPr>
        <p:spPr bwMode="auto">
          <a:xfrm>
            <a:off x="2908239" y="2734938"/>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Oval 192">
            <a:extLst>
              <a:ext uri="{FF2B5EF4-FFF2-40B4-BE49-F238E27FC236}">
                <a16:creationId xmlns:a16="http://schemas.microsoft.com/office/drawing/2014/main" id="{34A9A565-73B4-C1D6-387F-02D9C393C3CF}"/>
              </a:ext>
            </a:extLst>
          </p:cNvPr>
          <p:cNvSpPr/>
          <p:nvPr/>
        </p:nvSpPr>
        <p:spPr bwMode="auto">
          <a:xfrm>
            <a:off x="2541337" y="2958769"/>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Oval 193">
            <a:extLst>
              <a:ext uri="{FF2B5EF4-FFF2-40B4-BE49-F238E27FC236}">
                <a16:creationId xmlns:a16="http://schemas.microsoft.com/office/drawing/2014/main" id="{59D83780-D0FA-88EC-5BA5-A6F401466674}"/>
              </a:ext>
            </a:extLst>
          </p:cNvPr>
          <p:cNvSpPr/>
          <p:nvPr/>
        </p:nvSpPr>
        <p:spPr bwMode="auto">
          <a:xfrm>
            <a:off x="2466903" y="3042728"/>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DDC4945D-A329-7DF5-32EC-FB4CEB5F41A8}"/>
              </a:ext>
            </a:extLst>
          </p:cNvPr>
          <p:cNvSpPr/>
          <p:nvPr/>
        </p:nvSpPr>
        <p:spPr bwMode="auto">
          <a:xfrm>
            <a:off x="2429692" y="3190090"/>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Oval 195">
            <a:extLst>
              <a:ext uri="{FF2B5EF4-FFF2-40B4-BE49-F238E27FC236}">
                <a16:creationId xmlns:a16="http://schemas.microsoft.com/office/drawing/2014/main" id="{310B0FB8-8B89-E223-EC1D-B601B6110FB5}"/>
              </a:ext>
            </a:extLst>
          </p:cNvPr>
          <p:cNvSpPr/>
          <p:nvPr/>
        </p:nvSpPr>
        <p:spPr bwMode="auto">
          <a:xfrm>
            <a:off x="2407939" y="3345195"/>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Oval 196">
            <a:extLst>
              <a:ext uri="{FF2B5EF4-FFF2-40B4-BE49-F238E27FC236}">
                <a16:creationId xmlns:a16="http://schemas.microsoft.com/office/drawing/2014/main" id="{1C2A00BE-53CF-A033-1347-09AB5ED9A2FE}"/>
              </a:ext>
            </a:extLst>
          </p:cNvPr>
          <p:cNvSpPr/>
          <p:nvPr/>
        </p:nvSpPr>
        <p:spPr bwMode="auto">
          <a:xfrm>
            <a:off x="2297598" y="3494549"/>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Oval 197">
            <a:extLst>
              <a:ext uri="{FF2B5EF4-FFF2-40B4-BE49-F238E27FC236}">
                <a16:creationId xmlns:a16="http://schemas.microsoft.com/office/drawing/2014/main" id="{2DD81664-5A65-A5EE-3DB0-CF867E23E332}"/>
              </a:ext>
            </a:extLst>
          </p:cNvPr>
          <p:cNvSpPr/>
          <p:nvPr/>
        </p:nvSpPr>
        <p:spPr bwMode="auto">
          <a:xfrm>
            <a:off x="2163626" y="3649974"/>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Oval 198">
            <a:extLst>
              <a:ext uri="{FF2B5EF4-FFF2-40B4-BE49-F238E27FC236}">
                <a16:creationId xmlns:a16="http://schemas.microsoft.com/office/drawing/2014/main" id="{EF85B1A6-DE25-E0FD-673C-2202A2BC56F2}"/>
              </a:ext>
            </a:extLst>
          </p:cNvPr>
          <p:cNvSpPr/>
          <p:nvPr/>
        </p:nvSpPr>
        <p:spPr bwMode="auto">
          <a:xfrm>
            <a:off x="2140761" y="3810988"/>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Oval 199">
            <a:extLst>
              <a:ext uri="{FF2B5EF4-FFF2-40B4-BE49-F238E27FC236}">
                <a16:creationId xmlns:a16="http://schemas.microsoft.com/office/drawing/2014/main" id="{566DC300-11A0-E48F-9C34-28192DE67F86}"/>
              </a:ext>
            </a:extLst>
          </p:cNvPr>
          <p:cNvSpPr/>
          <p:nvPr/>
        </p:nvSpPr>
        <p:spPr bwMode="auto">
          <a:xfrm>
            <a:off x="2055651" y="3967126"/>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Oval 200">
            <a:extLst>
              <a:ext uri="{FF2B5EF4-FFF2-40B4-BE49-F238E27FC236}">
                <a16:creationId xmlns:a16="http://schemas.microsoft.com/office/drawing/2014/main" id="{5CBB8F8B-7A5D-0E91-2FDA-E67AE360931D}"/>
              </a:ext>
            </a:extLst>
          </p:cNvPr>
          <p:cNvSpPr/>
          <p:nvPr/>
        </p:nvSpPr>
        <p:spPr bwMode="auto">
          <a:xfrm>
            <a:off x="1982847" y="4042779"/>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Oval 201">
            <a:extLst>
              <a:ext uri="{FF2B5EF4-FFF2-40B4-BE49-F238E27FC236}">
                <a16:creationId xmlns:a16="http://schemas.microsoft.com/office/drawing/2014/main" id="{AED2BAFF-7F1D-E056-91D2-40682EE9BA71}"/>
              </a:ext>
            </a:extLst>
          </p:cNvPr>
          <p:cNvSpPr/>
          <p:nvPr/>
        </p:nvSpPr>
        <p:spPr bwMode="auto">
          <a:xfrm>
            <a:off x="1928304" y="4116288"/>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Oval 202">
            <a:extLst>
              <a:ext uri="{FF2B5EF4-FFF2-40B4-BE49-F238E27FC236}">
                <a16:creationId xmlns:a16="http://schemas.microsoft.com/office/drawing/2014/main" id="{D26D65BB-5885-B85D-087A-50A4FAE0EE2B}"/>
              </a:ext>
            </a:extLst>
          </p:cNvPr>
          <p:cNvSpPr/>
          <p:nvPr/>
        </p:nvSpPr>
        <p:spPr bwMode="auto">
          <a:xfrm>
            <a:off x="1918565" y="4196815"/>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Oval 203">
            <a:extLst>
              <a:ext uri="{FF2B5EF4-FFF2-40B4-BE49-F238E27FC236}">
                <a16:creationId xmlns:a16="http://schemas.microsoft.com/office/drawing/2014/main" id="{5E6F3CFA-D822-1908-7236-1FB7609D9873}"/>
              </a:ext>
            </a:extLst>
          </p:cNvPr>
          <p:cNvSpPr/>
          <p:nvPr/>
        </p:nvSpPr>
        <p:spPr bwMode="auto">
          <a:xfrm>
            <a:off x="1920917" y="4272968"/>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5" name="Oval 204">
            <a:extLst>
              <a:ext uri="{FF2B5EF4-FFF2-40B4-BE49-F238E27FC236}">
                <a16:creationId xmlns:a16="http://schemas.microsoft.com/office/drawing/2014/main" id="{A8D3997E-1914-8307-FF9E-697E1ACD723C}"/>
              </a:ext>
            </a:extLst>
          </p:cNvPr>
          <p:cNvSpPr/>
          <p:nvPr/>
        </p:nvSpPr>
        <p:spPr bwMode="auto">
          <a:xfrm>
            <a:off x="1898166" y="4349863"/>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Oval 205">
            <a:extLst>
              <a:ext uri="{FF2B5EF4-FFF2-40B4-BE49-F238E27FC236}">
                <a16:creationId xmlns:a16="http://schemas.microsoft.com/office/drawing/2014/main" id="{6AC8E0E4-80A5-F6F4-2031-5876214D563A}"/>
              </a:ext>
            </a:extLst>
          </p:cNvPr>
          <p:cNvSpPr/>
          <p:nvPr/>
        </p:nvSpPr>
        <p:spPr bwMode="auto">
          <a:xfrm>
            <a:off x="1886889" y="4577398"/>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Oval 206">
            <a:extLst>
              <a:ext uri="{FF2B5EF4-FFF2-40B4-BE49-F238E27FC236}">
                <a16:creationId xmlns:a16="http://schemas.microsoft.com/office/drawing/2014/main" id="{07B2607A-5129-87E0-0BE7-85B3B9538F76}"/>
              </a:ext>
            </a:extLst>
          </p:cNvPr>
          <p:cNvSpPr/>
          <p:nvPr/>
        </p:nvSpPr>
        <p:spPr bwMode="auto">
          <a:xfrm>
            <a:off x="1605675" y="4812533"/>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8" name="Oval 207">
            <a:extLst>
              <a:ext uri="{FF2B5EF4-FFF2-40B4-BE49-F238E27FC236}">
                <a16:creationId xmlns:a16="http://schemas.microsoft.com/office/drawing/2014/main" id="{57BBCA3D-8311-BF96-BBDF-B4BA6107A0DC}"/>
              </a:ext>
            </a:extLst>
          </p:cNvPr>
          <p:cNvSpPr/>
          <p:nvPr/>
        </p:nvSpPr>
        <p:spPr bwMode="auto">
          <a:xfrm>
            <a:off x="1419360" y="4883738"/>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9" name="Oval 208">
            <a:extLst>
              <a:ext uri="{FF2B5EF4-FFF2-40B4-BE49-F238E27FC236}">
                <a16:creationId xmlns:a16="http://schemas.microsoft.com/office/drawing/2014/main" id="{610F4B5C-FB2E-63ED-F5BD-16A14E15152C}"/>
              </a:ext>
            </a:extLst>
          </p:cNvPr>
          <p:cNvSpPr/>
          <p:nvPr/>
        </p:nvSpPr>
        <p:spPr bwMode="auto">
          <a:xfrm>
            <a:off x="1103356" y="5196202"/>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Oval 209">
            <a:extLst>
              <a:ext uri="{FF2B5EF4-FFF2-40B4-BE49-F238E27FC236}">
                <a16:creationId xmlns:a16="http://schemas.microsoft.com/office/drawing/2014/main" id="{CA9A6656-6F53-BE98-8B3E-CD84A705A4A2}"/>
              </a:ext>
            </a:extLst>
          </p:cNvPr>
          <p:cNvSpPr/>
          <p:nvPr/>
        </p:nvSpPr>
        <p:spPr bwMode="auto">
          <a:xfrm>
            <a:off x="1016424" y="5269473"/>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Oval 210">
            <a:extLst>
              <a:ext uri="{FF2B5EF4-FFF2-40B4-BE49-F238E27FC236}">
                <a16:creationId xmlns:a16="http://schemas.microsoft.com/office/drawing/2014/main" id="{D8C1F101-BD02-5F40-F3D0-1BC4B6B85412}"/>
              </a:ext>
            </a:extLst>
          </p:cNvPr>
          <p:cNvSpPr/>
          <p:nvPr/>
        </p:nvSpPr>
        <p:spPr bwMode="auto">
          <a:xfrm>
            <a:off x="962403" y="5348125"/>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2" name="Oval 211">
            <a:extLst>
              <a:ext uri="{FF2B5EF4-FFF2-40B4-BE49-F238E27FC236}">
                <a16:creationId xmlns:a16="http://schemas.microsoft.com/office/drawing/2014/main" id="{B5A876F6-23F2-9DBB-31F8-4B4DFB5105A0}"/>
              </a:ext>
            </a:extLst>
          </p:cNvPr>
          <p:cNvSpPr/>
          <p:nvPr/>
        </p:nvSpPr>
        <p:spPr bwMode="auto">
          <a:xfrm>
            <a:off x="938143" y="5430425"/>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3" name="Oval 212">
            <a:extLst>
              <a:ext uri="{FF2B5EF4-FFF2-40B4-BE49-F238E27FC236}">
                <a16:creationId xmlns:a16="http://schemas.microsoft.com/office/drawing/2014/main" id="{A2A4EA3F-E370-EA8E-2E1E-1767B95F08A9}"/>
              </a:ext>
            </a:extLst>
          </p:cNvPr>
          <p:cNvSpPr/>
          <p:nvPr/>
        </p:nvSpPr>
        <p:spPr bwMode="auto">
          <a:xfrm>
            <a:off x="870860" y="5507190"/>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TextBox 213">
            <a:extLst>
              <a:ext uri="{FF2B5EF4-FFF2-40B4-BE49-F238E27FC236}">
                <a16:creationId xmlns:a16="http://schemas.microsoft.com/office/drawing/2014/main" id="{AE4F5DCF-ACC9-A437-3489-F5FE4D2D5B28}"/>
              </a:ext>
            </a:extLst>
          </p:cNvPr>
          <p:cNvSpPr txBox="1"/>
          <p:nvPr/>
        </p:nvSpPr>
        <p:spPr bwMode="auto">
          <a:xfrm>
            <a:off x="3381622" y="2217638"/>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a:t>
            </a:r>
          </a:p>
        </p:txBody>
      </p:sp>
      <p:sp>
        <p:nvSpPr>
          <p:cNvPr id="215" name="TextBox 214">
            <a:extLst>
              <a:ext uri="{FF2B5EF4-FFF2-40B4-BE49-F238E27FC236}">
                <a16:creationId xmlns:a16="http://schemas.microsoft.com/office/drawing/2014/main" id="{6C7A123C-702B-FE88-91AB-A3E173045282}"/>
              </a:ext>
            </a:extLst>
          </p:cNvPr>
          <p:cNvSpPr txBox="1"/>
          <p:nvPr/>
        </p:nvSpPr>
        <p:spPr bwMode="auto">
          <a:xfrm>
            <a:off x="1782956" y="429105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a:t>
            </a:r>
          </a:p>
        </p:txBody>
      </p:sp>
      <p:sp>
        <p:nvSpPr>
          <p:cNvPr id="216" name="TextBox 215">
            <a:extLst>
              <a:ext uri="{FF2B5EF4-FFF2-40B4-BE49-F238E27FC236}">
                <a16:creationId xmlns:a16="http://schemas.microsoft.com/office/drawing/2014/main" id="{D11BFD39-E5EA-C11B-7909-76E62601929A}"/>
              </a:ext>
            </a:extLst>
          </p:cNvPr>
          <p:cNvSpPr txBox="1"/>
          <p:nvPr/>
        </p:nvSpPr>
        <p:spPr bwMode="auto">
          <a:xfrm>
            <a:off x="1514605" y="4600850"/>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a:t>
            </a:r>
          </a:p>
        </p:txBody>
      </p:sp>
      <p:sp>
        <p:nvSpPr>
          <p:cNvPr id="217" name="TextBox 216">
            <a:extLst>
              <a:ext uri="{FF2B5EF4-FFF2-40B4-BE49-F238E27FC236}">
                <a16:creationId xmlns:a16="http://schemas.microsoft.com/office/drawing/2014/main" id="{4222C88E-29E4-E875-BA06-45E7578A94C5}"/>
              </a:ext>
            </a:extLst>
          </p:cNvPr>
          <p:cNvSpPr txBox="1"/>
          <p:nvPr/>
        </p:nvSpPr>
        <p:spPr bwMode="auto">
          <a:xfrm>
            <a:off x="1244807" y="483582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a:t>
            </a:r>
          </a:p>
        </p:txBody>
      </p:sp>
      <p:sp>
        <p:nvSpPr>
          <p:cNvPr id="220" name="Rectangle 219">
            <a:extLst>
              <a:ext uri="{FF2B5EF4-FFF2-40B4-BE49-F238E27FC236}">
                <a16:creationId xmlns:a16="http://schemas.microsoft.com/office/drawing/2014/main" id="{02F26DE0-1682-4D99-D3A1-B3BF49E4127C}"/>
              </a:ext>
            </a:extLst>
          </p:cNvPr>
          <p:cNvSpPr/>
          <p:nvPr/>
        </p:nvSpPr>
        <p:spPr bwMode="auto">
          <a:xfrm>
            <a:off x="4172859" y="2108538"/>
            <a:ext cx="61928" cy="619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1" name="Rectangle 220">
            <a:extLst>
              <a:ext uri="{FF2B5EF4-FFF2-40B4-BE49-F238E27FC236}">
                <a16:creationId xmlns:a16="http://schemas.microsoft.com/office/drawing/2014/main" id="{C35F1D77-8035-E064-96C8-CA3E9E1B84A6}"/>
              </a:ext>
            </a:extLst>
          </p:cNvPr>
          <p:cNvSpPr/>
          <p:nvPr/>
        </p:nvSpPr>
        <p:spPr bwMode="auto">
          <a:xfrm>
            <a:off x="4093325" y="2185483"/>
            <a:ext cx="61928" cy="619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2" name="Rectangle 221">
            <a:extLst>
              <a:ext uri="{FF2B5EF4-FFF2-40B4-BE49-F238E27FC236}">
                <a16:creationId xmlns:a16="http://schemas.microsoft.com/office/drawing/2014/main" id="{FFEF7C26-F8B5-38E0-A7DE-54B5041E6C0C}"/>
              </a:ext>
            </a:extLst>
          </p:cNvPr>
          <p:cNvSpPr/>
          <p:nvPr/>
        </p:nvSpPr>
        <p:spPr bwMode="auto">
          <a:xfrm>
            <a:off x="3803612" y="2267156"/>
            <a:ext cx="61928" cy="619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3" name="Rectangle 222">
            <a:extLst>
              <a:ext uri="{FF2B5EF4-FFF2-40B4-BE49-F238E27FC236}">
                <a16:creationId xmlns:a16="http://schemas.microsoft.com/office/drawing/2014/main" id="{40C355DC-AA7D-0AF0-4656-5C75EFC81013}"/>
              </a:ext>
            </a:extLst>
          </p:cNvPr>
          <p:cNvSpPr/>
          <p:nvPr/>
        </p:nvSpPr>
        <p:spPr bwMode="auto">
          <a:xfrm>
            <a:off x="2926895" y="2644930"/>
            <a:ext cx="61928" cy="619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4" name="Rectangle 223">
            <a:extLst>
              <a:ext uri="{FF2B5EF4-FFF2-40B4-BE49-F238E27FC236}">
                <a16:creationId xmlns:a16="http://schemas.microsoft.com/office/drawing/2014/main" id="{9A1FC6DC-53D6-A6DC-DC5C-A3553D641AE5}"/>
              </a:ext>
            </a:extLst>
          </p:cNvPr>
          <p:cNvSpPr/>
          <p:nvPr/>
        </p:nvSpPr>
        <p:spPr bwMode="auto">
          <a:xfrm>
            <a:off x="2891911" y="2801814"/>
            <a:ext cx="61928" cy="619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Rectangle 224">
            <a:extLst>
              <a:ext uri="{FF2B5EF4-FFF2-40B4-BE49-F238E27FC236}">
                <a16:creationId xmlns:a16="http://schemas.microsoft.com/office/drawing/2014/main" id="{F330A684-980F-212C-1373-3C807DCEAC08}"/>
              </a:ext>
            </a:extLst>
          </p:cNvPr>
          <p:cNvSpPr/>
          <p:nvPr/>
        </p:nvSpPr>
        <p:spPr bwMode="auto">
          <a:xfrm>
            <a:off x="2406971" y="3108407"/>
            <a:ext cx="61928" cy="619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6" name="Rectangle 225">
            <a:extLst>
              <a:ext uri="{FF2B5EF4-FFF2-40B4-BE49-F238E27FC236}">
                <a16:creationId xmlns:a16="http://schemas.microsoft.com/office/drawing/2014/main" id="{C0D4F58B-5366-E88F-E7CD-A25FC7409574}"/>
              </a:ext>
            </a:extLst>
          </p:cNvPr>
          <p:cNvSpPr/>
          <p:nvPr/>
        </p:nvSpPr>
        <p:spPr bwMode="auto">
          <a:xfrm>
            <a:off x="2387779" y="3268974"/>
            <a:ext cx="61928" cy="619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7" name="Rectangle 226">
            <a:extLst>
              <a:ext uri="{FF2B5EF4-FFF2-40B4-BE49-F238E27FC236}">
                <a16:creationId xmlns:a16="http://schemas.microsoft.com/office/drawing/2014/main" id="{C65017F0-46D2-F510-C7B6-15035339DAA4}"/>
              </a:ext>
            </a:extLst>
          </p:cNvPr>
          <p:cNvSpPr/>
          <p:nvPr/>
        </p:nvSpPr>
        <p:spPr bwMode="auto">
          <a:xfrm>
            <a:off x="2413004" y="3412709"/>
            <a:ext cx="61928" cy="619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Rectangle 227">
            <a:extLst>
              <a:ext uri="{FF2B5EF4-FFF2-40B4-BE49-F238E27FC236}">
                <a16:creationId xmlns:a16="http://schemas.microsoft.com/office/drawing/2014/main" id="{469C60ED-C6A3-BCC5-A6F1-6111F54385EE}"/>
              </a:ext>
            </a:extLst>
          </p:cNvPr>
          <p:cNvSpPr/>
          <p:nvPr/>
        </p:nvSpPr>
        <p:spPr bwMode="auto">
          <a:xfrm>
            <a:off x="2101817" y="3881186"/>
            <a:ext cx="61928" cy="619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9" name="Pentagon 228">
            <a:extLst>
              <a:ext uri="{FF2B5EF4-FFF2-40B4-BE49-F238E27FC236}">
                <a16:creationId xmlns:a16="http://schemas.microsoft.com/office/drawing/2014/main" id="{7BC364C9-4574-F95F-B818-0530436525C2}"/>
              </a:ext>
            </a:extLst>
          </p:cNvPr>
          <p:cNvSpPr/>
          <p:nvPr/>
        </p:nvSpPr>
        <p:spPr bwMode="auto">
          <a:xfrm>
            <a:off x="2254345" y="3556357"/>
            <a:ext cx="79981" cy="76173"/>
          </a:xfrm>
          <a:prstGeom prst="pentagon">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0" name="Pentagon 229">
            <a:extLst>
              <a:ext uri="{FF2B5EF4-FFF2-40B4-BE49-F238E27FC236}">
                <a16:creationId xmlns:a16="http://schemas.microsoft.com/office/drawing/2014/main" id="{7604131C-15B2-A1CA-B7E0-C06706572C3E}"/>
              </a:ext>
            </a:extLst>
          </p:cNvPr>
          <p:cNvSpPr/>
          <p:nvPr/>
        </p:nvSpPr>
        <p:spPr bwMode="auto">
          <a:xfrm>
            <a:off x="2163626" y="3717355"/>
            <a:ext cx="79981" cy="76173"/>
          </a:xfrm>
          <a:prstGeom prst="pentagon">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Isosceles Triangle 230">
            <a:extLst>
              <a:ext uri="{FF2B5EF4-FFF2-40B4-BE49-F238E27FC236}">
                <a16:creationId xmlns:a16="http://schemas.microsoft.com/office/drawing/2014/main" id="{DDEA3C89-63F0-E82E-E8F6-01D39F5B1882}"/>
              </a:ext>
            </a:extLst>
          </p:cNvPr>
          <p:cNvSpPr/>
          <p:nvPr/>
        </p:nvSpPr>
        <p:spPr bwMode="auto">
          <a:xfrm rot="10800000">
            <a:off x="1866579" y="4505031"/>
            <a:ext cx="71837" cy="61928"/>
          </a:xfrm>
          <a:prstGeom prst="triangl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Isosceles Triangle 231">
            <a:extLst>
              <a:ext uri="{FF2B5EF4-FFF2-40B4-BE49-F238E27FC236}">
                <a16:creationId xmlns:a16="http://schemas.microsoft.com/office/drawing/2014/main" id="{08F0473A-2602-510E-D2A7-70E63D36859D}"/>
              </a:ext>
            </a:extLst>
          </p:cNvPr>
          <p:cNvSpPr/>
          <p:nvPr/>
        </p:nvSpPr>
        <p:spPr bwMode="auto">
          <a:xfrm>
            <a:off x="1637171" y="4649248"/>
            <a:ext cx="81680" cy="70414"/>
          </a:xfrm>
          <a:prstGeom prst="triangle">
            <a:avLst/>
          </a:prstGeom>
          <a:solidFill>
            <a:schemeClr val="accent6">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3" name="Isosceles Triangle 232">
            <a:extLst>
              <a:ext uri="{FF2B5EF4-FFF2-40B4-BE49-F238E27FC236}">
                <a16:creationId xmlns:a16="http://schemas.microsoft.com/office/drawing/2014/main" id="{0C6F138D-F552-8D73-A403-AB0FA5B390F3}"/>
              </a:ext>
            </a:extLst>
          </p:cNvPr>
          <p:cNvSpPr/>
          <p:nvPr/>
        </p:nvSpPr>
        <p:spPr bwMode="auto">
          <a:xfrm>
            <a:off x="1335912" y="5024960"/>
            <a:ext cx="81680" cy="70414"/>
          </a:xfrm>
          <a:prstGeom prst="triangle">
            <a:avLst/>
          </a:prstGeom>
          <a:solidFill>
            <a:schemeClr val="accent6">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Pentagon 233">
            <a:extLst>
              <a:ext uri="{FF2B5EF4-FFF2-40B4-BE49-F238E27FC236}">
                <a16:creationId xmlns:a16="http://schemas.microsoft.com/office/drawing/2014/main" id="{F8F3AA60-CE6C-642C-4162-36554958692F}"/>
              </a:ext>
            </a:extLst>
          </p:cNvPr>
          <p:cNvSpPr/>
          <p:nvPr/>
        </p:nvSpPr>
        <p:spPr bwMode="auto">
          <a:xfrm>
            <a:off x="1224352" y="5105323"/>
            <a:ext cx="79981" cy="76173"/>
          </a:xfrm>
          <a:prstGeom prst="pentagon">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5" name="Diamond 234">
            <a:extLst>
              <a:ext uri="{FF2B5EF4-FFF2-40B4-BE49-F238E27FC236}">
                <a16:creationId xmlns:a16="http://schemas.microsoft.com/office/drawing/2014/main" id="{7D8AC1A2-D2E8-EC64-6979-07C1FC237144}"/>
              </a:ext>
            </a:extLst>
          </p:cNvPr>
          <p:cNvSpPr/>
          <p:nvPr/>
        </p:nvSpPr>
        <p:spPr bwMode="auto">
          <a:xfrm>
            <a:off x="1850378" y="1641006"/>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6" name="Diamond 235">
            <a:extLst>
              <a:ext uri="{FF2B5EF4-FFF2-40B4-BE49-F238E27FC236}">
                <a16:creationId xmlns:a16="http://schemas.microsoft.com/office/drawing/2014/main" id="{BBA45398-8164-A3E9-F7B9-9D5C000FD393}"/>
              </a:ext>
            </a:extLst>
          </p:cNvPr>
          <p:cNvSpPr/>
          <p:nvPr/>
        </p:nvSpPr>
        <p:spPr bwMode="auto">
          <a:xfrm>
            <a:off x="1790320" y="1723885"/>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7" name="Diamond 236">
            <a:extLst>
              <a:ext uri="{FF2B5EF4-FFF2-40B4-BE49-F238E27FC236}">
                <a16:creationId xmlns:a16="http://schemas.microsoft.com/office/drawing/2014/main" id="{E0548CB7-C1DE-1045-1C63-BCB0D18F18C0}"/>
              </a:ext>
            </a:extLst>
          </p:cNvPr>
          <p:cNvSpPr/>
          <p:nvPr/>
        </p:nvSpPr>
        <p:spPr bwMode="auto">
          <a:xfrm>
            <a:off x="2857120" y="1794090"/>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Diamond 237">
            <a:extLst>
              <a:ext uri="{FF2B5EF4-FFF2-40B4-BE49-F238E27FC236}">
                <a16:creationId xmlns:a16="http://schemas.microsoft.com/office/drawing/2014/main" id="{11463620-1AD3-3FC3-EBFD-D0B75A486A94}"/>
              </a:ext>
            </a:extLst>
          </p:cNvPr>
          <p:cNvSpPr/>
          <p:nvPr/>
        </p:nvSpPr>
        <p:spPr bwMode="auto">
          <a:xfrm>
            <a:off x="1805408" y="1872033"/>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Diamond 238">
            <a:extLst>
              <a:ext uri="{FF2B5EF4-FFF2-40B4-BE49-F238E27FC236}">
                <a16:creationId xmlns:a16="http://schemas.microsoft.com/office/drawing/2014/main" id="{8CC8C4E4-948D-73BD-F392-967B9B09D9AC}"/>
              </a:ext>
            </a:extLst>
          </p:cNvPr>
          <p:cNvSpPr/>
          <p:nvPr/>
        </p:nvSpPr>
        <p:spPr bwMode="auto">
          <a:xfrm>
            <a:off x="2880146" y="1946968"/>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0" name="Diamond 239">
            <a:extLst>
              <a:ext uri="{FF2B5EF4-FFF2-40B4-BE49-F238E27FC236}">
                <a16:creationId xmlns:a16="http://schemas.microsoft.com/office/drawing/2014/main" id="{78C48128-0451-DBF6-94C3-217A565ACCD2}"/>
              </a:ext>
            </a:extLst>
          </p:cNvPr>
          <p:cNvSpPr/>
          <p:nvPr/>
        </p:nvSpPr>
        <p:spPr bwMode="auto">
          <a:xfrm>
            <a:off x="1255451" y="2021517"/>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1" name="Diamond 240">
            <a:extLst>
              <a:ext uri="{FF2B5EF4-FFF2-40B4-BE49-F238E27FC236}">
                <a16:creationId xmlns:a16="http://schemas.microsoft.com/office/drawing/2014/main" id="{3A558B76-6CC5-5C93-56E8-2A5782AB4FD2}"/>
              </a:ext>
            </a:extLst>
          </p:cNvPr>
          <p:cNvSpPr/>
          <p:nvPr/>
        </p:nvSpPr>
        <p:spPr bwMode="auto">
          <a:xfrm>
            <a:off x="1815040" y="2100941"/>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Diamond 241">
            <a:extLst>
              <a:ext uri="{FF2B5EF4-FFF2-40B4-BE49-F238E27FC236}">
                <a16:creationId xmlns:a16="http://schemas.microsoft.com/office/drawing/2014/main" id="{36E81FF5-DBDA-5064-B784-5BFC99DB0843}"/>
              </a:ext>
            </a:extLst>
          </p:cNvPr>
          <p:cNvSpPr/>
          <p:nvPr/>
        </p:nvSpPr>
        <p:spPr bwMode="auto">
          <a:xfrm>
            <a:off x="1287301" y="2251847"/>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Diamond 242">
            <a:extLst>
              <a:ext uri="{FF2B5EF4-FFF2-40B4-BE49-F238E27FC236}">
                <a16:creationId xmlns:a16="http://schemas.microsoft.com/office/drawing/2014/main" id="{DE5EDE0A-3DB1-49DB-6693-54799E2091C5}"/>
              </a:ext>
            </a:extLst>
          </p:cNvPr>
          <p:cNvSpPr/>
          <p:nvPr/>
        </p:nvSpPr>
        <p:spPr bwMode="auto">
          <a:xfrm>
            <a:off x="1805408" y="2331264"/>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4" name="Diamond 243">
            <a:extLst>
              <a:ext uri="{FF2B5EF4-FFF2-40B4-BE49-F238E27FC236}">
                <a16:creationId xmlns:a16="http://schemas.microsoft.com/office/drawing/2014/main" id="{86366015-67BD-082B-DA28-5209DF7826C2}"/>
              </a:ext>
            </a:extLst>
          </p:cNvPr>
          <p:cNvSpPr/>
          <p:nvPr/>
        </p:nvSpPr>
        <p:spPr bwMode="auto">
          <a:xfrm>
            <a:off x="1269423" y="2633347"/>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Diamond 244">
            <a:extLst>
              <a:ext uri="{FF2B5EF4-FFF2-40B4-BE49-F238E27FC236}">
                <a16:creationId xmlns:a16="http://schemas.microsoft.com/office/drawing/2014/main" id="{CF17DBAF-ED49-4F2F-0B75-269ECAFDE4B8}"/>
              </a:ext>
            </a:extLst>
          </p:cNvPr>
          <p:cNvSpPr/>
          <p:nvPr/>
        </p:nvSpPr>
        <p:spPr bwMode="auto">
          <a:xfrm>
            <a:off x="1256169" y="2792574"/>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Diamond 245">
            <a:extLst>
              <a:ext uri="{FF2B5EF4-FFF2-40B4-BE49-F238E27FC236}">
                <a16:creationId xmlns:a16="http://schemas.microsoft.com/office/drawing/2014/main" id="{01EC5938-6D95-4EED-C097-17817E147FCF}"/>
              </a:ext>
            </a:extLst>
          </p:cNvPr>
          <p:cNvSpPr/>
          <p:nvPr/>
        </p:nvSpPr>
        <p:spPr bwMode="auto">
          <a:xfrm>
            <a:off x="2341238" y="2865198"/>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Diamond 246">
            <a:extLst>
              <a:ext uri="{FF2B5EF4-FFF2-40B4-BE49-F238E27FC236}">
                <a16:creationId xmlns:a16="http://schemas.microsoft.com/office/drawing/2014/main" id="{851904B1-B8FD-73D7-C797-236577BD116F}"/>
              </a:ext>
            </a:extLst>
          </p:cNvPr>
          <p:cNvSpPr/>
          <p:nvPr/>
        </p:nvSpPr>
        <p:spPr bwMode="auto">
          <a:xfrm>
            <a:off x="1280452" y="3094184"/>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Diamond 247">
            <a:extLst>
              <a:ext uri="{FF2B5EF4-FFF2-40B4-BE49-F238E27FC236}">
                <a16:creationId xmlns:a16="http://schemas.microsoft.com/office/drawing/2014/main" id="{BC0D5C99-C9CC-7756-EBD5-080C1B1EA1EB}"/>
              </a:ext>
            </a:extLst>
          </p:cNvPr>
          <p:cNvSpPr/>
          <p:nvPr/>
        </p:nvSpPr>
        <p:spPr bwMode="auto">
          <a:xfrm>
            <a:off x="1280673" y="3251050"/>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Diamond 248">
            <a:extLst>
              <a:ext uri="{FF2B5EF4-FFF2-40B4-BE49-F238E27FC236}">
                <a16:creationId xmlns:a16="http://schemas.microsoft.com/office/drawing/2014/main" id="{240E0A82-6807-0608-71A2-B81449F17CC0}"/>
              </a:ext>
            </a:extLst>
          </p:cNvPr>
          <p:cNvSpPr/>
          <p:nvPr/>
        </p:nvSpPr>
        <p:spPr bwMode="auto">
          <a:xfrm>
            <a:off x="1889411" y="3407810"/>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Diamond 249">
            <a:extLst>
              <a:ext uri="{FF2B5EF4-FFF2-40B4-BE49-F238E27FC236}">
                <a16:creationId xmlns:a16="http://schemas.microsoft.com/office/drawing/2014/main" id="{0E1D2058-27EA-27A1-B589-35DA1632D40C}"/>
              </a:ext>
            </a:extLst>
          </p:cNvPr>
          <p:cNvSpPr/>
          <p:nvPr/>
        </p:nvSpPr>
        <p:spPr bwMode="auto">
          <a:xfrm>
            <a:off x="1260905" y="3555586"/>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Diamond 251">
            <a:extLst>
              <a:ext uri="{FF2B5EF4-FFF2-40B4-BE49-F238E27FC236}">
                <a16:creationId xmlns:a16="http://schemas.microsoft.com/office/drawing/2014/main" id="{2B455599-0DC8-C765-E330-94FEED80054A}"/>
              </a:ext>
            </a:extLst>
          </p:cNvPr>
          <p:cNvSpPr/>
          <p:nvPr/>
        </p:nvSpPr>
        <p:spPr bwMode="auto">
          <a:xfrm>
            <a:off x="1254365" y="4944496"/>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28C505D1-A9EC-60B2-79E6-F0E5F49B1997}"/>
              </a:ext>
            </a:extLst>
          </p:cNvPr>
          <p:cNvSpPr/>
          <p:nvPr/>
        </p:nvSpPr>
        <p:spPr bwMode="auto">
          <a:xfrm>
            <a:off x="4422534" y="2027475"/>
            <a:ext cx="61928" cy="619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Diamond 15">
            <a:extLst>
              <a:ext uri="{FF2B5EF4-FFF2-40B4-BE49-F238E27FC236}">
                <a16:creationId xmlns:a16="http://schemas.microsoft.com/office/drawing/2014/main" id="{FABE7A10-8CAF-4BD4-B118-0E1CBFC9F356}"/>
              </a:ext>
            </a:extLst>
          </p:cNvPr>
          <p:cNvSpPr/>
          <p:nvPr/>
        </p:nvSpPr>
        <p:spPr bwMode="auto">
          <a:xfrm>
            <a:off x="3927326" y="2173917"/>
            <a:ext cx="85117" cy="85117"/>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Oval 17">
            <a:extLst>
              <a:ext uri="{FF2B5EF4-FFF2-40B4-BE49-F238E27FC236}">
                <a16:creationId xmlns:a16="http://schemas.microsoft.com/office/drawing/2014/main" id="{024209EE-7DD7-FAA9-05FE-C726812D3D12}"/>
              </a:ext>
            </a:extLst>
          </p:cNvPr>
          <p:cNvSpPr/>
          <p:nvPr/>
        </p:nvSpPr>
        <p:spPr bwMode="auto">
          <a:xfrm>
            <a:off x="2888289" y="2887431"/>
            <a:ext cx="54397" cy="5439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Text Box 15">
            <a:extLst>
              <a:ext uri="{FF2B5EF4-FFF2-40B4-BE49-F238E27FC236}">
                <a16:creationId xmlns:a16="http://schemas.microsoft.com/office/drawing/2014/main" id="{5F840B20-DEBA-AB81-BEC0-B49223CE04DC}"/>
              </a:ext>
            </a:extLst>
          </p:cNvPr>
          <p:cNvSpPr txBox="1">
            <a:spLocks noChangeArrowheads="1"/>
          </p:cNvSpPr>
          <p:nvPr/>
        </p:nvSpPr>
        <p:spPr bwMode="auto">
          <a:xfrm>
            <a:off x="422404" y="636202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Stein. ASH. 2021; Abstr 699. NCT05326516</a:t>
            </a:r>
          </a:p>
        </p:txBody>
      </p:sp>
      <p:sp>
        <p:nvSpPr>
          <p:cNvPr id="9" name="TextBox 8">
            <a:extLst>
              <a:ext uri="{FF2B5EF4-FFF2-40B4-BE49-F238E27FC236}">
                <a16:creationId xmlns:a16="http://schemas.microsoft.com/office/drawing/2014/main" id="{17679EEA-2FB6-B839-761D-9249F2AFF0CB}"/>
              </a:ext>
            </a:extLst>
          </p:cNvPr>
          <p:cNvSpPr txBox="1"/>
          <p:nvPr/>
        </p:nvSpPr>
        <p:spPr bwMode="auto">
          <a:xfrm>
            <a:off x="7680960" y="1647091"/>
            <a:ext cx="3709195" cy="3139321"/>
          </a:xfrm>
          <a:prstGeom prst="rect">
            <a:avLst/>
          </a:prstGeom>
          <a:noFill/>
          <a:ln>
            <a:noFill/>
          </a:ln>
        </p:spPr>
        <p:txBody>
          <a:bodyPr wrap="square" rtlCol="0">
            <a:spAutoFit/>
          </a:bodyPr>
          <a:lstStyle/>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Efficacy population: n = 51</a:t>
            </a:r>
          </a:p>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55%</a:t>
            </a:r>
          </a:p>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CRc MRD-neg rate: 31%</a:t>
            </a:r>
          </a:p>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9 patients received HSCT</a:t>
            </a:r>
          </a:p>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AUGMENT-102: ongoing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phase I trial of revumenib + chemotherapy in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KMT2A-</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 or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NPM1-</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mutant acute leukemia (NCT05326516)</a:t>
            </a:r>
          </a:p>
        </p:txBody>
      </p:sp>
    </p:spTree>
    <p:extLst>
      <p:ext uri="{BB962C8B-B14F-4D97-AF65-F5344CB8AC3E}">
        <p14:creationId xmlns:p14="http://schemas.microsoft.com/office/powerpoint/2010/main" val="3391989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D2CC-E88B-4FE1-9113-FD75F6BC5C43}"/>
              </a:ext>
            </a:extLst>
          </p:cNvPr>
          <p:cNvSpPr>
            <a:spLocks noGrp="1"/>
          </p:cNvSpPr>
          <p:nvPr>
            <p:ph type="title"/>
          </p:nvPr>
        </p:nvSpPr>
        <p:spPr/>
        <p:txBody>
          <a:bodyPr/>
          <a:lstStyle/>
          <a:p>
            <a:r>
              <a:rPr lang="en-US" dirty="0"/>
              <a:t>Phase I/II KOMET-001: Menin Inhibitor </a:t>
            </a:r>
            <a:br>
              <a:rPr lang="en-US" dirty="0"/>
            </a:br>
            <a:r>
              <a:rPr lang="en-US" dirty="0"/>
              <a:t>Ziftomenib (KO-539) in R/R AML</a:t>
            </a:r>
          </a:p>
        </p:txBody>
      </p:sp>
      <p:graphicFrame>
        <p:nvGraphicFramePr>
          <p:cNvPr id="5" name="Table 5">
            <a:extLst>
              <a:ext uri="{FF2B5EF4-FFF2-40B4-BE49-F238E27FC236}">
                <a16:creationId xmlns:a16="http://schemas.microsoft.com/office/drawing/2014/main" id="{3C4649EF-344B-4FCD-BAE7-294D7F59B58F}"/>
              </a:ext>
            </a:extLst>
          </p:cNvPr>
          <p:cNvGraphicFramePr>
            <a:graphicFrameLocks noGrp="1"/>
          </p:cNvGraphicFramePr>
          <p:nvPr>
            <p:ph sz="half" idx="4294967295"/>
          </p:nvPr>
        </p:nvGraphicFramePr>
        <p:xfrm>
          <a:off x="5559167" y="1319703"/>
          <a:ext cx="5916691" cy="4602480"/>
        </p:xfrm>
        <a:graphic>
          <a:graphicData uri="http://schemas.openxmlformats.org/drawingml/2006/table">
            <a:tbl>
              <a:tblPr firstRow="1" bandRow="1">
                <a:tableStyleId>{93296810-A885-4BE3-A3E7-6D5BEEA58F35}</a:tableStyleId>
              </a:tblPr>
              <a:tblGrid>
                <a:gridCol w="972763">
                  <a:extLst>
                    <a:ext uri="{9D8B030D-6E8A-4147-A177-3AD203B41FA5}">
                      <a16:colId xmlns:a16="http://schemas.microsoft.com/office/drawing/2014/main" val="2704625398"/>
                    </a:ext>
                  </a:extLst>
                </a:gridCol>
                <a:gridCol w="1574810">
                  <a:extLst>
                    <a:ext uri="{9D8B030D-6E8A-4147-A177-3AD203B41FA5}">
                      <a16:colId xmlns:a16="http://schemas.microsoft.com/office/drawing/2014/main" val="3213189628"/>
                    </a:ext>
                  </a:extLst>
                </a:gridCol>
                <a:gridCol w="1007146">
                  <a:extLst>
                    <a:ext uri="{9D8B030D-6E8A-4147-A177-3AD203B41FA5}">
                      <a16:colId xmlns:a16="http://schemas.microsoft.com/office/drawing/2014/main" val="2400238289"/>
                    </a:ext>
                  </a:extLst>
                </a:gridCol>
                <a:gridCol w="732470">
                  <a:extLst>
                    <a:ext uri="{9D8B030D-6E8A-4147-A177-3AD203B41FA5}">
                      <a16:colId xmlns:a16="http://schemas.microsoft.com/office/drawing/2014/main" val="1375561855"/>
                    </a:ext>
                  </a:extLst>
                </a:gridCol>
                <a:gridCol w="1629502">
                  <a:extLst>
                    <a:ext uri="{9D8B030D-6E8A-4147-A177-3AD203B41FA5}">
                      <a16:colId xmlns:a16="http://schemas.microsoft.com/office/drawing/2014/main" val="3172812411"/>
                    </a:ext>
                  </a:extLst>
                </a:gridCol>
              </a:tblGrid>
              <a:tr h="285893">
                <a:tc gridSpan="5">
                  <a:txBody>
                    <a:bodyPr/>
                    <a:lstStyle/>
                    <a:p>
                      <a:pPr algn="ctr"/>
                      <a:r>
                        <a:rPr lang="en-US" sz="1400" dirty="0">
                          <a:latin typeface="Calibri" panose="020F0502020204030204" pitchFamily="34" charset="0"/>
                          <a:cs typeface="Calibri" panose="020F0502020204030204" pitchFamily="34" charset="0"/>
                        </a:rPr>
                        <a:t>Clinical Activity Observed in 6 Patients (8 Evaluable)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750608154"/>
                  </a:ext>
                </a:extLst>
              </a:tr>
              <a:tr h="485122">
                <a:tc>
                  <a:txBody>
                    <a:bodyPr/>
                    <a:lstStyle/>
                    <a:p>
                      <a:pPr algn="l"/>
                      <a:r>
                        <a:rPr lang="en-US" sz="1400" b="1" dirty="0">
                          <a:solidFill>
                            <a:schemeClr val="bg1"/>
                          </a:solidFill>
                          <a:latin typeface="Calibri" panose="020F0502020204030204" pitchFamily="34" charset="0"/>
                          <a:cs typeface="Calibri" panose="020F0502020204030204" pitchFamily="34" charset="0"/>
                        </a:rPr>
                        <a:t>Dose, mg</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400" b="1" dirty="0">
                          <a:solidFill>
                            <a:schemeClr val="bg1"/>
                          </a:solidFill>
                          <a:latin typeface="Calibri" panose="020F0502020204030204" pitchFamily="34" charset="0"/>
                          <a:cs typeface="Calibri" panose="020F0502020204030204" pitchFamily="34" charset="0"/>
                        </a:rPr>
                        <a:t>Mutational Profile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1" dirty="0">
                          <a:solidFill>
                            <a:schemeClr val="bg1"/>
                          </a:solidFill>
                          <a:latin typeface="Calibri" panose="020F0502020204030204" pitchFamily="34" charset="0"/>
                          <a:cs typeface="Calibri" panose="020F0502020204030204" pitchFamily="34" charset="0"/>
                        </a:rPr>
                        <a:t>CYP384 Inhibitor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1" dirty="0">
                          <a:solidFill>
                            <a:schemeClr val="bg1"/>
                          </a:solidFill>
                          <a:latin typeface="Calibri" panose="020F0502020204030204" pitchFamily="34" charset="0"/>
                          <a:cs typeface="Calibri" panose="020F0502020204030204" pitchFamily="34" charset="0"/>
                        </a:rPr>
                        <a:t>Prior Tx, 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1" dirty="0">
                          <a:solidFill>
                            <a:schemeClr val="bg1"/>
                          </a:solidFill>
                          <a:latin typeface="Calibri" panose="020F0502020204030204" pitchFamily="34" charset="0"/>
                          <a:cs typeface="Calibri" panose="020F0502020204030204" pitchFamily="34" charset="0"/>
                        </a:rPr>
                        <a:t>Clinical Activity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40043709"/>
                  </a:ext>
                </a:extLst>
              </a:tr>
              <a:tr h="884635">
                <a:tc>
                  <a:txBody>
                    <a:bodyPr/>
                    <a:lstStyle/>
                    <a:p>
                      <a:pPr algn="l"/>
                      <a:r>
                        <a:rPr lang="en-US" sz="1400" dirty="0">
                          <a:solidFill>
                            <a:schemeClr val="bg1"/>
                          </a:solidFill>
                          <a:latin typeface="Calibri" panose="020F0502020204030204" pitchFamily="34" charset="0"/>
                          <a:cs typeface="Calibri" panose="020F0502020204030204" pitchFamily="34" charset="0"/>
                        </a:rPr>
                        <a:t>400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i="1" dirty="0">
                          <a:solidFill>
                            <a:schemeClr val="bg1"/>
                          </a:solidFill>
                          <a:latin typeface="Calibri" panose="020F0502020204030204" pitchFamily="34" charset="0"/>
                          <a:cs typeface="Calibri" panose="020F0502020204030204" pitchFamily="34" charset="0"/>
                        </a:rPr>
                        <a:t>RUNX1, SRSF2, ASXL1, TET2, STAG2, BCOR, PTPN11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Decreased </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peripheral blasts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05551497"/>
                  </a:ext>
                </a:extLst>
              </a:tr>
              <a:tr h="1683659">
                <a:tc>
                  <a:txBody>
                    <a:bodyPr/>
                    <a:lstStyle/>
                    <a:p>
                      <a:pPr algn="l"/>
                      <a:r>
                        <a:rPr lang="en-US" sz="1400" dirty="0">
                          <a:solidFill>
                            <a:schemeClr val="bg1"/>
                          </a:solidFill>
                          <a:latin typeface="Calibri" panose="020F0502020204030204" pitchFamily="34" charset="0"/>
                          <a:cs typeface="Calibri" panose="020F0502020204030204" pitchFamily="34" charset="0"/>
                        </a:rPr>
                        <a:t>200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i="1" dirty="0">
                          <a:solidFill>
                            <a:schemeClr val="bg1"/>
                          </a:solidFill>
                          <a:latin typeface="Calibri" panose="020F0502020204030204" pitchFamily="34" charset="0"/>
                          <a:cs typeface="Calibri" panose="020F0502020204030204" pitchFamily="34" charset="0"/>
                        </a:rPr>
                        <a:t>U2AF1, TET2,  p53, DNMT3A, PTPN11</a:t>
                      </a:r>
                    </a:p>
                    <a:p>
                      <a:pPr algn="ctr"/>
                      <a:endParaRPr lang="en-US" sz="1400" i="1" dirty="0">
                        <a:solidFill>
                          <a:schemeClr val="bg1"/>
                        </a:solidFill>
                        <a:latin typeface="Calibri" panose="020F0502020204030204" pitchFamily="34" charset="0"/>
                        <a:cs typeface="Calibri" panose="020F0502020204030204" pitchFamily="34" charset="0"/>
                      </a:endParaRPr>
                    </a:p>
                    <a:p>
                      <a:pPr algn="ctr"/>
                      <a:r>
                        <a:rPr lang="en-US" sz="1400" i="1" dirty="0">
                          <a:solidFill>
                            <a:schemeClr val="bg1"/>
                          </a:solidFill>
                          <a:latin typeface="Calibri" panose="020F0502020204030204" pitchFamily="34" charset="0"/>
                          <a:cs typeface="Calibri" panose="020F0502020204030204" pitchFamily="34" charset="0"/>
                        </a:rPr>
                        <a:t>NPM1, FLT3-ITD, TET2, CUX1 </a:t>
                      </a:r>
                    </a:p>
                    <a:p>
                      <a:pPr algn="ctr"/>
                      <a:endParaRPr lang="en-US" sz="1400" i="1" dirty="0">
                        <a:solidFill>
                          <a:schemeClr val="bg1"/>
                        </a:solidFill>
                        <a:latin typeface="Calibri" panose="020F0502020204030204" pitchFamily="34" charset="0"/>
                        <a:cs typeface="Calibri" panose="020F0502020204030204" pitchFamily="34" charset="0"/>
                      </a:endParaRPr>
                    </a:p>
                    <a:p>
                      <a:pPr algn="ctr"/>
                      <a:r>
                        <a:rPr lang="en-US" sz="1400" i="1" dirty="0">
                          <a:solidFill>
                            <a:schemeClr val="bg1"/>
                          </a:solidFill>
                          <a:latin typeface="Calibri" panose="020F0502020204030204" pitchFamily="34" charset="0"/>
                          <a:cs typeface="Calibri" panose="020F0502020204030204" pitchFamily="34" charset="0"/>
                        </a:rPr>
                        <a:t>NPM1, DNMT3A, KMT2D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No</a:t>
                      </a:r>
                    </a:p>
                    <a:p>
                      <a:pPr algn="ctr"/>
                      <a:endParaRPr lang="en-US" sz="1400" dirty="0">
                        <a:solidFill>
                          <a:schemeClr val="bg1"/>
                        </a:solidFill>
                        <a:latin typeface="Calibri" panose="020F0502020204030204" pitchFamily="34" charset="0"/>
                        <a:cs typeface="Calibri" panose="020F0502020204030204" pitchFamily="34" charset="0"/>
                      </a:endParaRPr>
                    </a:p>
                    <a:p>
                      <a:pPr algn="ctr"/>
                      <a:endParaRPr lang="en-US" sz="1400" dirty="0">
                        <a:solidFill>
                          <a:schemeClr val="bg1"/>
                        </a:solidFill>
                        <a:latin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cs typeface="Calibri" panose="020F0502020204030204" pitchFamily="34" charset="0"/>
                        </a:rPr>
                        <a:t>Yes </a:t>
                      </a:r>
                    </a:p>
                    <a:p>
                      <a:pPr algn="ctr"/>
                      <a:endParaRPr lang="en-US" sz="1400" dirty="0">
                        <a:solidFill>
                          <a:schemeClr val="bg1"/>
                        </a:solidFill>
                        <a:latin typeface="Calibri" panose="020F0502020204030204" pitchFamily="34" charset="0"/>
                        <a:cs typeface="Calibri" panose="020F0502020204030204" pitchFamily="34" charset="0"/>
                      </a:endParaRPr>
                    </a:p>
                    <a:p>
                      <a:pPr algn="ctr"/>
                      <a:endParaRPr lang="en-US" sz="1400" dirty="0">
                        <a:solidFill>
                          <a:schemeClr val="bg1"/>
                        </a:solidFill>
                        <a:latin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cs typeface="Calibri" panose="020F0502020204030204" pitchFamily="34" charset="0"/>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4 </a:t>
                      </a:r>
                    </a:p>
                    <a:p>
                      <a:pPr algn="ctr"/>
                      <a:endParaRPr lang="en-US" sz="1400" dirty="0">
                        <a:solidFill>
                          <a:schemeClr val="bg1"/>
                        </a:solidFill>
                        <a:latin typeface="Calibri" panose="020F0502020204030204" pitchFamily="34" charset="0"/>
                        <a:cs typeface="Calibri" panose="020F0502020204030204" pitchFamily="34" charset="0"/>
                      </a:endParaRPr>
                    </a:p>
                    <a:p>
                      <a:pPr algn="ctr"/>
                      <a:endParaRPr lang="en-US" sz="1400" dirty="0">
                        <a:solidFill>
                          <a:schemeClr val="bg1"/>
                        </a:solidFill>
                        <a:latin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cs typeface="Calibri" panose="020F0502020204030204" pitchFamily="34" charset="0"/>
                        </a:rPr>
                        <a:t>4</a:t>
                      </a:r>
                    </a:p>
                    <a:p>
                      <a:pPr algn="ctr"/>
                      <a:endParaRPr lang="en-US" sz="1400" dirty="0">
                        <a:solidFill>
                          <a:schemeClr val="bg1"/>
                        </a:solidFill>
                        <a:latin typeface="Calibri" panose="020F0502020204030204" pitchFamily="34" charset="0"/>
                        <a:cs typeface="Calibri" panose="020F0502020204030204" pitchFamily="34" charset="0"/>
                      </a:endParaRPr>
                    </a:p>
                    <a:p>
                      <a:pPr algn="ctr"/>
                      <a:endParaRPr lang="en-US" sz="1400" dirty="0">
                        <a:solidFill>
                          <a:schemeClr val="bg1"/>
                        </a:solidFill>
                        <a:latin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cs typeface="Calibri" panose="020F0502020204030204" pitchFamily="34" charset="0"/>
                        </a:rPr>
                        <a:t>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Stable disease</a:t>
                      </a:r>
                    </a:p>
                    <a:p>
                      <a:pPr algn="ctr"/>
                      <a:endParaRPr lang="en-US" sz="1400" dirty="0">
                        <a:solidFill>
                          <a:schemeClr val="bg1"/>
                        </a:solidFill>
                        <a:latin typeface="Calibri" panose="020F0502020204030204" pitchFamily="34" charset="0"/>
                        <a:cs typeface="Calibri" panose="020F0502020204030204" pitchFamily="34" charset="0"/>
                      </a:endParaRPr>
                    </a:p>
                    <a:p>
                      <a:pPr algn="ctr"/>
                      <a:endParaRPr lang="en-US" sz="1400" dirty="0">
                        <a:solidFill>
                          <a:schemeClr val="bg1"/>
                        </a:solidFill>
                        <a:latin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cs typeface="Calibri" panose="020F0502020204030204" pitchFamily="34" charset="0"/>
                        </a:rPr>
                        <a:t>MLFS</a:t>
                      </a:r>
                    </a:p>
                    <a:p>
                      <a:pPr algn="ctr"/>
                      <a:endParaRPr lang="en-US" sz="1400" dirty="0">
                        <a:solidFill>
                          <a:schemeClr val="bg1"/>
                        </a:solidFill>
                        <a:latin typeface="Calibri" panose="020F0502020204030204" pitchFamily="34" charset="0"/>
                        <a:cs typeface="Calibri" panose="020F0502020204030204" pitchFamily="34" charset="0"/>
                      </a:endParaRPr>
                    </a:p>
                    <a:p>
                      <a:pPr algn="ctr"/>
                      <a:endParaRPr lang="en-US" sz="1400" dirty="0">
                        <a:solidFill>
                          <a:schemeClr val="bg1"/>
                        </a:solidFill>
                        <a:latin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cs typeface="Calibri" panose="020F0502020204030204" pitchFamily="34" charset="0"/>
                        </a:rPr>
                        <a:t>CR, MRD-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25478203"/>
                  </a:ext>
                </a:extLst>
              </a:tr>
              <a:tr h="288271">
                <a:tc>
                  <a:txBody>
                    <a:bodyPr/>
                    <a:lstStyle/>
                    <a:p>
                      <a:pPr algn="l"/>
                      <a:r>
                        <a:rPr lang="en-US" sz="1400" dirty="0">
                          <a:solidFill>
                            <a:schemeClr val="bg1"/>
                          </a:solidFill>
                          <a:latin typeface="Calibri" panose="020F0502020204030204" pitchFamily="34" charset="0"/>
                          <a:cs typeface="Calibri" panose="020F0502020204030204" pitchFamily="34" charset="0"/>
                        </a:rPr>
                        <a:t>100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i="1" dirty="0">
                          <a:solidFill>
                            <a:schemeClr val="bg1"/>
                          </a:solidFill>
                          <a:latin typeface="Calibri" panose="020F0502020204030204" pitchFamily="34" charset="0"/>
                          <a:cs typeface="Calibri" panose="020F0502020204030204" pitchFamily="34" charset="0"/>
                        </a:rPr>
                        <a:t>SETD2, RUNX1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CR, MRD+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14231803"/>
                  </a:ext>
                </a:extLst>
              </a:tr>
              <a:tr h="684878">
                <a:tc>
                  <a:txBody>
                    <a:bodyPr/>
                    <a:lstStyle/>
                    <a:p>
                      <a:pPr algn="l"/>
                      <a:r>
                        <a:rPr lang="en-US" sz="1400" dirty="0">
                          <a:solidFill>
                            <a:schemeClr val="bg1"/>
                          </a:solidFill>
                          <a:latin typeface="Calibri" panose="020F0502020204030204" pitchFamily="34" charset="0"/>
                          <a:cs typeface="Calibri" panose="020F0502020204030204" pitchFamily="34" charset="0"/>
                        </a:rPr>
                        <a:t>50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i="1" dirty="0">
                          <a:solidFill>
                            <a:schemeClr val="bg1"/>
                          </a:solidFill>
                          <a:latin typeface="Calibri" panose="020F0502020204030204" pitchFamily="34" charset="0"/>
                          <a:cs typeface="Calibri" panose="020F0502020204030204" pitchFamily="34" charset="0"/>
                        </a:rPr>
                        <a:t>KMT2A-r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Decreasing hydroxyurea requirement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43238661"/>
                  </a:ext>
                </a:extLst>
              </a:tr>
            </a:tbl>
          </a:graphicData>
        </a:graphic>
      </p:graphicFrame>
      <p:sp>
        <p:nvSpPr>
          <p:cNvPr id="6" name="TextBox 5">
            <a:extLst>
              <a:ext uri="{FF2B5EF4-FFF2-40B4-BE49-F238E27FC236}">
                <a16:creationId xmlns:a16="http://schemas.microsoft.com/office/drawing/2014/main" id="{8836CDDD-316C-4DC9-B07C-CAB53220956D}"/>
              </a:ext>
            </a:extLst>
          </p:cNvPr>
          <p:cNvSpPr txBox="1"/>
          <p:nvPr/>
        </p:nvSpPr>
        <p:spPr>
          <a:xfrm>
            <a:off x="5470896" y="5919800"/>
            <a:ext cx="4251870" cy="584775"/>
          </a:xfrm>
          <a:prstGeom prst="rect">
            <a:avLst/>
          </a:prstGeom>
          <a:noFill/>
        </p:spPr>
        <p:txBody>
          <a:bodyPr wrap="none" rtlCol="0">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doses discontinued due to TRAEs</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ECG changes or interactions with azoles</a:t>
            </a:r>
          </a:p>
        </p:txBody>
      </p:sp>
      <p:sp>
        <p:nvSpPr>
          <p:cNvPr id="11" name="Text Box 15">
            <a:extLst>
              <a:ext uri="{FF2B5EF4-FFF2-40B4-BE49-F238E27FC236}">
                <a16:creationId xmlns:a16="http://schemas.microsoft.com/office/drawing/2014/main" id="{54109818-ED5D-4B5E-850C-DA1891FC2052}"/>
              </a:ext>
            </a:extLst>
          </p:cNvPr>
          <p:cNvSpPr txBox="1">
            <a:spLocks noChangeArrowheads="1"/>
          </p:cNvSpPr>
          <p:nvPr/>
        </p:nvSpPr>
        <p:spPr bwMode="auto">
          <a:xfrm>
            <a:off x="435053" y="636661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Wang. ASH 2020. Abstr 115. NCT04067336.</a:t>
            </a:r>
          </a:p>
        </p:txBody>
      </p:sp>
      <p:grpSp>
        <p:nvGrpSpPr>
          <p:cNvPr id="25" name="Group 24">
            <a:extLst>
              <a:ext uri="{FF2B5EF4-FFF2-40B4-BE49-F238E27FC236}">
                <a16:creationId xmlns:a16="http://schemas.microsoft.com/office/drawing/2014/main" id="{EEB0EA73-5589-ECA7-1195-AB2AE3191785}"/>
              </a:ext>
            </a:extLst>
          </p:cNvPr>
          <p:cNvGrpSpPr/>
          <p:nvPr/>
        </p:nvGrpSpPr>
        <p:grpSpPr>
          <a:xfrm>
            <a:off x="821378" y="1586251"/>
            <a:ext cx="4182947" cy="4704156"/>
            <a:chOff x="709618" y="1810788"/>
            <a:chExt cx="4182947" cy="4704156"/>
          </a:xfrm>
        </p:grpSpPr>
        <p:sp>
          <p:nvSpPr>
            <p:cNvPr id="21" name="Arrow: Up 20">
              <a:extLst>
                <a:ext uri="{FF2B5EF4-FFF2-40B4-BE49-F238E27FC236}">
                  <a16:creationId xmlns:a16="http://schemas.microsoft.com/office/drawing/2014/main" id="{454B7E8F-850F-BE9A-086D-6BAD9E6291B0}"/>
                </a:ext>
              </a:extLst>
            </p:cNvPr>
            <p:cNvSpPr/>
            <p:nvPr/>
          </p:nvSpPr>
          <p:spPr bwMode="auto">
            <a:xfrm>
              <a:off x="2376146" y="2450868"/>
              <a:ext cx="254000" cy="596349"/>
            </a:xfrm>
            <a:prstGeom prst="upArrow">
              <a:avLst/>
            </a:prstGeom>
            <a:noFill/>
            <a:ln w="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Arrow: Up 17">
              <a:extLst>
                <a:ext uri="{FF2B5EF4-FFF2-40B4-BE49-F238E27FC236}">
                  <a16:creationId xmlns:a16="http://schemas.microsoft.com/office/drawing/2014/main" id="{B992E64B-8A07-3521-ED2A-9FFB056EE15F}"/>
                </a:ext>
              </a:extLst>
            </p:cNvPr>
            <p:cNvSpPr/>
            <p:nvPr/>
          </p:nvSpPr>
          <p:spPr bwMode="auto">
            <a:xfrm>
              <a:off x="2391388" y="5185109"/>
              <a:ext cx="254000" cy="274320"/>
            </a:xfrm>
            <a:prstGeom prst="upArrow">
              <a:avLst/>
            </a:prstGeom>
            <a:noFill/>
            <a:ln w="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 name="Arrow: Up 18">
              <a:extLst>
                <a:ext uri="{FF2B5EF4-FFF2-40B4-BE49-F238E27FC236}">
                  <a16:creationId xmlns:a16="http://schemas.microsoft.com/office/drawing/2014/main" id="{EEAEF6D8-8696-9214-3EFD-DEEFF7AEB228}"/>
                </a:ext>
              </a:extLst>
            </p:cNvPr>
            <p:cNvSpPr/>
            <p:nvPr/>
          </p:nvSpPr>
          <p:spPr bwMode="auto">
            <a:xfrm>
              <a:off x="2391388" y="4380557"/>
              <a:ext cx="254000" cy="274320"/>
            </a:xfrm>
            <a:prstGeom prst="upArrow">
              <a:avLst/>
            </a:prstGeom>
            <a:noFill/>
            <a:ln w="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Arrow: Up 19">
              <a:extLst>
                <a:ext uri="{FF2B5EF4-FFF2-40B4-BE49-F238E27FC236}">
                  <a16:creationId xmlns:a16="http://schemas.microsoft.com/office/drawing/2014/main" id="{8242F6C1-46F1-4609-F0BD-3192FF7BD885}"/>
                </a:ext>
              </a:extLst>
            </p:cNvPr>
            <p:cNvSpPr/>
            <p:nvPr/>
          </p:nvSpPr>
          <p:spPr bwMode="auto">
            <a:xfrm>
              <a:off x="2391388" y="3576005"/>
              <a:ext cx="254000" cy="274320"/>
            </a:xfrm>
            <a:prstGeom prst="upArrow">
              <a:avLst/>
            </a:prstGeom>
            <a:noFill/>
            <a:ln w="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 name="Rectangle: Rounded Corners 3">
              <a:extLst>
                <a:ext uri="{FF2B5EF4-FFF2-40B4-BE49-F238E27FC236}">
                  <a16:creationId xmlns:a16="http://schemas.microsoft.com/office/drawing/2014/main" id="{9712B988-5CC5-C61A-606A-B396EE83336D}"/>
                </a:ext>
              </a:extLst>
            </p:cNvPr>
            <p:cNvSpPr/>
            <p:nvPr/>
          </p:nvSpPr>
          <p:spPr bwMode="auto">
            <a:xfrm>
              <a:off x="1741148" y="5450224"/>
              <a:ext cx="1554480" cy="548640"/>
            </a:xfrm>
            <a:prstGeom prst="roundRect">
              <a:avLst/>
            </a:prstGeom>
            <a:solidFill>
              <a:schemeClr val="accent2"/>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1</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50 mg (n = 1)</a:t>
              </a:r>
            </a:p>
          </p:txBody>
        </p:sp>
        <p:sp>
          <p:nvSpPr>
            <p:cNvPr id="12" name="Rectangle: Rounded Corners 11">
              <a:extLst>
                <a:ext uri="{FF2B5EF4-FFF2-40B4-BE49-F238E27FC236}">
                  <a16:creationId xmlns:a16="http://schemas.microsoft.com/office/drawing/2014/main" id="{91604EC8-6A82-2FE1-C31B-BB4A3F650B2A}"/>
                </a:ext>
              </a:extLst>
            </p:cNvPr>
            <p:cNvSpPr/>
            <p:nvPr/>
          </p:nvSpPr>
          <p:spPr bwMode="auto">
            <a:xfrm>
              <a:off x="1741148" y="4645673"/>
              <a:ext cx="1554480" cy="548640"/>
            </a:xfrm>
            <a:prstGeom prst="roundRect">
              <a:avLst/>
            </a:prstGeom>
            <a:solidFill>
              <a:schemeClr val="accent2"/>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2</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100 mg (n = 1)</a:t>
              </a:r>
            </a:p>
          </p:txBody>
        </p:sp>
        <p:sp>
          <p:nvSpPr>
            <p:cNvPr id="13" name="Rectangle: Rounded Corners 12">
              <a:extLst>
                <a:ext uri="{FF2B5EF4-FFF2-40B4-BE49-F238E27FC236}">
                  <a16:creationId xmlns:a16="http://schemas.microsoft.com/office/drawing/2014/main" id="{D52693BA-4454-46DE-B2EA-7AF4CA808A77}"/>
                </a:ext>
              </a:extLst>
            </p:cNvPr>
            <p:cNvSpPr/>
            <p:nvPr/>
          </p:nvSpPr>
          <p:spPr bwMode="auto">
            <a:xfrm>
              <a:off x="1741148" y="3841121"/>
              <a:ext cx="1554480" cy="548640"/>
            </a:xfrm>
            <a:prstGeom prst="roundRect">
              <a:avLst/>
            </a:prstGeom>
            <a:solidFill>
              <a:schemeClr val="accent2"/>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3*</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200 mg (n = 6)</a:t>
              </a:r>
            </a:p>
          </p:txBody>
        </p:sp>
        <p:sp>
          <p:nvSpPr>
            <p:cNvPr id="14" name="Rectangle: Rounded Corners 13">
              <a:extLst>
                <a:ext uri="{FF2B5EF4-FFF2-40B4-BE49-F238E27FC236}">
                  <a16:creationId xmlns:a16="http://schemas.microsoft.com/office/drawing/2014/main" id="{FBC3EF36-12AF-1BF0-A644-588311A47114}"/>
                </a:ext>
              </a:extLst>
            </p:cNvPr>
            <p:cNvSpPr/>
            <p:nvPr/>
          </p:nvSpPr>
          <p:spPr bwMode="auto">
            <a:xfrm>
              <a:off x="1741148" y="3036569"/>
              <a:ext cx="1554480" cy="548640"/>
            </a:xfrm>
            <a:prstGeom prst="roundRect">
              <a:avLst/>
            </a:prstGeom>
            <a:solidFill>
              <a:schemeClr val="accent2"/>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4</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400 mg (n = 4)</a:t>
              </a:r>
            </a:p>
          </p:txBody>
        </p:sp>
        <p:sp>
          <p:nvSpPr>
            <p:cNvPr id="15" name="TextBox 14">
              <a:extLst>
                <a:ext uri="{FF2B5EF4-FFF2-40B4-BE49-F238E27FC236}">
                  <a16:creationId xmlns:a16="http://schemas.microsoft.com/office/drawing/2014/main" id="{1B14208D-AEC0-6065-76D3-4290DE7B6045}"/>
                </a:ext>
              </a:extLst>
            </p:cNvPr>
            <p:cNvSpPr txBox="1"/>
            <p:nvPr/>
          </p:nvSpPr>
          <p:spPr bwMode="auto">
            <a:xfrm>
              <a:off x="1338966" y="6207167"/>
              <a:ext cx="23870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*Expanded to characterize PK.</a:t>
              </a:r>
            </a:p>
          </p:txBody>
        </p:sp>
        <p:sp>
          <p:nvSpPr>
            <p:cNvPr id="17" name="Rectangle: Rounded Corners 16">
              <a:extLst>
                <a:ext uri="{FF2B5EF4-FFF2-40B4-BE49-F238E27FC236}">
                  <a16:creationId xmlns:a16="http://schemas.microsoft.com/office/drawing/2014/main" id="{17CFFA94-D7A3-2A5F-9C8E-F72D583E3288}"/>
                </a:ext>
              </a:extLst>
            </p:cNvPr>
            <p:cNvSpPr/>
            <p:nvPr/>
          </p:nvSpPr>
          <p:spPr bwMode="auto">
            <a:xfrm>
              <a:off x="709618" y="1810788"/>
              <a:ext cx="3617541" cy="640080"/>
            </a:xfrm>
            <a:prstGeom prst="round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X</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Dose escalation halts if DLTs observed</a:t>
              </a:r>
            </a:p>
          </p:txBody>
        </p:sp>
        <p:sp>
          <p:nvSpPr>
            <p:cNvPr id="22" name="TextBox 21">
              <a:extLst>
                <a:ext uri="{FF2B5EF4-FFF2-40B4-BE49-F238E27FC236}">
                  <a16:creationId xmlns:a16="http://schemas.microsoft.com/office/drawing/2014/main" id="{E0820A18-6E80-CB3F-95ED-D3B5B33D3035}"/>
                </a:ext>
              </a:extLst>
            </p:cNvPr>
            <p:cNvSpPr txBox="1"/>
            <p:nvPr/>
          </p:nvSpPr>
          <p:spPr bwMode="auto">
            <a:xfrm>
              <a:off x="1007782" y="2646659"/>
              <a:ext cx="3021212" cy="338554"/>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600 mg predicted efficacious dose</a:t>
              </a:r>
            </a:p>
          </p:txBody>
        </p:sp>
        <p:sp>
          <p:nvSpPr>
            <p:cNvPr id="23" name="Right Brace 22">
              <a:extLst>
                <a:ext uri="{FF2B5EF4-FFF2-40B4-BE49-F238E27FC236}">
                  <a16:creationId xmlns:a16="http://schemas.microsoft.com/office/drawing/2014/main" id="{4EF3E0EF-A923-B0AE-CA58-223612117ADE}"/>
                </a:ext>
              </a:extLst>
            </p:cNvPr>
            <p:cNvSpPr/>
            <p:nvPr/>
          </p:nvSpPr>
          <p:spPr bwMode="auto">
            <a:xfrm>
              <a:off x="3295628" y="3241124"/>
              <a:ext cx="634998" cy="2591144"/>
            </a:xfrm>
            <a:prstGeom prst="rightBrace">
              <a:avLst>
                <a:gd name="adj1" fmla="val 13133"/>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 name="TextBox 23">
              <a:extLst>
                <a:ext uri="{FF2B5EF4-FFF2-40B4-BE49-F238E27FC236}">
                  <a16:creationId xmlns:a16="http://schemas.microsoft.com/office/drawing/2014/main" id="{14405631-2A64-C817-2116-000FDAF7A344}"/>
                </a:ext>
              </a:extLst>
            </p:cNvPr>
            <p:cNvSpPr txBox="1"/>
            <p:nvPr/>
          </p:nvSpPr>
          <p:spPr bwMode="auto">
            <a:xfrm>
              <a:off x="3975839" y="4327221"/>
              <a:ext cx="9167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DLTs</a:t>
              </a:r>
            </a:p>
          </p:txBody>
        </p:sp>
      </p:grpSp>
    </p:spTree>
    <p:extLst>
      <p:ext uri="{BB962C8B-B14F-4D97-AF65-F5344CB8AC3E}">
        <p14:creationId xmlns:p14="http://schemas.microsoft.com/office/powerpoint/2010/main" val="658550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7B77E-5846-42D4-CD0E-9D2206B7E6D9}"/>
              </a:ext>
            </a:extLst>
          </p:cNvPr>
          <p:cNvSpPr>
            <a:spLocks noGrp="1"/>
          </p:cNvSpPr>
          <p:nvPr>
            <p:ph type="title"/>
          </p:nvPr>
        </p:nvSpPr>
        <p:spPr/>
        <p:txBody>
          <a:bodyPr/>
          <a:lstStyle/>
          <a:p>
            <a:r>
              <a:rPr lang="en-US" dirty="0"/>
              <a:t>Immunotherapies</a:t>
            </a:r>
          </a:p>
        </p:txBody>
      </p:sp>
      <p:sp>
        <p:nvSpPr>
          <p:cNvPr id="3" name="Content Placeholder 2">
            <a:extLst>
              <a:ext uri="{FF2B5EF4-FFF2-40B4-BE49-F238E27FC236}">
                <a16:creationId xmlns:a16="http://schemas.microsoft.com/office/drawing/2014/main" id="{435BEE31-1FE7-DA69-DD6C-393570F570D7}"/>
              </a:ext>
            </a:extLst>
          </p:cNvPr>
          <p:cNvSpPr>
            <a:spLocks noGrp="1"/>
          </p:cNvSpPr>
          <p:nvPr>
            <p:ph idx="1"/>
          </p:nvPr>
        </p:nvSpPr>
        <p:spPr/>
        <p:txBody>
          <a:bodyPr/>
          <a:lstStyle/>
          <a:p>
            <a:r>
              <a:rPr lang="en-US" dirty="0"/>
              <a:t>CD47 and magrolimab</a:t>
            </a:r>
          </a:p>
          <a:p>
            <a:r>
              <a:rPr lang="en-US" dirty="0"/>
              <a:t>NK cells</a:t>
            </a:r>
          </a:p>
          <a:p>
            <a:r>
              <a:rPr lang="en-US" dirty="0"/>
              <a:t>CAR T-cell approaches</a:t>
            </a:r>
          </a:p>
        </p:txBody>
      </p:sp>
    </p:spTree>
    <p:extLst>
      <p:ext uri="{BB962C8B-B14F-4D97-AF65-F5344CB8AC3E}">
        <p14:creationId xmlns:p14="http://schemas.microsoft.com/office/powerpoint/2010/main" val="879886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5">
            <a:extLst>
              <a:ext uri="{FF2B5EF4-FFF2-40B4-BE49-F238E27FC236}">
                <a16:creationId xmlns:a16="http://schemas.microsoft.com/office/drawing/2014/main" id="{023A4D3D-5D65-8143-9E7C-B3625B39FD38}"/>
              </a:ext>
            </a:extLst>
          </p:cNvPr>
          <p:cNvSpPr txBox="1">
            <a:spLocks noChangeArrowheads="1"/>
          </p:cNvSpPr>
          <p:nvPr/>
        </p:nvSpPr>
        <p:spPr bwMode="auto">
          <a:xfrm>
            <a:off x="407821" y="638341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Chao. Front Oncol. 2020;9:1380. Sallman. ASCO 2020. Abstr 7507. Daver. EHA. 2022. Abstr S132.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B001C427-2619-4394-8A33-A553BC27865A}"/>
              </a:ext>
            </a:extLst>
          </p:cNvPr>
          <p:cNvSpPr txBox="1"/>
          <p:nvPr/>
        </p:nvSpPr>
        <p:spPr bwMode="auto">
          <a:xfrm>
            <a:off x="610900" y="4690669"/>
            <a:ext cx="6642045" cy="1615827"/>
          </a:xfrm>
          <a:prstGeom prst="rect">
            <a:avLst/>
          </a:prstGeom>
          <a:solidFill>
            <a:schemeClr val="tx1"/>
          </a:solidFill>
          <a:ln>
            <a:noFill/>
          </a:ln>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Magrolimab is an lgG4 anti-CD47 mAb that eliminates </a:t>
            </a:r>
            <a:b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tumor cells through macrophage phagocytosis</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Magrolimab is being investigated in multiple cancers, </a:t>
            </a:r>
            <a:b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&gt;500 patients dosed</a:t>
            </a:r>
          </a:p>
        </p:txBody>
      </p:sp>
      <p:sp>
        <p:nvSpPr>
          <p:cNvPr id="10" name="Title 9">
            <a:extLst>
              <a:ext uri="{FF2B5EF4-FFF2-40B4-BE49-F238E27FC236}">
                <a16:creationId xmlns:a16="http://schemas.microsoft.com/office/drawing/2014/main" id="{9196A633-1068-1B58-B0FF-1A01217E9D2C}"/>
              </a:ext>
            </a:extLst>
          </p:cNvPr>
          <p:cNvSpPr>
            <a:spLocks noGrp="1"/>
          </p:cNvSpPr>
          <p:nvPr>
            <p:ph type="title"/>
          </p:nvPr>
        </p:nvSpPr>
        <p:spPr/>
        <p:txBody>
          <a:bodyPr/>
          <a:lstStyle/>
          <a:p>
            <a:r>
              <a:rPr lang="en-US" dirty="0"/>
              <a:t>Magrolimab Induces Macrophage Phagocytosis</a:t>
            </a:r>
          </a:p>
        </p:txBody>
      </p:sp>
      <p:grpSp>
        <p:nvGrpSpPr>
          <p:cNvPr id="60" name="Group 59">
            <a:extLst>
              <a:ext uri="{FF2B5EF4-FFF2-40B4-BE49-F238E27FC236}">
                <a16:creationId xmlns:a16="http://schemas.microsoft.com/office/drawing/2014/main" id="{32B6AC65-D5E0-CC5A-CB3A-EA889834C1C0}"/>
              </a:ext>
            </a:extLst>
          </p:cNvPr>
          <p:cNvGrpSpPr/>
          <p:nvPr/>
        </p:nvGrpSpPr>
        <p:grpSpPr>
          <a:xfrm>
            <a:off x="6954982" y="1666212"/>
            <a:ext cx="5203584" cy="4313394"/>
            <a:chOff x="5635120" y="2239092"/>
            <a:chExt cx="5278496" cy="4033134"/>
          </a:xfrm>
        </p:grpSpPr>
        <p:sp>
          <p:nvSpPr>
            <p:cNvPr id="61" name="TextBox 60">
              <a:extLst>
                <a:ext uri="{FF2B5EF4-FFF2-40B4-BE49-F238E27FC236}">
                  <a16:creationId xmlns:a16="http://schemas.microsoft.com/office/drawing/2014/main" id="{376863FE-2178-0836-46AF-6A1B634016CB}"/>
                </a:ext>
              </a:extLst>
            </p:cNvPr>
            <p:cNvSpPr txBox="1"/>
            <p:nvPr/>
          </p:nvSpPr>
          <p:spPr>
            <a:xfrm>
              <a:off x="6096001" y="2239092"/>
              <a:ext cx="4499172" cy="292388"/>
            </a:xfrm>
            <a:prstGeom prst="rect">
              <a:avLst/>
            </a:prstGeom>
            <a:noFill/>
          </p:spPr>
          <p:txBody>
            <a:bodyPr wrap="square" lIns="0" tIns="0" rIns="0" bIns="0" rtlCol="0">
              <a:spAutoFit/>
            </a:bodyPr>
            <a:lstStyle/>
            <a:p>
              <a:pPr marL="0" marR="0" lvl="0" indent="0" algn="ctr" defTabSz="914354" rtl="0" eaLnBrk="0" fontAlgn="base" latinLnBrk="0" hangingPunct="0">
                <a:lnSpc>
                  <a:spcPct val="95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CD47 Expression in AML Patients</a:t>
              </a:r>
            </a:p>
          </p:txBody>
        </p:sp>
        <p:sp>
          <p:nvSpPr>
            <p:cNvPr id="62" name="TextBox 61">
              <a:extLst>
                <a:ext uri="{FF2B5EF4-FFF2-40B4-BE49-F238E27FC236}">
                  <a16:creationId xmlns:a16="http://schemas.microsoft.com/office/drawing/2014/main" id="{3A931002-26B6-2137-24C1-0FA28DA18287}"/>
                </a:ext>
              </a:extLst>
            </p:cNvPr>
            <p:cNvSpPr txBox="1"/>
            <p:nvPr/>
          </p:nvSpPr>
          <p:spPr>
            <a:xfrm rot="16200000">
              <a:off x="4564038" y="3998826"/>
              <a:ext cx="2511496" cy="369332"/>
            </a:xfrm>
            <a:prstGeom prst="rect">
              <a:avLst/>
            </a:prstGeom>
            <a:solidFill>
              <a:schemeClr val="tx1"/>
            </a:solid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OS (%)</a:t>
              </a:r>
            </a:p>
          </p:txBody>
        </p:sp>
        <p:sp>
          <p:nvSpPr>
            <p:cNvPr id="63" name="TextBox 62">
              <a:extLst>
                <a:ext uri="{FF2B5EF4-FFF2-40B4-BE49-F238E27FC236}">
                  <a16:creationId xmlns:a16="http://schemas.microsoft.com/office/drawing/2014/main" id="{1B2F2C91-D317-CFBC-1D32-6C6AA3C68C2B}"/>
                </a:ext>
              </a:extLst>
            </p:cNvPr>
            <p:cNvSpPr txBox="1"/>
            <p:nvPr/>
          </p:nvSpPr>
          <p:spPr>
            <a:xfrm>
              <a:off x="6430996" y="5902894"/>
              <a:ext cx="4233948" cy="369332"/>
            </a:xfrm>
            <a:prstGeom prst="rect">
              <a:avLst/>
            </a:prstGeom>
            <a:solidFill>
              <a:schemeClr val="tx1"/>
            </a:solid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Mo</a:t>
              </a:r>
            </a:p>
          </p:txBody>
        </p:sp>
        <p:sp>
          <p:nvSpPr>
            <p:cNvPr id="64" name="TextBox 63">
              <a:extLst>
                <a:ext uri="{FF2B5EF4-FFF2-40B4-BE49-F238E27FC236}">
                  <a16:creationId xmlns:a16="http://schemas.microsoft.com/office/drawing/2014/main" id="{83D29E69-C077-E08C-3E4E-9BC15D64D5B4}"/>
                </a:ext>
              </a:extLst>
            </p:cNvPr>
            <p:cNvSpPr txBox="1"/>
            <p:nvPr/>
          </p:nvSpPr>
          <p:spPr>
            <a:xfrm>
              <a:off x="9549924" y="4207866"/>
              <a:ext cx="1025096" cy="307777"/>
            </a:xfrm>
            <a:prstGeom prst="rect">
              <a:avLst/>
            </a:prstGeom>
            <a:solidFill>
              <a:schemeClr val="tx1"/>
            </a:solidFill>
          </p:spPr>
          <p:txBody>
            <a:bodyPr wrap="squar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a:ea typeface="+mn-ea"/>
                  <a:cs typeface="Calibri" panose="020F0502020204030204" pitchFamily="34" charset="0"/>
                </a:rPr>
                <a:t>CD47 low</a:t>
              </a:r>
            </a:p>
          </p:txBody>
        </p:sp>
        <p:sp>
          <p:nvSpPr>
            <p:cNvPr id="65" name="TextBox 64">
              <a:extLst>
                <a:ext uri="{FF2B5EF4-FFF2-40B4-BE49-F238E27FC236}">
                  <a16:creationId xmlns:a16="http://schemas.microsoft.com/office/drawing/2014/main" id="{55902860-C1BA-8973-CC8A-D602365380C5}"/>
                </a:ext>
              </a:extLst>
            </p:cNvPr>
            <p:cNvSpPr txBox="1"/>
            <p:nvPr/>
          </p:nvSpPr>
          <p:spPr>
            <a:xfrm>
              <a:off x="9560293" y="4760433"/>
              <a:ext cx="1025095" cy="307777"/>
            </a:xfrm>
            <a:prstGeom prst="rect">
              <a:avLst/>
            </a:prstGeom>
            <a:solidFill>
              <a:schemeClr val="tx1"/>
            </a:solidFill>
          </p:spPr>
          <p:txBody>
            <a:bodyPr wrap="squar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a:ea typeface="+mn-ea"/>
                  <a:cs typeface="Calibri" panose="020F0502020204030204" pitchFamily="34" charset="0"/>
                </a:rPr>
                <a:t>CD47 high</a:t>
              </a:r>
            </a:p>
          </p:txBody>
        </p:sp>
        <p:sp>
          <p:nvSpPr>
            <p:cNvPr id="66" name="Rectangle 65">
              <a:extLst>
                <a:ext uri="{FF2B5EF4-FFF2-40B4-BE49-F238E27FC236}">
                  <a16:creationId xmlns:a16="http://schemas.microsoft.com/office/drawing/2014/main" id="{86884861-BC12-D95D-9E0A-75A280E3AE1C}"/>
                </a:ext>
              </a:extLst>
            </p:cNvPr>
            <p:cNvSpPr/>
            <p:nvPr/>
          </p:nvSpPr>
          <p:spPr>
            <a:xfrm>
              <a:off x="6550432" y="4885501"/>
              <a:ext cx="1884217" cy="3768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67" name="TextBox 66">
              <a:extLst>
                <a:ext uri="{FF2B5EF4-FFF2-40B4-BE49-F238E27FC236}">
                  <a16:creationId xmlns:a16="http://schemas.microsoft.com/office/drawing/2014/main" id="{9FB18931-C3D1-10C2-44E0-A75BE533F22D}"/>
                </a:ext>
              </a:extLst>
            </p:cNvPr>
            <p:cNvSpPr txBox="1"/>
            <p:nvPr/>
          </p:nvSpPr>
          <p:spPr>
            <a:xfrm>
              <a:off x="6457871" y="4794202"/>
              <a:ext cx="2274410" cy="690670"/>
            </a:xfrm>
            <a:prstGeom prst="rect">
              <a:avLst/>
            </a:prstGeom>
            <a:noFill/>
          </p:spPr>
          <p:txBody>
            <a:bodyPr wrap="squar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P</a:t>
              </a:r>
              <a:r>
                <a:rPr kumimoji="0" lang="en-US" sz="14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 = .033</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HR: 1.42</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(95% CI: 1.03-2.08)</a:t>
              </a:r>
            </a:p>
          </p:txBody>
        </p:sp>
        <p:sp>
          <p:nvSpPr>
            <p:cNvPr id="68" name="TextBox 67">
              <a:extLst>
                <a:ext uri="{FF2B5EF4-FFF2-40B4-BE49-F238E27FC236}">
                  <a16:creationId xmlns:a16="http://schemas.microsoft.com/office/drawing/2014/main" id="{28496D86-634A-551A-30E0-D8D24BF94069}"/>
                </a:ext>
              </a:extLst>
            </p:cNvPr>
            <p:cNvSpPr txBox="1"/>
            <p:nvPr/>
          </p:nvSpPr>
          <p:spPr>
            <a:xfrm>
              <a:off x="6593581" y="2490217"/>
              <a:ext cx="4107739" cy="604336"/>
            </a:xfrm>
            <a:prstGeom prst="rect">
              <a:avLst/>
            </a:prstGeom>
            <a:solidFill>
              <a:schemeClr val="tx1"/>
            </a:solid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Training Set </a:t>
              </a:r>
              <a:br>
                <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br>
              <a:r>
                <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(Patients With AML, n = 285)</a:t>
              </a:r>
            </a:p>
          </p:txBody>
        </p:sp>
        <p:grpSp>
          <p:nvGrpSpPr>
            <p:cNvPr id="69" name="Group 68">
              <a:extLst>
                <a:ext uri="{FF2B5EF4-FFF2-40B4-BE49-F238E27FC236}">
                  <a16:creationId xmlns:a16="http://schemas.microsoft.com/office/drawing/2014/main" id="{C0DE33C3-6667-AADA-7CF2-F6351370D967}"/>
                </a:ext>
              </a:extLst>
            </p:cNvPr>
            <p:cNvGrpSpPr/>
            <p:nvPr/>
          </p:nvGrpSpPr>
          <p:grpSpPr>
            <a:xfrm>
              <a:off x="5833406" y="2593255"/>
              <a:ext cx="541979" cy="3157951"/>
              <a:chOff x="2543364" y="1410962"/>
              <a:chExt cx="541979" cy="3157951"/>
            </a:xfrm>
          </p:grpSpPr>
          <p:sp>
            <p:nvSpPr>
              <p:cNvPr id="560" name="TextBox 559">
                <a:extLst>
                  <a:ext uri="{FF2B5EF4-FFF2-40B4-BE49-F238E27FC236}">
                    <a16:creationId xmlns:a16="http://schemas.microsoft.com/office/drawing/2014/main" id="{F40334F2-FF89-BC67-528F-8F6A0365E722}"/>
                  </a:ext>
                </a:extLst>
              </p:cNvPr>
              <p:cNvSpPr txBox="1"/>
              <p:nvPr/>
            </p:nvSpPr>
            <p:spPr bwMode="auto">
              <a:xfrm>
                <a:off x="2543364" y="1410962"/>
                <a:ext cx="541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561" name="TextBox 560">
                <a:extLst>
                  <a:ext uri="{FF2B5EF4-FFF2-40B4-BE49-F238E27FC236}">
                    <a16:creationId xmlns:a16="http://schemas.microsoft.com/office/drawing/2014/main" id="{2C2F76E9-1FB2-C5F1-65D2-5330FF766E83}"/>
                  </a:ext>
                </a:extLst>
              </p:cNvPr>
              <p:cNvSpPr txBox="1"/>
              <p:nvPr/>
            </p:nvSpPr>
            <p:spPr bwMode="auto">
              <a:xfrm>
                <a:off x="2643283" y="1965052"/>
                <a:ext cx="432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62" name="TextBox 561">
                <a:extLst>
                  <a:ext uri="{FF2B5EF4-FFF2-40B4-BE49-F238E27FC236}">
                    <a16:creationId xmlns:a16="http://schemas.microsoft.com/office/drawing/2014/main" id="{A8DF355D-6954-A1BE-C6B8-7CE3D64DFB14}"/>
                  </a:ext>
                </a:extLst>
              </p:cNvPr>
              <p:cNvSpPr txBox="1"/>
              <p:nvPr/>
            </p:nvSpPr>
            <p:spPr bwMode="auto">
              <a:xfrm>
                <a:off x="2643283" y="2516115"/>
                <a:ext cx="432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63" name="TextBox 562">
                <a:extLst>
                  <a:ext uri="{FF2B5EF4-FFF2-40B4-BE49-F238E27FC236}">
                    <a16:creationId xmlns:a16="http://schemas.microsoft.com/office/drawing/2014/main" id="{18578568-60AD-D3A7-9917-90890F1360D9}"/>
                  </a:ext>
                </a:extLst>
              </p:cNvPr>
              <p:cNvSpPr txBox="1"/>
              <p:nvPr/>
            </p:nvSpPr>
            <p:spPr bwMode="auto">
              <a:xfrm>
                <a:off x="2643283" y="3106539"/>
                <a:ext cx="432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64" name="TextBox 563">
                <a:extLst>
                  <a:ext uri="{FF2B5EF4-FFF2-40B4-BE49-F238E27FC236}">
                    <a16:creationId xmlns:a16="http://schemas.microsoft.com/office/drawing/2014/main" id="{CDC6AD5A-493C-CD64-709A-20E948427882}"/>
                  </a:ext>
                </a:extLst>
              </p:cNvPr>
              <p:cNvSpPr txBox="1"/>
              <p:nvPr/>
            </p:nvSpPr>
            <p:spPr bwMode="auto">
              <a:xfrm>
                <a:off x="2643283" y="3633379"/>
                <a:ext cx="432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65" name="TextBox 564">
                <a:extLst>
                  <a:ext uri="{FF2B5EF4-FFF2-40B4-BE49-F238E27FC236}">
                    <a16:creationId xmlns:a16="http://schemas.microsoft.com/office/drawing/2014/main" id="{46437E52-610E-E5EE-ED62-40B4F9508771}"/>
                  </a:ext>
                </a:extLst>
              </p:cNvPr>
              <p:cNvSpPr txBox="1"/>
              <p:nvPr/>
            </p:nvSpPr>
            <p:spPr bwMode="auto">
              <a:xfrm>
                <a:off x="2758340" y="4199581"/>
                <a:ext cx="2936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70" name="Group 69">
              <a:extLst>
                <a:ext uri="{FF2B5EF4-FFF2-40B4-BE49-F238E27FC236}">
                  <a16:creationId xmlns:a16="http://schemas.microsoft.com/office/drawing/2014/main" id="{1AB60FAC-9E15-4573-0D34-554B93EE68DD}"/>
                </a:ext>
              </a:extLst>
            </p:cNvPr>
            <p:cNvGrpSpPr/>
            <p:nvPr/>
          </p:nvGrpSpPr>
          <p:grpSpPr>
            <a:xfrm>
              <a:off x="6287578" y="2784007"/>
              <a:ext cx="96891" cy="2785588"/>
              <a:chOff x="2806784" y="1601714"/>
              <a:chExt cx="287643" cy="2785588"/>
            </a:xfrm>
          </p:grpSpPr>
          <p:cxnSp>
            <p:nvCxnSpPr>
              <p:cNvPr id="554" name="Straight Connector 553">
                <a:extLst>
                  <a:ext uri="{FF2B5EF4-FFF2-40B4-BE49-F238E27FC236}">
                    <a16:creationId xmlns:a16="http://schemas.microsoft.com/office/drawing/2014/main" id="{C8521E98-F883-0F55-CE99-32F999E56AD5}"/>
                  </a:ext>
                </a:extLst>
              </p:cNvPr>
              <p:cNvCxnSpPr/>
              <p:nvPr/>
            </p:nvCxnSpPr>
            <p:spPr bwMode="auto">
              <a:xfrm>
                <a:off x="2806784" y="1601714"/>
                <a:ext cx="287643" cy="0"/>
              </a:xfrm>
              <a:prstGeom prst="line">
                <a:avLst/>
              </a:prstGeom>
              <a:noFill/>
              <a:ln w="28575" cap="flat" cmpd="sng" algn="ctr">
                <a:solidFill>
                  <a:schemeClr val="bg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C35FBE83-40C1-0FD4-1844-560192558FA5}"/>
                  </a:ext>
                </a:extLst>
              </p:cNvPr>
              <p:cNvCxnSpPr/>
              <p:nvPr/>
            </p:nvCxnSpPr>
            <p:spPr bwMode="auto">
              <a:xfrm>
                <a:off x="2806784" y="2158832"/>
                <a:ext cx="287643" cy="0"/>
              </a:xfrm>
              <a:prstGeom prst="line">
                <a:avLst/>
              </a:prstGeom>
              <a:noFill/>
              <a:ln w="28575" cap="flat" cmpd="sng" algn="ctr">
                <a:solidFill>
                  <a:schemeClr val="bg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73E0D877-55E2-D193-32F2-0C7D8C8F19D9}"/>
                  </a:ext>
                </a:extLst>
              </p:cNvPr>
              <p:cNvCxnSpPr/>
              <p:nvPr/>
            </p:nvCxnSpPr>
            <p:spPr bwMode="auto">
              <a:xfrm>
                <a:off x="2806784" y="2715950"/>
                <a:ext cx="287643" cy="0"/>
              </a:xfrm>
              <a:prstGeom prst="line">
                <a:avLst/>
              </a:prstGeom>
              <a:noFill/>
              <a:ln w="28575" cap="flat" cmpd="sng" algn="ctr">
                <a:solidFill>
                  <a:schemeClr val="bg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972CC4CF-2040-1004-8F0F-D455525F28A2}"/>
                  </a:ext>
                </a:extLst>
              </p:cNvPr>
              <p:cNvCxnSpPr/>
              <p:nvPr/>
            </p:nvCxnSpPr>
            <p:spPr bwMode="auto">
              <a:xfrm>
                <a:off x="2806784" y="3273068"/>
                <a:ext cx="287643" cy="0"/>
              </a:xfrm>
              <a:prstGeom prst="line">
                <a:avLst/>
              </a:prstGeom>
              <a:noFill/>
              <a:ln w="28575" cap="flat" cmpd="sng" algn="ctr">
                <a:solidFill>
                  <a:schemeClr val="bg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DBD04CCC-7344-6AEB-9BA8-7704303BCE54}"/>
                  </a:ext>
                </a:extLst>
              </p:cNvPr>
              <p:cNvCxnSpPr/>
              <p:nvPr/>
            </p:nvCxnSpPr>
            <p:spPr bwMode="auto">
              <a:xfrm>
                <a:off x="2806784" y="3830186"/>
                <a:ext cx="287643" cy="0"/>
              </a:xfrm>
              <a:prstGeom prst="line">
                <a:avLst/>
              </a:prstGeom>
              <a:noFill/>
              <a:ln w="28575" cap="flat" cmpd="sng" algn="ctr">
                <a:solidFill>
                  <a:schemeClr val="bg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7FCD0628-B4D0-68BE-BCF0-C29BBCABAD87}"/>
                  </a:ext>
                </a:extLst>
              </p:cNvPr>
              <p:cNvCxnSpPr/>
              <p:nvPr/>
            </p:nvCxnSpPr>
            <p:spPr bwMode="auto">
              <a:xfrm>
                <a:off x="2806784" y="4387302"/>
                <a:ext cx="287643" cy="0"/>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3F3DD11E-FD87-8FF7-E3F0-8FB3BE2C1D7A}"/>
                </a:ext>
              </a:extLst>
            </p:cNvPr>
            <p:cNvGrpSpPr/>
            <p:nvPr/>
          </p:nvGrpSpPr>
          <p:grpSpPr>
            <a:xfrm>
              <a:off x="6162601" y="5593387"/>
              <a:ext cx="4751015" cy="369332"/>
              <a:chOff x="6162601" y="5650537"/>
              <a:chExt cx="4751015" cy="369332"/>
            </a:xfrm>
          </p:grpSpPr>
          <p:sp>
            <p:nvSpPr>
              <p:cNvPr id="123" name="TextBox 122">
                <a:extLst>
                  <a:ext uri="{FF2B5EF4-FFF2-40B4-BE49-F238E27FC236}">
                    <a16:creationId xmlns:a16="http://schemas.microsoft.com/office/drawing/2014/main" id="{66601D8F-E219-8DCB-C646-909953233D27}"/>
                  </a:ext>
                </a:extLst>
              </p:cNvPr>
              <p:cNvSpPr txBox="1"/>
              <p:nvPr/>
            </p:nvSpPr>
            <p:spPr bwMode="auto">
              <a:xfrm>
                <a:off x="6162601" y="5650537"/>
                <a:ext cx="463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4" name="TextBox 123">
                <a:extLst>
                  <a:ext uri="{FF2B5EF4-FFF2-40B4-BE49-F238E27FC236}">
                    <a16:creationId xmlns:a16="http://schemas.microsoft.com/office/drawing/2014/main" id="{2E9C2D8F-0B18-16B3-A8F3-747AE015B54E}"/>
                  </a:ext>
                </a:extLst>
              </p:cNvPr>
              <p:cNvSpPr txBox="1"/>
              <p:nvPr/>
            </p:nvSpPr>
            <p:spPr bwMode="auto">
              <a:xfrm>
                <a:off x="7214109" y="5650537"/>
                <a:ext cx="463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26" name="TextBox 125">
                <a:extLst>
                  <a:ext uri="{FF2B5EF4-FFF2-40B4-BE49-F238E27FC236}">
                    <a16:creationId xmlns:a16="http://schemas.microsoft.com/office/drawing/2014/main" id="{8C7EED3A-969E-C5A0-E822-40F0476A1050}"/>
                  </a:ext>
                </a:extLst>
              </p:cNvPr>
              <p:cNvSpPr txBox="1"/>
              <p:nvPr/>
            </p:nvSpPr>
            <p:spPr bwMode="auto">
              <a:xfrm>
                <a:off x="8176617" y="5650537"/>
                <a:ext cx="644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52" name="TextBox 551">
                <a:extLst>
                  <a:ext uri="{FF2B5EF4-FFF2-40B4-BE49-F238E27FC236}">
                    <a16:creationId xmlns:a16="http://schemas.microsoft.com/office/drawing/2014/main" id="{DCA9F6D7-353D-3609-AA86-0B2BC1BA2CBC}"/>
                  </a:ext>
                </a:extLst>
              </p:cNvPr>
              <p:cNvSpPr txBox="1"/>
              <p:nvPr/>
            </p:nvSpPr>
            <p:spPr bwMode="auto">
              <a:xfrm>
                <a:off x="9247175" y="5650537"/>
                <a:ext cx="605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553" name="TextBox 552">
                <a:extLst>
                  <a:ext uri="{FF2B5EF4-FFF2-40B4-BE49-F238E27FC236}">
                    <a16:creationId xmlns:a16="http://schemas.microsoft.com/office/drawing/2014/main" id="{A26C8E99-C4FD-AB28-D2FD-FE3880B2FA34}"/>
                  </a:ext>
                </a:extLst>
              </p:cNvPr>
              <p:cNvSpPr txBox="1"/>
              <p:nvPr/>
            </p:nvSpPr>
            <p:spPr bwMode="auto">
              <a:xfrm>
                <a:off x="10269475" y="5650537"/>
                <a:ext cx="644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grpSp>
        <p:grpSp>
          <p:nvGrpSpPr>
            <p:cNvPr id="72" name="Group 71">
              <a:extLst>
                <a:ext uri="{FF2B5EF4-FFF2-40B4-BE49-F238E27FC236}">
                  <a16:creationId xmlns:a16="http://schemas.microsoft.com/office/drawing/2014/main" id="{50E4908C-36CD-8627-85C9-23E4CBE93C5A}"/>
                </a:ext>
              </a:extLst>
            </p:cNvPr>
            <p:cNvGrpSpPr/>
            <p:nvPr/>
          </p:nvGrpSpPr>
          <p:grpSpPr>
            <a:xfrm rot="5400000">
              <a:off x="8440560" y="3536527"/>
              <a:ext cx="98421" cy="4191235"/>
              <a:chOff x="2806784" y="2158832"/>
              <a:chExt cx="287643" cy="2228470"/>
            </a:xfrm>
          </p:grpSpPr>
          <p:cxnSp>
            <p:nvCxnSpPr>
              <p:cNvPr id="76" name="Straight Connector 75">
                <a:extLst>
                  <a:ext uri="{FF2B5EF4-FFF2-40B4-BE49-F238E27FC236}">
                    <a16:creationId xmlns:a16="http://schemas.microsoft.com/office/drawing/2014/main" id="{D3E97FBB-19AA-8295-4FD2-F504D991650A}"/>
                  </a:ext>
                </a:extLst>
              </p:cNvPr>
              <p:cNvCxnSpPr/>
              <p:nvPr/>
            </p:nvCxnSpPr>
            <p:spPr bwMode="auto">
              <a:xfrm>
                <a:off x="2806784" y="2158832"/>
                <a:ext cx="287643"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8D317B27-EABF-4897-7A87-44F6C7D57CF9}"/>
                  </a:ext>
                </a:extLst>
              </p:cNvPr>
              <p:cNvCxnSpPr/>
              <p:nvPr/>
            </p:nvCxnSpPr>
            <p:spPr bwMode="auto">
              <a:xfrm>
                <a:off x="2806784" y="2715950"/>
                <a:ext cx="287643"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8E82A9F-7388-9646-332D-13F577F8E513}"/>
                  </a:ext>
                </a:extLst>
              </p:cNvPr>
              <p:cNvCxnSpPr/>
              <p:nvPr/>
            </p:nvCxnSpPr>
            <p:spPr bwMode="auto">
              <a:xfrm>
                <a:off x="2806784" y="3273068"/>
                <a:ext cx="287643"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DCB84B3-AFD3-6607-F345-E48E4C3B4F6A}"/>
                  </a:ext>
                </a:extLst>
              </p:cNvPr>
              <p:cNvCxnSpPr/>
              <p:nvPr/>
            </p:nvCxnSpPr>
            <p:spPr bwMode="auto">
              <a:xfrm>
                <a:off x="2806784" y="3830186"/>
                <a:ext cx="287643"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57EF463-CE54-9E3B-5240-81CCD4BE884C}"/>
                  </a:ext>
                </a:extLst>
              </p:cNvPr>
              <p:cNvCxnSpPr/>
              <p:nvPr/>
            </p:nvCxnSpPr>
            <p:spPr bwMode="auto">
              <a:xfrm>
                <a:off x="2806784" y="4387302"/>
                <a:ext cx="287643" cy="0"/>
              </a:xfrm>
              <a:prstGeom prst="line">
                <a:avLst/>
              </a:prstGeom>
              <a:noFill/>
              <a:ln w="28575" cap="flat" cmpd="sng" algn="ctr">
                <a:solidFill>
                  <a:schemeClr val="bg1"/>
                </a:solidFill>
                <a:prstDash val="solid"/>
                <a:round/>
                <a:headEnd type="none" w="med" len="med"/>
                <a:tailEnd type="none" w="med" len="med"/>
              </a:ln>
              <a:effectLst/>
            </p:spPr>
          </p:cxnSp>
        </p:grpSp>
        <p:sp>
          <p:nvSpPr>
            <p:cNvPr id="73" name="Freeform: Shape 72">
              <a:extLst>
                <a:ext uri="{FF2B5EF4-FFF2-40B4-BE49-F238E27FC236}">
                  <a16:creationId xmlns:a16="http://schemas.microsoft.com/office/drawing/2014/main" id="{4031758A-A994-93C8-8E41-421BD6CA2BFE}"/>
                </a:ext>
              </a:extLst>
            </p:cNvPr>
            <p:cNvSpPr/>
            <p:nvPr/>
          </p:nvSpPr>
          <p:spPr bwMode="auto">
            <a:xfrm>
              <a:off x="6388100" y="2749550"/>
              <a:ext cx="4267200" cy="2825750"/>
            </a:xfrm>
            <a:custGeom>
              <a:avLst/>
              <a:gdLst>
                <a:gd name="connsiteX0" fmla="*/ 0 w 4241800"/>
                <a:gd name="connsiteY0" fmla="*/ 0 h 2825750"/>
                <a:gd name="connsiteX1" fmla="*/ 0 w 4241800"/>
                <a:gd name="connsiteY1" fmla="*/ 2825750 h 2825750"/>
                <a:gd name="connsiteX2" fmla="*/ 4241800 w 4241800"/>
                <a:gd name="connsiteY2" fmla="*/ 2825750 h 2825750"/>
              </a:gdLst>
              <a:ahLst/>
              <a:cxnLst>
                <a:cxn ang="0">
                  <a:pos x="connsiteX0" y="connsiteY0"/>
                </a:cxn>
                <a:cxn ang="0">
                  <a:pos x="connsiteX1" y="connsiteY1"/>
                </a:cxn>
                <a:cxn ang="0">
                  <a:pos x="connsiteX2" y="connsiteY2"/>
                </a:cxn>
              </a:cxnLst>
              <a:rect l="l" t="t" r="r" b="b"/>
              <a:pathLst>
                <a:path w="4241800" h="2825750">
                  <a:moveTo>
                    <a:pt x="0" y="0"/>
                  </a:moveTo>
                  <a:lnTo>
                    <a:pt x="0" y="2825750"/>
                  </a:lnTo>
                  <a:lnTo>
                    <a:pt x="4241800" y="28257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4" name="Freeform: Shape 73">
              <a:extLst>
                <a:ext uri="{FF2B5EF4-FFF2-40B4-BE49-F238E27FC236}">
                  <a16:creationId xmlns:a16="http://schemas.microsoft.com/office/drawing/2014/main" id="{B4CBC4F4-A9D4-DB5A-A4A0-143E719CEFF9}"/>
                </a:ext>
              </a:extLst>
            </p:cNvPr>
            <p:cNvSpPr/>
            <p:nvPr/>
          </p:nvSpPr>
          <p:spPr bwMode="auto">
            <a:xfrm>
              <a:off x="6413500" y="2891368"/>
              <a:ext cx="3898900" cy="2191808"/>
            </a:xfrm>
            <a:custGeom>
              <a:avLst/>
              <a:gdLst>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62467 w 3898900"/>
                <a:gd name="connsiteY31" fmla="*/ 1354666 h 2188633"/>
                <a:gd name="connsiteX32" fmla="*/ 262467 w 3898900"/>
                <a:gd name="connsiteY32" fmla="*/ 1354666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90500 w 3898900"/>
                <a:gd name="connsiteY43" fmla="*/ 990600 h 2188633"/>
                <a:gd name="connsiteX44" fmla="*/ 190500 w 3898900"/>
                <a:gd name="connsiteY44" fmla="*/ 990600 h 2188633"/>
                <a:gd name="connsiteX45" fmla="*/ 190500 w 3898900"/>
                <a:gd name="connsiteY45" fmla="*/ 927100 h 2188633"/>
                <a:gd name="connsiteX46" fmla="*/ 156633 w 3898900"/>
                <a:gd name="connsiteY46" fmla="*/ 927100 h 2188633"/>
                <a:gd name="connsiteX47" fmla="*/ 156633 w 3898900"/>
                <a:gd name="connsiteY47" fmla="*/ 829733 h 2188633"/>
                <a:gd name="connsiteX48" fmla="*/ 156633 w 3898900"/>
                <a:gd name="connsiteY48" fmla="*/ 829733 h 2188633"/>
                <a:gd name="connsiteX49" fmla="*/ 143933 w 3898900"/>
                <a:gd name="connsiteY49" fmla="*/ 842433 h 2188633"/>
                <a:gd name="connsiteX50" fmla="*/ 143933 w 3898900"/>
                <a:gd name="connsiteY50" fmla="*/ 745066 h 2188633"/>
                <a:gd name="connsiteX51" fmla="*/ 127000 w 3898900"/>
                <a:gd name="connsiteY51" fmla="*/ 745066 h 2188633"/>
                <a:gd name="connsiteX52" fmla="*/ 127000 w 3898900"/>
                <a:gd name="connsiteY52" fmla="*/ 664633 h 2188633"/>
                <a:gd name="connsiteX53" fmla="*/ 118533 w 3898900"/>
                <a:gd name="connsiteY53" fmla="*/ 664633 h 2188633"/>
                <a:gd name="connsiteX54" fmla="*/ 118533 w 3898900"/>
                <a:gd name="connsiteY54" fmla="*/ 584200 h 2188633"/>
                <a:gd name="connsiteX55" fmla="*/ 97367 w 3898900"/>
                <a:gd name="connsiteY55" fmla="*/ 584200 h 2188633"/>
                <a:gd name="connsiteX56" fmla="*/ 97367 w 3898900"/>
                <a:gd name="connsiteY56" fmla="*/ 499533 h 2188633"/>
                <a:gd name="connsiteX57" fmla="*/ 80433 w 3898900"/>
                <a:gd name="connsiteY57" fmla="*/ 499533 h 2188633"/>
                <a:gd name="connsiteX58" fmla="*/ 80433 w 3898900"/>
                <a:gd name="connsiteY58" fmla="*/ 452966 h 2188633"/>
                <a:gd name="connsiteX59" fmla="*/ 67733 w 3898900"/>
                <a:gd name="connsiteY59" fmla="*/ 452966 h 2188633"/>
                <a:gd name="connsiteX60" fmla="*/ 67733 w 3898900"/>
                <a:gd name="connsiteY60" fmla="*/ 410633 h 2188633"/>
                <a:gd name="connsiteX61" fmla="*/ 59267 w 3898900"/>
                <a:gd name="connsiteY61" fmla="*/ 410633 h 2188633"/>
                <a:gd name="connsiteX62" fmla="*/ 59267 w 3898900"/>
                <a:gd name="connsiteY62" fmla="*/ 338666 h 2188633"/>
                <a:gd name="connsiteX63" fmla="*/ 46567 w 3898900"/>
                <a:gd name="connsiteY63" fmla="*/ 338666 h 2188633"/>
                <a:gd name="connsiteX64" fmla="*/ 46567 w 3898900"/>
                <a:gd name="connsiteY64" fmla="*/ 254000 h 2188633"/>
                <a:gd name="connsiteX65" fmla="*/ 12700 w 3898900"/>
                <a:gd name="connsiteY65" fmla="*/ 254000 h 2188633"/>
                <a:gd name="connsiteX66" fmla="*/ 12700 w 3898900"/>
                <a:gd name="connsiteY66" fmla="*/ 118533 h 2188633"/>
                <a:gd name="connsiteX67" fmla="*/ 0 w 3898900"/>
                <a:gd name="connsiteY67" fmla="*/ 118533 h 2188633"/>
                <a:gd name="connsiteX68" fmla="*/ 0 w 3898900"/>
                <a:gd name="connsiteY68"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62467 w 3898900"/>
                <a:gd name="connsiteY31" fmla="*/ 1354666 h 2188633"/>
                <a:gd name="connsiteX32" fmla="*/ 262467 w 3898900"/>
                <a:gd name="connsiteY32" fmla="*/ 1354666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90500 w 3898900"/>
                <a:gd name="connsiteY43" fmla="*/ 990600 h 2188633"/>
                <a:gd name="connsiteX44" fmla="*/ 190500 w 3898900"/>
                <a:gd name="connsiteY44" fmla="*/ 990600 h 2188633"/>
                <a:gd name="connsiteX45" fmla="*/ 190500 w 3898900"/>
                <a:gd name="connsiteY45" fmla="*/ 927100 h 2188633"/>
                <a:gd name="connsiteX46" fmla="*/ 156633 w 3898900"/>
                <a:gd name="connsiteY46" fmla="*/ 927100 h 2188633"/>
                <a:gd name="connsiteX47" fmla="*/ 156633 w 3898900"/>
                <a:gd name="connsiteY47" fmla="*/ 829733 h 2188633"/>
                <a:gd name="connsiteX48" fmla="*/ 156633 w 3898900"/>
                <a:gd name="connsiteY48" fmla="*/ 829733 h 2188633"/>
                <a:gd name="connsiteX49" fmla="*/ 145520 w 3898900"/>
                <a:gd name="connsiteY49" fmla="*/ 829733 h 2188633"/>
                <a:gd name="connsiteX50" fmla="*/ 143933 w 3898900"/>
                <a:gd name="connsiteY50" fmla="*/ 745066 h 2188633"/>
                <a:gd name="connsiteX51" fmla="*/ 127000 w 3898900"/>
                <a:gd name="connsiteY51" fmla="*/ 745066 h 2188633"/>
                <a:gd name="connsiteX52" fmla="*/ 127000 w 3898900"/>
                <a:gd name="connsiteY52" fmla="*/ 664633 h 2188633"/>
                <a:gd name="connsiteX53" fmla="*/ 118533 w 3898900"/>
                <a:gd name="connsiteY53" fmla="*/ 664633 h 2188633"/>
                <a:gd name="connsiteX54" fmla="*/ 118533 w 3898900"/>
                <a:gd name="connsiteY54" fmla="*/ 584200 h 2188633"/>
                <a:gd name="connsiteX55" fmla="*/ 97367 w 3898900"/>
                <a:gd name="connsiteY55" fmla="*/ 584200 h 2188633"/>
                <a:gd name="connsiteX56" fmla="*/ 97367 w 3898900"/>
                <a:gd name="connsiteY56" fmla="*/ 499533 h 2188633"/>
                <a:gd name="connsiteX57" fmla="*/ 80433 w 3898900"/>
                <a:gd name="connsiteY57" fmla="*/ 499533 h 2188633"/>
                <a:gd name="connsiteX58" fmla="*/ 80433 w 3898900"/>
                <a:gd name="connsiteY58" fmla="*/ 452966 h 2188633"/>
                <a:gd name="connsiteX59" fmla="*/ 67733 w 3898900"/>
                <a:gd name="connsiteY59" fmla="*/ 452966 h 2188633"/>
                <a:gd name="connsiteX60" fmla="*/ 67733 w 3898900"/>
                <a:gd name="connsiteY60" fmla="*/ 410633 h 2188633"/>
                <a:gd name="connsiteX61" fmla="*/ 59267 w 3898900"/>
                <a:gd name="connsiteY61" fmla="*/ 410633 h 2188633"/>
                <a:gd name="connsiteX62" fmla="*/ 59267 w 3898900"/>
                <a:gd name="connsiteY62" fmla="*/ 338666 h 2188633"/>
                <a:gd name="connsiteX63" fmla="*/ 46567 w 3898900"/>
                <a:gd name="connsiteY63" fmla="*/ 338666 h 2188633"/>
                <a:gd name="connsiteX64" fmla="*/ 46567 w 3898900"/>
                <a:gd name="connsiteY64" fmla="*/ 254000 h 2188633"/>
                <a:gd name="connsiteX65" fmla="*/ 12700 w 3898900"/>
                <a:gd name="connsiteY65" fmla="*/ 254000 h 2188633"/>
                <a:gd name="connsiteX66" fmla="*/ 12700 w 3898900"/>
                <a:gd name="connsiteY66" fmla="*/ 118533 h 2188633"/>
                <a:gd name="connsiteX67" fmla="*/ 0 w 3898900"/>
                <a:gd name="connsiteY67" fmla="*/ 118533 h 2188633"/>
                <a:gd name="connsiteX68" fmla="*/ 0 w 3898900"/>
                <a:gd name="connsiteY68"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62467 w 3898900"/>
                <a:gd name="connsiteY31" fmla="*/ 1354666 h 2188633"/>
                <a:gd name="connsiteX32" fmla="*/ 262467 w 3898900"/>
                <a:gd name="connsiteY32" fmla="*/ 1354666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90500 w 3898900"/>
                <a:gd name="connsiteY43" fmla="*/ 990600 h 2188633"/>
                <a:gd name="connsiteX44" fmla="*/ 190500 w 3898900"/>
                <a:gd name="connsiteY44" fmla="*/ 990600 h 2188633"/>
                <a:gd name="connsiteX45" fmla="*/ 190500 w 3898900"/>
                <a:gd name="connsiteY45" fmla="*/ 927100 h 2188633"/>
                <a:gd name="connsiteX46" fmla="*/ 156633 w 3898900"/>
                <a:gd name="connsiteY46" fmla="*/ 927100 h 2188633"/>
                <a:gd name="connsiteX47" fmla="*/ 156633 w 3898900"/>
                <a:gd name="connsiteY47" fmla="*/ 829733 h 2188633"/>
                <a:gd name="connsiteX48" fmla="*/ 156633 w 3898900"/>
                <a:gd name="connsiteY48" fmla="*/ 829733 h 2188633"/>
                <a:gd name="connsiteX49" fmla="*/ 137582 w 3898900"/>
                <a:gd name="connsiteY49" fmla="*/ 829733 h 2188633"/>
                <a:gd name="connsiteX50" fmla="*/ 143933 w 3898900"/>
                <a:gd name="connsiteY50" fmla="*/ 745066 h 2188633"/>
                <a:gd name="connsiteX51" fmla="*/ 127000 w 3898900"/>
                <a:gd name="connsiteY51" fmla="*/ 745066 h 2188633"/>
                <a:gd name="connsiteX52" fmla="*/ 127000 w 3898900"/>
                <a:gd name="connsiteY52" fmla="*/ 664633 h 2188633"/>
                <a:gd name="connsiteX53" fmla="*/ 118533 w 3898900"/>
                <a:gd name="connsiteY53" fmla="*/ 664633 h 2188633"/>
                <a:gd name="connsiteX54" fmla="*/ 118533 w 3898900"/>
                <a:gd name="connsiteY54" fmla="*/ 584200 h 2188633"/>
                <a:gd name="connsiteX55" fmla="*/ 97367 w 3898900"/>
                <a:gd name="connsiteY55" fmla="*/ 584200 h 2188633"/>
                <a:gd name="connsiteX56" fmla="*/ 97367 w 3898900"/>
                <a:gd name="connsiteY56" fmla="*/ 499533 h 2188633"/>
                <a:gd name="connsiteX57" fmla="*/ 80433 w 3898900"/>
                <a:gd name="connsiteY57" fmla="*/ 499533 h 2188633"/>
                <a:gd name="connsiteX58" fmla="*/ 80433 w 3898900"/>
                <a:gd name="connsiteY58" fmla="*/ 452966 h 2188633"/>
                <a:gd name="connsiteX59" fmla="*/ 67733 w 3898900"/>
                <a:gd name="connsiteY59" fmla="*/ 452966 h 2188633"/>
                <a:gd name="connsiteX60" fmla="*/ 67733 w 3898900"/>
                <a:gd name="connsiteY60" fmla="*/ 410633 h 2188633"/>
                <a:gd name="connsiteX61" fmla="*/ 59267 w 3898900"/>
                <a:gd name="connsiteY61" fmla="*/ 410633 h 2188633"/>
                <a:gd name="connsiteX62" fmla="*/ 59267 w 3898900"/>
                <a:gd name="connsiteY62" fmla="*/ 338666 h 2188633"/>
                <a:gd name="connsiteX63" fmla="*/ 46567 w 3898900"/>
                <a:gd name="connsiteY63" fmla="*/ 338666 h 2188633"/>
                <a:gd name="connsiteX64" fmla="*/ 46567 w 3898900"/>
                <a:gd name="connsiteY64" fmla="*/ 254000 h 2188633"/>
                <a:gd name="connsiteX65" fmla="*/ 12700 w 3898900"/>
                <a:gd name="connsiteY65" fmla="*/ 254000 h 2188633"/>
                <a:gd name="connsiteX66" fmla="*/ 12700 w 3898900"/>
                <a:gd name="connsiteY66" fmla="*/ 118533 h 2188633"/>
                <a:gd name="connsiteX67" fmla="*/ 0 w 3898900"/>
                <a:gd name="connsiteY67" fmla="*/ 118533 h 2188633"/>
                <a:gd name="connsiteX68" fmla="*/ 0 w 3898900"/>
                <a:gd name="connsiteY68"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62467 w 3898900"/>
                <a:gd name="connsiteY31" fmla="*/ 1354666 h 2188633"/>
                <a:gd name="connsiteX32" fmla="*/ 262467 w 3898900"/>
                <a:gd name="connsiteY32" fmla="*/ 1354666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90500 w 3898900"/>
                <a:gd name="connsiteY43" fmla="*/ 990600 h 2188633"/>
                <a:gd name="connsiteX44" fmla="*/ 190500 w 3898900"/>
                <a:gd name="connsiteY44" fmla="*/ 990600 h 2188633"/>
                <a:gd name="connsiteX45" fmla="*/ 190500 w 3898900"/>
                <a:gd name="connsiteY45" fmla="*/ 927100 h 2188633"/>
                <a:gd name="connsiteX46" fmla="*/ 156633 w 3898900"/>
                <a:gd name="connsiteY46" fmla="*/ 927100 h 2188633"/>
                <a:gd name="connsiteX47" fmla="*/ 156633 w 3898900"/>
                <a:gd name="connsiteY47" fmla="*/ 829733 h 2188633"/>
                <a:gd name="connsiteX48" fmla="*/ 156633 w 3898900"/>
                <a:gd name="connsiteY48" fmla="*/ 829733 h 2188633"/>
                <a:gd name="connsiteX49" fmla="*/ 143932 w 3898900"/>
                <a:gd name="connsiteY49" fmla="*/ 829733 h 2188633"/>
                <a:gd name="connsiteX50" fmla="*/ 143933 w 3898900"/>
                <a:gd name="connsiteY50" fmla="*/ 745066 h 2188633"/>
                <a:gd name="connsiteX51" fmla="*/ 127000 w 3898900"/>
                <a:gd name="connsiteY51" fmla="*/ 745066 h 2188633"/>
                <a:gd name="connsiteX52" fmla="*/ 127000 w 3898900"/>
                <a:gd name="connsiteY52" fmla="*/ 664633 h 2188633"/>
                <a:gd name="connsiteX53" fmla="*/ 118533 w 3898900"/>
                <a:gd name="connsiteY53" fmla="*/ 664633 h 2188633"/>
                <a:gd name="connsiteX54" fmla="*/ 118533 w 3898900"/>
                <a:gd name="connsiteY54" fmla="*/ 584200 h 2188633"/>
                <a:gd name="connsiteX55" fmla="*/ 97367 w 3898900"/>
                <a:gd name="connsiteY55" fmla="*/ 584200 h 2188633"/>
                <a:gd name="connsiteX56" fmla="*/ 97367 w 3898900"/>
                <a:gd name="connsiteY56" fmla="*/ 499533 h 2188633"/>
                <a:gd name="connsiteX57" fmla="*/ 80433 w 3898900"/>
                <a:gd name="connsiteY57" fmla="*/ 499533 h 2188633"/>
                <a:gd name="connsiteX58" fmla="*/ 80433 w 3898900"/>
                <a:gd name="connsiteY58" fmla="*/ 452966 h 2188633"/>
                <a:gd name="connsiteX59" fmla="*/ 67733 w 3898900"/>
                <a:gd name="connsiteY59" fmla="*/ 452966 h 2188633"/>
                <a:gd name="connsiteX60" fmla="*/ 67733 w 3898900"/>
                <a:gd name="connsiteY60" fmla="*/ 410633 h 2188633"/>
                <a:gd name="connsiteX61" fmla="*/ 59267 w 3898900"/>
                <a:gd name="connsiteY61" fmla="*/ 410633 h 2188633"/>
                <a:gd name="connsiteX62" fmla="*/ 59267 w 3898900"/>
                <a:gd name="connsiteY62" fmla="*/ 338666 h 2188633"/>
                <a:gd name="connsiteX63" fmla="*/ 46567 w 3898900"/>
                <a:gd name="connsiteY63" fmla="*/ 338666 h 2188633"/>
                <a:gd name="connsiteX64" fmla="*/ 46567 w 3898900"/>
                <a:gd name="connsiteY64" fmla="*/ 254000 h 2188633"/>
                <a:gd name="connsiteX65" fmla="*/ 12700 w 3898900"/>
                <a:gd name="connsiteY65" fmla="*/ 254000 h 2188633"/>
                <a:gd name="connsiteX66" fmla="*/ 12700 w 3898900"/>
                <a:gd name="connsiteY66" fmla="*/ 118533 h 2188633"/>
                <a:gd name="connsiteX67" fmla="*/ 0 w 3898900"/>
                <a:gd name="connsiteY67" fmla="*/ 118533 h 2188633"/>
                <a:gd name="connsiteX68" fmla="*/ 0 w 3898900"/>
                <a:gd name="connsiteY68"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62467 w 3898900"/>
                <a:gd name="connsiteY31" fmla="*/ 1354666 h 2188633"/>
                <a:gd name="connsiteX32" fmla="*/ 262467 w 3898900"/>
                <a:gd name="connsiteY32" fmla="*/ 1354666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90500 w 3898900"/>
                <a:gd name="connsiteY43" fmla="*/ 990600 h 2188633"/>
                <a:gd name="connsiteX44" fmla="*/ 190500 w 3898900"/>
                <a:gd name="connsiteY44" fmla="*/ 990600 h 2188633"/>
                <a:gd name="connsiteX45" fmla="*/ 185737 w 3898900"/>
                <a:gd name="connsiteY45" fmla="*/ 925513 h 2188633"/>
                <a:gd name="connsiteX46" fmla="*/ 156633 w 3898900"/>
                <a:gd name="connsiteY46" fmla="*/ 927100 h 2188633"/>
                <a:gd name="connsiteX47" fmla="*/ 156633 w 3898900"/>
                <a:gd name="connsiteY47" fmla="*/ 829733 h 2188633"/>
                <a:gd name="connsiteX48" fmla="*/ 156633 w 3898900"/>
                <a:gd name="connsiteY48" fmla="*/ 829733 h 2188633"/>
                <a:gd name="connsiteX49" fmla="*/ 143932 w 3898900"/>
                <a:gd name="connsiteY49" fmla="*/ 829733 h 2188633"/>
                <a:gd name="connsiteX50" fmla="*/ 143933 w 3898900"/>
                <a:gd name="connsiteY50" fmla="*/ 745066 h 2188633"/>
                <a:gd name="connsiteX51" fmla="*/ 127000 w 3898900"/>
                <a:gd name="connsiteY51" fmla="*/ 745066 h 2188633"/>
                <a:gd name="connsiteX52" fmla="*/ 127000 w 3898900"/>
                <a:gd name="connsiteY52" fmla="*/ 664633 h 2188633"/>
                <a:gd name="connsiteX53" fmla="*/ 118533 w 3898900"/>
                <a:gd name="connsiteY53" fmla="*/ 664633 h 2188633"/>
                <a:gd name="connsiteX54" fmla="*/ 118533 w 3898900"/>
                <a:gd name="connsiteY54" fmla="*/ 584200 h 2188633"/>
                <a:gd name="connsiteX55" fmla="*/ 97367 w 3898900"/>
                <a:gd name="connsiteY55" fmla="*/ 584200 h 2188633"/>
                <a:gd name="connsiteX56" fmla="*/ 97367 w 3898900"/>
                <a:gd name="connsiteY56" fmla="*/ 499533 h 2188633"/>
                <a:gd name="connsiteX57" fmla="*/ 80433 w 3898900"/>
                <a:gd name="connsiteY57" fmla="*/ 499533 h 2188633"/>
                <a:gd name="connsiteX58" fmla="*/ 80433 w 3898900"/>
                <a:gd name="connsiteY58" fmla="*/ 452966 h 2188633"/>
                <a:gd name="connsiteX59" fmla="*/ 67733 w 3898900"/>
                <a:gd name="connsiteY59" fmla="*/ 452966 h 2188633"/>
                <a:gd name="connsiteX60" fmla="*/ 67733 w 3898900"/>
                <a:gd name="connsiteY60" fmla="*/ 410633 h 2188633"/>
                <a:gd name="connsiteX61" fmla="*/ 59267 w 3898900"/>
                <a:gd name="connsiteY61" fmla="*/ 410633 h 2188633"/>
                <a:gd name="connsiteX62" fmla="*/ 59267 w 3898900"/>
                <a:gd name="connsiteY62" fmla="*/ 338666 h 2188633"/>
                <a:gd name="connsiteX63" fmla="*/ 46567 w 3898900"/>
                <a:gd name="connsiteY63" fmla="*/ 338666 h 2188633"/>
                <a:gd name="connsiteX64" fmla="*/ 46567 w 3898900"/>
                <a:gd name="connsiteY64" fmla="*/ 254000 h 2188633"/>
                <a:gd name="connsiteX65" fmla="*/ 12700 w 3898900"/>
                <a:gd name="connsiteY65" fmla="*/ 254000 h 2188633"/>
                <a:gd name="connsiteX66" fmla="*/ 12700 w 3898900"/>
                <a:gd name="connsiteY66" fmla="*/ 118533 h 2188633"/>
                <a:gd name="connsiteX67" fmla="*/ 0 w 3898900"/>
                <a:gd name="connsiteY67" fmla="*/ 118533 h 2188633"/>
                <a:gd name="connsiteX68" fmla="*/ 0 w 3898900"/>
                <a:gd name="connsiteY68"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62467 w 3898900"/>
                <a:gd name="connsiteY31" fmla="*/ 1354666 h 2188633"/>
                <a:gd name="connsiteX32" fmla="*/ 262467 w 3898900"/>
                <a:gd name="connsiteY32" fmla="*/ 1354666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90500 w 3898900"/>
                <a:gd name="connsiteY43" fmla="*/ 990600 h 2188633"/>
                <a:gd name="connsiteX44" fmla="*/ 176212 w 3898900"/>
                <a:gd name="connsiteY44" fmla="*/ 993775 h 2188633"/>
                <a:gd name="connsiteX45" fmla="*/ 185737 w 3898900"/>
                <a:gd name="connsiteY45" fmla="*/ 925513 h 2188633"/>
                <a:gd name="connsiteX46" fmla="*/ 156633 w 3898900"/>
                <a:gd name="connsiteY46" fmla="*/ 927100 h 2188633"/>
                <a:gd name="connsiteX47" fmla="*/ 156633 w 3898900"/>
                <a:gd name="connsiteY47" fmla="*/ 829733 h 2188633"/>
                <a:gd name="connsiteX48" fmla="*/ 156633 w 3898900"/>
                <a:gd name="connsiteY48" fmla="*/ 829733 h 2188633"/>
                <a:gd name="connsiteX49" fmla="*/ 143932 w 3898900"/>
                <a:gd name="connsiteY49" fmla="*/ 829733 h 2188633"/>
                <a:gd name="connsiteX50" fmla="*/ 143933 w 3898900"/>
                <a:gd name="connsiteY50" fmla="*/ 745066 h 2188633"/>
                <a:gd name="connsiteX51" fmla="*/ 127000 w 3898900"/>
                <a:gd name="connsiteY51" fmla="*/ 745066 h 2188633"/>
                <a:gd name="connsiteX52" fmla="*/ 127000 w 3898900"/>
                <a:gd name="connsiteY52" fmla="*/ 664633 h 2188633"/>
                <a:gd name="connsiteX53" fmla="*/ 118533 w 3898900"/>
                <a:gd name="connsiteY53" fmla="*/ 664633 h 2188633"/>
                <a:gd name="connsiteX54" fmla="*/ 118533 w 3898900"/>
                <a:gd name="connsiteY54" fmla="*/ 584200 h 2188633"/>
                <a:gd name="connsiteX55" fmla="*/ 97367 w 3898900"/>
                <a:gd name="connsiteY55" fmla="*/ 584200 h 2188633"/>
                <a:gd name="connsiteX56" fmla="*/ 97367 w 3898900"/>
                <a:gd name="connsiteY56" fmla="*/ 499533 h 2188633"/>
                <a:gd name="connsiteX57" fmla="*/ 80433 w 3898900"/>
                <a:gd name="connsiteY57" fmla="*/ 499533 h 2188633"/>
                <a:gd name="connsiteX58" fmla="*/ 80433 w 3898900"/>
                <a:gd name="connsiteY58" fmla="*/ 452966 h 2188633"/>
                <a:gd name="connsiteX59" fmla="*/ 67733 w 3898900"/>
                <a:gd name="connsiteY59" fmla="*/ 452966 h 2188633"/>
                <a:gd name="connsiteX60" fmla="*/ 67733 w 3898900"/>
                <a:gd name="connsiteY60" fmla="*/ 410633 h 2188633"/>
                <a:gd name="connsiteX61" fmla="*/ 59267 w 3898900"/>
                <a:gd name="connsiteY61" fmla="*/ 410633 h 2188633"/>
                <a:gd name="connsiteX62" fmla="*/ 59267 w 3898900"/>
                <a:gd name="connsiteY62" fmla="*/ 338666 h 2188633"/>
                <a:gd name="connsiteX63" fmla="*/ 46567 w 3898900"/>
                <a:gd name="connsiteY63" fmla="*/ 338666 h 2188633"/>
                <a:gd name="connsiteX64" fmla="*/ 46567 w 3898900"/>
                <a:gd name="connsiteY64" fmla="*/ 254000 h 2188633"/>
                <a:gd name="connsiteX65" fmla="*/ 12700 w 3898900"/>
                <a:gd name="connsiteY65" fmla="*/ 254000 h 2188633"/>
                <a:gd name="connsiteX66" fmla="*/ 12700 w 3898900"/>
                <a:gd name="connsiteY66" fmla="*/ 118533 h 2188633"/>
                <a:gd name="connsiteX67" fmla="*/ 0 w 3898900"/>
                <a:gd name="connsiteY67" fmla="*/ 118533 h 2188633"/>
                <a:gd name="connsiteX68" fmla="*/ 0 w 3898900"/>
                <a:gd name="connsiteY68"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62467 w 3898900"/>
                <a:gd name="connsiteY31" fmla="*/ 1354666 h 2188633"/>
                <a:gd name="connsiteX32" fmla="*/ 262467 w 3898900"/>
                <a:gd name="connsiteY32" fmla="*/ 1354666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90500 w 3898900"/>
                <a:gd name="connsiteY43" fmla="*/ 990600 h 2188633"/>
                <a:gd name="connsiteX44" fmla="*/ 182562 w 3898900"/>
                <a:gd name="connsiteY44" fmla="*/ 993775 h 2188633"/>
                <a:gd name="connsiteX45" fmla="*/ 185737 w 3898900"/>
                <a:gd name="connsiteY45" fmla="*/ 925513 h 2188633"/>
                <a:gd name="connsiteX46" fmla="*/ 156633 w 3898900"/>
                <a:gd name="connsiteY46" fmla="*/ 927100 h 2188633"/>
                <a:gd name="connsiteX47" fmla="*/ 156633 w 3898900"/>
                <a:gd name="connsiteY47" fmla="*/ 829733 h 2188633"/>
                <a:gd name="connsiteX48" fmla="*/ 156633 w 3898900"/>
                <a:gd name="connsiteY48" fmla="*/ 829733 h 2188633"/>
                <a:gd name="connsiteX49" fmla="*/ 143932 w 3898900"/>
                <a:gd name="connsiteY49" fmla="*/ 829733 h 2188633"/>
                <a:gd name="connsiteX50" fmla="*/ 143933 w 3898900"/>
                <a:gd name="connsiteY50" fmla="*/ 745066 h 2188633"/>
                <a:gd name="connsiteX51" fmla="*/ 127000 w 3898900"/>
                <a:gd name="connsiteY51" fmla="*/ 745066 h 2188633"/>
                <a:gd name="connsiteX52" fmla="*/ 127000 w 3898900"/>
                <a:gd name="connsiteY52" fmla="*/ 664633 h 2188633"/>
                <a:gd name="connsiteX53" fmla="*/ 118533 w 3898900"/>
                <a:gd name="connsiteY53" fmla="*/ 664633 h 2188633"/>
                <a:gd name="connsiteX54" fmla="*/ 118533 w 3898900"/>
                <a:gd name="connsiteY54" fmla="*/ 584200 h 2188633"/>
                <a:gd name="connsiteX55" fmla="*/ 97367 w 3898900"/>
                <a:gd name="connsiteY55" fmla="*/ 584200 h 2188633"/>
                <a:gd name="connsiteX56" fmla="*/ 97367 w 3898900"/>
                <a:gd name="connsiteY56" fmla="*/ 499533 h 2188633"/>
                <a:gd name="connsiteX57" fmla="*/ 80433 w 3898900"/>
                <a:gd name="connsiteY57" fmla="*/ 499533 h 2188633"/>
                <a:gd name="connsiteX58" fmla="*/ 80433 w 3898900"/>
                <a:gd name="connsiteY58" fmla="*/ 452966 h 2188633"/>
                <a:gd name="connsiteX59" fmla="*/ 67733 w 3898900"/>
                <a:gd name="connsiteY59" fmla="*/ 452966 h 2188633"/>
                <a:gd name="connsiteX60" fmla="*/ 67733 w 3898900"/>
                <a:gd name="connsiteY60" fmla="*/ 410633 h 2188633"/>
                <a:gd name="connsiteX61" fmla="*/ 59267 w 3898900"/>
                <a:gd name="connsiteY61" fmla="*/ 410633 h 2188633"/>
                <a:gd name="connsiteX62" fmla="*/ 59267 w 3898900"/>
                <a:gd name="connsiteY62" fmla="*/ 338666 h 2188633"/>
                <a:gd name="connsiteX63" fmla="*/ 46567 w 3898900"/>
                <a:gd name="connsiteY63" fmla="*/ 338666 h 2188633"/>
                <a:gd name="connsiteX64" fmla="*/ 46567 w 3898900"/>
                <a:gd name="connsiteY64" fmla="*/ 254000 h 2188633"/>
                <a:gd name="connsiteX65" fmla="*/ 12700 w 3898900"/>
                <a:gd name="connsiteY65" fmla="*/ 254000 h 2188633"/>
                <a:gd name="connsiteX66" fmla="*/ 12700 w 3898900"/>
                <a:gd name="connsiteY66" fmla="*/ 118533 h 2188633"/>
                <a:gd name="connsiteX67" fmla="*/ 0 w 3898900"/>
                <a:gd name="connsiteY67" fmla="*/ 118533 h 2188633"/>
                <a:gd name="connsiteX68" fmla="*/ 0 w 3898900"/>
                <a:gd name="connsiteY68"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62467 w 3898900"/>
                <a:gd name="connsiteY31" fmla="*/ 1354666 h 2188633"/>
                <a:gd name="connsiteX32" fmla="*/ 262467 w 3898900"/>
                <a:gd name="connsiteY32" fmla="*/ 1354666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90500 w 3898900"/>
                <a:gd name="connsiteY43" fmla="*/ 990600 h 2188633"/>
                <a:gd name="connsiteX44" fmla="*/ 185737 w 3898900"/>
                <a:gd name="connsiteY44" fmla="*/ 925513 h 2188633"/>
                <a:gd name="connsiteX45" fmla="*/ 156633 w 3898900"/>
                <a:gd name="connsiteY45" fmla="*/ 927100 h 2188633"/>
                <a:gd name="connsiteX46" fmla="*/ 156633 w 3898900"/>
                <a:gd name="connsiteY46" fmla="*/ 829733 h 2188633"/>
                <a:gd name="connsiteX47" fmla="*/ 156633 w 3898900"/>
                <a:gd name="connsiteY47" fmla="*/ 829733 h 2188633"/>
                <a:gd name="connsiteX48" fmla="*/ 143932 w 3898900"/>
                <a:gd name="connsiteY48" fmla="*/ 829733 h 2188633"/>
                <a:gd name="connsiteX49" fmla="*/ 143933 w 3898900"/>
                <a:gd name="connsiteY49" fmla="*/ 745066 h 2188633"/>
                <a:gd name="connsiteX50" fmla="*/ 127000 w 3898900"/>
                <a:gd name="connsiteY50" fmla="*/ 745066 h 2188633"/>
                <a:gd name="connsiteX51" fmla="*/ 127000 w 3898900"/>
                <a:gd name="connsiteY51" fmla="*/ 664633 h 2188633"/>
                <a:gd name="connsiteX52" fmla="*/ 118533 w 3898900"/>
                <a:gd name="connsiteY52" fmla="*/ 664633 h 2188633"/>
                <a:gd name="connsiteX53" fmla="*/ 118533 w 3898900"/>
                <a:gd name="connsiteY53" fmla="*/ 584200 h 2188633"/>
                <a:gd name="connsiteX54" fmla="*/ 97367 w 3898900"/>
                <a:gd name="connsiteY54" fmla="*/ 584200 h 2188633"/>
                <a:gd name="connsiteX55" fmla="*/ 97367 w 3898900"/>
                <a:gd name="connsiteY55" fmla="*/ 499533 h 2188633"/>
                <a:gd name="connsiteX56" fmla="*/ 80433 w 3898900"/>
                <a:gd name="connsiteY56" fmla="*/ 499533 h 2188633"/>
                <a:gd name="connsiteX57" fmla="*/ 80433 w 3898900"/>
                <a:gd name="connsiteY57" fmla="*/ 452966 h 2188633"/>
                <a:gd name="connsiteX58" fmla="*/ 67733 w 3898900"/>
                <a:gd name="connsiteY58" fmla="*/ 452966 h 2188633"/>
                <a:gd name="connsiteX59" fmla="*/ 67733 w 3898900"/>
                <a:gd name="connsiteY59" fmla="*/ 410633 h 2188633"/>
                <a:gd name="connsiteX60" fmla="*/ 59267 w 3898900"/>
                <a:gd name="connsiteY60" fmla="*/ 410633 h 2188633"/>
                <a:gd name="connsiteX61" fmla="*/ 59267 w 3898900"/>
                <a:gd name="connsiteY61" fmla="*/ 338666 h 2188633"/>
                <a:gd name="connsiteX62" fmla="*/ 46567 w 3898900"/>
                <a:gd name="connsiteY62" fmla="*/ 338666 h 2188633"/>
                <a:gd name="connsiteX63" fmla="*/ 46567 w 3898900"/>
                <a:gd name="connsiteY63" fmla="*/ 254000 h 2188633"/>
                <a:gd name="connsiteX64" fmla="*/ 12700 w 3898900"/>
                <a:gd name="connsiteY64" fmla="*/ 254000 h 2188633"/>
                <a:gd name="connsiteX65" fmla="*/ 12700 w 3898900"/>
                <a:gd name="connsiteY65" fmla="*/ 118533 h 2188633"/>
                <a:gd name="connsiteX66" fmla="*/ 0 w 3898900"/>
                <a:gd name="connsiteY66" fmla="*/ 118533 h 2188633"/>
                <a:gd name="connsiteX67" fmla="*/ 0 w 3898900"/>
                <a:gd name="connsiteY67"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62467 w 3898900"/>
                <a:gd name="connsiteY31" fmla="*/ 1354666 h 2188633"/>
                <a:gd name="connsiteX32" fmla="*/ 262467 w 3898900"/>
                <a:gd name="connsiteY32" fmla="*/ 1354666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84150 w 3898900"/>
                <a:gd name="connsiteY43" fmla="*/ 990600 h 2188633"/>
                <a:gd name="connsiteX44" fmla="*/ 185737 w 3898900"/>
                <a:gd name="connsiteY44" fmla="*/ 925513 h 2188633"/>
                <a:gd name="connsiteX45" fmla="*/ 156633 w 3898900"/>
                <a:gd name="connsiteY45" fmla="*/ 927100 h 2188633"/>
                <a:gd name="connsiteX46" fmla="*/ 156633 w 3898900"/>
                <a:gd name="connsiteY46" fmla="*/ 829733 h 2188633"/>
                <a:gd name="connsiteX47" fmla="*/ 156633 w 3898900"/>
                <a:gd name="connsiteY47" fmla="*/ 829733 h 2188633"/>
                <a:gd name="connsiteX48" fmla="*/ 143932 w 3898900"/>
                <a:gd name="connsiteY48" fmla="*/ 829733 h 2188633"/>
                <a:gd name="connsiteX49" fmla="*/ 143933 w 3898900"/>
                <a:gd name="connsiteY49" fmla="*/ 745066 h 2188633"/>
                <a:gd name="connsiteX50" fmla="*/ 127000 w 3898900"/>
                <a:gd name="connsiteY50" fmla="*/ 745066 h 2188633"/>
                <a:gd name="connsiteX51" fmla="*/ 127000 w 3898900"/>
                <a:gd name="connsiteY51" fmla="*/ 664633 h 2188633"/>
                <a:gd name="connsiteX52" fmla="*/ 118533 w 3898900"/>
                <a:gd name="connsiteY52" fmla="*/ 664633 h 2188633"/>
                <a:gd name="connsiteX53" fmla="*/ 118533 w 3898900"/>
                <a:gd name="connsiteY53" fmla="*/ 584200 h 2188633"/>
                <a:gd name="connsiteX54" fmla="*/ 97367 w 3898900"/>
                <a:gd name="connsiteY54" fmla="*/ 584200 h 2188633"/>
                <a:gd name="connsiteX55" fmla="*/ 97367 w 3898900"/>
                <a:gd name="connsiteY55" fmla="*/ 499533 h 2188633"/>
                <a:gd name="connsiteX56" fmla="*/ 80433 w 3898900"/>
                <a:gd name="connsiteY56" fmla="*/ 499533 h 2188633"/>
                <a:gd name="connsiteX57" fmla="*/ 80433 w 3898900"/>
                <a:gd name="connsiteY57" fmla="*/ 452966 h 2188633"/>
                <a:gd name="connsiteX58" fmla="*/ 67733 w 3898900"/>
                <a:gd name="connsiteY58" fmla="*/ 452966 h 2188633"/>
                <a:gd name="connsiteX59" fmla="*/ 67733 w 3898900"/>
                <a:gd name="connsiteY59" fmla="*/ 410633 h 2188633"/>
                <a:gd name="connsiteX60" fmla="*/ 59267 w 3898900"/>
                <a:gd name="connsiteY60" fmla="*/ 410633 h 2188633"/>
                <a:gd name="connsiteX61" fmla="*/ 59267 w 3898900"/>
                <a:gd name="connsiteY61" fmla="*/ 338666 h 2188633"/>
                <a:gd name="connsiteX62" fmla="*/ 46567 w 3898900"/>
                <a:gd name="connsiteY62" fmla="*/ 338666 h 2188633"/>
                <a:gd name="connsiteX63" fmla="*/ 46567 w 3898900"/>
                <a:gd name="connsiteY63" fmla="*/ 254000 h 2188633"/>
                <a:gd name="connsiteX64" fmla="*/ 12700 w 3898900"/>
                <a:gd name="connsiteY64" fmla="*/ 254000 h 2188633"/>
                <a:gd name="connsiteX65" fmla="*/ 12700 w 3898900"/>
                <a:gd name="connsiteY65" fmla="*/ 118533 h 2188633"/>
                <a:gd name="connsiteX66" fmla="*/ 0 w 3898900"/>
                <a:gd name="connsiteY66" fmla="*/ 118533 h 2188633"/>
                <a:gd name="connsiteX67" fmla="*/ 0 w 3898900"/>
                <a:gd name="connsiteY67"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62467 w 3898900"/>
                <a:gd name="connsiteY31" fmla="*/ 1354666 h 2188633"/>
                <a:gd name="connsiteX32" fmla="*/ 240242 w 3898900"/>
                <a:gd name="connsiteY32" fmla="*/ 1381653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84150 w 3898900"/>
                <a:gd name="connsiteY43" fmla="*/ 990600 h 2188633"/>
                <a:gd name="connsiteX44" fmla="*/ 185737 w 3898900"/>
                <a:gd name="connsiteY44" fmla="*/ 925513 h 2188633"/>
                <a:gd name="connsiteX45" fmla="*/ 156633 w 3898900"/>
                <a:gd name="connsiteY45" fmla="*/ 927100 h 2188633"/>
                <a:gd name="connsiteX46" fmla="*/ 156633 w 3898900"/>
                <a:gd name="connsiteY46" fmla="*/ 829733 h 2188633"/>
                <a:gd name="connsiteX47" fmla="*/ 156633 w 3898900"/>
                <a:gd name="connsiteY47" fmla="*/ 829733 h 2188633"/>
                <a:gd name="connsiteX48" fmla="*/ 143932 w 3898900"/>
                <a:gd name="connsiteY48" fmla="*/ 829733 h 2188633"/>
                <a:gd name="connsiteX49" fmla="*/ 143933 w 3898900"/>
                <a:gd name="connsiteY49" fmla="*/ 745066 h 2188633"/>
                <a:gd name="connsiteX50" fmla="*/ 127000 w 3898900"/>
                <a:gd name="connsiteY50" fmla="*/ 745066 h 2188633"/>
                <a:gd name="connsiteX51" fmla="*/ 127000 w 3898900"/>
                <a:gd name="connsiteY51" fmla="*/ 664633 h 2188633"/>
                <a:gd name="connsiteX52" fmla="*/ 118533 w 3898900"/>
                <a:gd name="connsiteY52" fmla="*/ 664633 h 2188633"/>
                <a:gd name="connsiteX53" fmla="*/ 118533 w 3898900"/>
                <a:gd name="connsiteY53" fmla="*/ 584200 h 2188633"/>
                <a:gd name="connsiteX54" fmla="*/ 97367 w 3898900"/>
                <a:gd name="connsiteY54" fmla="*/ 584200 h 2188633"/>
                <a:gd name="connsiteX55" fmla="*/ 97367 w 3898900"/>
                <a:gd name="connsiteY55" fmla="*/ 499533 h 2188633"/>
                <a:gd name="connsiteX56" fmla="*/ 80433 w 3898900"/>
                <a:gd name="connsiteY56" fmla="*/ 499533 h 2188633"/>
                <a:gd name="connsiteX57" fmla="*/ 80433 w 3898900"/>
                <a:gd name="connsiteY57" fmla="*/ 452966 h 2188633"/>
                <a:gd name="connsiteX58" fmla="*/ 67733 w 3898900"/>
                <a:gd name="connsiteY58" fmla="*/ 452966 h 2188633"/>
                <a:gd name="connsiteX59" fmla="*/ 67733 w 3898900"/>
                <a:gd name="connsiteY59" fmla="*/ 410633 h 2188633"/>
                <a:gd name="connsiteX60" fmla="*/ 59267 w 3898900"/>
                <a:gd name="connsiteY60" fmla="*/ 410633 h 2188633"/>
                <a:gd name="connsiteX61" fmla="*/ 59267 w 3898900"/>
                <a:gd name="connsiteY61" fmla="*/ 338666 h 2188633"/>
                <a:gd name="connsiteX62" fmla="*/ 46567 w 3898900"/>
                <a:gd name="connsiteY62" fmla="*/ 338666 h 2188633"/>
                <a:gd name="connsiteX63" fmla="*/ 46567 w 3898900"/>
                <a:gd name="connsiteY63" fmla="*/ 254000 h 2188633"/>
                <a:gd name="connsiteX64" fmla="*/ 12700 w 3898900"/>
                <a:gd name="connsiteY64" fmla="*/ 254000 h 2188633"/>
                <a:gd name="connsiteX65" fmla="*/ 12700 w 3898900"/>
                <a:gd name="connsiteY65" fmla="*/ 118533 h 2188633"/>
                <a:gd name="connsiteX66" fmla="*/ 0 w 3898900"/>
                <a:gd name="connsiteY66" fmla="*/ 118533 h 2188633"/>
                <a:gd name="connsiteX67" fmla="*/ 0 w 3898900"/>
                <a:gd name="connsiteY67"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62467 w 3898900"/>
                <a:gd name="connsiteY31" fmla="*/ 1376891 h 2188633"/>
                <a:gd name="connsiteX32" fmla="*/ 240242 w 3898900"/>
                <a:gd name="connsiteY32" fmla="*/ 1381653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84150 w 3898900"/>
                <a:gd name="connsiteY43" fmla="*/ 990600 h 2188633"/>
                <a:gd name="connsiteX44" fmla="*/ 185737 w 3898900"/>
                <a:gd name="connsiteY44" fmla="*/ 925513 h 2188633"/>
                <a:gd name="connsiteX45" fmla="*/ 156633 w 3898900"/>
                <a:gd name="connsiteY45" fmla="*/ 927100 h 2188633"/>
                <a:gd name="connsiteX46" fmla="*/ 156633 w 3898900"/>
                <a:gd name="connsiteY46" fmla="*/ 829733 h 2188633"/>
                <a:gd name="connsiteX47" fmla="*/ 156633 w 3898900"/>
                <a:gd name="connsiteY47" fmla="*/ 829733 h 2188633"/>
                <a:gd name="connsiteX48" fmla="*/ 143932 w 3898900"/>
                <a:gd name="connsiteY48" fmla="*/ 829733 h 2188633"/>
                <a:gd name="connsiteX49" fmla="*/ 143933 w 3898900"/>
                <a:gd name="connsiteY49" fmla="*/ 745066 h 2188633"/>
                <a:gd name="connsiteX50" fmla="*/ 127000 w 3898900"/>
                <a:gd name="connsiteY50" fmla="*/ 745066 h 2188633"/>
                <a:gd name="connsiteX51" fmla="*/ 127000 w 3898900"/>
                <a:gd name="connsiteY51" fmla="*/ 664633 h 2188633"/>
                <a:gd name="connsiteX52" fmla="*/ 118533 w 3898900"/>
                <a:gd name="connsiteY52" fmla="*/ 664633 h 2188633"/>
                <a:gd name="connsiteX53" fmla="*/ 118533 w 3898900"/>
                <a:gd name="connsiteY53" fmla="*/ 584200 h 2188633"/>
                <a:gd name="connsiteX54" fmla="*/ 97367 w 3898900"/>
                <a:gd name="connsiteY54" fmla="*/ 584200 h 2188633"/>
                <a:gd name="connsiteX55" fmla="*/ 97367 w 3898900"/>
                <a:gd name="connsiteY55" fmla="*/ 499533 h 2188633"/>
                <a:gd name="connsiteX56" fmla="*/ 80433 w 3898900"/>
                <a:gd name="connsiteY56" fmla="*/ 499533 h 2188633"/>
                <a:gd name="connsiteX57" fmla="*/ 80433 w 3898900"/>
                <a:gd name="connsiteY57" fmla="*/ 452966 h 2188633"/>
                <a:gd name="connsiteX58" fmla="*/ 67733 w 3898900"/>
                <a:gd name="connsiteY58" fmla="*/ 452966 h 2188633"/>
                <a:gd name="connsiteX59" fmla="*/ 67733 w 3898900"/>
                <a:gd name="connsiteY59" fmla="*/ 410633 h 2188633"/>
                <a:gd name="connsiteX60" fmla="*/ 59267 w 3898900"/>
                <a:gd name="connsiteY60" fmla="*/ 410633 h 2188633"/>
                <a:gd name="connsiteX61" fmla="*/ 59267 w 3898900"/>
                <a:gd name="connsiteY61" fmla="*/ 338666 h 2188633"/>
                <a:gd name="connsiteX62" fmla="*/ 46567 w 3898900"/>
                <a:gd name="connsiteY62" fmla="*/ 338666 h 2188633"/>
                <a:gd name="connsiteX63" fmla="*/ 46567 w 3898900"/>
                <a:gd name="connsiteY63" fmla="*/ 254000 h 2188633"/>
                <a:gd name="connsiteX64" fmla="*/ 12700 w 3898900"/>
                <a:gd name="connsiteY64" fmla="*/ 254000 h 2188633"/>
                <a:gd name="connsiteX65" fmla="*/ 12700 w 3898900"/>
                <a:gd name="connsiteY65" fmla="*/ 118533 h 2188633"/>
                <a:gd name="connsiteX66" fmla="*/ 0 w 3898900"/>
                <a:gd name="connsiteY66" fmla="*/ 118533 h 2188633"/>
                <a:gd name="connsiteX67" fmla="*/ 0 w 3898900"/>
                <a:gd name="connsiteY67"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62467 w 3898900"/>
                <a:gd name="connsiteY31" fmla="*/ 1376891 h 2188633"/>
                <a:gd name="connsiteX32" fmla="*/ 252942 w 3898900"/>
                <a:gd name="connsiteY32" fmla="*/ 1370541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84150 w 3898900"/>
                <a:gd name="connsiteY43" fmla="*/ 990600 h 2188633"/>
                <a:gd name="connsiteX44" fmla="*/ 185737 w 3898900"/>
                <a:gd name="connsiteY44" fmla="*/ 925513 h 2188633"/>
                <a:gd name="connsiteX45" fmla="*/ 156633 w 3898900"/>
                <a:gd name="connsiteY45" fmla="*/ 927100 h 2188633"/>
                <a:gd name="connsiteX46" fmla="*/ 156633 w 3898900"/>
                <a:gd name="connsiteY46" fmla="*/ 829733 h 2188633"/>
                <a:gd name="connsiteX47" fmla="*/ 156633 w 3898900"/>
                <a:gd name="connsiteY47" fmla="*/ 829733 h 2188633"/>
                <a:gd name="connsiteX48" fmla="*/ 143932 w 3898900"/>
                <a:gd name="connsiteY48" fmla="*/ 829733 h 2188633"/>
                <a:gd name="connsiteX49" fmla="*/ 143933 w 3898900"/>
                <a:gd name="connsiteY49" fmla="*/ 745066 h 2188633"/>
                <a:gd name="connsiteX50" fmla="*/ 127000 w 3898900"/>
                <a:gd name="connsiteY50" fmla="*/ 745066 h 2188633"/>
                <a:gd name="connsiteX51" fmla="*/ 127000 w 3898900"/>
                <a:gd name="connsiteY51" fmla="*/ 664633 h 2188633"/>
                <a:gd name="connsiteX52" fmla="*/ 118533 w 3898900"/>
                <a:gd name="connsiteY52" fmla="*/ 664633 h 2188633"/>
                <a:gd name="connsiteX53" fmla="*/ 118533 w 3898900"/>
                <a:gd name="connsiteY53" fmla="*/ 584200 h 2188633"/>
                <a:gd name="connsiteX54" fmla="*/ 97367 w 3898900"/>
                <a:gd name="connsiteY54" fmla="*/ 584200 h 2188633"/>
                <a:gd name="connsiteX55" fmla="*/ 97367 w 3898900"/>
                <a:gd name="connsiteY55" fmla="*/ 499533 h 2188633"/>
                <a:gd name="connsiteX56" fmla="*/ 80433 w 3898900"/>
                <a:gd name="connsiteY56" fmla="*/ 499533 h 2188633"/>
                <a:gd name="connsiteX57" fmla="*/ 80433 w 3898900"/>
                <a:gd name="connsiteY57" fmla="*/ 452966 h 2188633"/>
                <a:gd name="connsiteX58" fmla="*/ 67733 w 3898900"/>
                <a:gd name="connsiteY58" fmla="*/ 452966 h 2188633"/>
                <a:gd name="connsiteX59" fmla="*/ 67733 w 3898900"/>
                <a:gd name="connsiteY59" fmla="*/ 410633 h 2188633"/>
                <a:gd name="connsiteX60" fmla="*/ 59267 w 3898900"/>
                <a:gd name="connsiteY60" fmla="*/ 410633 h 2188633"/>
                <a:gd name="connsiteX61" fmla="*/ 59267 w 3898900"/>
                <a:gd name="connsiteY61" fmla="*/ 338666 h 2188633"/>
                <a:gd name="connsiteX62" fmla="*/ 46567 w 3898900"/>
                <a:gd name="connsiteY62" fmla="*/ 338666 h 2188633"/>
                <a:gd name="connsiteX63" fmla="*/ 46567 w 3898900"/>
                <a:gd name="connsiteY63" fmla="*/ 254000 h 2188633"/>
                <a:gd name="connsiteX64" fmla="*/ 12700 w 3898900"/>
                <a:gd name="connsiteY64" fmla="*/ 254000 h 2188633"/>
                <a:gd name="connsiteX65" fmla="*/ 12700 w 3898900"/>
                <a:gd name="connsiteY65" fmla="*/ 118533 h 2188633"/>
                <a:gd name="connsiteX66" fmla="*/ 0 w 3898900"/>
                <a:gd name="connsiteY66" fmla="*/ 118533 h 2188633"/>
                <a:gd name="connsiteX67" fmla="*/ 0 w 3898900"/>
                <a:gd name="connsiteY67"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59292 w 3898900"/>
                <a:gd name="connsiteY31" fmla="*/ 1368953 h 2188633"/>
                <a:gd name="connsiteX32" fmla="*/ 252942 w 3898900"/>
                <a:gd name="connsiteY32" fmla="*/ 1370541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84150 w 3898900"/>
                <a:gd name="connsiteY43" fmla="*/ 990600 h 2188633"/>
                <a:gd name="connsiteX44" fmla="*/ 185737 w 3898900"/>
                <a:gd name="connsiteY44" fmla="*/ 925513 h 2188633"/>
                <a:gd name="connsiteX45" fmla="*/ 156633 w 3898900"/>
                <a:gd name="connsiteY45" fmla="*/ 927100 h 2188633"/>
                <a:gd name="connsiteX46" fmla="*/ 156633 w 3898900"/>
                <a:gd name="connsiteY46" fmla="*/ 829733 h 2188633"/>
                <a:gd name="connsiteX47" fmla="*/ 156633 w 3898900"/>
                <a:gd name="connsiteY47" fmla="*/ 829733 h 2188633"/>
                <a:gd name="connsiteX48" fmla="*/ 143932 w 3898900"/>
                <a:gd name="connsiteY48" fmla="*/ 829733 h 2188633"/>
                <a:gd name="connsiteX49" fmla="*/ 143933 w 3898900"/>
                <a:gd name="connsiteY49" fmla="*/ 745066 h 2188633"/>
                <a:gd name="connsiteX50" fmla="*/ 127000 w 3898900"/>
                <a:gd name="connsiteY50" fmla="*/ 745066 h 2188633"/>
                <a:gd name="connsiteX51" fmla="*/ 127000 w 3898900"/>
                <a:gd name="connsiteY51" fmla="*/ 664633 h 2188633"/>
                <a:gd name="connsiteX52" fmla="*/ 118533 w 3898900"/>
                <a:gd name="connsiteY52" fmla="*/ 664633 h 2188633"/>
                <a:gd name="connsiteX53" fmla="*/ 118533 w 3898900"/>
                <a:gd name="connsiteY53" fmla="*/ 584200 h 2188633"/>
                <a:gd name="connsiteX54" fmla="*/ 97367 w 3898900"/>
                <a:gd name="connsiteY54" fmla="*/ 584200 h 2188633"/>
                <a:gd name="connsiteX55" fmla="*/ 97367 w 3898900"/>
                <a:gd name="connsiteY55" fmla="*/ 499533 h 2188633"/>
                <a:gd name="connsiteX56" fmla="*/ 80433 w 3898900"/>
                <a:gd name="connsiteY56" fmla="*/ 499533 h 2188633"/>
                <a:gd name="connsiteX57" fmla="*/ 80433 w 3898900"/>
                <a:gd name="connsiteY57" fmla="*/ 452966 h 2188633"/>
                <a:gd name="connsiteX58" fmla="*/ 67733 w 3898900"/>
                <a:gd name="connsiteY58" fmla="*/ 452966 h 2188633"/>
                <a:gd name="connsiteX59" fmla="*/ 67733 w 3898900"/>
                <a:gd name="connsiteY59" fmla="*/ 410633 h 2188633"/>
                <a:gd name="connsiteX60" fmla="*/ 59267 w 3898900"/>
                <a:gd name="connsiteY60" fmla="*/ 410633 h 2188633"/>
                <a:gd name="connsiteX61" fmla="*/ 59267 w 3898900"/>
                <a:gd name="connsiteY61" fmla="*/ 338666 h 2188633"/>
                <a:gd name="connsiteX62" fmla="*/ 46567 w 3898900"/>
                <a:gd name="connsiteY62" fmla="*/ 338666 h 2188633"/>
                <a:gd name="connsiteX63" fmla="*/ 46567 w 3898900"/>
                <a:gd name="connsiteY63" fmla="*/ 254000 h 2188633"/>
                <a:gd name="connsiteX64" fmla="*/ 12700 w 3898900"/>
                <a:gd name="connsiteY64" fmla="*/ 254000 h 2188633"/>
                <a:gd name="connsiteX65" fmla="*/ 12700 w 3898900"/>
                <a:gd name="connsiteY65" fmla="*/ 118533 h 2188633"/>
                <a:gd name="connsiteX66" fmla="*/ 0 w 3898900"/>
                <a:gd name="connsiteY66" fmla="*/ 118533 h 2188633"/>
                <a:gd name="connsiteX67" fmla="*/ 0 w 3898900"/>
                <a:gd name="connsiteY67"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59292 w 3898900"/>
                <a:gd name="connsiteY31" fmla="*/ 1368953 h 2188633"/>
                <a:gd name="connsiteX32" fmla="*/ 252942 w 3898900"/>
                <a:gd name="connsiteY32" fmla="*/ 1370541 h 2188633"/>
                <a:gd name="connsiteX33" fmla="*/ 262467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84150 w 3898900"/>
                <a:gd name="connsiteY43" fmla="*/ 990600 h 2188633"/>
                <a:gd name="connsiteX44" fmla="*/ 185737 w 3898900"/>
                <a:gd name="connsiteY44" fmla="*/ 925513 h 2188633"/>
                <a:gd name="connsiteX45" fmla="*/ 156633 w 3898900"/>
                <a:gd name="connsiteY45" fmla="*/ 927100 h 2188633"/>
                <a:gd name="connsiteX46" fmla="*/ 156633 w 3898900"/>
                <a:gd name="connsiteY46" fmla="*/ 829733 h 2188633"/>
                <a:gd name="connsiteX47" fmla="*/ 156633 w 3898900"/>
                <a:gd name="connsiteY47" fmla="*/ 829733 h 2188633"/>
                <a:gd name="connsiteX48" fmla="*/ 143932 w 3898900"/>
                <a:gd name="connsiteY48" fmla="*/ 829733 h 2188633"/>
                <a:gd name="connsiteX49" fmla="*/ 143933 w 3898900"/>
                <a:gd name="connsiteY49" fmla="*/ 745066 h 2188633"/>
                <a:gd name="connsiteX50" fmla="*/ 127000 w 3898900"/>
                <a:gd name="connsiteY50" fmla="*/ 745066 h 2188633"/>
                <a:gd name="connsiteX51" fmla="*/ 127000 w 3898900"/>
                <a:gd name="connsiteY51" fmla="*/ 664633 h 2188633"/>
                <a:gd name="connsiteX52" fmla="*/ 118533 w 3898900"/>
                <a:gd name="connsiteY52" fmla="*/ 664633 h 2188633"/>
                <a:gd name="connsiteX53" fmla="*/ 118533 w 3898900"/>
                <a:gd name="connsiteY53" fmla="*/ 584200 h 2188633"/>
                <a:gd name="connsiteX54" fmla="*/ 97367 w 3898900"/>
                <a:gd name="connsiteY54" fmla="*/ 584200 h 2188633"/>
                <a:gd name="connsiteX55" fmla="*/ 97367 w 3898900"/>
                <a:gd name="connsiteY55" fmla="*/ 499533 h 2188633"/>
                <a:gd name="connsiteX56" fmla="*/ 80433 w 3898900"/>
                <a:gd name="connsiteY56" fmla="*/ 499533 h 2188633"/>
                <a:gd name="connsiteX57" fmla="*/ 80433 w 3898900"/>
                <a:gd name="connsiteY57" fmla="*/ 452966 h 2188633"/>
                <a:gd name="connsiteX58" fmla="*/ 67733 w 3898900"/>
                <a:gd name="connsiteY58" fmla="*/ 452966 h 2188633"/>
                <a:gd name="connsiteX59" fmla="*/ 67733 w 3898900"/>
                <a:gd name="connsiteY59" fmla="*/ 410633 h 2188633"/>
                <a:gd name="connsiteX60" fmla="*/ 59267 w 3898900"/>
                <a:gd name="connsiteY60" fmla="*/ 410633 h 2188633"/>
                <a:gd name="connsiteX61" fmla="*/ 59267 w 3898900"/>
                <a:gd name="connsiteY61" fmla="*/ 338666 h 2188633"/>
                <a:gd name="connsiteX62" fmla="*/ 46567 w 3898900"/>
                <a:gd name="connsiteY62" fmla="*/ 338666 h 2188633"/>
                <a:gd name="connsiteX63" fmla="*/ 46567 w 3898900"/>
                <a:gd name="connsiteY63" fmla="*/ 254000 h 2188633"/>
                <a:gd name="connsiteX64" fmla="*/ 12700 w 3898900"/>
                <a:gd name="connsiteY64" fmla="*/ 254000 h 2188633"/>
                <a:gd name="connsiteX65" fmla="*/ 12700 w 3898900"/>
                <a:gd name="connsiteY65" fmla="*/ 118533 h 2188633"/>
                <a:gd name="connsiteX66" fmla="*/ 0 w 3898900"/>
                <a:gd name="connsiteY66" fmla="*/ 118533 h 2188633"/>
                <a:gd name="connsiteX67" fmla="*/ 0 w 3898900"/>
                <a:gd name="connsiteY67"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59292 w 3898900"/>
                <a:gd name="connsiteY31" fmla="*/ 1368953 h 2188633"/>
                <a:gd name="connsiteX32" fmla="*/ 252942 w 3898900"/>
                <a:gd name="connsiteY32" fmla="*/ 1370541 h 2188633"/>
                <a:gd name="connsiteX33" fmla="*/ 251354 w 3898900"/>
                <a:gd name="connsiteY33" fmla="*/ 1303866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84150 w 3898900"/>
                <a:gd name="connsiteY43" fmla="*/ 990600 h 2188633"/>
                <a:gd name="connsiteX44" fmla="*/ 185737 w 3898900"/>
                <a:gd name="connsiteY44" fmla="*/ 925513 h 2188633"/>
                <a:gd name="connsiteX45" fmla="*/ 156633 w 3898900"/>
                <a:gd name="connsiteY45" fmla="*/ 927100 h 2188633"/>
                <a:gd name="connsiteX46" fmla="*/ 156633 w 3898900"/>
                <a:gd name="connsiteY46" fmla="*/ 829733 h 2188633"/>
                <a:gd name="connsiteX47" fmla="*/ 156633 w 3898900"/>
                <a:gd name="connsiteY47" fmla="*/ 829733 h 2188633"/>
                <a:gd name="connsiteX48" fmla="*/ 143932 w 3898900"/>
                <a:gd name="connsiteY48" fmla="*/ 829733 h 2188633"/>
                <a:gd name="connsiteX49" fmla="*/ 143933 w 3898900"/>
                <a:gd name="connsiteY49" fmla="*/ 745066 h 2188633"/>
                <a:gd name="connsiteX50" fmla="*/ 127000 w 3898900"/>
                <a:gd name="connsiteY50" fmla="*/ 745066 h 2188633"/>
                <a:gd name="connsiteX51" fmla="*/ 127000 w 3898900"/>
                <a:gd name="connsiteY51" fmla="*/ 664633 h 2188633"/>
                <a:gd name="connsiteX52" fmla="*/ 118533 w 3898900"/>
                <a:gd name="connsiteY52" fmla="*/ 664633 h 2188633"/>
                <a:gd name="connsiteX53" fmla="*/ 118533 w 3898900"/>
                <a:gd name="connsiteY53" fmla="*/ 584200 h 2188633"/>
                <a:gd name="connsiteX54" fmla="*/ 97367 w 3898900"/>
                <a:gd name="connsiteY54" fmla="*/ 584200 h 2188633"/>
                <a:gd name="connsiteX55" fmla="*/ 97367 w 3898900"/>
                <a:gd name="connsiteY55" fmla="*/ 499533 h 2188633"/>
                <a:gd name="connsiteX56" fmla="*/ 80433 w 3898900"/>
                <a:gd name="connsiteY56" fmla="*/ 499533 h 2188633"/>
                <a:gd name="connsiteX57" fmla="*/ 80433 w 3898900"/>
                <a:gd name="connsiteY57" fmla="*/ 452966 h 2188633"/>
                <a:gd name="connsiteX58" fmla="*/ 67733 w 3898900"/>
                <a:gd name="connsiteY58" fmla="*/ 452966 h 2188633"/>
                <a:gd name="connsiteX59" fmla="*/ 67733 w 3898900"/>
                <a:gd name="connsiteY59" fmla="*/ 410633 h 2188633"/>
                <a:gd name="connsiteX60" fmla="*/ 59267 w 3898900"/>
                <a:gd name="connsiteY60" fmla="*/ 410633 h 2188633"/>
                <a:gd name="connsiteX61" fmla="*/ 59267 w 3898900"/>
                <a:gd name="connsiteY61" fmla="*/ 338666 h 2188633"/>
                <a:gd name="connsiteX62" fmla="*/ 46567 w 3898900"/>
                <a:gd name="connsiteY62" fmla="*/ 338666 h 2188633"/>
                <a:gd name="connsiteX63" fmla="*/ 46567 w 3898900"/>
                <a:gd name="connsiteY63" fmla="*/ 254000 h 2188633"/>
                <a:gd name="connsiteX64" fmla="*/ 12700 w 3898900"/>
                <a:gd name="connsiteY64" fmla="*/ 254000 h 2188633"/>
                <a:gd name="connsiteX65" fmla="*/ 12700 w 3898900"/>
                <a:gd name="connsiteY65" fmla="*/ 118533 h 2188633"/>
                <a:gd name="connsiteX66" fmla="*/ 0 w 3898900"/>
                <a:gd name="connsiteY66" fmla="*/ 118533 h 2188633"/>
                <a:gd name="connsiteX67" fmla="*/ 0 w 3898900"/>
                <a:gd name="connsiteY67"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59292 w 3898900"/>
                <a:gd name="connsiteY31" fmla="*/ 1368953 h 2188633"/>
                <a:gd name="connsiteX32" fmla="*/ 252942 w 3898900"/>
                <a:gd name="connsiteY32" fmla="*/ 1370541 h 2188633"/>
                <a:gd name="connsiteX33" fmla="*/ 256116 w 3898900"/>
                <a:gd name="connsiteY33" fmla="*/ 1305454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84150 w 3898900"/>
                <a:gd name="connsiteY43" fmla="*/ 990600 h 2188633"/>
                <a:gd name="connsiteX44" fmla="*/ 185737 w 3898900"/>
                <a:gd name="connsiteY44" fmla="*/ 925513 h 2188633"/>
                <a:gd name="connsiteX45" fmla="*/ 156633 w 3898900"/>
                <a:gd name="connsiteY45" fmla="*/ 927100 h 2188633"/>
                <a:gd name="connsiteX46" fmla="*/ 156633 w 3898900"/>
                <a:gd name="connsiteY46" fmla="*/ 829733 h 2188633"/>
                <a:gd name="connsiteX47" fmla="*/ 156633 w 3898900"/>
                <a:gd name="connsiteY47" fmla="*/ 829733 h 2188633"/>
                <a:gd name="connsiteX48" fmla="*/ 143932 w 3898900"/>
                <a:gd name="connsiteY48" fmla="*/ 829733 h 2188633"/>
                <a:gd name="connsiteX49" fmla="*/ 143933 w 3898900"/>
                <a:gd name="connsiteY49" fmla="*/ 745066 h 2188633"/>
                <a:gd name="connsiteX50" fmla="*/ 127000 w 3898900"/>
                <a:gd name="connsiteY50" fmla="*/ 745066 h 2188633"/>
                <a:gd name="connsiteX51" fmla="*/ 127000 w 3898900"/>
                <a:gd name="connsiteY51" fmla="*/ 664633 h 2188633"/>
                <a:gd name="connsiteX52" fmla="*/ 118533 w 3898900"/>
                <a:gd name="connsiteY52" fmla="*/ 664633 h 2188633"/>
                <a:gd name="connsiteX53" fmla="*/ 118533 w 3898900"/>
                <a:gd name="connsiteY53" fmla="*/ 584200 h 2188633"/>
                <a:gd name="connsiteX54" fmla="*/ 97367 w 3898900"/>
                <a:gd name="connsiteY54" fmla="*/ 584200 h 2188633"/>
                <a:gd name="connsiteX55" fmla="*/ 97367 w 3898900"/>
                <a:gd name="connsiteY55" fmla="*/ 499533 h 2188633"/>
                <a:gd name="connsiteX56" fmla="*/ 80433 w 3898900"/>
                <a:gd name="connsiteY56" fmla="*/ 499533 h 2188633"/>
                <a:gd name="connsiteX57" fmla="*/ 80433 w 3898900"/>
                <a:gd name="connsiteY57" fmla="*/ 452966 h 2188633"/>
                <a:gd name="connsiteX58" fmla="*/ 67733 w 3898900"/>
                <a:gd name="connsiteY58" fmla="*/ 452966 h 2188633"/>
                <a:gd name="connsiteX59" fmla="*/ 67733 w 3898900"/>
                <a:gd name="connsiteY59" fmla="*/ 410633 h 2188633"/>
                <a:gd name="connsiteX60" fmla="*/ 59267 w 3898900"/>
                <a:gd name="connsiteY60" fmla="*/ 410633 h 2188633"/>
                <a:gd name="connsiteX61" fmla="*/ 59267 w 3898900"/>
                <a:gd name="connsiteY61" fmla="*/ 338666 h 2188633"/>
                <a:gd name="connsiteX62" fmla="*/ 46567 w 3898900"/>
                <a:gd name="connsiteY62" fmla="*/ 338666 h 2188633"/>
                <a:gd name="connsiteX63" fmla="*/ 46567 w 3898900"/>
                <a:gd name="connsiteY63" fmla="*/ 254000 h 2188633"/>
                <a:gd name="connsiteX64" fmla="*/ 12700 w 3898900"/>
                <a:gd name="connsiteY64" fmla="*/ 254000 h 2188633"/>
                <a:gd name="connsiteX65" fmla="*/ 12700 w 3898900"/>
                <a:gd name="connsiteY65" fmla="*/ 118533 h 2188633"/>
                <a:gd name="connsiteX66" fmla="*/ 0 w 3898900"/>
                <a:gd name="connsiteY66" fmla="*/ 118533 h 2188633"/>
                <a:gd name="connsiteX67" fmla="*/ 0 w 3898900"/>
                <a:gd name="connsiteY67"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7867 w 3898900"/>
                <a:gd name="connsiteY28" fmla="*/ 1481666 h 2188633"/>
                <a:gd name="connsiteX29" fmla="*/ 287867 w 3898900"/>
                <a:gd name="connsiteY29" fmla="*/ 1422400 h 2188633"/>
                <a:gd name="connsiteX30" fmla="*/ 262467 w 3898900"/>
                <a:gd name="connsiteY30" fmla="*/ 1422400 h 2188633"/>
                <a:gd name="connsiteX31" fmla="*/ 259292 w 3898900"/>
                <a:gd name="connsiteY31" fmla="*/ 1368953 h 2188633"/>
                <a:gd name="connsiteX32" fmla="*/ 254530 w 3898900"/>
                <a:gd name="connsiteY32" fmla="*/ 1365779 h 2188633"/>
                <a:gd name="connsiteX33" fmla="*/ 256116 w 3898900"/>
                <a:gd name="connsiteY33" fmla="*/ 1305454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84150 w 3898900"/>
                <a:gd name="connsiteY43" fmla="*/ 990600 h 2188633"/>
                <a:gd name="connsiteX44" fmla="*/ 185737 w 3898900"/>
                <a:gd name="connsiteY44" fmla="*/ 925513 h 2188633"/>
                <a:gd name="connsiteX45" fmla="*/ 156633 w 3898900"/>
                <a:gd name="connsiteY45" fmla="*/ 927100 h 2188633"/>
                <a:gd name="connsiteX46" fmla="*/ 156633 w 3898900"/>
                <a:gd name="connsiteY46" fmla="*/ 829733 h 2188633"/>
                <a:gd name="connsiteX47" fmla="*/ 156633 w 3898900"/>
                <a:gd name="connsiteY47" fmla="*/ 829733 h 2188633"/>
                <a:gd name="connsiteX48" fmla="*/ 143932 w 3898900"/>
                <a:gd name="connsiteY48" fmla="*/ 829733 h 2188633"/>
                <a:gd name="connsiteX49" fmla="*/ 143933 w 3898900"/>
                <a:gd name="connsiteY49" fmla="*/ 745066 h 2188633"/>
                <a:gd name="connsiteX50" fmla="*/ 127000 w 3898900"/>
                <a:gd name="connsiteY50" fmla="*/ 745066 h 2188633"/>
                <a:gd name="connsiteX51" fmla="*/ 127000 w 3898900"/>
                <a:gd name="connsiteY51" fmla="*/ 664633 h 2188633"/>
                <a:gd name="connsiteX52" fmla="*/ 118533 w 3898900"/>
                <a:gd name="connsiteY52" fmla="*/ 664633 h 2188633"/>
                <a:gd name="connsiteX53" fmla="*/ 118533 w 3898900"/>
                <a:gd name="connsiteY53" fmla="*/ 584200 h 2188633"/>
                <a:gd name="connsiteX54" fmla="*/ 97367 w 3898900"/>
                <a:gd name="connsiteY54" fmla="*/ 584200 h 2188633"/>
                <a:gd name="connsiteX55" fmla="*/ 97367 w 3898900"/>
                <a:gd name="connsiteY55" fmla="*/ 499533 h 2188633"/>
                <a:gd name="connsiteX56" fmla="*/ 80433 w 3898900"/>
                <a:gd name="connsiteY56" fmla="*/ 499533 h 2188633"/>
                <a:gd name="connsiteX57" fmla="*/ 80433 w 3898900"/>
                <a:gd name="connsiteY57" fmla="*/ 452966 h 2188633"/>
                <a:gd name="connsiteX58" fmla="*/ 67733 w 3898900"/>
                <a:gd name="connsiteY58" fmla="*/ 452966 h 2188633"/>
                <a:gd name="connsiteX59" fmla="*/ 67733 w 3898900"/>
                <a:gd name="connsiteY59" fmla="*/ 410633 h 2188633"/>
                <a:gd name="connsiteX60" fmla="*/ 59267 w 3898900"/>
                <a:gd name="connsiteY60" fmla="*/ 410633 h 2188633"/>
                <a:gd name="connsiteX61" fmla="*/ 59267 w 3898900"/>
                <a:gd name="connsiteY61" fmla="*/ 338666 h 2188633"/>
                <a:gd name="connsiteX62" fmla="*/ 46567 w 3898900"/>
                <a:gd name="connsiteY62" fmla="*/ 338666 h 2188633"/>
                <a:gd name="connsiteX63" fmla="*/ 46567 w 3898900"/>
                <a:gd name="connsiteY63" fmla="*/ 254000 h 2188633"/>
                <a:gd name="connsiteX64" fmla="*/ 12700 w 3898900"/>
                <a:gd name="connsiteY64" fmla="*/ 254000 h 2188633"/>
                <a:gd name="connsiteX65" fmla="*/ 12700 w 3898900"/>
                <a:gd name="connsiteY65" fmla="*/ 118533 h 2188633"/>
                <a:gd name="connsiteX66" fmla="*/ 0 w 3898900"/>
                <a:gd name="connsiteY66" fmla="*/ 118533 h 2188633"/>
                <a:gd name="connsiteX67" fmla="*/ 0 w 3898900"/>
                <a:gd name="connsiteY67"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309034 w 3898900"/>
                <a:gd name="connsiteY27" fmla="*/ 1502833 h 2188633"/>
                <a:gd name="connsiteX28" fmla="*/ 283105 w 3898900"/>
                <a:gd name="connsiteY28" fmla="*/ 1497541 h 2188633"/>
                <a:gd name="connsiteX29" fmla="*/ 287867 w 3898900"/>
                <a:gd name="connsiteY29" fmla="*/ 1422400 h 2188633"/>
                <a:gd name="connsiteX30" fmla="*/ 262467 w 3898900"/>
                <a:gd name="connsiteY30" fmla="*/ 1422400 h 2188633"/>
                <a:gd name="connsiteX31" fmla="*/ 259292 w 3898900"/>
                <a:gd name="connsiteY31" fmla="*/ 1368953 h 2188633"/>
                <a:gd name="connsiteX32" fmla="*/ 254530 w 3898900"/>
                <a:gd name="connsiteY32" fmla="*/ 1365779 h 2188633"/>
                <a:gd name="connsiteX33" fmla="*/ 256116 w 3898900"/>
                <a:gd name="connsiteY33" fmla="*/ 1305454 h 2188633"/>
                <a:gd name="connsiteX34" fmla="*/ 237067 w 3898900"/>
                <a:gd name="connsiteY34" fmla="*/ 1303866 h 2188633"/>
                <a:gd name="connsiteX35" fmla="*/ 237067 w 3898900"/>
                <a:gd name="connsiteY35" fmla="*/ 1214966 h 2188633"/>
                <a:gd name="connsiteX36" fmla="*/ 220133 w 3898900"/>
                <a:gd name="connsiteY36" fmla="*/ 1214966 h 2188633"/>
                <a:gd name="connsiteX37" fmla="*/ 220133 w 3898900"/>
                <a:gd name="connsiteY37" fmla="*/ 1126066 h 2188633"/>
                <a:gd name="connsiteX38" fmla="*/ 207433 w 3898900"/>
                <a:gd name="connsiteY38" fmla="*/ 1126066 h 2188633"/>
                <a:gd name="connsiteX39" fmla="*/ 207433 w 3898900"/>
                <a:gd name="connsiteY39" fmla="*/ 1037166 h 2188633"/>
                <a:gd name="connsiteX40" fmla="*/ 203200 w 3898900"/>
                <a:gd name="connsiteY40" fmla="*/ 1037166 h 2188633"/>
                <a:gd name="connsiteX41" fmla="*/ 203200 w 3898900"/>
                <a:gd name="connsiteY41" fmla="*/ 1011766 h 2188633"/>
                <a:gd name="connsiteX42" fmla="*/ 190500 w 3898900"/>
                <a:gd name="connsiteY42" fmla="*/ 1011766 h 2188633"/>
                <a:gd name="connsiteX43" fmla="*/ 184150 w 3898900"/>
                <a:gd name="connsiteY43" fmla="*/ 990600 h 2188633"/>
                <a:gd name="connsiteX44" fmla="*/ 185737 w 3898900"/>
                <a:gd name="connsiteY44" fmla="*/ 925513 h 2188633"/>
                <a:gd name="connsiteX45" fmla="*/ 156633 w 3898900"/>
                <a:gd name="connsiteY45" fmla="*/ 927100 h 2188633"/>
                <a:gd name="connsiteX46" fmla="*/ 156633 w 3898900"/>
                <a:gd name="connsiteY46" fmla="*/ 829733 h 2188633"/>
                <a:gd name="connsiteX47" fmla="*/ 156633 w 3898900"/>
                <a:gd name="connsiteY47" fmla="*/ 829733 h 2188633"/>
                <a:gd name="connsiteX48" fmla="*/ 143932 w 3898900"/>
                <a:gd name="connsiteY48" fmla="*/ 829733 h 2188633"/>
                <a:gd name="connsiteX49" fmla="*/ 143933 w 3898900"/>
                <a:gd name="connsiteY49" fmla="*/ 745066 h 2188633"/>
                <a:gd name="connsiteX50" fmla="*/ 127000 w 3898900"/>
                <a:gd name="connsiteY50" fmla="*/ 745066 h 2188633"/>
                <a:gd name="connsiteX51" fmla="*/ 127000 w 3898900"/>
                <a:gd name="connsiteY51" fmla="*/ 664633 h 2188633"/>
                <a:gd name="connsiteX52" fmla="*/ 118533 w 3898900"/>
                <a:gd name="connsiteY52" fmla="*/ 664633 h 2188633"/>
                <a:gd name="connsiteX53" fmla="*/ 118533 w 3898900"/>
                <a:gd name="connsiteY53" fmla="*/ 584200 h 2188633"/>
                <a:gd name="connsiteX54" fmla="*/ 97367 w 3898900"/>
                <a:gd name="connsiteY54" fmla="*/ 584200 h 2188633"/>
                <a:gd name="connsiteX55" fmla="*/ 97367 w 3898900"/>
                <a:gd name="connsiteY55" fmla="*/ 499533 h 2188633"/>
                <a:gd name="connsiteX56" fmla="*/ 80433 w 3898900"/>
                <a:gd name="connsiteY56" fmla="*/ 499533 h 2188633"/>
                <a:gd name="connsiteX57" fmla="*/ 80433 w 3898900"/>
                <a:gd name="connsiteY57" fmla="*/ 452966 h 2188633"/>
                <a:gd name="connsiteX58" fmla="*/ 67733 w 3898900"/>
                <a:gd name="connsiteY58" fmla="*/ 452966 h 2188633"/>
                <a:gd name="connsiteX59" fmla="*/ 67733 w 3898900"/>
                <a:gd name="connsiteY59" fmla="*/ 410633 h 2188633"/>
                <a:gd name="connsiteX60" fmla="*/ 59267 w 3898900"/>
                <a:gd name="connsiteY60" fmla="*/ 410633 h 2188633"/>
                <a:gd name="connsiteX61" fmla="*/ 59267 w 3898900"/>
                <a:gd name="connsiteY61" fmla="*/ 338666 h 2188633"/>
                <a:gd name="connsiteX62" fmla="*/ 46567 w 3898900"/>
                <a:gd name="connsiteY62" fmla="*/ 338666 h 2188633"/>
                <a:gd name="connsiteX63" fmla="*/ 46567 w 3898900"/>
                <a:gd name="connsiteY63" fmla="*/ 254000 h 2188633"/>
                <a:gd name="connsiteX64" fmla="*/ 12700 w 3898900"/>
                <a:gd name="connsiteY64" fmla="*/ 254000 h 2188633"/>
                <a:gd name="connsiteX65" fmla="*/ 12700 w 3898900"/>
                <a:gd name="connsiteY65" fmla="*/ 118533 h 2188633"/>
                <a:gd name="connsiteX66" fmla="*/ 0 w 3898900"/>
                <a:gd name="connsiteY66" fmla="*/ 118533 h 2188633"/>
                <a:gd name="connsiteX67" fmla="*/ 0 w 3898900"/>
                <a:gd name="connsiteY67"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25967 w 3898900"/>
                <a:gd name="connsiteY26" fmla="*/ 1485900 h 2188633"/>
                <a:gd name="connsiteX27" fmla="*/ 283105 w 3898900"/>
                <a:gd name="connsiteY27" fmla="*/ 1497541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0133 w 3898900"/>
                <a:gd name="connsiteY35" fmla="*/ 1214966 h 2188633"/>
                <a:gd name="connsiteX36" fmla="*/ 220133 w 3898900"/>
                <a:gd name="connsiteY36" fmla="*/ 1126066 h 2188633"/>
                <a:gd name="connsiteX37" fmla="*/ 207433 w 3898900"/>
                <a:gd name="connsiteY37" fmla="*/ 11260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10092 w 3898900"/>
                <a:gd name="connsiteY26" fmla="*/ 1492250 h 2188633"/>
                <a:gd name="connsiteX27" fmla="*/ 283105 w 3898900"/>
                <a:gd name="connsiteY27" fmla="*/ 1497541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0133 w 3898900"/>
                <a:gd name="connsiteY35" fmla="*/ 1214966 h 2188633"/>
                <a:gd name="connsiteX36" fmla="*/ 220133 w 3898900"/>
                <a:gd name="connsiteY36" fmla="*/ 1126066 h 2188633"/>
                <a:gd name="connsiteX37" fmla="*/ 207433 w 3898900"/>
                <a:gd name="connsiteY37" fmla="*/ 11260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25967 w 3898900"/>
                <a:gd name="connsiteY25" fmla="*/ 1528233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0133 w 3898900"/>
                <a:gd name="connsiteY35" fmla="*/ 1214966 h 2188633"/>
                <a:gd name="connsiteX36" fmla="*/ 220133 w 3898900"/>
                <a:gd name="connsiteY36" fmla="*/ 1126066 h 2188633"/>
                <a:gd name="connsiteX37" fmla="*/ 207433 w 3898900"/>
                <a:gd name="connsiteY37" fmla="*/ 11260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0133 w 3898900"/>
                <a:gd name="connsiteY35" fmla="*/ 1214966 h 2188633"/>
                <a:gd name="connsiteX36" fmla="*/ 220133 w 3898900"/>
                <a:gd name="connsiteY36" fmla="*/ 1126066 h 2188633"/>
                <a:gd name="connsiteX37" fmla="*/ 207433 w 3898900"/>
                <a:gd name="connsiteY37" fmla="*/ 11260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06917 w 3898900"/>
                <a:gd name="connsiteY25" fmla="*/ 1531407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0133 w 3898900"/>
                <a:gd name="connsiteY35" fmla="*/ 1214966 h 2188633"/>
                <a:gd name="connsiteX36" fmla="*/ 220133 w 3898900"/>
                <a:gd name="connsiteY36" fmla="*/ 1126066 h 2188633"/>
                <a:gd name="connsiteX37" fmla="*/ 207433 w 3898900"/>
                <a:gd name="connsiteY37" fmla="*/ 11260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0133 w 3898900"/>
                <a:gd name="connsiteY35" fmla="*/ 1214966 h 2188633"/>
                <a:gd name="connsiteX36" fmla="*/ 220133 w 3898900"/>
                <a:gd name="connsiteY36" fmla="*/ 1126066 h 2188633"/>
                <a:gd name="connsiteX37" fmla="*/ 207433 w 3898900"/>
                <a:gd name="connsiteY37" fmla="*/ 11260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0133 w 3898900"/>
                <a:gd name="connsiteY35" fmla="*/ 1214966 h 2188633"/>
                <a:gd name="connsiteX36" fmla="*/ 226483 w 3898900"/>
                <a:gd name="connsiteY36" fmla="*/ 1130828 h 2188633"/>
                <a:gd name="connsiteX37" fmla="*/ 207433 w 3898900"/>
                <a:gd name="connsiteY37" fmla="*/ 11260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0133 w 3898900"/>
                <a:gd name="connsiteY35" fmla="*/ 1214966 h 2188633"/>
                <a:gd name="connsiteX36" fmla="*/ 223308 w 3898900"/>
                <a:gd name="connsiteY36" fmla="*/ 1140353 h 2188633"/>
                <a:gd name="connsiteX37" fmla="*/ 207433 w 3898900"/>
                <a:gd name="connsiteY37" fmla="*/ 11260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0133 w 3898900"/>
                <a:gd name="connsiteY35" fmla="*/ 1214966 h 2188633"/>
                <a:gd name="connsiteX36" fmla="*/ 223308 w 3898900"/>
                <a:gd name="connsiteY36" fmla="*/ 1140353 h 2188633"/>
                <a:gd name="connsiteX37" fmla="*/ 207433 w 3898900"/>
                <a:gd name="connsiteY37" fmla="*/ 1148291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0133 w 3898900"/>
                <a:gd name="connsiteY35" fmla="*/ 1214966 h 2188633"/>
                <a:gd name="connsiteX36" fmla="*/ 223308 w 3898900"/>
                <a:gd name="connsiteY36" fmla="*/ 1140353 h 2188633"/>
                <a:gd name="connsiteX37" fmla="*/ 205845 w 3898900"/>
                <a:gd name="connsiteY37" fmla="*/ 11387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0133 w 3898900"/>
                <a:gd name="connsiteY35" fmla="*/ 1214966 h 2188633"/>
                <a:gd name="connsiteX36" fmla="*/ 224896 w 3898900"/>
                <a:gd name="connsiteY36" fmla="*/ 1137178 h 2188633"/>
                <a:gd name="connsiteX37" fmla="*/ 205845 w 3898900"/>
                <a:gd name="connsiteY37" fmla="*/ 11387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0133 w 3898900"/>
                <a:gd name="connsiteY35" fmla="*/ 1214966 h 2188633"/>
                <a:gd name="connsiteX36" fmla="*/ 228071 w 3898900"/>
                <a:gd name="connsiteY36" fmla="*/ 1138766 h 2188633"/>
                <a:gd name="connsiteX37" fmla="*/ 205845 w 3898900"/>
                <a:gd name="connsiteY37" fmla="*/ 11387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3308 w 3898900"/>
                <a:gd name="connsiteY35" fmla="*/ 1218141 h 2188633"/>
                <a:gd name="connsiteX36" fmla="*/ 228071 w 3898900"/>
                <a:gd name="connsiteY36" fmla="*/ 1138766 h 2188633"/>
                <a:gd name="connsiteX37" fmla="*/ 205845 w 3898900"/>
                <a:gd name="connsiteY37" fmla="*/ 11387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5967 w 3898900"/>
                <a:gd name="connsiteY23" fmla="*/ 1595966 h 2188633"/>
                <a:gd name="connsiteX24" fmla="*/ 325967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3308 w 3898900"/>
                <a:gd name="connsiteY35" fmla="*/ 1213379 h 2188633"/>
                <a:gd name="connsiteX36" fmla="*/ 228071 w 3898900"/>
                <a:gd name="connsiteY36" fmla="*/ 1138766 h 2188633"/>
                <a:gd name="connsiteX37" fmla="*/ 205845 w 3898900"/>
                <a:gd name="connsiteY37" fmla="*/ 11387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21205 w 3898900"/>
                <a:gd name="connsiteY23" fmla="*/ 1599141 h 2188633"/>
                <a:gd name="connsiteX24" fmla="*/ 325967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3308 w 3898900"/>
                <a:gd name="connsiteY35" fmla="*/ 1213379 h 2188633"/>
                <a:gd name="connsiteX36" fmla="*/ 228071 w 3898900"/>
                <a:gd name="connsiteY36" fmla="*/ 1138766 h 2188633"/>
                <a:gd name="connsiteX37" fmla="*/ 205845 w 3898900"/>
                <a:gd name="connsiteY37" fmla="*/ 11387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32317 w 3898900"/>
                <a:gd name="connsiteY23" fmla="*/ 1599141 h 2188633"/>
                <a:gd name="connsiteX24" fmla="*/ 325967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3308 w 3898900"/>
                <a:gd name="connsiteY35" fmla="*/ 1213379 h 2188633"/>
                <a:gd name="connsiteX36" fmla="*/ 228071 w 3898900"/>
                <a:gd name="connsiteY36" fmla="*/ 1138766 h 2188633"/>
                <a:gd name="connsiteX37" fmla="*/ 205845 w 3898900"/>
                <a:gd name="connsiteY37" fmla="*/ 11387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32317 w 3898900"/>
                <a:gd name="connsiteY23" fmla="*/ 1599141 h 2188633"/>
                <a:gd name="connsiteX24" fmla="*/ 340254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3308 w 3898900"/>
                <a:gd name="connsiteY35" fmla="*/ 1213379 h 2188633"/>
                <a:gd name="connsiteX36" fmla="*/ 228071 w 3898900"/>
                <a:gd name="connsiteY36" fmla="*/ 1138766 h 2188633"/>
                <a:gd name="connsiteX37" fmla="*/ 205845 w 3898900"/>
                <a:gd name="connsiteY37" fmla="*/ 11387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32317 w 3898900"/>
                <a:gd name="connsiteY23" fmla="*/ 1599141 h 2188633"/>
                <a:gd name="connsiteX24" fmla="*/ 333904 w 3898900"/>
                <a:gd name="connsiteY24" fmla="*/ 1528233 h 2188633"/>
                <a:gd name="connsiteX25" fmla="*/ 306917 w 3898900"/>
                <a:gd name="connsiteY25" fmla="*/ 1526645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3308 w 3898900"/>
                <a:gd name="connsiteY35" fmla="*/ 1213379 h 2188633"/>
                <a:gd name="connsiteX36" fmla="*/ 228071 w 3898900"/>
                <a:gd name="connsiteY36" fmla="*/ 1138766 h 2188633"/>
                <a:gd name="connsiteX37" fmla="*/ 205845 w 3898900"/>
                <a:gd name="connsiteY37" fmla="*/ 11387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32317 w 3898900"/>
                <a:gd name="connsiteY23" fmla="*/ 1599141 h 2188633"/>
                <a:gd name="connsiteX24" fmla="*/ 333904 w 3898900"/>
                <a:gd name="connsiteY24" fmla="*/ 1528233 h 2188633"/>
                <a:gd name="connsiteX25" fmla="*/ 303742 w 3898900"/>
                <a:gd name="connsiteY25" fmla="*/ 1531408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3308 w 3898900"/>
                <a:gd name="connsiteY35" fmla="*/ 1213379 h 2188633"/>
                <a:gd name="connsiteX36" fmla="*/ 228071 w 3898900"/>
                <a:gd name="connsiteY36" fmla="*/ 1138766 h 2188633"/>
                <a:gd name="connsiteX37" fmla="*/ 205845 w 3898900"/>
                <a:gd name="connsiteY37" fmla="*/ 11387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646766 h 2188633"/>
                <a:gd name="connsiteX22" fmla="*/ 389466 w 3898900"/>
                <a:gd name="connsiteY22" fmla="*/ 1595966 h 2188633"/>
                <a:gd name="connsiteX23" fmla="*/ 332317 w 3898900"/>
                <a:gd name="connsiteY23" fmla="*/ 1599141 h 2188633"/>
                <a:gd name="connsiteX24" fmla="*/ 333904 w 3898900"/>
                <a:gd name="connsiteY24" fmla="*/ 1528233 h 2188633"/>
                <a:gd name="connsiteX25" fmla="*/ 311680 w 3898900"/>
                <a:gd name="connsiteY25" fmla="*/ 1531408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3308 w 3898900"/>
                <a:gd name="connsiteY35" fmla="*/ 1213379 h 2188633"/>
                <a:gd name="connsiteX36" fmla="*/ 228071 w 3898900"/>
                <a:gd name="connsiteY36" fmla="*/ 1138766 h 2188633"/>
                <a:gd name="connsiteX37" fmla="*/ 205845 w 3898900"/>
                <a:gd name="connsiteY37" fmla="*/ 11387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6291 w 3898900"/>
                <a:gd name="connsiteY21" fmla="*/ 1670579 h 2188633"/>
                <a:gd name="connsiteX22" fmla="*/ 389466 w 3898900"/>
                <a:gd name="connsiteY22" fmla="*/ 1595966 h 2188633"/>
                <a:gd name="connsiteX23" fmla="*/ 332317 w 3898900"/>
                <a:gd name="connsiteY23" fmla="*/ 1599141 h 2188633"/>
                <a:gd name="connsiteX24" fmla="*/ 333904 w 3898900"/>
                <a:gd name="connsiteY24" fmla="*/ 1528233 h 2188633"/>
                <a:gd name="connsiteX25" fmla="*/ 311680 w 3898900"/>
                <a:gd name="connsiteY25" fmla="*/ 1531408 h 2188633"/>
                <a:gd name="connsiteX26" fmla="*/ 310092 w 3898900"/>
                <a:gd name="connsiteY26" fmla="*/ 1492250 h 2188633"/>
                <a:gd name="connsiteX27" fmla="*/ 286280 w 3898900"/>
                <a:gd name="connsiteY27" fmla="*/ 1492778 h 2188633"/>
                <a:gd name="connsiteX28" fmla="*/ 287867 w 3898900"/>
                <a:gd name="connsiteY28" fmla="*/ 1422400 h 2188633"/>
                <a:gd name="connsiteX29" fmla="*/ 262467 w 3898900"/>
                <a:gd name="connsiteY29" fmla="*/ 1422400 h 2188633"/>
                <a:gd name="connsiteX30" fmla="*/ 259292 w 3898900"/>
                <a:gd name="connsiteY30" fmla="*/ 1368953 h 2188633"/>
                <a:gd name="connsiteX31" fmla="*/ 254530 w 3898900"/>
                <a:gd name="connsiteY31" fmla="*/ 1365779 h 2188633"/>
                <a:gd name="connsiteX32" fmla="*/ 256116 w 3898900"/>
                <a:gd name="connsiteY32" fmla="*/ 1305454 h 2188633"/>
                <a:gd name="connsiteX33" fmla="*/ 237067 w 3898900"/>
                <a:gd name="connsiteY33" fmla="*/ 1303866 h 2188633"/>
                <a:gd name="connsiteX34" fmla="*/ 237067 w 3898900"/>
                <a:gd name="connsiteY34" fmla="*/ 1214966 h 2188633"/>
                <a:gd name="connsiteX35" fmla="*/ 223308 w 3898900"/>
                <a:gd name="connsiteY35" fmla="*/ 1213379 h 2188633"/>
                <a:gd name="connsiteX36" fmla="*/ 228071 w 3898900"/>
                <a:gd name="connsiteY36" fmla="*/ 1138766 h 2188633"/>
                <a:gd name="connsiteX37" fmla="*/ 205845 w 3898900"/>
                <a:gd name="connsiteY37" fmla="*/ 1138766 h 2188633"/>
                <a:gd name="connsiteX38" fmla="*/ 207433 w 3898900"/>
                <a:gd name="connsiteY38" fmla="*/ 1037166 h 2188633"/>
                <a:gd name="connsiteX39" fmla="*/ 203200 w 3898900"/>
                <a:gd name="connsiteY39" fmla="*/ 1037166 h 2188633"/>
                <a:gd name="connsiteX40" fmla="*/ 203200 w 3898900"/>
                <a:gd name="connsiteY40" fmla="*/ 1011766 h 2188633"/>
                <a:gd name="connsiteX41" fmla="*/ 190500 w 3898900"/>
                <a:gd name="connsiteY41" fmla="*/ 1011766 h 2188633"/>
                <a:gd name="connsiteX42" fmla="*/ 184150 w 3898900"/>
                <a:gd name="connsiteY42" fmla="*/ 990600 h 2188633"/>
                <a:gd name="connsiteX43" fmla="*/ 185737 w 3898900"/>
                <a:gd name="connsiteY43" fmla="*/ 925513 h 2188633"/>
                <a:gd name="connsiteX44" fmla="*/ 156633 w 3898900"/>
                <a:gd name="connsiteY44" fmla="*/ 927100 h 2188633"/>
                <a:gd name="connsiteX45" fmla="*/ 156633 w 3898900"/>
                <a:gd name="connsiteY45" fmla="*/ 829733 h 2188633"/>
                <a:gd name="connsiteX46" fmla="*/ 156633 w 3898900"/>
                <a:gd name="connsiteY46" fmla="*/ 829733 h 2188633"/>
                <a:gd name="connsiteX47" fmla="*/ 143932 w 3898900"/>
                <a:gd name="connsiteY47" fmla="*/ 829733 h 2188633"/>
                <a:gd name="connsiteX48" fmla="*/ 143933 w 3898900"/>
                <a:gd name="connsiteY48" fmla="*/ 745066 h 2188633"/>
                <a:gd name="connsiteX49" fmla="*/ 127000 w 3898900"/>
                <a:gd name="connsiteY49" fmla="*/ 745066 h 2188633"/>
                <a:gd name="connsiteX50" fmla="*/ 127000 w 3898900"/>
                <a:gd name="connsiteY50" fmla="*/ 664633 h 2188633"/>
                <a:gd name="connsiteX51" fmla="*/ 118533 w 3898900"/>
                <a:gd name="connsiteY51" fmla="*/ 664633 h 2188633"/>
                <a:gd name="connsiteX52" fmla="*/ 118533 w 3898900"/>
                <a:gd name="connsiteY52" fmla="*/ 584200 h 2188633"/>
                <a:gd name="connsiteX53" fmla="*/ 97367 w 3898900"/>
                <a:gd name="connsiteY53" fmla="*/ 584200 h 2188633"/>
                <a:gd name="connsiteX54" fmla="*/ 97367 w 3898900"/>
                <a:gd name="connsiteY54" fmla="*/ 499533 h 2188633"/>
                <a:gd name="connsiteX55" fmla="*/ 80433 w 3898900"/>
                <a:gd name="connsiteY55" fmla="*/ 499533 h 2188633"/>
                <a:gd name="connsiteX56" fmla="*/ 80433 w 3898900"/>
                <a:gd name="connsiteY56" fmla="*/ 452966 h 2188633"/>
                <a:gd name="connsiteX57" fmla="*/ 67733 w 3898900"/>
                <a:gd name="connsiteY57" fmla="*/ 452966 h 2188633"/>
                <a:gd name="connsiteX58" fmla="*/ 67733 w 3898900"/>
                <a:gd name="connsiteY58" fmla="*/ 410633 h 2188633"/>
                <a:gd name="connsiteX59" fmla="*/ 59267 w 3898900"/>
                <a:gd name="connsiteY59" fmla="*/ 410633 h 2188633"/>
                <a:gd name="connsiteX60" fmla="*/ 59267 w 3898900"/>
                <a:gd name="connsiteY60" fmla="*/ 338666 h 2188633"/>
                <a:gd name="connsiteX61" fmla="*/ 46567 w 3898900"/>
                <a:gd name="connsiteY61" fmla="*/ 338666 h 2188633"/>
                <a:gd name="connsiteX62" fmla="*/ 46567 w 3898900"/>
                <a:gd name="connsiteY62" fmla="*/ 254000 h 2188633"/>
                <a:gd name="connsiteX63" fmla="*/ 12700 w 3898900"/>
                <a:gd name="connsiteY63" fmla="*/ 254000 h 2188633"/>
                <a:gd name="connsiteX64" fmla="*/ 12700 w 3898900"/>
                <a:gd name="connsiteY64" fmla="*/ 118533 h 2188633"/>
                <a:gd name="connsiteX65" fmla="*/ 0 w 3898900"/>
                <a:gd name="connsiteY65" fmla="*/ 118533 h 2188633"/>
                <a:gd name="connsiteX66" fmla="*/ 0 w 3898900"/>
                <a:gd name="connsiteY66"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402167 w 3898900"/>
                <a:gd name="connsiteY20" fmla="*/ 1659467 h 2188633"/>
                <a:gd name="connsiteX21" fmla="*/ 389466 w 3898900"/>
                <a:gd name="connsiteY21" fmla="*/ 1595966 h 2188633"/>
                <a:gd name="connsiteX22" fmla="*/ 332317 w 3898900"/>
                <a:gd name="connsiteY22" fmla="*/ 1599141 h 2188633"/>
                <a:gd name="connsiteX23" fmla="*/ 333904 w 3898900"/>
                <a:gd name="connsiteY23" fmla="*/ 1528233 h 2188633"/>
                <a:gd name="connsiteX24" fmla="*/ 311680 w 3898900"/>
                <a:gd name="connsiteY24" fmla="*/ 1531408 h 2188633"/>
                <a:gd name="connsiteX25" fmla="*/ 310092 w 3898900"/>
                <a:gd name="connsiteY25" fmla="*/ 1492250 h 2188633"/>
                <a:gd name="connsiteX26" fmla="*/ 286280 w 3898900"/>
                <a:gd name="connsiteY26" fmla="*/ 1492778 h 2188633"/>
                <a:gd name="connsiteX27" fmla="*/ 287867 w 3898900"/>
                <a:gd name="connsiteY27" fmla="*/ 1422400 h 2188633"/>
                <a:gd name="connsiteX28" fmla="*/ 262467 w 3898900"/>
                <a:gd name="connsiteY28" fmla="*/ 1422400 h 2188633"/>
                <a:gd name="connsiteX29" fmla="*/ 259292 w 3898900"/>
                <a:gd name="connsiteY29" fmla="*/ 1368953 h 2188633"/>
                <a:gd name="connsiteX30" fmla="*/ 254530 w 3898900"/>
                <a:gd name="connsiteY30" fmla="*/ 1365779 h 2188633"/>
                <a:gd name="connsiteX31" fmla="*/ 256116 w 3898900"/>
                <a:gd name="connsiteY31" fmla="*/ 1305454 h 2188633"/>
                <a:gd name="connsiteX32" fmla="*/ 237067 w 3898900"/>
                <a:gd name="connsiteY32" fmla="*/ 1303866 h 2188633"/>
                <a:gd name="connsiteX33" fmla="*/ 237067 w 3898900"/>
                <a:gd name="connsiteY33" fmla="*/ 1214966 h 2188633"/>
                <a:gd name="connsiteX34" fmla="*/ 223308 w 3898900"/>
                <a:gd name="connsiteY34" fmla="*/ 1213379 h 2188633"/>
                <a:gd name="connsiteX35" fmla="*/ 228071 w 3898900"/>
                <a:gd name="connsiteY35" fmla="*/ 1138766 h 2188633"/>
                <a:gd name="connsiteX36" fmla="*/ 205845 w 3898900"/>
                <a:gd name="connsiteY36" fmla="*/ 1138766 h 2188633"/>
                <a:gd name="connsiteX37" fmla="*/ 207433 w 3898900"/>
                <a:gd name="connsiteY37" fmla="*/ 1037166 h 2188633"/>
                <a:gd name="connsiteX38" fmla="*/ 203200 w 3898900"/>
                <a:gd name="connsiteY38" fmla="*/ 1037166 h 2188633"/>
                <a:gd name="connsiteX39" fmla="*/ 203200 w 3898900"/>
                <a:gd name="connsiteY39" fmla="*/ 1011766 h 2188633"/>
                <a:gd name="connsiteX40" fmla="*/ 190500 w 3898900"/>
                <a:gd name="connsiteY40" fmla="*/ 1011766 h 2188633"/>
                <a:gd name="connsiteX41" fmla="*/ 184150 w 3898900"/>
                <a:gd name="connsiteY41" fmla="*/ 990600 h 2188633"/>
                <a:gd name="connsiteX42" fmla="*/ 185737 w 3898900"/>
                <a:gd name="connsiteY42" fmla="*/ 925513 h 2188633"/>
                <a:gd name="connsiteX43" fmla="*/ 156633 w 3898900"/>
                <a:gd name="connsiteY43" fmla="*/ 927100 h 2188633"/>
                <a:gd name="connsiteX44" fmla="*/ 156633 w 3898900"/>
                <a:gd name="connsiteY44" fmla="*/ 829733 h 2188633"/>
                <a:gd name="connsiteX45" fmla="*/ 156633 w 3898900"/>
                <a:gd name="connsiteY45" fmla="*/ 829733 h 2188633"/>
                <a:gd name="connsiteX46" fmla="*/ 143932 w 3898900"/>
                <a:gd name="connsiteY46" fmla="*/ 829733 h 2188633"/>
                <a:gd name="connsiteX47" fmla="*/ 143933 w 3898900"/>
                <a:gd name="connsiteY47" fmla="*/ 745066 h 2188633"/>
                <a:gd name="connsiteX48" fmla="*/ 127000 w 3898900"/>
                <a:gd name="connsiteY48" fmla="*/ 745066 h 2188633"/>
                <a:gd name="connsiteX49" fmla="*/ 127000 w 3898900"/>
                <a:gd name="connsiteY49" fmla="*/ 664633 h 2188633"/>
                <a:gd name="connsiteX50" fmla="*/ 118533 w 3898900"/>
                <a:gd name="connsiteY50" fmla="*/ 664633 h 2188633"/>
                <a:gd name="connsiteX51" fmla="*/ 118533 w 3898900"/>
                <a:gd name="connsiteY51" fmla="*/ 584200 h 2188633"/>
                <a:gd name="connsiteX52" fmla="*/ 97367 w 3898900"/>
                <a:gd name="connsiteY52" fmla="*/ 584200 h 2188633"/>
                <a:gd name="connsiteX53" fmla="*/ 97367 w 3898900"/>
                <a:gd name="connsiteY53" fmla="*/ 499533 h 2188633"/>
                <a:gd name="connsiteX54" fmla="*/ 80433 w 3898900"/>
                <a:gd name="connsiteY54" fmla="*/ 499533 h 2188633"/>
                <a:gd name="connsiteX55" fmla="*/ 80433 w 3898900"/>
                <a:gd name="connsiteY55" fmla="*/ 452966 h 2188633"/>
                <a:gd name="connsiteX56" fmla="*/ 67733 w 3898900"/>
                <a:gd name="connsiteY56" fmla="*/ 452966 h 2188633"/>
                <a:gd name="connsiteX57" fmla="*/ 67733 w 3898900"/>
                <a:gd name="connsiteY57" fmla="*/ 410633 h 2188633"/>
                <a:gd name="connsiteX58" fmla="*/ 59267 w 3898900"/>
                <a:gd name="connsiteY58" fmla="*/ 410633 h 2188633"/>
                <a:gd name="connsiteX59" fmla="*/ 59267 w 3898900"/>
                <a:gd name="connsiteY59" fmla="*/ 338666 h 2188633"/>
                <a:gd name="connsiteX60" fmla="*/ 46567 w 3898900"/>
                <a:gd name="connsiteY60" fmla="*/ 338666 h 2188633"/>
                <a:gd name="connsiteX61" fmla="*/ 46567 w 3898900"/>
                <a:gd name="connsiteY61" fmla="*/ 254000 h 2188633"/>
                <a:gd name="connsiteX62" fmla="*/ 12700 w 3898900"/>
                <a:gd name="connsiteY62" fmla="*/ 254000 h 2188633"/>
                <a:gd name="connsiteX63" fmla="*/ 12700 w 3898900"/>
                <a:gd name="connsiteY63" fmla="*/ 118533 h 2188633"/>
                <a:gd name="connsiteX64" fmla="*/ 0 w 3898900"/>
                <a:gd name="connsiteY64" fmla="*/ 118533 h 2188633"/>
                <a:gd name="connsiteX65" fmla="*/ 0 w 3898900"/>
                <a:gd name="connsiteY65"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387879 w 3898900"/>
                <a:gd name="connsiteY20" fmla="*/ 1672167 h 2188633"/>
                <a:gd name="connsiteX21" fmla="*/ 389466 w 3898900"/>
                <a:gd name="connsiteY21" fmla="*/ 1595966 h 2188633"/>
                <a:gd name="connsiteX22" fmla="*/ 332317 w 3898900"/>
                <a:gd name="connsiteY22" fmla="*/ 1599141 h 2188633"/>
                <a:gd name="connsiteX23" fmla="*/ 333904 w 3898900"/>
                <a:gd name="connsiteY23" fmla="*/ 1528233 h 2188633"/>
                <a:gd name="connsiteX24" fmla="*/ 311680 w 3898900"/>
                <a:gd name="connsiteY24" fmla="*/ 1531408 h 2188633"/>
                <a:gd name="connsiteX25" fmla="*/ 310092 w 3898900"/>
                <a:gd name="connsiteY25" fmla="*/ 1492250 h 2188633"/>
                <a:gd name="connsiteX26" fmla="*/ 286280 w 3898900"/>
                <a:gd name="connsiteY26" fmla="*/ 1492778 h 2188633"/>
                <a:gd name="connsiteX27" fmla="*/ 287867 w 3898900"/>
                <a:gd name="connsiteY27" fmla="*/ 1422400 h 2188633"/>
                <a:gd name="connsiteX28" fmla="*/ 262467 w 3898900"/>
                <a:gd name="connsiteY28" fmla="*/ 1422400 h 2188633"/>
                <a:gd name="connsiteX29" fmla="*/ 259292 w 3898900"/>
                <a:gd name="connsiteY29" fmla="*/ 1368953 h 2188633"/>
                <a:gd name="connsiteX30" fmla="*/ 254530 w 3898900"/>
                <a:gd name="connsiteY30" fmla="*/ 1365779 h 2188633"/>
                <a:gd name="connsiteX31" fmla="*/ 256116 w 3898900"/>
                <a:gd name="connsiteY31" fmla="*/ 1305454 h 2188633"/>
                <a:gd name="connsiteX32" fmla="*/ 237067 w 3898900"/>
                <a:gd name="connsiteY32" fmla="*/ 1303866 h 2188633"/>
                <a:gd name="connsiteX33" fmla="*/ 237067 w 3898900"/>
                <a:gd name="connsiteY33" fmla="*/ 1214966 h 2188633"/>
                <a:gd name="connsiteX34" fmla="*/ 223308 w 3898900"/>
                <a:gd name="connsiteY34" fmla="*/ 1213379 h 2188633"/>
                <a:gd name="connsiteX35" fmla="*/ 228071 w 3898900"/>
                <a:gd name="connsiteY35" fmla="*/ 1138766 h 2188633"/>
                <a:gd name="connsiteX36" fmla="*/ 205845 w 3898900"/>
                <a:gd name="connsiteY36" fmla="*/ 1138766 h 2188633"/>
                <a:gd name="connsiteX37" fmla="*/ 207433 w 3898900"/>
                <a:gd name="connsiteY37" fmla="*/ 1037166 h 2188633"/>
                <a:gd name="connsiteX38" fmla="*/ 203200 w 3898900"/>
                <a:gd name="connsiteY38" fmla="*/ 1037166 h 2188633"/>
                <a:gd name="connsiteX39" fmla="*/ 203200 w 3898900"/>
                <a:gd name="connsiteY39" fmla="*/ 1011766 h 2188633"/>
                <a:gd name="connsiteX40" fmla="*/ 190500 w 3898900"/>
                <a:gd name="connsiteY40" fmla="*/ 1011766 h 2188633"/>
                <a:gd name="connsiteX41" fmla="*/ 184150 w 3898900"/>
                <a:gd name="connsiteY41" fmla="*/ 990600 h 2188633"/>
                <a:gd name="connsiteX42" fmla="*/ 185737 w 3898900"/>
                <a:gd name="connsiteY42" fmla="*/ 925513 h 2188633"/>
                <a:gd name="connsiteX43" fmla="*/ 156633 w 3898900"/>
                <a:gd name="connsiteY43" fmla="*/ 927100 h 2188633"/>
                <a:gd name="connsiteX44" fmla="*/ 156633 w 3898900"/>
                <a:gd name="connsiteY44" fmla="*/ 829733 h 2188633"/>
                <a:gd name="connsiteX45" fmla="*/ 156633 w 3898900"/>
                <a:gd name="connsiteY45" fmla="*/ 829733 h 2188633"/>
                <a:gd name="connsiteX46" fmla="*/ 143932 w 3898900"/>
                <a:gd name="connsiteY46" fmla="*/ 829733 h 2188633"/>
                <a:gd name="connsiteX47" fmla="*/ 143933 w 3898900"/>
                <a:gd name="connsiteY47" fmla="*/ 745066 h 2188633"/>
                <a:gd name="connsiteX48" fmla="*/ 127000 w 3898900"/>
                <a:gd name="connsiteY48" fmla="*/ 745066 h 2188633"/>
                <a:gd name="connsiteX49" fmla="*/ 127000 w 3898900"/>
                <a:gd name="connsiteY49" fmla="*/ 664633 h 2188633"/>
                <a:gd name="connsiteX50" fmla="*/ 118533 w 3898900"/>
                <a:gd name="connsiteY50" fmla="*/ 664633 h 2188633"/>
                <a:gd name="connsiteX51" fmla="*/ 118533 w 3898900"/>
                <a:gd name="connsiteY51" fmla="*/ 584200 h 2188633"/>
                <a:gd name="connsiteX52" fmla="*/ 97367 w 3898900"/>
                <a:gd name="connsiteY52" fmla="*/ 584200 h 2188633"/>
                <a:gd name="connsiteX53" fmla="*/ 97367 w 3898900"/>
                <a:gd name="connsiteY53" fmla="*/ 499533 h 2188633"/>
                <a:gd name="connsiteX54" fmla="*/ 80433 w 3898900"/>
                <a:gd name="connsiteY54" fmla="*/ 499533 h 2188633"/>
                <a:gd name="connsiteX55" fmla="*/ 80433 w 3898900"/>
                <a:gd name="connsiteY55" fmla="*/ 452966 h 2188633"/>
                <a:gd name="connsiteX56" fmla="*/ 67733 w 3898900"/>
                <a:gd name="connsiteY56" fmla="*/ 452966 h 2188633"/>
                <a:gd name="connsiteX57" fmla="*/ 67733 w 3898900"/>
                <a:gd name="connsiteY57" fmla="*/ 410633 h 2188633"/>
                <a:gd name="connsiteX58" fmla="*/ 59267 w 3898900"/>
                <a:gd name="connsiteY58" fmla="*/ 410633 h 2188633"/>
                <a:gd name="connsiteX59" fmla="*/ 59267 w 3898900"/>
                <a:gd name="connsiteY59" fmla="*/ 338666 h 2188633"/>
                <a:gd name="connsiteX60" fmla="*/ 46567 w 3898900"/>
                <a:gd name="connsiteY60" fmla="*/ 338666 h 2188633"/>
                <a:gd name="connsiteX61" fmla="*/ 46567 w 3898900"/>
                <a:gd name="connsiteY61" fmla="*/ 254000 h 2188633"/>
                <a:gd name="connsiteX62" fmla="*/ 12700 w 3898900"/>
                <a:gd name="connsiteY62" fmla="*/ 254000 h 2188633"/>
                <a:gd name="connsiteX63" fmla="*/ 12700 w 3898900"/>
                <a:gd name="connsiteY63" fmla="*/ 118533 h 2188633"/>
                <a:gd name="connsiteX64" fmla="*/ 0 w 3898900"/>
                <a:gd name="connsiteY64" fmla="*/ 118533 h 2188633"/>
                <a:gd name="connsiteX65" fmla="*/ 0 w 3898900"/>
                <a:gd name="connsiteY65"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387879 w 3898900"/>
                <a:gd name="connsiteY20" fmla="*/ 1672167 h 2188633"/>
                <a:gd name="connsiteX21" fmla="*/ 384704 w 3898900"/>
                <a:gd name="connsiteY21" fmla="*/ 1608666 h 2188633"/>
                <a:gd name="connsiteX22" fmla="*/ 332317 w 3898900"/>
                <a:gd name="connsiteY22" fmla="*/ 1599141 h 2188633"/>
                <a:gd name="connsiteX23" fmla="*/ 333904 w 3898900"/>
                <a:gd name="connsiteY23" fmla="*/ 1528233 h 2188633"/>
                <a:gd name="connsiteX24" fmla="*/ 311680 w 3898900"/>
                <a:gd name="connsiteY24" fmla="*/ 1531408 h 2188633"/>
                <a:gd name="connsiteX25" fmla="*/ 310092 w 3898900"/>
                <a:gd name="connsiteY25" fmla="*/ 1492250 h 2188633"/>
                <a:gd name="connsiteX26" fmla="*/ 286280 w 3898900"/>
                <a:gd name="connsiteY26" fmla="*/ 1492778 h 2188633"/>
                <a:gd name="connsiteX27" fmla="*/ 287867 w 3898900"/>
                <a:gd name="connsiteY27" fmla="*/ 1422400 h 2188633"/>
                <a:gd name="connsiteX28" fmla="*/ 262467 w 3898900"/>
                <a:gd name="connsiteY28" fmla="*/ 1422400 h 2188633"/>
                <a:gd name="connsiteX29" fmla="*/ 259292 w 3898900"/>
                <a:gd name="connsiteY29" fmla="*/ 1368953 h 2188633"/>
                <a:gd name="connsiteX30" fmla="*/ 254530 w 3898900"/>
                <a:gd name="connsiteY30" fmla="*/ 1365779 h 2188633"/>
                <a:gd name="connsiteX31" fmla="*/ 256116 w 3898900"/>
                <a:gd name="connsiteY31" fmla="*/ 1305454 h 2188633"/>
                <a:gd name="connsiteX32" fmla="*/ 237067 w 3898900"/>
                <a:gd name="connsiteY32" fmla="*/ 1303866 h 2188633"/>
                <a:gd name="connsiteX33" fmla="*/ 237067 w 3898900"/>
                <a:gd name="connsiteY33" fmla="*/ 1214966 h 2188633"/>
                <a:gd name="connsiteX34" fmla="*/ 223308 w 3898900"/>
                <a:gd name="connsiteY34" fmla="*/ 1213379 h 2188633"/>
                <a:gd name="connsiteX35" fmla="*/ 228071 w 3898900"/>
                <a:gd name="connsiteY35" fmla="*/ 1138766 h 2188633"/>
                <a:gd name="connsiteX36" fmla="*/ 205845 w 3898900"/>
                <a:gd name="connsiteY36" fmla="*/ 1138766 h 2188633"/>
                <a:gd name="connsiteX37" fmla="*/ 207433 w 3898900"/>
                <a:gd name="connsiteY37" fmla="*/ 1037166 h 2188633"/>
                <a:gd name="connsiteX38" fmla="*/ 203200 w 3898900"/>
                <a:gd name="connsiteY38" fmla="*/ 1037166 h 2188633"/>
                <a:gd name="connsiteX39" fmla="*/ 203200 w 3898900"/>
                <a:gd name="connsiteY39" fmla="*/ 1011766 h 2188633"/>
                <a:gd name="connsiteX40" fmla="*/ 190500 w 3898900"/>
                <a:gd name="connsiteY40" fmla="*/ 1011766 h 2188633"/>
                <a:gd name="connsiteX41" fmla="*/ 184150 w 3898900"/>
                <a:gd name="connsiteY41" fmla="*/ 990600 h 2188633"/>
                <a:gd name="connsiteX42" fmla="*/ 185737 w 3898900"/>
                <a:gd name="connsiteY42" fmla="*/ 925513 h 2188633"/>
                <a:gd name="connsiteX43" fmla="*/ 156633 w 3898900"/>
                <a:gd name="connsiteY43" fmla="*/ 927100 h 2188633"/>
                <a:gd name="connsiteX44" fmla="*/ 156633 w 3898900"/>
                <a:gd name="connsiteY44" fmla="*/ 829733 h 2188633"/>
                <a:gd name="connsiteX45" fmla="*/ 156633 w 3898900"/>
                <a:gd name="connsiteY45" fmla="*/ 829733 h 2188633"/>
                <a:gd name="connsiteX46" fmla="*/ 143932 w 3898900"/>
                <a:gd name="connsiteY46" fmla="*/ 829733 h 2188633"/>
                <a:gd name="connsiteX47" fmla="*/ 143933 w 3898900"/>
                <a:gd name="connsiteY47" fmla="*/ 745066 h 2188633"/>
                <a:gd name="connsiteX48" fmla="*/ 127000 w 3898900"/>
                <a:gd name="connsiteY48" fmla="*/ 745066 h 2188633"/>
                <a:gd name="connsiteX49" fmla="*/ 127000 w 3898900"/>
                <a:gd name="connsiteY49" fmla="*/ 664633 h 2188633"/>
                <a:gd name="connsiteX50" fmla="*/ 118533 w 3898900"/>
                <a:gd name="connsiteY50" fmla="*/ 664633 h 2188633"/>
                <a:gd name="connsiteX51" fmla="*/ 118533 w 3898900"/>
                <a:gd name="connsiteY51" fmla="*/ 584200 h 2188633"/>
                <a:gd name="connsiteX52" fmla="*/ 97367 w 3898900"/>
                <a:gd name="connsiteY52" fmla="*/ 584200 h 2188633"/>
                <a:gd name="connsiteX53" fmla="*/ 97367 w 3898900"/>
                <a:gd name="connsiteY53" fmla="*/ 499533 h 2188633"/>
                <a:gd name="connsiteX54" fmla="*/ 80433 w 3898900"/>
                <a:gd name="connsiteY54" fmla="*/ 499533 h 2188633"/>
                <a:gd name="connsiteX55" fmla="*/ 80433 w 3898900"/>
                <a:gd name="connsiteY55" fmla="*/ 452966 h 2188633"/>
                <a:gd name="connsiteX56" fmla="*/ 67733 w 3898900"/>
                <a:gd name="connsiteY56" fmla="*/ 452966 h 2188633"/>
                <a:gd name="connsiteX57" fmla="*/ 67733 w 3898900"/>
                <a:gd name="connsiteY57" fmla="*/ 410633 h 2188633"/>
                <a:gd name="connsiteX58" fmla="*/ 59267 w 3898900"/>
                <a:gd name="connsiteY58" fmla="*/ 410633 h 2188633"/>
                <a:gd name="connsiteX59" fmla="*/ 59267 w 3898900"/>
                <a:gd name="connsiteY59" fmla="*/ 338666 h 2188633"/>
                <a:gd name="connsiteX60" fmla="*/ 46567 w 3898900"/>
                <a:gd name="connsiteY60" fmla="*/ 338666 h 2188633"/>
                <a:gd name="connsiteX61" fmla="*/ 46567 w 3898900"/>
                <a:gd name="connsiteY61" fmla="*/ 254000 h 2188633"/>
                <a:gd name="connsiteX62" fmla="*/ 12700 w 3898900"/>
                <a:gd name="connsiteY62" fmla="*/ 254000 h 2188633"/>
                <a:gd name="connsiteX63" fmla="*/ 12700 w 3898900"/>
                <a:gd name="connsiteY63" fmla="*/ 118533 h 2188633"/>
                <a:gd name="connsiteX64" fmla="*/ 0 w 3898900"/>
                <a:gd name="connsiteY64" fmla="*/ 118533 h 2188633"/>
                <a:gd name="connsiteX65" fmla="*/ 0 w 3898900"/>
                <a:gd name="connsiteY65"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387879 w 3898900"/>
                <a:gd name="connsiteY20" fmla="*/ 1672167 h 2188633"/>
                <a:gd name="connsiteX21" fmla="*/ 384704 w 3898900"/>
                <a:gd name="connsiteY21" fmla="*/ 1608666 h 2188633"/>
                <a:gd name="connsiteX22" fmla="*/ 333904 w 3898900"/>
                <a:gd name="connsiteY22" fmla="*/ 1610253 h 2188633"/>
                <a:gd name="connsiteX23" fmla="*/ 333904 w 3898900"/>
                <a:gd name="connsiteY23" fmla="*/ 1528233 h 2188633"/>
                <a:gd name="connsiteX24" fmla="*/ 311680 w 3898900"/>
                <a:gd name="connsiteY24" fmla="*/ 1531408 h 2188633"/>
                <a:gd name="connsiteX25" fmla="*/ 310092 w 3898900"/>
                <a:gd name="connsiteY25" fmla="*/ 1492250 h 2188633"/>
                <a:gd name="connsiteX26" fmla="*/ 286280 w 3898900"/>
                <a:gd name="connsiteY26" fmla="*/ 1492778 h 2188633"/>
                <a:gd name="connsiteX27" fmla="*/ 287867 w 3898900"/>
                <a:gd name="connsiteY27" fmla="*/ 1422400 h 2188633"/>
                <a:gd name="connsiteX28" fmla="*/ 262467 w 3898900"/>
                <a:gd name="connsiteY28" fmla="*/ 1422400 h 2188633"/>
                <a:gd name="connsiteX29" fmla="*/ 259292 w 3898900"/>
                <a:gd name="connsiteY29" fmla="*/ 1368953 h 2188633"/>
                <a:gd name="connsiteX30" fmla="*/ 254530 w 3898900"/>
                <a:gd name="connsiteY30" fmla="*/ 1365779 h 2188633"/>
                <a:gd name="connsiteX31" fmla="*/ 256116 w 3898900"/>
                <a:gd name="connsiteY31" fmla="*/ 1305454 h 2188633"/>
                <a:gd name="connsiteX32" fmla="*/ 237067 w 3898900"/>
                <a:gd name="connsiteY32" fmla="*/ 1303866 h 2188633"/>
                <a:gd name="connsiteX33" fmla="*/ 237067 w 3898900"/>
                <a:gd name="connsiteY33" fmla="*/ 1214966 h 2188633"/>
                <a:gd name="connsiteX34" fmla="*/ 223308 w 3898900"/>
                <a:gd name="connsiteY34" fmla="*/ 1213379 h 2188633"/>
                <a:gd name="connsiteX35" fmla="*/ 228071 w 3898900"/>
                <a:gd name="connsiteY35" fmla="*/ 1138766 h 2188633"/>
                <a:gd name="connsiteX36" fmla="*/ 205845 w 3898900"/>
                <a:gd name="connsiteY36" fmla="*/ 1138766 h 2188633"/>
                <a:gd name="connsiteX37" fmla="*/ 207433 w 3898900"/>
                <a:gd name="connsiteY37" fmla="*/ 1037166 h 2188633"/>
                <a:gd name="connsiteX38" fmla="*/ 203200 w 3898900"/>
                <a:gd name="connsiteY38" fmla="*/ 1037166 h 2188633"/>
                <a:gd name="connsiteX39" fmla="*/ 203200 w 3898900"/>
                <a:gd name="connsiteY39" fmla="*/ 1011766 h 2188633"/>
                <a:gd name="connsiteX40" fmla="*/ 190500 w 3898900"/>
                <a:gd name="connsiteY40" fmla="*/ 1011766 h 2188633"/>
                <a:gd name="connsiteX41" fmla="*/ 184150 w 3898900"/>
                <a:gd name="connsiteY41" fmla="*/ 990600 h 2188633"/>
                <a:gd name="connsiteX42" fmla="*/ 185737 w 3898900"/>
                <a:gd name="connsiteY42" fmla="*/ 925513 h 2188633"/>
                <a:gd name="connsiteX43" fmla="*/ 156633 w 3898900"/>
                <a:gd name="connsiteY43" fmla="*/ 927100 h 2188633"/>
                <a:gd name="connsiteX44" fmla="*/ 156633 w 3898900"/>
                <a:gd name="connsiteY44" fmla="*/ 829733 h 2188633"/>
                <a:gd name="connsiteX45" fmla="*/ 156633 w 3898900"/>
                <a:gd name="connsiteY45" fmla="*/ 829733 h 2188633"/>
                <a:gd name="connsiteX46" fmla="*/ 143932 w 3898900"/>
                <a:gd name="connsiteY46" fmla="*/ 829733 h 2188633"/>
                <a:gd name="connsiteX47" fmla="*/ 143933 w 3898900"/>
                <a:gd name="connsiteY47" fmla="*/ 745066 h 2188633"/>
                <a:gd name="connsiteX48" fmla="*/ 127000 w 3898900"/>
                <a:gd name="connsiteY48" fmla="*/ 745066 h 2188633"/>
                <a:gd name="connsiteX49" fmla="*/ 127000 w 3898900"/>
                <a:gd name="connsiteY49" fmla="*/ 664633 h 2188633"/>
                <a:gd name="connsiteX50" fmla="*/ 118533 w 3898900"/>
                <a:gd name="connsiteY50" fmla="*/ 664633 h 2188633"/>
                <a:gd name="connsiteX51" fmla="*/ 118533 w 3898900"/>
                <a:gd name="connsiteY51" fmla="*/ 584200 h 2188633"/>
                <a:gd name="connsiteX52" fmla="*/ 97367 w 3898900"/>
                <a:gd name="connsiteY52" fmla="*/ 584200 h 2188633"/>
                <a:gd name="connsiteX53" fmla="*/ 97367 w 3898900"/>
                <a:gd name="connsiteY53" fmla="*/ 499533 h 2188633"/>
                <a:gd name="connsiteX54" fmla="*/ 80433 w 3898900"/>
                <a:gd name="connsiteY54" fmla="*/ 499533 h 2188633"/>
                <a:gd name="connsiteX55" fmla="*/ 80433 w 3898900"/>
                <a:gd name="connsiteY55" fmla="*/ 452966 h 2188633"/>
                <a:gd name="connsiteX56" fmla="*/ 67733 w 3898900"/>
                <a:gd name="connsiteY56" fmla="*/ 452966 h 2188633"/>
                <a:gd name="connsiteX57" fmla="*/ 67733 w 3898900"/>
                <a:gd name="connsiteY57" fmla="*/ 410633 h 2188633"/>
                <a:gd name="connsiteX58" fmla="*/ 59267 w 3898900"/>
                <a:gd name="connsiteY58" fmla="*/ 410633 h 2188633"/>
                <a:gd name="connsiteX59" fmla="*/ 59267 w 3898900"/>
                <a:gd name="connsiteY59" fmla="*/ 338666 h 2188633"/>
                <a:gd name="connsiteX60" fmla="*/ 46567 w 3898900"/>
                <a:gd name="connsiteY60" fmla="*/ 338666 h 2188633"/>
                <a:gd name="connsiteX61" fmla="*/ 46567 w 3898900"/>
                <a:gd name="connsiteY61" fmla="*/ 254000 h 2188633"/>
                <a:gd name="connsiteX62" fmla="*/ 12700 w 3898900"/>
                <a:gd name="connsiteY62" fmla="*/ 254000 h 2188633"/>
                <a:gd name="connsiteX63" fmla="*/ 12700 w 3898900"/>
                <a:gd name="connsiteY63" fmla="*/ 118533 h 2188633"/>
                <a:gd name="connsiteX64" fmla="*/ 0 w 3898900"/>
                <a:gd name="connsiteY64" fmla="*/ 118533 h 2188633"/>
                <a:gd name="connsiteX65" fmla="*/ 0 w 3898900"/>
                <a:gd name="connsiteY65"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381529 w 3898900"/>
                <a:gd name="connsiteY20" fmla="*/ 1686455 h 2188633"/>
                <a:gd name="connsiteX21" fmla="*/ 384704 w 3898900"/>
                <a:gd name="connsiteY21" fmla="*/ 1608666 h 2188633"/>
                <a:gd name="connsiteX22" fmla="*/ 333904 w 3898900"/>
                <a:gd name="connsiteY22" fmla="*/ 1610253 h 2188633"/>
                <a:gd name="connsiteX23" fmla="*/ 333904 w 3898900"/>
                <a:gd name="connsiteY23" fmla="*/ 1528233 h 2188633"/>
                <a:gd name="connsiteX24" fmla="*/ 311680 w 3898900"/>
                <a:gd name="connsiteY24" fmla="*/ 1531408 h 2188633"/>
                <a:gd name="connsiteX25" fmla="*/ 310092 w 3898900"/>
                <a:gd name="connsiteY25" fmla="*/ 1492250 h 2188633"/>
                <a:gd name="connsiteX26" fmla="*/ 286280 w 3898900"/>
                <a:gd name="connsiteY26" fmla="*/ 1492778 h 2188633"/>
                <a:gd name="connsiteX27" fmla="*/ 287867 w 3898900"/>
                <a:gd name="connsiteY27" fmla="*/ 1422400 h 2188633"/>
                <a:gd name="connsiteX28" fmla="*/ 262467 w 3898900"/>
                <a:gd name="connsiteY28" fmla="*/ 1422400 h 2188633"/>
                <a:gd name="connsiteX29" fmla="*/ 259292 w 3898900"/>
                <a:gd name="connsiteY29" fmla="*/ 1368953 h 2188633"/>
                <a:gd name="connsiteX30" fmla="*/ 254530 w 3898900"/>
                <a:gd name="connsiteY30" fmla="*/ 1365779 h 2188633"/>
                <a:gd name="connsiteX31" fmla="*/ 256116 w 3898900"/>
                <a:gd name="connsiteY31" fmla="*/ 1305454 h 2188633"/>
                <a:gd name="connsiteX32" fmla="*/ 237067 w 3898900"/>
                <a:gd name="connsiteY32" fmla="*/ 1303866 h 2188633"/>
                <a:gd name="connsiteX33" fmla="*/ 237067 w 3898900"/>
                <a:gd name="connsiteY33" fmla="*/ 1214966 h 2188633"/>
                <a:gd name="connsiteX34" fmla="*/ 223308 w 3898900"/>
                <a:gd name="connsiteY34" fmla="*/ 1213379 h 2188633"/>
                <a:gd name="connsiteX35" fmla="*/ 228071 w 3898900"/>
                <a:gd name="connsiteY35" fmla="*/ 1138766 h 2188633"/>
                <a:gd name="connsiteX36" fmla="*/ 205845 w 3898900"/>
                <a:gd name="connsiteY36" fmla="*/ 1138766 h 2188633"/>
                <a:gd name="connsiteX37" fmla="*/ 207433 w 3898900"/>
                <a:gd name="connsiteY37" fmla="*/ 1037166 h 2188633"/>
                <a:gd name="connsiteX38" fmla="*/ 203200 w 3898900"/>
                <a:gd name="connsiteY38" fmla="*/ 1037166 h 2188633"/>
                <a:gd name="connsiteX39" fmla="*/ 203200 w 3898900"/>
                <a:gd name="connsiteY39" fmla="*/ 1011766 h 2188633"/>
                <a:gd name="connsiteX40" fmla="*/ 190500 w 3898900"/>
                <a:gd name="connsiteY40" fmla="*/ 1011766 h 2188633"/>
                <a:gd name="connsiteX41" fmla="*/ 184150 w 3898900"/>
                <a:gd name="connsiteY41" fmla="*/ 990600 h 2188633"/>
                <a:gd name="connsiteX42" fmla="*/ 185737 w 3898900"/>
                <a:gd name="connsiteY42" fmla="*/ 925513 h 2188633"/>
                <a:gd name="connsiteX43" fmla="*/ 156633 w 3898900"/>
                <a:gd name="connsiteY43" fmla="*/ 927100 h 2188633"/>
                <a:gd name="connsiteX44" fmla="*/ 156633 w 3898900"/>
                <a:gd name="connsiteY44" fmla="*/ 829733 h 2188633"/>
                <a:gd name="connsiteX45" fmla="*/ 156633 w 3898900"/>
                <a:gd name="connsiteY45" fmla="*/ 829733 h 2188633"/>
                <a:gd name="connsiteX46" fmla="*/ 143932 w 3898900"/>
                <a:gd name="connsiteY46" fmla="*/ 829733 h 2188633"/>
                <a:gd name="connsiteX47" fmla="*/ 143933 w 3898900"/>
                <a:gd name="connsiteY47" fmla="*/ 745066 h 2188633"/>
                <a:gd name="connsiteX48" fmla="*/ 127000 w 3898900"/>
                <a:gd name="connsiteY48" fmla="*/ 745066 h 2188633"/>
                <a:gd name="connsiteX49" fmla="*/ 127000 w 3898900"/>
                <a:gd name="connsiteY49" fmla="*/ 664633 h 2188633"/>
                <a:gd name="connsiteX50" fmla="*/ 118533 w 3898900"/>
                <a:gd name="connsiteY50" fmla="*/ 664633 h 2188633"/>
                <a:gd name="connsiteX51" fmla="*/ 118533 w 3898900"/>
                <a:gd name="connsiteY51" fmla="*/ 584200 h 2188633"/>
                <a:gd name="connsiteX52" fmla="*/ 97367 w 3898900"/>
                <a:gd name="connsiteY52" fmla="*/ 584200 h 2188633"/>
                <a:gd name="connsiteX53" fmla="*/ 97367 w 3898900"/>
                <a:gd name="connsiteY53" fmla="*/ 499533 h 2188633"/>
                <a:gd name="connsiteX54" fmla="*/ 80433 w 3898900"/>
                <a:gd name="connsiteY54" fmla="*/ 499533 h 2188633"/>
                <a:gd name="connsiteX55" fmla="*/ 80433 w 3898900"/>
                <a:gd name="connsiteY55" fmla="*/ 452966 h 2188633"/>
                <a:gd name="connsiteX56" fmla="*/ 67733 w 3898900"/>
                <a:gd name="connsiteY56" fmla="*/ 452966 h 2188633"/>
                <a:gd name="connsiteX57" fmla="*/ 67733 w 3898900"/>
                <a:gd name="connsiteY57" fmla="*/ 410633 h 2188633"/>
                <a:gd name="connsiteX58" fmla="*/ 59267 w 3898900"/>
                <a:gd name="connsiteY58" fmla="*/ 410633 h 2188633"/>
                <a:gd name="connsiteX59" fmla="*/ 59267 w 3898900"/>
                <a:gd name="connsiteY59" fmla="*/ 338666 h 2188633"/>
                <a:gd name="connsiteX60" fmla="*/ 46567 w 3898900"/>
                <a:gd name="connsiteY60" fmla="*/ 338666 h 2188633"/>
                <a:gd name="connsiteX61" fmla="*/ 46567 w 3898900"/>
                <a:gd name="connsiteY61" fmla="*/ 254000 h 2188633"/>
                <a:gd name="connsiteX62" fmla="*/ 12700 w 3898900"/>
                <a:gd name="connsiteY62" fmla="*/ 254000 h 2188633"/>
                <a:gd name="connsiteX63" fmla="*/ 12700 w 3898900"/>
                <a:gd name="connsiteY63" fmla="*/ 118533 h 2188633"/>
                <a:gd name="connsiteX64" fmla="*/ 0 w 3898900"/>
                <a:gd name="connsiteY64" fmla="*/ 118533 h 2188633"/>
                <a:gd name="connsiteX65" fmla="*/ 0 w 3898900"/>
                <a:gd name="connsiteY65"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46100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381529 w 3898900"/>
                <a:gd name="connsiteY20" fmla="*/ 1680105 h 2188633"/>
                <a:gd name="connsiteX21" fmla="*/ 384704 w 3898900"/>
                <a:gd name="connsiteY21" fmla="*/ 1608666 h 2188633"/>
                <a:gd name="connsiteX22" fmla="*/ 333904 w 3898900"/>
                <a:gd name="connsiteY22" fmla="*/ 1610253 h 2188633"/>
                <a:gd name="connsiteX23" fmla="*/ 333904 w 3898900"/>
                <a:gd name="connsiteY23" fmla="*/ 1528233 h 2188633"/>
                <a:gd name="connsiteX24" fmla="*/ 311680 w 3898900"/>
                <a:gd name="connsiteY24" fmla="*/ 1531408 h 2188633"/>
                <a:gd name="connsiteX25" fmla="*/ 310092 w 3898900"/>
                <a:gd name="connsiteY25" fmla="*/ 1492250 h 2188633"/>
                <a:gd name="connsiteX26" fmla="*/ 286280 w 3898900"/>
                <a:gd name="connsiteY26" fmla="*/ 1492778 h 2188633"/>
                <a:gd name="connsiteX27" fmla="*/ 287867 w 3898900"/>
                <a:gd name="connsiteY27" fmla="*/ 1422400 h 2188633"/>
                <a:gd name="connsiteX28" fmla="*/ 262467 w 3898900"/>
                <a:gd name="connsiteY28" fmla="*/ 1422400 h 2188633"/>
                <a:gd name="connsiteX29" fmla="*/ 259292 w 3898900"/>
                <a:gd name="connsiteY29" fmla="*/ 1368953 h 2188633"/>
                <a:gd name="connsiteX30" fmla="*/ 254530 w 3898900"/>
                <a:gd name="connsiteY30" fmla="*/ 1365779 h 2188633"/>
                <a:gd name="connsiteX31" fmla="*/ 256116 w 3898900"/>
                <a:gd name="connsiteY31" fmla="*/ 1305454 h 2188633"/>
                <a:gd name="connsiteX32" fmla="*/ 237067 w 3898900"/>
                <a:gd name="connsiteY32" fmla="*/ 1303866 h 2188633"/>
                <a:gd name="connsiteX33" fmla="*/ 237067 w 3898900"/>
                <a:gd name="connsiteY33" fmla="*/ 1214966 h 2188633"/>
                <a:gd name="connsiteX34" fmla="*/ 223308 w 3898900"/>
                <a:gd name="connsiteY34" fmla="*/ 1213379 h 2188633"/>
                <a:gd name="connsiteX35" fmla="*/ 228071 w 3898900"/>
                <a:gd name="connsiteY35" fmla="*/ 1138766 h 2188633"/>
                <a:gd name="connsiteX36" fmla="*/ 205845 w 3898900"/>
                <a:gd name="connsiteY36" fmla="*/ 1138766 h 2188633"/>
                <a:gd name="connsiteX37" fmla="*/ 207433 w 3898900"/>
                <a:gd name="connsiteY37" fmla="*/ 1037166 h 2188633"/>
                <a:gd name="connsiteX38" fmla="*/ 203200 w 3898900"/>
                <a:gd name="connsiteY38" fmla="*/ 1037166 h 2188633"/>
                <a:gd name="connsiteX39" fmla="*/ 203200 w 3898900"/>
                <a:gd name="connsiteY39" fmla="*/ 1011766 h 2188633"/>
                <a:gd name="connsiteX40" fmla="*/ 190500 w 3898900"/>
                <a:gd name="connsiteY40" fmla="*/ 1011766 h 2188633"/>
                <a:gd name="connsiteX41" fmla="*/ 184150 w 3898900"/>
                <a:gd name="connsiteY41" fmla="*/ 990600 h 2188633"/>
                <a:gd name="connsiteX42" fmla="*/ 185737 w 3898900"/>
                <a:gd name="connsiteY42" fmla="*/ 925513 h 2188633"/>
                <a:gd name="connsiteX43" fmla="*/ 156633 w 3898900"/>
                <a:gd name="connsiteY43" fmla="*/ 927100 h 2188633"/>
                <a:gd name="connsiteX44" fmla="*/ 156633 w 3898900"/>
                <a:gd name="connsiteY44" fmla="*/ 829733 h 2188633"/>
                <a:gd name="connsiteX45" fmla="*/ 156633 w 3898900"/>
                <a:gd name="connsiteY45" fmla="*/ 829733 h 2188633"/>
                <a:gd name="connsiteX46" fmla="*/ 143932 w 3898900"/>
                <a:gd name="connsiteY46" fmla="*/ 829733 h 2188633"/>
                <a:gd name="connsiteX47" fmla="*/ 143933 w 3898900"/>
                <a:gd name="connsiteY47" fmla="*/ 745066 h 2188633"/>
                <a:gd name="connsiteX48" fmla="*/ 127000 w 3898900"/>
                <a:gd name="connsiteY48" fmla="*/ 745066 h 2188633"/>
                <a:gd name="connsiteX49" fmla="*/ 127000 w 3898900"/>
                <a:gd name="connsiteY49" fmla="*/ 664633 h 2188633"/>
                <a:gd name="connsiteX50" fmla="*/ 118533 w 3898900"/>
                <a:gd name="connsiteY50" fmla="*/ 664633 h 2188633"/>
                <a:gd name="connsiteX51" fmla="*/ 118533 w 3898900"/>
                <a:gd name="connsiteY51" fmla="*/ 584200 h 2188633"/>
                <a:gd name="connsiteX52" fmla="*/ 97367 w 3898900"/>
                <a:gd name="connsiteY52" fmla="*/ 584200 h 2188633"/>
                <a:gd name="connsiteX53" fmla="*/ 97367 w 3898900"/>
                <a:gd name="connsiteY53" fmla="*/ 499533 h 2188633"/>
                <a:gd name="connsiteX54" fmla="*/ 80433 w 3898900"/>
                <a:gd name="connsiteY54" fmla="*/ 499533 h 2188633"/>
                <a:gd name="connsiteX55" fmla="*/ 80433 w 3898900"/>
                <a:gd name="connsiteY55" fmla="*/ 452966 h 2188633"/>
                <a:gd name="connsiteX56" fmla="*/ 67733 w 3898900"/>
                <a:gd name="connsiteY56" fmla="*/ 452966 h 2188633"/>
                <a:gd name="connsiteX57" fmla="*/ 67733 w 3898900"/>
                <a:gd name="connsiteY57" fmla="*/ 410633 h 2188633"/>
                <a:gd name="connsiteX58" fmla="*/ 59267 w 3898900"/>
                <a:gd name="connsiteY58" fmla="*/ 410633 h 2188633"/>
                <a:gd name="connsiteX59" fmla="*/ 59267 w 3898900"/>
                <a:gd name="connsiteY59" fmla="*/ 338666 h 2188633"/>
                <a:gd name="connsiteX60" fmla="*/ 46567 w 3898900"/>
                <a:gd name="connsiteY60" fmla="*/ 338666 h 2188633"/>
                <a:gd name="connsiteX61" fmla="*/ 46567 w 3898900"/>
                <a:gd name="connsiteY61" fmla="*/ 254000 h 2188633"/>
                <a:gd name="connsiteX62" fmla="*/ 12700 w 3898900"/>
                <a:gd name="connsiteY62" fmla="*/ 254000 h 2188633"/>
                <a:gd name="connsiteX63" fmla="*/ 12700 w 3898900"/>
                <a:gd name="connsiteY63" fmla="*/ 118533 h 2188633"/>
                <a:gd name="connsiteX64" fmla="*/ 0 w 3898900"/>
                <a:gd name="connsiteY64" fmla="*/ 118533 h 2188633"/>
                <a:gd name="connsiteX65" fmla="*/ 0 w 3898900"/>
                <a:gd name="connsiteY65"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3400 w 3898900"/>
                <a:gd name="connsiteY13" fmla="*/ 1782233 h 2188633"/>
                <a:gd name="connsiteX14" fmla="*/ 534987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381529 w 3898900"/>
                <a:gd name="connsiteY20" fmla="*/ 1680105 h 2188633"/>
                <a:gd name="connsiteX21" fmla="*/ 384704 w 3898900"/>
                <a:gd name="connsiteY21" fmla="*/ 1608666 h 2188633"/>
                <a:gd name="connsiteX22" fmla="*/ 333904 w 3898900"/>
                <a:gd name="connsiteY22" fmla="*/ 1610253 h 2188633"/>
                <a:gd name="connsiteX23" fmla="*/ 333904 w 3898900"/>
                <a:gd name="connsiteY23" fmla="*/ 1528233 h 2188633"/>
                <a:gd name="connsiteX24" fmla="*/ 311680 w 3898900"/>
                <a:gd name="connsiteY24" fmla="*/ 1531408 h 2188633"/>
                <a:gd name="connsiteX25" fmla="*/ 310092 w 3898900"/>
                <a:gd name="connsiteY25" fmla="*/ 1492250 h 2188633"/>
                <a:gd name="connsiteX26" fmla="*/ 286280 w 3898900"/>
                <a:gd name="connsiteY26" fmla="*/ 1492778 h 2188633"/>
                <a:gd name="connsiteX27" fmla="*/ 287867 w 3898900"/>
                <a:gd name="connsiteY27" fmla="*/ 1422400 h 2188633"/>
                <a:gd name="connsiteX28" fmla="*/ 262467 w 3898900"/>
                <a:gd name="connsiteY28" fmla="*/ 1422400 h 2188633"/>
                <a:gd name="connsiteX29" fmla="*/ 259292 w 3898900"/>
                <a:gd name="connsiteY29" fmla="*/ 1368953 h 2188633"/>
                <a:gd name="connsiteX30" fmla="*/ 254530 w 3898900"/>
                <a:gd name="connsiteY30" fmla="*/ 1365779 h 2188633"/>
                <a:gd name="connsiteX31" fmla="*/ 256116 w 3898900"/>
                <a:gd name="connsiteY31" fmla="*/ 1305454 h 2188633"/>
                <a:gd name="connsiteX32" fmla="*/ 237067 w 3898900"/>
                <a:gd name="connsiteY32" fmla="*/ 1303866 h 2188633"/>
                <a:gd name="connsiteX33" fmla="*/ 237067 w 3898900"/>
                <a:gd name="connsiteY33" fmla="*/ 1214966 h 2188633"/>
                <a:gd name="connsiteX34" fmla="*/ 223308 w 3898900"/>
                <a:gd name="connsiteY34" fmla="*/ 1213379 h 2188633"/>
                <a:gd name="connsiteX35" fmla="*/ 228071 w 3898900"/>
                <a:gd name="connsiteY35" fmla="*/ 1138766 h 2188633"/>
                <a:gd name="connsiteX36" fmla="*/ 205845 w 3898900"/>
                <a:gd name="connsiteY36" fmla="*/ 1138766 h 2188633"/>
                <a:gd name="connsiteX37" fmla="*/ 207433 w 3898900"/>
                <a:gd name="connsiteY37" fmla="*/ 1037166 h 2188633"/>
                <a:gd name="connsiteX38" fmla="*/ 203200 w 3898900"/>
                <a:gd name="connsiteY38" fmla="*/ 1037166 h 2188633"/>
                <a:gd name="connsiteX39" fmla="*/ 203200 w 3898900"/>
                <a:gd name="connsiteY39" fmla="*/ 1011766 h 2188633"/>
                <a:gd name="connsiteX40" fmla="*/ 190500 w 3898900"/>
                <a:gd name="connsiteY40" fmla="*/ 1011766 h 2188633"/>
                <a:gd name="connsiteX41" fmla="*/ 184150 w 3898900"/>
                <a:gd name="connsiteY41" fmla="*/ 990600 h 2188633"/>
                <a:gd name="connsiteX42" fmla="*/ 185737 w 3898900"/>
                <a:gd name="connsiteY42" fmla="*/ 925513 h 2188633"/>
                <a:gd name="connsiteX43" fmla="*/ 156633 w 3898900"/>
                <a:gd name="connsiteY43" fmla="*/ 927100 h 2188633"/>
                <a:gd name="connsiteX44" fmla="*/ 156633 w 3898900"/>
                <a:gd name="connsiteY44" fmla="*/ 829733 h 2188633"/>
                <a:gd name="connsiteX45" fmla="*/ 156633 w 3898900"/>
                <a:gd name="connsiteY45" fmla="*/ 829733 h 2188633"/>
                <a:gd name="connsiteX46" fmla="*/ 143932 w 3898900"/>
                <a:gd name="connsiteY46" fmla="*/ 829733 h 2188633"/>
                <a:gd name="connsiteX47" fmla="*/ 143933 w 3898900"/>
                <a:gd name="connsiteY47" fmla="*/ 745066 h 2188633"/>
                <a:gd name="connsiteX48" fmla="*/ 127000 w 3898900"/>
                <a:gd name="connsiteY48" fmla="*/ 745066 h 2188633"/>
                <a:gd name="connsiteX49" fmla="*/ 127000 w 3898900"/>
                <a:gd name="connsiteY49" fmla="*/ 664633 h 2188633"/>
                <a:gd name="connsiteX50" fmla="*/ 118533 w 3898900"/>
                <a:gd name="connsiteY50" fmla="*/ 664633 h 2188633"/>
                <a:gd name="connsiteX51" fmla="*/ 118533 w 3898900"/>
                <a:gd name="connsiteY51" fmla="*/ 584200 h 2188633"/>
                <a:gd name="connsiteX52" fmla="*/ 97367 w 3898900"/>
                <a:gd name="connsiteY52" fmla="*/ 584200 h 2188633"/>
                <a:gd name="connsiteX53" fmla="*/ 97367 w 3898900"/>
                <a:gd name="connsiteY53" fmla="*/ 499533 h 2188633"/>
                <a:gd name="connsiteX54" fmla="*/ 80433 w 3898900"/>
                <a:gd name="connsiteY54" fmla="*/ 499533 h 2188633"/>
                <a:gd name="connsiteX55" fmla="*/ 80433 w 3898900"/>
                <a:gd name="connsiteY55" fmla="*/ 452966 h 2188633"/>
                <a:gd name="connsiteX56" fmla="*/ 67733 w 3898900"/>
                <a:gd name="connsiteY56" fmla="*/ 452966 h 2188633"/>
                <a:gd name="connsiteX57" fmla="*/ 67733 w 3898900"/>
                <a:gd name="connsiteY57" fmla="*/ 410633 h 2188633"/>
                <a:gd name="connsiteX58" fmla="*/ 59267 w 3898900"/>
                <a:gd name="connsiteY58" fmla="*/ 410633 h 2188633"/>
                <a:gd name="connsiteX59" fmla="*/ 59267 w 3898900"/>
                <a:gd name="connsiteY59" fmla="*/ 338666 h 2188633"/>
                <a:gd name="connsiteX60" fmla="*/ 46567 w 3898900"/>
                <a:gd name="connsiteY60" fmla="*/ 338666 h 2188633"/>
                <a:gd name="connsiteX61" fmla="*/ 46567 w 3898900"/>
                <a:gd name="connsiteY61" fmla="*/ 254000 h 2188633"/>
                <a:gd name="connsiteX62" fmla="*/ 12700 w 3898900"/>
                <a:gd name="connsiteY62" fmla="*/ 254000 h 2188633"/>
                <a:gd name="connsiteX63" fmla="*/ 12700 w 3898900"/>
                <a:gd name="connsiteY63" fmla="*/ 118533 h 2188633"/>
                <a:gd name="connsiteX64" fmla="*/ 0 w 3898900"/>
                <a:gd name="connsiteY64" fmla="*/ 118533 h 2188633"/>
                <a:gd name="connsiteX65" fmla="*/ 0 w 3898900"/>
                <a:gd name="connsiteY65"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2667 w 3898900"/>
                <a:gd name="connsiteY12" fmla="*/ 1782233 h 2188633"/>
                <a:gd name="connsiteX13" fmla="*/ 534988 w 3898900"/>
                <a:gd name="connsiteY13" fmla="*/ 1786995 h 2188633"/>
                <a:gd name="connsiteX14" fmla="*/ 534987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381529 w 3898900"/>
                <a:gd name="connsiteY20" fmla="*/ 1680105 h 2188633"/>
                <a:gd name="connsiteX21" fmla="*/ 384704 w 3898900"/>
                <a:gd name="connsiteY21" fmla="*/ 1608666 h 2188633"/>
                <a:gd name="connsiteX22" fmla="*/ 333904 w 3898900"/>
                <a:gd name="connsiteY22" fmla="*/ 1610253 h 2188633"/>
                <a:gd name="connsiteX23" fmla="*/ 333904 w 3898900"/>
                <a:gd name="connsiteY23" fmla="*/ 1528233 h 2188633"/>
                <a:gd name="connsiteX24" fmla="*/ 311680 w 3898900"/>
                <a:gd name="connsiteY24" fmla="*/ 1531408 h 2188633"/>
                <a:gd name="connsiteX25" fmla="*/ 310092 w 3898900"/>
                <a:gd name="connsiteY25" fmla="*/ 1492250 h 2188633"/>
                <a:gd name="connsiteX26" fmla="*/ 286280 w 3898900"/>
                <a:gd name="connsiteY26" fmla="*/ 1492778 h 2188633"/>
                <a:gd name="connsiteX27" fmla="*/ 287867 w 3898900"/>
                <a:gd name="connsiteY27" fmla="*/ 1422400 h 2188633"/>
                <a:gd name="connsiteX28" fmla="*/ 262467 w 3898900"/>
                <a:gd name="connsiteY28" fmla="*/ 1422400 h 2188633"/>
                <a:gd name="connsiteX29" fmla="*/ 259292 w 3898900"/>
                <a:gd name="connsiteY29" fmla="*/ 1368953 h 2188633"/>
                <a:gd name="connsiteX30" fmla="*/ 254530 w 3898900"/>
                <a:gd name="connsiteY30" fmla="*/ 1365779 h 2188633"/>
                <a:gd name="connsiteX31" fmla="*/ 256116 w 3898900"/>
                <a:gd name="connsiteY31" fmla="*/ 1305454 h 2188633"/>
                <a:gd name="connsiteX32" fmla="*/ 237067 w 3898900"/>
                <a:gd name="connsiteY32" fmla="*/ 1303866 h 2188633"/>
                <a:gd name="connsiteX33" fmla="*/ 237067 w 3898900"/>
                <a:gd name="connsiteY33" fmla="*/ 1214966 h 2188633"/>
                <a:gd name="connsiteX34" fmla="*/ 223308 w 3898900"/>
                <a:gd name="connsiteY34" fmla="*/ 1213379 h 2188633"/>
                <a:gd name="connsiteX35" fmla="*/ 228071 w 3898900"/>
                <a:gd name="connsiteY35" fmla="*/ 1138766 h 2188633"/>
                <a:gd name="connsiteX36" fmla="*/ 205845 w 3898900"/>
                <a:gd name="connsiteY36" fmla="*/ 1138766 h 2188633"/>
                <a:gd name="connsiteX37" fmla="*/ 207433 w 3898900"/>
                <a:gd name="connsiteY37" fmla="*/ 1037166 h 2188633"/>
                <a:gd name="connsiteX38" fmla="*/ 203200 w 3898900"/>
                <a:gd name="connsiteY38" fmla="*/ 1037166 h 2188633"/>
                <a:gd name="connsiteX39" fmla="*/ 203200 w 3898900"/>
                <a:gd name="connsiteY39" fmla="*/ 1011766 h 2188633"/>
                <a:gd name="connsiteX40" fmla="*/ 190500 w 3898900"/>
                <a:gd name="connsiteY40" fmla="*/ 1011766 h 2188633"/>
                <a:gd name="connsiteX41" fmla="*/ 184150 w 3898900"/>
                <a:gd name="connsiteY41" fmla="*/ 990600 h 2188633"/>
                <a:gd name="connsiteX42" fmla="*/ 185737 w 3898900"/>
                <a:gd name="connsiteY42" fmla="*/ 925513 h 2188633"/>
                <a:gd name="connsiteX43" fmla="*/ 156633 w 3898900"/>
                <a:gd name="connsiteY43" fmla="*/ 927100 h 2188633"/>
                <a:gd name="connsiteX44" fmla="*/ 156633 w 3898900"/>
                <a:gd name="connsiteY44" fmla="*/ 829733 h 2188633"/>
                <a:gd name="connsiteX45" fmla="*/ 156633 w 3898900"/>
                <a:gd name="connsiteY45" fmla="*/ 829733 h 2188633"/>
                <a:gd name="connsiteX46" fmla="*/ 143932 w 3898900"/>
                <a:gd name="connsiteY46" fmla="*/ 829733 h 2188633"/>
                <a:gd name="connsiteX47" fmla="*/ 143933 w 3898900"/>
                <a:gd name="connsiteY47" fmla="*/ 745066 h 2188633"/>
                <a:gd name="connsiteX48" fmla="*/ 127000 w 3898900"/>
                <a:gd name="connsiteY48" fmla="*/ 745066 h 2188633"/>
                <a:gd name="connsiteX49" fmla="*/ 127000 w 3898900"/>
                <a:gd name="connsiteY49" fmla="*/ 664633 h 2188633"/>
                <a:gd name="connsiteX50" fmla="*/ 118533 w 3898900"/>
                <a:gd name="connsiteY50" fmla="*/ 664633 h 2188633"/>
                <a:gd name="connsiteX51" fmla="*/ 118533 w 3898900"/>
                <a:gd name="connsiteY51" fmla="*/ 584200 h 2188633"/>
                <a:gd name="connsiteX52" fmla="*/ 97367 w 3898900"/>
                <a:gd name="connsiteY52" fmla="*/ 584200 h 2188633"/>
                <a:gd name="connsiteX53" fmla="*/ 97367 w 3898900"/>
                <a:gd name="connsiteY53" fmla="*/ 499533 h 2188633"/>
                <a:gd name="connsiteX54" fmla="*/ 80433 w 3898900"/>
                <a:gd name="connsiteY54" fmla="*/ 499533 h 2188633"/>
                <a:gd name="connsiteX55" fmla="*/ 80433 w 3898900"/>
                <a:gd name="connsiteY55" fmla="*/ 452966 h 2188633"/>
                <a:gd name="connsiteX56" fmla="*/ 67733 w 3898900"/>
                <a:gd name="connsiteY56" fmla="*/ 452966 h 2188633"/>
                <a:gd name="connsiteX57" fmla="*/ 67733 w 3898900"/>
                <a:gd name="connsiteY57" fmla="*/ 410633 h 2188633"/>
                <a:gd name="connsiteX58" fmla="*/ 59267 w 3898900"/>
                <a:gd name="connsiteY58" fmla="*/ 410633 h 2188633"/>
                <a:gd name="connsiteX59" fmla="*/ 59267 w 3898900"/>
                <a:gd name="connsiteY59" fmla="*/ 338666 h 2188633"/>
                <a:gd name="connsiteX60" fmla="*/ 46567 w 3898900"/>
                <a:gd name="connsiteY60" fmla="*/ 338666 h 2188633"/>
                <a:gd name="connsiteX61" fmla="*/ 46567 w 3898900"/>
                <a:gd name="connsiteY61" fmla="*/ 254000 h 2188633"/>
                <a:gd name="connsiteX62" fmla="*/ 12700 w 3898900"/>
                <a:gd name="connsiteY62" fmla="*/ 254000 h 2188633"/>
                <a:gd name="connsiteX63" fmla="*/ 12700 w 3898900"/>
                <a:gd name="connsiteY63" fmla="*/ 118533 h 2188633"/>
                <a:gd name="connsiteX64" fmla="*/ 0 w 3898900"/>
                <a:gd name="connsiteY64" fmla="*/ 118533 h 2188633"/>
                <a:gd name="connsiteX65" fmla="*/ 0 w 3898900"/>
                <a:gd name="connsiteY65"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86317 w 3898900"/>
                <a:gd name="connsiteY12" fmla="*/ 1793346 h 2188633"/>
                <a:gd name="connsiteX13" fmla="*/ 534988 w 3898900"/>
                <a:gd name="connsiteY13" fmla="*/ 1786995 h 2188633"/>
                <a:gd name="connsiteX14" fmla="*/ 534987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381529 w 3898900"/>
                <a:gd name="connsiteY20" fmla="*/ 1680105 h 2188633"/>
                <a:gd name="connsiteX21" fmla="*/ 384704 w 3898900"/>
                <a:gd name="connsiteY21" fmla="*/ 1608666 h 2188633"/>
                <a:gd name="connsiteX22" fmla="*/ 333904 w 3898900"/>
                <a:gd name="connsiteY22" fmla="*/ 1610253 h 2188633"/>
                <a:gd name="connsiteX23" fmla="*/ 333904 w 3898900"/>
                <a:gd name="connsiteY23" fmla="*/ 1528233 h 2188633"/>
                <a:gd name="connsiteX24" fmla="*/ 311680 w 3898900"/>
                <a:gd name="connsiteY24" fmla="*/ 1531408 h 2188633"/>
                <a:gd name="connsiteX25" fmla="*/ 310092 w 3898900"/>
                <a:gd name="connsiteY25" fmla="*/ 1492250 h 2188633"/>
                <a:gd name="connsiteX26" fmla="*/ 286280 w 3898900"/>
                <a:gd name="connsiteY26" fmla="*/ 1492778 h 2188633"/>
                <a:gd name="connsiteX27" fmla="*/ 287867 w 3898900"/>
                <a:gd name="connsiteY27" fmla="*/ 1422400 h 2188633"/>
                <a:gd name="connsiteX28" fmla="*/ 262467 w 3898900"/>
                <a:gd name="connsiteY28" fmla="*/ 1422400 h 2188633"/>
                <a:gd name="connsiteX29" fmla="*/ 259292 w 3898900"/>
                <a:gd name="connsiteY29" fmla="*/ 1368953 h 2188633"/>
                <a:gd name="connsiteX30" fmla="*/ 254530 w 3898900"/>
                <a:gd name="connsiteY30" fmla="*/ 1365779 h 2188633"/>
                <a:gd name="connsiteX31" fmla="*/ 256116 w 3898900"/>
                <a:gd name="connsiteY31" fmla="*/ 1305454 h 2188633"/>
                <a:gd name="connsiteX32" fmla="*/ 237067 w 3898900"/>
                <a:gd name="connsiteY32" fmla="*/ 1303866 h 2188633"/>
                <a:gd name="connsiteX33" fmla="*/ 237067 w 3898900"/>
                <a:gd name="connsiteY33" fmla="*/ 1214966 h 2188633"/>
                <a:gd name="connsiteX34" fmla="*/ 223308 w 3898900"/>
                <a:gd name="connsiteY34" fmla="*/ 1213379 h 2188633"/>
                <a:gd name="connsiteX35" fmla="*/ 228071 w 3898900"/>
                <a:gd name="connsiteY35" fmla="*/ 1138766 h 2188633"/>
                <a:gd name="connsiteX36" fmla="*/ 205845 w 3898900"/>
                <a:gd name="connsiteY36" fmla="*/ 1138766 h 2188633"/>
                <a:gd name="connsiteX37" fmla="*/ 207433 w 3898900"/>
                <a:gd name="connsiteY37" fmla="*/ 1037166 h 2188633"/>
                <a:gd name="connsiteX38" fmla="*/ 203200 w 3898900"/>
                <a:gd name="connsiteY38" fmla="*/ 1037166 h 2188633"/>
                <a:gd name="connsiteX39" fmla="*/ 203200 w 3898900"/>
                <a:gd name="connsiteY39" fmla="*/ 1011766 h 2188633"/>
                <a:gd name="connsiteX40" fmla="*/ 190500 w 3898900"/>
                <a:gd name="connsiteY40" fmla="*/ 1011766 h 2188633"/>
                <a:gd name="connsiteX41" fmla="*/ 184150 w 3898900"/>
                <a:gd name="connsiteY41" fmla="*/ 990600 h 2188633"/>
                <a:gd name="connsiteX42" fmla="*/ 185737 w 3898900"/>
                <a:gd name="connsiteY42" fmla="*/ 925513 h 2188633"/>
                <a:gd name="connsiteX43" fmla="*/ 156633 w 3898900"/>
                <a:gd name="connsiteY43" fmla="*/ 927100 h 2188633"/>
                <a:gd name="connsiteX44" fmla="*/ 156633 w 3898900"/>
                <a:gd name="connsiteY44" fmla="*/ 829733 h 2188633"/>
                <a:gd name="connsiteX45" fmla="*/ 156633 w 3898900"/>
                <a:gd name="connsiteY45" fmla="*/ 829733 h 2188633"/>
                <a:gd name="connsiteX46" fmla="*/ 143932 w 3898900"/>
                <a:gd name="connsiteY46" fmla="*/ 829733 h 2188633"/>
                <a:gd name="connsiteX47" fmla="*/ 143933 w 3898900"/>
                <a:gd name="connsiteY47" fmla="*/ 745066 h 2188633"/>
                <a:gd name="connsiteX48" fmla="*/ 127000 w 3898900"/>
                <a:gd name="connsiteY48" fmla="*/ 745066 h 2188633"/>
                <a:gd name="connsiteX49" fmla="*/ 127000 w 3898900"/>
                <a:gd name="connsiteY49" fmla="*/ 664633 h 2188633"/>
                <a:gd name="connsiteX50" fmla="*/ 118533 w 3898900"/>
                <a:gd name="connsiteY50" fmla="*/ 664633 h 2188633"/>
                <a:gd name="connsiteX51" fmla="*/ 118533 w 3898900"/>
                <a:gd name="connsiteY51" fmla="*/ 584200 h 2188633"/>
                <a:gd name="connsiteX52" fmla="*/ 97367 w 3898900"/>
                <a:gd name="connsiteY52" fmla="*/ 584200 h 2188633"/>
                <a:gd name="connsiteX53" fmla="*/ 97367 w 3898900"/>
                <a:gd name="connsiteY53" fmla="*/ 499533 h 2188633"/>
                <a:gd name="connsiteX54" fmla="*/ 80433 w 3898900"/>
                <a:gd name="connsiteY54" fmla="*/ 499533 h 2188633"/>
                <a:gd name="connsiteX55" fmla="*/ 80433 w 3898900"/>
                <a:gd name="connsiteY55" fmla="*/ 452966 h 2188633"/>
                <a:gd name="connsiteX56" fmla="*/ 67733 w 3898900"/>
                <a:gd name="connsiteY56" fmla="*/ 452966 h 2188633"/>
                <a:gd name="connsiteX57" fmla="*/ 67733 w 3898900"/>
                <a:gd name="connsiteY57" fmla="*/ 410633 h 2188633"/>
                <a:gd name="connsiteX58" fmla="*/ 59267 w 3898900"/>
                <a:gd name="connsiteY58" fmla="*/ 410633 h 2188633"/>
                <a:gd name="connsiteX59" fmla="*/ 59267 w 3898900"/>
                <a:gd name="connsiteY59" fmla="*/ 338666 h 2188633"/>
                <a:gd name="connsiteX60" fmla="*/ 46567 w 3898900"/>
                <a:gd name="connsiteY60" fmla="*/ 338666 h 2188633"/>
                <a:gd name="connsiteX61" fmla="*/ 46567 w 3898900"/>
                <a:gd name="connsiteY61" fmla="*/ 254000 h 2188633"/>
                <a:gd name="connsiteX62" fmla="*/ 12700 w 3898900"/>
                <a:gd name="connsiteY62" fmla="*/ 254000 h 2188633"/>
                <a:gd name="connsiteX63" fmla="*/ 12700 w 3898900"/>
                <a:gd name="connsiteY63" fmla="*/ 118533 h 2188633"/>
                <a:gd name="connsiteX64" fmla="*/ 0 w 3898900"/>
                <a:gd name="connsiteY64" fmla="*/ 118533 h 2188633"/>
                <a:gd name="connsiteX65" fmla="*/ 0 w 3898900"/>
                <a:gd name="connsiteY65"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86317 w 3898900"/>
                <a:gd name="connsiteY12" fmla="*/ 1793346 h 2188633"/>
                <a:gd name="connsiteX13" fmla="*/ 533401 w 3898900"/>
                <a:gd name="connsiteY13" fmla="*/ 1799695 h 2188633"/>
                <a:gd name="connsiteX14" fmla="*/ 534987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381529 w 3898900"/>
                <a:gd name="connsiteY20" fmla="*/ 1680105 h 2188633"/>
                <a:gd name="connsiteX21" fmla="*/ 384704 w 3898900"/>
                <a:gd name="connsiteY21" fmla="*/ 1608666 h 2188633"/>
                <a:gd name="connsiteX22" fmla="*/ 333904 w 3898900"/>
                <a:gd name="connsiteY22" fmla="*/ 1610253 h 2188633"/>
                <a:gd name="connsiteX23" fmla="*/ 333904 w 3898900"/>
                <a:gd name="connsiteY23" fmla="*/ 1528233 h 2188633"/>
                <a:gd name="connsiteX24" fmla="*/ 311680 w 3898900"/>
                <a:gd name="connsiteY24" fmla="*/ 1531408 h 2188633"/>
                <a:gd name="connsiteX25" fmla="*/ 310092 w 3898900"/>
                <a:gd name="connsiteY25" fmla="*/ 1492250 h 2188633"/>
                <a:gd name="connsiteX26" fmla="*/ 286280 w 3898900"/>
                <a:gd name="connsiteY26" fmla="*/ 1492778 h 2188633"/>
                <a:gd name="connsiteX27" fmla="*/ 287867 w 3898900"/>
                <a:gd name="connsiteY27" fmla="*/ 1422400 h 2188633"/>
                <a:gd name="connsiteX28" fmla="*/ 262467 w 3898900"/>
                <a:gd name="connsiteY28" fmla="*/ 1422400 h 2188633"/>
                <a:gd name="connsiteX29" fmla="*/ 259292 w 3898900"/>
                <a:gd name="connsiteY29" fmla="*/ 1368953 h 2188633"/>
                <a:gd name="connsiteX30" fmla="*/ 254530 w 3898900"/>
                <a:gd name="connsiteY30" fmla="*/ 1365779 h 2188633"/>
                <a:gd name="connsiteX31" fmla="*/ 256116 w 3898900"/>
                <a:gd name="connsiteY31" fmla="*/ 1305454 h 2188633"/>
                <a:gd name="connsiteX32" fmla="*/ 237067 w 3898900"/>
                <a:gd name="connsiteY32" fmla="*/ 1303866 h 2188633"/>
                <a:gd name="connsiteX33" fmla="*/ 237067 w 3898900"/>
                <a:gd name="connsiteY33" fmla="*/ 1214966 h 2188633"/>
                <a:gd name="connsiteX34" fmla="*/ 223308 w 3898900"/>
                <a:gd name="connsiteY34" fmla="*/ 1213379 h 2188633"/>
                <a:gd name="connsiteX35" fmla="*/ 228071 w 3898900"/>
                <a:gd name="connsiteY35" fmla="*/ 1138766 h 2188633"/>
                <a:gd name="connsiteX36" fmla="*/ 205845 w 3898900"/>
                <a:gd name="connsiteY36" fmla="*/ 1138766 h 2188633"/>
                <a:gd name="connsiteX37" fmla="*/ 207433 w 3898900"/>
                <a:gd name="connsiteY37" fmla="*/ 1037166 h 2188633"/>
                <a:gd name="connsiteX38" fmla="*/ 203200 w 3898900"/>
                <a:gd name="connsiteY38" fmla="*/ 1037166 h 2188633"/>
                <a:gd name="connsiteX39" fmla="*/ 203200 w 3898900"/>
                <a:gd name="connsiteY39" fmla="*/ 1011766 h 2188633"/>
                <a:gd name="connsiteX40" fmla="*/ 190500 w 3898900"/>
                <a:gd name="connsiteY40" fmla="*/ 1011766 h 2188633"/>
                <a:gd name="connsiteX41" fmla="*/ 184150 w 3898900"/>
                <a:gd name="connsiteY41" fmla="*/ 990600 h 2188633"/>
                <a:gd name="connsiteX42" fmla="*/ 185737 w 3898900"/>
                <a:gd name="connsiteY42" fmla="*/ 925513 h 2188633"/>
                <a:gd name="connsiteX43" fmla="*/ 156633 w 3898900"/>
                <a:gd name="connsiteY43" fmla="*/ 927100 h 2188633"/>
                <a:gd name="connsiteX44" fmla="*/ 156633 w 3898900"/>
                <a:gd name="connsiteY44" fmla="*/ 829733 h 2188633"/>
                <a:gd name="connsiteX45" fmla="*/ 156633 w 3898900"/>
                <a:gd name="connsiteY45" fmla="*/ 829733 h 2188633"/>
                <a:gd name="connsiteX46" fmla="*/ 143932 w 3898900"/>
                <a:gd name="connsiteY46" fmla="*/ 829733 h 2188633"/>
                <a:gd name="connsiteX47" fmla="*/ 143933 w 3898900"/>
                <a:gd name="connsiteY47" fmla="*/ 745066 h 2188633"/>
                <a:gd name="connsiteX48" fmla="*/ 127000 w 3898900"/>
                <a:gd name="connsiteY48" fmla="*/ 745066 h 2188633"/>
                <a:gd name="connsiteX49" fmla="*/ 127000 w 3898900"/>
                <a:gd name="connsiteY49" fmla="*/ 664633 h 2188633"/>
                <a:gd name="connsiteX50" fmla="*/ 118533 w 3898900"/>
                <a:gd name="connsiteY50" fmla="*/ 664633 h 2188633"/>
                <a:gd name="connsiteX51" fmla="*/ 118533 w 3898900"/>
                <a:gd name="connsiteY51" fmla="*/ 584200 h 2188633"/>
                <a:gd name="connsiteX52" fmla="*/ 97367 w 3898900"/>
                <a:gd name="connsiteY52" fmla="*/ 584200 h 2188633"/>
                <a:gd name="connsiteX53" fmla="*/ 97367 w 3898900"/>
                <a:gd name="connsiteY53" fmla="*/ 499533 h 2188633"/>
                <a:gd name="connsiteX54" fmla="*/ 80433 w 3898900"/>
                <a:gd name="connsiteY54" fmla="*/ 499533 h 2188633"/>
                <a:gd name="connsiteX55" fmla="*/ 80433 w 3898900"/>
                <a:gd name="connsiteY55" fmla="*/ 452966 h 2188633"/>
                <a:gd name="connsiteX56" fmla="*/ 67733 w 3898900"/>
                <a:gd name="connsiteY56" fmla="*/ 452966 h 2188633"/>
                <a:gd name="connsiteX57" fmla="*/ 67733 w 3898900"/>
                <a:gd name="connsiteY57" fmla="*/ 410633 h 2188633"/>
                <a:gd name="connsiteX58" fmla="*/ 59267 w 3898900"/>
                <a:gd name="connsiteY58" fmla="*/ 410633 h 2188633"/>
                <a:gd name="connsiteX59" fmla="*/ 59267 w 3898900"/>
                <a:gd name="connsiteY59" fmla="*/ 338666 h 2188633"/>
                <a:gd name="connsiteX60" fmla="*/ 46567 w 3898900"/>
                <a:gd name="connsiteY60" fmla="*/ 338666 h 2188633"/>
                <a:gd name="connsiteX61" fmla="*/ 46567 w 3898900"/>
                <a:gd name="connsiteY61" fmla="*/ 254000 h 2188633"/>
                <a:gd name="connsiteX62" fmla="*/ 12700 w 3898900"/>
                <a:gd name="connsiteY62" fmla="*/ 254000 h 2188633"/>
                <a:gd name="connsiteX63" fmla="*/ 12700 w 3898900"/>
                <a:gd name="connsiteY63" fmla="*/ 118533 h 2188633"/>
                <a:gd name="connsiteX64" fmla="*/ 0 w 3898900"/>
                <a:gd name="connsiteY64" fmla="*/ 118533 h 2188633"/>
                <a:gd name="connsiteX65" fmla="*/ 0 w 3898900"/>
                <a:gd name="connsiteY65"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26833 w 3898900"/>
                <a:gd name="connsiteY3" fmla="*/ 1947333 h 2188633"/>
                <a:gd name="connsiteX4" fmla="*/ 3064933 w 3898900"/>
                <a:gd name="connsiteY4" fmla="*/ 1947333 h 2188633"/>
                <a:gd name="connsiteX5" fmla="*/ 1329267 w 3898900"/>
                <a:gd name="connsiteY5" fmla="*/ 1947333 h 2188633"/>
                <a:gd name="connsiteX6" fmla="*/ 1329267 w 3898900"/>
                <a:gd name="connsiteY6" fmla="*/ 1900766 h 2188633"/>
                <a:gd name="connsiteX7" fmla="*/ 1151467 w 3898900"/>
                <a:gd name="connsiteY7" fmla="*/ 1900766 h 2188633"/>
                <a:gd name="connsiteX8" fmla="*/ 1151467 w 3898900"/>
                <a:gd name="connsiteY8" fmla="*/ 1866900 h 2188633"/>
                <a:gd name="connsiteX9" fmla="*/ 728133 w 3898900"/>
                <a:gd name="connsiteY9" fmla="*/ 1866900 h 2188633"/>
                <a:gd name="connsiteX10" fmla="*/ 728133 w 3898900"/>
                <a:gd name="connsiteY10" fmla="*/ 1828800 h 2188633"/>
                <a:gd name="connsiteX11" fmla="*/ 592667 w 3898900"/>
                <a:gd name="connsiteY11" fmla="*/ 1828800 h 2188633"/>
                <a:gd name="connsiteX12" fmla="*/ 594255 w 3898900"/>
                <a:gd name="connsiteY12" fmla="*/ 1799696 h 2188633"/>
                <a:gd name="connsiteX13" fmla="*/ 533401 w 3898900"/>
                <a:gd name="connsiteY13" fmla="*/ 1799695 h 2188633"/>
                <a:gd name="connsiteX14" fmla="*/ 534987 w 3898900"/>
                <a:gd name="connsiteY14" fmla="*/ 1769533 h 2188633"/>
                <a:gd name="connsiteX15" fmla="*/ 495300 w 3898900"/>
                <a:gd name="connsiteY15" fmla="*/ 1769533 h 2188633"/>
                <a:gd name="connsiteX16" fmla="*/ 495300 w 3898900"/>
                <a:gd name="connsiteY16" fmla="*/ 1714500 h 2188633"/>
                <a:gd name="connsiteX17" fmla="*/ 419100 w 3898900"/>
                <a:gd name="connsiteY17" fmla="*/ 1714500 h 2188633"/>
                <a:gd name="connsiteX18" fmla="*/ 419100 w 3898900"/>
                <a:gd name="connsiteY18" fmla="*/ 1676400 h 2188633"/>
                <a:gd name="connsiteX19" fmla="*/ 419100 w 3898900"/>
                <a:gd name="connsiteY19" fmla="*/ 1676400 h 2188633"/>
                <a:gd name="connsiteX20" fmla="*/ 381529 w 3898900"/>
                <a:gd name="connsiteY20" fmla="*/ 1680105 h 2188633"/>
                <a:gd name="connsiteX21" fmla="*/ 384704 w 3898900"/>
                <a:gd name="connsiteY21" fmla="*/ 1608666 h 2188633"/>
                <a:gd name="connsiteX22" fmla="*/ 333904 w 3898900"/>
                <a:gd name="connsiteY22" fmla="*/ 1610253 h 2188633"/>
                <a:gd name="connsiteX23" fmla="*/ 333904 w 3898900"/>
                <a:gd name="connsiteY23" fmla="*/ 1528233 h 2188633"/>
                <a:gd name="connsiteX24" fmla="*/ 311680 w 3898900"/>
                <a:gd name="connsiteY24" fmla="*/ 1531408 h 2188633"/>
                <a:gd name="connsiteX25" fmla="*/ 310092 w 3898900"/>
                <a:gd name="connsiteY25" fmla="*/ 1492250 h 2188633"/>
                <a:gd name="connsiteX26" fmla="*/ 286280 w 3898900"/>
                <a:gd name="connsiteY26" fmla="*/ 1492778 h 2188633"/>
                <a:gd name="connsiteX27" fmla="*/ 287867 w 3898900"/>
                <a:gd name="connsiteY27" fmla="*/ 1422400 h 2188633"/>
                <a:gd name="connsiteX28" fmla="*/ 262467 w 3898900"/>
                <a:gd name="connsiteY28" fmla="*/ 1422400 h 2188633"/>
                <a:gd name="connsiteX29" fmla="*/ 259292 w 3898900"/>
                <a:gd name="connsiteY29" fmla="*/ 1368953 h 2188633"/>
                <a:gd name="connsiteX30" fmla="*/ 254530 w 3898900"/>
                <a:gd name="connsiteY30" fmla="*/ 1365779 h 2188633"/>
                <a:gd name="connsiteX31" fmla="*/ 256116 w 3898900"/>
                <a:gd name="connsiteY31" fmla="*/ 1305454 h 2188633"/>
                <a:gd name="connsiteX32" fmla="*/ 237067 w 3898900"/>
                <a:gd name="connsiteY32" fmla="*/ 1303866 h 2188633"/>
                <a:gd name="connsiteX33" fmla="*/ 237067 w 3898900"/>
                <a:gd name="connsiteY33" fmla="*/ 1214966 h 2188633"/>
                <a:gd name="connsiteX34" fmla="*/ 223308 w 3898900"/>
                <a:gd name="connsiteY34" fmla="*/ 1213379 h 2188633"/>
                <a:gd name="connsiteX35" fmla="*/ 228071 w 3898900"/>
                <a:gd name="connsiteY35" fmla="*/ 1138766 h 2188633"/>
                <a:gd name="connsiteX36" fmla="*/ 205845 w 3898900"/>
                <a:gd name="connsiteY36" fmla="*/ 1138766 h 2188633"/>
                <a:gd name="connsiteX37" fmla="*/ 207433 w 3898900"/>
                <a:gd name="connsiteY37" fmla="*/ 1037166 h 2188633"/>
                <a:gd name="connsiteX38" fmla="*/ 203200 w 3898900"/>
                <a:gd name="connsiteY38" fmla="*/ 1037166 h 2188633"/>
                <a:gd name="connsiteX39" fmla="*/ 203200 w 3898900"/>
                <a:gd name="connsiteY39" fmla="*/ 1011766 h 2188633"/>
                <a:gd name="connsiteX40" fmla="*/ 190500 w 3898900"/>
                <a:gd name="connsiteY40" fmla="*/ 1011766 h 2188633"/>
                <a:gd name="connsiteX41" fmla="*/ 184150 w 3898900"/>
                <a:gd name="connsiteY41" fmla="*/ 990600 h 2188633"/>
                <a:gd name="connsiteX42" fmla="*/ 185737 w 3898900"/>
                <a:gd name="connsiteY42" fmla="*/ 925513 h 2188633"/>
                <a:gd name="connsiteX43" fmla="*/ 156633 w 3898900"/>
                <a:gd name="connsiteY43" fmla="*/ 927100 h 2188633"/>
                <a:gd name="connsiteX44" fmla="*/ 156633 w 3898900"/>
                <a:gd name="connsiteY44" fmla="*/ 829733 h 2188633"/>
                <a:gd name="connsiteX45" fmla="*/ 156633 w 3898900"/>
                <a:gd name="connsiteY45" fmla="*/ 829733 h 2188633"/>
                <a:gd name="connsiteX46" fmla="*/ 143932 w 3898900"/>
                <a:gd name="connsiteY46" fmla="*/ 829733 h 2188633"/>
                <a:gd name="connsiteX47" fmla="*/ 143933 w 3898900"/>
                <a:gd name="connsiteY47" fmla="*/ 745066 h 2188633"/>
                <a:gd name="connsiteX48" fmla="*/ 127000 w 3898900"/>
                <a:gd name="connsiteY48" fmla="*/ 745066 h 2188633"/>
                <a:gd name="connsiteX49" fmla="*/ 127000 w 3898900"/>
                <a:gd name="connsiteY49" fmla="*/ 664633 h 2188633"/>
                <a:gd name="connsiteX50" fmla="*/ 118533 w 3898900"/>
                <a:gd name="connsiteY50" fmla="*/ 664633 h 2188633"/>
                <a:gd name="connsiteX51" fmla="*/ 118533 w 3898900"/>
                <a:gd name="connsiteY51" fmla="*/ 584200 h 2188633"/>
                <a:gd name="connsiteX52" fmla="*/ 97367 w 3898900"/>
                <a:gd name="connsiteY52" fmla="*/ 584200 h 2188633"/>
                <a:gd name="connsiteX53" fmla="*/ 97367 w 3898900"/>
                <a:gd name="connsiteY53" fmla="*/ 499533 h 2188633"/>
                <a:gd name="connsiteX54" fmla="*/ 80433 w 3898900"/>
                <a:gd name="connsiteY54" fmla="*/ 499533 h 2188633"/>
                <a:gd name="connsiteX55" fmla="*/ 80433 w 3898900"/>
                <a:gd name="connsiteY55" fmla="*/ 452966 h 2188633"/>
                <a:gd name="connsiteX56" fmla="*/ 67733 w 3898900"/>
                <a:gd name="connsiteY56" fmla="*/ 452966 h 2188633"/>
                <a:gd name="connsiteX57" fmla="*/ 67733 w 3898900"/>
                <a:gd name="connsiteY57" fmla="*/ 410633 h 2188633"/>
                <a:gd name="connsiteX58" fmla="*/ 59267 w 3898900"/>
                <a:gd name="connsiteY58" fmla="*/ 410633 h 2188633"/>
                <a:gd name="connsiteX59" fmla="*/ 59267 w 3898900"/>
                <a:gd name="connsiteY59" fmla="*/ 338666 h 2188633"/>
                <a:gd name="connsiteX60" fmla="*/ 46567 w 3898900"/>
                <a:gd name="connsiteY60" fmla="*/ 338666 h 2188633"/>
                <a:gd name="connsiteX61" fmla="*/ 46567 w 3898900"/>
                <a:gd name="connsiteY61" fmla="*/ 254000 h 2188633"/>
                <a:gd name="connsiteX62" fmla="*/ 12700 w 3898900"/>
                <a:gd name="connsiteY62" fmla="*/ 254000 h 2188633"/>
                <a:gd name="connsiteX63" fmla="*/ 12700 w 3898900"/>
                <a:gd name="connsiteY63" fmla="*/ 118533 h 2188633"/>
                <a:gd name="connsiteX64" fmla="*/ 0 w 3898900"/>
                <a:gd name="connsiteY64" fmla="*/ 118533 h 2188633"/>
                <a:gd name="connsiteX65" fmla="*/ 0 w 3898900"/>
                <a:gd name="connsiteY65"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64933 w 3898900"/>
                <a:gd name="connsiteY3" fmla="*/ 1947333 h 2188633"/>
                <a:gd name="connsiteX4" fmla="*/ 1329267 w 3898900"/>
                <a:gd name="connsiteY4" fmla="*/ 1947333 h 2188633"/>
                <a:gd name="connsiteX5" fmla="*/ 1329267 w 3898900"/>
                <a:gd name="connsiteY5" fmla="*/ 1900766 h 2188633"/>
                <a:gd name="connsiteX6" fmla="*/ 1151467 w 3898900"/>
                <a:gd name="connsiteY6" fmla="*/ 1900766 h 2188633"/>
                <a:gd name="connsiteX7" fmla="*/ 1151467 w 3898900"/>
                <a:gd name="connsiteY7" fmla="*/ 1866900 h 2188633"/>
                <a:gd name="connsiteX8" fmla="*/ 728133 w 3898900"/>
                <a:gd name="connsiteY8" fmla="*/ 1866900 h 2188633"/>
                <a:gd name="connsiteX9" fmla="*/ 728133 w 3898900"/>
                <a:gd name="connsiteY9" fmla="*/ 1828800 h 2188633"/>
                <a:gd name="connsiteX10" fmla="*/ 592667 w 3898900"/>
                <a:gd name="connsiteY10" fmla="*/ 1828800 h 2188633"/>
                <a:gd name="connsiteX11" fmla="*/ 594255 w 3898900"/>
                <a:gd name="connsiteY11" fmla="*/ 1799696 h 2188633"/>
                <a:gd name="connsiteX12" fmla="*/ 533401 w 3898900"/>
                <a:gd name="connsiteY12" fmla="*/ 1799695 h 2188633"/>
                <a:gd name="connsiteX13" fmla="*/ 534987 w 3898900"/>
                <a:gd name="connsiteY13" fmla="*/ 1769533 h 2188633"/>
                <a:gd name="connsiteX14" fmla="*/ 495300 w 3898900"/>
                <a:gd name="connsiteY14" fmla="*/ 1769533 h 2188633"/>
                <a:gd name="connsiteX15" fmla="*/ 495300 w 3898900"/>
                <a:gd name="connsiteY15" fmla="*/ 1714500 h 2188633"/>
                <a:gd name="connsiteX16" fmla="*/ 419100 w 3898900"/>
                <a:gd name="connsiteY16" fmla="*/ 1714500 h 2188633"/>
                <a:gd name="connsiteX17" fmla="*/ 419100 w 3898900"/>
                <a:gd name="connsiteY17" fmla="*/ 1676400 h 2188633"/>
                <a:gd name="connsiteX18" fmla="*/ 419100 w 3898900"/>
                <a:gd name="connsiteY18" fmla="*/ 1676400 h 2188633"/>
                <a:gd name="connsiteX19" fmla="*/ 381529 w 3898900"/>
                <a:gd name="connsiteY19" fmla="*/ 1680105 h 2188633"/>
                <a:gd name="connsiteX20" fmla="*/ 384704 w 3898900"/>
                <a:gd name="connsiteY20" fmla="*/ 1608666 h 2188633"/>
                <a:gd name="connsiteX21" fmla="*/ 333904 w 3898900"/>
                <a:gd name="connsiteY21" fmla="*/ 1610253 h 2188633"/>
                <a:gd name="connsiteX22" fmla="*/ 333904 w 3898900"/>
                <a:gd name="connsiteY22" fmla="*/ 1528233 h 2188633"/>
                <a:gd name="connsiteX23" fmla="*/ 311680 w 3898900"/>
                <a:gd name="connsiteY23" fmla="*/ 1531408 h 2188633"/>
                <a:gd name="connsiteX24" fmla="*/ 310092 w 3898900"/>
                <a:gd name="connsiteY24" fmla="*/ 1492250 h 2188633"/>
                <a:gd name="connsiteX25" fmla="*/ 286280 w 3898900"/>
                <a:gd name="connsiteY25" fmla="*/ 1492778 h 2188633"/>
                <a:gd name="connsiteX26" fmla="*/ 287867 w 3898900"/>
                <a:gd name="connsiteY26" fmla="*/ 1422400 h 2188633"/>
                <a:gd name="connsiteX27" fmla="*/ 262467 w 3898900"/>
                <a:gd name="connsiteY27" fmla="*/ 1422400 h 2188633"/>
                <a:gd name="connsiteX28" fmla="*/ 259292 w 3898900"/>
                <a:gd name="connsiteY28" fmla="*/ 1368953 h 2188633"/>
                <a:gd name="connsiteX29" fmla="*/ 254530 w 3898900"/>
                <a:gd name="connsiteY29" fmla="*/ 1365779 h 2188633"/>
                <a:gd name="connsiteX30" fmla="*/ 256116 w 3898900"/>
                <a:gd name="connsiteY30" fmla="*/ 1305454 h 2188633"/>
                <a:gd name="connsiteX31" fmla="*/ 237067 w 3898900"/>
                <a:gd name="connsiteY31" fmla="*/ 1303866 h 2188633"/>
                <a:gd name="connsiteX32" fmla="*/ 237067 w 3898900"/>
                <a:gd name="connsiteY32" fmla="*/ 1214966 h 2188633"/>
                <a:gd name="connsiteX33" fmla="*/ 223308 w 3898900"/>
                <a:gd name="connsiteY33" fmla="*/ 1213379 h 2188633"/>
                <a:gd name="connsiteX34" fmla="*/ 228071 w 3898900"/>
                <a:gd name="connsiteY34" fmla="*/ 1138766 h 2188633"/>
                <a:gd name="connsiteX35" fmla="*/ 205845 w 3898900"/>
                <a:gd name="connsiteY35" fmla="*/ 1138766 h 2188633"/>
                <a:gd name="connsiteX36" fmla="*/ 207433 w 3898900"/>
                <a:gd name="connsiteY36" fmla="*/ 1037166 h 2188633"/>
                <a:gd name="connsiteX37" fmla="*/ 203200 w 3898900"/>
                <a:gd name="connsiteY37" fmla="*/ 1037166 h 2188633"/>
                <a:gd name="connsiteX38" fmla="*/ 203200 w 3898900"/>
                <a:gd name="connsiteY38" fmla="*/ 1011766 h 2188633"/>
                <a:gd name="connsiteX39" fmla="*/ 190500 w 3898900"/>
                <a:gd name="connsiteY39" fmla="*/ 1011766 h 2188633"/>
                <a:gd name="connsiteX40" fmla="*/ 184150 w 3898900"/>
                <a:gd name="connsiteY40" fmla="*/ 990600 h 2188633"/>
                <a:gd name="connsiteX41" fmla="*/ 185737 w 3898900"/>
                <a:gd name="connsiteY41" fmla="*/ 925513 h 2188633"/>
                <a:gd name="connsiteX42" fmla="*/ 156633 w 3898900"/>
                <a:gd name="connsiteY42" fmla="*/ 927100 h 2188633"/>
                <a:gd name="connsiteX43" fmla="*/ 156633 w 3898900"/>
                <a:gd name="connsiteY43" fmla="*/ 829733 h 2188633"/>
                <a:gd name="connsiteX44" fmla="*/ 156633 w 3898900"/>
                <a:gd name="connsiteY44" fmla="*/ 829733 h 2188633"/>
                <a:gd name="connsiteX45" fmla="*/ 143932 w 3898900"/>
                <a:gd name="connsiteY45" fmla="*/ 829733 h 2188633"/>
                <a:gd name="connsiteX46" fmla="*/ 143933 w 3898900"/>
                <a:gd name="connsiteY46" fmla="*/ 745066 h 2188633"/>
                <a:gd name="connsiteX47" fmla="*/ 127000 w 3898900"/>
                <a:gd name="connsiteY47" fmla="*/ 745066 h 2188633"/>
                <a:gd name="connsiteX48" fmla="*/ 127000 w 3898900"/>
                <a:gd name="connsiteY48" fmla="*/ 664633 h 2188633"/>
                <a:gd name="connsiteX49" fmla="*/ 118533 w 3898900"/>
                <a:gd name="connsiteY49" fmla="*/ 664633 h 2188633"/>
                <a:gd name="connsiteX50" fmla="*/ 118533 w 3898900"/>
                <a:gd name="connsiteY50" fmla="*/ 584200 h 2188633"/>
                <a:gd name="connsiteX51" fmla="*/ 97367 w 3898900"/>
                <a:gd name="connsiteY51" fmla="*/ 584200 h 2188633"/>
                <a:gd name="connsiteX52" fmla="*/ 97367 w 3898900"/>
                <a:gd name="connsiteY52" fmla="*/ 499533 h 2188633"/>
                <a:gd name="connsiteX53" fmla="*/ 80433 w 3898900"/>
                <a:gd name="connsiteY53" fmla="*/ 499533 h 2188633"/>
                <a:gd name="connsiteX54" fmla="*/ 80433 w 3898900"/>
                <a:gd name="connsiteY54" fmla="*/ 452966 h 2188633"/>
                <a:gd name="connsiteX55" fmla="*/ 67733 w 3898900"/>
                <a:gd name="connsiteY55" fmla="*/ 452966 h 2188633"/>
                <a:gd name="connsiteX56" fmla="*/ 67733 w 3898900"/>
                <a:gd name="connsiteY56" fmla="*/ 410633 h 2188633"/>
                <a:gd name="connsiteX57" fmla="*/ 59267 w 3898900"/>
                <a:gd name="connsiteY57" fmla="*/ 410633 h 2188633"/>
                <a:gd name="connsiteX58" fmla="*/ 59267 w 3898900"/>
                <a:gd name="connsiteY58" fmla="*/ 338666 h 2188633"/>
                <a:gd name="connsiteX59" fmla="*/ 46567 w 3898900"/>
                <a:gd name="connsiteY59" fmla="*/ 338666 h 2188633"/>
                <a:gd name="connsiteX60" fmla="*/ 46567 w 3898900"/>
                <a:gd name="connsiteY60" fmla="*/ 254000 h 2188633"/>
                <a:gd name="connsiteX61" fmla="*/ 12700 w 3898900"/>
                <a:gd name="connsiteY61" fmla="*/ 254000 h 2188633"/>
                <a:gd name="connsiteX62" fmla="*/ 12700 w 3898900"/>
                <a:gd name="connsiteY62" fmla="*/ 118533 h 2188633"/>
                <a:gd name="connsiteX63" fmla="*/ 0 w 3898900"/>
                <a:gd name="connsiteY63" fmla="*/ 118533 h 2188633"/>
                <a:gd name="connsiteX64" fmla="*/ 0 w 3898900"/>
                <a:gd name="connsiteY64" fmla="*/ 0 h 2188633"/>
                <a:gd name="connsiteX0" fmla="*/ 3898900 w 3898900"/>
                <a:gd name="connsiteY0" fmla="*/ 2188633 h 2188633"/>
                <a:gd name="connsiteX1" fmla="*/ 3898900 w 3898900"/>
                <a:gd name="connsiteY1" fmla="*/ 2188633 h 2188633"/>
                <a:gd name="connsiteX2" fmla="*/ 3026833 w 3898900"/>
                <a:gd name="connsiteY2" fmla="*/ 2188633 h 2188633"/>
                <a:gd name="connsiteX3" fmla="*/ 3047470 w 3898900"/>
                <a:gd name="connsiteY3" fmla="*/ 1947333 h 2188633"/>
                <a:gd name="connsiteX4" fmla="*/ 1329267 w 3898900"/>
                <a:gd name="connsiteY4" fmla="*/ 1947333 h 2188633"/>
                <a:gd name="connsiteX5" fmla="*/ 1329267 w 3898900"/>
                <a:gd name="connsiteY5" fmla="*/ 1900766 h 2188633"/>
                <a:gd name="connsiteX6" fmla="*/ 1151467 w 3898900"/>
                <a:gd name="connsiteY6" fmla="*/ 1900766 h 2188633"/>
                <a:gd name="connsiteX7" fmla="*/ 1151467 w 3898900"/>
                <a:gd name="connsiteY7" fmla="*/ 1866900 h 2188633"/>
                <a:gd name="connsiteX8" fmla="*/ 728133 w 3898900"/>
                <a:gd name="connsiteY8" fmla="*/ 1866900 h 2188633"/>
                <a:gd name="connsiteX9" fmla="*/ 728133 w 3898900"/>
                <a:gd name="connsiteY9" fmla="*/ 1828800 h 2188633"/>
                <a:gd name="connsiteX10" fmla="*/ 592667 w 3898900"/>
                <a:gd name="connsiteY10" fmla="*/ 1828800 h 2188633"/>
                <a:gd name="connsiteX11" fmla="*/ 594255 w 3898900"/>
                <a:gd name="connsiteY11" fmla="*/ 1799696 h 2188633"/>
                <a:gd name="connsiteX12" fmla="*/ 533401 w 3898900"/>
                <a:gd name="connsiteY12" fmla="*/ 1799695 h 2188633"/>
                <a:gd name="connsiteX13" fmla="*/ 534987 w 3898900"/>
                <a:gd name="connsiteY13" fmla="*/ 1769533 h 2188633"/>
                <a:gd name="connsiteX14" fmla="*/ 495300 w 3898900"/>
                <a:gd name="connsiteY14" fmla="*/ 1769533 h 2188633"/>
                <a:gd name="connsiteX15" fmla="*/ 495300 w 3898900"/>
                <a:gd name="connsiteY15" fmla="*/ 1714500 h 2188633"/>
                <a:gd name="connsiteX16" fmla="*/ 419100 w 3898900"/>
                <a:gd name="connsiteY16" fmla="*/ 1714500 h 2188633"/>
                <a:gd name="connsiteX17" fmla="*/ 419100 w 3898900"/>
                <a:gd name="connsiteY17" fmla="*/ 1676400 h 2188633"/>
                <a:gd name="connsiteX18" fmla="*/ 419100 w 3898900"/>
                <a:gd name="connsiteY18" fmla="*/ 1676400 h 2188633"/>
                <a:gd name="connsiteX19" fmla="*/ 381529 w 3898900"/>
                <a:gd name="connsiteY19" fmla="*/ 1680105 h 2188633"/>
                <a:gd name="connsiteX20" fmla="*/ 384704 w 3898900"/>
                <a:gd name="connsiteY20" fmla="*/ 1608666 h 2188633"/>
                <a:gd name="connsiteX21" fmla="*/ 333904 w 3898900"/>
                <a:gd name="connsiteY21" fmla="*/ 1610253 h 2188633"/>
                <a:gd name="connsiteX22" fmla="*/ 333904 w 3898900"/>
                <a:gd name="connsiteY22" fmla="*/ 1528233 h 2188633"/>
                <a:gd name="connsiteX23" fmla="*/ 311680 w 3898900"/>
                <a:gd name="connsiteY23" fmla="*/ 1531408 h 2188633"/>
                <a:gd name="connsiteX24" fmla="*/ 310092 w 3898900"/>
                <a:gd name="connsiteY24" fmla="*/ 1492250 h 2188633"/>
                <a:gd name="connsiteX25" fmla="*/ 286280 w 3898900"/>
                <a:gd name="connsiteY25" fmla="*/ 1492778 h 2188633"/>
                <a:gd name="connsiteX26" fmla="*/ 287867 w 3898900"/>
                <a:gd name="connsiteY26" fmla="*/ 1422400 h 2188633"/>
                <a:gd name="connsiteX27" fmla="*/ 262467 w 3898900"/>
                <a:gd name="connsiteY27" fmla="*/ 1422400 h 2188633"/>
                <a:gd name="connsiteX28" fmla="*/ 259292 w 3898900"/>
                <a:gd name="connsiteY28" fmla="*/ 1368953 h 2188633"/>
                <a:gd name="connsiteX29" fmla="*/ 254530 w 3898900"/>
                <a:gd name="connsiteY29" fmla="*/ 1365779 h 2188633"/>
                <a:gd name="connsiteX30" fmla="*/ 256116 w 3898900"/>
                <a:gd name="connsiteY30" fmla="*/ 1305454 h 2188633"/>
                <a:gd name="connsiteX31" fmla="*/ 237067 w 3898900"/>
                <a:gd name="connsiteY31" fmla="*/ 1303866 h 2188633"/>
                <a:gd name="connsiteX32" fmla="*/ 237067 w 3898900"/>
                <a:gd name="connsiteY32" fmla="*/ 1214966 h 2188633"/>
                <a:gd name="connsiteX33" fmla="*/ 223308 w 3898900"/>
                <a:gd name="connsiteY33" fmla="*/ 1213379 h 2188633"/>
                <a:gd name="connsiteX34" fmla="*/ 228071 w 3898900"/>
                <a:gd name="connsiteY34" fmla="*/ 1138766 h 2188633"/>
                <a:gd name="connsiteX35" fmla="*/ 205845 w 3898900"/>
                <a:gd name="connsiteY35" fmla="*/ 1138766 h 2188633"/>
                <a:gd name="connsiteX36" fmla="*/ 207433 w 3898900"/>
                <a:gd name="connsiteY36" fmla="*/ 1037166 h 2188633"/>
                <a:gd name="connsiteX37" fmla="*/ 203200 w 3898900"/>
                <a:gd name="connsiteY37" fmla="*/ 1037166 h 2188633"/>
                <a:gd name="connsiteX38" fmla="*/ 203200 w 3898900"/>
                <a:gd name="connsiteY38" fmla="*/ 1011766 h 2188633"/>
                <a:gd name="connsiteX39" fmla="*/ 190500 w 3898900"/>
                <a:gd name="connsiteY39" fmla="*/ 1011766 h 2188633"/>
                <a:gd name="connsiteX40" fmla="*/ 184150 w 3898900"/>
                <a:gd name="connsiteY40" fmla="*/ 990600 h 2188633"/>
                <a:gd name="connsiteX41" fmla="*/ 185737 w 3898900"/>
                <a:gd name="connsiteY41" fmla="*/ 925513 h 2188633"/>
                <a:gd name="connsiteX42" fmla="*/ 156633 w 3898900"/>
                <a:gd name="connsiteY42" fmla="*/ 927100 h 2188633"/>
                <a:gd name="connsiteX43" fmla="*/ 156633 w 3898900"/>
                <a:gd name="connsiteY43" fmla="*/ 829733 h 2188633"/>
                <a:gd name="connsiteX44" fmla="*/ 156633 w 3898900"/>
                <a:gd name="connsiteY44" fmla="*/ 829733 h 2188633"/>
                <a:gd name="connsiteX45" fmla="*/ 143932 w 3898900"/>
                <a:gd name="connsiteY45" fmla="*/ 829733 h 2188633"/>
                <a:gd name="connsiteX46" fmla="*/ 143933 w 3898900"/>
                <a:gd name="connsiteY46" fmla="*/ 745066 h 2188633"/>
                <a:gd name="connsiteX47" fmla="*/ 127000 w 3898900"/>
                <a:gd name="connsiteY47" fmla="*/ 745066 h 2188633"/>
                <a:gd name="connsiteX48" fmla="*/ 127000 w 3898900"/>
                <a:gd name="connsiteY48" fmla="*/ 664633 h 2188633"/>
                <a:gd name="connsiteX49" fmla="*/ 118533 w 3898900"/>
                <a:gd name="connsiteY49" fmla="*/ 664633 h 2188633"/>
                <a:gd name="connsiteX50" fmla="*/ 118533 w 3898900"/>
                <a:gd name="connsiteY50" fmla="*/ 584200 h 2188633"/>
                <a:gd name="connsiteX51" fmla="*/ 97367 w 3898900"/>
                <a:gd name="connsiteY51" fmla="*/ 584200 h 2188633"/>
                <a:gd name="connsiteX52" fmla="*/ 97367 w 3898900"/>
                <a:gd name="connsiteY52" fmla="*/ 499533 h 2188633"/>
                <a:gd name="connsiteX53" fmla="*/ 80433 w 3898900"/>
                <a:gd name="connsiteY53" fmla="*/ 499533 h 2188633"/>
                <a:gd name="connsiteX54" fmla="*/ 80433 w 3898900"/>
                <a:gd name="connsiteY54" fmla="*/ 452966 h 2188633"/>
                <a:gd name="connsiteX55" fmla="*/ 67733 w 3898900"/>
                <a:gd name="connsiteY55" fmla="*/ 452966 h 2188633"/>
                <a:gd name="connsiteX56" fmla="*/ 67733 w 3898900"/>
                <a:gd name="connsiteY56" fmla="*/ 410633 h 2188633"/>
                <a:gd name="connsiteX57" fmla="*/ 59267 w 3898900"/>
                <a:gd name="connsiteY57" fmla="*/ 410633 h 2188633"/>
                <a:gd name="connsiteX58" fmla="*/ 59267 w 3898900"/>
                <a:gd name="connsiteY58" fmla="*/ 338666 h 2188633"/>
                <a:gd name="connsiteX59" fmla="*/ 46567 w 3898900"/>
                <a:gd name="connsiteY59" fmla="*/ 338666 h 2188633"/>
                <a:gd name="connsiteX60" fmla="*/ 46567 w 3898900"/>
                <a:gd name="connsiteY60" fmla="*/ 254000 h 2188633"/>
                <a:gd name="connsiteX61" fmla="*/ 12700 w 3898900"/>
                <a:gd name="connsiteY61" fmla="*/ 254000 h 2188633"/>
                <a:gd name="connsiteX62" fmla="*/ 12700 w 3898900"/>
                <a:gd name="connsiteY62" fmla="*/ 118533 h 2188633"/>
                <a:gd name="connsiteX63" fmla="*/ 0 w 3898900"/>
                <a:gd name="connsiteY63" fmla="*/ 118533 h 2188633"/>
                <a:gd name="connsiteX64" fmla="*/ 0 w 3898900"/>
                <a:gd name="connsiteY64" fmla="*/ 0 h 2188633"/>
                <a:gd name="connsiteX0" fmla="*/ 3898900 w 3898900"/>
                <a:gd name="connsiteY0" fmla="*/ 2188633 h 2191808"/>
                <a:gd name="connsiteX1" fmla="*/ 3898900 w 3898900"/>
                <a:gd name="connsiteY1" fmla="*/ 2188633 h 2191808"/>
                <a:gd name="connsiteX2" fmla="*/ 3037946 w 3898900"/>
                <a:gd name="connsiteY2" fmla="*/ 2191808 h 2191808"/>
                <a:gd name="connsiteX3" fmla="*/ 3047470 w 3898900"/>
                <a:gd name="connsiteY3" fmla="*/ 1947333 h 2191808"/>
                <a:gd name="connsiteX4" fmla="*/ 1329267 w 3898900"/>
                <a:gd name="connsiteY4" fmla="*/ 1947333 h 2191808"/>
                <a:gd name="connsiteX5" fmla="*/ 1329267 w 3898900"/>
                <a:gd name="connsiteY5" fmla="*/ 1900766 h 2191808"/>
                <a:gd name="connsiteX6" fmla="*/ 1151467 w 3898900"/>
                <a:gd name="connsiteY6" fmla="*/ 1900766 h 2191808"/>
                <a:gd name="connsiteX7" fmla="*/ 1151467 w 3898900"/>
                <a:gd name="connsiteY7" fmla="*/ 1866900 h 2191808"/>
                <a:gd name="connsiteX8" fmla="*/ 728133 w 3898900"/>
                <a:gd name="connsiteY8" fmla="*/ 1866900 h 2191808"/>
                <a:gd name="connsiteX9" fmla="*/ 728133 w 3898900"/>
                <a:gd name="connsiteY9" fmla="*/ 1828800 h 2191808"/>
                <a:gd name="connsiteX10" fmla="*/ 592667 w 3898900"/>
                <a:gd name="connsiteY10" fmla="*/ 1828800 h 2191808"/>
                <a:gd name="connsiteX11" fmla="*/ 594255 w 3898900"/>
                <a:gd name="connsiteY11" fmla="*/ 1799696 h 2191808"/>
                <a:gd name="connsiteX12" fmla="*/ 533401 w 3898900"/>
                <a:gd name="connsiteY12" fmla="*/ 1799695 h 2191808"/>
                <a:gd name="connsiteX13" fmla="*/ 534987 w 3898900"/>
                <a:gd name="connsiteY13" fmla="*/ 1769533 h 2191808"/>
                <a:gd name="connsiteX14" fmla="*/ 495300 w 3898900"/>
                <a:gd name="connsiteY14" fmla="*/ 1769533 h 2191808"/>
                <a:gd name="connsiteX15" fmla="*/ 495300 w 3898900"/>
                <a:gd name="connsiteY15" fmla="*/ 1714500 h 2191808"/>
                <a:gd name="connsiteX16" fmla="*/ 419100 w 3898900"/>
                <a:gd name="connsiteY16" fmla="*/ 1714500 h 2191808"/>
                <a:gd name="connsiteX17" fmla="*/ 419100 w 3898900"/>
                <a:gd name="connsiteY17" fmla="*/ 1676400 h 2191808"/>
                <a:gd name="connsiteX18" fmla="*/ 419100 w 3898900"/>
                <a:gd name="connsiteY18" fmla="*/ 1676400 h 2191808"/>
                <a:gd name="connsiteX19" fmla="*/ 381529 w 3898900"/>
                <a:gd name="connsiteY19" fmla="*/ 1680105 h 2191808"/>
                <a:gd name="connsiteX20" fmla="*/ 384704 w 3898900"/>
                <a:gd name="connsiteY20" fmla="*/ 1608666 h 2191808"/>
                <a:gd name="connsiteX21" fmla="*/ 333904 w 3898900"/>
                <a:gd name="connsiteY21" fmla="*/ 1610253 h 2191808"/>
                <a:gd name="connsiteX22" fmla="*/ 333904 w 3898900"/>
                <a:gd name="connsiteY22" fmla="*/ 1528233 h 2191808"/>
                <a:gd name="connsiteX23" fmla="*/ 311680 w 3898900"/>
                <a:gd name="connsiteY23" fmla="*/ 1531408 h 2191808"/>
                <a:gd name="connsiteX24" fmla="*/ 310092 w 3898900"/>
                <a:gd name="connsiteY24" fmla="*/ 1492250 h 2191808"/>
                <a:gd name="connsiteX25" fmla="*/ 286280 w 3898900"/>
                <a:gd name="connsiteY25" fmla="*/ 1492778 h 2191808"/>
                <a:gd name="connsiteX26" fmla="*/ 287867 w 3898900"/>
                <a:gd name="connsiteY26" fmla="*/ 1422400 h 2191808"/>
                <a:gd name="connsiteX27" fmla="*/ 262467 w 3898900"/>
                <a:gd name="connsiteY27" fmla="*/ 1422400 h 2191808"/>
                <a:gd name="connsiteX28" fmla="*/ 259292 w 3898900"/>
                <a:gd name="connsiteY28" fmla="*/ 1368953 h 2191808"/>
                <a:gd name="connsiteX29" fmla="*/ 254530 w 3898900"/>
                <a:gd name="connsiteY29" fmla="*/ 1365779 h 2191808"/>
                <a:gd name="connsiteX30" fmla="*/ 256116 w 3898900"/>
                <a:gd name="connsiteY30" fmla="*/ 1305454 h 2191808"/>
                <a:gd name="connsiteX31" fmla="*/ 237067 w 3898900"/>
                <a:gd name="connsiteY31" fmla="*/ 1303866 h 2191808"/>
                <a:gd name="connsiteX32" fmla="*/ 237067 w 3898900"/>
                <a:gd name="connsiteY32" fmla="*/ 1214966 h 2191808"/>
                <a:gd name="connsiteX33" fmla="*/ 223308 w 3898900"/>
                <a:gd name="connsiteY33" fmla="*/ 1213379 h 2191808"/>
                <a:gd name="connsiteX34" fmla="*/ 228071 w 3898900"/>
                <a:gd name="connsiteY34" fmla="*/ 1138766 h 2191808"/>
                <a:gd name="connsiteX35" fmla="*/ 205845 w 3898900"/>
                <a:gd name="connsiteY35" fmla="*/ 1138766 h 2191808"/>
                <a:gd name="connsiteX36" fmla="*/ 207433 w 3898900"/>
                <a:gd name="connsiteY36" fmla="*/ 1037166 h 2191808"/>
                <a:gd name="connsiteX37" fmla="*/ 203200 w 3898900"/>
                <a:gd name="connsiteY37" fmla="*/ 1037166 h 2191808"/>
                <a:gd name="connsiteX38" fmla="*/ 203200 w 3898900"/>
                <a:gd name="connsiteY38" fmla="*/ 1011766 h 2191808"/>
                <a:gd name="connsiteX39" fmla="*/ 190500 w 3898900"/>
                <a:gd name="connsiteY39" fmla="*/ 1011766 h 2191808"/>
                <a:gd name="connsiteX40" fmla="*/ 184150 w 3898900"/>
                <a:gd name="connsiteY40" fmla="*/ 990600 h 2191808"/>
                <a:gd name="connsiteX41" fmla="*/ 185737 w 3898900"/>
                <a:gd name="connsiteY41" fmla="*/ 925513 h 2191808"/>
                <a:gd name="connsiteX42" fmla="*/ 156633 w 3898900"/>
                <a:gd name="connsiteY42" fmla="*/ 927100 h 2191808"/>
                <a:gd name="connsiteX43" fmla="*/ 156633 w 3898900"/>
                <a:gd name="connsiteY43" fmla="*/ 829733 h 2191808"/>
                <a:gd name="connsiteX44" fmla="*/ 156633 w 3898900"/>
                <a:gd name="connsiteY44" fmla="*/ 829733 h 2191808"/>
                <a:gd name="connsiteX45" fmla="*/ 143932 w 3898900"/>
                <a:gd name="connsiteY45" fmla="*/ 829733 h 2191808"/>
                <a:gd name="connsiteX46" fmla="*/ 143933 w 3898900"/>
                <a:gd name="connsiteY46" fmla="*/ 745066 h 2191808"/>
                <a:gd name="connsiteX47" fmla="*/ 127000 w 3898900"/>
                <a:gd name="connsiteY47" fmla="*/ 745066 h 2191808"/>
                <a:gd name="connsiteX48" fmla="*/ 127000 w 3898900"/>
                <a:gd name="connsiteY48" fmla="*/ 664633 h 2191808"/>
                <a:gd name="connsiteX49" fmla="*/ 118533 w 3898900"/>
                <a:gd name="connsiteY49" fmla="*/ 664633 h 2191808"/>
                <a:gd name="connsiteX50" fmla="*/ 118533 w 3898900"/>
                <a:gd name="connsiteY50" fmla="*/ 584200 h 2191808"/>
                <a:gd name="connsiteX51" fmla="*/ 97367 w 3898900"/>
                <a:gd name="connsiteY51" fmla="*/ 584200 h 2191808"/>
                <a:gd name="connsiteX52" fmla="*/ 97367 w 3898900"/>
                <a:gd name="connsiteY52" fmla="*/ 499533 h 2191808"/>
                <a:gd name="connsiteX53" fmla="*/ 80433 w 3898900"/>
                <a:gd name="connsiteY53" fmla="*/ 499533 h 2191808"/>
                <a:gd name="connsiteX54" fmla="*/ 80433 w 3898900"/>
                <a:gd name="connsiteY54" fmla="*/ 452966 h 2191808"/>
                <a:gd name="connsiteX55" fmla="*/ 67733 w 3898900"/>
                <a:gd name="connsiteY55" fmla="*/ 452966 h 2191808"/>
                <a:gd name="connsiteX56" fmla="*/ 67733 w 3898900"/>
                <a:gd name="connsiteY56" fmla="*/ 410633 h 2191808"/>
                <a:gd name="connsiteX57" fmla="*/ 59267 w 3898900"/>
                <a:gd name="connsiteY57" fmla="*/ 410633 h 2191808"/>
                <a:gd name="connsiteX58" fmla="*/ 59267 w 3898900"/>
                <a:gd name="connsiteY58" fmla="*/ 338666 h 2191808"/>
                <a:gd name="connsiteX59" fmla="*/ 46567 w 3898900"/>
                <a:gd name="connsiteY59" fmla="*/ 338666 h 2191808"/>
                <a:gd name="connsiteX60" fmla="*/ 46567 w 3898900"/>
                <a:gd name="connsiteY60" fmla="*/ 254000 h 2191808"/>
                <a:gd name="connsiteX61" fmla="*/ 12700 w 3898900"/>
                <a:gd name="connsiteY61" fmla="*/ 254000 h 2191808"/>
                <a:gd name="connsiteX62" fmla="*/ 12700 w 3898900"/>
                <a:gd name="connsiteY62" fmla="*/ 118533 h 2191808"/>
                <a:gd name="connsiteX63" fmla="*/ 0 w 3898900"/>
                <a:gd name="connsiteY63" fmla="*/ 118533 h 2191808"/>
                <a:gd name="connsiteX64" fmla="*/ 0 w 3898900"/>
                <a:gd name="connsiteY64" fmla="*/ 0 h 2191808"/>
                <a:gd name="connsiteX0" fmla="*/ 3898900 w 3898900"/>
                <a:gd name="connsiteY0" fmla="*/ 2188633 h 2191808"/>
                <a:gd name="connsiteX1" fmla="*/ 3898900 w 3898900"/>
                <a:gd name="connsiteY1" fmla="*/ 2188633 h 2191808"/>
                <a:gd name="connsiteX2" fmla="*/ 3047471 w 3898900"/>
                <a:gd name="connsiteY2" fmla="*/ 2191808 h 2191808"/>
                <a:gd name="connsiteX3" fmla="*/ 3047470 w 3898900"/>
                <a:gd name="connsiteY3" fmla="*/ 1947333 h 2191808"/>
                <a:gd name="connsiteX4" fmla="*/ 1329267 w 3898900"/>
                <a:gd name="connsiteY4" fmla="*/ 1947333 h 2191808"/>
                <a:gd name="connsiteX5" fmla="*/ 1329267 w 3898900"/>
                <a:gd name="connsiteY5" fmla="*/ 1900766 h 2191808"/>
                <a:gd name="connsiteX6" fmla="*/ 1151467 w 3898900"/>
                <a:gd name="connsiteY6" fmla="*/ 1900766 h 2191808"/>
                <a:gd name="connsiteX7" fmla="*/ 1151467 w 3898900"/>
                <a:gd name="connsiteY7" fmla="*/ 1866900 h 2191808"/>
                <a:gd name="connsiteX8" fmla="*/ 728133 w 3898900"/>
                <a:gd name="connsiteY8" fmla="*/ 1866900 h 2191808"/>
                <a:gd name="connsiteX9" fmla="*/ 728133 w 3898900"/>
                <a:gd name="connsiteY9" fmla="*/ 1828800 h 2191808"/>
                <a:gd name="connsiteX10" fmla="*/ 592667 w 3898900"/>
                <a:gd name="connsiteY10" fmla="*/ 1828800 h 2191808"/>
                <a:gd name="connsiteX11" fmla="*/ 594255 w 3898900"/>
                <a:gd name="connsiteY11" fmla="*/ 1799696 h 2191808"/>
                <a:gd name="connsiteX12" fmla="*/ 533401 w 3898900"/>
                <a:gd name="connsiteY12" fmla="*/ 1799695 h 2191808"/>
                <a:gd name="connsiteX13" fmla="*/ 534987 w 3898900"/>
                <a:gd name="connsiteY13" fmla="*/ 1769533 h 2191808"/>
                <a:gd name="connsiteX14" fmla="*/ 495300 w 3898900"/>
                <a:gd name="connsiteY14" fmla="*/ 1769533 h 2191808"/>
                <a:gd name="connsiteX15" fmla="*/ 495300 w 3898900"/>
                <a:gd name="connsiteY15" fmla="*/ 1714500 h 2191808"/>
                <a:gd name="connsiteX16" fmla="*/ 419100 w 3898900"/>
                <a:gd name="connsiteY16" fmla="*/ 1714500 h 2191808"/>
                <a:gd name="connsiteX17" fmla="*/ 419100 w 3898900"/>
                <a:gd name="connsiteY17" fmla="*/ 1676400 h 2191808"/>
                <a:gd name="connsiteX18" fmla="*/ 419100 w 3898900"/>
                <a:gd name="connsiteY18" fmla="*/ 1676400 h 2191808"/>
                <a:gd name="connsiteX19" fmla="*/ 381529 w 3898900"/>
                <a:gd name="connsiteY19" fmla="*/ 1680105 h 2191808"/>
                <a:gd name="connsiteX20" fmla="*/ 384704 w 3898900"/>
                <a:gd name="connsiteY20" fmla="*/ 1608666 h 2191808"/>
                <a:gd name="connsiteX21" fmla="*/ 333904 w 3898900"/>
                <a:gd name="connsiteY21" fmla="*/ 1610253 h 2191808"/>
                <a:gd name="connsiteX22" fmla="*/ 333904 w 3898900"/>
                <a:gd name="connsiteY22" fmla="*/ 1528233 h 2191808"/>
                <a:gd name="connsiteX23" fmla="*/ 311680 w 3898900"/>
                <a:gd name="connsiteY23" fmla="*/ 1531408 h 2191808"/>
                <a:gd name="connsiteX24" fmla="*/ 310092 w 3898900"/>
                <a:gd name="connsiteY24" fmla="*/ 1492250 h 2191808"/>
                <a:gd name="connsiteX25" fmla="*/ 286280 w 3898900"/>
                <a:gd name="connsiteY25" fmla="*/ 1492778 h 2191808"/>
                <a:gd name="connsiteX26" fmla="*/ 287867 w 3898900"/>
                <a:gd name="connsiteY26" fmla="*/ 1422400 h 2191808"/>
                <a:gd name="connsiteX27" fmla="*/ 262467 w 3898900"/>
                <a:gd name="connsiteY27" fmla="*/ 1422400 h 2191808"/>
                <a:gd name="connsiteX28" fmla="*/ 259292 w 3898900"/>
                <a:gd name="connsiteY28" fmla="*/ 1368953 h 2191808"/>
                <a:gd name="connsiteX29" fmla="*/ 254530 w 3898900"/>
                <a:gd name="connsiteY29" fmla="*/ 1365779 h 2191808"/>
                <a:gd name="connsiteX30" fmla="*/ 256116 w 3898900"/>
                <a:gd name="connsiteY30" fmla="*/ 1305454 h 2191808"/>
                <a:gd name="connsiteX31" fmla="*/ 237067 w 3898900"/>
                <a:gd name="connsiteY31" fmla="*/ 1303866 h 2191808"/>
                <a:gd name="connsiteX32" fmla="*/ 237067 w 3898900"/>
                <a:gd name="connsiteY32" fmla="*/ 1214966 h 2191808"/>
                <a:gd name="connsiteX33" fmla="*/ 223308 w 3898900"/>
                <a:gd name="connsiteY33" fmla="*/ 1213379 h 2191808"/>
                <a:gd name="connsiteX34" fmla="*/ 228071 w 3898900"/>
                <a:gd name="connsiteY34" fmla="*/ 1138766 h 2191808"/>
                <a:gd name="connsiteX35" fmla="*/ 205845 w 3898900"/>
                <a:gd name="connsiteY35" fmla="*/ 1138766 h 2191808"/>
                <a:gd name="connsiteX36" fmla="*/ 207433 w 3898900"/>
                <a:gd name="connsiteY36" fmla="*/ 1037166 h 2191808"/>
                <a:gd name="connsiteX37" fmla="*/ 203200 w 3898900"/>
                <a:gd name="connsiteY37" fmla="*/ 1037166 h 2191808"/>
                <a:gd name="connsiteX38" fmla="*/ 203200 w 3898900"/>
                <a:gd name="connsiteY38" fmla="*/ 1011766 h 2191808"/>
                <a:gd name="connsiteX39" fmla="*/ 190500 w 3898900"/>
                <a:gd name="connsiteY39" fmla="*/ 1011766 h 2191808"/>
                <a:gd name="connsiteX40" fmla="*/ 184150 w 3898900"/>
                <a:gd name="connsiteY40" fmla="*/ 990600 h 2191808"/>
                <a:gd name="connsiteX41" fmla="*/ 185737 w 3898900"/>
                <a:gd name="connsiteY41" fmla="*/ 925513 h 2191808"/>
                <a:gd name="connsiteX42" fmla="*/ 156633 w 3898900"/>
                <a:gd name="connsiteY42" fmla="*/ 927100 h 2191808"/>
                <a:gd name="connsiteX43" fmla="*/ 156633 w 3898900"/>
                <a:gd name="connsiteY43" fmla="*/ 829733 h 2191808"/>
                <a:gd name="connsiteX44" fmla="*/ 156633 w 3898900"/>
                <a:gd name="connsiteY44" fmla="*/ 829733 h 2191808"/>
                <a:gd name="connsiteX45" fmla="*/ 143932 w 3898900"/>
                <a:gd name="connsiteY45" fmla="*/ 829733 h 2191808"/>
                <a:gd name="connsiteX46" fmla="*/ 143933 w 3898900"/>
                <a:gd name="connsiteY46" fmla="*/ 745066 h 2191808"/>
                <a:gd name="connsiteX47" fmla="*/ 127000 w 3898900"/>
                <a:gd name="connsiteY47" fmla="*/ 745066 h 2191808"/>
                <a:gd name="connsiteX48" fmla="*/ 127000 w 3898900"/>
                <a:gd name="connsiteY48" fmla="*/ 664633 h 2191808"/>
                <a:gd name="connsiteX49" fmla="*/ 118533 w 3898900"/>
                <a:gd name="connsiteY49" fmla="*/ 664633 h 2191808"/>
                <a:gd name="connsiteX50" fmla="*/ 118533 w 3898900"/>
                <a:gd name="connsiteY50" fmla="*/ 584200 h 2191808"/>
                <a:gd name="connsiteX51" fmla="*/ 97367 w 3898900"/>
                <a:gd name="connsiteY51" fmla="*/ 584200 h 2191808"/>
                <a:gd name="connsiteX52" fmla="*/ 97367 w 3898900"/>
                <a:gd name="connsiteY52" fmla="*/ 499533 h 2191808"/>
                <a:gd name="connsiteX53" fmla="*/ 80433 w 3898900"/>
                <a:gd name="connsiteY53" fmla="*/ 499533 h 2191808"/>
                <a:gd name="connsiteX54" fmla="*/ 80433 w 3898900"/>
                <a:gd name="connsiteY54" fmla="*/ 452966 h 2191808"/>
                <a:gd name="connsiteX55" fmla="*/ 67733 w 3898900"/>
                <a:gd name="connsiteY55" fmla="*/ 452966 h 2191808"/>
                <a:gd name="connsiteX56" fmla="*/ 67733 w 3898900"/>
                <a:gd name="connsiteY56" fmla="*/ 410633 h 2191808"/>
                <a:gd name="connsiteX57" fmla="*/ 59267 w 3898900"/>
                <a:gd name="connsiteY57" fmla="*/ 410633 h 2191808"/>
                <a:gd name="connsiteX58" fmla="*/ 59267 w 3898900"/>
                <a:gd name="connsiteY58" fmla="*/ 338666 h 2191808"/>
                <a:gd name="connsiteX59" fmla="*/ 46567 w 3898900"/>
                <a:gd name="connsiteY59" fmla="*/ 338666 h 2191808"/>
                <a:gd name="connsiteX60" fmla="*/ 46567 w 3898900"/>
                <a:gd name="connsiteY60" fmla="*/ 254000 h 2191808"/>
                <a:gd name="connsiteX61" fmla="*/ 12700 w 3898900"/>
                <a:gd name="connsiteY61" fmla="*/ 254000 h 2191808"/>
                <a:gd name="connsiteX62" fmla="*/ 12700 w 3898900"/>
                <a:gd name="connsiteY62" fmla="*/ 118533 h 2191808"/>
                <a:gd name="connsiteX63" fmla="*/ 0 w 3898900"/>
                <a:gd name="connsiteY63" fmla="*/ 118533 h 2191808"/>
                <a:gd name="connsiteX64" fmla="*/ 0 w 3898900"/>
                <a:gd name="connsiteY64" fmla="*/ 0 h 2191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898900" h="2191808">
                  <a:moveTo>
                    <a:pt x="3898900" y="2188633"/>
                  </a:moveTo>
                  <a:lnTo>
                    <a:pt x="3898900" y="2188633"/>
                  </a:lnTo>
                  <a:lnTo>
                    <a:pt x="3047471" y="2191808"/>
                  </a:lnTo>
                  <a:cubicBezTo>
                    <a:pt x="3047471" y="2110316"/>
                    <a:pt x="3047470" y="2028825"/>
                    <a:pt x="3047470" y="1947333"/>
                  </a:cubicBezTo>
                  <a:lnTo>
                    <a:pt x="1329267" y="1947333"/>
                  </a:lnTo>
                  <a:lnTo>
                    <a:pt x="1329267" y="1900766"/>
                  </a:lnTo>
                  <a:lnTo>
                    <a:pt x="1151467" y="1900766"/>
                  </a:lnTo>
                  <a:lnTo>
                    <a:pt x="1151467" y="1866900"/>
                  </a:lnTo>
                  <a:lnTo>
                    <a:pt x="728133" y="1866900"/>
                  </a:lnTo>
                  <a:lnTo>
                    <a:pt x="728133" y="1828800"/>
                  </a:lnTo>
                  <a:lnTo>
                    <a:pt x="592667" y="1828800"/>
                  </a:lnTo>
                  <a:cubicBezTo>
                    <a:pt x="593196" y="1819099"/>
                    <a:pt x="593726" y="1809397"/>
                    <a:pt x="594255" y="1799696"/>
                  </a:cubicBezTo>
                  <a:lnTo>
                    <a:pt x="533401" y="1799695"/>
                  </a:lnTo>
                  <a:cubicBezTo>
                    <a:pt x="533401" y="1793874"/>
                    <a:pt x="534987" y="1775354"/>
                    <a:pt x="534987" y="1769533"/>
                  </a:cubicBezTo>
                  <a:lnTo>
                    <a:pt x="495300" y="1769533"/>
                  </a:lnTo>
                  <a:lnTo>
                    <a:pt x="495300" y="1714500"/>
                  </a:lnTo>
                  <a:lnTo>
                    <a:pt x="419100" y="1714500"/>
                  </a:lnTo>
                  <a:lnTo>
                    <a:pt x="419100" y="1676400"/>
                  </a:lnTo>
                  <a:lnTo>
                    <a:pt x="419100" y="1676400"/>
                  </a:lnTo>
                  <a:lnTo>
                    <a:pt x="381529" y="1680105"/>
                  </a:lnTo>
                  <a:lnTo>
                    <a:pt x="384704" y="1608666"/>
                  </a:lnTo>
                  <a:lnTo>
                    <a:pt x="333904" y="1610253"/>
                  </a:lnTo>
                  <a:lnTo>
                    <a:pt x="333904" y="1528233"/>
                  </a:lnTo>
                  <a:lnTo>
                    <a:pt x="311680" y="1531408"/>
                  </a:lnTo>
                  <a:cubicBezTo>
                    <a:pt x="311151" y="1518355"/>
                    <a:pt x="310621" y="1505303"/>
                    <a:pt x="310092" y="1492250"/>
                  </a:cubicBezTo>
                  <a:lnTo>
                    <a:pt x="286280" y="1492778"/>
                  </a:lnTo>
                  <a:lnTo>
                    <a:pt x="287867" y="1422400"/>
                  </a:lnTo>
                  <a:lnTo>
                    <a:pt x="262467" y="1422400"/>
                  </a:lnTo>
                  <a:lnTo>
                    <a:pt x="259292" y="1368953"/>
                  </a:lnTo>
                  <a:lnTo>
                    <a:pt x="254530" y="1365779"/>
                  </a:lnTo>
                  <a:cubicBezTo>
                    <a:pt x="254001" y="1343554"/>
                    <a:pt x="256645" y="1327679"/>
                    <a:pt x="256116" y="1305454"/>
                  </a:cubicBezTo>
                  <a:lnTo>
                    <a:pt x="237067" y="1303866"/>
                  </a:lnTo>
                  <a:lnTo>
                    <a:pt x="237067" y="1214966"/>
                  </a:lnTo>
                  <a:lnTo>
                    <a:pt x="223308" y="1213379"/>
                  </a:lnTo>
                  <a:lnTo>
                    <a:pt x="228071" y="1138766"/>
                  </a:lnTo>
                  <a:lnTo>
                    <a:pt x="205845" y="1138766"/>
                  </a:lnTo>
                  <a:cubicBezTo>
                    <a:pt x="206374" y="1104899"/>
                    <a:pt x="206904" y="1071033"/>
                    <a:pt x="207433" y="1037166"/>
                  </a:cubicBezTo>
                  <a:lnTo>
                    <a:pt x="203200" y="1037166"/>
                  </a:lnTo>
                  <a:lnTo>
                    <a:pt x="203200" y="1011766"/>
                  </a:lnTo>
                  <a:lnTo>
                    <a:pt x="190500" y="1011766"/>
                  </a:lnTo>
                  <a:lnTo>
                    <a:pt x="184150" y="990600"/>
                  </a:lnTo>
                  <a:lnTo>
                    <a:pt x="185737" y="925513"/>
                  </a:lnTo>
                  <a:lnTo>
                    <a:pt x="156633" y="927100"/>
                  </a:lnTo>
                  <a:lnTo>
                    <a:pt x="156633" y="829733"/>
                  </a:lnTo>
                  <a:lnTo>
                    <a:pt x="156633" y="829733"/>
                  </a:lnTo>
                  <a:lnTo>
                    <a:pt x="143932" y="829733"/>
                  </a:lnTo>
                  <a:cubicBezTo>
                    <a:pt x="143932" y="801511"/>
                    <a:pt x="143933" y="773288"/>
                    <a:pt x="143933" y="745066"/>
                  </a:cubicBezTo>
                  <a:lnTo>
                    <a:pt x="127000" y="745066"/>
                  </a:lnTo>
                  <a:lnTo>
                    <a:pt x="127000" y="664633"/>
                  </a:lnTo>
                  <a:lnTo>
                    <a:pt x="118533" y="664633"/>
                  </a:lnTo>
                  <a:lnTo>
                    <a:pt x="118533" y="584200"/>
                  </a:lnTo>
                  <a:lnTo>
                    <a:pt x="97367" y="584200"/>
                  </a:lnTo>
                  <a:lnTo>
                    <a:pt x="97367" y="499533"/>
                  </a:lnTo>
                  <a:lnTo>
                    <a:pt x="80433" y="499533"/>
                  </a:lnTo>
                  <a:lnTo>
                    <a:pt x="80433" y="452966"/>
                  </a:lnTo>
                  <a:lnTo>
                    <a:pt x="67733" y="452966"/>
                  </a:lnTo>
                  <a:lnTo>
                    <a:pt x="67733" y="410633"/>
                  </a:lnTo>
                  <a:lnTo>
                    <a:pt x="59267" y="410633"/>
                  </a:lnTo>
                  <a:lnTo>
                    <a:pt x="59267" y="338666"/>
                  </a:lnTo>
                  <a:lnTo>
                    <a:pt x="46567" y="338666"/>
                  </a:lnTo>
                  <a:lnTo>
                    <a:pt x="46567" y="254000"/>
                  </a:lnTo>
                  <a:lnTo>
                    <a:pt x="12700" y="254000"/>
                  </a:lnTo>
                  <a:lnTo>
                    <a:pt x="12700" y="118533"/>
                  </a:lnTo>
                  <a:lnTo>
                    <a:pt x="0" y="118533"/>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5" name="Freeform: Shape 74">
              <a:extLst>
                <a:ext uri="{FF2B5EF4-FFF2-40B4-BE49-F238E27FC236}">
                  <a16:creationId xmlns:a16="http://schemas.microsoft.com/office/drawing/2014/main" id="{21ED2F44-5CE4-6FC9-DE98-5452972ACE29}"/>
                </a:ext>
              </a:extLst>
            </p:cNvPr>
            <p:cNvSpPr/>
            <p:nvPr/>
          </p:nvSpPr>
          <p:spPr bwMode="auto">
            <a:xfrm>
              <a:off x="6413500" y="2806700"/>
              <a:ext cx="3970867" cy="1765300"/>
            </a:xfrm>
            <a:custGeom>
              <a:avLst/>
              <a:gdLst>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5467 w 3970867"/>
                <a:gd name="connsiteY57" fmla="*/ 571500 h 1765300"/>
                <a:gd name="connsiteX58" fmla="*/ 101600 w 3970867"/>
                <a:gd name="connsiteY58" fmla="*/ 571500 h 1765300"/>
                <a:gd name="connsiteX59" fmla="*/ 101600 w 3970867"/>
                <a:gd name="connsiteY59" fmla="*/ 486833 h 1765300"/>
                <a:gd name="connsiteX60" fmla="*/ 88900 w 3970867"/>
                <a:gd name="connsiteY60" fmla="*/ 486833 h 1765300"/>
                <a:gd name="connsiteX61" fmla="*/ 88900 w 3970867"/>
                <a:gd name="connsiteY61" fmla="*/ 414867 h 1765300"/>
                <a:gd name="connsiteX62" fmla="*/ 55033 w 3970867"/>
                <a:gd name="connsiteY62" fmla="*/ 414867 h 1765300"/>
                <a:gd name="connsiteX63" fmla="*/ 55033 w 3970867"/>
                <a:gd name="connsiteY63" fmla="*/ 338667 h 1765300"/>
                <a:gd name="connsiteX64" fmla="*/ 55033 w 3970867"/>
                <a:gd name="connsiteY64" fmla="*/ 338667 h 1765300"/>
                <a:gd name="connsiteX65" fmla="*/ 29633 w 3970867"/>
                <a:gd name="connsiteY65" fmla="*/ 313267 h 1765300"/>
                <a:gd name="connsiteX66" fmla="*/ 16933 w 3970867"/>
                <a:gd name="connsiteY66" fmla="*/ 300567 h 1765300"/>
                <a:gd name="connsiteX67" fmla="*/ 16933 w 3970867"/>
                <a:gd name="connsiteY67" fmla="*/ 207433 h 1765300"/>
                <a:gd name="connsiteX68" fmla="*/ 0 w 3970867"/>
                <a:gd name="connsiteY68" fmla="*/ 207433 h 1765300"/>
                <a:gd name="connsiteX69" fmla="*/ 0 w 3970867"/>
                <a:gd name="connsiteY69"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5467 w 3970867"/>
                <a:gd name="connsiteY57" fmla="*/ 571500 h 1765300"/>
                <a:gd name="connsiteX58" fmla="*/ 110067 w 3970867"/>
                <a:gd name="connsiteY58" fmla="*/ 554567 h 1765300"/>
                <a:gd name="connsiteX59" fmla="*/ 101600 w 3970867"/>
                <a:gd name="connsiteY59" fmla="*/ 486833 h 1765300"/>
                <a:gd name="connsiteX60" fmla="*/ 88900 w 3970867"/>
                <a:gd name="connsiteY60" fmla="*/ 486833 h 1765300"/>
                <a:gd name="connsiteX61" fmla="*/ 88900 w 3970867"/>
                <a:gd name="connsiteY61" fmla="*/ 414867 h 1765300"/>
                <a:gd name="connsiteX62" fmla="*/ 55033 w 3970867"/>
                <a:gd name="connsiteY62" fmla="*/ 414867 h 1765300"/>
                <a:gd name="connsiteX63" fmla="*/ 55033 w 3970867"/>
                <a:gd name="connsiteY63" fmla="*/ 338667 h 1765300"/>
                <a:gd name="connsiteX64" fmla="*/ 55033 w 3970867"/>
                <a:gd name="connsiteY64" fmla="*/ 338667 h 1765300"/>
                <a:gd name="connsiteX65" fmla="*/ 29633 w 3970867"/>
                <a:gd name="connsiteY65" fmla="*/ 313267 h 1765300"/>
                <a:gd name="connsiteX66" fmla="*/ 16933 w 3970867"/>
                <a:gd name="connsiteY66" fmla="*/ 300567 h 1765300"/>
                <a:gd name="connsiteX67" fmla="*/ 16933 w 3970867"/>
                <a:gd name="connsiteY67" fmla="*/ 207433 h 1765300"/>
                <a:gd name="connsiteX68" fmla="*/ 0 w 3970867"/>
                <a:gd name="connsiteY68" fmla="*/ 207433 h 1765300"/>
                <a:gd name="connsiteX69" fmla="*/ 0 w 3970867"/>
                <a:gd name="connsiteY69"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5467 w 3970867"/>
                <a:gd name="connsiteY57" fmla="*/ 571500 h 1765300"/>
                <a:gd name="connsiteX58" fmla="*/ 110067 w 3970867"/>
                <a:gd name="connsiteY58" fmla="*/ 554567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55033 w 3970867"/>
                <a:gd name="connsiteY62" fmla="*/ 414867 h 1765300"/>
                <a:gd name="connsiteX63" fmla="*/ 55033 w 3970867"/>
                <a:gd name="connsiteY63" fmla="*/ 338667 h 1765300"/>
                <a:gd name="connsiteX64" fmla="*/ 55033 w 3970867"/>
                <a:gd name="connsiteY64" fmla="*/ 338667 h 1765300"/>
                <a:gd name="connsiteX65" fmla="*/ 29633 w 3970867"/>
                <a:gd name="connsiteY65" fmla="*/ 313267 h 1765300"/>
                <a:gd name="connsiteX66" fmla="*/ 16933 w 3970867"/>
                <a:gd name="connsiteY66" fmla="*/ 300567 h 1765300"/>
                <a:gd name="connsiteX67" fmla="*/ 16933 w 3970867"/>
                <a:gd name="connsiteY67" fmla="*/ 207433 h 1765300"/>
                <a:gd name="connsiteX68" fmla="*/ 0 w 3970867"/>
                <a:gd name="connsiteY68" fmla="*/ 207433 h 1765300"/>
                <a:gd name="connsiteX69" fmla="*/ 0 w 3970867"/>
                <a:gd name="connsiteY69"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5467 w 3970867"/>
                <a:gd name="connsiteY57" fmla="*/ 571500 h 1765300"/>
                <a:gd name="connsiteX58" fmla="*/ 101600 w 3970867"/>
                <a:gd name="connsiteY58" fmla="*/ 56303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55033 w 3970867"/>
                <a:gd name="connsiteY62" fmla="*/ 414867 h 1765300"/>
                <a:gd name="connsiteX63" fmla="*/ 55033 w 3970867"/>
                <a:gd name="connsiteY63" fmla="*/ 338667 h 1765300"/>
                <a:gd name="connsiteX64" fmla="*/ 55033 w 3970867"/>
                <a:gd name="connsiteY64" fmla="*/ 338667 h 1765300"/>
                <a:gd name="connsiteX65" fmla="*/ 29633 w 3970867"/>
                <a:gd name="connsiteY65" fmla="*/ 313267 h 1765300"/>
                <a:gd name="connsiteX66" fmla="*/ 16933 w 3970867"/>
                <a:gd name="connsiteY66" fmla="*/ 300567 h 1765300"/>
                <a:gd name="connsiteX67" fmla="*/ 16933 w 3970867"/>
                <a:gd name="connsiteY67" fmla="*/ 207433 h 1765300"/>
                <a:gd name="connsiteX68" fmla="*/ 0 w 3970867"/>
                <a:gd name="connsiteY68" fmla="*/ 207433 h 1765300"/>
                <a:gd name="connsiteX69" fmla="*/ 0 w 3970867"/>
                <a:gd name="connsiteY69"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5467 w 3970867"/>
                <a:gd name="connsiteY57" fmla="*/ 571500 h 1765300"/>
                <a:gd name="connsiteX58" fmla="*/ 101600 w 3970867"/>
                <a:gd name="connsiteY58" fmla="*/ 533401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55033 w 3970867"/>
                <a:gd name="connsiteY62" fmla="*/ 414867 h 1765300"/>
                <a:gd name="connsiteX63" fmla="*/ 55033 w 3970867"/>
                <a:gd name="connsiteY63" fmla="*/ 338667 h 1765300"/>
                <a:gd name="connsiteX64" fmla="*/ 55033 w 3970867"/>
                <a:gd name="connsiteY64" fmla="*/ 338667 h 1765300"/>
                <a:gd name="connsiteX65" fmla="*/ 29633 w 3970867"/>
                <a:gd name="connsiteY65" fmla="*/ 313267 h 1765300"/>
                <a:gd name="connsiteX66" fmla="*/ 16933 w 3970867"/>
                <a:gd name="connsiteY66" fmla="*/ 300567 h 1765300"/>
                <a:gd name="connsiteX67" fmla="*/ 16933 w 3970867"/>
                <a:gd name="connsiteY67" fmla="*/ 207433 h 1765300"/>
                <a:gd name="connsiteX68" fmla="*/ 0 w 3970867"/>
                <a:gd name="connsiteY68" fmla="*/ 207433 h 1765300"/>
                <a:gd name="connsiteX69" fmla="*/ 0 w 3970867"/>
                <a:gd name="connsiteY69"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1600 w 3970867"/>
                <a:gd name="connsiteY58" fmla="*/ 533401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55033 w 3970867"/>
                <a:gd name="connsiteY62" fmla="*/ 414867 h 1765300"/>
                <a:gd name="connsiteX63" fmla="*/ 55033 w 3970867"/>
                <a:gd name="connsiteY63" fmla="*/ 338667 h 1765300"/>
                <a:gd name="connsiteX64" fmla="*/ 55033 w 3970867"/>
                <a:gd name="connsiteY64" fmla="*/ 338667 h 1765300"/>
                <a:gd name="connsiteX65" fmla="*/ 29633 w 3970867"/>
                <a:gd name="connsiteY65" fmla="*/ 313267 h 1765300"/>
                <a:gd name="connsiteX66" fmla="*/ 16933 w 3970867"/>
                <a:gd name="connsiteY66" fmla="*/ 300567 h 1765300"/>
                <a:gd name="connsiteX67" fmla="*/ 16933 w 3970867"/>
                <a:gd name="connsiteY67" fmla="*/ 207433 h 1765300"/>
                <a:gd name="connsiteX68" fmla="*/ 0 w 3970867"/>
                <a:gd name="connsiteY68" fmla="*/ 207433 h 1765300"/>
                <a:gd name="connsiteX69" fmla="*/ 0 w 3970867"/>
                <a:gd name="connsiteY69"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5833 w 3970867"/>
                <a:gd name="connsiteY58" fmla="*/ 5566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55033 w 3970867"/>
                <a:gd name="connsiteY62" fmla="*/ 414867 h 1765300"/>
                <a:gd name="connsiteX63" fmla="*/ 55033 w 3970867"/>
                <a:gd name="connsiteY63" fmla="*/ 338667 h 1765300"/>
                <a:gd name="connsiteX64" fmla="*/ 55033 w 3970867"/>
                <a:gd name="connsiteY64" fmla="*/ 338667 h 1765300"/>
                <a:gd name="connsiteX65" fmla="*/ 29633 w 3970867"/>
                <a:gd name="connsiteY65" fmla="*/ 313267 h 1765300"/>
                <a:gd name="connsiteX66" fmla="*/ 16933 w 3970867"/>
                <a:gd name="connsiteY66" fmla="*/ 300567 h 1765300"/>
                <a:gd name="connsiteX67" fmla="*/ 16933 w 3970867"/>
                <a:gd name="connsiteY67" fmla="*/ 207433 h 1765300"/>
                <a:gd name="connsiteX68" fmla="*/ 0 w 3970867"/>
                <a:gd name="connsiteY68" fmla="*/ 207433 h 1765300"/>
                <a:gd name="connsiteX69" fmla="*/ 0 w 3970867"/>
                <a:gd name="connsiteY69"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55033 w 3970867"/>
                <a:gd name="connsiteY62" fmla="*/ 414867 h 1765300"/>
                <a:gd name="connsiteX63" fmla="*/ 55033 w 3970867"/>
                <a:gd name="connsiteY63" fmla="*/ 338667 h 1765300"/>
                <a:gd name="connsiteX64" fmla="*/ 55033 w 3970867"/>
                <a:gd name="connsiteY64" fmla="*/ 338667 h 1765300"/>
                <a:gd name="connsiteX65" fmla="*/ 29633 w 3970867"/>
                <a:gd name="connsiteY65" fmla="*/ 313267 h 1765300"/>
                <a:gd name="connsiteX66" fmla="*/ 16933 w 3970867"/>
                <a:gd name="connsiteY66" fmla="*/ 300567 h 1765300"/>
                <a:gd name="connsiteX67" fmla="*/ 16933 w 3970867"/>
                <a:gd name="connsiteY67" fmla="*/ 207433 h 1765300"/>
                <a:gd name="connsiteX68" fmla="*/ 0 w 3970867"/>
                <a:gd name="connsiteY68" fmla="*/ 207433 h 1765300"/>
                <a:gd name="connsiteX69" fmla="*/ 0 w 3970867"/>
                <a:gd name="connsiteY69"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55033 w 3970867"/>
                <a:gd name="connsiteY62" fmla="*/ 414867 h 1765300"/>
                <a:gd name="connsiteX63" fmla="*/ 55033 w 3970867"/>
                <a:gd name="connsiteY63" fmla="*/ 338667 h 1765300"/>
                <a:gd name="connsiteX64" fmla="*/ 63499 w 3970867"/>
                <a:gd name="connsiteY64" fmla="*/ 338667 h 1765300"/>
                <a:gd name="connsiteX65" fmla="*/ 29633 w 3970867"/>
                <a:gd name="connsiteY65" fmla="*/ 313267 h 1765300"/>
                <a:gd name="connsiteX66" fmla="*/ 16933 w 3970867"/>
                <a:gd name="connsiteY66" fmla="*/ 300567 h 1765300"/>
                <a:gd name="connsiteX67" fmla="*/ 16933 w 3970867"/>
                <a:gd name="connsiteY67" fmla="*/ 207433 h 1765300"/>
                <a:gd name="connsiteX68" fmla="*/ 0 w 3970867"/>
                <a:gd name="connsiteY68" fmla="*/ 207433 h 1765300"/>
                <a:gd name="connsiteX69" fmla="*/ 0 w 3970867"/>
                <a:gd name="connsiteY69"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55033 w 3970867"/>
                <a:gd name="connsiteY62" fmla="*/ 414867 h 1765300"/>
                <a:gd name="connsiteX63" fmla="*/ 55033 w 3970867"/>
                <a:gd name="connsiteY63" fmla="*/ 338667 h 1765300"/>
                <a:gd name="connsiteX64" fmla="*/ 29633 w 3970867"/>
                <a:gd name="connsiteY64" fmla="*/ 313267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55033 w 3970867"/>
                <a:gd name="connsiteY62" fmla="*/ 414867 h 1765300"/>
                <a:gd name="connsiteX63" fmla="*/ 67733 w 3970867"/>
                <a:gd name="connsiteY63" fmla="*/ 338667 h 1765300"/>
                <a:gd name="connsiteX64" fmla="*/ 29633 w 3970867"/>
                <a:gd name="connsiteY64" fmla="*/ 313267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29633 w 3970867"/>
                <a:gd name="connsiteY64" fmla="*/ 313267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3867 w 3970867"/>
                <a:gd name="connsiteY64" fmla="*/ 325967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207433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207433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15900 w 3970867"/>
                <a:gd name="connsiteY45" fmla="*/ 1007533 h 1765300"/>
                <a:gd name="connsiteX46" fmla="*/ 215900 w 3970867"/>
                <a:gd name="connsiteY46" fmla="*/ 935567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15900 w 3970867"/>
                <a:gd name="connsiteY46" fmla="*/ 935567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3933 w 3970867"/>
                <a:gd name="connsiteY53" fmla="*/ 7323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15900 w 3970867"/>
                <a:gd name="connsiteY46" fmla="*/ 935567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68300 w 3970867"/>
                <a:gd name="connsiteY35" fmla="*/ 1282700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68300 w 3970867"/>
                <a:gd name="connsiteY34" fmla="*/ 1333500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12233 w 3970867"/>
                <a:gd name="connsiteY26" fmla="*/ 1485900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9166 w 3970867"/>
                <a:gd name="connsiteY26" fmla="*/ 1477434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60443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4932 w 3970867"/>
                <a:gd name="connsiteY26" fmla="*/ 1479551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94267 w 3970867"/>
                <a:gd name="connsiteY17" fmla="*/ 1604433 h 1765300"/>
                <a:gd name="connsiteX18" fmla="*/ 635000 w 3970867"/>
                <a:gd name="connsiteY18" fmla="*/ 1593849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4932 w 3970867"/>
                <a:gd name="connsiteY26" fmla="*/ 1479551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81567 w 3970867"/>
                <a:gd name="connsiteY17" fmla="*/ 1587499 h 1765300"/>
                <a:gd name="connsiteX18" fmla="*/ 635000 w 3970867"/>
                <a:gd name="connsiteY18" fmla="*/ 1593849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4932 w 3970867"/>
                <a:gd name="connsiteY26" fmla="*/ 1479551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94267 w 3970867"/>
                <a:gd name="connsiteY16" fmla="*/ 1621367 h 1765300"/>
                <a:gd name="connsiteX17" fmla="*/ 681567 w 3970867"/>
                <a:gd name="connsiteY17" fmla="*/ 1587499 h 1765300"/>
                <a:gd name="connsiteX18" fmla="*/ 635000 w 3970867"/>
                <a:gd name="connsiteY18" fmla="*/ 158538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4932 w 3970867"/>
                <a:gd name="connsiteY26" fmla="*/ 1479551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795867 w 3970867"/>
                <a:gd name="connsiteY15" fmla="*/ 1621367 h 1765300"/>
                <a:gd name="connsiteX16" fmla="*/ 673100 w 3970867"/>
                <a:gd name="connsiteY16" fmla="*/ 1612900 h 1765300"/>
                <a:gd name="connsiteX17" fmla="*/ 681567 w 3970867"/>
                <a:gd name="connsiteY17" fmla="*/ 1587499 h 1765300"/>
                <a:gd name="connsiteX18" fmla="*/ 635000 w 3970867"/>
                <a:gd name="connsiteY18" fmla="*/ 158538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4932 w 3970867"/>
                <a:gd name="connsiteY26" fmla="*/ 1479551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808567 w 3970867"/>
                <a:gd name="connsiteY15" fmla="*/ 1600200 h 1765300"/>
                <a:gd name="connsiteX16" fmla="*/ 673100 w 3970867"/>
                <a:gd name="connsiteY16" fmla="*/ 1612900 h 1765300"/>
                <a:gd name="connsiteX17" fmla="*/ 681567 w 3970867"/>
                <a:gd name="connsiteY17" fmla="*/ 1587499 h 1765300"/>
                <a:gd name="connsiteX18" fmla="*/ 635000 w 3970867"/>
                <a:gd name="connsiteY18" fmla="*/ 158538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4932 w 3970867"/>
                <a:gd name="connsiteY26" fmla="*/ 1479551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795867 w 3970867"/>
                <a:gd name="connsiteY14" fmla="*/ 1621367 h 1765300"/>
                <a:gd name="connsiteX15" fmla="*/ 808567 w 3970867"/>
                <a:gd name="connsiteY15" fmla="*/ 1600200 h 1765300"/>
                <a:gd name="connsiteX16" fmla="*/ 679450 w 3970867"/>
                <a:gd name="connsiteY16" fmla="*/ 1617134 h 1765300"/>
                <a:gd name="connsiteX17" fmla="*/ 681567 w 3970867"/>
                <a:gd name="connsiteY17" fmla="*/ 1587499 h 1765300"/>
                <a:gd name="connsiteX18" fmla="*/ 635000 w 3970867"/>
                <a:gd name="connsiteY18" fmla="*/ 158538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4932 w 3970867"/>
                <a:gd name="connsiteY26" fmla="*/ 1479551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810684 w 3970867"/>
                <a:gd name="connsiteY14" fmla="*/ 1615017 h 1765300"/>
                <a:gd name="connsiteX15" fmla="*/ 808567 w 3970867"/>
                <a:gd name="connsiteY15" fmla="*/ 1600200 h 1765300"/>
                <a:gd name="connsiteX16" fmla="*/ 679450 w 3970867"/>
                <a:gd name="connsiteY16" fmla="*/ 1617134 h 1765300"/>
                <a:gd name="connsiteX17" fmla="*/ 681567 w 3970867"/>
                <a:gd name="connsiteY17" fmla="*/ 1587499 h 1765300"/>
                <a:gd name="connsiteX18" fmla="*/ 635000 w 3970867"/>
                <a:gd name="connsiteY18" fmla="*/ 158538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4932 w 3970867"/>
                <a:gd name="connsiteY26" fmla="*/ 1479551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810684 w 3970867"/>
                <a:gd name="connsiteY14" fmla="*/ 1615017 h 1765300"/>
                <a:gd name="connsiteX15" fmla="*/ 808567 w 3970867"/>
                <a:gd name="connsiteY15" fmla="*/ 1600200 h 1765300"/>
                <a:gd name="connsiteX16" fmla="*/ 681567 w 3970867"/>
                <a:gd name="connsiteY16" fmla="*/ 1602317 h 1765300"/>
                <a:gd name="connsiteX17" fmla="*/ 681567 w 3970867"/>
                <a:gd name="connsiteY17" fmla="*/ 1587499 h 1765300"/>
                <a:gd name="connsiteX18" fmla="*/ 635000 w 3970867"/>
                <a:gd name="connsiteY18" fmla="*/ 158538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4932 w 3970867"/>
                <a:gd name="connsiteY26" fmla="*/ 1479551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38200 w 3970867"/>
                <a:gd name="connsiteY12" fmla="*/ 1634067 h 1765300"/>
                <a:gd name="connsiteX13" fmla="*/ 850900 w 3970867"/>
                <a:gd name="connsiteY13" fmla="*/ 1621367 h 1765300"/>
                <a:gd name="connsiteX14" fmla="*/ 810684 w 3970867"/>
                <a:gd name="connsiteY14" fmla="*/ 1615017 h 1765300"/>
                <a:gd name="connsiteX15" fmla="*/ 808567 w 3970867"/>
                <a:gd name="connsiteY15" fmla="*/ 1600200 h 1765300"/>
                <a:gd name="connsiteX16" fmla="*/ 679451 w 3970867"/>
                <a:gd name="connsiteY16" fmla="*/ 1604434 h 1765300"/>
                <a:gd name="connsiteX17" fmla="*/ 681567 w 3970867"/>
                <a:gd name="connsiteY17" fmla="*/ 1587499 h 1765300"/>
                <a:gd name="connsiteX18" fmla="*/ 635000 w 3970867"/>
                <a:gd name="connsiteY18" fmla="*/ 158538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4932 w 3970867"/>
                <a:gd name="connsiteY26" fmla="*/ 1479551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48783 w 3970867"/>
                <a:gd name="connsiteY12" fmla="*/ 1634067 h 1765300"/>
                <a:gd name="connsiteX13" fmla="*/ 850900 w 3970867"/>
                <a:gd name="connsiteY13" fmla="*/ 1621367 h 1765300"/>
                <a:gd name="connsiteX14" fmla="*/ 810684 w 3970867"/>
                <a:gd name="connsiteY14" fmla="*/ 1615017 h 1765300"/>
                <a:gd name="connsiteX15" fmla="*/ 808567 w 3970867"/>
                <a:gd name="connsiteY15" fmla="*/ 1600200 h 1765300"/>
                <a:gd name="connsiteX16" fmla="*/ 679451 w 3970867"/>
                <a:gd name="connsiteY16" fmla="*/ 1604434 h 1765300"/>
                <a:gd name="connsiteX17" fmla="*/ 681567 w 3970867"/>
                <a:gd name="connsiteY17" fmla="*/ 1587499 h 1765300"/>
                <a:gd name="connsiteX18" fmla="*/ 635000 w 3970867"/>
                <a:gd name="connsiteY18" fmla="*/ 158538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4932 w 3970867"/>
                <a:gd name="connsiteY26" fmla="*/ 1479551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48783 w 3970867"/>
                <a:gd name="connsiteY12" fmla="*/ 1634067 h 1765300"/>
                <a:gd name="connsiteX13" fmla="*/ 850900 w 3970867"/>
                <a:gd name="connsiteY13" fmla="*/ 1621367 h 1765300"/>
                <a:gd name="connsiteX14" fmla="*/ 810684 w 3970867"/>
                <a:gd name="connsiteY14" fmla="*/ 1621367 h 1765300"/>
                <a:gd name="connsiteX15" fmla="*/ 808567 w 3970867"/>
                <a:gd name="connsiteY15" fmla="*/ 1600200 h 1765300"/>
                <a:gd name="connsiteX16" fmla="*/ 679451 w 3970867"/>
                <a:gd name="connsiteY16" fmla="*/ 1604434 h 1765300"/>
                <a:gd name="connsiteX17" fmla="*/ 681567 w 3970867"/>
                <a:gd name="connsiteY17" fmla="*/ 1587499 h 1765300"/>
                <a:gd name="connsiteX18" fmla="*/ 635000 w 3970867"/>
                <a:gd name="connsiteY18" fmla="*/ 158538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4932 w 3970867"/>
                <a:gd name="connsiteY26" fmla="*/ 1479551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48783 w 3970867"/>
                <a:gd name="connsiteY12" fmla="*/ 1634067 h 1765300"/>
                <a:gd name="connsiteX13" fmla="*/ 857250 w 3970867"/>
                <a:gd name="connsiteY13" fmla="*/ 1619250 h 1765300"/>
                <a:gd name="connsiteX14" fmla="*/ 810684 w 3970867"/>
                <a:gd name="connsiteY14" fmla="*/ 1621367 h 1765300"/>
                <a:gd name="connsiteX15" fmla="*/ 808567 w 3970867"/>
                <a:gd name="connsiteY15" fmla="*/ 1600200 h 1765300"/>
                <a:gd name="connsiteX16" fmla="*/ 679451 w 3970867"/>
                <a:gd name="connsiteY16" fmla="*/ 1604434 h 1765300"/>
                <a:gd name="connsiteX17" fmla="*/ 681567 w 3970867"/>
                <a:gd name="connsiteY17" fmla="*/ 1587499 h 1765300"/>
                <a:gd name="connsiteX18" fmla="*/ 635000 w 3970867"/>
                <a:gd name="connsiteY18" fmla="*/ 1585383 h 1765300"/>
                <a:gd name="connsiteX19" fmla="*/ 635000 w 3970867"/>
                <a:gd name="connsiteY19" fmla="*/ 1562100 h 1765300"/>
                <a:gd name="connsiteX20" fmla="*/ 605367 w 3970867"/>
                <a:gd name="connsiteY20" fmla="*/ 1562100 h 1765300"/>
                <a:gd name="connsiteX21" fmla="*/ 605367 w 3970867"/>
                <a:gd name="connsiteY21" fmla="*/ 1540933 h 1765300"/>
                <a:gd name="connsiteX22" fmla="*/ 554567 w 3970867"/>
                <a:gd name="connsiteY22" fmla="*/ 1540933 h 1765300"/>
                <a:gd name="connsiteX23" fmla="*/ 554567 w 3970867"/>
                <a:gd name="connsiteY23" fmla="*/ 1507067 h 1765300"/>
                <a:gd name="connsiteX24" fmla="*/ 533400 w 3970867"/>
                <a:gd name="connsiteY24" fmla="*/ 1507067 h 1765300"/>
                <a:gd name="connsiteX25" fmla="*/ 533400 w 3970867"/>
                <a:gd name="connsiteY25" fmla="*/ 1507067 h 1765300"/>
                <a:gd name="connsiteX26" fmla="*/ 524932 w 3970867"/>
                <a:gd name="connsiteY26" fmla="*/ 1479551 h 1765300"/>
                <a:gd name="connsiteX27" fmla="*/ 512233 w 3970867"/>
                <a:gd name="connsiteY27" fmla="*/ 1452033 h 1765300"/>
                <a:gd name="connsiteX28" fmla="*/ 499533 w 3970867"/>
                <a:gd name="connsiteY28" fmla="*/ 1452033 h 1765300"/>
                <a:gd name="connsiteX29" fmla="*/ 499533 w 3970867"/>
                <a:gd name="connsiteY29" fmla="*/ 1401233 h 1765300"/>
                <a:gd name="connsiteX30" fmla="*/ 448733 w 3970867"/>
                <a:gd name="connsiteY30" fmla="*/ 1401233 h 1765300"/>
                <a:gd name="connsiteX31" fmla="*/ 448733 w 3970867"/>
                <a:gd name="connsiteY31" fmla="*/ 1375833 h 1765300"/>
                <a:gd name="connsiteX32" fmla="*/ 414867 w 3970867"/>
                <a:gd name="connsiteY32" fmla="*/ 1375833 h 1765300"/>
                <a:gd name="connsiteX33" fmla="*/ 414867 w 3970867"/>
                <a:gd name="connsiteY33" fmla="*/ 1333500 h 1765300"/>
                <a:gd name="connsiteX34" fmla="*/ 353483 w 3970867"/>
                <a:gd name="connsiteY34" fmla="*/ 1329267 h 1765300"/>
                <a:gd name="connsiteX35" fmla="*/ 353484 w 3970867"/>
                <a:gd name="connsiteY35" fmla="*/ 1286933 h 1765300"/>
                <a:gd name="connsiteX36" fmla="*/ 334433 w 3970867"/>
                <a:gd name="connsiteY36" fmla="*/ 1282700 h 1765300"/>
                <a:gd name="connsiteX37" fmla="*/ 334433 w 3970867"/>
                <a:gd name="connsiteY37" fmla="*/ 1181100 h 1765300"/>
                <a:gd name="connsiteX38" fmla="*/ 313267 w 3970867"/>
                <a:gd name="connsiteY38" fmla="*/ 1181100 h 1765300"/>
                <a:gd name="connsiteX39" fmla="*/ 313267 w 3970867"/>
                <a:gd name="connsiteY39" fmla="*/ 1121833 h 1765300"/>
                <a:gd name="connsiteX40" fmla="*/ 279400 w 3970867"/>
                <a:gd name="connsiteY40" fmla="*/ 1121833 h 1765300"/>
                <a:gd name="connsiteX41" fmla="*/ 279400 w 3970867"/>
                <a:gd name="connsiteY41" fmla="*/ 1071033 h 1765300"/>
                <a:gd name="connsiteX42" fmla="*/ 279400 w 3970867"/>
                <a:gd name="connsiteY42" fmla="*/ 1071033 h 1765300"/>
                <a:gd name="connsiteX43" fmla="*/ 258233 w 3970867"/>
                <a:gd name="connsiteY43" fmla="*/ 1071033 h 1765300"/>
                <a:gd name="connsiteX44" fmla="*/ 258233 w 3970867"/>
                <a:gd name="connsiteY44" fmla="*/ 1007533 h 1765300"/>
                <a:gd name="connsiteX45" fmla="*/ 226483 w 3970867"/>
                <a:gd name="connsiteY45" fmla="*/ 1007533 h 1765300"/>
                <a:gd name="connsiteX46" fmla="*/ 224366 w 3970867"/>
                <a:gd name="connsiteY46" fmla="*/ 933450 h 1765300"/>
                <a:gd name="connsiteX47" fmla="*/ 198966 w 3970867"/>
                <a:gd name="connsiteY47" fmla="*/ 935567 h 1765300"/>
                <a:gd name="connsiteX48" fmla="*/ 196850 w 3970867"/>
                <a:gd name="connsiteY48" fmla="*/ 855133 h 1765300"/>
                <a:gd name="connsiteX49" fmla="*/ 173567 w 3970867"/>
                <a:gd name="connsiteY49" fmla="*/ 855133 h 1765300"/>
                <a:gd name="connsiteX50" fmla="*/ 173567 w 3970867"/>
                <a:gd name="connsiteY50" fmla="*/ 783167 h 1765300"/>
                <a:gd name="connsiteX51" fmla="*/ 152400 w 3970867"/>
                <a:gd name="connsiteY51" fmla="*/ 783167 h 1765300"/>
                <a:gd name="connsiteX52" fmla="*/ 152400 w 3970867"/>
                <a:gd name="connsiteY52" fmla="*/ 723900 h 1765300"/>
                <a:gd name="connsiteX53" fmla="*/ 141816 w 3970867"/>
                <a:gd name="connsiteY53" fmla="*/ 719667 h 1765300"/>
                <a:gd name="connsiteX54" fmla="*/ 143933 w 3970867"/>
                <a:gd name="connsiteY54" fmla="*/ 656167 h 1765300"/>
                <a:gd name="connsiteX55" fmla="*/ 135467 w 3970867"/>
                <a:gd name="connsiteY55" fmla="*/ 656167 h 1765300"/>
                <a:gd name="connsiteX56" fmla="*/ 135467 w 3970867"/>
                <a:gd name="connsiteY56" fmla="*/ 571500 h 1765300"/>
                <a:gd name="connsiteX57" fmla="*/ 133350 w 3970867"/>
                <a:gd name="connsiteY57" fmla="*/ 543983 h 1765300"/>
                <a:gd name="connsiteX58" fmla="*/ 107949 w 3970867"/>
                <a:gd name="connsiteY58" fmla="*/ 543984 h 1765300"/>
                <a:gd name="connsiteX59" fmla="*/ 105833 w 3970867"/>
                <a:gd name="connsiteY59" fmla="*/ 493183 h 1765300"/>
                <a:gd name="connsiteX60" fmla="*/ 88900 w 3970867"/>
                <a:gd name="connsiteY60" fmla="*/ 486833 h 1765300"/>
                <a:gd name="connsiteX61" fmla="*/ 88900 w 3970867"/>
                <a:gd name="connsiteY61" fmla="*/ 414867 h 1765300"/>
                <a:gd name="connsiteX62" fmla="*/ 69849 w 3970867"/>
                <a:gd name="connsiteY62" fmla="*/ 416984 h 1765300"/>
                <a:gd name="connsiteX63" fmla="*/ 67733 w 3970867"/>
                <a:gd name="connsiteY63" fmla="*/ 338667 h 1765300"/>
                <a:gd name="connsiteX64" fmla="*/ 38100 w 3970867"/>
                <a:gd name="connsiteY64" fmla="*/ 340784 h 1765300"/>
                <a:gd name="connsiteX65" fmla="*/ 16933 w 3970867"/>
                <a:gd name="connsiteY65" fmla="*/ 300567 h 1765300"/>
                <a:gd name="connsiteX66" fmla="*/ 16933 w 3970867"/>
                <a:gd name="connsiteY66" fmla="*/ 207433 h 1765300"/>
                <a:gd name="connsiteX67" fmla="*/ 0 w 3970867"/>
                <a:gd name="connsiteY67" fmla="*/ 207433 h 1765300"/>
                <a:gd name="connsiteX68" fmla="*/ 0 w 3970867"/>
                <a:gd name="connsiteY68"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905933 w 3970867"/>
                <a:gd name="connsiteY11" fmla="*/ 1634067 h 1765300"/>
                <a:gd name="connsiteX12" fmla="*/ 857250 w 3970867"/>
                <a:gd name="connsiteY12" fmla="*/ 1619250 h 1765300"/>
                <a:gd name="connsiteX13" fmla="*/ 810684 w 3970867"/>
                <a:gd name="connsiteY13" fmla="*/ 1621367 h 1765300"/>
                <a:gd name="connsiteX14" fmla="*/ 808567 w 3970867"/>
                <a:gd name="connsiteY14" fmla="*/ 1600200 h 1765300"/>
                <a:gd name="connsiteX15" fmla="*/ 679451 w 3970867"/>
                <a:gd name="connsiteY15" fmla="*/ 1604434 h 1765300"/>
                <a:gd name="connsiteX16" fmla="*/ 681567 w 3970867"/>
                <a:gd name="connsiteY16" fmla="*/ 1587499 h 1765300"/>
                <a:gd name="connsiteX17" fmla="*/ 635000 w 3970867"/>
                <a:gd name="connsiteY17" fmla="*/ 1585383 h 1765300"/>
                <a:gd name="connsiteX18" fmla="*/ 635000 w 3970867"/>
                <a:gd name="connsiteY18" fmla="*/ 1562100 h 1765300"/>
                <a:gd name="connsiteX19" fmla="*/ 605367 w 3970867"/>
                <a:gd name="connsiteY19" fmla="*/ 1562100 h 1765300"/>
                <a:gd name="connsiteX20" fmla="*/ 605367 w 3970867"/>
                <a:gd name="connsiteY20" fmla="*/ 1540933 h 1765300"/>
                <a:gd name="connsiteX21" fmla="*/ 554567 w 3970867"/>
                <a:gd name="connsiteY21" fmla="*/ 1540933 h 1765300"/>
                <a:gd name="connsiteX22" fmla="*/ 554567 w 3970867"/>
                <a:gd name="connsiteY22" fmla="*/ 1507067 h 1765300"/>
                <a:gd name="connsiteX23" fmla="*/ 533400 w 3970867"/>
                <a:gd name="connsiteY23" fmla="*/ 1507067 h 1765300"/>
                <a:gd name="connsiteX24" fmla="*/ 533400 w 3970867"/>
                <a:gd name="connsiteY24" fmla="*/ 1507067 h 1765300"/>
                <a:gd name="connsiteX25" fmla="*/ 524932 w 3970867"/>
                <a:gd name="connsiteY25" fmla="*/ 1479551 h 1765300"/>
                <a:gd name="connsiteX26" fmla="*/ 512233 w 3970867"/>
                <a:gd name="connsiteY26" fmla="*/ 1452033 h 1765300"/>
                <a:gd name="connsiteX27" fmla="*/ 499533 w 3970867"/>
                <a:gd name="connsiteY27" fmla="*/ 1452033 h 1765300"/>
                <a:gd name="connsiteX28" fmla="*/ 499533 w 3970867"/>
                <a:gd name="connsiteY28" fmla="*/ 1401233 h 1765300"/>
                <a:gd name="connsiteX29" fmla="*/ 448733 w 3970867"/>
                <a:gd name="connsiteY29" fmla="*/ 1401233 h 1765300"/>
                <a:gd name="connsiteX30" fmla="*/ 448733 w 3970867"/>
                <a:gd name="connsiteY30" fmla="*/ 1375833 h 1765300"/>
                <a:gd name="connsiteX31" fmla="*/ 414867 w 3970867"/>
                <a:gd name="connsiteY31" fmla="*/ 1375833 h 1765300"/>
                <a:gd name="connsiteX32" fmla="*/ 414867 w 3970867"/>
                <a:gd name="connsiteY32" fmla="*/ 1333500 h 1765300"/>
                <a:gd name="connsiteX33" fmla="*/ 353483 w 3970867"/>
                <a:gd name="connsiteY33" fmla="*/ 1329267 h 1765300"/>
                <a:gd name="connsiteX34" fmla="*/ 353484 w 3970867"/>
                <a:gd name="connsiteY34" fmla="*/ 1286933 h 1765300"/>
                <a:gd name="connsiteX35" fmla="*/ 334433 w 3970867"/>
                <a:gd name="connsiteY35" fmla="*/ 1282700 h 1765300"/>
                <a:gd name="connsiteX36" fmla="*/ 334433 w 3970867"/>
                <a:gd name="connsiteY36" fmla="*/ 1181100 h 1765300"/>
                <a:gd name="connsiteX37" fmla="*/ 313267 w 3970867"/>
                <a:gd name="connsiteY37" fmla="*/ 1181100 h 1765300"/>
                <a:gd name="connsiteX38" fmla="*/ 313267 w 3970867"/>
                <a:gd name="connsiteY38" fmla="*/ 1121833 h 1765300"/>
                <a:gd name="connsiteX39" fmla="*/ 279400 w 3970867"/>
                <a:gd name="connsiteY39" fmla="*/ 1121833 h 1765300"/>
                <a:gd name="connsiteX40" fmla="*/ 279400 w 3970867"/>
                <a:gd name="connsiteY40" fmla="*/ 1071033 h 1765300"/>
                <a:gd name="connsiteX41" fmla="*/ 279400 w 3970867"/>
                <a:gd name="connsiteY41" fmla="*/ 1071033 h 1765300"/>
                <a:gd name="connsiteX42" fmla="*/ 258233 w 3970867"/>
                <a:gd name="connsiteY42" fmla="*/ 1071033 h 1765300"/>
                <a:gd name="connsiteX43" fmla="*/ 258233 w 3970867"/>
                <a:gd name="connsiteY43" fmla="*/ 1007533 h 1765300"/>
                <a:gd name="connsiteX44" fmla="*/ 226483 w 3970867"/>
                <a:gd name="connsiteY44" fmla="*/ 1007533 h 1765300"/>
                <a:gd name="connsiteX45" fmla="*/ 224366 w 3970867"/>
                <a:gd name="connsiteY45" fmla="*/ 933450 h 1765300"/>
                <a:gd name="connsiteX46" fmla="*/ 198966 w 3970867"/>
                <a:gd name="connsiteY46" fmla="*/ 935567 h 1765300"/>
                <a:gd name="connsiteX47" fmla="*/ 196850 w 3970867"/>
                <a:gd name="connsiteY47" fmla="*/ 855133 h 1765300"/>
                <a:gd name="connsiteX48" fmla="*/ 173567 w 3970867"/>
                <a:gd name="connsiteY48" fmla="*/ 855133 h 1765300"/>
                <a:gd name="connsiteX49" fmla="*/ 173567 w 3970867"/>
                <a:gd name="connsiteY49" fmla="*/ 783167 h 1765300"/>
                <a:gd name="connsiteX50" fmla="*/ 152400 w 3970867"/>
                <a:gd name="connsiteY50" fmla="*/ 783167 h 1765300"/>
                <a:gd name="connsiteX51" fmla="*/ 152400 w 3970867"/>
                <a:gd name="connsiteY51" fmla="*/ 723900 h 1765300"/>
                <a:gd name="connsiteX52" fmla="*/ 141816 w 3970867"/>
                <a:gd name="connsiteY52" fmla="*/ 719667 h 1765300"/>
                <a:gd name="connsiteX53" fmla="*/ 143933 w 3970867"/>
                <a:gd name="connsiteY53" fmla="*/ 656167 h 1765300"/>
                <a:gd name="connsiteX54" fmla="*/ 135467 w 3970867"/>
                <a:gd name="connsiteY54" fmla="*/ 656167 h 1765300"/>
                <a:gd name="connsiteX55" fmla="*/ 135467 w 3970867"/>
                <a:gd name="connsiteY55" fmla="*/ 571500 h 1765300"/>
                <a:gd name="connsiteX56" fmla="*/ 133350 w 3970867"/>
                <a:gd name="connsiteY56" fmla="*/ 543983 h 1765300"/>
                <a:gd name="connsiteX57" fmla="*/ 107949 w 3970867"/>
                <a:gd name="connsiteY57" fmla="*/ 543984 h 1765300"/>
                <a:gd name="connsiteX58" fmla="*/ 105833 w 3970867"/>
                <a:gd name="connsiteY58" fmla="*/ 493183 h 1765300"/>
                <a:gd name="connsiteX59" fmla="*/ 88900 w 3970867"/>
                <a:gd name="connsiteY59" fmla="*/ 486833 h 1765300"/>
                <a:gd name="connsiteX60" fmla="*/ 88900 w 3970867"/>
                <a:gd name="connsiteY60" fmla="*/ 414867 h 1765300"/>
                <a:gd name="connsiteX61" fmla="*/ 69849 w 3970867"/>
                <a:gd name="connsiteY61" fmla="*/ 416984 h 1765300"/>
                <a:gd name="connsiteX62" fmla="*/ 67733 w 3970867"/>
                <a:gd name="connsiteY62" fmla="*/ 338667 h 1765300"/>
                <a:gd name="connsiteX63" fmla="*/ 38100 w 3970867"/>
                <a:gd name="connsiteY63" fmla="*/ 340784 h 1765300"/>
                <a:gd name="connsiteX64" fmla="*/ 16933 w 3970867"/>
                <a:gd name="connsiteY64" fmla="*/ 300567 h 1765300"/>
                <a:gd name="connsiteX65" fmla="*/ 16933 w 3970867"/>
                <a:gd name="connsiteY65" fmla="*/ 207433 h 1765300"/>
                <a:gd name="connsiteX66" fmla="*/ 0 w 3970867"/>
                <a:gd name="connsiteY66" fmla="*/ 207433 h 1765300"/>
                <a:gd name="connsiteX67" fmla="*/ 0 w 3970867"/>
                <a:gd name="connsiteY67"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5933 w 3970867"/>
                <a:gd name="connsiteY10" fmla="*/ 1663699 h 1765300"/>
                <a:gd name="connsiteX11" fmla="*/ 859367 w 3970867"/>
                <a:gd name="connsiteY11" fmla="*/ 1636184 h 1765300"/>
                <a:gd name="connsiteX12" fmla="*/ 857250 w 3970867"/>
                <a:gd name="connsiteY12" fmla="*/ 1619250 h 1765300"/>
                <a:gd name="connsiteX13" fmla="*/ 810684 w 3970867"/>
                <a:gd name="connsiteY13" fmla="*/ 1621367 h 1765300"/>
                <a:gd name="connsiteX14" fmla="*/ 808567 w 3970867"/>
                <a:gd name="connsiteY14" fmla="*/ 1600200 h 1765300"/>
                <a:gd name="connsiteX15" fmla="*/ 679451 w 3970867"/>
                <a:gd name="connsiteY15" fmla="*/ 1604434 h 1765300"/>
                <a:gd name="connsiteX16" fmla="*/ 681567 w 3970867"/>
                <a:gd name="connsiteY16" fmla="*/ 1587499 h 1765300"/>
                <a:gd name="connsiteX17" fmla="*/ 635000 w 3970867"/>
                <a:gd name="connsiteY17" fmla="*/ 1585383 h 1765300"/>
                <a:gd name="connsiteX18" fmla="*/ 635000 w 3970867"/>
                <a:gd name="connsiteY18" fmla="*/ 1562100 h 1765300"/>
                <a:gd name="connsiteX19" fmla="*/ 605367 w 3970867"/>
                <a:gd name="connsiteY19" fmla="*/ 1562100 h 1765300"/>
                <a:gd name="connsiteX20" fmla="*/ 605367 w 3970867"/>
                <a:gd name="connsiteY20" fmla="*/ 1540933 h 1765300"/>
                <a:gd name="connsiteX21" fmla="*/ 554567 w 3970867"/>
                <a:gd name="connsiteY21" fmla="*/ 1540933 h 1765300"/>
                <a:gd name="connsiteX22" fmla="*/ 554567 w 3970867"/>
                <a:gd name="connsiteY22" fmla="*/ 1507067 h 1765300"/>
                <a:gd name="connsiteX23" fmla="*/ 533400 w 3970867"/>
                <a:gd name="connsiteY23" fmla="*/ 1507067 h 1765300"/>
                <a:gd name="connsiteX24" fmla="*/ 533400 w 3970867"/>
                <a:gd name="connsiteY24" fmla="*/ 1507067 h 1765300"/>
                <a:gd name="connsiteX25" fmla="*/ 524932 w 3970867"/>
                <a:gd name="connsiteY25" fmla="*/ 1479551 h 1765300"/>
                <a:gd name="connsiteX26" fmla="*/ 512233 w 3970867"/>
                <a:gd name="connsiteY26" fmla="*/ 1452033 h 1765300"/>
                <a:gd name="connsiteX27" fmla="*/ 499533 w 3970867"/>
                <a:gd name="connsiteY27" fmla="*/ 1452033 h 1765300"/>
                <a:gd name="connsiteX28" fmla="*/ 499533 w 3970867"/>
                <a:gd name="connsiteY28" fmla="*/ 1401233 h 1765300"/>
                <a:gd name="connsiteX29" fmla="*/ 448733 w 3970867"/>
                <a:gd name="connsiteY29" fmla="*/ 1401233 h 1765300"/>
                <a:gd name="connsiteX30" fmla="*/ 448733 w 3970867"/>
                <a:gd name="connsiteY30" fmla="*/ 1375833 h 1765300"/>
                <a:gd name="connsiteX31" fmla="*/ 414867 w 3970867"/>
                <a:gd name="connsiteY31" fmla="*/ 1375833 h 1765300"/>
                <a:gd name="connsiteX32" fmla="*/ 414867 w 3970867"/>
                <a:gd name="connsiteY32" fmla="*/ 1333500 h 1765300"/>
                <a:gd name="connsiteX33" fmla="*/ 353483 w 3970867"/>
                <a:gd name="connsiteY33" fmla="*/ 1329267 h 1765300"/>
                <a:gd name="connsiteX34" fmla="*/ 353484 w 3970867"/>
                <a:gd name="connsiteY34" fmla="*/ 1286933 h 1765300"/>
                <a:gd name="connsiteX35" fmla="*/ 334433 w 3970867"/>
                <a:gd name="connsiteY35" fmla="*/ 1282700 h 1765300"/>
                <a:gd name="connsiteX36" fmla="*/ 334433 w 3970867"/>
                <a:gd name="connsiteY36" fmla="*/ 1181100 h 1765300"/>
                <a:gd name="connsiteX37" fmla="*/ 313267 w 3970867"/>
                <a:gd name="connsiteY37" fmla="*/ 1181100 h 1765300"/>
                <a:gd name="connsiteX38" fmla="*/ 313267 w 3970867"/>
                <a:gd name="connsiteY38" fmla="*/ 1121833 h 1765300"/>
                <a:gd name="connsiteX39" fmla="*/ 279400 w 3970867"/>
                <a:gd name="connsiteY39" fmla="*/ 1121833 h 1765300"/>
                <a:gd name="connsiteX40" fmla="*/ 279400 w 3970867"/>
                <a:gd name="connsiteY40" fmla="*/ 1071033 h 1765300"/>
                <a:gd name="connsiteX41" fmla="*/ 279400 w 3970867"/>
                <a:gd name="connsiteY41" fmla="*/ 1071033 h 1765300"/>
                <a:gd name="connsiteX42" fmla="*/ 258233 w 3970867"/>
                <a:gd name="connsiteY42" fmla="*/ 1071033 h 1765300"/>
                <a:gd name="connsiteX43" fmla="*/ 258233 w 3970867"/>
                <a:gd name="connsiteY43" fmla="*/ 1007533 h 1765300"/>
                <a:gd name="connsiteX44" fmla="*/ 226483 w 3970867"/>
                <a:gd name="connsiteY44" fmla="*/ 1007533 h 1765300"/>
                <a:gd name="connsiteX45" fmla="*/ 224366 w 3970867"/>
                <a:gd name="connsiteY45" fmla="*/ 933450 h 1765300"/>
                <a:gd name="connsiteX46" fmla="*/ 198966 w 3970867"/>
                <a:gd name="connsiteY46" fmla="*/ 935567 h 1765300"/>
                <a:gd name="connsiteX47" fmla="*/ 196850 w 3970867"/>
                <a:gd name="connsiteY47" fmla="*/ 855133 h 1765300"/>
                <a:gd name="connsiteX48" fmla="*/ 173567 w 3970867"/>
                <a:gd name="connsiteY48" fmla="*/ 855133 h 1765300"/>
                <a:gd name="connsiteX49" fmla="*/ 173567 w 3970867"/>
                <a:gd name="connsiteY49" fmla="*/ 783167 h 1765300"/>
                <a:gd name="connsiteX50" fmla="*/ 152400 w 3970867"/>
                <a:gd name="connsiteY50" fmla="*/ 783167 h 1765300"/>
                <a:gd name="connsiteX51" fmla="*/ 152400 w 3970867"/>
                <a:gd name="connsiteY51" fmla="*/ 723900 h 1765300"/>
                <a:gd name="connsiteX52" fmla="*/ 141816 w 3970867"/>
                <a:gd name="connsiteY52" fmla="*/ 719667 h 1765300"/>
                <a:gd name="connsiteX53" fmla="*/ 143933 w 3970867"/>
                <a:gd name="connsiteY53" fmla="*/ 656167 h 1765300"/>
                <a:gd name="connsiteX54" fmla="*/ 135467 w 3970867"/>
                <a:gd name="connsiteY54" fmla="*/ 656167 h 1765300"/>
                <a:gd name="connsiteX55" fmla="*/ 135467 w 3970867"/>
                <a:gd name="connsiteY55" fmla="*/ 571500 h 1765300"/>
                <a:gd name="connsiteX56" fmla="*/ 133350 w 3970867"/>
                <a:gd name="connsiteY56" fmla="*/ 543983 h 1765300"/>
                <a:gd name="connsiteX57" fmla="*/ 107949 w 3970867"/>
                <a:gd name="connsiteY57" fmla="*/ 543984 h 1765300"/>
                <a:gd name="connsiteX58" fmla="*/ 105833 w 3970867"/>
                <a:gd name="connsiteY58" fmla="*/ 493183 h 1765300"/>
                <a:gd name="connsiteX59" fmla="*/ 88900 w 3970867"/>
                <a:gd name="connsiteY59" fmla="*/ 486833 h 1765300"/>
                <a:gd name="connsiteX60" fmla="*/ 88900 w 3970867"/>
                <a:gd name="connsiteY60" fmla="*/ 414867 h 1765300"/>
                <a:gd name="connsiteX61" fmla="*/ 69849 w 3970867"/>
                <a:gd name="connsiteY61" fmla="*/ 416984 h 1765300"/>
                <a:gd name="connsiteX62" fmla="*/ 67733 w 3970867"/>
                <a:gd name="connsiteY62" fmla="*/ 338667 h 1765300"/>
                <a:gd name="connsiteX63" fmla="*/ 38100 w 3970867"/>
                <a:gd name="connsiteY63" fmla="*/ 340784 h 1765300"/>
                <a:gd name="connsiteX64" fmla="*/ 16933 w 3970867"/>
                <a:gd name="connsiteY64" fmla="*/ 300567 h 1765300"/>
                <a:gd name="connsiteX65" fmla="*/ 16933 w 3970867"/>
                <a:gd name="connsiteY65" fmla="*/ 207433 h 1765300"/>
                <a:gd name="connsiteX66" fmla="*/ 0 w 3970867"/>
                <a:gd name="connsiteY66" fmla="*/ 207433 h 1765300"/>
                <a:gd name="connsiteX67" fmla="*/ 0 w 3970867"/>
                <a:gd name="connsiteY67"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5933 w 3970867"/>
                <a:gd name="connsiteY9" fmla="*/ 1663699 h 1765300"/>
                <a:gd name="connsiteX10" fmla="*/ 901700 w 3970867"/>
                <a:gd name="connsiteY10" fmla="*/ 1636183 h 1765300"/>
                <a:gd name="connsiteX11" fmla="*/ 859367 w 3970867"/>
                <a:gd name="connsiteY11" fmla="*/ 1636184 h 1765300"/>
                <a:gd name="connsiteX12" fmla="*/ 857250 w 3970867"/>
                <a:gd name="connsiteY12" fmla="*/ 1619250 h 1765300"/>
                <a:gd name="connsiteX13" fmla="*/ 810684 w 3970867"/>
                <a:gd name="connsiteY13" fmla="*/ 1621367 h 1765300"/>
                <a:gd name="connsiteX14" fmla="*/ 808567 w 3970867"/>
                <a:gd name="connsiteY14" fmla="*/ 1600200 h 1765300"/>
                <a:gd name="connsiteX15" fmla="*/ 679451 w 3970867"/>
                <a:gd name="connsiteY15" fmla="*/ 1604434 h 1765300"/>
                <a:gd name="connsiteX16" fmla="*/ 681567 w 3970867"/>
                <a:gd name="connsiteY16" fmla="*/ 1587499 h 1765300"/>
                <a:gd name="connsiteX17" fmla="*/ 635000 w 3970867"/>
                <a:gd name="connsiteY17" fmla="*/ 1585383 h 1765300"/>
                <a:gd name="connsiteX18" fmla="*/ 635000 w 3970867"/>
                <a:gd name="connsiteY18" fmla="*/ 1562100 h 1765300"/>
                <a:gd name="connsiteX19" fmla="*/ 605367 w 3970867"/>
                <a:gd name="connsiteY19" fmla="*/ 1562100 h 1765300"/>
                <a:gd name="connsiteX20" fmla="*/ 605367 w 3970867"/>
                <a:gd name="connsiteY20" fmla="*/ 1540933 h 1765300"/>
                <a:gd name="connsiteX21" fmla="*/ 554567 w 3970867"/>
                <a:gd name="connsiteY21" fmla="*/ 1540933 h 1765300"/>
                <a:gd name="connsiteX22" fmla="*/ 554567 w 3970867"/>
                <a:gd name="connsiteY22" fmla="*/ 1507067 h 1765300"/>
                <a:gd name="connsiteX23" fmla="*/ 533400 w 3970867"/>
                <a:gd name="connsiteY23" fmla="*/ 1507067 h 1765300"/>
                <a:gd name="connsiteX24" fmla="*/ 533400 w 3970867"/>
                <a:gd name="connsiteY24" fmla="*/ 1507067 h 1765300"/>
                <a:gd name="connsiteX25" fmla="*/ 524932 w 3970867"/>
                <a:gd name="connsiteY25" fmla="*/ 1479551 h 1765300"/>
                <a:gd name="connsiteX26" fmla="*/ 512233 w 3970867"/>
                <a:gd name="connsiteY26" fmla="*/ 1452033 h 1765300"/>
                <a:gd name="connsiteX27" fmla="*/ 499533 w 3970867"/>
                <a:gd name="connsiteY27" fmla="*/ 1452033 h 1765300"/>
                <a:gd name="connsiteX28" fmla="*/ 499533 w 3970867"/>
                <a:gd name="connsiteY28" fmla="*/ 1401233 h 1765300"/>
                <a:gd name="connsiteX29" fmla="*/ 448733 w 3970867"/>
                <a:gd name="connsiteY29" fmla="*/ 1401233 h 1765300"/>
                <a:gd name="connsiteX30" fmla="*/ 448733 w 3970867"/>
                <a:gd name="connsiteY30" fmla="*/ 1375833 h 1765300"/>
                <a:gd name="connsiteX31" fmla="*/ 414867 w 3970867"/>
                <a:gd name="connsiteY31" fmla="*/ 1375833 h 1765300"/>
                <a:gd name="connsiteX32" fmla="*/ 414867 w 3970867"/>
                <a:gd name="connsiteY32" fmla="*/ 1333500 h 1765300"/>
                <a:gd name="connsiteX33" fmla="*/ 353483 w 3970867"/>
                <a:gd name="connsiteY33" fmla="*/ 1329267 h 1765300"/>
                <a:gd name="connsiteX34" fmla="*/ 353484 w 3970867"/>
                <a:gd name="connsiteY34" fmla="*/ 1286933 h 1765300"/>
                <a:gd name="connsiteX35" fmla="*/ 334433 w 3970867"/>
                <a:gd name="connsiteY35" fmla="*/ 1282700 h 1765300"/>
                <a:gd name="connsiteX36" fmla="*/ 334433 w 3970867"/>
                <a:gd name="connsiteY36" fmla="*/ 1181100 h 1765300"/>
                <a:gd name="connsiteX37" fmla="*/ 313267 w 3970867"/>
                <a:gd name="connsiteY37" fmla="*/ 1181100 h 1765300"/>
                <a:gd name="connsiteX38" fmla="*/ 313267 w 3970867"/>
                <a:gd name="connsiteY38" fmla="*/ 1121833 h 1765300"/>
                <a:gd name="connsiteX39" fmla="*/ 279400 w 3970867"/>
                <a:gd name="connsiteY39" fmla="*/ 1121833 h 1765300"/>
                <a:gd name="connsiteX40" fmla="*/ 279400 w 3970867"/>
                <a:gd name="connsiteY40" fmla="*/ 1071033 h 1765300"/>
                <a:gd name="connsiteX41" fmla="*/ 279400 w 3970867"/>
                <a:gd name="connsiteY41" fmla="*/ 1071033 h 1765300"/>
                <a:gd name="connsiteX42" fmla="*/ 258233 w 3970867"/>
                <a:gd name="connsiteY42" fmla="*/ 1071033 h 1765300"/>
                <a:gd name="connsiteX43" fmla="*/ 258233 w 3970867"/>
                <a:gd name="connsiteY43" fmla="*/ 1007533 h 1765300"/>
                <a:gd name="connsiteX44" fmla="*/ 226483 w 3970867"/>
                <a:gd name="connsiteY44" fmla="*/ 1007533 h 1765300"/>
                <a:gd name="connsiteX45" fmla="*/ 224366 w 3970867"/>
                <a:gd name="connsiteY45" fmla="*/ 933450 h 1765300"/>
                <a:gd name="connsiteX46" fmla="*/ 198966 w 3970867"/>
                <a:gd name="connsiteY46" fmla="*/ 935567 h 1765300"/>
                <a:gd name="connsiteX47" fmla="*/ 196850 w 3970867"/>
                <a:gd name="connsiteY47" fmla="*/ 855133 h 1765300"/>
                <a:gd name="connsiteX48" fmla="*/ 173567 w 3970867"/>
                <a:gd name="connsiteY48" fmla="*/ 855133 h 1765300"/>
                <a:gd name="connsiteX49" fmla="*/ 173567 w 3970867"/>
                <a:gd name="connsiteY49" fmla="*/ 783167 h 1765300"/>
                <a:gd name="connsiteX50" fmla="*/ 152400 w 3970867"/>
                <a:gd name="connsiteY50" fmla="*/ 783167 h 1765300"/>
                <a:gd name="connsiteX51" fmla="*/ 152400 w 3970867"/>
                <a:gd name="connsiteY51" fmla="*/ 723900 h 1765300"/>
                <a:gd name="connsiteX52" fmla="*/ 141816 w 3970867"/>
                <a:gd name="connsiteY52" fmla="*/ 719667 h 1765300"/>
                <a:gd name="connsiteX53" fmla="*/ 143933 w 3970867"/>
                <a:gd name="connsiteY53" fmla="*/ 656167 h 1765300"/>
                <a:gd name="connsiteX54" fmla="*/ 135467 w 3970867"/>
                <a:gd name="connsiteY54" fmla="*/ 656167 h 1765300"/>
                <a:gd name="connsiteX55" fmla="*/ 135467 w 3970867"/>
                <a:gd name="connsiteY55" fmla="*/ 571500 h 1765300"/>
                <a:gd name="connsiteX56" fmla="*/ 133350 w 3970867"/>
                <a:gd name="connsiteY56" fmla="*/ 543983 h 1765300"/>
                <a:gd name="connsiteX57" fmla="*/ 107949 w 3970867"/>
                <a:gd name="connsiteY57" fmla="*/ 543984 h 1765300"/>
                <a:gd name="connsiteX58" fmla="*/ 105833 w 3970867"/>
                <a:gd name="connsiteY58" fmla="*/ 493183 h 1765300"/>
                <a:gd name="connsiteX59" fmla="*/ 88900 w 3970867"/>
                <a:gd name="connsiteY59" fmla="*/ 486833 h 1765300"/>
                <a:gd name="connsiteX60" fmla="*/ 88900 w 3970867"/>
                <a:gd name="connsiteY60" fmla="*/ 414867 h 1765300"/>
                <a:gd name="connsiteX61" fmla="*/ 69849 w 3970867"/>
                <a:gd name="connsiteY61" fmla="*/ 416984 h 1765300"/>
                <a:gd name="connsiteX62" fmla="*/ 67733 w 3970867"/>
                <a:gd name="connsiteY62" fmla="*/ 338667 h 1765300"/>
                <a:gd name="connsiteX63" fmla="*/ 38100 w 3970867"/>
                <a:gd name="connsiteY63" fmla="*/ 340784 h 1765300"/>
                <a:gd name="connsiteX64" fmla="*/ 16933 w 3970867"/>
                <a:gd name="connsiteY64" fmla="*/ 300567 h 1765300"/>
                <a:gd name="connsiteX65" fmla="*/ 16933 w 3970867"/>
                <a:gd name="connsiteY65" fmla="*/ 207433 h 1765300"/>
                <a:gd name="connsiteX66" fmla="*/ 0 w 3970867"/>
                <a:gd name="connsiteY66" fmla="*/ 207433 h 1765300"/>
                <a:gd name="connsiteX67" fmla="*/ 0 w 3970867"/>
                <a:gd name="connsiteY67"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31333 w 3970867"/>
                <a:gd name="connsiteY8" fmla="*/ 1663699 h 1765300"/>
                <a:gd name="connsiteX9" fmla="*/ 901700 w 3970867"/>
                <a:gd name="connsiteY9" fmla="*/ 1663699 h 1765300"/>
                <a:gd name="connsiteX10" fmla="*/ 901700 w 3970867"/>
                <a:gd name="connsiteY10" fmla="*/ 1636183 h 1765300"/>
                <a:gd name="connsiteX11" fmla="*/ 859367 w 3970867"/>
                <a:gd name="connsiteY11" fmla="*/ 1636184 h 1765300"/>
                <a:gd name="connsiteX12" fmla="*/ 857250 w 3970867"/>
                <a:gd name="connsiteY12" fmla="*/ 1619250 h 1765300"/>
                <a:gd name="connsiteX13" fmla="*/ 810684 w 3970867"/>
                <a:gd name="connsiteY13" fmla="*/ 1621367 h 1765300"/>
                <a:gd name="connsiteX14" fmla="*/ 808567 w 3970867"/>
                <a:gd name="connsiteY14" fmla="*/ 1600200 h 1765300"/>
                <a:gd name="connsiteX15" fmla="*/ 679451 w 3970867"/>
                <a:gd name="connsiteY15" fmla="*/ 1604434 h 1765300"/>
                <a:gd name="connsiteX16" fmla="*/ 681567 w 3970867"/>
                <a:gd name="connsiteY16" fmla="*/ 1587499 h 1765300"/>
                <a:gd name="connsiteX17" fmla="*/ 635000 w 3970867"/>
                <a:gd name="connsiteY17" fmla="*/ 1585383 h 1765300"/>
                <a:gd name="connsiteX18" fmla="*/ 635000 w 3970867"/>
                <a:gd name="connsiteY18" fmla="*/ 1562100 h 1765300"/>
                <a:gd name="connsiteX19" fmla="*/ 605367 w 3970867"/>
                <a:gd name="connsiteY19" fmla="*/ 1562100 h 1765300"/>
                <a:gd name="connsiteX20" fmla="*/ 605367 w 3970867"/>
                <a:gd name="connsiteY20" fmla="*/ 1540933 h 1765300"/>
                <a:gd name="connsiteX21" fmla="*/ 554567 w 3970867"/>
                <a:gd name="connsiteY21" fmla="*/ 1540933 h 1765300"/>
                <a:gd name="connsiteX22" fmla="*/ 554567 w 3970867"/>
                <a:gd name="connsiteY22" fmla="*/ 1507067 h 1765300"/>
                <a:gd name="connsiteX23" fmla="*/ 533400 w 3970867"/>
                <a:gd name="connsiteY23" fmla="*/ 1507067 h 1765300"/>
                <a:gd name="connsiteX24" fmla="*/ 533400 w 3970867"/>
                <a:gd name="connsiteY24" fmla="*/ 1507067 h 1765300"/>
                <a:gd name="connsiteX25" fmla="*/ 524932 w 3970867"/>
                <a:gd name="connsiteY25" fmla="*/ 1479551 h 1765300"/>
                <a:gd name="connsiteX26" fmla="*/ 512233 w 3970867"/>
                <a:gd name="connsiteY26" fmla="*/ 1452033 h 1765300"/>
                <a:gd name="connsiteX27" fmla="*/ 499533 w 3970867"/>
                <a:gd name="connsiteY27" fmla="*/ 1452033 h 1765300"/>
                <a:gd name="connsiteX28" fmla="*/ 499533 w 3970867"/>
                <a:gd name="connsiteY28" fmla="*/ 1401233 h 1765300"/>
                <a:gd name="connsiteX29" fmla="*/ 448733 w 3970867"/>
                <a:gd name="connsiteY29" fmla="*/ 1401233 h 1765300"/>
                <a:gd name="connsiteX30" fmla="*/ 448733 w 3970867"/>
                <a:gd name="connsiteY30" fmla="*/ 1375833 h 1765300"/>
                <a:gd name="connsiteX31" fmla="*/ 414867 w 3970867"/>
                <a:gd name="connsiteY31" fmla="*/ 1375833 h 1765300"/>
                <a:gd name="connsiteX32" fmla="*/ 414867 w 3970867"/>
                <a:gd name="connsiteY32" fmla="*/ 1333500 h 1765300"/>
                <a:gd name="connsiteX33" fmla="*/ 353483 w 3970867"/>
                <a:gd name="connsiteY33" fmla="*/ 1329267 h 1765300"/>
                <a:gd name="connsiteX34" fmla="*/ 353484 w 3970867"/>
                <a:gd name="connsiteY34" fmla="*/ 1286933 h 1765300"/>
                <a:gd name="connsiteX35" fmla="*/ 334433 w 3970867"/>
                <a:gd name="connsiteY35" fmla="*/ 1282700 h 1765300"/>
                <a:gd name="connsiteX36" fmla="*/ 334433 w 3970867"/>
                <a:gd name="connsiteY36" fmla="*/ 1181100 h 1765300"/>
                <a:gd name="connsiteX37" fmla="*/ 313267 w 3970867"/>
                <a:gd name="connsiteY37" fmla="*/ 1181100 h 1765300"/>
                <a:gd name="connsiteX38" fmla="*/ 313267 w 3970867"/>
                <a:gd name="connsiteY38" fmla="*/ 1121833 h 1765300"/>
                <a:gd name="connsiteX39" fmla="*/ 279400 w 3970867"/>
                <a:gd name="connsiteY39" fmla="*/ 1121833 h 1765300"/>
                <a:gd name="connsiteX40" fmla="*/ 279400 w 3970867"/>
                <a:gd name="connsiteY40" fmla="*/ 1071033 h 1765300"/>
                <a:gd name="connsiteX41" fmla="*/ 279400 w 3970867"/>
                <a:gd name="connsiteY41" fmla="*/ 1071033 h 1765300"/>
                <a:gd name="connsiteX42" fmla="*/ 258233 w 3970867"/>
                <a:gd name="connsiteY42" fmla="*/ 1071033 h 1765300"/>
                <a:gd name="connsiteX43" fmla="*/ 258233 w 3970867"/>
                <a:gd name="connsiteY43" fmla="*/ 1007533 h 1765300"/>
                <a:gd name="connsiteX44" fmla="*/ 226483 w 3970867"/>
                <a:gd name="connsiteY44" fmla="*/ 1007533 h 1765300"/>
                <a:gd name="connsiteX45" fmla="*/ 224366 w 3970867"/>
                <a:gd name="connsiteY45" fmla="*/ 933450 h 1765300"/>
                <a:gd name="connsiteX46" fmla="*/ 198966 w 3970867"/>
                <a:gd name="connsiteY46" fmla="*/ 935567 h 1765300"/>
                <a:gd name="connsiteX47" fmla="*/ 196850 w 3970867"/>
                <a:gd name="connsiteY47" fmla="*/ 855133 h 1765300"/>
                <a:gd name="connsiteX48" fmla="*/ 173567 w 3970867"/>
                <a:gd name="connsiteY48" fmla="*/ 855133 h 1765300"/>
                <a:gd name="connsiteX49" fmla="*/ 173567 w 3970867"/>
                <a:gd name="connsiteY49" fmla="*/ 783167 h 1765300"/>
                <a:gd name="connsiteX50" fmla="*/ 152400 w 3970867"/>
                <a:gd name="connsiteY50" fmla="*/ 783167 h 1765300"/>
                <a:gd name="connsiteX51" fmla="*/ 152400 w 3970867"/>
                <a:gd name="connsiteY51" fmla="*/ 723900 h 1765300"/>
                <a:gd name="connsiteX52" fmla="*/ 141816 w 3970867"/>
                <a:gd name="connsiteY52" fmla="*/ 719667 h 1765300"/>
                <a:gd name="connsiteX53" fmla="*/ 143933 w 3970867"/>
                <a:gd name="connsiteY53" fmla="*/ 656167 h 1765300"/>
                <a:gd name="connsiteX54" fmla="*/ 135467 w 3970867"/>
                <a:gd name="connsiteY54" fmla="*/ 656167 h 1765300"/>
                <a:gd name="connsiteX55" fmla="*/ 135467 w 3970867"/>
                <a:gd name="connsiteY55" fmla="*/ 571500 h 1765300"/>
                <a:gd name="connsiteX56" fmla="*/ 133350 w 3970867"/>
                <a:gd name="connsiteY56" fmla="*/ 543983 h 1765300"/>
                <a:gd name="connsiteX57" fmla="*/ 107949 w 3970867"/>
                <a:gd name="connsiteY57" fmla="*/ 543984 h 1765300"/>
                <a:gd name="connsiteX58" fmla="*/ 105833 w 3970867"/>
                <a:gd name="connsiteY58" fmla="*/ 493183 h 1765300"/>
                <a:gd name="connsiteX59" fmla="*/ 88900 w 3970867"/>
                <a:gd name="connsiteY59" fmla="*/ 486833 h 1765300"/>
                <a:gd name="connsiteX60" fmla="*/ 88900 w 3970867"/>
                <a:gd name="connsiteY60" fmla="*/ 414867 h 1765300"/>
                <a:gd name="connsiteX61" fmla="*/ 69849 w 3970867"/>
                <a:gd name="connsiteY61" fmla="*/ 416984 h 1765300"/>
                <a:gd name="connsiteX62" fmla="*/ 67733 w 3970867"/>
                <a:gd name="connsiteY62" fmla="*/ 338667 h 1765300"/>
                <a:gd name="connsiteX63" fmla="*/ 38100 w 3970867"/>
                <a:gd name="connsiteY63" fmla="*/ 340784 h 1765300"/>
                <a:gd name="connsiteX64" fmla="*/ 16933 w 3970867"/>
                <a:gd name="connsiteY64" fmla="*/ 300567 h 1765300"/>
                <a:gd name="connsiteX65" fmla="*/ 16933 w 3970867"/>
                <a:gd name="connsiteY65" fmla="*/ 207433 h 1765300"/>
                <a:gd name="connsiteX66" fmla="*/ 0 w 3970867"/>
                <a:gd name="connsiteY66" fmla="*/ 207433 h 1765300"/>
                <a:gd name="connsiteX67" fmla="*/ 0 w 3970867"/>
                <a:gd name="connsiteY67"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01700 w 3970867"/>
                <a:gd name="connsiteY8" fmla="*/ 1663699 h 1765300"/>
                <a:gd name="connsiteX9" fmla="*/ 901700 w 3970867"/>
                <a:gd name="connsiteY9" fmla="*/ 1636183 h 1765300"/>
                <a:gd name="connsiteX10" fmla="*/ 859367 w 3970867"/>
                <a:gd name="connsiteY10" fmla="*/ 1636184 h 1765300"/>
                <a:gd name="connsiteX11" fmla="*/ 857250 w 3970867"/>
                <a:gd name="connsiteY11" fmla="*/ 1619250 h 1765300"/>
                <a:gd name="connsiteX12" fmla="*/ 810684 w 3970867"/>
                <a:gd name="connsiteY12" fmla="*/ 1621367 h 1765300"/>
                <a:gd name="connsiteX13" fmla="*/ 808567 w 3970867"/>
                <a:gd name="connsiteY13" fmla="*/ 1600200 h 1765300"/>
                <a:gd name="connsiteX14" fmla="*/ 679451 w 3970867"/>
                <a:gd name="connsiteY14" fmla="*/ 1604434 h 1765300"/>
                <a:gd name="connsiteX15" fmla="*/ 681567 w 3970867"/>
                <a:gd name="connsiteY15" fmla="*/ 1587499 h 1765300"/>
                <a:gd name="connsiteX16" fmla="*/ 635000 w 3970867"/>
                <a:gd name="connsiteY16" fmla="*/ 1585383 h 1765300"/>
                <a:gd name="connsiteX17" fmla="*/ 635000 w 3970867"/>
                <a:gd name="connsiteY17" fmla="*/ 1562100 h 1765300"/>
                <a:gd name="connsiteX18" fmla="*/ 605367 w 3970867"/>
                <a:gd name="connsiteY18" fmla="*/ 1562100 h 1765300"/>
                <a:gd name="connsiteX19" fmla="*/ 605367 w 3970867"/>
                <a:gd name="connsiteY19" fmla="*/ 1540933 h 1765300"/>
                <a:gd name="connsiteX20" fmla="*/ 554567 w 3970867"/>
                <a:gd name="connsiteY20" fmla="*/ 1540933 h 1765300"/>
                <a:gd name="connsiteX21" fmla="*/ 554567 w 3970867"/>
                <a:gd name="connsiteY21" fmla="*/ 1507067 h 1765300"/>
                <a:gd name="connsiteX22" fmla="*/ 533400 w 3970867"/>
                <a:gd name="connsiteY22" fmla="*/ 1507067 h 1765300"/>
                <a:gd name="connsiteX23" fmla="*/ 533400 w 3970867"/>
                <a:gd name="connsiteY23" fmla="*/ 1507067 h 1765300"/>
                <a:gd name="connsiteX24" fmla="*/ 524932 w 3970867"/>
                <a:gd name="connsiteY24" fmla="*/ 1479551 h 1765300"/>
                <a:gd name="connsiteX25" fmla="*/ 512233 w 3970867"/>
                <a:gd name="connsiteY25" fmla="*/ 1452033 h 1765300"/>
                <a:gd name="connsiteX26" fmla="*/ 499533 w 3970867"/>
                <a:gd name="connsiteY26" fmla="*/ 1452033 h 1765300"/>
                <a:gd name="connsiteX27" fmla="*/ 499533 w 3970867"/>
                <a:gd name="connsiteY27" fmla="*/ 1401233 h 1765300"/>
                <a:gd name="connsiteX28" fmla="*/ 448733 w 3970867"/>
                <a:gd name="connsiteY28" fmla="*/ 1401233 h 1765300"/>
                <a:gd name="connsiteX29" fmla="*/ 448733 w 3970867"/>
                <a:gd name="connsiteY29" fmla="*/ 1375833 h 1765300"/>
                <a:gd name="connsiteX30" fmla="*/ 414867 w 3970867"/>
                <a:gd name="connsiteY30" fmla="*/ 1375833 h 1765300"/>
                <a:gd name="connsiteX31" fmla="*/ 414867 w 3970867"/>
                <a:gd name="connsiteY31" fmla="*/ 1333500 h 1765300"/>
                <a:gd name="connsiteX32" fmla="*/ 353483 w 3970867"/>
                <a:gd name="connsiteY32" fmla="*/ 1329267 h 1765300"/>
                <a:gd name="connsiteX33" fmla="*/ 353484 w 3970867"/>
                <a:gd name="connsiteY33" fmla="*/ 1286933 h 1765300"/>
                <a:gd name="connsiteX34" fmla="*/ 334433 w 3970867"/>
                <a:gd name="connsiteY34" fmla="*/ 1282700 h 1765300"/>
                <a:gd name="connsiteX35" fmla="*/ 334433 w 3970867"/>
                <a:gd name="connsiteY35" fmla="*/ 1181100 h 1765300"/>
                <a:gd name="connsiteX36" fmla="*/ 313267 w 3970867"/>
                <a:gd name="connsiteY36" fmla="*/ 1181100 h 1765300"/>
                <a:gd name="connsiteX37" fmla="*/ 313267 w 3970867"/>
                <a:gd name="connsiteY37" fmla="*/ 1121833 h 1765300"/>
                <a:gd name="connsiteX38" fmla="*/ 279400 w 3970867"/>
                <a:gd name="connsiteY38" fmla="*/ 1121833 h 1765300"/>
                <a:gd name="connsiteX39" fmla="*/ 279400 w 3970867"/>
                <a:gd name="connsiteY39" fmla="*/ 1071033 h 1765300"/>
                <a:gd name="connsiteX40" fmla="*/ 279400 w 3970867"/>
                <a:gd name="connsiteY40" fmla="*/ 1071033 h 1765300"/>
                <a:gd name="connsiteX41" fmla="*/ 258233 w 3970867"/>
                <a:gd name="connsiteY41" fmla="*/ 1071033 h 1765300"/>
                <a:gd name="connsiteX42" fmla="*/ 258233 w 3970867"/>
                <a:gd name="connsiteY42" fmla="*/ 1007533 h 1765300"/>
                <a:gd name="connsiteX43" fmla="*/ 226483 w 3970867"/>
                <a:gd name="connsiteY43" fmla="*/ 1007533 h 1765300"/>
                <a:gd name="connsiteX44" fmla="*/ 224366 w 3970867"/>
                <a:gd name="connsiteY44" fmla="*/ 933450 h 1765300"/>
                <a:gd name="connsiteX45" fmla="*/ 198966 w 3970867"/>
                <a:gd name="connsiteY45" fmla="*/ 935567 h 1765300"/>
                <a:gd name="connsiteX46" fmla="*/ 196850 w 3970867"/>
                <a:gd name="connsiteY46" fmla="*/ 855133 h 1765300"/>
                <a:gd name="connsiteX47" fmla="*/ 173567 w 3970867"/>
                <a:gd name="connsiteY47" fmla="*/ 855133 h 1765300"/>
                <a:gd name="connsiteX48" fmla="*/ 173567 w 3970867"/>
                <a:gd name="connsiteY48" fmla="*/ 783167 h 1765300"/>
                <a:gd name="connsiteX49" fmla="*/ 152400 w 3970867"/>
                <a:gd name="connsiteY49" fmla="*/ 783167 h 1765300"/>
                <a:gd name="connsiteX50" fmla="*/ 152400 w 3970867"/>
                <a:gd name="connsiteY50" fmla="*/ 723900 h 1765300"/>
                <a:gd name="connsiteX51" fmla="*/ 141816 w 3970867"/>
                <a:gd name="connsiteY51" fmla="*/ 719667 h 1765300"/>
                <a:gd name="connsiteX52" fmla="*/ 143933 w 3970867"/>
                <a:gd name="connsiteY52" fmla="*/ 656167 h 1765300"/>
                <a:gd name="connsiteX53" fmla="*/ 135467 w 3970867"/>
                <a:gd name="connsiteY53" fmla="*/ 656167 h 1765300"/>
                <a:gd name="connsiteX54" fmla="*/ 135467 w 3970867"/>
                <a:gd name="connsiteY54" fmla="*/ 571500 h 1765300"/>
                <a:gd name="connsiteX55" fmla="*/ 133350 w 3970867"/>
                <a:gd name="connsiteY55" fmla="*/ 543983 h 1765300"/>
                <a:gd name="connsiteX56" fmla="*/ 107949 w 3970867"/>
                <a:gd name="connsiteY56" fmla="*/ 543984 h 1765300"/>
                <a:gd name="connsiteX57" fmla="*/ 105833 w 3970867"/>
                <a:gd name="connsiteY57" fmla="*/ 493183 h 1765300"/>
                <a:gd name="connsiteX58" fmla="*/ 88900 w 3970867"/>
                <a:gd name="connsiteY58" fmla="*/ 486833 h 1765300"/>
                <a:gd name="connsiteX59" fmla="*/ 88900 w 3970867"/>
                <a:gd name="connsiteY59" fmla="*/ 414867 h 1765300"/>
                <a:gd name="connsiteX60" fmla="*/ 69849 w 3970867"/>
                <a:gd name="connsiteY60" fmla="*/ 416984 h 1765300"/>
                <a:gd name="connsiteX61" fmla="*/ 67733 w 3970867"/>
                <a:gd name="connsiteY61" fmla="*/ 338667 h 1765300"/>
                <a:gd name="connsiteX62" fmla="*/ 38100 w 3970867"/>
                <a:gd name="connsiteY62" fmla="*/ 340784 h 1765300"/>
                <a:gd name="connsiteX63" fmla="*/ 16933 w 3970867"/>
                <a:gd name="connsiteY63" fmla="*/ 300567 h 1765300"/>
                <a:gd name="connsiteX64" fmla="*/ 16933 w 3970867"/>
                <a:gd name="connsiteY64" fmla="*/ 207433 h 1765300"/>
                <a:gd name="connsiteX65" fmla="*/ 0 w 3970867"/>
                <a:gd name="connsiteY65" fmla="*/ 207433 h 1765300"/>
                <a:gd name="connsiteX66" fmla="*/ 0 w 3970867"/>
                <a:gd name="connsiteY66"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01700 w 3970867"/>
                <a:gd name="connsiteY8" fmla="*/ 1663699 h 1765300"/>
                <a:gd name="connsiteX9" fmla="*/ 901700 w 3970867"/>
                <a:gd name="connsiteY9" fmla="*/ 1636183 h 1765300"/>
                <a:gd name="connsiteX10" fmla="*/ 859367 w 3970867"/>
                <a:gd name="connsiteY10" fmla="*/ 1636184 h 1765300"/>
                <a:gd name="connsiteX11" fmla="*/ 857250 w 3970867"/>
                <a:gd name="connsiteY11" fmla="*/ 1619250 h 1765300"/>
                <a:gd name="connsiteX12" fmla="*/ 810684 w 3970867"/>
                <a:gd name="connsiteY12" fmla="*/ 1621367 h 1765300"/>
                <a:gd name="connsiteX13" fmla="*/ 808567 w 3970867"/>
                <a:gd name="connsiteY13" fmla="*/ 1600200 h 1765300"/>
                <a:gd name="connsiteX14" fmla="*/ 679451 w 3970867"/>
                <a:gd name="connsiteY14" fmla="*/ 1604434 h 1765300"/>
                <a:gd name="connsiteX15" fmla="*/ 681567 w 3970867"/>
                <a:gd name="connsiteY15" fmla="*/ 1587499 h 1765300"/>
                <a:gd name="connsiteX16" fmla="*/ 635000 w 3970867"/>
                <a:gd name="connsiteY16" fmla="*/ 1585383 h 1765300"/>
                <a:gd name="connsiteX17" fmla="*/ 635000 w 3970867"/>
                <a:gd name="connsiteY17" fmla="*/ 1562100 h 1765300"/>
                <a:gd name="connsiteX18" fmla="*/ 605367 w 3970867"/>
                <a:gd name="connsiteY18" fmla="*/ 1562100 h 1765300"/>
                <a:gd name="connsiteX19" fmla="*/ 605367 w 3970867"/>
                <a:gd name="connsiteY19" fmla="*/ 1540933 h 1765300"/>
                <a:gd name="connsiteX20" fmla="*/ 554567 w 3970867"/>
                <a:gd name="connsiteY20" fmla="*/ 1540933 h 1765300"/>
                <a:gd name="connsiteX21" fmla="*/ 554567 w 3970867"/>
                <a:gd name="connsiteY21" fmla="*/ 1507067 h 1765300"/>
                <a:gd name="connsiteX22" fmla="*/ 533400 w 3970867"/>
                <a:gd name="connsiteY22" fmla="*/ 1507067 h 1765300"/>
                <a:gd name="connsiteX23" fmla="*/ 533400 w 3970867"/>
                <a:gd name="connsiteY23" fmla="*/ 1507067 h 1765300"/>
                <a:gd name="connsiteX24" fmla="*/ 524932 w 3970867"/>
                <a:gd name="connsiteY24" fmla="*/ 1479551 h 1765300"/>
                <a:gd name="connsiteX25" fmla="*/ 512233 w 3970867"/>
                <a:gd name="connsiteY25" fmla="*/ 1452033 h 1765300"/>
                <a:gd name="connsiteX26" fmla="*/ 499533 w 3970867"/>
                <a:gd name="connsiteY26" fmla="*/ 1452033 h 1765300"/>
                <a:gd name="connsiteX27" fmla="*/ 499533 w 3970867"/>
                <a:gd name="connsiteY27" fmla="*/ 1401233 h 1765300"/>
                <a:gd name="connsiteX28" fmla="*/ 448733 w 3970867"/>
                <a:gd name="connsiteY28" fmla="*/ 1401233 h 1765300"/>
                <a:gd name="connsiteX29" fmla="*/ 448733 w 3970867"/>
                <a:gd name="connsiteY29" fmla="*/ 1375833 h 1765300"/>
                <a:gd name="connsiteX30" fmla="*/ 414867 w 3970867"/>
                <a:gd name="connsiteY30" fmla="*/ 1375833 h 1765300"/>
                <a:gd name="connsiteX31" fmla="*/ 410634 w 3970867"/>
                <a:gd name="connsiteY31" fmla="*/ 1329267 h 1765300"/>
                <a:gd name="connsiteX32" fmla="*/ 353483 w 3970867"/>
                <a:gd name="connsiteY32" fmla="*/ 1329267 h 1765300"/>
                <a:gd name="connsiteX33" fmla="*/ 353484 w 3970867"/>
                <a:gd name="connsiteY33" fmla="*/ 1286933 h 1765300"/>
                <a:gd name="connsiteX34" fmla="*/ 334433 w 3970867"/>
                <a:gd name="connsiteY34" fmla="*/ 1282700 h 1765300"/>
                <a:gd name="connsiteX35" fmla="*/ 334433 w 3970867"/>
                <a:gd name="connsiteY35" fmla="*/ 1181100 h 1765300"/>
                <a:gd name="connsiteX36" fmla="*/ 313267 w 3970867"/>
                <a:gd name="connsiteY36" fmla="*/ 1181100 h 1765300"/>
                <a:gd name="connsiteX37" fmla="*/ 313267 w 3970867"/>
                <a:gd name="connsiteY37" fmla="*/ 1121833 h 1765300"/>
                <a:gd name="connsiteX38" fmla="*/ 279400 w 3970867"/>
                <a:gd name="connsiteY38" fmla="*/ 1121833 h 1765300"/>
                <a:gd name="connsiteX39" fmla="*/ 279400 w 3970867"/>
                <a:gd name="connsiteY39" fmla="*/ 1071033 h 1765300"/>
                <a:gd name="connsiteX40" fmla="*/ 279400 w 3970867"/>
                <a:gd name="connsiteY40" fmla="*/ 1071033 h 1765300"/>
                <a:gd name="connsiteX41" fmla="*/ 258233 w 3970867"/>
                <a:gd name="connsiteY41" fmla="*/ 1071033 h 1765300"/>
                <a:gd name="connsiteX42" fmla="*/ 258233 w 3970867"/>
                <a:gd name="connsiteY42" fmla="*/ 1007533 h 1765300"/>
                <a:gd name="connsiteX43" fmla="*/ 226483 w 3970867"/>
                <a:gd name="connsiteY43" fmla="*/ 1007533 h 1765300"/>
                <a:gd name="connsiteX44" fmla="*/ 224366 w 3970867"/>
                <a:gd name="connsiteY44" fmla="*/ 933450 h 1765300"/>
                <a:gd name="connsiteX45" fmla="*/ 198966 w 3970867"/>
                <a:gd name="connsiteY45" fmla="*/ 935567 h 1765300"/>
                <a:gd name="connsiteX46" fmla="*/ 196850 w 3970867"/>
                <a:gd name="connsiteY46" fmla="*/ 855133 h 1765300"/>
                <a:gd name="connsiteX47" fmla="*/ 173567 w 3970867"/>
                <a:gd name="connsiteY47" fmla="*/ 855133 h 1765300"/>
                <a:gd name="connsiteX48" fmla="*/ 173567 w 3970867"/>
                <a:gd name="connsiteY48" fmla="*/ 783167 h 1765300"/>
                <a:gd name="connsiteX49" fmla="*/ 152400 w 3970867"/>
                <a:gd name="connsiteY49" fmla="*/ 783167 h 1765300"/>
                <a:gd name="connsiteX50" fmla="*/ 152400 w 3970867"/>
                <a:gd name="connsiteY50" fmla="*/ 723900 h 1765300"/>
                <a:gd name="connsiteX51" fmla="*/ 141816 w 3970867"/>
                <a:gd name="connsiteY51" fmla="*/ 719667 h 1765300"/>
                <a:gd name="connsiteX52" fmla="*/ 143933 w 3970867"/>
                <a:gd name="connsiteY52" fmla="*/ 656167 h 1765300"/>
                <a:gd name="connsiteX53" fmla="*/ 135467 w 3970867"/>
                <a:gd name="connsiteY53" fmla="*/ 656167 h 1765300"/>
                <a:gd name="connsiteX54" fmla="*/ 135467 w 3970867"/>
                <a:gd name="connsiteY54" fmla="*/ 571500 h 1765300"/>
                <a:gd name="connsiteX55" fmla="*/ 133350 w 3970867"/>
                <a:gd name="connsiteY55" fmla="*/ 543983 h 1765300"/>
                <a:gd name="connsiteX56" fmla="*/ 107949 w 3970867"/>
                <a:gd name="connsiteY56" fmla="*/ 543984 h 1765300"/>
                <a:gd name="connsiteX57" fmla="*/ 105833 w 3970867"/>
                <a:gd name="connsiteY57" fmla="*/ 493183 h 1765300"/>
                <a:gd name="connsiteX58" fmla="*/ 88900 w 3970867"/>
                <a:gd name="connsiteY58" fmla="*/ 486833 h 1765300"/>
                <a:gd name="connsiteX59" fmla="*/ 88900 w 3970867"/>
                <a:gd name="connsiteY59" fmla="*/ 414867 h 1765300"/>
                <a:gd name="connsiteX60" fmla="*/ 69849 w 3970867"/>
                <a:gd name="connsiteY60" fmla="*/ 416984 h 1765300"/>
                <a:gd name="connsiteX61" fmla="*/ 67733 w 3970867"/>
                <a:gd name="connsiteY61" fmla="*/ 338667 h 1765300"/>
                <a:gd name="connsiteX62" fmla="*/ 38100 w 3970867"/>
                <a:gd name="connsiteY62" fmla="*/ 340784 h 1765300"/>
                <a:gd name="connsiteX63" fmla="*/ 16933 w 3970867"/>
                <a:gd name="connsiteY63" fmla="*/ 300567 h 1765300"/>
                <a:gd name="connsiteX64" fmla="*/ 16933 w 3970867"/>
                <a:gd name="connsiteY64" fmla="*/ 207433 h 1765300"/>
                <a:gd name="connsiteX65" fmla="*/ 0 w 3970867"/>
                <a:gd name="connsiteY65" fmla="*/ 207433 h 1765300"/>
                <a:gd name="connsiteX66" fmla="*/ 0 w 3970867"/>
                <a:gd name="connsiteY66"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01700 w 3970867"/>
                <a:gd name="connsiteY8" fmla="*/ 1663699 h 1765300"/>
                <a:gd name="connsiteX9" fmla="*/ 901700 w 3970867"/>
                <a:gd name="connsiteY9" fmla="*/ 1636183 h 1765300"/>
                <a:gd name="connsiteX10" fmla="*/ 859367 w 3970867"/>
                <a:gd name="connsiteY10" fmla="*/ 1636184 h 1765300"/>
                <a:gd name="connsiteX11" fmla="*/ 857250 w 3970867"/>
                <a:gd name="connsiteY11" fmla="*/ 1619250 h 1765300"/>
                <a:gd name="connsiteX12" fmla="*/ 810684 w 3970867"/>
                <a:gd name="connsiteY12" fmla="*/ 1621367 h 1765300"/>
                <a:gd name="connsiteX13" fmla="*/ 808567 w 3970867"/>
                <a:gd name="connsiteY13" fmla="*/ 1600200 h 1765300"/>
                <a:gd name="connsiteX14" fmla="*/ 679451 w 3970867"/>
                <a:gd name="connsiteY14" fmla="*/ 1604434 h 1765300"/>
                <a:gd name="connsiteX15" fmla="*/ 681567 w 3970867"/>
                <a:gd name="connsiteY15" fmla="*/ 1587499 h 1765300"/>
                <a:gd name="connsiteX16" fmla="*/ 635000 w 3970867"/>
                <a:gd name="connsiteY16" fmla="*/ 1585383 h 1765300"/>
                <a:gd name="connsiteX17" fmla="*/ 635000 w 3970867"/>
                <a:gd name="connsiteY17" fmla="*/ 1562100 h 1765300"/>
                <a:gd name="connsiteX18" fmla="*/ 605367 w 3970867"/>
                <a:gd name="connsiteY18" fmla="*/ 1562100 h 1765300"/>
                <a:gd name="connsiteX19" fmla="*/ 605367 w 3970867"/>
                <a:gd name="connsiteY19" fmla="*/ 1540933 h 1765300"/>
                <a:gd name="connsiteX20" fmla="*/ 554567 w 3970867"/>
                <a:gd name="connsiteY20" fmla="*/ 1540933 h 1765300"/>
                <a:gd name="connsiteX21" fmla="*/ 554567 w 3970867"/>
                <a:gd name="connsiteY21" fmla="*/ 1507067 h 1765300"/>
                <a:gd name="connsiteX22" fmla="*/ 533400 w 3970867"/>
                <a:gd name="connsiteY22" fmla="*/ 1507067 h 1765300"/>
                <a:gd name="connsiteX23" fmla="*/ 533400 w 3970867"/>
                <a:gd name="connsiteY23" fmla="*/ 1507067 h 1765300"/>
                <a:gd name="connsiteX24" fmla="*/ 524932 w 3970867"/>
                <a:gd name="connsiteY24" fmla="*/ 1479551 h 1765300"/>
                <a:gd name="connsiteX25" fmla="*/ 516467 w 3970867"/>
                <a:gd name="connsiteY25" fmla="*/ 1452033 h 1765300"/>
                <a:gd name="connsiteX26" fmla="*/ 499533 w 3970867"/>
                <a:gd name="connsiteY26" fmla="*/ 1452033 h 1765300"/>
                <a:gd name="connsiteX27" fmla="*/ 499533 w 3970867"/>
                <a:gd name="connsiteY27" fmla="*/ 1401233 h 1765300"/>
                <a:gd name="connsiteX28" fmla="*/ 448733 w 3970867"/>
                <a:gd name="connsiteY28" fmla="*/ 1401233 h 1765300"/>
                <a:gd name="connsiteX29" fmla="*/ 448733 w 3970867"/>
                <a:gd name="connsiteY29" fmla="*/ 1375833 h 1765300"/>
                <a:gd name="connsiteX30" fmla="*/ 414867 w 3970867"/>
                <a:gd name="connsiteY30" fmla="*/ 1375833 h 1765300"/>
                <a:gd name="connsiteX31" fmla="*/ 410634 w 3970867"/>
                <a:gd name="connsiteY31" fmla="*/ 1329267 h 1765300"/>
                <a:gd name="connsiteX32" fmla="*/ 353483 w 3970867"/>
                <a:gd name="connsiteY32" fmla="*/ 1329267 h 1765300"/>
                <a:gd name="connsiteX33" fmla="*/ 353484 w 3970867"/>
                <a:gd name="connsiteY33" fmla="*/ 1286933 h 1765300"/>
                <a:gd name="connsiteX34" fmla="*/ 334433 w 3970867"/>
                <a:gd name="connsiteY34" fmla="*/ 1282700 h 1765300"/>
                <a:gd name="connsiteX35" fmla="*/ 334433 w 3970867"/>
                <a:gd name="connsiteY35" fmla="*/ 1181100 h 1765300"/>
                <a:gd name="connsiteX36" fmla="*/ 313267 w 3970867"/>
                <a:gd name="connsiteY36" fmla="*/ 1181100 h 1765300"/>
                <a:gd name="connsiteX37" fmla="*/ 313267 w 3970867"/>
                <a:gd name="connsiteY37" fmla="*/ 1121833 h 1765300"/>
                <a:gd name="connsiteX38" fmla="*/ 279400 w 3970867"/>
                <a:gd name="connsiteY38" fmla="*/ 1121833 h 1765300"/>
                <a:gd name="connsiteX39" fmla="*/ 279400 w 3970867"/>
                <a:gd name="connsiteY39" fmla="*/ 1071033 h 1765300"/>
                <a:gd name="connsiteX40" fmla="*/ 279400 w 3970867"/>
                <a:gd name="connsiteY40" fmla="*/ 1071033 h 1765300"/>
                <a:gd name="connsiteX41" fmla="*/ 258233 w 3970867"/>
                <a:gd name="connsiteY41" fmla="*/ 1071033 h 1765300"/>
                <a:gd name="connsiteX42" fmla="*/ 258233 w 3970867"/>
                <a:gd name="connsiteY42" fmla="*/ 1007533 h 1765300"/>
                <a:gd name="connsiteX43" fmla="*/ 226483 w 3970867"/>
                <a:gd name="connsiteY43" fmla="*/ 1007533 h 1765300"/>
                <a:gd name="connsiteX44" fmla="*/ 224366 w 3970867"/>
                <a:gd name="connsiteY44" fmla="*/ 933450 h 1765300"/>
                <a:gd name="connsiteX45" fmla="*/ 198966 w 3970867"/>
                <a:gd name="connsiteY45" fmla="*/ 935567 h 1765300"/>
                <a:gd name="connsiteX46" fmla="*/ 196850 w 3970867"/>
                <a:gd name="connsiteY46" fmla="*/ 855133 h 1765300"/>
                <a:gd name="connsiteX47" fmla="*/ 173567 w 3970867"/>
                <a:gd name="connsiteY47" fmla="*/ 855133 h 1765300"/>
                <a:gd name="connsiteX48" fmla="*/ 173567 w 3970867"/>
                <a:gd name="connsiteY48" fmla="*/ 783167 h 1765300"/>
                <a:gd name="connsiteX49" fmla="*/ 152400 w 3970867"/>
                <a:gd name="connsiteY49" fmla="*/ 783167 h 1765300"/>
                <a:gd name="connsiteX50" fmla="*/ 152400 w 3970867"/>
                <a:gd name="connsiteY50" fmla="*/ 723900 h 1765300"/>
                <a:gd name="connsiteX51" fmla="*/ 141816 w 3970867"/>
                <a:gd name="connsiteY51" fmla="*/ 719667 h 1765300"/>
                <a:gd name="connsiteX52" fmla="*/ 143933 w 3970867"/>
                <a:gd name="connsiteY52" fmla="*/ 656167 h 1765300"/>
                <a:gd name="connsiteX53" fmla="*/ 135467 w 3970867"/>
                <a:gd name="connsiteY53" fmla="*/ 656167 h 1765300"/>
                <a:gd name="connsiteX54" fmla="*/ 135467 w 3970867"/>
                <a:gd name="connsiteY54" fmla="*/ 571500 h 1765300"/>
                <a:gd name="connsiteX55" fmla="*/ 133350 w 3970867"/>
                <a:gd name="connsiteY55" fmla="*/ 543983 h 1765300"/>
                <a:gd name="connsiteX56" fmla="*/ 107949 w 3970867"/>
                <a:gd name="connsiteY56" fmla="*/ 543984 h 1765300"/>
                <a:gd name="connsiteX57" fmla="*/ 105833 w 3970867"/>
                <a:gd name="connsiteY57" fmla="*/ 493183 h 1765300"/>
                <a:gd name="connsiteX58" fmla="*/ 88900 w 3970867"/>
                <a:gd name="connsiteY58" fmla="*/ 486833 h 1765300"/>
                <a:gd name="connsiteX59" fmla="*/ 88900 w 3970867"/>
                <a:gd name="connsiteY59" fmla="*/ 414867 h 1765300"/>
                <a:gd name="connsiteX60" fmla="*/ 69849 w 3970867"/>
                <a:gd name="connsiteY60" fmla="*/ 416984 h 1765300"/>
                <a:gd name="connsiteX61" fmla="*/ 67733 w 3970867"/>
                <a:gd name="connsiteY61" fmla="*/ 338667 h 1765300"/>
                <a:gd name="connsiteX62" fmla="*/ 38100 w 3970867"/>
                <a:gd name="connsiteY62" fmla="*/ 340784 h 1765300"/>
                <a:gd name="connsiteX63" fmla="*/ 16933 w 3970867"/>
                <a:gd name="connsiteY63" fmla="*/ 300567 h 1765300"/>
                <a:gd name="connsiteX64" fmla="*/ 16933 w 3970867"/>
                <a:gd name="connsiteY64" fmla="*/ 207433 h 1765300"/>
                <a:gd name="connsiteX65" fmla="*/ 0 w 3970867"/>
                <a:gd name="connsiteY65" fmla="*/ 207433 h 1765300"/>
                <a:gd name="connsiteX66" fmla="*/ 0 w 3970867"/>
                <a:gd name="connsiteY66"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01700 w 3970867"/>
                <a:gd name="connsiteY8" fmla="*/ 1663699 h 1765300"/>
                <a:gd name="connsiteX9" fmla="*/ 901700 w 3970867"/>
                <a:gd name="connsiteY9" fmla="*/ 1636183 h 1765300"/>
                <a:gd name="connsiteX10" fmla="*/ 859367 w 3970867"/>
                <a:gd name="connsiteY10" fmla="*/ 1636184 h 1765300"/>
                <a:gd name="connsiteX11" fmla="*/ 857250 w 3970867"/>
                <a:gd name="connsiteY11" fmla="*/ 1619250 h 1765300"/>
                <a:gd name="connsiteX12" fmla="*/ 810684 w 3970867"/>
                <a:gd name="connsiteY12" fmla="*/ 1621367 h 1765300"/>
                <a:gd name="connsiteX13" fmla="*/ 808567 w 3970867"/>
                <a:gd name="connsiteY13" fmla="*/ 1600200 h 1765300"/>
                <a:gd name="connsiteX14" fmla="*/ 679451 w 3970867"/>
                <a:gd name="connsiteY14" fmla="*/ 1604434 h 1765300"/>
                <a:gd name="connsiteX15" fmla="*/ 681567 w 3970867"/>
                <a:gd name="connsiteY15" fmla="*/ 1587499 h 1765300"/>
                <a:gd name="connsiteX16" fmla="*/ 635000 w 3970867"/>
                <a:gd name="connsiteY16" fmla="*/ 1585383 h 1765300"/>
                <a:gd name="connsiteX17" fmla="*/ 635000 w 3970867"/>
                <a:gd name="connsiteY17" fmla="*/ 1562100 h 1765300"/>
                <a:gd name="connsiteX18" fmla="*/ 605367 w 3970867"/>
                <a:gd name="connsiteY18" fmla="*/ 1562100 h 1765300"/>
                <a:gd name="connsiteX19" fmla="*/ 605367 w 3970867"/>
                <a:gd name="connsiteY19" fmla="*/ 1540933 h 1765300"/>
                <a:gd name="connsiteX20" fmla="*/ 554567 w 3970867"/>
                <a:gd name="connsiteY20" fmla="*/ 1540933 h 1765300"/>
                <a:gd name="connsiteX21" fmla="*/ 554567 w 3970867"/>
                <a:gd name="connsiteY21" fmla="*/ 1507067 h 1765300"/>
                <a:gd name="connsiteX22" fmla="*/ 533400 w 3970867"/>
                <a:gd name="connsiteY22" fmla="*/ 1507067 h 1765300"/>
                <a:gd name="connsiteX23" fmla="*/ 533400 w 3970867"/>
                <a:gd name="connsiteY23" fmla="*/ 1507067 h 1765300"/>
                <a:gd name="connsiteX24" fmla="*/ 524932 w 3970867"/>
                <a:gd name="connsiteY24" fmla="*/ 1479551 h 1765300"/>
                <a:gd name="connsiteX25" fmla="*/ 516467 w 3970867"/>
                <a:gd name="connsiteY25" fmla="*/ 1452033 h 1765300"/>
                <a:gd name="connsiteX26" fmla="*/ 499533 w 3970867"/>
                <a:gd name="connsiteY26" fmla="*/ 1452033 h 1765300"/>
                <a:gd name="connsiteX27" fmla="*/ 499533 w 3970867"/>
                <a:gd name="connsiteY27" fmla="*/ 1401233 h 1765300"/>
                <a:gd name="connsiteX28" fmla="*/ 448733 w 3970867"/>
                <a:gd name="connsiteY28" fmla="*/ 1401233 h 1765300"/>
                <a:gd name="connsiteX29" fmla="*/ 448733 w 3970867"/>
                <a:gd name="connsiteY29" fmla="*/ 1375833 h 1765300"/>
                <a:gd name="connsiteX30" fmla="*/ 404284 w 3970867"/>
                <a:gd name="connsiteY30" fmla="*/ 1375833 h 1765300"/>
                <a:gd name="connsiteX31" fmla="*/ 410634 w 3970867"/>
                <a:gd name="connsiteY31" fmla="*/ 1329267 h 1765300"/>
                <a:gd name="connsiteX32" fmla="*/ 353483 w 3970867"/>
                <a:gd name="connsiteY32" fmla="*/ 1329267 h 1765300"/>
                <a:gd name="connsiteX33" fmla="*/ 353484 w 3970867"/>
                <a:gd name="connsiteY33" fmla="*/ 1286933 h 1765300"/>
                <a:gd name="connsiteX34" fmla="*/ 334433 w 3970867"/>
                <a:gd name="connsiteY34" fmla="*/ 1282700 h 1765300"/>
                <a:gd name="connsiteX35" fmla="*/ 334433 w 3970867"/>
                <a:gd name="connsiteY35" fmla="*/ 1181100 h 1765300"/>
                <a:gd name="connsiteX36" fmla="*/ 313267 w 3970867"/>
                <a:gd name="connsiteY36" fmla="*/ 1181100 h 1765300"/>
                <a:gd name="connsiteX37" fmla="*/ 313267 w 3970867"/>
                <a:gd name="connsiteY37" fmla="*/ 1121833 h 1765300"/>
                <a:gd name="connsiteX38" fmla="*/ 279400 w 3970867"/>
                <a:gd name="connsiteY38" fmla="*/ 1121833 h 1765300"/>
                <a:gd name="connsiteX39" fmla="*/ 279400 w 3970867"/>
                <a:gd name="connsiteY39" fmla="*/ 1071033 h 1765300"/>
                <a:gd name="connsiteX40" fmla="*/ 279400 w 3970867"/>
                <a:gd name="connsiteY40" fmla="*/ 1071033 h 1765300"/>
                <a:gd name="connsiteX41" fmla="*/ 258233 w 3970867"/>
                <a:gd name="connsiteY41" fmla="*/ 1071033 h 1765300"/>
                <a:gd name="connsiteX42" fmla="*/ 258233 w 3970867"/>
                <a:gd name="connsiteY42" fmla="*/ 1007533 h 1765300"/>
                <a:gd name="connsiteX43" fmla="*/ 226483 w 3970867"/>
                <a:gd name="connsiteY43" fmla="*/ 1007533 h 1765300"/>
                <a:gd name="connsiteX44" fmla="*/ 224366 w 3970867"/>
                <a:gd name="connsiteY44" fmla="*/ 933450 h 1765300"/>
                <a:gd name="connsiteX45" fmla="*/ 198966 w 3970867"/>
                <a:gd name="connsiteY45" fmla="*/ 935567 h 1765300"/>
                <a:gd name="connsiteX46" fmla="*/ 196850 w 3970867"/>
                <a:gd name="connsiteY46" fmla="*/ 855133 h 1765300"/>
                <a:gd name="connsiteX47" fmla="*/ 173567 w 3970867"/>
                <a:gd name="connsiteY47" fmla="*/ 855133 h 1765300"/>
                <a:gd name="connsiteX48" fmla="*/ 173567 w 3970867"/>
                <a:gd name="connsiteY48" fmla="*/ 783167 h 1765300"/>
                <a:gd name="connsiteX49" fmla="*/ 152400 w 3970867"/>
                <a:gd name="connsiteY49" fmla="*/ 783167 h 1765300"/>
                <a:gd name="connsiteX50" fmla="*/ 152400 w 3970867"/>
                <a:gd name="connsiteY50" fmla="*/ 723900 h 1765300"/>
                <a:gd name="connsiteX51" fmla="*/ 141816 w 3970867"/>
                <a:gd name="connsiteY51" fmla="*/ 719667 h 1765300"/>
                <a:gd name="connsiteX52" fmla="*/ 143933 w 3970867"/>
                <a:gd name="connsiteY52" fmla="*/ 656167 h 1765300"/>
                <a:gd name="connsiteX53" fmla="*/ 135467 w 3970867"/>
                <a:gd name="connsiteY53" fmla="*/ 656167 h 1765300"/>
                <a:gd name="connsiteX54" fmla="*/ 135467 w 3970867"/>
                <a:gd name="connsiteY54" fmla="*/ 571500 h 1765300"/>
                <a:gd name="connsiteX55" fmla="*/ 133350 w 3970867"/>
                <a:gd name="connsiteY55" fmla="*/ 543983 h 1765300"/>
                <a:gd name="connsiteX56" fmla="*/ 107949 w 3970867"/>
                <a:gd name="connsiteY56" fmla="*/ 543984 h 1765300"/>
                <a:gd name="connsiteX57" fmla="*/ 105833 w 3970867"/>
                <a:gd name="connsiteY57" fmla="*/ 493183 h 1765300"/>
                <a:gd name="connsiteX58" fmla="*/ 88900 w 3970867"/>
                <a:gd name="connsiteY58" fmla="*/ 486833 h 1765300"/>
                <a:gd name="connsiteX59" fmla="*/ 88900 w 3970867"/>
                <a:gd name="connsiteY59" fmla="*/ 414867 h 1765300"/>
                <a:gd name="connsiteX60" fmla="*/ 69849 w 3970867"/>
                <a:gd name="connsiteY60" fmla="*/ 416984 h 1765300"/>
                <a:gd name="connsiteX61" fmla="*/ 67733 w 3970867"/>
                <a:gd name="connsiteY61" fmla="*/ 338667 h 1765300"/>
                <a:gd name="connsiteX62" fmla="*/ 38100 w 3970867"/>
                <a:gd name="connsiteY62" fmla="*/ 340784 h 1765300"/>
                <a:gd name="connsiteX63" fmla="*/ 16933 w 3970867"/>
                <a:gd name="connsiteY63" fmla="*/ 300567 h 1765300"/>
                <a:gd name="connsiteX64" fmla="*/ 16933 w 3970867"/>
                <a:gd name="connsiteY64" fmla="*/ 207433 h 1765300"/>
                <a:gd name="connsiteX65" fmla="*/ 0 w 3970867"/>
                <a:gd name="connsiteY65" fmla="*/ 207433 h 1765300"/>
                <a:gd name="connsiteX66" fmla="*/ 0 w 3970867"/>
                <a:gd name="connsiteY66"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01700 w 3970867"/>
                <a:gd name="connsiteY8" fmla="*/ 1663699 h 1765300"/>
                <a:gd name="connsiteX9" fmla="*/ 901700 w 3970867"/>
                <a:gd name="connsiteY9" fmla="*/ 1636183 h 1765300"/>
                <a:gd name="connsiteX10" fmla="*/ 859367 w 3970867"/>
                <a:gd name="connsiteY10" fmla="*/ 1636184 h 1765300"/>
                <a:gd name="connsiteX11" fmla="*/ 857250 w 3970867"/>
                <a:gd name="connsiteY11" fmla="*/ 1619250 h 1765300"/>
                <a:gd name="connsiteX12" fmla="*/ 810684 w 3970867"/>
                <a:gd name="connsiteY12" fmla="*/ 1621367 h 1765300"/>
                <a:gd name="connsiteX13" fmla="*/ 808567 w 3970867"/>
                <a:gd name="connsiteY13" fmla="*/ 1600200 h 1765300"/>
                <a:gd name="connsiteX14" fmla="*/ 679451 w 3970867"/>
                <a:gd name="connsiteY14" fmla="*/ 1604434 h 1765300"/>
                <a:gd name="connsiteX15" fmla="*/ 681567 w 3970867"/>
                <a:gd name="connsiteY15" fmla="*/ 1587499 h 1765300"/>
                <a:gd name="connsiteX16" fmla="*/ 635000 w 3970867"/>
                <a:gd name="connsiteY16" fmla="*/ 1585383 h 1765300"/>
                <a:gd name="connsiteX17" fmla="*/ 635000 w 3970867"/>
                <a:gd name="connsiteY17" fmla="*/ 1562100 h 1765300"/>
                <a:gd name="connsiteX18" fmla="*/ 605367 w 3970867"/>
                <a:gd name="connsiteY18" fmla="*/ 1562100 h 1765300"/>
                <a:gd name="connsiteX19" fmla="*/ 605367 w 3970867"/>
                <a:gd name="connsiteY19" fmla="*/ 1540933 h 1765300"/>
                <a:gd name="connsiteX20" fmla="*/ 554567 w 3970867"/>
                <a:gd name="connsiteY20" fmla="*/ 1540933 h 1765300"/>
                <a:gd name="connsiteX21" fmla="*/ 554567 w 3970867"/>
                <a:gd name="connsiteY21" fmla="*/ 1507067 h 1765300"/>
                <a:gd name="connsiteX22" fmla="*/ 533400 w 3970867"/>
                <a:gd name="connsiteY22" fmla="*/ 1507067 h 1765300"/>
                <a:gd name="connsiteX23" fmla="*/ 533400 w 3970867"/>
                <a:gd name="connsiteY23" fmla="*/ 1507067 h 1765300"/>
                <a:gd name="connsiteX24" fmla="*/ 524932 w 3970867"/>
                <a:gd name="connsiteY24" fmla="*/ 1479551 h 1765300"/>
                <a:gd name="connsiteX25" fmla="*/ 516467 w 3970867"/>
                <a:gd name="connsiteY25" fmla="*/ 1452033 h 1765300"/>
                <a:gd name="connsiteX26" fmla="*/ 499533 w 3970867"/>
                <a:gd name="connsiteY26" fmla="*/ 1452033 h 1765300"/>
                <a:gd name="connsiteX27" fmla="*/ 499533 w 3970867"/>
                <a:gd name="connsiteY27" fmla="*/ 1401233 h 1765300"/>
                <a:gd name="connsiteX28" fmla="*/ 448733 w 3970867"/>
                <a:gd name="connsiteY28" fmla="*/ 1401233 h 1765300"/>
                <a:gd name="connsiteX29" fmla="*/ 448733 w 3970867"/>
                <a:gd name="connsiteY29" fmla="*/ 1375833 h 1765300"/>
                <a:gd name="connsiteX30" fmla="*/ 414868 w 3970867"/>
                <a:gd name="connsiteY30" fmla="*/ 1375833 h 1765300"/>
                <a:gd name="connsiteX31" fmla="*/ 410634 w 3970867"/>
                <a:gd name="connsiteY31" fmla="*/ 1329267 h 1765300"/>
                <a:gd name="connsiteX32" fmla="*/ 353483 w 3970867"/>
                <a:gd name="connsiteY32" fmla="*/ 1329267 h 1765300"/>
                <a:gd name="connsiteX33" fmla="*/ 353484 w 3970867"/>
                <a:gd name="connsiteY33" fmla="*/ 1286933 h 1765300"/>
                <a:gd name="connsiteX34" fmla="*/ 334433 w 3970867"/>
                <a:gd name="connsiteY34" fmla="*/ 1282700 h 1765300"/>
                <a:gd name="connsiteX35" fmla="*/ 334433 w 3970867"/>
                <a:gd name="connsiteY35" fmla="*/ 1181100 h 1765300"/>
                <a:gd name="connsiteX36" fmla="*/ 313267 w 3970867"/>
                <a:gd name="connsiteY36" fmla="*/ 1181100 h 1765300"/>
                <a:gd name="connsiteX37" fmla="*/ 313267 w 3970867"/>
                <a:gd name="connsiteY37" fmla="*/ 1121833 h 1765300"/>
                <a:gd name="connsiteX38" fmla="*/ 279400 w 3970867"/>
                <a:gd name="connsiteY38" fmla="*/ 1121833 h 1765300"/>
                <a:gd name="connsiteX39" fmla="*/ 279400 w 3970867"/>
                <a:gd name="connsiteY39" fmla="*/ 1071033 h 1765300"/>
                <a:gd name="connsiteX40" fmla="*/ 279400 w 3970867"/>
                <a:gd name="connsiteY40" fmla="*/ 1071033 h 1765300"/>
                <a:gd name="connsiteX41" fmla="*/ 258233 w 3970867"/>
                <a:gd name="connsiteY41" fmla="*/ 1071033 h 1765300"/>
                <a:gd name="connsiteX42" fmla="*/ 258233 w 3970867"/>
                <a:gd name="connsiteY42" fmla="*/ 1007533 h 1765300"/>
                <a:gd name="connsiteX43" fmla="*/ 226483 w 3970867"/>
                <a:gd name="connsiteY43" fmla="*/ 1007533 h 1765300"/>
                <a:gd name="connsiteX44" fmla="*/ 224366 w 3970867"/>
                <a:gd name="connsiteY44" fmla="*/ 933450 h 1765300"/>
                <a:gd name="connsiteX45" fmla="*/ 198966 w 3970867"/>
                <a:gd name="connsiteY45" fmla="*/ 935567 h 1765300"/>
                <a:gd name="connsiteX46" fmla="*/ 196850 w 3970867"/>
                <a:gd name="connsiteY46" fmla="*/ 855133 h 1765300"/>
                <a:gd name="connsiteX47" fmla="*/ 173567 w 3970867"/>
                <a:gd name="connsiteY47" fmla="*/ 855133 h 1765300"/>
                <a:gd name="connsiteX48" fmla="*/ 173567 w 3970867"/>
                <a:gd name="connsiteY48" fmla="*/ 783167 h 1765300"/>
                <a:gd name="connsiteX49" fmla="*/ 152400 w 3970867"/>
                <a:gd name="connsiteY49" fmla="*/ 783167 h 1765300"/>
                <a:gd name="connsiteX50" fmla="*/ 152400 w 3970867"/>
                <a:gd name="connsiteY50" fmla="*/ 723900 h 1765300"/>
                <a:gd name="connsiteX51" fmla="*/ 141816 w 3970867"/>
                <a:gd name="connsiteY51" fmla="*/ 719667 h 1765300"/>
                <a:gd name="connsiteX52" fmla="*/ 143933 w 3970867"/>
                <a:gd name="connsiteY52" fmla="*/ 656167 h 1765300"/>
                <a:gd name="connsiteX53" fmla="*/ 135467 w 3970867"/>
                <a:gd name="connsiteY53" fmla="*/ 656167 h 1765300"/>
                <a:gd name="connsiteX54" fmla="*/ 135467 w 3970867"/>
                <a:gd name="connsiteY54" fmla="*/ 571500 h 1765300"/>
                <a:gd name="connsiteX55" fmla="*/ 133350 w 3970867"/>
                <a:gd name="connsiteY55" fmla="*/ 543983 h 1765300"/>
                <a:gd name="connsiteX56" fmla="*/ 107949 w 3970867"/>
                <a:gd name="connsiteY56" fmla="*/ 543984 h 1765300"/>
                <a:gd name="connsiteX57" fmla="*/ 105833 w 3970867"/>
                <a:gd name="connsiteY57" fmla="*/ 493183 h 1765300"/>
                <a:gd name="connsiteX58" fmla="*/ 88900 w 3970867"/>
                <a:gd name="connsiteY58" fmla="*/ 486833 h 1765300"/>
                <a:gd name="connsiteX59" fmla="*/ 88900 w 3970867"/>
                <a:gd name="connsiteY59" fmla="*/ 414867 h 1765300"/>
                <a:gd name="connsiteX60" fmla="*/ 69849 w 3970867"/>
                <a:gd name="connsiteY60" fmla="*/ 416984 h 1765300"/>
                <a:gd name="connsiteX61" fmla="*/ 67733 w 3970867"/>
                <a:gd name="connsiteY61" fmla="*/ 338667 h 1765300"/>
                <a:gd name="connsiteX62" fmla="*/ 38100 w 3970867"/>
                <a:gd name="connsiteY62" fmla="*/ 340784 h 1765300"/>
                <a:gd name="connsiteX63" fmla="*/ 16933 w 3970867"/>
                <a:gd name="connsiteY63" fmla="*/ 300567 h 1765300"/>
                <a:gd name="connsiteX64" fmla="*/ 16933 w 3970867"/>
                <a:gd name="connsiteY64" fmla="*/ 207433 h 1765300"/>
                <a:gd name="connsiteX65" fmla="*/ 0 w 3970867"/>
                <a:gd name="connsiteY65" fmla="*/ 207433 h 1765300"/>
                <a:gd name="connsiteX66" fmla="*/ 0 w 3970867"/>
                <a:gd name="connsiteY66"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01700 w 3970867"/>
                <a:gd name="connsiteY8" fmla="*/ 1663699 h 1765300"/>
                <a:gd name="connsiteX9" fmla="*/ 901700 w 3970867"/>
                <a:gd name="connsiteY9" fmla="*/ 1636183 h 1765300"/>
                <a:gd name="connsiteX10" fmla="*/ 859367 w 3970867"/>
                <a:gd name="connsiteY10" fmla="*/ 1636184 h 1765300"/>
                <a:gd name="connsiteX11" fmla="*/ 857250 w 3970867"/>
                <a:gd name="connsiteY11" fmla="*/ 1619250 h 1765300"/>
                <a:gd name="connsiteX12" fmla="*/ 810684 w 3970867"/>
                <a:gd name="connsiteY12" fmla="*/ 1621367 h 1765300"/>
                <a:gd name="connsiteX13" fmla="*/ 808567 w 3970867"/>
                <a:gd name="connsiteY13" fmla="*/ 1600200 h 1765300"/>
                <a:gd name="connsiteX14" fmla="*/ 679451 w 3970867"/>
                <a:gd name="connsiteY14" fmla="*/ 1604434 h 1765300"/>
                <a:gd name="connsiteX15" fmla="*/ 681567 w 3970867"/>
                <a:gd name="connsiteY15" fmla="*/ 1587499 h 1765300"/>
                <a:gd name="connsiteX16" fmla="*/ 635000 w 3970867"/>
                <a:gd name="connsiteY16" fmla="*/ 1585383 h 1765300"/>
                <a:gd name="connsiteX17" fmla="*/ 635000 w 3970867"/>
                <a:gd name="connsiteY17" fmla="*/ 1562100 h 1765300"/>
                <a:gd name="connsiteX18" fmla="*/ 605367 w 3970867"/>
                <a:gd name="connsiteY18" fmla="*/ 1562100 h 1765300"/>
                <a:gd name="connsiteX19" fmla="*/ 605367 w 3970867"/>
                <a:gd name="connsiteY19" fmla="*/ 1540933 h 1765300"/>
                <a:gd name="connsiteX20" fmla="*/ 554567 w 3970867"/>
                <a:gd name="connsiteY20" fmla="*/ 1540933 h 1765300"/>
                <a:gd name="connsiteX21" fmla="*/ 554567 w 3970867"/>
                <a:gd name="connsiteY21" fmla="*/ 1507067 h 1765300"/>
                <a:gd name="connsiteX22" fmla="*/ 533400 w 3970867"/>
                <a:gd name="connsiteY22" fmla="*/ 1507067 h 1765300"/>
                <a:gd name="connsiteX23" fmla="*/ 533400 w 3970867"/>
                <a:gd name="connsiteY23" fmla="*/ 1507067 h 1765300"/>
                <a:gd name="connsiteX24" fmla="*/ 524932 w 3970867"/>
                <a:gd name="connsiteY24" fmla="*/ 1479551 h 1765300"/>
                <a:gd name="connsiteX25" fmla="*/ 516467 w 3970867"/>
                <a:gd name="connsiteY25" fmla="*/ 1452033 h 1765300"/>
                <a:gd name="connsiteX26" fmla="*/ 499533 w 3970867"/>
                <a:gd name="connsiteY26" fmla="*/ 1452033 h 1765300"/>
                <a:gd name="connsiteX27" fmla="*/ 499533 w 3970867"/>
                <a:gd name="connsiteY27" fmla="*/ 1401233 h 1765300"/>
                <a:gd name="connsiteX28" fmla="*/ 448733 w 3970867"/>
                <a:gd name="connsiteY28" fmla="*/ 1401233 h 1765300"/>
                <a:gd name="connsiteX29" fmla="*/ 448733 w 3970867"/>
                <a:gd name="connsiteY29" fmla="*/ 1375833 h 1765300"/>
                <a:gd name="connsiteX30" fmla="*/ 412751 w 3970867"/>
                <a:gd name="connsiteY30" fmla="*/ 1375833 h 1765300"/>
                <a:gd name="connsiteX31" fmla="*/ 410634 w 3970867"/>
                <a:gd name="connsiteY31" fmla="*/ 1329267 h 1765300"/>
                <a:gd name="connsiteX32" fmla="*/ 353483 w 3970867"/>
                <a:gd name="connsiteY32" fmla="*/ 1329267 h 1765300"/>
                <a:gd name="connsiteX33" fmla="*/ 353484 w 3970867"/>
                <a:gd name="connsiteY33" fmla="*/ 1286933 h 1765300"/>
                <a:gd name="connsiteX34" fmla="*/ 334433 w 3970867"/>
                <a:gd name="connsiteY34" fmla="*/ 1282700 h 1765300"/>
                <a:gd name="connsiteX35" fmla="*/ 334433 w 3970867"/>
                <a:gd name="connsiteY35" fmla="*/ 1181100 h 1765300"/>
                <a:gd name="connsiteX36" fmla="*/ 313267 w 3970867"/>
                <a:gd name="connsiteY36" fmla="*/ 1181100 h 1765300"/>
                <a:gd name="connsiteX37" fmla="*/ 313267 w 3970867"/>
                <a:gd name="connsiteY37" fmla="*/ 1121833 h 1765300"/>
                <a:gd name="connsiteX38" fmla="*/ 279400 w 3970867"/>
                <a:gd name="connsiteY38" fmla="*/ 1121833 h 1765300"/>
                <a:gd name="connsiteX39" fmla="*/ 279400 w 3970867"/>
                <a:gd name="connsiteY39" fmla="*/ 1071033 h 1765300"/>
                <a:gd name="connsiteX40" fmla="*/ 279400 w 3970867"/>
                <a:gd name="connsiteY40" fmla="*/ 1071033 h 1765300"/>
                <a:gd name="connsiteX41" fmla="*/ 258233 w 3970867"/>
                <a:gd name="connsiteY41" fmla="*/ 1071033 h 1765300"/>
                <a:gd name="connsiteX42" fmla="*/ 258233 w 3970867"/>
                <a:gd name="connsiteY42" fmla="*/ 1007533 h 1765300"/>
                <a:gd name="connsiteX43" fmla="*/ 226483 w 3970867"/>
                <a:gd name="connsiteY43" fmla="*/ 1007533 h 1765300"/>
                <a:gd name="connsiteX44" fmla="*/ 224366 w 3970867"/>
                <a:gd name="connsiteY44" fmla="*/ 933450 h 1765300"/>
                <a:gd name="connsiteX45" fmla="*/ 198966 w 3970867"/>
                <a:gd name="connsiteY45" fmla="*/ 935567 h 1765300"/>
                <a:gd name="connsiteX46" fmla="*/ 196850 w 3970867"/>
                <a:gd name="connsiteY46" fmla="*/ 855133 h 1765300"/>
                <a:gd name="connsiteX47" fmla="*/ 173567 w 3970867"/>
                <a:gd name="connsiteY47" fmla="*/ 855133 h 1765300"/>
                <a:gd name="connsiteX48" fmla="*/ 173567 w 3970867"/>
                <a:gd name="connsiteY48" fmla="*/ 783167 h 1765300"/>
                <a:gd name="connsiteX49" fmla="*/ 152400 w 3970867"/>
                <a:gd name="connsiteY49" fmla="*/ 783167 h 1765300"/>
                <a:gd name="connsiteX50" fmla="*/ 152400 w 3970867"/>
                <a:gd name="connsiteY50" fmla="*/ 723900 h 1765300"/>
                <a:gd name="connsiteX51" fmla="*/ 141816 w 3970867"/>
                <a:gd name="connsiteY51" fmla="*/ 719667 h 1765300"/>
                <a:gd name="connsiteX52" fmla="*/ 143933 w 3970867"/>
                <a:gd name="connsiteY52" fmla="*/ 656167 h 1765300"/>
                <a:gd name="connsiteX53" fmla="*/ 135467 w 3970867"/>
                <a:gd name="connsiteY53" fmla="*/ 656167 h 1765300"/>
                <a:gd name="connsiteX54" fmla="*/ 135467 w 3970867"/>
                <a:gd name="connsiteY54" fmla="*/ 571500 h 1765300"/>
                <a:gd name="connsiteX55" fmla="*/ 133350 w 3970867"/>
                <a:gd name="connsiteY55" fmla="*/ 543983 h 1765300"/>
                <a:gd name="connsiteX56" fmla="*/ 107949 w 3970867"/>
                <a:gd name="connsiteY56" fmla="*/ 543984 h 1765300"/>
                <a:gd name="connsiteX57" fmla="*/ 105833 w 3970867"/>
                <a:gd name="connsiteY57" fmla="*/ 493183 h 1765300"/>
                <a:gd name="connsiteX58" fmla="*/ 88900 w 3970867"/>
                <a:gd name="connsiteY58" fmla="*/ 486833 h 1765300"/>
                <a:gd name="connsiteX59" fmla="*/ 88900 w 3970867"/>
                <a:gd name="connsiteY59" fmla="*/ 414867 h 1765300"/>
                <a:gd name="connsiteX60" fmla="*/ 69849 w 3970867"/>
                <a:gd name="connsiteY60" fmla="*/ 416984 h 1765300"/>
                <a:gd name="connsiteX61" fmla="*/ 67733 w 3970867"/>
                <a:gd name="connsiteY61" fmla="*/ 338667 h 1765300"/>
                <a:gd name="connsiteX62" fmla="*/ 38100 w 3970867"/>
                <a:gd name="connsiteY62" fmla="*/ 340784 h 1765300"/>
                <a:gd name="connsiteX63" fmla="*/ 16933 w 3970867"/>
                <a:gd name="connsiteY63" fmla="*/ 300567 h 1765300"/>
                <a:gd name="connsiteX64" fmla="*/ 16933 w 3970867"/>
                <a:gd name="connsiteY64" fmla="*/ 207433 h 1765300"/>
                <a:gd name="connsiteX65" fmla="*/ 0 w 3970867"/>
                <a:gd name="connsiteY65" fmla="*/ 207433 h 1765300"/>
                <a:gd name="connsiteX66" fmla="*/ 0 w 3970867"/>
                <a:gd name="connsiteY66"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01700 w 3970867"/>
                <a:gd name="connsiteY8" fmla="*/ 1663699 h 1765300"/>
                <a:gd name="connsiteX9" fmla="*/ 901700 w 3970867"/>
                <a:gd name="connsiteY9" fmla="*/ 1636183 h 1765300"/>
                <a:gd name="connsiteX10" fmla="*/ 859367 w 3970867"/>
                <a:gd name="connsiteY10" fmla="*/ 1636184 h 1765300"/>
                <a:gd name="connsiteX11" fmla="*/ 857250 w 3970867"/>
                <a:gd name="connsiteY11" fmla="*/ 1619250 h 1765300"/>
                <a:gd name="connsiteX12" fmla="*/ 810684 w 3970867"/>
                <a:gd name="connsiteY12" fmla="*/ 1621367 h 1765300"/>
                <a:gd name="connsiteX13" fmla="*/ 808567 w 3970867"/>
                <a:gd name="connsiteY13" fmla="*/ 1600200 h 1765300"/>
                <a:gd name="connsiteX14" fmla="*/ 679451 w 3970867"/>
                <a:gd name="connsiteY14" fmla="*/ 1604434 h 1765300"/>
                <a:gd name="connsiteX15" fmla="*/ 681567 w 3970867"/>
                <a:gd name="connsiteY15" fmla="*/ 1587499 h 1765300"/>
                <a:gd name="connsiteX16" fmla="*/ 635000 w 3970867"/>
                <a:gd name="connsiteY16" fmla="*/ 1585383 h 1765300"/>
                <a:gd name="connsiteX17" fmla="*/ 635000 w 3970867"/>
                <a:gd name="connsiteY17" fmla="*/ 1562100 h 1765300"/>
                <a:gd name="connsiteX18" fmla="*/ 605367 w 3970867"/>
                <a:gd name="connsiteY18" fmla="*/ 1562100 h 1765300"/>
                <a:gd name="connsiteX19" fmla="*/ 605367 w 3970867"/>
                <a:gd name="connsiteY19" fmla="*/ 1540933 h 1765300"/>
                <a:gd name="connsiteX20" fmla="*/ 554567 w 3970867"/>
                <a:gd name="connsiteY20" fmla="*/ 1540933 h 1765300"/>
                <a:gd name="connsiteX21" fmla="*/ 554567 w 3970867"/>
                <a:gd name="connsiteY21" fmla="*/ 1507067 h 1765300"/>
                <a:gd name="connsiteX22" fmla="*/ 533400 w 3970867"/>
                <a:gd name="connsiteY22" fmla="*/ 1507067 h 1765300"/>
                <a:gd name="connsiteX23" fmla="*/ 533400 w 3970867"/>
                <a:gd name="connsiteY23" fmla="*/ 1507067 h 1765300"/>
                <a:gd name="connsiteX24" fmla="*/ 524932 w 3970867"/>
                <a:gd name="connsiteY24" fmla="*/ 1479551 h 1765300"/>
                <a:gd name="connsiteX25" fmla="*/ 516467 w 3970867"/>
                <a:gd name="connsiteY25" fmla="*/ 1452033 h 1765300"/>
                <a:gd name="connsiteX26" fmla="*/ 499533 w 3970867"/>
                <a:gd name="connsiteY26" fmla="*/ 1452033 h 1765300"/>
                <a:gd name="connsiteX27" fmla="*/ 499533 w 3970867"/>
                <a:gd name="connsiteY27" fmla="*/ 1401233 h 1765300"/>
                <a:gd name="connsiteX28" fmla="*/ 448733 w 3970867"/>
                <a:gd name="connsiteY28" fmla="*/ 1401233 h 1765300"/>
                <a:gd name="connsiteX29" fmla="*/ 448733 w 3970867"/>
                <a:gd name="connsiteY29" fmla="*/ 1375833 h 1765300"/>
                <a:gd name="connsiteX30" fmla="*/ 412751 w 3970867"/>
                <a:gd name="connsiteY30" fmla="*/ 1384300 h 1765300"/>
                <a:gd name="connsiteX31" fmla="*/ 410634 w 3970867"/>
                <a:gd name="connsiteY31" fmla="*/ 1329267 h 1765300"/>
                <a:gd name="connsiteX32" fmla="*/ 353483 w 3970867"/>
                <a:gd name="connsiteY32" fmla="*/ 1329267 h 1765300"/>
                <a:gd name="connsiteX33" fmla="*/ 353484 w 3970867"/>
                <a:gd name="connsiteY33" fmla="*/ 1286933 h 1765300"/>
                <a:gd name="connsiteX34" fmla="*/ 334433 w 3970867"/>
                <a:gd name="connsiteY34" fmla="*/ 1282700 h 1765300"/>
                <a:gd name="connsiteX35" fmla="*/ 334433 w 3970867"/>
                <a:gd name="connsiteY35" fmla="*/ 1181100 h 1765300"/>
                <a:gd name="connsiteX36" fmla="*/ 313267 w 3970867"/>
                <a:gd name="connsiteY36" fmla="*/ 1181100 h 1765300"/>
                <a:gd name="connsiteX37" fmla="*/ 313267 w 3970867"/>
                <a:gd name="connsiteY37" fmla="*/ 1121833 h 1765300"/>
                <a:gd name="connsiteX38" fmla="*/ 279400 w 3970867"/>
                <a:gd name="connsiteY38" fmla="*/ 1121833 h 1765300"/>
                <a:gd name="connsiteX39" fmla="*/ 279400 w 3970867"/>
                <a:gd name="connsiteY39" fmla="*/ 1071033 h 1765300"/>
                <a:gd name="connsiteX40" fmla="*/ 279400 w 3970867"/>
                <a:gd name="connsiteY40" fmla="*/ 1071033 h 1765300"/>
                <a:gd name="connsiteX41" fmla="*/ 258233 w 3970867"/>
                <a:gd name="connsiteY41" fmla="*/ 1071033 h 1765300"/>
                <a:gd name="connsiteX42" fmla="*/ 258233 w 3970867"/>
                <a:gd name="connsiteY42" fmla="*/ 1007533 h 1765300"/>
                <a:gd name="connsiteX43" fmla="*/ 226483 w 3970867"/>
                <a:gd name="connsiteY43" fmla="*/ 1007533 h 1765300"/>
                <a:gd name="connsiteX44" fmla="*/ 224366 w 3970867"/>
                <a:gd name="connsiteY44" fmla="*/ 933450 h 1765300"/>
                <a:gd name="connsiteX45" fmla="*/ 198966 w 3970867"/>
                <a:gd name="connsiteY45" fmla="*/ 935567 h 1765300"/>
                <a:gd name="connsiteX46" fmla="*/ 196850 w 3970867"/>
                <a:gd name="connsiteY46" fmla="*/ 855133 h 1765300"/>
                <a:gd name="connsiteX47" fmla="*/ 173567 w 3970867"/>
                <a:gd name="connsiteY47" fmla="*/ 855133 h 1765300"/>
                <a:gd name="connsiteX48" fmla="*/ 173567 w 3970867"/>
                <a:gd name="connsiteY48" fmla="*/ 783167 h 1765300"/>
                <a:gd name="connsiteX49" fmla="*/ 152400 w 3970867"/>
                <a:gd name="connsiteY49" fmla="*/ 783167 h 1765300"/>
                <a:gd name="connsiteX50" fmla="*/ 152400 w 3970867"/>
                <a:gd name="connsiteY50" fmla="*/ 723900 h 1765300"/>
                <a:gd name="connsiteX51" fmla="*/ 141816 w 3970867"/>
                <a:gd name="connsiteY51" fmla="*/ 719667 h 1765300"/>
                <a:gd name="connsiteX52" fmla="*/ 143933 w 3970867"/>
                <a:gd name="connsiteY52" fmla="*/ 656167 h 1765300"/>
                <a:gd name="connsiteX53" fmla="*/ 135467 w 3970867"/>
                <a:gd name="connsiteY53" fmla="*/ 656167 h 1765300"/>
                <a:gd name="connsiteX54" fmla="*/ 135467 w 3970867"/>
                <a:gd name="connsiteY54" fmla="*/ 571500 h 1765300"/>
                <a:gd name="connsiteX55" fmla="*/ 133350 w 3970867"/>
                <a:gd name="connsiteY55" fmla="*/ 543983 h 1765300"/>
                <a:gd name="connsiteX56" fmla="*/ 107949 w 3970867"/>
                <a:gd name="connsiteY56" fmla="*/ 543984 h 1765300"/>
                <a:gd name="connsiteX57" fmla="*/ 105833 w 3970867"/>
                <a:gd name="connsiteY57" fmla="*/ 493183 h 1765300"/>
                <a:gd name="connsiteX58" fmla="*/ 88900 w 3970867"/>
                <a:gd name="connsiteY58" fmla="*/ 486833 h 1765300"/>
                <a:gd name="connsiteX59" fmla="*/ 88900 w 3970867"/>
                <a:gd name="connsiteY59" fmla="*/ 414867 h 1765300"/>
                <a:gd name="connsiteX60" fmla="*/ 69849 w 3970867"/>
                <a:gd name="connsiteY60" fmla="*/ 416984 h 1765300"/>
                <a:gd name="connsiteX61" fmla="*/ 67733 w 3970867"/>
                <a:gd name="connsiteY61" fmla="*/ 338667 h 1765300"/>
                <a:gd name="connsiteX62" fmla="*/ 38100 w 3970867"/>
                <a:gd name="connsiteY62" fmla="*/ 340784 h 1765300"/>
                <a:gd name="connsiteX63" fmla="*/ 16933 w 3970867"/>
                <a:gd name="connsiteY63" fmla="*/ 300567 h 1765300"/>
                <a:gd name="connsiteX64" fmla="*/ 16933 w 3970867"/>
                <a:gd name="connsiteY64" fmla="*/ 207433 h 1765300"/>
                <a:gd name="connsiteX65" fmla="*/ 0 w 3970867"/>
                <a:gd name="connsiteY65" fmla="*/ 207433 h 1765300"/>
                <a:gd name="connsiteX66" fmla="*/ 0 w 3970867"/>
                <a:gd name="connsiteY66" fmla="*/ 0 h 1765300"/>
                <a:gd name="connsiteX0" fmla="*/ 3970867 w 3970867"/>
                <a:gd name="connsiteY0" fmla="*/ 1765300 h 1765300"/>
                <a:gd name="connsiteX1" fmla="*/ 2264833 w 3970867"/>
                <a:gd name="connsiteY1" fmla="*/ 1765300 h 1765300"/>
                <a:gd name="connsiteX2" fmla="*/ 2264833 w 3970867"/>
                <a:gd name="connsiteY2" fmla="*/ 1714500 h 1765300"/>
                <a:gd name="connsiteX3" fmla="*/ 1786467 w 3970867"/>
                <a:gd name="connsiteY3" fmla="*/ 1714500 h 1765300"/>
                <a:gd name="connsiteX4" fmla="*/ 1786467 w 3970867"/>
                <a:gd name="connsiteY4" fmla="*/ 1680633 h 1765300"/>
                <a:gd name="connsiteX5" fmla="*/ 1282700 w 3970867"/>
                <a:gd name="connsiteY5" fmla="*/ 1680633 h 1765300"/>
                <a:gd name="connsiteX6" fmla="*/ 1270000 w 3970867"/>
                <a:gd name="connsiteY6" fmla="*/ 1667933 h 1765300"/>
                <a:gd name="connsiteX7" fmla="*/ 935567 w 3970867"/>
                <a:gd name="connsiteY7" fmla="*/ 1667933 h 1765300"/>
                <a:gd name="connsiteX8" fmla="*/ 901700 w 3970867"/>
                <a:gd name="connsiteY8" fmla="*/ 1663699 h 1765300"/>
                <a:gd name="connsiteX9" fmla="*/ 901700 w 3970867"/>
                <a:gd name="connsiteY9" fmla="*/ 1636183 h 1765300"/>
                <a:gd name="connsiteX10" fmla="*/ 859367 w 3970867"/>
                <a:gd name="connsiteY10" fmla="*/ 1636184 h 1765300"/>
                <a:gd name="connsiteX11" fmla="*/ 857250 w 3970867"/>
                <a:gd name="connsiteY11" fmla="*/ 1619250 h 1765300"/>
                <a:gd name="connsiteX12" fmla="*/ 810684 w 3970867"/>
                <a:gd name="connsiteY12" fmla="*/ 1621367 h 1765300"/>
                <a:gd name="connsiteX13" fmla="*/ 808567 w 3970867"/>
                <a:gd name="connsiteY13" fmla="*/ 1600200 h 1765300"/>
                <a:gd name="connsiteX14" fmla="*/ 679451 w 3970867"/>
                <a:gd name="connsiteY14" fmla="*/ 1604434 h 1765300"/>
                <a:gd name="connsiteX15" fmla="*/ 681567 w 3970867"/>
                <a:gd name="connsiteY15" fmla="*/ 1587499 h 1765300"/>
                <a:gd name="connsiteX16" fmla="*/ 635000 w 3970867"/>
                <a:gd name="connsiteY16" fmla="*/ 1585383 h 1765300"/>
                <a:gd name="connsiteX17" fmla="*/ 635000 w 3970867"/>
                <a:gd name="connsiteY17" fmla="*/ 1562100 h 1765300"/>
                <a:gd name="connsiteX18" fmla="*/ 605367 w 3970867"/>
                <a:gd name="connsiteY18" fmla="*/ 1562100 h 1765300"/>
                <a:gd name="connsiteX19" fmla="*/ 605367 w 3970867"/>
                <a:gd name="connsiteY19" fmla="*/ 1540933 h 1765300"/>
                <a:gd name="connsiteX20" fmla="*/ 554567 w 3970867"/>
                <a:gd name="connsiteY20" fmla="*/ 1540933 h 1765300"/>
                <a:gd name="connsiteX21" fmla="*/ 554567 w 3970867"/>
                <a:gd name="connsiteY21" fmla="*/ 1507067 h 1765300"/>
                <a:gd name="connsiteX22" fmla="*/ 533400 w 3970867"/>
                <a:gd name="connsiteY22" fmla="*/ 1507067 h 1765300"/>
                <a:gd name="connsiteX23" fmla="*/ 533400 w 3970867"/>
                <a:gd name="connsiteY23" fmla="*/ 1507067 h 1765300"/>
                <a:gd name="connsiteX24" fmla="*/ 524932 w 3970867"/>
                <a:gd name="connsiteY24" fmla="*/ 1479551 h 1765300"/>
                <a:gd name="connsiteX25" fmla="*/ 516467 w 3970867"/>
                <a:gd name="connsiteY25" fmla="*/ 1452033 h 1765300"/>
                <a:gd name="connsiteX26" fmla="*/ 499533 w 3970867"/>
                <a:gd name="connsiteY26" fmla="*/ 1452033 h 1765300"/>
                <a:gd name="connsiteX27" fmla="*/ 499533 w 3970867"/>
                <a:gd name="connsiteY27" fmla="*/ 1401233 h 1765300"/>
                <a:gd name="connsiteX28" fmla="*/ 448733 w 3970867"/>
                <a:gd name="connsiteY28" fmla="*/ 1401233 h 1765300"/>
                <a:gd name="connsiteX29" fmla="*/ 448733 w 3970867"/>
                <a:gd name="connsiteY29" fmla="*/ 1375833 h 1765300"/>
                <a:gd name="connsiteX30" fmla="*/ 419101 w 3970867"/>
                <a:gd name="connsiteY30" fmla="*/ 1380066 h 1765300"/>
                <a:gd name="connsiteX31" fmla="*/ 410634 w 3970867"/>
                <a:gd name="connsiteY31" fmla="*/ 1329267 h 1765300"/>
                <a:gd name="connsiteX32" fmla="*/ 353483 w 3970867"/>
                <a:gd name="connsiteY32" fmla="*/ 1329267 h 1765300"/>
                <a:gd name="connsiteX33" fmla="*/ 353484 w 3970867"/>
                <a:gd name="connsiteY33" fmla="*/ 1286933 h 1765300"/>
                <a:gd name="connsiteX34" fmla="*/ 334433 w 3970867"/>
                <a:gd name="connsiteY34" fmla="*/ 1282700 h 1765300"/>
                <a:gd name="connsiteX35" fmla="*/ 334433 w 3970867"/>
                <a:gd name="connsiteY35" fmla="*/ 1181100 h 1765300"/>
                <a:gd name="connsiteX36" fmla="*/ 313267 w 3970867"/>
                <a:gd name="connsiteY36" fmla="*/ 1181100 h 1765300"/>
                <a:gd name="connsiteX37" fmla="*/ 313267 w 3970867"/>
                <a:gd name="connsiteY37" fmla="*/ 1121833 h 1765300"/>
                <a:gd name="connsiteX38" fmla="*/ 279400 w 3970867"/>
                <a:gd name="connsiteY38" fmla="*/ 1121833 h 1765300"/>
                <a:gd name="connsiteX39" fmla="*/ 279400 w 3970867"/>
                <a:gd name="connsiteY39" fmla="*/ 1071033 h 1765300"/>
                <a:gd name="connsiteX40" fmla="*/ 279400 w 3970867"/>
                <a:gd name="connsiteY40" fmla="*/ 1071033 h 1765300"/>
                <a:gd name="connsiteX41" fmla="*/ 258233 w 3970867"/>
                <a:gd name="connsiteY41" fmla="*/ 1071033 h 1765300"/>
                <a:gd name="connsiteX42" fmla="*/ 258233 w 3970867"/>
                <a:gd name="connsiteY42" fmla="*/ 1007533 h 1765300"/>
                <a:gd name="connsiteX43" fmla="*/ 226483 w 3970867"/>
                <a:gd name="connsiteY43" fmla="*/ 1007533 h 1765300"/>
                <a:gd name="connsiteX44" fmla="*/ 224366 w 3970867"/>
                <a:gd name="connsiteY44" fmla="*/ 933450 h 1765300"/>
                <a:gd name="connsiteX45" fmla="*/ 198966 w 3970867"/>
                <a:gd name="connsiteY45" fmla="*/ 935567 h 1765300"/>
                <a:gd name="connsiteX46" fmla="*/ 196850 w 3970867"/>
                <a:gd name="connsiteY46" fmla="*/ 855133 h 1765300"/>
                <a:gd name="connsiteX47" fmla="*/ 173567 w 3970867"/>
                <a:gd name="connsiteY47" fmla="*/ 855133 h 1765300"/>
                <a:gd name="connsiteX48" fmla="*/ 173567 w 3970867"/>
                <a:gd name="connsiteY48" fmla="*/ 783167 h 1765300"/>
                <a:gd name="connsiteX49" fmla="*/ 152400 w 3970867"/>
                <a:gd name="connsiteY49" fmla="*/ 783167 h 1765300"/>
                <a:gd name="connsiteX50" fmla="*/ 152400 w 3970867"/>
                <a:gd name="connsiteY50" fmla="*/ 723900 h 1765300"/>
                <a:gd name="connsiteX51" fmla="*/ 141816 w 3970867"/>
                <a:gd name="connsiteY51" fmla="*/ 719667 h 1765300"/>
                <a:gd name="connsiteX52" fmla="*/ 143933 w 3970867"/>
                <a:gd name="connsiteY52" fmla="*/ 656167 h 1765300"/>
                <a:gd name="connsiteX53" fmla="*/ 135467 w 3970867"/>
                <a:gd name="connsiteY53" fmla="*/ 656167 h 1765300"/>
                <a:gd name="connsiteX54" fmla="*/ 135467 w 3970867"/>
                <a:gd name="connsiteY54" fmla="*/ 571500 h 1765300"/>
                <a:gd name="connsiteX55" fmla="*/ 133350 w 3970867"/>
                <a:gd name="connsiteY55" fmla="*/ 543983 h 1765300"/>
                <a:gd name="connsiteX56" fmla="*/ 107949 w 3970867"/>
                <a:gd name="connsiteY56" fmla="*/ 543984 h 1765300"/>
                <a:gd name="connsiteX57" fmla="*/ 105833 w 3970867"/>
                <a:gd name="connsiteY57" fmla="*/ 493183 h 1765300"/>
                <a:gd name="connsiteX58" fmla="*/ 88900 w 3970867"/>
                <a:gd name="connsiteY58" fmla="*/ 486833 h 1765300"/>
                <a:gd name="connsiteX59" fmla="*/ 88900 w 3970867"/>
                <a:gd name="connsiteY59" fmla="*/ 414867 h 1765300"/>
                <a:gd name="connsiteX60" fmla="*/ 69849 w 3970867"/>
                <a:gd name="connsiteY60" fmla="*/ 416984 h 1765300"/>
                <a:gd name="connsiteX61" fmla="*/ 67733 w 3970867"/>
                <a:gd name="connsiteY61" fmla="*/ 338667 h 1765300"/>
                <a:gd name="connsiteX62" fmla="*/ 38100 w 3970867"/>
                <a:gd name="connsiteY62" fmla="*/ 340784 h 1765300"/>
                <a:gd name="connsiteX63" fmla="*/ 16933 w 3970867"/>
                <a:gd name="connsiteY63" fmla="*/ 300567 h 1765300"/>
                <a:gd name="connsiteX64" fmla="*/ 16933 w 3970867"/>
                <a:gd name="connsiteY64" fmla="*/ 207433 h 1765300"/>
                <a:gd name="connsiteX65" fmla="*/ 0 w 3970867"/>
                <a:gd name="connsiteY65" fmla="*/ 207433 h 1765300"/>
                <a:gd name="connsiteX66" fmla="*/ 0 w 3970867"/>
                <a:gd name="connsiteY66" fmla="*/ 0 h 176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970867" h="1765300">
                  <a:moveTo>
                    <a:pt x="3970867" y="1765300"/>
                  </a:moveTo>
                  <a:lnTo>
                    <a:pt x="2264833" y="1765300"/>
                  </a:lnTo>
                  <a:lnTo>
                    <a:pt x="2264833" y="1714500"/>
                  </a:lnTo>
                  <a:lnTo>
                    <a:pt x="1786467" y="1714500"/>
                  </a:lnTo>
                  <a:lnTo>
                    <a:pt x="1786467" y="1680633"/>
                  </a:lnTo>
                  <a:lnTo>
                    <a:pt x="1282700" y="1680633"/>
                  </a:lnTo>
                  <a:lnTo>
                    <a:pt x="1270000" y="1667933"/>
                  </a:lnTo>
                  <a:lnTo>
                    <a:pt x="935567" y="1667933"/>
                  </a:lnTo>
                  <a:lnTo>
                    <a:pt x="901700" y="1663699"/>
                  </a:lnTo>
                  <a:lnTo>
                    <a:pt x="901700" y="1636183"/>
                  </a:lnTo>
                  <a:lnTo>
                    <a:pt x="859367" y="1636184"/>
                  </a:lnTo>
                  <a:lnTo>
                    <a:pt x="857250" y="1619250"/>
                  </a:lnTo>
                  <a:lnTo>
                    <a:pt x="810684" y="1621367"/>
                  </a:lnTo>
                  <a:lnTo>
                    <a:pt x="808567" y="1600200"/>
                  </a:lnTo>
                  <a:lnTo>
                    <a:pt x="679451" y="1604434"/>
                  </a:lnTo>
                  <a:lnTo>
                    <a:pt x="681567" y="1587499"/>
                  </a:lnTo>
                  <a:lnTo>
                    <a:pt x="635000" y="1585383"/>
                  </a:lnTo>
                  <a:lnTo>
                    <a:pt x="635000" y="1562100"/>
                  </a:lnTo>
                  <a:lnTo>
                    <a:pt x="605367" y="1562100"/>
                  </a:lnTo>
                  <a:lnTo>
                    <a:pt x="605367" y="1540933"/>
                  </a:lnTo>
                  <a:lnTo>
                    <a:pt x="554567" y="1540933"/>
                  </a:lnTo>
                  <a:lnTo>
                    <a:pt x="554567" y="1507067"/>
                  </a:lnTo>
                  <a:lnTo>
                    <a:pt x="533400" y="1507067"/>
                  </a:lnTo>
                  <a:lnTo>
                    <a:pt x="533400" y="1507067"/>
                  </a:lnTo>
                  <a:lnTo>
                    <a:pt x="524932" y="1479551"/>
                  </a:lnTo>
                  <a:lnTo>
                    <a:pt x="516467" y="1452033"/>
                  </a:lnTo>
                  <a:lnTo>
                    <a:pt x="499533" y="1452033"/>
                  </a:lnTo>
                  <a:lnTo>
                    <a:pt x="499533" y="1401233"/>
                  </a:lnTo>
                  <a:lnTo>
                    <a:pt x="448733" y="1401233"/>
                  </a:lnTo>
                  <a:lnTo>
                    <a:pt x="448733" y="1375833"/>
                  </a:lnTo>
                  <a:lnTo>
                    <a:pt x="419101" y="1380066"/>
                  </a:lnTo>
                  <a:cubicBezTo>
                    <a:pt x="418395" y="1364544"/>
                    <a:pt x="411340" y="1344789"/>
                    <a:pt x="410634" y="1329267"/>
                  </a:cubicBezTo>
                  <a:lnTo>
                    <a:pt x="353483" y="1329267"/>
                  </a:lnTo>
                  <a:cubicBezTo>
                    <a:pt x="353483" y="1315156"/>
                    <a:pt x="353484" y="1301044"/>
                    <a:pt x="353484" y="1286933"/>
                  </a:cubicBezTo>
                  <a:lnTo>
                    <a:pt x="334433" y="1282700"/>
                  </a:lnTo>
                  <a:lnTo>
                    <a:pt x="334433" y="1181100"/>
                  </a:lnTo>
                  <a:lnTo>
                    <a:pt x="313267" y="1181100"/>
                  </a:lnTo>
                  <a:lnTo>
                    <a:pt x="313267" y="1121833"/>
                  </a:lnTo>
                  <a:lnTo>
                    <a:pt x="279400" y="1121833"/>
                  </a:lnTo>
                  <a:lnTo>
                    <a:pt x="279400" y="1071033"/>
                  </a:lnTo>
                  <a:lnTo>
                    <a:pt x="279400" y="1071033"/>
                  </a:lnTo>
                  <a:lnTo>
                    <a:pt x="258233" y="1071033"/>
                  </a:lnTo>
                  <a:lnTo>
                    <a:pt x="258233" y="1007533"/>
                  </a:lnTo>
                  <a:lnTo>
                    <a:pt x="226483" y="1007533"/>
                  </a:lnTo>
                  <a:cubicBezTo>
                    <a:pt x="225777" y="982839"/>
                    <a:pt x="225072" y="958144"/>
                    <a:pt x="224366" y="933450"/>
                  </a:cubicBezTo>
                  <a:lnTo>
                    <a:pt x="198966" y="935567"/>
                  </a:lnTo>
                  <a:cubicBezTo>
                    <a:pt x="198261" y="908756"/>
                    <a:pt x="197555" y="881944"/>
                    <a:pt x="196850" y="855133"/>
                  </a:cubicBezTo>
                  <a:lnTo>
                    <a:pt x="173567" y="855133"/>
                  </a:lnTo>
                  <a:lnTo>
                    <a:pt x="173567" y="783167"/>
                  </a:lnTo>
                  <a:lnTo>
                    <a:pt x="152400" y="783167"/>
                  </a:lnTo>
                  <a:lnTo>
                    <a:pt x="152400" y="723900"/>
                  </a:lnTo>
                  <a:lnTo>
                    <a:pt x="141816" y="719667"/>
                  </a:lnTo>
                  <a:cubicBezTo>
                    <a:pt x="142522" y="698500"/>
                    <a:pt x="143227" y="677334"/>
                    <a:pt x="143933" y="656167"/>
                  </a:cubicBezTo>
                  <a:lnTo>
                    <a:pt x="135467" y="656167"/>
                  </a:lnTo>
                  <a:lnTo>
                    <a:pt x="135467" y="571500"/>
                  </a:lnTo>
                  <a:lnTo>
                    <a:pt x="133350" y="543983"/>
                  </a:lnTo>
                  <a:lnTo>
                    <a:pt x="107949" y="543984"/>
                  </a:lnTo>
                  <a:cubicBezTo>
                    <a:pt x="107244" y="527050"/>
                    <a:pt x="106538" y="510117"/>
                    <a:pt x="105833" y="493183"/>
                  </a:cubicBezTo>
                  <a:lnTo>
                    <a:pt x="88900" y="486833"/>
                  </a:lnTo>
                  <a:lnTo>
                    <a:pt x="88900" y="414867"/>
                  </a:lnTo>
                  <a:lnTo>
                    <a:pt x="69849" y="416984"/>
                  </a:lnTo>
                  <a:cubicBezTo>
                    <a:pt x="69144" y="390878"/>
                    <a:pt x="68438" y="364773"/>
                    <a:pt x="67733" y="338667"/>
                  </a:cubicBezTo>
                  <a:lnTo>
                    <a:pt x="38100" y="340784"/>
                  </a:lnTo>
                  <a:lnTo>
                    <a:pt x="16933" y="300567"/>
                  </a:lnTo>
                  <a:lnTo>
                    <a:pt x="16933" y="207433"/>
                  </a:lnTo>
                  <a:lnTo>
                    <a:pt x="0" y="207433"/>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59" name="Group 58">
            <a:extLst>
              <a:ext uri="{FF2B5EF4-FFF2-40B4-BE49-F238E27FC236}">
                <a16:creationId xmlns:a16="http://schemas.microsoft.com/office/drawing/2014/main" id="{4A52EB3A-04C2-414E-934C-02B42FA1C6AF}"/>
              </a:ext>
            </a:extLst>
          </p:cNvPr>
          <p:cNvGrpSpPr/>
          <p:nvPr/>
        </p:nvGrpSpPr>
        <p:grpSpPr>
          <a:xfrm>
            <a:off x="979009" y="1555766"/>
            <a:ext cx="6707980" cy="3031615"/>
            <a:chOff x="979009" y="1555766"/>
            <a:chExt cx="7281974" cy="3031615"/>
          </a:xfrm>
        </p:grpSpPr>
        <p:grpSp>
          <p:nvGrpSpPr>
            <p:cNvPr id="216" name="Group 215">
              <a:extLst>
                <a:ext uri="{FF2B5EF4-FFF2-40B4-BE49-F238E27FC236}">
                  <a16:creationId xmlns:a16="http://schemas.microsoft.com/office/drawing/2014/main" id="{251B5A23-0695-4834-A605-B80ECF09CB53}"/>
                </a:ext>
              </a:extLst>
            </p:cNvPr>
            <p:cNvGrpSpPr/>
            <p:nvPr/>
          </p:nvGrpSpPr>
          <p:grpSpPr>
            <a:xfrm rot="13814254">
              <a:off x="6532391" y="3794598"/>
              <a:ext cx="184966" cy="186337"/>
              <a:chOff x="7595030" y="2712151"/>
              <a:chExt cx="400172" cy="378290"/>
            </a:xfrm>
          </p:grpSpPr>
          <p:sp>
            <p:nvSpPr>
              <p:cNvPr id="217" name="Freeform: Shape 216">
                <a:extLst>
                  <a:ext uri="{FF2B5EF4-FFF2-40B4-BE49-F238E27FC236}">
                    <a16:creationId xmlns:a16="http://schemas.microsoft.com/office/drawing/2014/main" id="{9FB019FE-DD5E-4796-A3C5-DCC96FD01D5E}"/>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8" name="Freeform: Shape 217">
                <a:extLst>
                  <a:ext uri="{FF2B5EF4-FFF2-40B4-BE49-F238E27FC236}">
                    <a16:creationId xmlns:a16="http://schemas.microsoft.com/office/drawing/2014/main" id="{08FD7CE8-BC96-4BA6-AD6E-C2D7980CF11D}"/>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19" name="Straight Connector 218">
                <a:extLst>
                  <a:ext uri="{FF2B5EF4-FFF2-40B4-BE49-F238E27FC236}">
                    <a16:creationId xmlns:a16="http://schemas.microsoft.com/office/drawing/2014/main" id="{94D07953-D345-4268-BD7A-2E7F5F8C8376}"/>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16FEC97A-1863-49F8-8989-C89A322089A3}"/>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663B5729-EFD3-406B-A4EF-BFEAB75260EA}"/>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7693FB2-EB26-4FC1-A3D5-5206FFBC9AE6}"/>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39D38C57-CD34-4461-81F8-AF950C583CF5}"/>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23194E01-E7FB-4E3F-8B4C-D3591B9B55DC}"/>
                </a:ext>
              </a:extLst>
            </p:cNvPr>
            <p:cNvGrpSpPr/>
            <p:nvPr/>
          </p:nvGrpSpPr>
          <p:grpSpPr>
            <a:xfrm rot="13814254">
              <a:off x="6695854" y="3330790"/>
              <a:ext cx="184966" cy="186337"/>
              <a:chOff x="7595030" y="2712151"/>
              <a:chExt cx="400172" cy="378290"/>
            </a:xfrm>
          </p:grpSpPr>
          <p:sp>
            <p:nvSpPr>
              <p:cNvPr id="225" name="Freeform: Shape 224">
                <a:extLst>
                  <a:ext uri="{FF2B5EF4-FFF2-40B4-BE49-F238E27FC236}">
                    <a16:creationId xmlns:a16="http://schemas.microsoft.com/office/drawing/2014/main" id="{B5CD01F4-AA36-415A-B683-4C12EF63A285}"/>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6" name="Freeform: Shape 225">
                <a:extLst>
                  <a:ext uri="{FF2B5EF4-FFF2-40B4-BE49-F238E27FC236}">
                    <a16:creationId xmlns:a16="http://schemas.microsoft.com/office/drawing/2014/main" id="{D7779046-CD18-4F71-A459-11AB73A72698}"/>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27" name="Straight Connector 226">
                <a:extLst>
                  <a:ext uri="{FF2B5EF4-FFF2-40B4-BE49-F238E27FC236}">
                    <a16:creationId xmlns:a16="http://schemas.microsoft.com/office/drawing/2014/main" id="{4A426858-1A72-43AE-AF55-978C0EE4F2D5}"/>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4893E5F9-07D7-498D-9330-91D4FA01C8CB}"/>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7CDDB62F-7863-4C2A-8AC3-34A288903066}"/>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33A7F12F-2511-411D-B00C-086A3005FB30}"/>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DC7885DA-AAF5-4AE3-866D-833D5C689967}"/>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sp>
          <p:nvSpPr>
            <p:cNvPr id="129" name="Freeform: Shape 128">
              <a:extLst>
                <a:ext uri="{FF2B5EF4-FFF2-40B4-BE49-F238E27FC236}">
                  <a16:creationId xmlns:a16="http://schemas.microsoft.com/office/drawing/2014/main" id="{780D9D6A-9791-430E-9C86-998B4E44C87F}"/>
                </a:ext>
              </a:extLst>
            </p:cNvPr>
            <p:cNvSpPr/>
            <p:nvPr/>
          </p:nvSpPr>
          <p:spPr bwMode="auto">
            <a:xfrm rot="19759031">
              <a:off x="6092295" y="3120801"/>
              <a:ext cx="101148" cy="181282"/>
            </a:xfrm>
            <a:custGeom>
              <a:avLst/>
              <a:gdLst>
                <a:gd name="connsiteX0" fmla="*/ 52577 w 101148"/>
                <a:gd name="connsiteY0" fmla="*/ 0 h 181282"/>
                <a:gd name="connsiteX1" fmla="*/ 71650 w 101148"/>
                <a:gd name="connsiteY1" fmla="*/ 46154 h 181282"/>
                <a:gd name="connsiteX2" fmla="*/ 101148 w 101148"/>
                <a:gd name="connsiteY2" fmla="*/ 46154 h 181282"/>
                <a:gd name="connsiteX3" fmla="*/ 101148 w 101148"/>
                <a:gd name="connsiteY3" fmla="*/ 181282 h 181282"/>
                <a:gd name="connsiteX4" fmla="*/ 0 w 101148"/>
                <a:gd name="connsiteY4" fmla="*/ 181282 h 181282"/>
                <a:gd name="connsiteX5" fmla="*/ 0 w 101148"/>
                <a:gd name="connsiteY5" fmla="*/ 46154 h 181282"/>
                <a:gd name="connsiteX6" fmla="*/ 33504 w 101148"/>
                <a:gd name="connsiteY6" fmla="*/ 46154 h 18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48" h="181282">
                  <a:moveTo>
                    <a:pt x="52577" y="0"/>
                  </a:moveTo>
                  <a:lnTo>
                    <a:pt x="71650" y="46154"/>
                  </a:lnTo>
                  <a:lnTo>
                    <a:pt x="101148" y="46154"/>
                  </a:lnTo>
                  <a:lnTo>
                    <a:pt x="101148" y="181282"/>
                  </a:lnTo>
                  <a:lnTo>
                    <a:pt x="0" y="181282"/>
                  </a:lnTo>
                  <a:lnTo>
                    <a:pt x="0" y="46154"/>
                  </a:lnTo>
                  <a:lnTo>
                    <a:pt x="33504" y="46154"/>
                  </a:lnTo>
                  <a:close/>
                </a:path>
              </a:pathLst>
            </a:custGeom>
            <a:solidFill>
              <a:schemeClr val="accent5"/>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48" name="Group 147">
              <a:extLst>
                <a:ext uri="{FF2B5EF4-FFF2-40B4-BE49-F238E27FC236}">
                  <a16:creationId xmlns:a16="http://schemas.microsoft.com/office/drawing/2014/main" id="{5478BC4A-CDB5-4806-87EB-F136FD24E62F}"/>
                </a:ext>
              </a:extLst>
            </p:cNvPr>
            <p:cNvGrpSpPr/>
            <p:nvPr/>
          </p:nvGrpSpPr>
          <p:grpSpPr>
            <a:xfrm rot="6073681">
              <a:off x="5770508" y="3176469"/>
              <a:ext cx="175699" cy="247723"/>
              <a:chOff x="3671893" y="2002434"/>
              <a:chExt cx="175699" cy="247723"/>
            </a:xfrm>
          </p:grpSpPr>
          <p:sp>
            <p:nvSpPr>
              <p:cNvPr id="149" name="Arc 148">
                <a:extLst>
                  <a:ext uri="{FF2B5EF4-FFF2-40B4-BE49-F238E27FC236}">
                    <a16:creationId xmlns:a16="http://schemas.microsoft.com/office/drawing/2014/main" id="{064AF2CF-8879-4F15-87EF-245BDD1AD6D4}"/>
                  </a:ext>
                </a:extLst>
              </p:cNvPr>
              <p:cNvSpPr/>
              <p:nvPr/>
            </p:nvSpPr>
            <p:spPr bwMode="auto">
              <a:xfrm rot="7546480">
                <a:off x="3698421" y="1975906"/>
                <a:ext cx="122643" cy="175699"/>
              </a:xfrm>
              <a:prstGeom prst="arc">
                <a:avLst/>
              </a:prstGeom>
              <a:noFill/>
              <a:ln w="34925" cap="rnd" cmpd="sng" algn="ctr">
                <a:solidFill>
                  <a:schemeClr val="accent3"/>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50" name="Straight Connector 149">
                <a:extLst>
                  <a:ext uri="{FF2B5EF4-FFF2-40B4-BE49-F238E27FC236}">
                    <a16:creationId xmlns:a16="http://schemas.microsoft.com/office/drawing/2014/main" id="{01D75619-9A37-453D-9F0A-243CCA456760}"/>
                  </a:ext>
                </a:extLst>
              </p:cNvPr>
              <p:cNvCxnSpPr>
                <a:cxnSpLocks/>
              </p:cNvCxnSpPr>
              <p:nvPr/>
            </p:nvCxnSpPr>
            <p:spPr bwMode="auto">
              <a:xfrm>
                <a:off x="3777352" y="2128464"/>
                <a:ext cx="1439" cy="121693"/>
              </a:xfrm>
              <a:prstGeom prst="line">
                <a:avLst/>
              </a:prstGeom>
              <a:noFill/>
              <a:ln w="38100" cap="flat" cmpd="sng" algn="ctr">
                <a:solidFill>
                  <a:schemeClr val="accent3"/>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93910DED-0D61-4D3B-9A49-B604C8C40731}"/>
                </a:ext>
              </a:extLst>
            </p:cNvPr>
            <p:cNvGrpSpPr/>
            <p:nvPr/>
          </p:nvGrpSpPr>
          <p:grpSpPr>
            <a:xfrm rot="5235423">
              <a:off x="5727417" y="3392992"/>
              <a:ext cx="175699" cy="247723"/>
              <a:chOff x="3671893" y="2002434"/>
              <a:chExt cx="175699" cy="247723"/>
            </a:xfrm>
          </p:grpSpPr>
          <p:sp>
            <p:nvSpPr>
              <p:cNvPr id="145" name="Arc 144">
                <a:extLst>
                  <a:ext uri="{FF2B5EF4-FFF2-40B4-BE49-F238E27FC236}">
                    <a16:creationId xmlns:a16="http://schemas.microsoft.com/office/drawing/2014/main" id="{DC32790E-CCEF-4A87-A623-FEF102EB7162}"/>
                  </a:ext>
                </a:extLst>
              </p:cNvPr>
              <p:cNvSpPr/>
              <p:nvPr/>
            </p:nvSpPr>
            <p:spPr bwMode="auto">
              <a:xfrm rot="7546480">
                <a:off x="3698421" y="1975906"/>
                <a:ext cx="122643" cy="175699"/>
              </a:xfrm>
              <a:prstGeom prst="arc">
                <a:avLst/>
              </a:prstGeom>
              <a:noFill/>
              <a:ln w="34925" cap="rnd" cmpd="sng" algn="ctr">
                <a:solidFill>
                  <a:schemeClr val="accent3"/>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46" name="Straight Connector 145">
                <a:extLst>
                  <a:ext uri="{FF2B5EF4-FFF2-40B4-BE49-F238E27FC236}">
                    <a16:creationId xmlns:a16="http://schemas.microsoft.com/office/drawing/2014/main" id="{89E01840-709B-4B35-A279-75DC2A855A33}"/>
                  </a:ext>
                </a:extLst>
              </p:cNvPr>
              <p:cNvCxnSpPr>
                <a:cxnSpLocks/>
              </p:cNvCxnSpPr>
              <p:nvPr/>
            </p:nvCxnSpPr>
            <p:spPr bwMode="auto">
              <a:xfrm>
                <a:off x="3777352" y="2128464"/>
                <a:ext cx="1439" cy="121693"/>
              </a:xfrm>
              <a:prstGeom prst="line">
                <a:avLst/>
              </a:prstGeom>
              <a:noFill/>
              <a:ln w="38100" cap="flat" cmpd="sng" algn="ctr">
                <a:solidFill>
                  <a:schemeClr val="accent3"/>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6AA93C37-9D14-4005-9E1A-A98B110E8D27}"/>
                </a:ext>
              </a:extLst>
            </p:cNvPr>
            <p:cNvGrpSpPr/>
            <p:nvPr/>
          </p:nvGrpSpPr>
          <p:grpSpPr>
            <a:xfrm rot="5400000">
              <a:off x="5801141" y="3575778"/>
              <a:ext cx="175699" cy="247723"/>
              <a:chOff x="3671893" y="2002434"/>
              <a:chExt cx="175699" cy="247723"/>
            </a:xfrm>
          </p:grpSpPr>
          <p:sp>
            <p:nvSpPr>
              <p:cNvPr id="141" name="Arc 140">
                <a:extLst>
                  <a:ext uri="{FF2B5EF4-FFF2-40B4-BE49-F238E27FC236}">
                    <a16:creationId xmlns:a16="http://schemas.microsoft.com/office/drawing/2014/main" id="{0B4A366F-D7CE-44F6-853B-B79502C2AAB8}"/>
                  </a:ext>
                </a:extLst>
              </p:cNvPr>
              <p:cNvSpPr/>
              <p:nvPr/>
            </p:nvSpPr>
            <p:spPr bwMode="auto">
              <a:xfrm rot="7546480">
                <a:off x="3698421" y="1975906"/>
                <a:ext cx="122643" cy="175699"/>
              </a:xfrm>
              <a:prstGeom prst="arc">
                <a:avLst/>
              </a:prstGeom>
              <a:noFill/>
              <a:ln w="34925" cap="rnd" cmpd="sng" algn="ctr">
                <a:solidFill>
                  <a:schemeClr val="accent2"/>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42" name="Straight Connector 141">
                <a:extLst>
                  <a:ext uri="{FF2B5EF4-FFF2-40B4-BE49-F238E27FC236}">
                    <a16:creationId xmlns:a16="http://schemas.microsoft.com/office/drawing/2014/main" id="{50E1F68A-228C-449B-8005-F89F6062F6EF}"/>
                  </a:ext>
                </a:extLst>
              </p:cNvPr>
              <p:cNvCxnSpPr>
                <a:cxnSpLocks/>
              </p:cNvCxnSpPr>
              <p:nvPr/>
            </p:nvCxnSpPr>
            <p:spPr bwMode="auto">
              <a:xfrm>
                <a:off x="3777353" y="2128464"/>
                <a:ext cx="1439" cy="121693"/>
              </a:xfrm>
              <a:prstGeom prst="line">
                <a:avLst/>
              </a:prstGeom>
              <a:noFill/>
              <a:ln w="38100" cap="flat" cmpd="sng" algn="ctr">
                <a:solidFill>
                  <a:schemeClr val="accent2"/>
                </a:solidFill>
                <a:prstDash val="solid"/>
                <a:round/>
                <a:headEnd type="none" w="med" len="med"/>
                <a:tailEnd type="none" w="med" len="med"/>
              </a:ln>
              <a:effectLst/>
            </p:spPr>
          </p:cxnSp>
        </p:grpSp>
        <p:sp>
          <p:nvSpPr>
            <p:cNvPr id="133" name="Freeform: Shape 132">
              <a:extLst>
                <a:ext uri="{FF2B5EF4-FFF2-40B4-BE49-F238E27FC236}">
                  <a16:creationId xmlns:a16="http://schemas.microsoft.com/office/drawing/2014/main" id="{8326556B-83BB-475A-B158-AA15C3F09F37}"/>
                </a:ext>
              </a:extLst>
            </p:cNvPr>
            <p:cNvSpPr/>
            <p:nvPr/>
          </p:nvSpPr>
          <p:spPr bwMode="auto">
            <a:xfrm rot="1856759">
              <a:off x="6481433" y="3169234"/>
              <a:ext cx="101148" cy="181282"/>
            </a:xfrm>
            <a:custGeom>
              <a:avLst/>
              <a:gdLst>
                <a:gd name="connsiteX0" fmla="*/ 52577 w 101148"/>
                <a:gd name="connsiteY0" fmla="*/ 0 h 181282"/>
                <a:gd name="connsiteX1" fmla="*/ 71650 w 101148"/>
                <a:gd name="connsiteY1" fmla="*/ 46154 h 181282"/>
                <a:gd name="connsiteX2" fmla="*/ 101148 w 101148"/>
                <a:gd name="connsiteY2" fmla="*/ 46154 h 181282"/>
                <a:gd name="connsiteX3" fmla="*/ 101148 w 101148"/>
                <a:gd name="connsiteY3" fmla="*/ 181282 h 181282"/>
                <a:gd name="connsiteX4" fmla="*/ 0 w 101148"/>
                <a:gd name="connsiteY4" fmla="*/ 181282 h 181282"/>
                <a:gd name="connsiteX5" fmla="*/ 0 w 101148"/>
                <a:gd name="connsiteY5" fmla="*/ 46154 h 181282"/>
                <a:gd name="connsiteX6" fmla="*/ 33504 w 101148"/>
                <a:gd name="connsiteY6" fmla="*/ 46154 h 18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48" h="181282">
                  <a:moveTo>
                    <a:pt x="52577" y="0"/>
                  </a:moveTo>
                  <a:lnTo>
                    <a:pt x="71650" y="46154"/>
                  </a:lnTo>
                  <a:lnTo>
                    <a:pt x="101148" y="46154"/>
                  </a:lnTo>
                  <a:lnTo>
                    <a:pt x="101148" y="181282"/>
                  </a:lnTo>
                  <a:lnTo>
                    <a:pt x="0" y="181282"/>
                  </a:lnTo>
                  <a:lnTo>
                    <a:pt x="0" y="46154"/>
                  </a:lnTo>
                  <a:lnTo>
                    <a:pt x="33504" y="46154"/>
                  </a:lnTo>
                  <a:close/>
                </a:path>
              </a:pathLst>
            </a:custGeom>
            <a:solidFill>
              <a:schemeClr val="accent5"/>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Freeform: Shape 133">
              <a:extLst>
                <a:ext uri="{FF2B5EF4-FFF2-40B4-BE49-F238E27FC236}">
                  <a16:creationId xmlns:a16="http://schemas.microsoft.com/office/drawing/2014/main" id="{B4464846-4AF1-401C-92B4-66FC4F592671}"/>
                </a:ext>
              </a:extLst>
            </p:cNvPr>
            <p:cNvSpPr/>
            <p:nvPr/>
          </p:nvSpPr>
          <p:spPr bwMode="auto">
            <a:xfrm rot="6199326">
              <a:off x="6608942" y="3591247"/>
              <a:ext cx="101148" cy="181282"/>
            </a:xfrm>
            <a:custGeom>
              <a:avLst/>
              <a:gdLst>
                <a:gd name="connsiteX0" fmla="*/ 52577 w 101148"/>
                <a:gd name="connsiteY0" fmla="*/ 0 h 181282"/>
                <a:gd name="connsiteX1" fmla="*/ 71650 w 101148"/>
                <a:gd name="connsiteY1" fmla="*/ 46154 h 181282"/>
                <a:gd name="connsiteX2" fmla="*/ 101148 w 101148"/>
                <a:gd name="connsiteY2" fmla="*/ 46154 h 181282"/>
                <a:gd name="connsiteX3" fmla="*/ 101148 w 101148"/>
                <a:gd name="connsiteY3" fmla="*/ 181282 h 181282"/>
                <a:gd name="connsiteX4" fmla="*/ 0 w 101148"/>
                <a:gd name="connsiteY4" fmla="*/ 181282 h 181282"/>
                <a:gd name="connsiteX5" fmla="*/ 0 w 101148"/>
                <a:gd name="connsiteY5" fmla="*/ 46154 h 181282"/>
                <a:gd name="connsiteX6" fmla="*/ 33504 w 101148"/>
                <a:gd name="connsiteY6" fmla="*/ 46154 h 18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48" h="181282">
                  <a:moveTo>
                    <a:pt x="52577" y="0"/>
                  </a:moveTo>
                  <a:lnTo>
                    <a:pt x="71650" y="46154"/>
                  </a:lnTo>
                  <a:lnTo>
                    <a:pt x="101148" y="46154"/>
                  </a:lnTo>
                  <a:lnTo>
                    <a:pt x="101148" y="181282"/>
                  </a:lnTo>
                  <a:lnTo>
                    <a:pt x="0" y="181282"/>
                  </a:lnTo>
                  <a:lnTo>
                    <a:pt x="0" y="46154"/>
                  </a:lnTo>
                  <a:lnTo>
                    <a:pt x="33504" y="46154"/>
                  </a:lnTo>
                  <a:close/>
                </a:path>
              </a:pathLst>
            </a:custGeom>
            <a:solidFill>
              <a:schemeClr val="accent5"/>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Freeform: Shape 134">
              <a:extLst>
                <a:ext uri="{FF2B5EF4-FFF2-40B4-BE49-F238E27FC236}">
                  <a16:creationId xmlns:a16="http://schemas.microsoft.com/office/drawing/2014/main" id="{EA265F60-D858-40A6-8FBB-9C7D55564091}"/>
                </a:ext>
              </a:extLst>
            </p:cNvPr>
            <p:cNvSpPr/>
            <p:nvPr/>
          </p:nvSpPr>
          <p:spPr bwMode="auto">
            <a:xfrm rot="10457882">
              <a:off x="6246794" y="3849467"/>
              <a:ext cx="101148" cy="181282"/>
            </a:xfrm>
            <a:custGeom>
              <a:avLst/>
              <a:gdLst>
                <a:gd name="connsiteX0" fmla="*/ 52577 w 101148"/>
                <a:gd name="connsiteY0" fmla="*/ 0 h 181282"/>
                <a:gd name="connsiteX1" fmla="*/ 71650 w 101148"/>
                <a:gd name="connsiteY1" fmla="*/ 46154 h 181282"/>
                <a:gd name="connsiteX2" fmla="*/ 101148 w 101148"/>
                <a:gd name="connsiteY2" fmla="*/ 46154 h 181282"/>
                <a:gd name="connsiteX3" fmla="*/ 101148 w 101148"/>
                <a:gd name="connsiteY3" fmla="*/ 181282 h 181282"/>
                <a:gd name="connsiteX4" fmla="*/ 0 w 101148"/>
                <a:gd name="connsiteY4" fmla="*/ 181282 h 181282"/>
                <a:gd name="connsiteX5" fmla="*/ 0 w 101148"/>
                <a:gd name="connsiteY5" fmla="*/ 46154 h 181282"/>
                <a:gd name="connsiteX6" fmla="*/ 33504 w 101148"/>
                <a:gd name="connsiteY6" fmla="*/ 46154 h 18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48" h="181282">
                  <a:moveTo>
                    <a:pt x="52577" y="0"/>
                  </a:moveTo>
                  <a:lnTo>
                    <a:pt x="71650" y="46154"/>
                  </a:lnTo>
                  <a:lnTo>
                    <a:pt x="101148" y="46154"/>
                  </a:lnTo>
                  <a:lnTo>
                    <a:pt x="101148" y="181282"/>
                  </a:lnTo>
                  <a:lnTo>
                    <a:pt x="0" y="181282"/>
                  </a:lnTo>
                  <a:lnTo>
                    <a:pt x="0" y="46154"/>
                  </a:lnTo>
                  <a:lnTo>
                    <a:pt x="33504" y="46154"/>
                  </a:lnTo>
                  <a:close/>
                </a:path>
              </a:pathLst>
            </a:custGeom>
            <a:solidFill>
              <a:schemeClr val="accent5"/>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Freeform: Shape 135">
              <a:extLst>
                <a:ext uri="{FF2B5EF4-FFF2-40B4-BE49-F238E27FC236}">
                  <a16:creationId xmlns:a16="http://schemas.microsoft.com/office/drawing/2014/main" id="{EC4CAFB8-8F56-4605-B680-24507A541CCF}"/>
                </a:ext>
              </a:extLst>
            </p:cNvPr>
            <p:cNvSpPr/>
            <p:nvPr/>
          </p:nvSpPr>
          <p:spPr bwMode="auto">
            <a:xfrm rot="15730864">
              <a:off x="5909516" y="3613502"/>
              <a:ext cx="101148" cy="181282"/>
            </a:xfrm>
            <a:custGeom>
              <a:avLst/>
              <a:gdLst>
                <a:gd name="connsiteX0" fmla="*/ 52577 w 101148"/>
                <a:gd name="connsiteY0" fmla="*/ 0 h 181282"/>
                <a:gd name="connsiteX1" fmla="*/ 71650 w 101148"/>
                <a:gd name="connsiteY1" fmla="*/ 46154 h 181282"/>
                <a:gd name="connsiteX2" fmla="*/ 101148 w 101148"/>
                <a:gd name="connsiteY2" fmla="*/ 46154 h 181282"/>
                <a:gd name="connsiteX3" fmla="*/ 101148 w 101148"/>
                <a:gd name="connsiteY3" fmla="*/ 181282 h 181282"/>
                <a:gd name="connsiteX4" fmla="*/ 0 w 101148"/>
                <a:gd name="connsiteY4" fmla="*/ 181282 h 181282"/>
                <a:gd name="connsiteX5" fmla="*/ 0 w 101148"/>
                <a:gd name="connsiteY5" fmla="*/ 46154 h 181282"/>
                <a:gd name="connsiteX6" fmla="*/ 33504 w 101148"/>
                <a:gd name="connsiteY6" fmla="*/ 46154 h 18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48" h="181282">
                  <a:moveTo>
                    <a:pt x="52577" y="0"/>
                  </a:moveTo>
                  <a:lnTo>
                    <a:pt x="71650" y="46154"/>
                  </a:lnTo>
                  <a:lnTo>
                    <a:pt x="101148" y="46154"/>
                  </a:lnTo>
                  <a:lnTo>
                    <a:pt x="101148" y="181282"/>
                  </a:lnTo>
                  <a:lnTo>
                    <a:pt x="0" y="181282"/>
                  </a:lnTo>
                  <a:lnTo>
                    <a:pt x="0" y="46154"/>
                  </a:lnTo>
                  <a:lnTo>
                    <a:pt x="33504" y="46154"/>
                  </a:lnTo>
                  <a:close/>
                </a:path>
              </a:pathLst>
            </a:custGeom>
            <a:solidFill>
              <a:schemeClr val="accent5"/>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Flowchart: Delay 136">
              <a:extLst>
                <a:ext uri="{FF2B5EF4-FFF2-40B4-BE49-F238E27FC236}">
                  <a16:creationId xmlns:a16="http://schemas.microsoft.com/office/drawing/2014/main" id="{47F65FFE-0D59-4841-9739-FF017ECE9199}"/>
                </a:ext>
              </a:extLst>
            </p:cNvPr>
            <p:cNvSpPr/>
            <p:nvPr/>
          </p:nvSpPr>
          <p:spPr bwMode="auto">
            <a:xfrm rot="20234290">
              <a:off x="6574627" y="3366611"/>
              <a:ext cx="121694" cy="111810"/>
            </a:xfrm>
            <a:prstGeom prst="flowChartDelay">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Flowchart: Delay 137">
              <a:extLst>
                <a:ext uri="{FF2B5EF4-FFF2-40B4-BE49-F238E27FC236}">
                  <a16:creationId xmlns:a16="http://schemas.microsoft.com/office/drawing/2014/main" id="{7DFC7729-D853-47FF-9B9E-4D8BA4E9620C}"/>
                </a:ext>
              </a:extLst>
            </p:cNvPr>
            <p:cNvSpPr/>
            <p:nvPr/>
          </p:nvSpPr>
          <p:spPr bwMode="auto">
            <a:xfrm rot="3771747">
              <a:off x="6413702" y="3843819"/>
              <a:ext cx="121694" cy="111810"/>
            </a:xfrm>
            <a:prstGeom prst="flowChartDelay">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Flowchart: Delay 151">
              <a:extLst>
                <a:ext uri="{FF2B5EF4-FFF2-40B4-BE49-F238E27FC236}">
                  <a16:creationId xmlns:a16="http://schemas.microsoft.com/office/drawing/2014/main" id="{F6904B40-B5D9-46A7-B3A3-533052116CB6}"/>
                </a:ext>
              </a:extLst>
            </p:cNvPr>
            <p:cNvSpPr/>
            <p:nvPr/>
          </p:nvSpPr>
          <p:spPr bwMode="auto">
            <a:xfrm rot="11316317">
              <a:off x="5896414" y="3499484"/>
              <a:ext cx="121694" cy="111810"/>
            </a:xfrm>
            <a:prstGeom prst="flowChartDelay">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Flowchart: Delay 152">
              <a:extLst>
                <a:ext uri="{FF2B5EF4-FFF2-40B4-BE49-F238E27FC236}">
                  <a16:creationId xmlns:a16="http://schemas.microsoft.com/office/drawing/2014/main" id="{B4BBC610-16E8-4D73-8087-CA5375D4F737}"/>
                </a:ext>
              </a:extLst>
            </p:cNvPr>
            <p:cNvSpPr/>
            <p:nvPr/>
          </p:nvSpPr>
          <p:spPr bwMode="auto">
            <a:xfrm rot="11316317">
              <a:off x="5951813" y="3333036"/>
              <a:ext cx="121694" cy="111810"/>
            </a:xfrm>
            <a:prstGeom prst="flowChartDelay">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539B5ABC-593A-416F-AF25-C66C58F48033}"/>
                </a:ext>
              </a:extLst>
            </p:cNvPr>
            <p:cNvSpPr txBox="1"/>
            <p:nvPr/>
          </p:nvSpPr>
          <p:spPr bwMode="auto">
            <a:xfrm>
              <a:off x="6938698" y="1644506"/>
              <a:ext cx="13222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Magrolimab</a:t>
              </a:r>
            </a:p>
          </p:txBody>
        </p:sp>
        <p:sp>
          <p:nvSpPr>
            <p:cNvPr id="11" name="TextBox 10">
              <a:extLst>
                <a:ext uri="{FF2B5EF4-FFF2-40B4-BE49-F238E27FC236}">
                  <a16:creationId xmlns:a16="http://schemas.microsoft.com/office/drawing/2014/main" id="{4F8FB38A-AE10-4155-96E9-9E1856083032}"/>
                </a:ext>
              </a:extLst>
            </p:cNvPr>
            <p:cNvSpPr txBox="1"/>
            <p:nvPr/>
          </p:nvSpPr>
          <p:spPr bwMode="auto">
            <a:xfrm>
              <a:off x="1441973" y="1983693"/>
              <a:ext cx="5741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CD47</a:t>
              </a:r>
            </a:p>
          </p:txBody>
        </p:sp>
        <p:sp>
          <p:nvSpPr>
            <p:cNvPr id="12" name="TextBox 11">
              <a:extLst>
                <a:ext uri="{FF2B5EF4-FFF2-40B4-BE49-F238E27FC236}">
                  <a16:creationId xmlns:a16="http://schemas.microsoft.com/office/drawing/2014/main" id="{DC1D93BF-E84D-4160-A2FC-FC81284B3353}"/>
                </a:ext>
              </a:extLst>
            </p:cNvPr>
            <p:cNvSpPr txBox="1"/>
            <p:nvPr/>
          </p:nvSpPr>
          <p:spPr bwMode="auto">
            <a:xfrm>
              <a:off x="1411516" y="2160729"/>
              <a:ext cx="6046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SIRP</a:t>
              </a:r>
              <a:r>
                <a:rPr kumimoji="0" lang="el-G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α</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8E82BF65-460B-4D0F-929A-EB4A1B93D24F}"/>
                </a:ext>
              </a:extLst>
            </p:cNvPr>
            <p:cNvSpPr txBox="1"/>
            <p:nvPr/>
          </p:nvSpPr>
          <p:spPr bwMode="auto">
            <a:xfrm>
              <a:off x="2955103" y="2598297"/>
              <a:ext cx="16945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CD47 “don’t eat me”</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signal</a:t>
              </a:r>
            </a:p>
          </p:txBody>
        </p:sp>
        <p:sp>
          <p:nvSpPr>
            <p:cNvPr id="14" name="TextBox 13">
              <a:extLst>
                <a:ext uri="{FF2B5EF4-FFF2-40B4-BE49-F238E27FC236}">
                  <a16:creationId xmlns:a16="http://schemas.microsoft.com/office/drawing/2014/main" id="{51B20973-0232-4948-A8B4-8C77D82F70CA}"/>
                </a:ext>
              </a:extLst>
            </p:cNvPr>
            <p:cNvSpPr txBox="1"/>
            <p:nvPr/>
          </p:nvSpPr>
          <p:spPr bwMode="auto">
            <a:xfrm>
              <a:off x="2628303" y="3910273"/>
              <a:ext cx="8356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“Eat me”</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signal</a:t>
              </a:r>
            </a:p>
          </p:txBody>
        </p:sp>
        <p:sp>
          <p:nvSpPr>
            <p:cNvPr id="15" name="TextBox 14">
              <a:extLst>
                <a:ext uri="{FF2B5EF4-FFF2-40B4-BE49-F238E27FC236}">
                  <a16:creationId xmlns:a16="http://schemas.microsoft.com/office/drawing/2014/main" id="{CE28642B-3201-46C5-B494-B151539BFDF9}"/>
                </a:ext>
              </a:extLst>
            </p:cNvPr>
            <p:cNvSpPr txBox="1"/>
            <p:nvPr/>
          </p:nvSpPr>
          <p:spPr bwMode="auto">
            <a:xfrm>
              <a:off x="2146932" y="1630956"/>
              <a:ext cx="1037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Healthy cell</a:t>
              </a:r>
            </a:p>
          </p:txBody>
        </p:sp>
        <p:sp>
          <p:nvSpPr>
            <p:cNvPr id="16" name="TextBox 15">
              <a:extLst>
                <a:ext uri="{FF2B5EF4-FFF2-40B4-BE49-F238E27FC236}">
                  <a16:creationId xmlns:a16="http://schemas.microsoft.com/office/drawing/2014/main" id="{D5F2AC41-762C-41DC-B1E6-786AE34FA274}"/>
                </a:ext>
              </a:extLst>
            </p:cNvPr>
            <p:cNvSpPr txBox="1"/>
            <p:nvPr/>
          </p:nvSpPr>
          <p:spPr bwMode="auto">
            <a:xfrm rot="17836567">
              <a:off x="3235963" y="3583950"/>
              <a:ext cx="9781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Cancer cell</a:t>
              </a:r>
            </a:p>
          </p:txBody>
        </p:sp>
        <p:sp>
          <p:nvSpPr>
            <p:cNvPr id="17" name="TextBox 16">
              <a:extLst>
                <a:ext uri="{FF2B5EF4-FFF2-40B4-BE49-F238E27FC236}">
                  <a16:creationId xmlns:a16="http://schemas.microsoft.com/office/drawing/2014/main" id="{0B8368F0-4C76-4018-A453-346FCC6AA2B9}"/>
                </a:ext>
              </a:extLst>
            </p:cNvPr>
            <p:cNvSpPr txBox="1"/>
            <p:nvPr/>
          </p:nvSpPr>
          <p:spPr bwMode="auto">
            <a:xfrm>
              <a:off x="1363643" y="4279604"/>
              <a:ext cx="11036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Macrophage</a:t>
              </a:r>
            </a:p>
          </p:txBody>
        </p:sp>
        <p:sp>
          <p:nvSpPr>
            <p:cNvPr id="18" name="Isosceles Triangle 17">
              <a:extLst>
                <a:ext uri="{FF2B5EF4-FFF2-40B4-BE49-F238E27FC236}">
                  <a16:creationId xmlns:a16="http://schemas.microsoft.com/office/drawing/2014/main" id="{5C0F06B6-EE99-4659-821C-8B2F5C08E7F2}"/>
                </a:ext>
              </a:extLst>
            </p:cNvPr>
            <p:cNvSpPr/>
            <p:nvPr/>
          </p:nvSpPr>
          <p:spPr bwMode="auto">
            <a:xfrm rot="5400000">
              <a:off x="3629996" y="3372321"/>
              <a:ext cx="1158949" cy="237497"/>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Freeform: Shape 18">
              <a:extLst>
                <a:ext uri="{FF2B5EF4-FFF2-40B4-BE49-F238E27FC236}">
                  <a16:creationId xmlns:a16="http://schemas.microsoft.com/office/drawing/2014/main" id="{A5FA24E6-CF53-41F0-83E0-76A123B34811}"/>
                </a:ext>
              </a:extLst>
            </p:cNvPr>
            <p:cNvSpPr/>
            <p:nvPr/>
          </p:nvSpPr>
          <p:spPr bwMode="auto">
            <a:xfrm>
              <a:off x="1977656" y="2174358"/>
              <a:ext cx="419986" cy="318977"/>
            </a:xfrm>
            <a:custGeom>
              <a:avLst/>
              <a:gdLst>
                <a:gd name="connsiteX0" fmla="*/ 0 w 419986"/>
                <a:gd name="connsiteY0" fmla="*/ 0 h 318977"/>
                <a:gd name="connsiteX1" fmla="*/ 138223 w 419986"/>
                <a:gd name="connsiteY1" fmla="*/ 0 h 318977"/>
                <a:gd name="connsiteX2" fmla="*/ 419986 w 419986"/>
                <a:gd name="connsiteY2" fmla="*/ 318977 h 318977"/>
              </a:gdLst>
              <a:ahLst/>
              <a:cxnLst>
                <a:cxn ang="0">
                  <a:pos x="connsiteX0" y="connsiteY0"/>
                </a:cxn>
                <a:cxn ang="0">
                  <a:pos x="connsiteX1" y="connsiteY1"/>
                </a:cxn>
                <a:cxn ang="0">
                  <a:pos x="connsiteX2" y="connsiteY2"/>
                </a:cxn>
              </a:cxnLst>
              <a:rect l="l" t="t" r="r" b="b"/>
              <a:pathLst>
                <a:path w="419986" h="318977">
                  <a:moveTo>
                    <a:pt x="0" y="0"/>
                  </a:moveTo>
                  <a:lnTo>
                    <a:pt x="138223" y="0"/>
                  </a:lnTo>
                  <a:lnTo>
                    <a:pt x="419986" y="31897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Freeform: Shape 19">
              <a:extLst>
                <a:ext uri="{FF2B5EF4-FFF2-40B4-BE49-F238E27FC236}">
                  <a16:creationId xmlns:a16="http://schemas.microsoft.com/office/drawing/2014/main" id="{C275E700-99DB-4068-82C9-577598218ED1}"/>
                </a:ext>
              </a:extLst>
            </p:cNvPr>
            <p:cNvSpPr/>
            <p:nvPr/>
          </p:nvSpPr>
          <p:spPr bwMode="auto">
            <a:xfrm>
              <a:off x="2961167" y="2860158"/>
              <a:ext cx="526312" cy="1121735"/>
            </a:xfrm>
            <a:custGeom>
              <a:avLst/>
              <a:gdLst>
                <a:gd name="connsiteX0" fmla="*/ 526312 w 526312"/>
                <a:gd name="connsiteY0" fmla="*/ 0 h 1121735"/>
                <a:gd name="connsiteX1" fmla="*/ 0 w 526312"/>
                <a:gd name="connsiteY1" fmla="*/ 85061 h 1121735"/>
                <a:gd name="connsiteX2" fmla="*/ 0 w 526312"/>
                <a:gd name="connsiteY2" fmla="*/ 1121735 h 1121735"/>
              </a:gdLst>
              <a:ahLst/>
              <a:cxnLst>
                <a:cxn ang="0">
                  <a:pos x="connsiteX0" y="connsiteY0"/>
                </a:cxn>
                <a:cxn ang="0">
                  <a:pos x="connsiteX1" y="connsiteY1"/>
                </a:cxn>
                <a:cxn ang="0">
                  <a:pos x="connsiteX2" y="connsiteY2"/>
                </a:cxn>
              </a:cxnLst>
              <a:rect l="l" t="t" r="r" b="b"/>
              <a:pathLst>
                <a:path w="526312" h="1121735">
                  <a:moveTo>
                    <a:pt x="526312" y="0"/>
                  </a:moveTo>
                  <a:lnTo>
                    <a:pt x="0" y="85061"/>
                  </a:lnTo>
                  <a:lnTo>
                    <a:pt x="0" y="112173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Freeform: Shape 20">
              <a:extLst>
                <a:ext uri="{FF2B5EF4-FFF2-40B4-BE49-F238E27FC236}">
                  <a16:creationId xmlns:a16="http://schemas.microsoft.com/office/drawing/2014/main" id="{3E6C25AF-DC38-4443-8654-A402A5429FB0}"/>
                </a:ext>
              </a:extLst>
            </p:cNvPr>
            <p:cNvSpPr/>
            <p:nvPr/>
          </p:nvSpPr>
          <p:spPr bwMode="auto">
            <a:xfrm>
              <a:off x="1993605" y="2333847"/>
              <a:ext cx="356190" cy="186069"/>
            </a:xfrm>
            <a:custGeom>
              <a:avLst/>
              <a:gdLst>
                <a:gd name="connsiteX0" fmla="*/ 0 w 356190"/>
                <a:gd name="connsiteY0" fmla="*/ 0 h 186069"/>
                <a:gd name="connsiteX1" fmla="*/ 196702 w 356190"/>
                <a:gd name="connsiteY1" fmla="*/ 15948 h 186069"/>
                <a:gd name="connsiteX2" fmla="*/ 356190 w 356190"/>
                <a:gd name="connsiteY2" fmla="*/ 186069 h 186069"/>
              </a:gdLst>
              <a:ahLst/>
              <a:cxnLst>
                <a:cxn ang="0">
                  <a:pos x="connsiteX0" y="connsiteY0"/>
                </a:cxn>
                <a:cxn ang="0">
                  <a:pos x="connsiteX1" y="connsiteY1"/>
                </a:cxn>
                <a:cxn ang="0">
                  <a:pos x="connsiteX2" y="connsiteY2"/>
                </a:cxn>
              </a:cxnLst>
              <a:rect l="l" t="t" r="r" b="b"/>
              <a:pathLst>
                <a:path w="356190" h="186069">
                  <a:moveTo>
                    <a:pt x="0" y="0"/>
                  </a:moveTo>
                  <a:lnTo>
                    <a:pt x="196702" y="15948"/>
                  </a:lnTo>
                  <a:lnTo>
                    <a:pt x="356190" y="186069"/>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87" name="Group 86">
              <a:extLst>
                <a:ext uri="{FF2B5EF4-FFF2-40B4-BE49-F238E27FC236}">
                  <a16:creationId xmlns:a16="http://schemas.microsoft.com/office/drawing/2014/main" id="{994CB232-FB2B-4B77-A85A-299873AA533B}"/>
                </a:ext>
              </a:extLst>
            </p:cNvPr>
            <p:cNvGrpSpPr/>
            <p:nvPr/>
          </p:nvGrpSpPr>
          <p:grpSpPr>
            <a:xfrm rot="2198230">
              <a:off x="2275238" y="1894025"/>
              <a:ext cx="676231" cy="867976"/>
              <a:chOff x="3434560" y="1275567"/>
              <a:chExt cx="676231" cy="867976"/>
            </a:xfrm>
          </p:grpSpPr>
          <p:grpSp>
            <p:nvGrpSpPr>
              <p:cNvPr id="84" name="Group 83">
                <a:extLst>
                  <a:ext uri="{FF2B5EF4-FFF2-40B4-BE49-F238E27FC236}">
                    <a16:creationId xmlns:a16="http://schemas.microsoft.com/office/drawing/2014/main" id="{F621CDC3-812B-4A72-9C3F-64127C7FD3BF}"/>
                  </a:ext>
                </a:extLst>
              </p:cNvPr>
              <p:cNvGrpSpPr/>
              <p:nvPr/>
            </p:nvGrpSpPr>
            <p:grpSpPr>
              <a:xfrm>
                <a:off x="3669877" y="1895820"/>
                <a:ext cx="175699" cy="247723"/>
                <a:chOff x="3669877" y="1895820"/>
                <a:chExt cx="175699" cy="247723"/>
              </a:xfrm>
            </p:grpSpPr>
            <p:sp>
              <p:nvSpPr>
                <p:cNvPr id="82" name="Flowchart: Delay 81">
                  <a:extLst>
                    <a:ext uri="{FF2B5EF4-FFF2-40B4-BE49-F238E27FC236}">
                      <a16:creationId xmlns:a16="http://schemas.microsoft.com/office/drawing/2014/main" id="{4729C0D4-6577-41CE-BDC5-5B4023D45809}"/>
                    </a:ext>
                  </a:extLst>
                </p:cNvPr>
                <p:cNvSpPr/>
                <p:nvPr/>
              </p:nvSpPr>
              <p:spPr bwMode="auto">
                <a:xfrm rot="5400000">
                  <a:off x="3714414" y="1919800"/>
                  <a:ext cx="121694" cy="111810"/>
                </a:xfrm>
                <a:prstGeom prst="flowChartDelay">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83" name="Group 82">
                  <a:extLst>
                    <a:ext uri="{FF2B5EF4-FFF2-40B4-BE49-F238E27FC236}">
                      <a16:creationId xmlns:a16="http://schemas.microsoft.com/office/drawing/2014/main" id="{82A38131-A78F-4DCF-A002-AA3E2D3D6BAE}"/>
                    </a:ext>
                  </a:extLst>
                </p:cNvPr>
                <p:cNvGrpSpPr/>
                <p:nvPr/>
              </p:nvGrpSpPr>
              <p:grpSpPr>
                <a:xfrm>
                  <a:off x="3669877" y="1895820"/>
                  <a:ext cx="175699" cy="247723"/>
                  <a:chOff x="3671893" y="2002434"/>
                  <a:chExt cx="175699" cy="247723"/>
                </a:xfrm>
              </p:grpSpPr>
              <p:sp>
                <p:nvSpPr>
                  <p:cNvPr id="77" name="Arc 76">
                    <a:extLst>
                      <a:ext uri="{FF2B5EF4-FFF2-40B4-BE49-F238E27FC236}">
                        <a16:creationId xmlns:a16="http://schemas.microsoft.com/office/drawing/2014/main" id="{28BC8563-C3E0-46DB-9059-DBAB9899803B}"/>
                      </a:ext>
                    </a:extLst>
                  </p:cNvPr>
                  <p:cNvSpPr/>
                  <p:nvPr/>
                </p:nvSpPr>
                <p:spPr bwMode="auto">
                  <a:xfrm rot="7546480">
                    <a:off x="3698421" y="1975906"/>
                    <a:ext cx="122643" cy="175699"/>
                  </a:xfrm>
                  <a:prstGeom prst="arc">
                    <a:avLst/>
                  </a:prstGeom>
                  <a:noFill/>
                  <a:ln w="34925" cap="rnd" cmpd="sng" algn="ctr">
                    <a:solidFill>
                      <a:schemeClr val="accent3"/>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81" name="Straight Connector 80">
                    <a:extLst>
                      <a:ext uri="{FF2B5EF4-FFF2-40B4-BE49-F238E27FC236}">
                        <a16:creationId xmlns:a16="http://schemas.microsoft.com/office/drawing/2014/main" id="{9A5256AB-A746-4B24-B2BC-A1259CAB69DC}"/>
                      </a:ext>
                    </a:extLst>
                  </p:cNvPr>
                  <p:cNvCxnSpPr>
                    <a:cxnSpLocks/>
                  </p:cNvCxnSpPr>
                  <p:nvPr/>
                </p:nvCxnSpPr>
                <p:spPr bwMode="auto">
                  <a:xfrm>
                    <a:off x="3777352" y="2128464"/>
                    <a:ext cx="1439" cy="121693"/>
                  </a:xfrm>
                  <a:prstGeom prst="line">
                    <a:avLst/>
                  </a:prstGeom>
                  <a:noFill/>
                  <a:ln w="38100" cap="flat" cmpd="sng" algn="ctr">
                    <a:solidFill>
                      <a:schemeClr val="accent3"/>
                    </a:solidFill>
                    <a:prstDash val="solid"/>
                    <a:round/>
                    <a:headEnd type="none" w="med" len="med"/>
                    <a:tailEnd type="none" w="med" len="med"/>
                  </a:ln>
                  <a:effectLst/>
                </p:spPr>
              </p:cxnSp>
            </p:grpSp>
          </p:grpSp>
          <p:sp>
            <p:nvSpPr>
              <p:cNvPr id="85" name="Oval 84">
                <a:extLst>
                  <a:ext uri="{FF2B5EF4-FFF2-40B4-BE49-F238E27FC236}">
                    <a16:creationId xmlns:a16="http://schemas.microsoft.com/office/drawing/2014/main" id="{6D10C943-7B75-4561-9A5E-103EFB75B034}"/>
                  </a:ext>
                </a:extLst>
              </p:cNvPr>
              <p:cNvSpPr/>
              <p:nvPr/>
            </p:nvSpPr>
            <p:spPr bwMode="auto">
              <a:xfrm>
                <a:off x="3434560" y="1275567"/>
                <a:ext cx="676231" cy="676231"/>
              </a:xfrm>
              <a:prstGeom prst="ellipse">
                <a:avLst/>
              </a:prstGeom>
              <a:solidFill>
                <a:schemeClr val="accent6">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Oval 85">
                <a:extLst>
                  <a:ext uri="{FF2B5EF4-FFF2-40B4-BE49-F238E27FC236}">
                    <a16:creationId xmlns:a16="http://schemas.microsoft.com/office/drawing/2014/main" id="{7F045082-0D4F-4809-960B-A37BB5D422C9}"/>
                  </a:ext>
                </a:extLst>
              </p:cNvPr>
              <p:cNvSpPr/>
              <p:nvPr/>
            </p:nvSpPr>
            <p:spPr bwMode="auto">
              <a:xfrm>
                <a:off x="3657963" y="1648994"/>
                <a:ext cx="214247" cy="214247"/>
              </a:xfrm>
              <a:prstGeom prst="ellipse">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6" name="Group 95">
              <a:extLst>
                <a:ext uri="{FF2B5EF4-FFF2-40B4-BE49-F238E27FC236}">
                  <a16:creationId xmlns:a16="http://schemas.microsoft.com/office/drawing/2014/main" id="{A3C1A09B-70DD-4BED-9AEC-D9D9AA33FD48}"/>
                </a:ext>
              </a:extLst>
            </p:cNvPr>
            <p:cNvGrpSpPr/>
            <p:nvPr/>
          </p:nvGrpSpPr>
          <p:grpSpPr>
            <a:xfrm rot="609467">
              <a:off x="5640699" y="2417821"/>
              <a:ext cx="175699" cy="247723"/>
              <a:chOff x="3671893" y="2002434"/>
              <a:chExt cx="175699" cy="247723"/>
            </a:xfrm>
          </p:grpSpPr>
          <p:sp>
            <p:nvSpPr>
              <p:cNvPr id="97" name="Arc 96">
                <a:extLst>
                  <a:ext uri="{FF2B5EF4-FFF2-40B4-BE49-F238E27FC236}">
                    <a16:creationId xmlns:a16="http://schemas.microsoft.com/office/drawing/2014/main" id="{42BE8552-E453-4237-BDE7-139EB68C4063}"/>
                  </a:ext>
                </a:extLst>
              </p:cNvPr>
              <p:cNvSpPr/>
              <p:nvPr/>
            </p:nvSpPr>
            <p:spPr bwMode="auto">
              <a:xfrm rot="7546480">
                <a:off x="3698421" y="1975906"/>
                <a:ext cx="122643" cy="175699"/>
              </a:xfrm>
              <a:prstGeom prst="arc">
                <a:avLst/>
              </a:prstGeom>
              <a:noFill/>
              <a:ln w="34925" cap="rnd" cmpd="sng" algn="ctr">
                <a:solidFill>
                  <a:schemeClr val="accent3"/>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98" name="Straight Connector 97">
                <a:extLst>
                  <a:ext uri="{FF2B5EF4-FFF2-40B4-BE49-F238E27FC236}">
                    <a16:creationId xmlns:a16="http://schemas.microsoft.com/office/drawing/2014/main" id="{D23C187F-A75E-4312-895B-AAF09D2B2854}"/>
                  </a:ext>
                </a:extLst>
              </p:cNvPr>
              <p:cNvCxnSpPr>
                <a:cxnSpLocks/>
              </p:cNvCxnSpPr>
              <p:nvPr/>
            </p:nvCxnSpPr>
            <p:spPr bwMode="auto">
              <a:xfrm>
                <a:off x="3777352" y="2128464"/>
                <a:ext cx="1439" cy="121693"/>
              </a:xfrm>
              <a:prstGeom prst="line">
                <a:avLst/>
              </a:prstGeom>
              <a:noFill/>
              <a:ln w="38100" cap="flat" cmpd="sng" algn="ctr">
                <a:solidFill>
                  <a:schemeClr val="accent3"/>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14F773F1-6087-4AA5-8295-3B0F5206BA50}"/>
                </a:ext>
              </a:extLst>
            </p:cNvPr>
            <p:cNvGrpSpPr/>
            <p:nvPr/>
          </p:nvGrpSpPr>
          <p:grpSpPr>
            <a:xfrm rot="1209905">
              <a:off x="5831535" y="1800277"/>
              <a:ext cx="676231" cy="691004"/>
              <a:chOff x="5318856" y="1629412"/>
              <a:chExt cx="676231" cy="691004"/>
            </a:xfrm>
          </p:grpSpPr>
          <p:sp>
            <p:nvSpPr>
              <p:cNvPr id="95" name="Flowchart: Delay 94">
                <a:extLst>
                  <a:ext uri="{FF2B5EF4-FFF2-40B4-BE49-F238E27FC236}">
                    <a16:creationId xmlns:a16="http://schemas.microsoft.com/office/drawing/2014/main" id="{5797C59E-AEE9-4EFE-A472-16BB633B72B8}"/>
                  </a:ext>
                </a:extLst>
              </p:cNvPr>
              <p:cNvSpPr/>
              <p:nvPr/>
            </p:nvSpPr>
            <p:spPr bwMode="auto">
              <a:xfrm rot="7598230">
                <a:off x="5382164" y="2203664"/>
                <a:ext cx="121694" cy="111810"/>
              </a:xfrm>
              <a:prstGeom prst="flowChartDelay">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Oval 92">
                <a:extLst>
                  <a:ext uri="{FF2B5EF4-FFF2-40B4-BE49-F238E27FC236}">
                    <a16:creationId xmlns:a16="http://schemas.microsoft.com/office/drawing/2014/main" id="{2242A2AA-942D-4F1B-9559-C94F13C5E16B}"/>
                  </a:ext>
                </a:extLst>
              </p:cNvPr>
              <p:cNvSpPr/>
              <p:nvPr/>
            </p:nvSpPr>
            <p:spPr bwMode="auto">
              <a:xfrm rot="2198230">
                <a:off x="5318856" y="1629412"/>
                <a:ext cx="676231" cy="676231"/>
              </a:xfrm>
              <a:prstGeom prst="ellipse">
                <a:avLst/>
              </a:prstGeom>
              <a:solidFill>
                <a:schemeClr val="accent6">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Oval 93">
                <a:extLst>
                  <a:ext uri="{FF2B5EF4-FFF2-40B4-BE49-F238E27FC236}">
                    <a16:creationId xmlns:a16="http://schemas.microsoft.com/office/drawing/2014/main" id="{5446DB63-8E8B-464E-A1B1-B8987698135E}"/>
                  </a:ext>
                </a:extLst>
              </p:cNvPr>
              <p:cNvSpPr/>
              <p:nvPr/>
            </p:nvSpPr>
            <p:spPr bwMode="auto">
              <a:xfrm rot="2198230">
                <a:off x="5458761" y="1970170"/>
                <a:ext cx="214247" cy="214247"/>
              </a:xfrm>
              <a:prstGeom prst="ellipse">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7" name="Group 36">
              <a:extLst>
                <a:ext uri="{FF2B5EF4-FFF2-40B4-BE49-F238E27FC236}">
                  <a16:creationId xmlns:a16="http://schemas.microsoft.com/office/drawing/2014/main" id="{B80CD74C-AC0F-446C-92B1-AAFC6027C990}"/>
                </a:ext>
              </a:extLst>
            </p:cNvPr>
            <p:cNvGrpSpPr/>
            <p:nvPr/>
          </p:nvGrpSpPr>
          <p:grpSpPr>
            <a:xfrm>
              <a:off x="2771592" y="3042353"/>
              <a:ext cx="978712" cy="903890"/>
              <a:chOff x="2771592" y="3042353"/>
              <a:chExt cx="978712" cy="903890"/>
            </a:xfrm>
          </p:grpSpPr>
          <p:sp>
            <p:nvSpPr>
              <p:cNvPr id="90" name="Freeform: Shape 89">
                <a:extLst>
                  <a:ext uri="{FF2B5EF4-FFF2-40B4-BE49-F238E27FC236}">
                    <a16:creationId xmlns:a16="http://schemas.microsoft.com/office/drawing/2014/main" id="{E904D025-2115-49ED-AC0F-5F2E373BFD74}"/>
                  </a:ext>
                </a:extLst>
              </p:cNvPr>
              <p:cNvSpPr/>
              <p:nvPr/>
            </p:nvSpPr>
            <p:spPr bwMode="auto">
              <a:xfrm rot="19594966">
                <a:off x="3053478" y="3047564"/>
                <a:ext cx="101148" cy="181282"/>
              </a:xfrm>
              <a:custGeom>
                <a:avLst/>
                <a:gdLst>
                  <a:gd name="connsiteX0" fmla="*/ 52577 w 101148"/>
                  <a:gd name="connsiteY0" fmla="*/ 0 h 181282"/>
                  <a:gd name="connsiteX1" fmla="*/ 71650 w 101148"/>
                  <a:gd name="connsiteY1" fmla="*/ 46154 h 181282"/>
                  <a:gd name="connsiteX2" fmla="*/ 101148 w 101148"/>
                  <a:gd name="connsiteY2" fmla="*/ 46154 h 181282"/>
                  <a:gd name="connsiteX3" fmla="*/ 101148 w 101148"/>
                  <a:gd name="connsiteY3" fmla="*/ 181282 h 181282"/>
                  <a:gd name="connsiteX4" fmla="*/ 0 w 101148"/>
                  <a:gd name="connsiteY4" fmla="*/ 181282 h 181282"/>
                  <a:gd name="connsiteX5" fmla="*/ 0 w 101148"/>
                  <a:gd name="connsiteY5" fmla="*/ 46154 h 181282"/>
                  <a:gd name="connsiteX6" fmla="*/ 33504 w 101148"/>
                  <a:gd name="connsiteY6" fmla="*/ 46154 h 18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48" h="181282">
                    <a:moveTo>
                      <a:pt x="52577" y="0"/>
                    </a:moveTo>
                    <a:lnTo>
                      <a:pt x="71650" y="46154"/>
                    </a:lnTo>
                    <a:lnTo>
                      <a:pt x="101148" y="46154"/>
                    </a:lnTo>
                    <a:lnTo>
                      <a:pt x="101148" y="181282"/>
                    </a:lnTo>
                    <a:lnTo>
                      <a:pt x="0" y="181282"/>
                    </a:lnTo>
                    <a:lnTo>
                      <a:pt x="0" y="46154"/>
                    </a:lnTo>
                    <a:lnTo>
                      <a:pt x="33504" y="46154"/>
                    </a:lnTo>
                    <a:close/>
                  </a:path>
                </a:pathLst>
              </a:custGeom>
              <a:solidFill>
                <a:schemeClr val="accent5"/>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0" name="Group 99">
                <a:extLst>
                  <a:ext uri="{FF2B5EF4-FFF2-40B4-BE49-F238E27FC236}">
                    <a16:creationId xmlns:a16="http://schemas.microsoft.com/office/drawing/2014/main" id="{67A1F405-7B0F-44F0-93D7-EB43F786F3ED}"/>
                  </a:ext>
                </a:extLst>
              </p:cNvPr>
              <p:cNvGrpSpPr/>
              <p:nvPr/>
            </p:nvGrpSpPr>
            <p:grpSpPr>
              <a:xfrm rot="5400000">
                <a:off x="2840404" y="3180410"/>
                <a:ext cx="175699" cy="247723"/>
                <a:chOff x="3669877" y="1895820"/>
                <a:chExt cx="175699" cy="247723"/>
              </a:xfrm>
            </p:grpSpPr>
            <p:sp>
              <p:nvSpPr>
                <p:cNvPr id="103" name="Flowchart: Delay 102">
                  <a:extLst>
                    <a:ext uri="{FF2B5EF4-FFF2-40B4-BE49-F238E27FC236}">
                      <a16:creationId xmlns:a16="http://schemas.microsoft.com/office/drawing/2014/main" id="{542C4F67-6A87-4274-A049-E3C35AAFAC1A}"/>
                    </a:ext>
                  </a:extLst>
                </p:cNvPr>
                <p:cNvSpPr/>
                <p:nvPr/>
              </p:nvSpPr>
              <p:spPr bwMode="auto">
                <a:xfrm rot="5400000">
                  <a:off x="3714414" y="1919800"/>
                  <a:ext cx="121694" cy="111810"/>
                </a:xfrm>
                <a:prstGeom prst="flowChartDelay">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4" name="Group 103">
                  <a:extLst>
                    <a:ext uri="{FF2B5EF4-FFF2-40B4-BE49-F238E27FC236}">
                      <a16:creationId xmlns:a16="http://schemas.microsoft.com/office/drawing/2014/main" id="{B7853950-BB68-4CAC-A50C-C57EA44ACA90}"/>
                    </a:ext>
                  </a:extLst>
                </p:cNvPr>
                <p:cNvGrpSpPr/>
                <p:nvPr/>
              </p:nvGrpSpPr>
              <p:grpSpPr>
                <a:xfrm>
                  <a:off x="3669877" y="1895820"/>
                  <a:ext cx="175699" cy="247723"/>
                  <a:chOff x="3671893" y="2002434"/>
                  <a:chExt cx="175699" cy="247723"/>
                </a:xfrm>
              </p:grpSpPr>
              <p:sp>
                <p:nvSpPr>
                  <p:cNvPr id="105" name="Arc 104">
                    <a:extLst>
                      <a:ext uri="{FF2B5EF4-FFF2-40B4-BE49-F238E27FC236}">
                        <a16:creationId xmlns:a16="http://schemas.microsoft.com/office/drawing/2014/main" id="{05A71A8A-95E2-40E1-8B98-9E44DA5F42FB}"/>
                      </a:ext>
                    </a:extLst>
                  </p:cNvPr>
                  <p:cNvSpPr/>
                  <p:nvPr/>
                </p:nvSpPr>
                <p:spPr bwMode="auto">
                  <a:xfrm rot="7546480">
                    <a:off x="3698421" y="1975906"/>
                    <a:ext cx="122643" cy="175699"/>
                  </a:xfrm>
                  <a:prstGeom prst="arc">
                    <a:avLst/>
                  </a:prstGeom>
                  <a:noFill/>
                  <a:ln w="34925" cap="rnd" cmpd="sng" algn="ctr">
                    <a:solidFill>
                      <a:schemeClr val="accent3"/>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06" name="Straight Connector 105">
                    <a:extLst>
                      <a:ext uri="{FF2B5EF4-FFF2-40B4-BE49-F238E27FC236}">
                        <a16:creationId xmlns:a16="http://schemas.microsoft.com/office/drawing/2014/main" id="{07383BF0-44C0-4A96-BF11-D3D457949396}"/>
                      </a:ext>
                    </a:extLst>
                  </p:cNvPr>
                  <p:cNvCxnSpPr>
                    <a:cxnSpLocks/>
                  </p:cNvCxnSpPr>
                  <p:nvPr/>
                </p:nvCxnSpPr>
                <p:spPr bwMode="auto">
                  <a:xfrm>
                    <a:off x="3777352" y="2128464"/>
                    <a:ext cx="1439" cy="121693"/>
                  </a:xfrm>
                  <a:prstGeom prst="line">
                    <a:avLst/>
                  </a:prstGeom>
                  <a:noFill/>
                  <a:ln w="38100" cap="flat" cmpd="sng" algn="ctr">
                    <a:solidFill>
                      <a:schemeClr val="accent3"/>
                    </a:solidFill>
                    <a:prstDash val="solid"/>
                    <a:round/>
                    <a:headEnd type="none" w="med" len="med"/>
                    <a:tailEnd type="none" w="med" len="med"/>
                  </a:ln>
                  <a:effectLst/>
                </p:spPr>
              </p:cxnSp>
            </p:grpSp>
          </p:grpSp>
          <p:grpSp>
            <p:nvGrpSpPr>
              <p:cNvPr id="107" name="Group 106">
                <a:extLst>
                  <a:ext uri="{FF2B5EF4-FFF2-40B4-BE49-F238E27FC236}">
                    <a16:creationId xmlns:a16="http://schemas.microsoft.com/office/drawing/2014/main" id="{926209B1-E9BB-42FA-A408-58CFA4D74EBF}"/>
                  </a:ext>
                </a:extLst>
              </p:cNvPr>
              <p:cNvGrpSpPr/>
              <p:nvPr/>
            </p:nvGrpSpPr>
            <p:grpSpPr>
              <a:xfrm rot="5400000">
                <a:off x="2807604" y="3354183"/>
                <a:ext cx="175699" cy="247723"/>
                <a:chOff x="3669877" y="1895820"/>
                <a:chExt cx="175699" cy="247723"/>
              </a:xfrm>
            </p:grpSpPr>
            <p:sp>
              <p:nvSpPr>
                <p:cNvPr id="108" name="Flowchart: Delay 107">
                  <a:extLst>
                    <a:ext uri="{FF2B5EF4-FFF2-40B4-BE49-F238E27FC236}">
                      <a16:creationId xmlns:a16="http://schemas.microsoft.com/office/drawing/2014/main" id="{70AD97A0-FE5B-4E14-8E81-179DE15C5675}"/>
                    </a:ext>
                  </a:extLst>
                </p:cNvPr>
                <p:cNvSpPr/>
                <p:nvPr/>
              </p:nvSpPr>
              <p:spPr bwMode="auto">
                <a:xfrm rot="5400000">
                  <a:off x="3714414" y="1919800"/>
                  <a:ext cx="121694" cy="111810"/>
                </a:xfrm>
                <a:prstGeom prst="flowChartDelay">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9" name="Group 108">
                  <a:extLst>
                    <a:ext uri="{FF2B5EF4-FFF2-40B4-BE49-F238E27FC236}">
                      <a16:creationId xmlns:a16="http://schemas.microsoft.com/office/drawing/2014/main" id="{F91EFCC0-1CD6-4A45-94F8-A0C1B5C10CCC}"/>
                    </a:ext>
                  </a:extLst>
                </p:cNvPr>
                <p:cNvGrpSpPr/>
                <p:nvPr/>
              </p:nvGrpSpPr>
              <p:grpSpPr>
                <a:xfrm>
                  <a:off x="3669877" y="1895820"/>
                  <a:ext cx="175699" cy="247723"/>
                  <a:chOff x="3671893" y="2002434"/>
                  <a:chExt cx="175699" cy="247723"/>
                </a:xfrm>
              </p:grpSpPr>
              <p:sp>
                <p:nvSpPr>
                  <p:cNvPr id="110" name="Arc 109">
                    <a:extLst>
                      <a:ext uri="{FF2B5EF4-FFF2-40B4-BE49-F238E27FC236}">
                        <a16:creationId xmlns:a16="http://schemas.microsoft.com/office/drawing/2014/main" id="{42C40A27-69BB-4C25-AD4E-C175C3C0EAEF}"/>
                      </a:ext>
                    </a:extLst>
                  </p:cNvPr>
                  <p:cNvSpPr/>
                  <p:nvPr/>
                </p:nvSpPr>
                <p:spPr bwMode="auto">
                  <a:xfrm rot="7546480">
                    <a:off x="3698421" y="1975906"/>
                    <a:ext cx="122643" cy="175699"/>
                  </a:xfrm>
                  <a:prstGeom prst="arc">
                    <a:avLst/>
                  </a:prstGeom>
                  <a:noFill/>
                  <a:ln w="34925" cap="rnd" cmpd="sng" algn="ctr">
                    <a:solidFill>
                      <a:schemeClr val="accent3"/>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11" name="Straight Connector 110">
                    <a:extLst>
                      <a:ext uri="{FF2B5EF4-FFF2-40B4-BE49-F238E27FC236}">
                        <a16:creationId xmlns:a16="http://schemas.microsoft.com/office/drawing/2014/main" id="{247071E8-D223-4215-AA36-A8CD56B03A53}"/>
                      </a:ext>
                    </a:extLst>
                  </p:cNvPr>
                  <p:cNvCxnSpPr>
                    <a:cxnSpLocks/>
                  </p:cNvCxnSpPr>
                  <p:nvPr/>
                </p:nvCxnSpPr>
                <p:spPr bwMode="auto">
                  <a:xfrm>
                    <a:off x="3777352" y="2128464"/>
                    <a:ext cx="1439" cy="121693"/>
                  </a:xfrm>
                  <a:prstGeom prst="line">
                    <a:avLst/>
                  </a:prstGeom>
                  <a:noFill/>
                  <a:ln w="38100" cap="flat" cmpd="sng" algn="ctr">
                    <a:solidFill>
                      <a:schemeClr val="accent3"/>
                    </a:solidFill>
                    <a:prstDash val="solid"/>
                    <a:round/>
                    <a:headEnd type="none" w="med" len="med"/>
                    <a:tailEnd type="none" w="med" len="med"/>
                  </a:ln>
                  <a:effectLst/>
                </p:spPr>
              </p:cxnSp>
            </p:grpSp>
          </p:grpSp>
          <p:grpSp>
            <p:nvGrpSpPr>
              <p:cNvPr id="112" name="Group 111">
                <a:extLst>
                  <a:ext uri="{FF2B5EF4-FFF2-40B4-BE49-F238E27FC236}">
                    <a16:creationId xmlns:a16="http://schemas.microsoft.com/office/drawing/2014/main" id="{0491E655-51C1-48B5-8748-2CF21B851C76}"/>
                  </a:ext>
                </a:extLst>
              </p:cNvPr>
              <p:cNvGrpSpPr/>
              <p:nvPr/>
            </p:nvGrpSpPr>
            <p:grpSpPr>
              <a:xfrm rot="5055434">
                <a:off x="2811922" y="3518968"/>
                <a:ext cx="175699" cy="247723"/>
                <a:chOff x="3669877" y="1895820"/>
                <a:chExt cx="175699" cy="247723"/>
              </a:xfrm>
            </p:grpSpPr>
            <p:sp>
              <p:nvSpPr>
                <p:cNvPr id="113" name="Flowchart: Delay 112">
                  <a:extLst>
                    <a:ext uri="{FF2B5EF4-FFF2-40B4-BE49-F238E27FC236}">
                      <a16:creationId xmlns:a16="http://schemas.microsoft.com/office/drawing/2014/main" id="{F160110B-28AB-4C2B-828C-397F8C3A1495}"/>
                    </a:ext>
                  </a:extLst>
                </p:cNvPr>
                <p:cNvSpPr/>
                <p:nvPr/>
              </p:nvSpPr>
              <p:spPr bwMode="auto">
                <a:xfrm rot="5400000">
                  <a:off x="3714414" y="1919800"/>
                  <a:ext cx="121694" cy="111810"/>
                </a:xfrm>
                <a:prstGeom prst="flowChartDelay">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14" name="Group 113">
                  <a:extLst>
                    <a:ext uri="{FF2B5EF4-FFF2-40B4-BE49-F238E27FC236}">
                      <a16:creationId xmlns:a16="http://schemas.microsoft.com/office/drawing/2014/main" id="{5E2E8896-CB9D-470B-9B22-FC43EC98C19D}"/>
                    </a:ext>
                  </a:extLst>
                </p:cNvPr>
                <p:cNvGrpSpPr/>
                <p:nvPr/>
              </p:nvGrpSpPr>
              <p:grpSpPr>
                <a:xfrm>
                  <a:off x="3669877" y="1895820"/>
                  <a:ext cx="175699" cy="247723"/>
                  <a:chOff x="3671893" y="2002434"/>
                  <a:chExt cx="175699" cy="247723"/>
                </a:xfrm>
              </p:grpSpPr>
              <p:sp>
                <p:nvSpPr>
                  <p:cNvPr id="115" name="Arc 114">
                    <a:extLst>
                      <a:ext uri="{FF2B5EF4-FFF2-40B4-BE49-F238E27FC236}">
                        <a16:creationId xmlns:a16="http://schemas.microsoft.com/office/drawing/2014/main" id="{F821AD65-3F76-41E1-B6F1-E072BCDE5FEC}"/>
                      </a:ext>
                    </a:extLst>
                  </p:cNvPr>
                  <p:cNvSpPr/>
                  <p:nvPr/>
                </p:nvSpPr>
                <p:spPr bwMode="auto">
                  <a:xfrm rot="7546480">
                    <a:off x="3698421" y="1975906"/>
                    <a:ext cx="122643" cy="175699"/>
                  </a:xfrm>
                  <a:prstGeom prst="arc">
                    <a:avLst/>
                  </a:prstGeom>
                  <a:noFill/>
                  <a:ln w="34925" cap="rnd" cmpd="sng" algn="ctr">
                    <a:solidFill>
                      <a:schemeClr val="accent2"/>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16" name="Straight Connector 115">
                    <a:extLst>
                      <a:ext uri="{FF2B5EF4-FFF2-40B4-BE49-F238E27FC236}">
                        <a16:creationId xmlns:a16="http://schemas.microsoft.com/office/drawing/2014/main" id="{24831F4F-796B-435F-8200-3CAB7BF10C8C}"/>
                      </a:ext>
                    </a:extLst>
                  </p:cNvPr>
                  <p:cNvCxnSpPr>
                    <a:cxnSpLocks/>
                  </p:cNvCxnSpPr>
                  <p:nvPr/>
                </p:nvCxnSpPr>
                <p:spPr bwMode="auto">
                  <a:xfrm>
                    <a:off x="3777352" y="2128464"/>
                    <a:ext cx="1439" cy="121693"/>
                  </a:xfrm>
                  <a:prstGeom prst="line">
                    <a:avLst/>
                  </a:prstGeom>
                  <a:noFill/>
                  <a:ln w="38100" cap="flat" cmpd="sng" algn="ctr">
                    <a:solidFill>
                      <a:schemeClr val="accent2"/>
                    </a:solidFill>
                    <a:prstDash val="solid"/>
                    <a:round/>
                    <a:headEnd type="none" w="med" len="med"/>
                    <a:tailEnd type="none" w="med" len="med"/>
                  </a:ln>
                  <a:effectLst/>
                </p:spPr>
              </p:cxnSp>
            </p:grpSp>
          </p:grpSp>
          <p:sp>
            <p:nvSpPr>
              <p:cNvPr id="117" name="Freeform: Shape 116">
                <a:extLst>
                  <a:ext uri="{FF2B5EF4-FFF2-40B4-BE49-F238E27FC236}">
                    <a16:creationId xmlns:a16="http://schemas.microsoft.com/office/drawing/2014/main" id="{B5874FBC-A366-4EE8-92B6-26C0560DA666}"/>
                  </a:ext>
                </a:extLst>
              </p:cNvPr>
              <p:cNvSpPr/>
              <p:nvPr/>
            </p:nvSpPr>
            <p:spPr bwMode="auto">
              <a:xfrm rot="1692694">
                <a:off x="3444274" y="3042353"/>
                <a:ext cx="101148" cy="181282"/>
              </a:xfrm>
              <a:custGeom>
                <a:avLst/>
                <a:gdLst>
                  <a:gd name="connsiteX0" fmla="*/ 52577 w 101148"/>
                  <a:gd name="connsiteY0" fmla="*/ 0 h 181282"/>
                  <a:gd name="connsiteX1" fmla="*/ 71650 w 101148"/>
                  <a:gd name="connsiteY1" fmla="*/ 46154 h 181282"/>
                  <a:gd name="connsiteX2" fmla="*/ 101148 w 101148"/>
                  <a:gd name="connsiteY2" fmla="*/ 46154 h 181282"/>
                  <a:gd name="connsiteX3" fmla="*/ 101148 w 101148"/>
                  <a:gd name="connsiteY3" fmla="*/ 181282 h 181282"/>
                  <a:gd name="connsiteX4" fmla="*/ 0 w 101148"/>
                  <a:gd name="connsiteY4" fmla="*/ 181282 h 181282"/>
                  <a:gd name="connsiteX5" fmla="*/ 0 w 101148"/>
                  <a:gd name="connsiteY5" fmla="*/ 46154 h 181282"/>
                  <a:gd name="connsiteX6" fmla="*/ 33504 w 101148"/>
                  <a:gd name="connsiteY6" fmla="*/ 46154 h 18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48" h="181282">
                    <a:moveTo>
                      <a:pt x="52577" y="0"/>
                    </a:moveTo>
                    <a:lnTo>
                      <a:pt x="71650" y="46154"/>
                    </a:lnTo>
                    <a:lnTo>
                      <a:pt x="101148" y="46154"/>
                    </a:lnTo>
                    <a:lnTo>
                      <a:pt x="101148" y="181282"/>
                    </a:lnTo>
                    <a:lnTo>
                      <a:pt x="0" y="181282"/>
                    </a:lnTo>
                    <a:lnTo>
                      <a:pt x="0" y="46154"/>
                    </a:lnTo>
                    <a:lnTo>
                      <a:pt x="33504" y="46154"/>
                    </a:lnTo>
                    <a:close/>
                  </a:path>
                </a:pathLst>
              </a:custGeom>
              <a:solidFill>
                <a:schemeClr val="accent5"/>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Freeform: Shape 117">
                <a:extLst>
                  <a:ext uri="{FF2B5EF4-FFF2-40B4-BE49-F238E27FC236}">
                    <a16:creationId xmlns:a16="http://schemas.microsoft.com/office/drawing/2014/main" id="{AF336978-97FE-4F84-A1C6-70356878A0B9}"/>
                  </a:ext>
                </a:extLst>
              </p:cNvPr>
              <p:cNvSpPr/>
              <p:nvPr/>
            </p:nvSpPr>
            <p:spPr bwMode="auto">
              <a:xfrm rot="6035261">
                <a:off x="3609089" y="3475467"/>
                <a:ext cx="101148" cy="181282"/>
              </a:xfrm>
              <a:custGeom>
                <a:avLst/>
                <a:gdLst>
                  <a:gd name="connsiteX0" fmla="*/ 52577 w 101148"/>
                  <a:gd name="connsiteY0" fmla="*/ 0 h 181282"/>
                  <a:gd name="connsiteX1" fmla="*/ 71650 w 101148"/>
                  <a:gd name="connsiteY1" fmla="*/ 46154 h 181282"/>
                  <a:gd name="connsiteX2" fmla="*/ 101148 w 101148"/>
                  <a:gd name="connsiteY2" fmla="*/ 46154 h 181282"/>
                  <a:gd name="connsiteX3" fmla="*/ 101148 w 101148"/>
                  <a:gd name="connsiteY3" fmla="*/ 181282 h 181282"/>
                  <a:gd name="connsiteX4" fmla="*/ 0 w 101148"/>
                  <a:gd name="connsiteY4" fmla="*/ 181282 h 181282"/>
                  <a:gd name="connsiteX5" fmla="*/ 0 w 101148"/>
                  <a:gd name="connsiteY5" fmla="*/ 46154 h 181282"/>
                  <a:gd name="connsiteX6" fmla="*/ 33504 w 101148"/>
                  <a:gd name="connsiteY6" fmla="*/ 46154 h 18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48" h="181282">
                    <a:moveTo>
                      <a:pt x="52577" y="0"/>
                    </a:moveTo>
                    <a:lnTo>
                      <a:pt x="71650" y="46154"/>
                    </a:lnTo>
                    <a:lnTo>
                      <a:pt x="101148" y="46154"/>
                    </a:lnTo>
                    <a:lnTo>
                      <a:pt x="101148" y="181282"/>
                    </a:lnTo>
                    <a:lnTo>
                      <a:pt x="0" y="181282"/>
                    </a:lnTo>
                    <a:lnTo>
                      <a:pt x="0" y="46154"/>
                    </a:lnTo>
                    <a:lnTo>
                      <a:pt x="33504" y="46154"/>
                    </a:lnTo>
                    <a:close/>
                  </a:path>
                </a:pathLst>
              </a:custGeom>
              <a:solidFill>
                <a:schemeClr val="accent5"/>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Freeform: Shape 118">
                <a:extLst>
                  <a:ext uri="{FF2B5EF4-FFF2-40B4-BE49-F238E27FC236}">
                    <a16:creationId xmlns:a16="http://schemas.microsoft.com/office/drawing/2014/main" id="{4F20D7C4-AC20-4A50-A736-9EAE932677E8}"/>
                  </a:ext>
                </a:extLst>
              </p:cNvPr>
              <p:cNvSpPr/>
              <p:nvPr/>
            </p:nvSpPr>
            <p:spPr bwMode="auto">
              <a:xfrm rot="10293817">
                <a:off x="3279787" y="3764961"/>
                <a:ext cx="101148" cy="181282"/>
              </a:xfrm>
              <a:custGeom>
                <a:avLst/>
                <a:gdLst>
                  <a:gd name="connsiteX0" fmla="*/ 52577 w 101148"/>
                  <a:gd name="connsiteY0" fmla="*/ 0 h 181282"/>
                  <a:gd name="connsiteX1" fmla="*/ 71650 w 101148"/>
                  <a:gd name="connsiteY1" fmla="*/ 46154 h 181282"/>
                  <a:gd name="connsiteX2" fmla="*/ 101148 w 101148"/>
                  <a:gd name="connsiteY2" fmla="*/ 46154 h 181282"/>
                  <a:gd name="connsiteX3" fmla="*/ 101148 w 101148"/>
                  <a:gd name="connsiteY3" fmla="*/ 181282 h 181282"/>
                  <a:gd name="connsiteX4" fmla="*/ 0 w 101148"/>
                  <a:gd name="connsiteY4" fmla="*/ 181282 h 181282"/>
                  <a:gd name="connsiteX5" fmla="*/ 0 w 101148"/>
                  <a:gd name="connsiteY5" fmla="*/ 46154 h 181282"/>
                  <a:gd name="connsiteX6" fmla="*/ 33504 w 101148"/>
                  <a:gd name="connsiteY6" fmla="*/ 46154 h 18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48" h="181282">
                    <a:moveTo>
                      <a:pt x="52577" y="0"/>
                    </a:moveTo>
                    <a:lnTo>
                      <a:pt x="71650" y="46154"/>
                    </a:lnTo>
                    <a:lnTo>
                      <a:pt x="101148" y="46154"/>
                    </a:lnTo>
                    <a:lnTo>
                      <a:pt x="101148" y="181282"/>
                    </a:lnTo>
                    <a:lnTo>
                      <a:pt x="0" y="181282"/>
                    </a:lnTo>
                    <a:lnTo>
                      <a:pt x="0" y="46154"/>
                    </a:lnTo>
                    <a:lnTo>
                      <a:pt x="33504" y="46154"/>
                    </a:lnTo>
                    <a:close/>
                  </a:path>
                </a:pathLst>
              </a:custGeom>
              <a:solidFill>
                <a:schemeClr val="accent5"/>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Freeform: Shape 119">
                <a:extLst>
                  <a:ext uri="{FF2B5EF4-FFF2-40B4-BE49-F238E27FC236}">
                    <a16:creationId xmlns:a16="http://schemas.microsoft.com/office/drawing/2014/main" id="{6AFC133A-CD44-45A5-93FA-4A151BCA5B8F}"/>
                  </a:ext>
                </a:extLst>
              </p:cNvPr>
              <p:cNvSpPr/>
              <p:nvPr/>
            </p:nvSpPr>
            <p:spPr bwMode="auto">
              <a:xfrm rot="15566799">
                <a:off x="2916360" y="3562383"/>
                <a:ext cx="101148" cy="181282"/>
              </a:xfrm>
              <a:custGeom>
                <a:avLst/>
                <a:gdLst>
                  <a:gd name="connsiteX0" fmla="*/ 52577 w 101148"/>
                  <a:gd name="connsiteY0" fmla="*/ 0 h 181282"/>
                  <a:gd name="connsiteX1" fmla="*/ 71650 w 101148"/>
                  <a:gd name="connsiteY1" fmla="*/ 46154 h 181282"/>
                  <a:gd name="connsiteX2" fmla="*/ 101148 w 101148"/>
                  <a:gd name="connsiteY2" fmla="*/ 46154 h 181282"/>
                  <a:gd name="connsiteX3" fmla="*/ 101148 w 101148"/>
                  <a:gd name="connsiteY3" fmla="*/ 181282 h 181282"/>
                  <a:gd name="connsiteX4" fmla="*/ 0 w 101148"/>
                  <a:gd name="connsiteY4" fmla="*/ 181282 h 181282"/>
                  <a:gd name="connsiteX5" fmla="*/ 0 w 101148"/>
                  <a:gd name="connsiteY5" fmla="*/ 46154 h 181282"/>
                  <a:gd name="connsiteX6" fmla="*/ 33504 w 101148"/>
                  <a:gd name="connsiteY6" fmla="*/ 46154 h 18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48" h="181282">
                    <a:moveTo>
                      <a:pt x="52577" y="0"/>
                    </a:moveTo>
                    <a:lnTo>
                      <a:pt x="71650" y="46154"/>
                    </a:lnTo>
                    <a:lnTo>
                      <a:pt x="101148" y="46154"/>
                    </a:lnTo>
                    <a:lnTo>
                      <a:pt x="101148" y="181282"/>
                    </a:lnTo>
                    <a:lnTo>
                      <a:pt x="0" y="181282"/>
                    </a:lnTo>
                    <a:lnTo>
                      <a:pt x="0" y="46154"/>
                    </a:lnTo>
                    <a:lnTo>
                      <a:pt x="33504" y="46154"/>
                    </a:lnTo>
                    <a:close/>
                  </a:path>
                </a:pathLst>
              </a:custGeom>
              <a:solidFill>
                <a:schemeClr val="accent5"/>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Flowchart: Delay 120">
                <a:extLst>
                  <a:ext uri="{FF2B5EF4-FFF2-40B4-BE49-F238E27FC236}">
                    <a16:creationId xmlns:a16="http://schemas.microsoft.com/office/drawing/2014/main" id="{44A25171-6933-447E-8737-B0A649BD69F2}"/>
                  </a:ext>
                </a:extLst>
              </p:cNvPr>
              <p:cNvSpPr/>
              <p:nvPr/>
            </p:nvSpPr>
            <p:spPr bwMode="auto">
              <a:xfrm rot="20070225">
                <a:off x="3546991" y="3248645"/>
                <a:ext cx="121694" cy="111810"/>
              </a:xfrm>
              <a:prstGeom prst="flowChartDelay">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Flowchart: Delay 121">
                <a:extLst>
                  <a:ext uri="{FF2B5EF4-FFF2-40B4-BE49-F238E27FC236}">
                    <a16:creationId xmlns:a16="http://schemas.microsoft.com/office/drawing/2014/main" id="{FC0D39FE-51C1-4F4A-8DAD-CF8F9174228D}"/>
                  </a:ext>
                </a:extLst>
              </p:cNvPr>
              <p:cNvSpPr/>
              <p:nvPr/>
            </p:nvSpPr>
            <p:spPr bwMode="auto">
              <a:xfrm rot="3607682">
                <a:off x="3427883" y="3732746"/>
                <a:ext cx="121694" cy="111810"/>
              </a:xfrm>
              <a:prstGeom prst="flowChartDelay">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28" name="Oval 127">
              <a:extLst>
                <a:ext uri="{FF2B5EF4-FFF2-40B4-BE49-F238E27FC236}">
                  <a16:creationId xmlns:a16="http://schemas.microsoft.com/office/drawing/2014/main" id="{CF35AFF4-1BA1-45DF-B590-3E088565C7A9}"/>
                </a:ext>
              </a:extLst>
            </p:cNvPr>
            <p:cNvSpPr/>
            <p:nvPr/>
          </p:nvSpPr>
          <p:spPr bwMode="auto">
            <a:xfrm>
              <a:off x="979009" y="2480010"/>
              <a:ext cx="1856877" cy="1871268"/>
            </a:xfrm>
            <a:prstGeom prst="ellipse">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Freeform: Shape 126">
              <a:extLst>
                <a:ext uri="{FF2B5EF4-FFF2-40B4-BE49-F238E27FC236}">
                  <a16:creationId xmlns:a16="http://schemas.microsoft.com/office/drawing/2014/main" id="{C399DAEC-C8DF-4187-B90E-E496A8EA5771}"/>
                </a:ext>
              </a:extLst>
            </p:cNvPr>
            <p:cNvSpPr/>
            <p:nvPr/>
          </p:nvSpPr>
          <p:spPr bwMode="auto">
            <a:xfrm>
              <a:off x="1121408" y="3057974"/>
              <a:ext cx="671568" cy="797629"/>
            </a:xfrm>
            <a:custGeom>
              <a:avLst/>
              <a:gdLst>
                <a:gd name="connsiteX0" fmla="*/ 504223 w 671568"/>
                <a:gd name="connsiteY0" fmla="*/ 447 h 797629"/>
                <a:gd name="connsiteX1" fmla="*/ 671568 w 671568"/>
                <a:gd name="connsiteY1" fmla="*/ 167792 h 797629"/>
                <a:gd name="connsiteX2" fmla="*/ 504223 w 671568"/>
                <a:gd name="connsiteY2" fmla="*/ 335137 h 797629"/>
                <a:gd name="connsiteX3" fmla="*/ 350029 w 671568"/>
                <a:gd name="connsiteY3" fmla="*/ 232930 h 797629"/>
                <a:gd name="connsiteX4" fmla="*/ 349036 w 671568"/>
                <a:gd name="connsiteY4" fmla="*/ 228014 h 797629"/>
                <a:gd name="connsiteX5" fmla="*/ 315741 w 671568"/>
                <a:gd name="connsiteY5" fmla="*/ 237704 h 797629"/>
                <a:gd name="connsiteX6" fmla="*/ 222859 w 671568"/>
                <a:gd name="connsiteY6" fmla="*/ 343157 h 797629"/>
                <a:gd name="connsiteX7" fmla="*/ 242843 w 671568"/>
                <a:gd name="connsiteY7" fmla="*/ 483867 h 797629"/>
                <a:gd name="connsiteX8" fmla="*/ 268596 w 671568"/>
                <a:gd name="connsiteY8" fmla="*/ 511042 h 797629"/>
                <a:gd name="connsiteX9" fmla="*/ 320438 w 671568"/>
                <a:gd name="connsiteY9" fmla="*/ 476090 h 797629"/>
                <a:gd name="connsiteX10" fmla="*/ 385576 w 671568"/>
                <a:gd name="connsiteY10" fmla="*/ 462939 h 797629"/>
                <a:gd name="connsiteX11" fmla="*/ 552921 w 671568"/>
                <a:gd name="connsiteY11" fmla="*/ 630284 h 797629"/>
                <a:gd name="connsiteX12" fmla="*/ 385576 w 671568"/>
                <a:gd name="connsiteY12" fmla="*/ 797629 h 797629"/>
                <a:gd name="connsiteX13" fmla="*/ 320438 w 671568"/>
                <a:gd name="connsiteY13" fmla="*/ 784478 h 797629"/>
                <a:gd name="connsiteX14" fmla="*/ 309068 w 671568"/>
                <a:gd name="connsiteY14" fmla="*/ 776813 h 797629"/>
                <a:gd name="connsiteX15" fmla="*/ 308104 w 671568"/>
                <a:gd name="connsiteY15" fmla="*/ 780103 h 797629"/>
                <a:gd name="connsiteX16" fmla="*/ 15413 w 671568"/>
                <a:gd name="connsiteY16" fmla="*/ 285213 h 797629"/>
                <a:gd name="connsiteX17" fmla="*/ 439453 w 671568"/>
                <a:gd name="connsiteY17" fmla="*/ 817 h 797629"/>
                <a:gd name="connsiteX18" fmla="*/ 474914 w 671568"/>
                <a:gd name="connsiteY18" fmla="*/ 6364 h 797629"/>
                <a:gd name="connsiteX0" fmla="*/ 504223 w 671568"/>
                <a:gd name="connsiteY0" fmla="*/ 447 h 797629"/>
                <a:gd name="connsiteX1" fmla="*/ 671568 w 671568"/>
                <a:gd name="connsiteY1" fmla="*/ 167792 h 797629"/>
                <a:gd name="connsiteX2" fmla="*/ 504223 w 671568"/>
                <a:gd name="connsiteY2" fmla="*/ 335137 h 797629"/>
                <a:gd name="connsiteX3" fmla="*/ 350029 w 671568"/>
                <a:gd name="connsiteY3" fmla="*/ 232930 h 797629"/>
                <a:gd name="connsiteX4" fmla="*/ 349036 w 671568"/>
                <a:gd name="connsiteY4" fmla="*/ 228014 h 797629"/>
                <a:gd name="connsiteX5" fmla="*/ 315741 w 671568"/>
                <a:gd name="connsiteY5" fmla="*/ 237704 h 797629"/>
                <a:gd name="connsiteX6" fmla="*/ 222859 w 671568"/>
                <a:gd name="connsiteY6" fmla="*/ 343157 h 797629"/>
                <a:gd name="connsiteX7" fmla="*/ 242843 w 671568"/>
                <a:gd name="connsiteY7" fmla="*/ 483867 h 797629"/>
                <a:gd name="connsiteX8" fmla="*/ 320438 w 671568"/>
                <a:gd name="connsiteY8" fmla="*/ 476090 h 797629"/>
                <a:gd name="connsiteX9" fmla="*/ 385576 w 671568"/>
                <a:gd name="connsiteY9" fmla="*/ 462939 h 797629"/>
                <a:gd name="connsiteX10" fmla="*/ 552921 w 671568"/>
                <a:gd name="connsiteY10" fmla="*/ 630284 h 797629"/>
                <a:gd name="connsiteX11" fmla="*/ 385576 w 671568"/>
                <a:gd name="connsiteY11" fmla="*/ 797629 h 797629"/>
                <a:gd name="connsiteX12" fmla="*/ 320438 w 671568"/>
                <a:gd name="connsiteY12" fmla="*/ 784478 h 797629"/>
                <a:gd name="connsiteX13" fmla="*/ 309068 w 671568"/>
                <a:gd name="connsiteY13" fmla="*/ 776813 h 797629"/>
                <a:gd name="connsiteX14" fmla="*/ 308104 w 671568"/>
                <a:gd name="connsiteY14" fmla="*/ 780103 h 797629"/>
                <a:gd name="connsiteX15" fmla="*/ 15413 w 671568"/>
                <a:gd name="connsiteY15" fmla="*/ 285213 h 797629"/>
                <a:gd name="connsiteX16" fmla="*/ 439453 w 671568"/>
                <a:gd name="connsiteY16" fmla="*/ 817 h 797629"/>
                <a:gd name="connsiteX17" fmla="*/ 474914 w 671568"/>
                <a:gd name="connsiteY17" fmla="*/ 6364 h 797629"/>
                <a:gd name="connsiteX18" fmla="*/ 504223 w 671568"/>
                <a:gd name="connsiteY18"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50029 w 671568"/>
                <a:gd name="connsiteY3" fmla="*/ 232930 h 797629"/>
                <a:gd name="connsiteX4" fmla="*/ 349036 w 671568"/>
                <a:gd name="connsiteY4" fmla="*/ 228014 h 797629"/>
                <a:gd name="connsiteX5" fmla="*/ 315741 w 671568"/>
                <a:gd name="connsiteY5" fmla="*/ 237704 h 797629"/>
                <a:gd name="connsiteX6" fmla="*/ 222859 w 671568"/>
                <a:gd name="connsiteY6" fmla="*/ 343157 h 797629"/>
                <a:gd name="connsiteX7" fmla="*/ 262902 w 671568"/>
                <a:gd name="connsiteY7" fmla="*/ 458792 h 797629"/>
                <a:gd name="connsiteX8" fmla="*/ 320438 w 671568"/>
                <a:gd name="connsiteY8" fmla="*/ 476090 h 797629"/>
                <a:gd name="connsiteX9" fmla="*/ 385576 w 671568"/>
                <a:gd name="connsiteY9" fmla="*/ 462939 h 797629"/>
                <a:gd name="connsiteX10" fmla="*/ 552921 w 671568"/>
                <a:gd name="connsiteY10" fmla="*/ 630284 h 797629"/>
                <a:gd name="connsiteX11" fmla="*/ 385576 w 671568"/>
                <a:gd name="connsiteY11" fmla="*/ 797629 h 797629"/>
                <a:gd name="connsiteX12" fmla="*/ 320438 w 671568"/>
                <a:gd name="connsiteY12" fmla="*/ 784478 h 797629"/>
                <a:gd name="connsiteX13" fmla="*/ 309068 w 671568"/>
                <a:gd name="connsiteY13" fmla="*/ 776813 h 797629"/>
                <a:gd name="connsiteX14" fmla="*/ 308104 w 671568"/>
                <a:gd name="connsiteY14" fmla="*/ 780103 h 797629"/>
                <a:gd name="connsiteX15" fmla="*/ 15413 w 671568"/>
                <a:gd name="connsiteY15" fmla="*/ 285213 h 797629"/>
                <a:gd name="connsiteX16" fmla="*/ 439453 w 671568"/>
                <a:gd name="connsiteY16" fmla="*/ 817 h 797629"/>
                <a:gd name="connsiteX17" fmla="*/ 474914 w 671568"/>
                <a:gd name="connsiteY17" fmla="*/ 6364 h 797629"/>
                <a:gd name="connsiteX18" fmla="*/ 504223 w 671568"/>
                <a:gd name="connsiteY18"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50029 w 671568"/>
                <a:gd name="connsiteY3" fmla="*/ 232930 h 797629"/>
                <a:gd name="connsiteX4" fmla="*/ 315741 w 671568"/>
                <a:gd name="connsiteY4" fmla="*/ 237704 h 797629"/>
                <a:gd name="connsiteX5" fmla="*/ 222859 w 671568"/>
                <a:gd name="connsiteY5" fmla="*/ 343157 h 797629"/>
                <a:gd name="connsiteX6" fmla="*/ 262902 w 671568"/>
                <a:gd name="connsiteY6" fmla="*/ 458792 h 797629"/>
                <a:gd name="connsiteX7" fmla="*/ 320438 w 671568"/>
                <a:gd name="connsiteY7" fmla="*/ 476090 h 797629"/>
                <a:gd name="connsiteX8" fmla="*/ 385576 w 671568"/>
                <a:gd name="connsiteY8" fmla="*/ 462939 h 797629"/>
                <a:gd name="connsiteX9" fmla="*/ 552921 w 671568"/>
                <a:gd name="connsiteY9" fmla="*/ 630284 h 797629"/>
                <a:gd name="connsiteX10" fmla="*/ 385576 w 671568"/>
                <a:gd name="connsiteY10" fmla="*/ 797629 h 797629"/>
                <a:gd name="connsiteX11" fmla="*/ 320438 w 671568"/>
                <a:gd name="connsiteY11" fmla="*/ 784478 h 797629"/>
                <a:gd name="connsiteX12" fmla="*/ 309068 w 671568"/>
                <a:gd name="connsiteY12" fmla="*/ 776813 h 797629"/>
                <a:gd name="connsiteX13" fmla="*/ 308104 w 671568"/>
                <a:gd name="connsiteY13" fmla="*/ 780103 h 797629"/>
                <a:gd name="connsiteX14" fmla="*/ 15413 w 671568"/>
                <a:gd name="connsiteY14" fmla="*/ 285213 h 797629"/>
                <a:gd name="connsiteX15" fmla="*/ 439453 w 671568"/>
                <a:gd name="connsiteY15" fmla="*/ 817 h 797629"/>
                <a:gd name="connsiteX16" fmla="*/ 474914 w 671568"/>
                <a:gd name="connsiteY16" fmla="*/ 6364 h 797629"/>
                <a:gd name="connsiteX17" fmla="*/ 504223 w 671568"/>
                <a:gd name="connsiteY17"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50029 w 671568"/>
                <a:gd name="connsiteY3" fmla="*/ 232930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50029 w 671568"/>
                <a:gd name="connsiteY3" fmla="*/ 232930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256216 w 671568"/>
                <a:gd name="connsiteY5" fmla="*/ 44876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256216 w 671568"/>
                <a:gd name="connsiteY5" fmla="*/ 44876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320438 w 671568"/>
                <a:gd name="connsiteY5" fmla="*/ 476090 h 797629"/>
                <a:gd name="connsiteX6" fmla="*/ 385576 w 671568"/>
                <a:gd name="connsiteY6" fmla="*/ 462939 h 797629"/>
                <a:gd name="connsiteX7" fmla="*/ 552921 w 671568"/>
                <a:gd name="connsiteY7" fmla="*/ 630284 h 797629"/>
                <a:gd name="connsiteX8" fmla="*/ 385576 w 671568"/>
                <a:gd name="connsiteY8" fmla="*/ 797629 h 797629"/>
                <a:gd name="connsiteX9" fmla="*/ 320438 w 671568"/>
                <a:gd name="connsiteY9" fmla="*/ 784478 h 797629"/>
                <a:gd name="connsiteX10" fmla="*/ 309068 w 671568"/>
                <a:gd name="connsiteY10" fmla="*/ 776813 h 797629"/>
                <a:gd name="connsiteX11" fmla="*/ 308104 w 671568"/>
                <a:gd name="connsiteY11" fmla="*/ 780103 h 797629"/>
                <a:gd name="connsiteX12" fmla="*/ 15413 w 671568"/>
                <a:gd name="connsiteY12" fmla="*/ 285213 h 797629"/>
                <a:gd name="connsiteX13" fmla="*/ 439453 w 671568"/>
                <a:gd name="connsiteY13" fmla="*/ 817 h 797629"/>
                <a:gd name="connsiteX14" fmla="*/ 474914 w 671568"/>
                <a:gd name="connsiteY14" fmla="*/ 6364 h 797629"/>
                <a:gd name="connsiteX15" fmla="*/ 504223 w 671568"/>
                <a:gd name="connsiteY15"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320438 w 671568"/>
                <a:gd name="connsiteY5" fmla="*/ 476090 h 797629"/>
                <a:gd name="connsiteX6" fmla="*/ 385576 w 671568"/>
                <a:gd name="connsiteY6" fmla="*/ 462939 h 797629"/>
                <a:gd name="connsiteX7" fmla="*/ 552921 w 671568"/>
                <a:gd name="connsiteY7" fmla="*/ 630284 h 797629"/>
                <a:gd name="connsiteX8" fmla="*/ 385576 w 671568"/>
                <a:gd name="connsiteY8" fmla="*/ 797629 h 797629"/>
                <a:gd name="connsiteX9" fmla="*/ 320438 w 671568"/>
                <a:gd name="connsiteY9" fmla="*/ 784478 h 797629"/>
                <a:gd name="connsiteX10" fmla="*/ 309068 w 671568"/>
                <a:gd name="connsiteY10" fmla="*/ 776813 h 797629"/>
                <a:gd name="connsiteX11" fmla="*/ 308104 w 671568"/>
                <a:gd name="connsiteY11" fmla="*/ 780103 h 797629"/>
                <a:gd name="connsiteX12" fmla="*/ 15413 w 671568"/>
                <a:gd name="connsiteY12" fmla="*/ 285213 h 797629"/>
                <a:gd name="connsiteX13" fmla="*/ 439453 w 671568"/>
                <a:gd name="connsiteY13" fmla="*/ 817 h 797629"/>
                <a:gd name="connsiteX14" fmla="*/ 474914 w 671568"/>
                <a:gd name="connsiteY14" fmla="*/ 6364 h 797629"/>
                <a:gd name="connsiteX15" fmla="*/ 504223 w 671568"/>
                <a:gd name="connsiteY15"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320438 w 671568"/>
                <a:gd name="connsiteY5" fmla="*/ 476090 h 797629"/>
                <a:gd name="connsiteX6" fmla="*/ 385576 w 671568"/>
                <a:gd name="connsiteY6" fmla="*/ 462939 h 797629"/>
                <a:gd name="connsiteX7" fmla="*/ 552921 w 671568"/>
                <a:gd name="connsiteY7" fmla="*/ 630284 h 797629"/>
                <a:gd name="connsiteX8" fmla="*/ 385576 w 671568"/>
                <a:gd name="connsiteY8" fmla="*/ 797629 h 797629"/>
                <a:gd name="connsiteX9" fmla="*/ 320438 w 671568"/>
                <a:gd name="connsiteY9" fmla="*/ 784478 h 797629"/>
                <a:gd name="connsiteX10" fmla="*/ 309068 w 671568"/>
                <a:gd name="connsiteY10" fmla="*/ 776813 h 797629"/>
                <a:gd name="connsiteX11" fmla="*/ 308104 w 671568"/>
                <a:gd name="connsiteY11" fmla="*/ 780103 h 797629"/>
                <a:gd name="connsiteX12" fmla="*/ 15413 w 671568"/>
                <a:gd name="connsiteY12" fmla="*/ 285213 h 797629"/>
                <a:gd name="connsiteX13" fmla="*/ 439453 w 671568"/>
                <a:gd name="connsiteY13" fmla="*/ 817 h 797629"/>
                <a:gd name="connsiteX14" fmla="*/ 474914 w 671568"/>
                <a:gd name="connsiteY14" fmla="*/ 6364 h 797629"/>
                <a:gd name="connsiteX15" fmla="*/ 504223 w 671568"/>
                <a:gd name="connsiteY15"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320438 w 671568"/>
                <a:gd name="connsiteY5" fmla="*/ 476090 h 797629"/>
                <a:gd name="connsiteX6" fmla="*/ 385576 w 671568"/>
                <a:gd name="connsiteY6" fmla="*/ 462939 h 797629"/>
                <a:gd name="connsiteX7" fmla="*/ 552921 w 671568"/>
                <a:gd name="connsiteY7" fmla="*/ 630284 h 797629"/>
                <a:gd name="connsiteX8" fmla="*/ 385576 w 671568"/>
                <a:gd name="connsiteY8" fmla="*/ 797629 h 797629"/>
                <a:gd name="connsiteX9" fmla="*/ 320438 w 671568"/>
                <a:gd name="connsiteY9" fmla="*/ 784478 h 797629"/>
                <a:gd name="connsiteX10" fmla="*/ 309068 w 671568"/>
                <a:gd name="connsiteY10" fmla="*/ 776813 h 797629"/>
                <a:gd name="connsiteX11" fmla="*/ 308104 w 671568"/>
                <a:gd name="connsiteY11" fmla="*/ 780103 h 797629"/>
                <a:gd name="connsiteX12" fmla="*/ 15413 w 671568"/>
                <a:gd name="connsiteY12" fmla="*/ 285213 h 797629"/>
                <a:gd name="connsiteX13" fmla="*/ 439453 w 671568"/>
                <a:gd name="connsiteY13" fmla="*/ 817 h 797629"/>
                <a:gd name="connsiteX14" fmla="*/ 474914 w 671568"/>
                <a:gd name="connsiteY14" fmla="*/ 6364 h 797629"/>
                <a:gd name="connsiteX15" fmla="*/ 504223 w 671568"/>
                <a:gd name="connsiteY15"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320438 w 671568"/>
                <a:gd name="connsiteY5" fmla="*/ 476090 h 797629"/>
                <a:gd name="connsiteX6" fmla="*/ 385576 w 671568"/>
                <a:gd name="connsiteY6" fmla="*/ 462939 h 797629"/>
                <a:gd name="connsiteX7" fmla="*/ 552921 w 671568"/>
                <a:gd name="connsiteY7" fmla="*/ 630284 h 797629"/>
                <a:gd name="connsiteX8" fmla="*/ 385576 w 671568"/>
                <a:gd name="connsiteY8" fmla="*/ 797629 h 797629"/>
                <a:gd name="connsiteX9" fmla="*/ 320438 w 671568"/>
                <a:gd name="connsiteY9" fmla="*/ 784478 h 797629"/>
                <a:gd name="connsiteX10" fmla="*/ 309068 w 671568"/>
                <a:gd name="connsiteY10" fmla="*/ 776813 h 797629"/>
                <a:gd name="connsiteX11" fmla="*/ 308104 w 671568"/>
                <a:gd name="connsiteY11" fmla="*/ 780103 h 797629"/>
                <a:gd name="connsiteX12" fmla="*/ 15413 w 671568"/>
                <a:gd name="connsiteY12" fmla="*/ 285213 h 797629"/>
                <a:gd name="connsiteX13" fmla="*/ 439453 w 671568"/>
                <a:gd name="connsiteY13" fmla="*/ 817 h 797629"/>
                <a:gd name="connsiteX14" fmla="*/ 504223 w 671568"/>
                <a:gd name="connsiteY14" fmla="*/ 447 h 797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568" h="797629">
                  <a:moveTo>
                    <a:pt x="504223" y="447"/>
                  </a:moveTo>
                  <a:cubicBezTo>
                    <a:pt x="596645" y="447"/>
                    <a:pt x="671568" y="75370"/>
                    <a:pt x="671568" y="167792"/>
                  </a:cubicBezTo>
                  <a:cubicBezTo>
                    <a:pt x="671568" y="260214"/>
                    <a:pt x="611584" y="326510"/>
                    <a:pt x="504223" y="335137"/>
                  </a:cubicBezTo>
                  <a:cubicBezTo>
                    <a:pt x="451598" y="339366"/>
                    <a:pt x="393821" y="319740"/>
                    <a:pt x="368417" y="259677"/>
                  </a:cubicBezTo>
                  <a:cubicBezTo>
                    <a:pt x="290923" y="259641"/>
                    <a:pt x="250915" y="292043"/>
                    <a:pt x="242919" y="328112"/>
                  </a:cubicBezTo>
                  <a:cubicBezTo>
                    <a:pt x="234923" y="364181"/>
                    <a:pt x="228124" y="438574"/>
                    <a:pt x="320438" y="476090"/>
                  </a:cubicBezTo>
                  <a:cubicBezTo>
                    <a:pt x="340459" y="467622"/>
                    <a:pt x="362471" y="462939"/>
                    <a:pt x="385576" y="462939"/>
                  </a:cubicBezTo>
                  <a:cubicBezTo>
                    <a:pt x="477998" y="462939"/>
                    <a:pt x="552921" y="537862"/>
                    <a:pt x="552921" y="630284"/>
                  </a:cubicBezTo>
                  <a:cubicBezTo>
                    <a:pt x="552921" y="722706"/>
                    <a:pt x="477998" y="797629"/>
                    <a:pt x="385576" y="797629"/>
                  </a:cubicBezTo>
                  <a:cubicBezTo>
                    <a:pt x="362471" y="797629"/>
                    <a:pt x="340459" y="792946"/>
                    <a:pt x="320438" y="784478"/>
                  </a:cubicBezTo>
                  <a:lnTo>
                    <a:pt x="309068" y="776813"/>
                  </a:lnTo>
                  <a:lnTo>
                    <a:pt x="308104" y="780103"/>
                  </a:lnTo>
                  <a:cubicBezTo>
                    <a:pt x="84417" y="717874"/>
                    <a:pt x="-46678" y="496216"/>
                    <a:pt x="15413" y="285213"/>
                  </a:cubicBezTo>
                  <a:cubicBezTo>
                    <a:pt x="68740" y="103988"/>
                    <a:pt x="247558" y="-10884"/>
                    <a:pt x="439453" y="817"/>
                  </a:cubicBezTo>
                  <a:lnTo>
                    <a:pt x="504223" y="447"/>
                  </a:lnTo>
                  <a:close/>
                </a:path>
              </a:pathLst>
            </a:custGeom>
            <a:solidFill>
              <a:schemeClr val="accent3">
                <a:lumMod val="60000"/>
                <a:lumOff val="40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Freeform: Shape 78">
              <a:extLst>
                <a:ext uri="{FF2B5EF4-FFF2-40B4-BE49-F238E27FC236}">
                  <a16:creationId xmlns:a16="http://schemas.microsoft.com/office/drawing/2014/main" id="{84F87913-94E3-4CAD-8821-D41E019AD703}"/>
                </a:ext>
              </a:extLst>
            </p:cNvPr>
            <p:cNvSpPr/>
            <p:nvPr/>
          </p:nvSpPr>
          <p:spPr bwMode="auto">
            <a:xfrm>
              <a:off x="5937502" y="3190888"/>
              <a:ext cx="740028" cy="746580"/>
            </a:xfrm>
            <a:custGeom>
              <a:avLst/>
              <a:gdLst>
                <a:gd name="connsiteX0" fmla="*/ 395661 w 740028"/>
                <a:gd name="connsiteY0" fmla="*/ 0 h 746580"/>
                <a:gd name="connsiteX1" fmla="*/ 471489 w 740028"/>
                <a:gd name="connsiteY1" fmla="*/ 61756 h 746580"/>
                <a:gd name="connsiteX2" fmla="*/ 473387 w 740028"/>
                <a:gd name="connsiteY2" fmla="*/ 73307 h 746580"/>
                <a:gd name="connsiteX3" fmla="*/ 497765 w 740028"/>
                <a:gd name="connsiteY3" fmla="*/ 56133 h 746580"/>
                <a:gd name="connsiteX4" fmla="*/ 529413 w 740028"/>
                <a:gd name="connsiteY4" fmla="*/ 49457 h 746580"/>
                <a:gd name="connsiteX5" fmla="*/ 610721 w 740028"/>
                <a:gd name="connsiteY5" fmla="*/ 134417 h 746580"/>
                <a:gd name="connsiteX6" fmla="*/ 604335 w 740028"/>
                <a:gd name="connsiteY6" fmla="*/ 167468 h 746580"/>
                <a:gd name="connsiteX7" fmla="*/ 620317 w 740028"/>
                <a:gd name="connsiteY7" fmla="*/ 163563 h 746580"/>
                <a:gd name="connsiteX8" fmla="*/ 702612 w 740028"/>
                <a:gd name="connsiteY8" fmla="*/ 263152 h 746580"/>
                <a:gd name="connsiteX9" fmla="*/ 696145 w 740028"/>
                <a:gd name="connsiteY9" fmla="*/ 301916 h 746580"/>
                <a:gd name="connsiteX10" fmla="*/ 684791 w 740028"/>
                <a:gd name="connsiteY10" fmla="*/ 322295 h 746580"/>
                <a:gd name="connsiteX11" fmla="*/ 694635 w 740028"/>
                <a:gd name="connsiteY11" fmla="*/ 323971 h 746580"/>
                <a:gd name="connsiteX12" fmla="*/ 740028 w 740028"/>
                <a:gd name="connsiteY12" fmla="*/ 381724 h 746580"/>
                <a:gd name="connsiteX13" fmla="*/ 718259 w 740028"/>
                <a:gd name="connsiteY13" fmla="*/ 426045 h 746580"/>
                <a:gd name="connsiteX14" fmla="*/ 717707 w 740028"/>
                <a:gd name="connsiteY14" fmla="*/ 426359 h 746580"/>
                <a:gd name="connsiteX15" fmla="*/ 722120 w 740028"/>
                <a:gd name="connsiteY15" fmla="*/ 437898 h 746580"/>
                <a:gd name="connsiteX16" fmla="*/ 687339 w 740028"/>
                <a:gd name="connsiteY16" fmla="*/ 482219 h 746580"/>
                <a:gd name="connsiteX17" fmla="*/ 679226 w 740028"/>
                <a:gd name="connsiteY17" fmla="*/ 485106 h 746580"/>
                <a:gd name="connsiteX18" fmla="*/ 684817 w 740028"/>
                <a:gd name="connsiteY18" fmla="*/ 512280 h 746580"/>
                <a:gd name="connsiteX19" fmla="*/ 611005 w 740028"/>
                <a:gd name="connsiteY19" fmla="*/ 621544 h 746580"/>
                <a:gd name="connsiteX20" fmla="*/ 569285 w 740028"/>
                <a:gd name="connsiteY20" fmla="*/ 629809 h 746580"/>
                <a:gd name="connsiteX21" fmla="*/ 571126 w 740028"/>
                <a:gd name="connsiteY21" fmla="*/ 639531 h 746580"/>
                <a:gd name="connsiteX22" fmla="*/ 492833 w 740028"/>
                <a:gd name="connsiteY22" fmla="*/ 723009 h 746580"/>
                <a:gd name="connsiteX23" fmla="*/ 449059 w 740028"/>
                <a:gd name="connsiteY23" fmla="*/ 708753 h 746580"/>
                <a:gd name="connsiteX24" fmla="*/ 438771 w 740028"/>
                <a:gd name="connsiteY24" fmla="*/ 695432 h 746580"/>
                <a:gd name="connsiteX25" fmla="*/ 424714 w 740028"/>
                <a:gd name="connsiteY25" fmla="*/ 716964 h 746580"/>
                <a:gd name="connsiteX26" fmla="*/ 355481 w 740028"/>
                <a:gd name="connsiteY26" fmla="*/ 746580 h 746580"/>
                <a:gd name="connsiteX27" fmla="*/ 286249 w 740028"/>
                <a:gd name="connsiteY27" fmla="*/ 716964 h 746580"/>
                <a:gd name="connsiteX28" fmla="*/ 265496 w 740028"/>
                <a:gd name="connsiteY28" fmla="*/ 685177 h 746580"/>
                <a:gd name="connsiteX29" fmla="*/ 251367 w 740028"/>
                <a:gd name="connsiteY29" fmla="*/ 694859 h 746580"/>
                <a:gd name="connsiteX30" fmla="*/ 212643 w 740028"/>
                <a:gd name="connsiteY30" fmla="*/ 702805 h 746580"/>
                <a:gd name="connsiteX31" fmla="*/ 113159 w 740028"/>
                <a:gd name="connsiteY31" fmla="*/ 601690 h 746580"/>
                <a:gd name="connsiteX32" fmla="*/ 115574 w 740028"/>
                <a:gd name="connsiteY32" fmla="*/ 589532 h 746580"/>
                <a:gd name="connsiteX33" fmla="*/ 113159 w 740028"/>
                <a:gd name="connsiteY33" fmla="*/ 589904 h 746580"/>
                <a:gd name="connsiteX34" fmla="*/ 17909 w 740028"/>
                <a:gd name="connsiteY34" fmla="*/ 517153 h 746580"/>
                <a:gd name="connsiteX35" fmla="*/ 25394 w 740028"/>
                <a:gd name="connsiteY35" fmla="*/ 488835 h 746580"/>
                <a:gd name="connsiteX36" fmla="*/ 41175 w 740028"/>
                <a:gd name="connsiteY36" fmla="*/ 470958 h 746580"/>
                <a:gd name="connsiteX37" fmla="*/ 27898 w 740028"/>
                <a:gd name="connsiteY37" fmla="*/ 460213 h 746580"/>
                <a:gd name="connsiteX38" fmla="*/ 0 w 740028"/>
                <a:gd name="connsiteY38" fmla="*/ 379365 h 746580"/>
                <a:gd name="connsiteX39" fmla="*/ 58174 w 740028"/>
                <a:gd name="connsiteY39" fmla="*/ 274014 h 746580"/>
                <a:gd name="connsiteX40" fmla="*/ 58926 w 740028"/>
                <a:gd name="connsiteY40" fmla="*/ 273832 h 746580"/>
                <a:gd name="connsiteX41" fmla="*/ 54329 w 740028"/>
                <a:gd name="connsiteY41" fmla="*/ 266387 h 746580"/>
                <a:gd name="connsiteX42" fmla="*/ 46844 w 740028"/>
                <a:gd name="connsiteY42" fmla="*/ 225902 h 746580"/>
                <a:gd name="connsiteX43" fmla="*/ 142094 w 740028"/>
                <a:gd name="connsiteY43" fmla="*/ 121892 h 746580"/>
                <a:gd name="connsiteX44" fmla="*/ 159402 w 740028"/>
                <a:gd name="connsiteY44" fmla="*/ 125707 h 746580"/>
                <a:gd name="connsiteX45" fmla="*/ 165905 w 740028"/>
                <a:gd name="connsiteY45" fmla="*/ 92030 h 746580"/>
                <a:gd name="connsiteX46" fmla="*/ 257571 w 740028"/>
                <a:gd name="connsiteY46" fmla="*/ 28505 h 746580"/>
                <a:gd name="connsiteX47" fmla="*/ 296295 w 740028"/>
                <a:gd name="connsiteY47" fmla="*/ 36679 h 746580"/>
                <a:gd name="connsiteX48" fmla="*/ 323191 w 740028"/>
                <a:gd name="connsiteY48" fmla="*/ 55638 h 746580"/>
                <a:gd name="connsiteX49" fmla="*/ 337470 w 740028"/>
                <a:gd name="connsiteY49" fmla="*/ 29616 h 746580"/>
                <a:gd name="connsiteX50" fmla="*/ 395661 w 740028"/>
                <a:gd name="connsiteY50" fmla="*/ 0 h 7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40028" h="746580">
                  <a:moveTo>
                    <a:pt x="395661" y="0"/>
                  </a:moveTo>
                  <a:cubicBezTo>
                    <a:pt x="429749" y="0"/>
                    <a:pt x="458996" y="25465"/>
                    <a:pt x="471489" y="61756"/>
                  </a:cubicBezTo>
                  <a:lnTo>
                    <a:pt x="473387" y="73307"/>
                  </a:lnTo>
                  <a:lnTo>
                    <a:pt x="497765" y="56133"/>
                  </a:lnTo>
                  <a:cubicBezTo>
                    <a:pt x="507492" y="51834"/>
                    <a:pt x="518187" y="49457"/>
                    <a:pt x="529413" y="49457"/>
                  </a:cubicBezTo>
                  <a:cubicBezTo>
                    <a:pt x="574318" y="49457"/>
                    <a:pt x="610721" y="87495"/>
                    <a:pt x="610721" y="134417"/>
                  </a:cubicBezTo>
                  <a:lnTo>
                    <a:pt x="604335" y="167468"/>
                  </a:lnTo>
                  <a:lnTo>
                    <a:pt x="620317" y="163563"/>
                  </a:lnTo>
                  <a:cubicBezTo>
                    <a:pt x="665767" y="163563"/>
                    <a:pt x="702612" y="208151"/>
                    <a:pt x="702612" y="263152"/>
                  </a:cubicBezTo>
                  <a:cubicBezTo>
                    <a:pt x="702612" y="276902"/>
                    <a:pt x="700309" y="290002"/>
                    <a:pt x="696145" y="301916"/>
                  </a:cubicBezTo>
                  <a:lnTo>
                    <a:pt x="684791" y="322295"/>
                  </a:lnTo>
                  <a:lnTo>
                    <a:pt x="694635" y="323971"/>
                  </a:lnTo>
                  <a:cubicBezTo>
                    <a:pt x="721310" y="333486"/>
                    <a:pt x="740028" y="355761"/>
                    <a:pt x="740028" y="381724"/>
                  </a:cubicBezTo>
                  <a:cubicBezTo>
                    <a:pt x="740028" y="399033"/>
                    <a:pt x="731709" y="414702"/>
                    <a:pt x="718259" y="426045"/>
                  </a:cubicBezTo>
                  <a:lnTo>
                    <a:pt x="717707" y="426359"/>
                  </a:lnTo>
                  <a:lnTo>
                    <a:pt x="722120" y="437898"/>
                  </a:lnTo>
                  <a:cubicBezTo>
                    <a:pt x="722120" y="455207"/>
                    <a:pt x="708829" y="470876"/>
                    <a:pt x="687339" y="482219"/>
                  </a:cubicBezTo>
                  <a:lnTo>
                    <a:pt x="679226" y="485106"/>
                  </a:lnTo>
                  <a:lnTo>
                    <a:pt x="684817" y="512280"/>
                  </a:lnTo>
                  <a:cubicBezTo>
                    <a:pt x="684817" y="561399"/>
                    <a:pt x="654381" y="603543"/>
                    <a:pt x="611005" y="621544"/>
                  </a:cubicBezTo>
                  <a:lnTo>
                    <a:pt x="569285" y="629809"/>
                  </a:lnTo>
                  <a:lnTo>
                    <a:pt x="571126" y="639531"/>
                  </a:lnTo>
                  <a:cubicBezTo>
                    <a:pt x="571126" y="685635"/>
                    <a:pt x="536073" y="723009"/>
                    <a:pt x="492833" y="723009"/>
                  </a:cubicBezTo>
                  <a:cubicBezTo>
                    <a:pt x="476618" y="723009"/>
                    <a:pt x="461555" y="717753"/>
                    <a:pt x="449059" y="708753"/>
                  </a:cubicBezTo>
                  <a:lnTo>
                    <a:pt x="438771" y="695432"/>
                  </a:lnTo>
                  <a:lnTo>
                    <a:pt x="424714" y="716964"/>
                  </a:lnTo>
                  <a:cubicBezTo>
                    <a:pt x="406996" y="735262"/>
                    <a:pt x="382518" y="746580"/>
                    <a:pt x="355481" y="746580"/>
                  </a:cubicBezTo>
                  <a:cubicBezTo>
                    <a:pt x="328444" y="746580"/>
                    <a:pt x="303967" y="735262"/>
                    <a:pt x="286249" y="716964"/>
                  </a:cubicBezTo>
                  <a:lnTo>
                    <a:pt x="265496" y="685177"/>
                  </a:lnTo>
                  <a:lnTo>
                    <a:pt x="251367" y="694859"/>
                  </a:lnTo>
                  <a:cubicBezTo>
                    <a:pt x="239465" y="699976"/>
                    <a:pt x="226379" y="702805"/>
                    <a:pt x="212643" y="702805"/>
                  </a:cubicBezTo>
                  <a:cubicBezTo>
                    <a:pt x="157700" y="702805"/>
                    <a:pt x="113159" y="657534"/>
                    <a:pt x="113159" y="601690"/>
                  </a:cubicBezTo>
                  <a:lnTo>
                    <a:pt x="115574" y="589532"/>
                  </a:lnTo>
                  <a:lnTo>
                    <a:pt x="113159" y="589904"/>
                  </a:lnTo>
                  <a:cubicBezTo>
                    <a:pt x="60554" y="589904"/>
                    <a:pt x="17909" y="557332"/>
                    <a:pt x="17909" y="517153"/>
                  </a:cubicBezTo>
                  <a:cubicBezTo>
                    <a:pt x="17909" y="507108"/>
                    <a:pt x="20574" y="497539"/>
                    <a:pt x="25394" y="488835"/>
                  </a:cubicBezTo>
                  <a:lnTo>
                    <a:pt x="41175" y="470958"/>
                  </a:lnTo>
                  <a:lnTo>
                    <a:pt x="27898" y="460213"/>
                  </a:lnTo>
                  <a:cubicBezTo>
                    <a:pt x="10661" y="439522"/>
                    <a:pt x="0" y="410938"/>
                    <a:pt x="0" y="379365"/>
                  </a:cubicBezTo>
                  <a:cubicBezTo>
                    <a:pt x="0" y="332006"/>
                    <a:pt x="23988" y="291371"/>
                    <a:pt x="58174" y="274014"/>
                  </a:cubicBezTo>
                  <a:lnTo>
                    <a:pt x="58926" y="273832"/>
                  </a:lnTo>
                  <a:lnTo>
                    <a:pt x="54329" y="266387"/>
                  </a:lnTo>
                  <a:cubicBezTo>
                    <a:pt x="49509" y="253944"/>
                    <a:pt x="46844" y="240263"/>
                    <a:pt x="46844" y="225902"/>
                  </a:cubicBezTo>
                  <a:cubicBezTo>
                    <a:pt x="46844" y="168459"/>
                    <a:pt x="89489" y="121892"/>
                    <a:pt x="142094" y="121892"/>
                  </a:cubicBezTo>
                  <a:lnTo>
                    <a:pt x="159402" y="125707"/>
                  </a:lnTo>
                  <a:lnTo>
                    <a:pt x="165905" y="92030"/>
                  </a:lnTo>
                  <a:cubicBezTo>
                    <a:pt x="181008" y="54699"/>
                    <a:pt x="216364" y="28505"/>
                    <a:pt x="257571" y="28505"/>
                  </a:cubicBezTo>
                  <a:cubicBezTo>
                    <a:pt x="271307" y="28505"/>
                    <a:pt x="284393" y="31415"/>
                    <a:pt x="296295" y="36679"/>
                  </a:cubicBezTo>
                  <a:lnTo>
                    <a:pt x="323191" y="55638"/>
                  </a:lnTo>
                  <a:lnTo>
                    <a:pt x="337470" y="29616"/>
                  </a:lnTo>
                  <a:cubicBezTo>
                    <a:pt x="352363" y="11318"/>
                    <a:pt x="372936" y="0"/>
                    <a:pt x="395661" y="0"/>
                  </a:cubicBezTo>
                  <a:close/>
                </a:path>
              </a:pathLst>
            </a:custGeom>
            <a:solidFill>
              <a:schemeClr val="accent4"/>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Freeform: Shape 79">
              <a:extLst>
                <a:ext uri="{FF2B5EF4-FFF2-40B4-BE49-F238E27FC236}">
                  <a16:creationId xmlns:a16="http://schemas.microsoft.com/office/drawing/2014/main" id="{FBA81284-8245-48BD-9193-E1E1B47D606C}"/>
                </a:ext>
              </a:extLst>
            </p:cNvPr>
            <p:cNvSpPr/>
            <p:nvPr/>
          </p:nvSpPr>
          <p:spPr bwMode="auto">
            <a:xfrm rot="21123565">
              <a:off x="2941521" y="3091736"/>
              <a:ext cx="740028" cy="746580"/>
            </a:xfrm>
            <a:custGeom>
              <a:avLst/>
              <a:gdLst>
                <a:gd name="connsiteX0" fmla="*/ 395661 w 740028"/>
                <a:gd name="connsiteY0" fmla="*/ 0 h 746580"/>
                <a:gd name="connsiteX1" fmla="*/ 471489 w 740028"/>
                <a:gd name="connsiteY1" fmla="*/ 61756 h 746580"/>
                <a:gd name="connsiteX2" fmla="*/ 473387 w 740028"/>
                <a:gd name="connsiteY2" fmla="*/ 73307 h 746580"/>
                <a:gd name="connsiteX3" fmla="*/ 497765 w 740028"/>
                <a:gd name="connsiteY3" fmla="*/ 56133 h 746580"/>
                <a:gd name="connsiteX4" fmla="*/ 529413 w 740028"/>
                <a:gd name="connsiteY4" fmla="*/ 49457 h 746580"/>
                <a:gd name="connsiteX5" fmla="*/ 610721 w 740028"/>
                <a:gd name="connsiteY5" fmla="*/ 134417 h 746580"/>
                <a:gd name="connsiteX6" fmla="*/ 604335 w 740028"/>
                <a:gd name="connsiteY6" fmla="*/ 167468 h 746580"/>
                <a:gd name="connsiteX7" fmla="*/ 620317 w 740028"/>
                <a:gd name="connsiteY7" fmla="*/ 163563 h 746580"/>
                <a:gd name="connsiteX8" fmla="*/ 702612 w 740028"/>
                <a:gd name="connsiteY8" fmla="*/ 263152 h 746580"/>
                <a:gd name="connsiteX9" fmla="*/ 696145 w 740028"/>
                <a:gd name="connsiteY9" fmla="*/ 301916 h 746580"/>
                <a:gd name="connsiteX10" fmla="*/ 684791 w 740028"/>
                <a:gd name="connsiteY10" fmla="*/ 322295 h 746580"/>
                <a:gd name="connsiteX11" fmla="*/ 694635 w 740028"/>
                <a:gd name="connsiteY11" fmla="*/ 323971 h 746580"/>
                <a:gd name="connsiteX12" fmla="*/ 740028 w 740028"/>
                <a:gd name="connsiteY12" fmla="*/ 381724 h 746580"/>
                <a:gd name="connsiteX13" fmla="*/ 718259 w 740028"/>
                <a:gd name="connsiteY13" fmla="*/ 426045 h 746580"/>
                <a:gd name="connsiteX14" fmla="*/ 717707 w 740028"/>
                <a:gd name="connsiteY14" fmla="*/ 426359 h 746580"/>
                <a:gd name="connsiteX15" fmla="*/ 722120 w 740028"/>
                <a:gd name="connsiteY15" fmla="*/ 437898 h 746580"/>
                <a:gd name="connsiteX16" fmla="*/ 687339 w 740028"/>
                <a:gd name="connsiteY16" fmla="*/ 482219 h 746580"/>
                <a:gd name="connsiteX17" fmla="*/ 679226 w 740028"/>
                <a:gd name="connsiteY17" fmla="*/ 485106 h 746580"/>
                <a:gd name="connsiteX18" fmla="*/ 684817 w 740028"/>
                <a:gd name="connsiteY18" fmla="*/ 512280 h 746580"/>
                <a:gd name="connsiteX19" fmla="*/ 611005 w 740028"/>
                <a:gd name="connsiteY19" fmla="*/ 621544 h 746580"/>
                <a:gd name="connsiteX20" fmla="*/ 569285 w 740028"/>
                <a:gd name="connsiteY20" fmla="*/ 629809 h 746580"/>
                <a:gd name="connsiteX21" fmla="*/ 571126 w 740028"/>
                <a:gd name="connsiteY21" fmla="*/ 639531 h 746580"/>
                <a:gd name="connsiteX22" fmla="*/ 492833 w 740028"/>
                <a:gd name="connsiteY22" fmla="*/ 723009 h 746580"/>
                <a:gd name="connsiteX23" fmla="*/ 449059 w 740028"/>
                <a:gd name="connsiteY23" fmla="*/ 708753 h 746580"/>
                <a:gd name="connsiteX24" fmla="*/ 438771 w 740028"/>
                <a:gd name="connsiteY24" fmla="*/ 695432 h 746580"/>
                <a:gd name="connsiteX25" fmla="*/ 424714 w 740028"/>
                <a:gd name="connsiteY25" fmla="*/ 716964 h 746580"/>
                <a:gd name="connsiteX26" fmla="*/ 355481 w 740028"/>
                <a:gd name="connsiteY26" fmla="*/ 746580 h 746580"/>
                <a:gd name="connsiteX27" fmla="*/ 286249 w 740028"/>
                <a:gd name="connsiteY27" fmla="*/ 716964 h 746580"/>
                <a:gd name="connsiteX28" fmla="*/ 265496 w 740028"/>
                <a:gd name="connsiteY28" fmla="*/ 685177 h 746580"/>
                <a:gd name="connsiteX29" fmla="*/ 251367 w 740028"/>
                <a:gd name="connsiteY29" fmla="*/ 694859 h 746580"/>
                <a:gd name="connsiteX30" fmla="*/ 212643 w 740028"/>
                <a:gd name="connsiteY30" fmla="*/ 702805 h 746580"/>
                <a:gd name="connsiteX31" fmla="*/ 113159 w 740028"/>
                <a:gd name="connsiteY31" fmla="*/ 601690 h 746580"/>
                <a:gd name="connsiteX32" fmla="*/ 115574 w 740028"/>
                <a:gd name="connsiteY32" fmla="*/ 589532 h 746580"/>
                <a:gd name="connsiteX33" fmla="*/ 113159 w 740028"/>
                <a:gd name="connsiteY33" fmla="*/ 589904 h 746580"/>
                <a:gd name="connsiteX34" fmla="*/ 17909 w 740028"/>
                <a:gd name="connsiteY34" fmla="*/ 517153 h 746580"/>
                <a:gd name="connsiteX35" fmla="*/ 25394 w 740028"/>
                <a:gd name="connsiteY35" fmla="*/ 488835 h 746580"/>
                <a:gd name="connsiteX36" fmla="*/ 41175 w 740028"/>
                <a:gd name="connsiteY36" fmla="*/ 470958 h 746580"/>
                <a:gd name="connsiteX37" fmla="*/ 27898 w 740028"/>
                <a:gd name="connsiteY37" fmla="*/ 460213 h 746580"/>
                <a:gd name="connsiteX38" fmla="*/ 0 w 740028"/>
                <a:gd name="connsiteY38" fmla="*/ 379365 h 746580"/>
                <a:gd name="connsiteX39" fmla="*/ 58174 w 740028"/>
                <a:gd name="connsiteY39" fmla="*/ 274014 h 746580"/>
                <a:gd name="connsiteX40" fmla="*/ 58926 w 740028"/>
                <a:gd name="connsiteY40" fmla="*/ 273832 h 746580"/>
                <a:gd name="connsiteX41" fmla="*/ 54329 w 740028"/>
                <a:gd name="connsiteY41" fmla="*/ 266387 h 746580"/>
                <a:gd name="connsiteX42" fmla="*/ 46844 w 740028"/>
                <a:gd name="connsiteY42" fmla="*/ 225902 h 746580"/>
                <a:gd name="connsiteX43" fmla="*/ 142094 w 740028"/>
                <a:gd name="connsiteY43" fmla="*/ 121892 h 746580"/>
                <a:gd name="connsiteX44" fmla="*/ 159402 w 740028"/>
                <a:gd name="connsiteY44" fmla="*/ 125707 h 746580"/>
                <a:gd name="connsiteX45" fmla="*/ 165905 w 740028"/>
                <a:gd name="connsiteY45" fmla="*/ 92030 h 746580"/>
                <a:gd name="connsiteX46" fmla="*/ 257571 w 740028"/>
                <a:gd name="connsiteY46" fmla="*/ 28505 h 746580"/>
                <a:gd name="connsiteX47" fmla="*/ 296295 w 740028"/>
                <a:gd name="connsiteY47" fmla="*/ 36679 h 746580"/>
                <a:gd name="connsiteX48" fmla="*/ 323191 w 740028"/>
                <a:gd name="connsiteY48" fmla="*/ 55638 h 746580"/>
                <a:gd name="connsiteX49" fmla="*/ 337470 w 740028"/>
                <a:gd name="connsiteY49" fmla="*/ 29616 h 746580"/>
                <a:gd name="connsiteX50" fmla="*/ 395661 w 740028"/>
                <a:gd name="connsiteY50" fmla="*/ 0 h 7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40028" h="746580">
                  <a:moveTo>
                    <a:pt x="395661" y="0"/>
                  </a:moveTo>
                  <a:cubicBezTo>
                    <a:pt x="429749" y="0"/>
                    <a:pt x="458996" y="25465"/>
                    <a:pt x="471489" y="61756"/>
                  </a:cubicBezTo>
                  <a:lnTo>
                    <a:pt x="473387" y="73307"/>
                  </a:lnTo>
                  <a:lnTo>
                    <a:pt x="497765" y="56133"/>
                  </a:lnTo>
                  <a:cubicBezTo>
                    <a:pt x="507492" y="51834"/>
                    <a:pt x="518187" y="49457"/>
                    <a:pt x="529413" y="49457"/>
                  </a:cubicBezTo>
                  <a:cubicBezTo>
                    <a:pt x="574318" y="49457"/>
                    <a:pt x="610721" y="87495"/>
                    <a:pt x="610721" y="134417"/>
                  </a:cubicBezTo>
                  <a:lnTo>
                    <a:pt x="604335" y="167468"/>
                  </a:lnTo>
                  <a:lnTo>
                    <a:pt x="620317" y="163563"/>
                  </a:lnTo>
                  <a:cubicBezTo>
                    <a:pt x="665767" y="163563"/>
                    <a:pt x="702612" y="208151"/>
                    <a:pt x="702612" y="263152"/>
                  </a:cubicBezTo>
                  <a:cubicBezTo>
                    <a:pt x="702612" y="276902"/>
                    <a:pt x="700309" y="290002"/>
                    <a:pt x="696145" y="301916"/>
                  </a:cubicBezTo>
                  <a:lnTo>
                    <a:pt x="684791" y="322295"/>
                  </a:lnTo>
                  <a:lnTo>
                    <a:pt x="694635" y="323971"/>
                  </a:lnTo>
                  <a:cubicBezTo>
                    <a:pt x="721310" y="333486"/>
                    <a:pt x="740028" y="355761"/>
                    <a:pt x="740028" y="381724"/>
                  </a:cubicBezTo>
                  <a:cubicBezTo>
                    <a:pt x="740028" y="399033"/>
                    <a:pt x="731709" y="414702"/>
                    <a:pt x="718259" y="426045"/>
                  </a:cubicBezTo>
                  <a:lnTo>
                    <a:pt x="717707" y="426359"/>
                  </a:lnTo>
                  <a:lnTo>
                    <a:pt x="722120" y="437898"/>
                  </a:lnTo>
                  <a:cubicBezTo>
                    <a:pt x="722120" y="455207"/>
                    <a:pt x="708829" y="470876"/>
                    <a:pt x="687339" y="482219"/>
                  </a:cubicBezTo>
                  <a:lnTo>
                    <a:pt x="679226" y="485106"/>
                  </a:lnTo>
                  <a:lnTo>
                    <a:pt x="684817" y="512280"/>
                  </a:lnTo>
                  <a:cubicBezTo>
                    <a:pt x="684817" y="561399"/>
                    <a:pt x="654381" y="603543"/>
                    <a:pt x="611005" y="621544"/>
                  </a:cubicBezTo>
                  <a:lnTo>
                    <a:pt x="569285" y="629809"/>
                  </a:lnTo>
                  <a:lnTo>
                    <a:pt x="571126" y="639531"/>
                  </a:lnTo>
                  <a:cubicBezTo>
                    <a:pt x="571126" y="685635"/>
                    <a:pt x="536073" y="723009"/>
                    <a:pt x="492833" y="723009"/>
                  </a:cubicBezTo>
                  <a:cubicBezTo>
                    <a:pt x="476618" y="723009"/>
                    <a:pt x="461555" y="717753"/>
                    <a:pt x="449059" y="708753"/>
                  </a:cubicBezTo>
                  <a:lnTo>
                    <a:pt x="438771" y="695432"/>
                  </a:lnTo>
                  <a:lnTo>
                    <a:pt x="424714" y="716964"/>
                  </a:lnTo>
                  <a:cubicBezTo>
                    <a:pt x="406996" y="735262"/>
                    <a:pt x="382518" y="746580"/>
                    <a:pt x="355481" y="746580"/>
                  </a:cubicBezTo>
                  <a:cubicBezTo>
                    <a:pt x="328444" y="746580"/>
                    <a:pt x="303967" y="735262"/>
                    <a:pt x="286249" y="716964"/>
                  </a:cubicBezTo>
                  <a:lnTo>
                    <a:pt x="265496" y="685177"/>
                  </a:lnTo>
                  <a:lnTo>
                    <a:pt x="251367" y="694859"/>
                  </a:lnTo>
                  <a:cubicBezTo>
                    <a:pt x="239465" y="699976"/>
                    <a:pt x="226379" y="702805"/>
                    <a:pt x="212643" y="702805"/>
                  </a:cubicBezTo>
                  <a:cubicBezTo>
                    <a:pt x="157700" y="702805"/>
                    <a:pt x="113159" y="657534"/>
                    <a:pt x="113159" y="601690"/>
                  </a:cubicBezTo>
                  <a:lnTo>
                    <a:pt x="115574" y="589532"/>
                  </a:lnTo>
                  <a:lnTo>
                    <a:pt x="113159" y="589904"/>
                  </a:lnTo>
                  <a:cubicBezTo>
                    <a:pt x="60554" y="589904"/>
                    <a:pt x="17909" y="557332"/>
                    <a:pt x="17909" y="517153"/>
                  </a:cubicBezTo>
                  <a:cubicBezTo>
                    <a:pt x="17909" y="507108"/>
                    <a:pt x="20574" y="497539"/>
                    <a:pt x="25394" y="488835"/>
                  </a:cubicBezTo>
                  <a:lnTo>
                    <a:pt x="41175" y="470958"/>
                  </a:lnTo>
                  <a:lnTo>
                    <a:pt x="27898" y="460213"/>
                  </a:lnTo>
                  <a:cubicBezTo>
                    <a:pt x="10661" y="439522"/>
                    <a:pt x="0" y="410938"/>
                    <a:pt x="0" y="379365"/>
                  </a:cubicBezTo>
                  <a:cubicBezTo>
                    <a:pt x="0" y="332006"/>
                    <a:pt x="23988" y="291371"/>
                    <a:pt x="58174" y="274014"/>
                  </a:cubicBezTo>
                  <a:lnTo>
                    <a:pt x="58926" y="273832"/>
                  </a:lnTo>
                  <a:lnTo>
                    <a:pt x="54329" y="266387"/>
                  </a:lnTo>
                  <a:cubicBezTo>
                    <a:pt x="49509" y="253944"/>
                    <a:pt x="46844" y="240263"/>
                    <a:pt x="46844" y="225902"/>
                  </a:cubicBezTo>
                  <a:cubicBezTo>
                    <a:pt x="46844" y="168459"/>
                    <a:pt x="89489" y="121892"/>
                    <a:pt x="142094" y="121892"/>
                  </a:cubicBezTo>
                  <a:lnTo>
                    <a:pt x="159402" y="125707"/>
                  </a:lnTo>
                  <a:lnTo>
                    <a:pt x="165905" y="92030"/>
                  </a:lnTo>
                  <a:cubicBezTo>
                    <a:pt x="181008" y="54699"/>
                    <a:pt x="216364" y="28505"/>
                    <a:pt x="257571" y="28505"/>
                  </a:cubicBezTo>
                  <a:cubicBezTo>
                    <a:pt x="271307" y="28505"/>
                    <a:pt x="284393" y="31415"/>
                    <a:pt x="296295" y="36679"/>
                  </a:cubicBezTo>
                  <a:lnTo>
                    <a:pt x="323191" y="55638"/>
                  </a:lnTo>
                  <a:lnTo>
                    <a:pt x="337470" y="29616"/>
                  </a:lnTo>
                  <a:cubicBezTo>
                    <a:pt x="352363" y="11318"/>
                    <a:pt x="372936" y="0"/>
                    <a:pt x="395661" y="0"/>
                  </a:cubicBezTo>
                  <a:close/>
                </a:path>
              </a:pathLst>
            </a:custGeom>
            <a:solidFill>
              <a:schemeClr val="accent4"/>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Freeform: Shape 124">
              <a:extLst>
                <a:ext uri="{FF2B5EF4-FFF2-40B4-BE49-F238E27FC236}">
                  <a16:creationId xmlns:a16="http://schemas.microsoft.com/office/drawing/2014/main" id="{2D07B5E6-7D50-4680-ACE2-5E79BC68A2C5}"/>
                </a:ext>
              </a:extLst>
            </p:cNvPr>
            <p:cNvSpPr/>
            <p:nvPr/>
          </p:nvSpPr>
          <p:spPr bwMode="auto">
            <a:xfrm>
              <a:off x="4450009" y="2596586"/>
              <a:ext cx="2344709" cy="1938982"/>
            </a:xfrm>
            <a:custGeom>
              <a:avLst/>
              <a:gdLst>
                <a:gd name="connsiteX0" fmla="*/ 1051975 w 2345093"/>
                <a:gd name="connsiteY0" fmla="*/ 0 h 1988938"/>
                <a:gd name="connsiteX1" fmla="*/ 2103367 w 2345093"/>
                <a:gd name="connsiteY1" fmla="*/ 1 h 1988938"/>
                <a:gd name="connsiteX2" fmla="*/ 2103491 w 2345093"/>
                <a:gd name="connsiteY2" fmla="*/ 1224 h 1988938"/>
                <a:gd name="connsiteX3" fmla="*/ 2114980 w 2345093"/>
                <a:gd name="connsiteY3" fmla="*/ 0 h 1988938"/>
                <a:gd name="connsiteX4" fmla="*/ 2345093 w 2345093"/>
                <a:gd name="connsiteY4" fmla="*/ 243169 h 1988938"/>
                <a:gd name="connsiteX5" fmla="*/ 2114980 w 2345093"/>
                <a:gd name="connsiteY5" fmla="*/ 486338 h 1988938"/>
                <a:gd name="connsiteX6" fmla="*/ 1986322 w 2345093"/>
                <a:gd name="connsiteY6" fmla="*/ 444809 h 1988938"/>
                <a:gd name="connsiteX7" fmla="*/ 1985939 w 2345093"/>
                <a:gd name="connsiteY7" fmla="*/ 444475 h 1988938"/>
                <a:gd name="connsiteX8" fmla="*/ 1921451 w 2345093"/>
                <a:gd name="connsiteY8" fmla="*/ 426466 h 1988938"/>
                <a:gd name="connsiteX9" fmla="*/ 1749586 w 2345093"/>
                <a:gd name="connsiteY9" fmla="*/ 395517 h 1988938"/>
                <a:gd name="connsiteX10" fmla="*/ 1281810 w 2345093"/>
                <a:gd name="connsiteY10" fmla="*/ 976315 h 1988938"/>
                <a:gd name="connsiteX11" fmla="*/ 1749586 w 2345093"/>
                <a:gd name="connsiteY11" fmla="*/ 1557113 h 1988938"/>
                <a:gd name="connsiteX12" fmla="*/ 1969616 w 2345093"/>
                <a:gd name="connsiteY12" fmla="*/ 1498566 h 1988938"/>
                <a:gd name="connsiteX13" fmla="*/ 1990886 w 2345093"/>
                <a:gd name="connsiteY13" fmla="*/ 1488453 h 1988938"/>
                <a:gd name="connsiteX14" fmla="*/ 2023844 w 2345093"/>
                <a:gd name="connsiteY14" fmla="*/ 1469549 h 1988938"/>
                <a:gd name="connsiteX15" fmla="*/ 2113414 w 2345093"/>
                <a:gd name="connsiteY15" fmla="*/ 1450440 h 1988938"/>
                <a:gd name="connsiteX16" fmla="*/ 2343527 w 2345093"/>
                <a:gd name="connsiteY16" fmla="*/ 1693609 h 1988938"/>
                <a:gd name="connsiteX17" fmla="*/ 2113414 w 2345093"/>
                <a:gd name="connsiteY17" fmla="*/ 1936778 h 1988938"/>
                <a:gd name="connsiteX18" fmla="*/ 2111299 w 2345093"/>
                <a:gd name="connsiteY18" fmla="*/ 1936553 h 1988938"/>
                <a:gd name="connsiteX19" fmla="*/ 2111318 w 2345093"/>
                <a:gd name="connsiteY19" fmla="*/ 1937255 h 1988938"/>
                <a:gd name="connsiteX20" fmla="*/ 1051975 w 2345093"/>
                <a:gd name="connsiteY20" fmla="*/ 1988938 h 1988938"/>
                <a:gd name="connsiteX21" fmla="*/ 583 w 2345093"/>
                <a:gd name="connsiteY21" fmla="*/ 994469 h 1988938"/>
                <a:gd name="connsiteX22" fmla="*/ 1051975 w 2345093"/>
                <a:gd name="connsiteY22" fmla="*/ 0 h 1988938"/>
                <a:gd name="connsiteX0" fmla="*/ 1051975 w 2345093"/>
                <a:gd name="connsiteY0" fmla="*/ 0 h 1988938"/>
                <a:gd name="connsiteX1" fmla="*/ 2103367 w 2345093"/>
                <a:gd name="connsiteY1" fmla="*/ 1 h 1988938"/>
                <a:gd name="connsiteX2" fmla="*/ 2103491 w 2345093"/>
                <a:gd name="connsiteY2" fmla="*/ 1224 h 1988938"/>
                <a:gd name="connsiteX3" fmla="*/ 2114980 w 2345093"/>
                <a:gd name="connsiteY3" fmla="*/ 0 h 1988938"/>
                <a:gd name="connsiteX4" fmla="*/ 2345093 w 2345093"/>
                <a:gd name="connsiteY4" fmla="*/ 243169 h 1988938"/>
                <a:gd name="connsiteX5" fmla="*/ 2114980 w 2345093"/>
                <a:gd name="connsiteY5" fmla="*/ 486338 h 1988938"/>
                <a:gd name="connsiteX6" fmla="*/ 1986322 w 2345093"/>
                <a:gd name="connsiteY6" fmla="*/ 444809 h 1988938"/>
                <a:gd name="connsiteX7" fmla="*/ 1985939 w 2345093"/>
                <a:gd name="connsiteY7" fmla="*/ 444475 h 1988938"/>
                <a:gd name="connsiteX8" fmla="*/ 1921451 w 2345093"/>
                <a:gd name="connsiteY8" fmla="*/ 426466 h 1988938"/>
                <a:gd name="connsiteX9" fmla="*/ 1749586 w 2345093"/>
                <a:gd name="connsiteY9" fmla="*/ 395517 h 1988938"/>
                <a:gd name="connsiteX10" fmla="*/ 1281810 w 2345093"/>
                <a:gd name="connsiteY10" fmla="*/ 976315 h 1988938"/>
                <a:gd name="connsiteX11" fmla="*/ 1749586 w 2345093"/>
                <a:gd name="connsiteY11" fmla="*/ 1557113 h 1988938"/>
                <a:gd name="connsiteX12" fmla="*/ 1969616 w 2345093"/>
                <a:gd name="connsiteY12" fmla="*/ 1498566 h 1988938"/>
                <a:gd name="connsiteX13" fmla="*/ 1990886 w 2345093"/>
                <a:gd name="connsiteY13" fmla="*/ 1488453 h 1988938"/>
                <a:gd name="connsiteX14" fmla="*/ 2023844 w 2345093"/>
                <a:gd name="connsiteY14" fmla="*/ 1469549 h 1988938"/>
                <a:gd name="connsiteX15" fmla="*/ 2113414 w 2345093"/>
                <a:gd name="connsiteY15" fmla="*/ 1450440 h 1988938"/>
                <a:gd name="connsiteX16" fmla="*/ 2343527 w 2345093"/>
                <a:gd name="connsiteY16" fmla="*/ 1693609 h 1988938"/>
                <a:gd name="connsiteX17" fmla="*/ 2113414 w 2345093"/>
                <a:gd name="connsiteY17" fmla="*/ 1936778 h 1988938"/>
                <a:gd name="connsiteX18" fmla="*/ 2111299 w 2345093"/>
                <a:gd name="connsiteY18" fmla="*/ 1936553 h 1988938"/>
                <a:gd name="connsiteX19" fmla="*/ 2111318 w 2345093"/>
                <a:gd name="connsiteY19" fmla="*/ 1937255 h 1988938"/>
                <a:gd name="connsiteX20" fmla="*/ 1051975 w 2345093"/>
                <a:gd name="connsiteY20" fmla="*/ 1988938 h 1988938"/>
                <a:gd name="connsiteX21" fmla="*/ 583 w 2345093"/>
                <a:gd name="connsiteY21" fmla="*/ 994469 h 1988938"/>
                <a:gd name="connsiteX22" fmla="*/ 1051975 w 2345093"/>
                <a:gd name="connsiteY22" fmla="*/ 0 h 1988938"/>
                <a:gd name="connsiteX0" fmla="*/ 1051975 w 2345093"/>
                <a:gd name="connsiteY0" fmla="*/ 0 h 1988938"/>
                <a:gd name="connsiteX1" fmla="*/ 2103367 w 2345093"/>
                <a:gd name="connsiteY1" fmla="*/ 1 h 1988938"/>
                <a:gd name="connsiteX2" fmla="*/ 2103491 w 2345093"/>
                <a:gd name="connsiteY2" fmla="*/ 1224 h 1988938"/>
                <a:gd name="connsiteX3" fmla="*/ 2114980 w 2345093"/>
                <a:gd name="connsiteY3" fmla="*/ 0 h 1988938"/>
                <a:gd name="connsiteX4" fmla="*/ 2345093 w 2345093"/>
                <a:gd name="connsiteY4" fmla="*/ 243169 h 1988938"/>
                <a:gd name="connsiteX5" fmla="*/ 2114980 w 2345093"/>
                <a:gd name="connsiteY5" fmla="*/ 486338 h 1988938"/>
                <a:gd name="connsiteX6" fmla="*/ 1986322 w 2345093"/>
                <a:gd name="connsiteY6" fmla="*/ 444809 h 1988938"/>
                <a:gd name="connsiteX7" fmla="*/ 1985939 w 2345093"/>
                <a:gd name="connsiteY7" fmla="*/ 444475 h 1988938"/>
                <a:gd name="connsiteX8" fmla="*/ 1921451 w 2345093"/>
                <a:gd name="connsiteY8" fmla="*/ 426466 h 1988938"/>
                <a:gd name="connsiteX9" fmla="*/ 1749586 w 2345093"/>
                <a:gd name="connsiteY9" fmla="*/ 395517 h 1988938"/>
                <a:gd name="connsiteX10" fmla="*/ 1281810 w 2345093"/>
                <a:gd name="connsiteY10" fmla="*/ 976315 h 1988938"/>
                <a:gd name="connsiteX11" fmla="*/ 1749586 w 2345093"/>
                <a:gd name="connsiteY11" fmla="*/ 1557113 h 1988938"/>
                <a:gd name="connsiteX12" fmla="*/ 1969616 w 2345093"/>
                <a:gd name="connsiteY12" fmla="*/ 1498566 h 1988938"/>
                <a:gd name="connsiteX13" fmla="*/ 1990886 w 2345093"/>
                <a:gd name="connsiteY13" fmla="*/ 1488453 h 1988938"/>
                <a:gd name="connsiteX14" fmla="*/ 2023844 w 2345093"/>
                <a:gd name="connsiteY14" fmla="*/ 1469549 h 1988938"/>
                <a:gd name="connsiteX15" fmla="*/ 2113414 w 2345093"/>
                <a:gd name="connsiteY15" fmla="*/ 1450440 h 1988938"/>
                <a:gd name="connsiteX16" fmla="*/ 2343527 w 2345093"/>
                <a:gd name="connsiteY16" fmla="*/ 1693609 h 1988938"/>
                <a:gd name="connsiteX17" fmla="*/ 2113414 w 2345093"/>
                <a:gd name="connsiteY17" fmla="*/ 1936778 h 1988938"/>
                <a:gd name="connsiteX18" fmla="*/ 2111299 w 2345093"/>
                <a:gd name="connsiteY18" fmla="*/ 1936553 h 1988938"/>
                <a:gd name="connsiteX19" fmla="*/ 2111318 w 2345093"/>
                <a:gd name="connsiteY19" fmla="*/ 1937255 h 1988938"/>
                <a:gd name="connsiteX20" fmla="*/ 1051975 w 2345093"/>
                <a:gd name="connsiteY20" fmla="*/ 1988938 h 1988938"/>
                <a:gd name="connsiteX21" fmla="*/ 583 w 2345093"/>
                <a:gd name="connsiteY21" fmla="*/ 994469 h 1988938"/>
                <a:gd name="connsiteX22" fmla="*/ 1051975 w 2345093"/>
                <a:gd name="connsiteY22" fmla="*/ 0 h 1988938"/>
                <a:gd name="connsiteX0" fmla="*/ 1051975 w 2345093"/>
                <a:gd name="connsiteY0" fmla="*/ 0 h 1988938"/>
                <a:gd name="connsiteX1" fmla="*/ 2103367 w 2345093"/>
                <a:gd name="connsiteY1" fmla="*/ 1 h 1988938"/>
                <a:gd name="connsiteX2" fmla="*/ 2103491 w 2345093"/>
                <a:gd name="connsiteY2" fmla="*/ 1224 h 1988938"/>
                <a:gd name="connsiteX3" fmla="*/ 2114980 w 2345093"/>
                <a:gd name="connsiteY3" fmla="*/ 0 h 1988938"/>
                <a:gd name="connsiteX4" fmla="*/ 2345093 w 2345093"/>
                <a:gd name="connsiteY4" fmla="*/ 243169 h 1988938"/>
                <a:gd name="connsiteX5" fmla="*/ 2114980 w 2345093"/>
                <a:gd name="connsiteY5" fmla="*/ 486338 h 1988938"/>
                <a:gd name="connsiteX6" fmla="*/ 1986322 w 2345093"/>
                <a:gd name="connsiteY6" fmla="*/ 444809 h 1988938"/>
                <a:gd name="connsiteX7" fmla="*/ 1985939 w 2345093"/>
                <a:gd name="connsiteY7" fmla="*/ 444475 h 1988938"/>
                <a:gd name="connsiteX8" fmla="*/ 1921451 w 2345093"/>
                <a:gd name="connsiteY8" fmla="*/ 426466 h 1988938"/>
                <a:gd name="connsiteX9" fmla="*/ 1749586 w 2345093"/>
                <a:gd name="connsiteY9" fmla="*/ 395517 h 1988938"/>
                <a:gd name="connsiteX10" fmla="*/ 1281810 w 2345093"/>
                <a:gd name="connsiteY10" fmla="*/ 976315 h 1988938"/>
                <a:gd name="connsiteX11" fmla="*/ 1749586 w 2345093"/>
                <a:gd name="connsiteY11" fmla="*/ 1557113 h 1988938"/>
                <a:gd name="connsiteX12" fmla="*/ 1969616 w 2345093"/>
                <a:gd name="connsiteY12" fmla="*/ 1498566 h 1988938"/>
                <a:gd name="connsiteX13" fmla="*/ 1990886 w 2345093"/>
                <a:gd name="connsiteY13" fmla="*/ 1488453 h 1988938"/>
                <a:gd name="connsiteX14" fmla="*/ 2023844 w 2345093"/>
                <a:gd name="connsiteY14" fmla="*/ 1469549 h 1988938"/>
                <a:gd name="connsiteX15" fmla="*/ 2113414 w 2345093"/>
                <a:gd name="connsiteY15" fmla="*/ 1450440 h 1988938"/>
                <a:gd name="connsiteX16" fmla="*/ 2343527 w 2345093"/>
                <a:gd name="connsiteY16" fmla="*/ 1693609 h 1988938"/>
                <a:gd name="connsiteX17" fmla="*/ 2113414 w 2345093"/>
                <a:gd name="connsiteY17" fmla="*/ 1936778 h 1988938"/>
                <a:gd name="connsiteX18" fmla="*/ 2111299 w 2345093"/>
                <a:gd name="connsiteY18" fmla="*/ 1936553 h 1988938"/>
                <a:gd name="connsiteX19" fmla="*/ 2111318 w 2345093"/>
                <a:gd name="connsiteY19" fmla="*/ 1937255 h 1988938"/>
                <a:gd name="connsiteX20" fmla="*/ 1051975 w 2345093"/>
                <a:gd name="connsiteY20" fmla="*/ 1988938 h 1988938"/>
                <a:gd name="connsiteX21" fmla="*/ 583 w 2345093"/>
                <a:gd name="connsiteY21" fmla="*/ 994469 h 1988938"/>
                <a:gd name="connsiteX22" fmla="*/ 1051975 w 2345093"/>
                <a:gd name="connsiteY22" fmla="*/ 0 h 1988938"/>
                <a:gd name="connsiteX0" fmla="*/ 1051975 w 2345093"/>
                <a:gd name="connsiteY0" fmla="*/ 0 h 1988938"/>
                <a:gd name="connsiteX1" fmla="*/ 2103367 w 2345093"/>
                <a:gd name="connsiteY1" fmla="*/ 1 h 1988938"/>
                <a:gd name="connsiteX2" fmla="*/ 2103491 w 2345093"/>
                <a:gd name="connsiteY2" fmla="*/ 1224 h 1988938"/>
                <a:gd name="connsiteX3" fmla="*/ 2114980 w 2345093"/>
                <a:gd name="connsiteY3" fmla="*/ 0 h 1988938"/>
                <a:gd name="connsiteX4" fmla="*/ 2345093 w 2345093"/>
                <a:gd name="connsiteY4" fmla="*/ 243169 h 1988938"/>
                <a:gd name="connsiteX5" fmla="*/ 2114980 w 2345093"/>
                <a:gd name="connsiteY5" fmla="*/ 486338 h 1988938"/>
                <a:gd name="connsiteX6" fmla="*/ 1986322 w 2345093"/>
                <a:gd name="connsiteY6" fmla="*/ 444809 h 1988938"/>
                <a:gd name="connsiteX7" fmla="*/ 1985939 w 2345093"/>
                <a:gd name="connsiteY7" fmla="*/ 444475 h 1988938"/>
                <a:gd name="connsiteX8" fmla="*/ 1921451 w 2345093"/>
                <a:gd name="connsiteY8" fmla="*/ 426466 h 1988938"/>
                <a:gd name="connsiteX9" fmla="*/ 1749586 w 2345093"/>
                <a:gd name="connsiteY9" fmla="*/ 395517 h 1988938"/>
                <a:gd name="connsiteX10" fmla="*/ 1281810 w 2345093"/>
                <a:gd name="connsiteY10" fmla="*/ 976315 h 1988938"/>
                <a:gd name="connsiteX11" fmla="*/ 1749586 w 2345093"/>
                <a:gd name="connsiteY11" fmla="*/ 1557113 h 1988938"/>
                <a:gd name="connsiteX12" fmla="*/ 1969616 w 2345093"/>
                <a:gd name="connsiteY12" fmla="*/ 1498566 h 1988938"/>
                <a:gd name="connsiteX13" fmla="*/ 1990886 w 2345093"/>
                <a:gd name="connsiteY13" fmla="*/ 1488453 h 1988938"/>
                <a:gd name="connsiteX14" fmla="*/ 2023844 w 2345093"/>
                <a:gd name="connsiteY14" fmla="*/ 1469549 h 1988938"/>
                <a:gd name="connsiteX15" fmla="*/ 2113414 w 2345093"/>
                <a:gd name="connsiteY15" fmla="*/ 1450440 h 1988938"/>
                <a:gd name="connsiteX16" fmla="*/ 2343527 w 2345093"/>
                <a:gd name="connsiteY16" fmla="*/ 1693609 h 1988938"/>
                <a:gd name="connsiteX17" fmla="*/ 2113414 w 2345093"/>
                <a:gd name="connsiteY17" fmla="*/ 1936778 h 1988938"/>
                <a:gd name="connsiteX18" fmla="*/ 2111299 w 2345093"/>
                <a:gd name="connsiteY18" fmla="*/ 1936553 h 1988938"/>
                <a:gd name="connsiteX19" fmla="*/ 2111318 w 2345093"/>
                <a:gd name="connsiteY19" fmla="*/ 1937255 h 1988938"/>
                <a:gd name="connsiteX20" fmla="*/ 1051975 w 2345093"/>
                <a:gd name="connsiteY20" fmla="*/ 1988938 h 1988938"/>
                <a:gd name="connsiteX21" fmla="*/ 583 w 2345093"/>
                <a:gd name="connsiteY21" fmla="*/ 994469 h 1988938"/>
                <a:gd name="connsiteX22" fmla="*/ 1051975 w 2345093"/>
                <a:gd name="connsiteY22" fmla="*/ 0 h 1988938"/>
                <a:gd name="connsiteX0" fmla="*/ 1059346 w 2344513"/>
                <a:gd name="connsiteY0" fmla="*/ 139148 h 1988938"/>
                <a:gd name="connsiteX1" fmla="*/ 2102787 w 2344513"/>
                <a:gd name="connsiteY1" fmla="*/ 1 h 1988938"/>
                <a:gd name="connsiteX2" fmla="*/ 2102911 w 2344513"/>
                <a:gd name="connsiteY2" fmla="*/ 1224 h 1988938"/>
                <a:gd name="connsiteX3" fmla="*/ 2114400 w 2344513"/>
                <a:gd name="connsiteY3" fmla="*/ 0 h 1988938"/>
                <a:gd name="connsiteX4" fmla="*/ 2344513 w 2344513"/>
                <a:gd name="connsiteY4" fmla="*/ 243169 h 1988938"/>
                <a:gd name="connsiteX5" fmla="*/ 2114400 w 2344513"/>
                <a:gd name="connsiteY5" fmla="*/ 486338 h 1988938"/>
                <a:gd name="connsiteX6" fmla="*/ 1985742 w 2344513"/>
                <a:gd name="connsiteY6" fmla="*/ 444809 h 1988938"/>
                <a:gd name="connsiteX7" fmla="*/ 1985359 w 2344513"/>
                <a:gd name="connsiteY7" fmla="*/ 444475 h 1988938"/>
                <a:gd name="connsiteX8" fmla="*/ 1920871 w 2344513"/>
                <a:gd name="connsiteY8" fmla="*/ 426466 h 1988938"/>
                <a:gd name="connsiteX9" fmla="*/ 1749006 w 2344513"/>
                <a:gd name="connsiteY9" fmla="*/ 395517 h 1988938"/>
                <a:gd name="connsiteX10" fmla="*/ 1281230 w 2344513"/>
                <a:gd name="connsiteY10" fmla="*/ 976315 h 1988938"/>
                <a:gd name="connsiteX11" fmla="*/ 1749006 w 2344513"/>
                <a:gd name="connsiteY11" fmla="*/ 1557113 h 1988938"/>
                <a:gd name="connsiteX12" fmla="*/ 1969036 w 2344513"/>
                <a:gd name="connsiteY12" fmla="*/ 1498566 h 1988938"/>
                <a:gd name="connsiteX13" fmla="*/ 1990306 w 2344513"/>
                <a:gd name="connsiteY13" fmla="*/ 1488453 h 1988938"/>
                <a:gd name="connsiteX14" fmla="*/ 2023264 w 2344513"/>
                <a:gd name="connsiteY14" fmla="*/ 1469549 h 1988938"/>
                <a:gd name="connsiteX15" fmla="*/ 2112834 w 2344513"/>
                <a:gd name="connsiteY15" fmla="*/ 1450440 h 1988938"/>
                <a:gd name="connsiteX16" fmla="*/ 2342947 w 2344513"/>
                <a:gd name="connsiteY16" fmla="*/ 1693609 h 1988938"/>
                <a:gd name="connsiteX17" fmla="*/ 2112834 w 2344513"/>
                <a:gd name="connsiteY17" fmla="*/ 1936778 h 1988938"/>
                <a:gd name="connsiteX18" fmla="*/ 2110719 w 2344513"/>
                <a:gd name="connsiteY18" fmla="*/ 1936553 h 1988938"/>
                <a:gd name="connsiteX19" fmla="*/ 2110738 w 2344513"/>
                <a:gd name="connsiteY19" fmla="*/ 1937255 h 1988938"/>
                <a:gd name="connsiteX20" fmla="*/ 1051395 w 2344513"/>
                <a:gd name="connsiteY20" fmla="*/ 1988938 h 1988938"/>
                <a:gd name="connsiteX21" fmla="*/ 3 w 2344513"/>
                <a:gd name="connsiteY21" fmla="*/ 994469 h 1988938"/>
                <a:gd name="connsiteX22" fmla="*/ 1059346 w 2344513"/>
                <a:gd name="connsiteY22" fmla="*/ 139148 h 1988938"/>
                <a:gd name="connsiteX0" fmla="*/ 889925 w 2346045"/>
                <a:gd name="connsiteY0" fmla="*/ 11927 h 1988938"/>
                <a:gd name="connsiteX1" fmla="*/ 2104319 w 2346045"/>
                <a:gd name="connsiteY1" fmla="*/ 1 h 1988938"/>
                <a:gd name="connsiteX2" fmla="*/ 2104443 w 2346045"/>
                <a:gd name="connsiteY2" fmla="*/ 1224 h 1988938"/>
                <a:gd name="connsiteX3" fmla="*/ 2115932 w 2346045"/>
                <a:gd name="connsiteY3" fmla="*/ 0 h 1988938"/>
                <a:gd name="connsiteX4" fmla="*/ 2346045 w 2346045"/>
                <a:gd name="connsiteY4" fmla="*/ 243169 h 1988938"/>
                <a:gd name="connsiteX5" fmla="*/ 2115932 w 2346045"/>
                <a:gd name="connsiteY5" fmla="*/ 486338 h 1988938"/>
                <a:gd name="connsiteX6" fmla="*/ 1987274 w 2346045"/>
                <a:gd name="connsiteY6" fmla="*/ 444809 h 1988938"/>
                <a:gd name="connsiteX7" fmla="*/ 1986891 w 2346045"/>
                <a:gd name="connsiteY7" fmla="*/ 444475 h 1988938"/>
                <a:gd name="connsiteX8" fmla="*/ 1922403 w 2346045"/>
                <a:gd name="connsiteY8" fmla="*/ 426466 h 1988938"/>
                <a:gd name="connsiteX9" fmla="*/ 1750538 w 2346045"/>
                <a:gd name="connsiteY9" fmla="*/ 395517 h 1988938"/>
                <a:gd name="connsiteX10" fmla="*/ 1282762 w 2346045"/>
                <a:gd name="connsiteY10" fmla="*/ 976315 h 1988938"/>
                <a:gd name="connsiteX11" fmla="*/ 1750538 w 2346045"/>
                <a:gd name="connsiteY11" fmla="*/ 1557113 h 1988938"/>
                <a:gd name="connsiteX12" fmla="*/ 1970568 w 2346045"/>
                <a:gd name="connsiteY12" fmla="*/ 1498566 h 1988938"/>
                <a:gd name="connsiteX13" fmla="*/ 1991838 w 2346045"/>
                <a:gd name="connsiteY13" fmla="*/ 1488453 h 1988938"/>
                <a:gd name="connsiteX14" fmla="*/ 2024796 w 2346045"/>
                <a:gd name="connsiteY14" fmla="*/ 1469549 h 1988938"/>
                <a:gd name="connsiteX15" fmla="*/ 2114366 w 2346045"/>
                <a:gd name="connsiteY15" fmla="*/ 1450440 h 1988938"/>
                <a:gd name="connsiteX16" fmla="*/ 2344479 w 2346045"/>
                <a:gd name="connsiteY16" fmla="*/ 1693609 h 1988938"/>
                <a:gd name="connsiteX17" fmla="*/ 2114366 w 2346045"/>
                <a:gd name="connsiteY17" fmla="*/ 1936778 h 1988938"/>
                <a:gd name="connsiteX18" fmla="*/ 2112251 w 2346045"/>
                <a:gd name="connsiteY18" fmla="*/ 1936553 h 1988938"/>
                <a:gd name="connsiteX19" fmla="*/ 2112270 w 2346045"/>
                <a:gd name="connsiteY19" fmla="*/ 1937255 h 1988938"/>
                <a:gd name="connsiteX20" fmla="*/ 1052927 w 2346045"/>
                <a:gd name="connsiteY20" fmla="*/ 1988938 h 1988938"/>
                <a:gd name="connsiteX21" fmla="*/ 1535 w 2346045"/>
                <a:gd name="connsiteY21" fmla="*/ 994469 h 1988938"/>
                <a:gd name="connsiteX22" fmla="*/ 889925 w 2346045"/>
                <a:gd name="connsiteY22" fmla="*/ 11927 h 1988938"/>
                <a:gd name="connsiteX0" fmla="*/ 889925 w 2346045"/>
                <a:gd name="connsiteY0" fmla="*/ 11927 h 1988938"/>
                <a:gd name="connsiteX1" fmla="*/ 2104319 w 2346045"/>
                <a:gd name="connsiteY1" fmla="*/ 1 h 1988938"/>
                <a:gd name="connsiteX2" fmla="*/ 2104443 w 2346045"/>
                <a:gd name="connsiteY2" fmla="*/ 1224 h 1988938"/>
                <a:gd name="connsiteX3" fmla="*/ 2115932 w 2346045"/>
                <a:gd name="connsiteY3" fmla="*/ 0 h 1988938"/>
                <a:gd name="connsiteX4" fmla="*/ 2346045 w 2346045"/>
                <a:gd name="connsiteY4" fmla="*/ 243169 h 1988938"/>
                <a:gd name="connsiteX5" fmla="*/ 2115932 w 2346045"/>
                <a:gd name="connsiteY5" fmla="*/ 486338 h 1988938"/>
                <a:gd name="connsiteX6" fmla="*/ 1987274 w 2346045"/>
                <a:gd name="connsiteY6" fmla="*/ 444809 h 1988938"/>
                <a:gd name="connsiteX7" fmla="*/ 1986891 w 2346045"/>
                <a:gd name="connsiteY7" fmla="*/ 444475 h 1988938"/>
                <a:gd name="connsiteX8" fmla="*/ 1922403 w 2346045"/>
                <a:gd name="connsiteY8" fmla="*/ 426466 h 1988938"/>
                <a:gd name="connsiteX9" fmla="*/ 1750538 w 2346045"/>
                <a:gd name="connsiteY9" fmla="*/ 395517 h 1988938"/>
                <a:gd name="connsiteX10" fmla="*/ 1282762 w 2346045"/>
                <a:gd name="connsiteY10" fmla="*/ 976315 h 1988938"/>
                <a:gd name="connsiteX11" fmla="*/ 1750538 w 2346045"/>
                <a:gd name="connsiteY11" fmla="*/ 1557113 h 1988938"/>
                <a:gd name="connsiteX12" fmla="*/ 1970568 w 2346045"/>
                <a:gd name="connsiteY12" fmla="*/ 1498566 h 1988938"/>
                <a:gd name="connsiteX13" fmla="*/ 1991838 w 2346045"/>
                <a:gd name="connsiteY13" fmla="*/ 1488453 h 1988938"/>
                <a:gd name="connsiteX14" fmla="*/ 2024796 w 2346045"/>
                <a:gd name="connsiteY14" fmla="*/ 1469549 h 1988938"/>
                <a:gd name="connsiteX15" fmla="*/ 2114366 w 2346045"/>
                <a:gd name="connsiteY15" fmla="*/ 1450440 h 1988938"/>
                <a:gd name="connsiteX16" fmla="*/ 2344479 w 2346045"/>
                <a:gd name="connsiteY16" fmla="*/ 1693609 h 1988938"/>
                <a:gd name="connsiteX17" fmla="*/ 2114366 w 2346045"/>
                <a:gd name="connsiteY17" fmla="*/ 1936778 h 1988938"/>
                <a:gd name="connsiteX18" fmla="*/ 2112251 w 2346045"/>
                <a:gd name="connsiteY18" fmla="*/ 1936553 h 1988938"/>
                <a:gd name="connsiteX19" fmla="*/ 2112270 w 2346045"/>
                <a:gd name="connsiteY19" fmla="*/ 1937255 h 1988938"/>
                <a:gd name="connsiteX20" fmla="*/ 1052927 w 2346045"/>
                <a:gd name="connsiteY20" fmla="*/ 1988938 h 1988938"/>
                <a:gd name="connsiteX21" fmla="*/ 1535 w 2346045"/>
                <a:gd name="connsiteY21" fmla="*/ 994469 h 1988938"/>
                <a:gd name="connsiteX22" fmla="*/ 889925 w 2346045"/>
                <a:gd name="connsiteY22" fmla="*/ 11927 h 1988938"/>
                <a:gd name="connsiteX0" fmla="*/ 889925 w 2346045"/>
                <a:gd name="connsiteY0" fmla="*/ 11927 h 1988938"/>
                <a:gd name="connsiteX1" fmla="*/ 2104319 w 2346045"/>
                <a:gd name="connsiteY1" fmla="*/ 1 h 1988938"/>
                <a:gd name="connsiteX2" fmla="*/ 2104443 w 2346045"/>
                <a:gd name="connsiteY2" fmla="*/ 1224 h 1988938"/>
                <a:gd name="connsiteX3" fmla="*/ 2115932 w 2346045"/>
                <a:gd name="connsiteY3" fmla="*/ 0 h 1988938"/>
                <a:gd name="connsiteX4" fmla="*/ 2346045 w 2346045"/>
                <a:gd name="connsiteY4" fmla="*/ 243169 h 1988938"/>
                <a:gd name="connsiteX5" fmla="*/ 2115932 w 2346045"/>
                <a:gd name="connsiteY5" fmla="*/ 486338 h 1988938"/>
                <a:gd name="connsiteX6" fmla="*/ 1987274 w 2346045"/>
                <a:gd name="connsiteY6" fmla="*/ 444809 h 1988938"/>
                <a:gd name="connsiteX7" fmla="*/ 1986891 w 2346045"/>
                <a:gd name="connsiteY7" fmla="*/ 444475 h 1988938"/>
                <a:gd name="connsiteX8" fmla="*/ 1922403 w 2346045"/>
                <a:gd name="connsiteY8" fmla="*/ 426466 h 1988938"/>
                <a:gd name="connsiteX9" fmla="*/ 1750538 w 2346045"/>
                <a:gd name="connsiteY9" fmla="*/ 395517 h 1988938"/>
                <a:gd name="connsiteX10" fmla="*/ 1282762 w 2346045"/>
                <a:gd name="connsiteY10" fmla="*/ 976315 h 1988938"/>
                <a:gd name="connsiteX11" fmla="*/ 1750538 w 2346045"/>
                <a:gd name="connsiteY11" fmla="*/ 1557113 h 1988938"/>
                <a:gd name="connsiteX12" fmla="*/ 1970568 w 2346045"/>
                <a:gd name="connsiteY12" fmla="*/ 1498566 h 1988938"/>
                <a:gd name="connsiteX13" fmla="*/ 1991838 w 2346045"/>
                <a:gd name="connsiteY13" fmla="*/ 1488453 h 1988938"/>
                <a:gd name="connsiteX14" fmla="*/ 2024796 w 2346045"/>
                <a:gd name="connsiteY14" fmla="*/ 1469549 h 1988938"/>
                <a:gd name="connsiteX15" fmla="*/ 2114366 w 2346045"/>
                <a:gd name="connsiteY15" fmla="*/ 1450440 h 1988938"/>
                <a:gd name="connsiteX16" fmla="*/ 2344479 w 2346045"/>
                <a:gd name="connsiteY16" fmla="*/ 1693609 h 1988938"/>
                <a:gd name="connsiteX17" fmla="*/ 2114366 w 2346045"/>
                <a:gd name="connsiteY17" fmla="*/ 1936778 h 1988938"/>
                <a:gd name="connsiteX18" fmla="*/ 2112251 w 2346045"/>
                <a:gd name="connsiteY18" fmla="*/ 1936553 h 1988938"/>
                <a:gd name="connsiteX19" fmla="*/ 2112270 w 2346045"/>
                <a:gd name="connsiteY19" fmla="*/ 1937255 h 1988938"/>
                <a:gd name="connsiteX20" fmla="*/ 1052927 w 2346045"/>
                <a:gd name="connsiteY20" fmla="*/ 1988938 h 1988938"/>
                <a:gd name="connsiteX21" fmla="*/ 1535 w 2346045"/>
                <a:gd name="connsiteY21" fmla="*/ 994469 h 1988938"/>
                <a:gd name="connsiteX22" fmla="*/ 889925 w 2346045"/>
                <a:gd name="connsiteY22" fmla="*/ 11927 h 1988938"/>
                <a:gd name="connsiteX0" fmla="*/ 890213 w 2346333"/>
                <a:gd name="connsiteY0" fmla="*/ 11927 h 1937255"/>
                <a:gd name="connsiteX1" fmla="*/ 2104607 w 2346333"/>
                <a:gd name="connsiteY1" fmla="*/ 1 h 1937255"/>
                <a:gd name="connsiteX2" fmla="*/ 2104731 w 2346333"/>
                <a:gd name="connsiteY2" fmla="*/ 1224 h 1937255"/>
                <a:gd name="connsiteX3" fmla="*/ 2116220 w 2346333"/>
                <a:gd name="connsiteY3" fmla="*/ 0 h 1937255"/>
                <a:gd name="connsiteX4" fmla="*/ 2346333 w 2346333"/>
                <a:gd name="connsiteY4" fmla="*/ 243169 h 1937255"/>
                <a:gd name="connsiteX5" fmla="*/ 2116220 w 2346333"/>
                <a:gd name="connsiteY5" fmla="*/ 486338 h 1937255"/>
                <a:gd name="connsiteX6" fmla="*/ 1987562 w 2346333"/>
                <a:gd name="connsiteY6" fmla="*/ 444809 h 1937255"/>
                <a:gd name="connsiteX7" fmla="*/ 1987179 w 2346333"/>
                <a:gd name="connsiteY7" fmla="*/ 444475 h 1937255"/>
                <a:gd name="connsiteX8" fmla="*/ 1922691 w 2346333"/>
                <a:gd name="connsiteY8" fmla="*/ 426466 h 1937255"/>
                <a:gd name="connsiteX9" fmla="*/ 1750826 w 2346333"/>
                <a:gd name="connsiteY9" fmla="*/ 395517 h 1937255"/>
                <a:gd name="connsiteX10" fmla="*/ 1283050 w 2346333"/>
                <a:gd name="connsiteY10" fmla="*/ 976315 h 1937255"/>
                <a:gd name="connsiteX11" fmla="*/ 1750826 w 2346333"/>
                <a:gd name="connsiteY11" fmla="*/ 1557113 h 1937255"/>
                <a:gd name="connsiteX12" fmla="*/ 1970856 w 2346333"/>
                <a:gd name="connsiteY12" fmla="*/ 1498566 h 1937255"/>
                <a:gd name="connsiteX13" fmla="*/ 1992126 w 2346333"/>
                <a:gd name="connsiteY13" fmla="*/ 1488453 h 1937255"/>
                <a:gd name="connsiteX14" fmla="*/ 2025084 w 2346333"/>
                <a:gd name="connsiteY14" fmla="*/ 1469549 h 1937255"/>
                <a:gd name="connsiteX15" fmla="*/ 2114654 w 2346333"/>
                <a:gd name="connsiteY15" fmla="*/ 1450440 h 1937255"/>
                <a:gd name="connsiteX16" fmla="*/ 2344767 w 2346333"/>
                <a:gd name="connsiteY16" fmla="*/ 1693609 h 1937255"/>
                <a:gd name="connsiteX17" fmla="*/ 2114654 w 2346333"/>
                <a:gd name="connsiteY17" fmla="*/ 1936778 h 1937255"/>
                <a:gd name="connsiteX18" fmla="*/ 2112539 w 2346333"/>
                <a:gd name="connsiteY18" fmla="*/ 1936553 h 1937255"/>
                <a:gd name="connsiteX19" fmla="*/ 2112558 w 2346333"/>
                <a:gd name="connsiteY19" fmla="*/ 1937255 h 1937255"/>
                <a:gd name="connsiteX20" fmla="*/ 1069118 w 2346333"/>
                <a:gd name="connsiteY20" fmla="*/ 1921352 h 1937255"/>
                <a:gd name="connsiteX21" fmla="*/ 1823 w 2346333"/>
                <a:gd name="connsiteY21" fmla="*/ 994469 h 1937255"/>
                <a:gd name="connsiteX22" fmla="*/ 890213 w 2346333"/>
                <a:gd name="connsiteY22" fmla="*/ 11927 h 1937255"/>
                <a:gd name="connsiteX0" fmla="*/ 888589 w 2344709"/>
                <a:gd name="connsiteY0" fmla="*/ 11927 h 1937255"/>
                <a:gd name="connsiteX1" fmla="*/ 2102983 w 2344709"/>
                <a:gd name="connsiteY1" fmla="*/ 1 h 1937255"/>
                <a:gd name="connsiteX2" fmla="*/ 2103107 w 2344709"/>
                <a:gd name="connsiteY2" fmla="*/ 1224 h 1937255"/>
                <a:gd name="connsiteX3" fmla="*/ 2114596 w 2344709"/>
                <a:gd name="connsiteY3" fmla="*/ 0 h 1937255"/>
                <a:gd name="connsiteX4" fmla="*/ 2344709 w 2344709"/>
                <a:gd name="connsiteY4" fmla="*/ 243169 h 1937255"/>
                <a:gd name="connsiteX5" fmla="*/ 2114596 w 2344709"/>
                <a:gd name="connsiteY5" fmla="*/ 486338 h 1937255"/>
                <a:gd name="connsiteX6" fmla="*/ 1985938 w 2344709"/>
                <a:gd name="connsiteY6" fmla="*/ 444809 h 1937255"/>
                <a:gd name="connsiteX7" fmla="*/ 1985555 w 2344709"/>
                <a:gd name="connsiteY7" fmla="*/ 444475 h 1937255"/>
                <a:gd name="connsiteX8" fmla="*/ 1921067 w 2344709"/>
                <a:gd name="connsiteY8" fmla="*/ 426466 h 1937255"/>
                <a:gd name="connsiteX9" fmla="*/ 1749202 w 2344709"/>
                <a:gd name="connsiteY9" fmla="*/ 395517 h 1937255"/>
                <a:gd name="connsiteX10" fmla="*/ 1281426 w 2344709"/>
                <a:gd name="connsiteY10" fmla="*/ 976315 h 1937255"/>
                <a:gd name="connsiteX11" fmla="*/ 1749202 w 2344709"/>
                <a:gd name="connsiteY11" fmla="*/ 1557113 h 1937255"/>
                <a:gd name="connsiteX12" fmla="*/ 1969232 w 2344709"/>
                <a:gd name="connsiteY12" fmla="*/ 1498566 h 1937255"/>
                <a:gd name="connsiteX13" fmla="*/ 1990502 w 2344709"/>
                <a:gd name="connsiteY13" fmla="*/ 1488453 h 1937255"/>
                <a:gd name="connsiteX14" fmla="*/ 2023460 w 2344709"/>
                <a:gd name="connsiteY14" fmla="*/ 1469549 h 1937255"/>
                <a:gd name="connsiteX15" fmla="*/ 2113030 w 2344709"/>
                <a:gd name="connsiteY15" fmla="*/ 1450440 h 1937255"/>
                <a:gd name="connsiteX16" fmla="*/ 2343143 w 2344709"/>
                <a:gd name="connsiteY16" fmla="*/ 1693609 h 1937255"/>
                <a:gd name="connsiteX17" fmla="*/ 2113030 w 2344709"/>
                <a:gd name="connsiteY17" fmla="*/ 1936778 h 1937255"/>
                <a:gd name="connsiteX18" fmla="*/ 2110915 w 2344709"/>
                <a:gd name="connsiteY18" fmla="*/ 1936553 h 1937255"/>
                <a:gd name="connsiteX19" fmla="*/ 2110934 w 2344709"/>
                <a:gd name="connsiteY19" fmla="*/ 1937255 h 1937255"/>
                <a:gd name="connsiteX20" fmla="*/ 944249 w 2344709"/>
                <a:gd name="connsiteY20" fmla="*/ 1933279 h 1937255"/>
                <a:gd name="connsiteX21" fmla="*/ 199 w 2344709"/>
                <a:gd name="connsiteY21" fmla="*/ 994469 h 1937255"/>
                <a:gd name="connsiteX22" fmla="*/ 888589 w 2344709"/>
                <a:gd name="connsiteY22" fmla="*/ 11927 h 1937255"/>
                <a:gd name="connsiteX0" fmla="*/ 888589 w 2344709"/>
                <a:gd name="connsiteY0" fmla="*/ 11927 h 1937255"/>
                <a:gd name="connsiteX1" fmla="*/ 2102983 w 2344709"/>
                <a:gd name="connsiteY1" fmla="*/ 1 h 1937255"/>
                <a:gd name="connsiteX2" fmla="*/ 2103107 w 2344709"/>
                <a:gd name="connsiteY2" fmla="*/ 1224 h 1937255"/>
                <a:gd name="connsiteX3" fmla="*/ 2114596 w 2344709"/>
                <a:gd name="connsiteY3" fmla="*/ 0 h 1937255"/>
                <a:gd name="connsiteX4" fmla="*/ 2344709 w 2344709"/>
                <a:gd name="connsiteY4" fmla="*/ 243169 h 1937255"/>
                <a:gd name="connsiteX5" fmla="*/ 2114596 w 2344709"/>
                <a:gd name="connsiteY5" fmla="*/ 486338 h 1937255"/>
                <a:gd name="connsiteX6" fmla="*/ 1985938 w 2344709"/>
                <a:gd name="connsiteY6" fmla="*/ 444809 h 1937255"/>
                <a:gd name="connsiteX7" fmla="*/ 1985555 w 2344709"/>
                <a:gd name="connsiteY7" fmla="*/ 444475 h 1937255"/>
                <a:gd name="connsiteX8" fmla="*/ 1921067 w 2344709"/>
                <a:gd name="connsiteY8" fmla="*/ 426466 h 1937255"/>
                <a:gd name="connsiteX9" fmla="*/ 1749202 w 2344709"/>
                <a:gd name="connsiteY9" fmla="*/ 395517 h 1937255"/>
                <a:gd name="connsiteX10" fmla="*/ 1281426 w 2344709"/>
                <a:gd name="connsiteY10" fmla="*/ 976315 h 1937255"/>
                <a:gd name="connsiteX11" fmla="*/ 1749202 w 2344709"/>
                <a:gd name="connsiteY11" fmla="*/ 1557113 h 1937255"/>
                <a:gd name="connsiteX12" fmla="*/ 1969232 w 2344709"/>
                <a:gd name="connsiteY12" fmla="*/ 1498566 h 1937255"/>
                <a:gd name="connsiteX13" fmla="*/ 1990502 w 2344709"/>
                <a:gd name="connsiteY13" fmla="*/ 1488453 h 1937255"/>
                <a:gd name="connsiteX14" fmla="*/ 2023460 w 2344709"/>
                <a:gd name="connsiteY14" fmla="*/ 1469549 h 1937255"/>
                <a:gd name="connsiteX15" fmla="*/ 2113030 w 2344709"/>
                <a:gd name="connsiteY15" fmla="*/ 1450440 h 1937255"/>
                <a:gd name="connsiteX16" fmla="*/ 2343143 w 2344709"/>
                <a:gd name="connsiteY16" fmla="*/ 1693609 h 1937255"/>
                <a:gd name="connsiteX17" fmla="*/ 2113030 w 2344709"/>
                <a:gd name="connsiteY17" fmla="*/ 1936778 h 1937255"/>
                <a:gd name="connsiteX18" fmla="*/ 2110915 w 2344709"/>
                <a:gd name="connsiteY18" fmla="*/ 1936553 h 1937255"/>
                <a:gd name="connsiteX19" fmla="*/ 2110934 w 2344709"/>
                <a:gd name="connsiteY19" fmla="*/ 1937255 h 1937255"/>
                <a:gd name="connsiteX20" fmla="*/ 944249 w 2344709"/>
                <a:gd name="connsiteY20" fmla="*/ 1933279 h 1937255"/>
                <a:gd name="connsiteX21" fmla="*/ 199 w 2344709"/>
                <a:gd name="connsiteY21" fmla="*/ 994469 h 1937255"/>
                <a:gd name="connsiteX22" fmla="*/ 888589 w 2344709"/>
                <a:gd name="connsiteY22" fmla="*/ 11927 h 1937255"/>
                <a:gd name="connsiteX0" fmla="*/ 888589 w 2344709"/>
                <a:gd name="connsiteY0" fmla="*/ 11927 h 1937255"/>
                <a:gd name="connsiteX1" fmla="*/ 2102983 w 2344709"/>
                <a:gd name="connsiteY1" fmla="*/ 1 h 1937255"/>
                <a:gd name="connsiteX2" fmla="*/ 2103107 w 2344709"/>
                <a:gd name="connsiteY2" fmla="*/ 1224 h 1937255"/>
                <a:gd name="connsiteX3" fmla="*/ 2114596 w 2344709"/>
                <a:gd name="connsiteY3" fmla="*/ 0 h 1937255"/>
                <a:gd name="connsiteX4" fmla="*/ 2344709 w 2344709"/>
                <a:gd name="connsiteY4" fmla="*/ 243169 h 1937255"/>
                <a:gd name="connsiteX5" fmla="*/ 2114596 w 2344709"/>
                <a:gd name="connsiteY5" fmla="*/ 486338 h 1937255"/>
                <a:gd name="connsiteX6" fmla="*/ 1985938 w 2344709"/>
                <a:gd name="connsiteY6" fmla="*/ 444809 h 1937255"/>
                <a:gd name="connsiteX7" fmla="*/ 1985555 w 2344709"/>
                <a:gd name="connsiteY7" fmla="*/ 444475 h 1937255"/>
                <a:gd name="connsiteX8" fmla="*/ 1921067 w 2344709"/>
                <a:gd name="connsiteY8" fmla="*/ 426466 h 1937255"/>
                <a:gd name="connsiteX9" fmla="*/ 1749202 w 2344709"/>
                <a:gd name="connsiteY9" fmla="*/ 395517 h 1937255"/>
                <a:gd name="connsiteX10" fmla="*/ 1281426 w 2344709"/>
                <a:gd name="connsiteY10" fmla="*/ 976315 h 1937255"/>
                <a:gd name="connsiteX11" fmla="*/ 1749202 w 2344709"/>
                <a:gd name="connsiteY11" fmla="*/ 1557113 h 1937255"/>
                <a:gd name="connsiteX12" fmla="*/ 1969232 w 2344709"/>
                <a:gd name="connsiteY12" fmla="*/ 1498566 h 1937255"/>
                <a:gd name="connsiteX13" fmla="*/ 1990502 w 2344709"/>
                <a:gd name="connsiteY13" fmla="*/ 1488453 h 1937255"/>
                <a:gd name="connsiteX14" fmla="*/ 2023460 w 2344709"/>
                <a:gd name="connsiteY14" fmla="*/ 1469549 h 1937255"/>
                <a:gd name="connsiteX15" fmla="*/ 2113030 w 2344709"/>
                <a:gd name="connsiteY15" fmla="*/ 1450440 h 1937255"/>
                <a:gd name="connsiteX16" fmla="*/ 2343143 w 2344709"/>
                <a:gd name="connsiteY16" fmla="*/ 1693609 h 1937255"/>
                <a:gd name="connsiteX17" fmla="*/ 2113030 w 2344709"/>
                <a:gd name="connsiteY17" fmla="*/ 1936778 h 1937255"/>
                <a:gd name="connsiteX18" fmla="*/ 2110915 w 2344709"/>
                <a:gd name="connsiteY18" fmla="*/ 1936553 h 1937255"/>
                <a:gd name="connsiteX19" fmla="*/ 2110934 w 2344709"/>
                <a:gd name="connsiteY19" fmla="*/ 1937255 h 1937255"/>
                <a:gd name="connsiteX20" fmla="*/ 944249 w 2344709"/>
                <a:gd name="connsiteY20" fmla="*/ 1933279 h 1937255"/>
                <a:gd name="connsiteX21" fmla="*/ 199 w 2344709"/>
                <a:gd name="connsiteY21" fmla="*/ 994469 h 1937255"/>
                <a:gd name="connsiteX22" fmla="*/ 888589 w 2344709"/>
                <a:gd name="connsiteY22" fmla="*/ 11927 h 1937255"/>
                <a:gd name="connsiteX0" fmla="*/ 888589 w 2344709"/>
                <a:gd name="connsiteY0" fmla="*/ 11927 h 1937255"/>
                <a:gd name="connsiteX1" fmla="*/ 2102983 w 2344709"/>
                <a:gd name="connsiteY1" fmla="*/ 1 h 1937255"/>
                <a:gd name="connsiteX2" fmla="*/ 2103107 w 2344709"/>
                <a:gd name="connsiteY2" fmla="*/ 1224 h 1937255"/>
                <a:gd name="connsiteX3" fmla="*/ 2114596 w 2344709"/>
                <a:gd name="connsiteY3" fmla="*/ 0 h 1937255"/>
                <a:gd name="connsiteX4" fmla="*/ 2344709 w 2344709"/>
                <a:gd name="connsiteY4" fmla="*/ 243169 h 1937255"/>
                <a:gd name="connsiteX5" fmla="*/ 2114596 w 2344709"/>
                <a:gd name="connsiteY5" fmla="*/ 486338 h 1937255"/>
                <a:gd name="connsiteX6" fmla="*/ 1985938 w 2344709"/>
                <a:gd name="connsiteY6" fmla="*/ 444809 h 1937255"/>
                <a:gd name="connsiteX7" fmla="*/ 1985555 w 2344709"/>
                <a:gd name="connsiteY7" fmla="*/ 444475 h 1937255"/>
                <a:gd name="connsiteX8" fmla="*/ 1921067 w 2344709"/>
                <a:gd name="connsiteY8" fmla="*/ 426466 h 1937255"/>
                <a:gd name="connsiteX9" fmla="*/ 1749202 w 2344709"/>
                <a:gd name="connsiteY9" fmla="*/ 395517 h 1937255"/>
                <a:gd name="connsiteX10" fmla="*/ 1281426 w 2344709"/>
                <a:gd name="connsiteY10" fmla="*/ 976315 h 1937255"/>
                <a:gd name="connsiteX11" fmla="*/ 1749202 w 2344709"/>
                <a:gd name="connsiteY11" fmla="*/ 1557113 h 1937255"/>
                <a:gd name="connsiteX12" fmla="*/ 1969232 w 2344709"/>
                <a:gd name="connsiteY12" fmla="*/ 1498566 h 1937255"/>
                <a:gd name="connsiteX13" fmla="*/ 1990502 w 2344709"/>
                <a:gd name="connsiteY13" fmla="*/ 1488453 h 1937255"/>
                <a:gd name="connsiteX14" fmla="*/ 2023460 w 2344709"/>
                <a:gd name="connsiteY14" fmla="*/ 1469549 h 1937255"/>
                <a:gd name="connsiteX15" fmla="*/ 2113030 w 2344709"/>
                <a:gd name="connsiteY15" fmla="*/ 1450440 h 1937255"/>
                <a:gd name="connsiteX16" fmla="*/ 2343143 w 2344709"/>
                <a:gd name="connsiteY16" fmla="*/ 1693609 h 1937255"/>
                <a:gd name="connsiteX17" fmla="*/ 2113030 w 2344709"/>
                <a:gd name="connsiteY17" fmla="*/ 1936778 h 1937255"/>
                <a:gd name="connsiteX18" fmla="*/ 2110915 w 2344709"/>
                <a:gd name="connsiteY18" fmla="*/ 1936553 h 1937255"/>
                <a:gd name="connsiteX19" fmla="*/ 2110934 w 2344709"/>
                <a:gd name="connsiteY19" fmla="*/ 1937255 h 1937255"/>
                <a:gd name="connsiteX20" fmla="*/ 944249 w 2344709"/>
                <a:gd name="connsiteY20" fmla="*/ 1933279 h 1937255"/>
                <a:gd name="connsiteX21" fmla="*/ 199 w 2344709"/>
                <a:gd name="connsiteY21" fmla="*/ 994469 h 1937255"/>
                <a:gd name="connsiteX22" fmla="*/ 888589 w 2344709"/>
                <a:gd name="connsiteY22" fmla="*/ 11927 h 1937255"/>
                <a:gd name="connsiteX0" fmla="*/ 888589 w 2344709"/>
                <a:gd name="connsiteY0" fmla="*/ 11927 h 1938982"/>
                <a:gd name="connsiteX1" fmla="*/ 2102983 w 2344709"/>
                <a:gd name="connsiteY1" fmla="*/ 1 h 1938982"/>
                <a:gd name="connsiteX2" fmla="*/ 2103107 w 2344709"/>
                <a:gd name="connsiteY2" fmla="*/ 1224 h 1938982"/>
                <a:gd name="connsiteX3" fmla="*/ 2114596 w 2344709"/>
                <a:gd name="connsiteY3" fmla="*/ 0 h 1938982"/>
                <a:gd name="connsiteX4" fmla="*/ 2344709 w 2344709"/>
                <a:gd name="connsiteY4" fmla="*/ 243169 h 1938982"/>
                <a:gd name="connsiteX5" fmla="*/ 2114596 w 2344709"/>
                <a:gd name="connsiteY5" fmla="*/ 486338 h 1938982"/>
                <a:gd name="connsiteX6" fmla="*/ 1985938 w 2344709"/>
                <a:gd name="connsiteY6" fmla="*/ 444809 h 1938982"/>
                <a:gd name="connsiteX7" fmla="*/ 1985555 w 2344709"/>
                <a:gd name="connsiteY7" fmla="*/ 444475 h 1938982"/>
                <a:gd name="connsiteX8" fmla="*/ 1921067 w 2344709"/>
                <a:gd name="connsiteY8" fmla="*/ 426466 h 1938982"/>
                <a:gd name="connsiteX9" fmla="*/ 1749202 w 2344709"/>
                <a:gd name="connsiteY9" fmla="*/ 395517 h 1938982"/>
                <a:gd name="connsiteX10" fmla="*/ 1281426 w 2344709"/>
                <a:gd name="connsiteY10" fmla="*/ 976315 h 1938982"/>
                <a:gd name="connsiteX11" fmla="*/ 1749202 w 2344709"/>
                <a:gd name="connsiteY11" fmla="*/ 1557113 h 1938982"/>
                <a:gd name="connsiteX12" fmla="*/ 1969232 w 2344709"/>
                <a:gd name="connsiteY12" fmla="*/ 1498566 h 1938982"/>
                <a:gd name="connsiteX13" fmla="*/ 1990502 w 2344709"/>
                <a:gd name="connsiteY13" fmla="*/ 1488453 h 1938982"/>
                <a:gd name="connsiteX14" fmla="*/ 2023460 w 2344709"/>
                <a:gd name="connsiteY14" fmla="*/ 1469549 h 1938982"/>
                <a:gd name="connsiteX15" fmla="*/ 2113030 w 2344709"/>
                <a:gd name="connsiteY15" fmla="*/ 1450440 h 1938982"/>
                <a:gd name="connsiteX16" fmla="*/ 2343143 w 2344709"/>
                <a:gd name="connsiteY16" fmla="*/ 1693609 h 1938982"/>
                <a:gd name="connsiteX17" fmla="*/ 2113030 w 2344709"/>
                <a:gd name="connsiteY17" fmla="*/ 1936778 h 1938982"/>
                <a:gd name="connsiteX18" fmla="*/ 2110915 w 2344709"/>
                <a:gd name="connsiteY18" fmla="*/ 1936553 h 1938982"/>
                <a:gd name="connsiteX19" fmla="*/ 2110934 w 2344709"/>
                <a:gd name="connsiteY19" fmla="*/ 1937255 h 1938982"/>
                <a:gd name="connsiteX20" fmla="*/ 944249 w 2344709"/>
                <a:gd name="connsiteY20" fmla="*/ 1933279 h 1938982"/>
                <a:gd name="connsiteX21" fmla="*/ 199 w 2344709"/>
                <a:gd name="connsiteY21" fmla="*/ 994469 h 1938982"/>
                <a:gd name="connsiteX22" fmla="*/ 888589 w 2344709"/>
                <a:gd name="connsiteY22" fmla="*/ 11927 h 1938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344709" h="1938982">
                  <a:moveTo>
                    <a:pt x="888589" y="11927"/>
                  </a:moveTo>
                  <a:cubicBezTo>
                    <a:pt x="1914913" y="155051"/>
                    <a:pt x="1752519" y="1"/>
                    <a:pt x="2102983" y="1"/>
                  </a:cubicBezTo>
                  <a:cubicBezTo>
                    <a:pt x="2103024" y="409"/>
                    <a:pt x="2103066" y="816"/>
                    <a:pt x="2103107" y="1224"/>
                  </a:cubicBezTo>
                  <a:lnTo>
                    <a:pt x="2114596" y="0"/>
                  </a:lnTo>
                  <a:cubicBezTo>
                    <a:pt x="2241684" y="0"/>
                    <a:pt x="2344709" y="108870"/>
                    <a:pt x="2344709" y="243169"/>
                  </a:cubicBezTo>
                  <a:cubicBezTo>
                    <a:pt x="2344709" y="377468"/>
                    <a:pt x="2241684" y="486338"/>
                    <a:pt x="2114596" y="486338"/>
                  </a:cubicBezTo>
                  <a:cubicBezTo>
                    <a:pt x="2066938" y="486338"/>
                    <a:pt x="2022664" y="471028"/>
                    <a:pt x="1985938" y="444809"/>
                  </a:cubicBezTo>
                  <a:lnTo>
                    <a:pt x="1985555" y="444475"/>
                  </a:lnTo>
                  <a:lnTo>
                    <a:pt x="1921067" y="426466"/>
                  </a:lnTo>
                  <a:cubicBezTo>
                    <a:pt x="1875281" y="415370"/>
                    <a:pt x="1826673" y="407070"/>
                    <a:pt x="1749202" y="395517"/>
                  </a:cubicBezTo>
                  <a:cubicBezTo>
                    <a:pt x="1537261" y="363911"/>
                    <a:pt x="1281426" y="655549"/>
                    <a:pt x="1281426" y="976315"/>
                  </a:cubicBezTo>
                  <a:cubicBezTo>
                    <a:pt x="1281426" y="1297081"/>
                    <a:pt x="1569902" y="1585699"/>
                    <a:pt x="1749202" y="1557113"/>
                  </a:cubicBezTo>
                  <a:cubicBezTo>
                    <a:pt x="1848338" y="1541308"/>
                    <a:pt x="1910375" y="1523825"/>
                    <a:pt x="1969232" y="1498566"/>
                  </a:cubicBezTo>
                  <a:lnTo>
                    <a:pt x="1990502" y="1488453"/>
                  </a:lnTo>
                  <a:lnTo>
                    <a:pt x="2023460" y="1469549"/>
                  </a:lnTo>
                  <a:cubicBezTo>
                    <a:pt x="2050990" y="1457245"/>
                    <a:pt x="2081258" y="1450440"/>
                    <a:pt x="2113030" y="1450440"/>
                  </a:cubicBezTo>
                  <a:cubicBezTo>
                    <a:pt x="2240118" y="1450440"/>
                    <a:pt x="2343143" y="1559310"/>
                    <a:pt x="2343143" y="1693609"/>
                  </a:cubicBezTo>
                  <a:cubicBezTo>
                    <a:pt x="2343143" y="1827908"/>
                    <a:pt x="2240118" y="1936778"/>
                    <a:pt x="2113030" y="1936778"/>
                  </a:cubicBezTo>
                  <a:lnTo>
                    <a:pt x="2110915" y="1936553"/>
                  </a:lnTo>
                  <a:cubicBezTo>
                    <a:pt x="2110921" y="1936787"/>
                    <a:pt x="2110928" y="1937021"/>
                    <a:pt x="2110934" y="1937255"/>
                  </a:cubicBezTo>
                  <a:cubicBezTo>
                    <a:pt x="1722039" y="1935930"/>
                    <a:pt x="1325192" y="1843164"/>
                    <a:pt x="944249" y="1933279"/>
                  </a:cubicBezTo>
                  <a:cubicBezTo>
                    <a:pt x="212506" y="2008816"/>
                    <a:pt x="9476" y="1314694"/>
                    <a:pt x="199" y="994469"/>
                  </a:cubicBezTo>
                  <a:cubicBezTo>
                    <a:pt x="-9078" y="674244"/>
                    <a:pt x="307921" y="11927"/>
                    <a:pt x="888589" y="11927"/>
                  </a:cubicBezTo>
                  <a:close/>
                </a:path>
              </a:pathLst>
            </a:custGeom>
            <a:solidFill>
              <a:schemeClr val="accent3">
                <a:lumMod val="20000"/>
                <a:lumOff val="80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Freeform: Shape 150">
              <a:extLst>
                <a:ext uri="{FF2B5EF4-FFF2-40B4-BE49-F238E27FC236}">
                  <a16:creationId xmlns:a16="http://schemas.microsoft.com/office/drawing/2014/main" id="{9D7F0B70-F4D6-4E07-BA9D-23D7248E9699}"/>
                </a:ext>
              </a:extLst>
            </p:cNvPr>
            <p:cNvSpPr/>
            <p:nvPr/>
          </p:nvSpPr>
          <p:spPr bwMode="auto">
            <a:xfrm>
              <a:off x="4533881" y="3127156"/>
              <a:ext cx="671568" cy="797629"/>
            </a:xfrm>
            <a:custGeom>
              <a:avLst/>
              <a:gdLst>
                <a:gd name="connsiteX0" fmla="*/ 504223 w 671568"/>
                <a:gd name="connsiteY0" fmla="*/ 447 h 797629"/>
                <a:gd name="connsiteX1" fmla="*/ 671568 w 671568"/>
                <a:gd name="connsiteY1" fmla="*/ 167792 h 797629"/>
                <a:gd name="connsiteX2" fmla="*/ 504223 w 671568"/>
                <a:gd name="connsiteY2" fmla="*/ 335137 h 797629"/>
                <a:gd name="connsiteX3" fmla="*/ 350029 w 671568"/>
                <a:gd name="connsiteY3" fmla="*/ 232930 h 797629"/>
                <a:gd name="connsiteX4" fmla="*/ 349036 w 671568"/>
                <a:gd name="connsiteY4" fmla="*/ 228014 h 797629"/>
                <a:gd name="connsiteX5" fmla="*/ 315741 w 671568"/>
                <a:gd name="connsiteY5" fmla="*/ 237704 h 797629"/>
                <a:gd name="connsiteX6" fmla="*/ 222859 w 671568"/>
                <a:gd name="connsiteY6" fmla="*/ 343157 h 797629"/>
                <a:gd name="connsiteX7" fmla="*/ 242843 w 671568"/>
                <a:gd name="connsiteY7" fmla="*/ 483867 h 797629"/>
                <a:gd name="connsiteX8" fmla="*/ 268596 w 671568"/>
                <a:gd name="connsiteY8" fmla="*/ 511042 h 797629"/>
                <a:gd name="connsiteX9" fmla="*/ 320438 w 671568"/>
                <a:gd name="connsiteY9" fmla="*/ 476090 h 797629"/>
                <a:gd name="connsiteX10" fmla="*/ 385576 w 671568"/>
                <a:gd name="connsiteY10" fmla="*/ 462939 h 797629"/>
                <a:gd name="connsiteX11" fmla="*/ 552921 w 671568"/>
                <a:gd name="connsiteY11" fmla="*/ 630284 h 797629"/>
                <a:gd name="connsiteX12" fmla="*/ 385576 w 671568"/>
                <a:gd name="connsiteY12" fmla="*/ 797629 h 797629"/>
                <a:gd name="connsiteX13" fmla="*/ 320438 w 671568"/>
                <a:gd name="connsiteY13" fmla="*/ 784478 h 797629"/>
                <a:gd name="connsiteX14" fmla="*/ 309068 w 671568"/>
                <a:gd name="connsiteY14" fmla="*/ 776813 h 797629"/>
                <a:gd name="connsiteX15" fmla="*/ 308104 w 671568"/>
                <a:gd name="connsiteY15" fmla="*/ 780103 h 797629"/>
                <a:gd name="connsiteX16" fmla="*/ 15413 w 671568"/>
                <a:gd name="connsiteY16" fmla="*/ 285213 h 797629"/>
                <a:gd name="connsiteX17" fmla="*/ 439453 w 671568"/>
                <a:gd name="connsiteY17" fmla="*/ 817 h 797629"/>
                <a:gd name="connsiteX18" fmla="*/ 474914 w 671568"/>
                <a:gd name="connsiteY18" fmla="*/ 6364 h 797629"/>
                <a:gd name="connsiteX0" fmla="*/ 504223 w 671568"/>
                <a:gd name="connsiteY0" fmla="*/ 447 h 797629"/>
                <a:gd name="connsiteX1" fmla="*/ 671568 w 671568"/>
                <a:gd name="connsiteY1" fmla="*/ 167792 h 797629"/>
                <a:gd name="connsiteX2" fmla="*/ 504223 w 671568"/>
                <a:gd name="connsiteY2" fmla="*/ 335137 h 797629"/>
                <a:gd name="connsiteX3" fmla="*/ 350029 w 671568"/>
                <a:gd name="connsiteY3" fmla="*/ 232930 h 797629"/>
                <a:gd name="connsiteX4" fmla="*/ 349036 w 671568"/>
                <a:gd name="connsiteY4" fmla="*/ 228014 h 797629"/>
                <a:gd name="connsiteX5" fmla="*/ 315741 w 671568"/>
                <a:gd name="connsiteY5" fmla="*/ 237704 h 797629"/>
                <a:gd name="connsiteX6" fmla="*/ 222859 w 671568"/>
                <a:gd name="connsiteY6" fmla="*/ 343157 h 797629"/>
                <a:gd name="connsiteX7" fmla="*/ 242843 w 671568"/>
                <a:gd name="connsiteY7" fmla="*/ 483867 h 797629"/>
                <a:gd name="connsiteX8" fmla="*/ 320438 w 671568"/>
                <a:gd name="connsiteY8" fmla="*/ 476090 h 797629"/>
                <a:gd name="connsiteX9" fmla="*/ 385576 w 671568"/>
                <a:gd name="connsiteY9" fmla="*/ 462939 h 797629"/>
                <a:gd name="connsiteX10" fmla="*/ 552921 w 671568"/>
                <a:gd name="connsiteY10" fmla="*/ 630284 h 797629"/>
                <a:gd name="connsiteX11" fmla="*/ 385576 w 671568"/>
                <a:gd name="connsiteY11" fmla="*/ 797629 h 797629"/>
                <a:gd name="connsiteX12" fmla="*/ 320438 w 671568"/>
                <a:gd name="connsiteY12" fmla="*/ 784478 h 797629"/>
                <a:gd name="connsiteX13" fmla="*/ 309068 w 671568"/>
                <a:gd name="connsiteY13" fmla="*/ 776813 h 797629"/>
                <a:gd name="connsiteX14" fmla="*/ 308104 w 671568"/>
                <a:gd name="connsiteY14" fmla="*/ 780103 h 797629"/>
                <a:gd name="connsiteX15" fmla="*/ 15413 w 671568"/>
                <a:gd name="connsiteY15" fmla="*/ 285213 h 797629"/>
                <a:gd name="connsiteX16" fmla="*/ 439453 w 671568"/>
                <a:gd name="connsiteY16" fmla="*/ 817 h 797629"/>
                <a:gd name="connsiteX17" fmla="*/ 474914 w 671568"/>
                <a:gd name="connsiteY17" fmla="*/ 6364 h 797629"/>
                <a:gd name="connsiteX18" fmla="*/ 504223 w 671568"/>
                <a:gd name="connsiteY18"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50029 w 671568"/>
                <a:gd name="connsiteY3" fmla="*/ 232930 h 797629"/>
                <a:gd name="connsiteX4" fmla="*/ 349036 w 671568"/>
                <a:gd name="connsiteY4" fmla="*/ 228014 h 797629"/>
                <a:gd name="connsiteX5" fmla="*/ 315741 w 671568"/>
                <a:gd name="connsiteY5" fmla="*/ 237704 h 797629"/>
                <a:gd name="connsiteX6" fmla="*/ 222859 w 671568"/>
                <a:gd name="connsiteY6" fmla="*/ 343157 h 797629"/>
                <a:gd name="connsiteX7" fmla="*/ 262902 w 671568"/>
                <a:gd name="connsiteY7" fmla="*/ 458792 h 797629"/>
                <a:gd name="connsiteX8" fmla="*/ 320438 w 671568"/>
                <a:gd name="connsiteY8" fmla="*/ 476090 h 797629"/>
                <a:gd name="connsiteX9" fmla="*/ 385576 w 671568"/>
                <a:gd name="connsiteY9" fmla="*/ 462939 h 797629"/>
                <a:gd name="connsiteX10" fmla="*/ 552921 w 671568"/>
                <a:gd name="connsiteY10" fmla="*/ 630284 h 797629"/>
                <a:gd name="connsiteX11" fmla="*/ 385576 w 671568"/>
                <a:gd name="connsiteY11" fmla="*/ 797629 h 797629"/>
                <a:gd name="connsiteX12" fmla="*/ 320438 w 671568"/>
                <a:gd name="connsiteY12" fmla="*/ 784478 h 797629"/>
                <a:gd name="connsiteX13" fmla="*/ 309068 w 671568"/>
                <a:gd name="connsiteY13" fmla="*/ 776813 h 797629"/>
                <a:gd name="connsiteX14" fmla="*/ 308104 w 671568"/>
                <a:gd name="connsiteY14" fmla="*/ 780103 h 797629"/>
                <a:gd name="connsiteX15" fmla="*/ 15413 w 671568"/>
                <a:gd name="connsiteY15" fmla="*/ 285213 h 797629"/>
                <a:gd name="connsiteX16" fmla="*/ 439453 w 671568"/>
                <a:gd name="connsiteY16" fmla="*/ 817 h 797629"/>
                <a:gd name="connsiteX17" fmla="*/ 474914 w 671568"/>
                <a:gd name="connsiteY17" fmla="*/ 6364 h 797629"/>
                <a:gd name="connsiteX18" fmla="*/ 504223 w 671568"/>
                <a:gd name="connsiteY18"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50029 w 671568"/>
                <a:gd name="connsiteY3" fmla="*/ 232930 h 797629"/>
                <a:gd name="connsiteX4" fmla="*/ 315741 w 671568"/>
                <a:gd name="connsiteY4" fmla="*/ 237704 h 797629"/>
                <a:gd name="connsiteX5" fmla="*/ 222859 w 671568"/>
                <a:gd name="connsiteY5" fmla="*/ 343157 h 797629"/>
                <a:gd name="connsiteX6" fmla="*/ 262902 w 671568"/>
                <a:gd name="connsiteY6" fmla="*/ 458792 h 797629"/>
                <a:gd name="connsiteX7" fmla="*/ 320438 w 671568"/>
                <a:gd name="connsiteY7" fmla="*/ 476090 h 797629"/>
                <a:gd name="connsiteX8" fmla="*/ 385576 w 671568"/>
                <a:gd name="connsiteY8" fmla="*/ 462939 h 797629"/>
                <a:gd name="connsiteX9" fmla="*/ 552921 w 671568"/>
                <a:gd name="connsiteY9" fmla="*/ 630284 h 797629"/>
                <a:gd name="connsiteX10" fmla="*/ 385576 w 671568"/>
                <a:gd name="connsiteY10" fmla="*/ 797629 h 797629"/>
                <a:gd name="connsiteX11" fmla="*/ 320438 w 671568"/>
                <a:gd name="connsiteY11" fmla="*/ 784478 h 797629"/>
                <a:gd name="connsiteX12" fmla="*/ 309068 w 671568"/>
                <a:gd name="connsiteY12" fmla="*/ 776813 h 797629"/>
                <a:gd name="connsiteX13" fmla="*/ 308104 w 671568"/>
                <a:gd name="connsiteY13" fmla="*/ 780103 h 797629"/>
                <a:gd name="connsiteX14" fmla="*/ 15413 w 671568"/>
                <a:gd name="connsiteY14" fmla="*/ 285213 h 797629"/>
                <a:gd name="connsiteX15" fmla="*/ 439453 w 671568"/>
                <a:gd name="connsiteY15" fmla="*/ 817 h 797629"/>
                <a:gd name="connsiteX16" fmla="*/ 474914 w 671568"/>
                <a:gd name="connsiteY16" fmla="*/ 6364 h 797629"/>
                <a:gd name="connsiteX17" fmla="*/ 504223 w 671568"/>
                <a:gd name="connsiteY17"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50029 w 671568"/>
                <a:gd name="connsiteY3" fmla="*/ 232930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50029 w 671568"/>
                <a:gd name="connsiteY3" fmla="*/ 232930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22859 w 671568"/>
                <a:gd name="connsiteY4" fmla="*/ 343157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262902 w 671568"/>
                <a:gd name="connsiteY5" fmla="*/ 45879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256216 w 671568"/>
                <a:gd name="connsiteY5" fmla="*/ 44876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256216 w 671568"/>
                <a:gd name="connsiteY5" fmla="*/ 448762 h 797629"/>
                <a:gd name="connsiteX6" fmla="*/ 320438 w 671568"/>
                <a:gd name="connsiteY6" fmla="*/ 476090 h 797629"/>
                <a:gd name="connsiteX7" fmla="*/ 385576 w 671568"/>
                <a:gd name="connsiteY7" fmla="*/ 462939 h 797629"/>
                <a:gd name="connsiteX8" fmla="*/ 552921 w 671568"/>
                <a:gd name="connsiteY8" fmla="*/ 630284 h 797629"/>
                <a:gd name="connsiteX9" fmla="*/ 385576 w 671568"/>
                <a:gd name="connsiteY9" fmla="*/ 797629 h 797629"/>
                <a:gd name="connsiteX10" fmla="*/ 320438 w 671568"/>
                <a:gd name="connsiteY10" fmla="*/ 784478 h 797629"/>
                <a:gd name="connsiteX11" fmla="*/ 309068 w 671568"/>
                <a:gd name="connsiteY11" fmla="*/ 776813 h 797629"/>
                <a:gd name="connsiteX12" fmla="*/ 308104 w 671568"/>
                <a:gd name="connsiteY12" fmla="*/ 780103 h 797629"/>
                <a:gd name="connsiteX13" fmla="*/ 15413 w 671568"/>
                <a:gd name="connsiteY13" fmla="*/ 285213 h 797629"/>
                <a:gd name="connsiteX14" fmla="*/ 439453 w 671568"/>
                <a:gd name="connsiteY14" fmla="*/ 817 h 797629"/>
                <a:gd name="connsiteX15" fmla="*/ 474914 w 671568"/>
                <a:gd name="connsiteY15" fmla="*/ 6364 h 797629"/>
                <a:gd name="connsiteX16" fmla="*/ 504223 w 671568"/>
                <a:gd name="connsiteY16"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320438 w 671568"/>
                <a:gd name="connsiteY5" fmla="*/ 476090 h 797629"/>
                <a:gd name="connsiteX6" fmla="*/ 385576 w 671568"/>
                <a:gd name="connsiteY6" fmla="*/ 462939 h 797629"/>
                <a:gd name="connsiteX7" fmla="*/ 552921 w 671568"/>
                <a:gd name="connsiteY7" fmla="*/ 630284 h 797629"/>
                <a:gd name="connsiteX8" fmla="*/ 385576 w 671568"/>
                <a:gd name="connsiteY8" fmla="*/ 797629 h 797629"/>
                <a:gd name="connsiteX9" fmla="*/ 320438 w 671568"/>
                <a:gd name="connsiteY9" fmla="*/ 784478 h 797629"/>
                <a:gd name="connsiteX10" fmla="*/ 309068 w 671568"/>
                <a:gd name="connsiteY10" fmla="*/ 776813 h 797629"/>
                <a:gd name="connsiteX11" fmla="*/ 308104 w 671568"/>
                <a:gd name="connsiteY11" fmla="*/ 780103 h 797629"/>
                <a:gd name="connsiteX12" fmla="*/ 15413 w 671568"/>
                <a:gd name="connsiteY12" fmla="*/ 285213 h 797629"/>
                <a:gd name="connsiteX13" fmla="*/ 439453 w 671568"/>
                <a:gd name="connsiteY13" fmla="*/ 817 h 797629"/>
                <a:gd name="connsiteX14" fmla="*/ 474914 w 671568"/>
                <a:gd name="connsiteY14" fmla="*/ 6364 h 797629"/>
                <a:gd name="connsiteX15" fmla="*/ 504223 w 671568"/>
                <a:gd name="connsiteY15"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320438 w 671568"/>
                <a:gd name="connsiteY5" fmla="*/ 476090 h 797629"/>
                <a:gd name="connsiteX6" fmla="*/ 385576 w 671568"/>
                <a:gd name="connsiteY6" fmla="*/ 462939 h 797629"/>
                <a:gd name="connsiteX7" fmla="*/ 552921 w 671568"/>
                <a:gd name="connsiteY7" fmla="*/ 630284 h 797629"/>
                <a:gd name="connsiteX8" fmla="*/ 385576 w 671568"/>
                <a:gd name="connsiteY8" fmla="*/ 797629 h 797629"/>
                <a:gd name="connsiteX9" fmla="*/ 320438 w 671568"/>
                <a:gd name="connsiteY9" fmla="*/ 784478 h 797629"/>
                <a:gd name="connsiteX10" fmla="*/ 309068 w 671568"/>
                <a:gd name="connsiteY10" fmla="*/ 776813 h 797629"/>
                <a:gd name="connsiteX11" fmla="*/ 308104 w 671568"/>
                <a:gd name="connsiteY11" fmla="*/ 780103 h 797629"/>
                <a:gd name="connsiteX12" fmla="*/ 15413 w 671568"/>
                <a:gd name="connsiteY12" fmla="*/ 285213 h 797629"/>
                <a:gd name="connsiteX13" fmla="*/ 439453 w 671568"/>
                <a:gd name="connsiteY13" fmla="*/ 817 h 797629"/>
                <a:gd name="connsiteX14" fmla="*/ 474914 w 671568"/>
                <a:gd name="connsiteY14" fmla="*/ 6364 h 797629"/>
                <a:gd name="connsiteX15" fmla="*/ 504223 w 671568"/>
                <a:gd name="connsiteY15"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320438 w 671568"/>
                <a:gd name="connsiteY5" fmla="*/ 476090 h 797629"/>
                <a:gd name="connsiteX6" fmla="*/ 385576 w 671568"/>
                <a:gd name="connsiteY6" fmla="*/ 462939 h 797629"/>
                <a:gd name="connsiteX7" fmla="*/ 552921 w 671568"/>
                <a:gd name="connsiteY7" fmla="*/ 630284 h 797629"/>
                <a:gd name="connsiteX8" fmla="*/ 385576 w 671568"/>
                <a:gd name="connsiteY8" fmla="*/ 797629 h 797629"/>
                <a:gd name="connsiteX9" fmla="*/ 320438 w 671568"/>
                <a:gd name="connsiteY9" fmla="*/ 784478 h 797629"/>
                <a:gd name="connsiteX10" fmla="*/ 309068 w 671568"/>
                <a:gd name="connsiteY10" fmla="*/ 776813 h 797629"/>
                <a:gd name="connsiteX11" fmla="*/ 308104 w 671568"/>
                <a:gd name="connsiteY11" fmla="*/ 780103 h 797629"/>
                <a:gd name="connsiteX12" fmla="*/ 15413 w 671568"/>
                <a:gd name="connsiteY12" fmla="*/ 285213 h 797629"/>
                <a:gd name="connsiteX13" fmla="*/ 439453 w 671568"/>
                <a:gd name="connsiteY13" fmla="*/ 817 h 797629"/>
                <a:gd name="connsiteX14" fmla="*/ 474914 w 671568"/>
                <a:gd name="connsiteY14" fmla="*/ 6364 h 797629"/>
                <a:gd name="connsiteX15" fmla="*/ 504223 w 671568"/>
                <a:gd name="connsiteY15"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320438 w 671568"/>
                <a:gd name="connsiteY5" fmla="*/ 476090 h 797629"/>
                <a:gd name="connsiteX6" fmla="*/ 385576 w 671568"/>
                <a:gd name="connsiteY6" fmla="*/ 462939 h 797629"/>
                <a:gd name="connsiteX7" fmla="*/ 552921 w 671568"/>
                <a:gd name="connsiteY7" fmla="*/ 630284 h 797629"/>
                <a:gd name="connsiteX8" fmla="*/ 385576 w 671568"/>
                <a:gd name="connsiteY8" fmla="*/ 797629 h 797629"/>
                <a:gd name="connsiteX9" fmla="*/ 320438 w 671568"/>
                <a:gd name="connsiteY9" fmla="*/ 784478 h 797629"/>
                <a:gd name="connsiteX10" fmla="*/ 309068 w 671568"/>
                <a:gd name="connsiteY10" fmla="*/ 776813 h 797629"/>
                <a:gd name="connsiteX11" fmla="*/ 308104 w 671568"/>
                <a:gd name="connsiteY11" fmla="*/ 780103 h 797629"/>
                <a:gd name="connsiteX12" fmla="*/ 15413 w 671568"/>
                <a:gd name="connsiteY12" fmla="*/ 285213 h 797629"/>
                <a:gd name="connsiteX13" fmla="*/ 439453 w 671568"/>
                <a:gd name="connsiteY13" fmla="*/ 817 h 797629"/>
                <a:gd name="connsiteX14" fmla="*/ 474914 w 671568"/>
                <a:gd name="connsiteY14" fmla="*/ 6364 h 797629"/>
                <a:gd name="connsiteX15" fmla="*/ 504223 w 671568"/>
                <a:gd name="connsiteY15" fmla="*/ 447 h 797629"/>
                <a:gd name="connsiteX0" fmla="*/ 504223 w 671568"/>
                <a:gd name="connsiteY0" fmla="*/ 447 h 797629"/>
                <a:gd name="connsiteX1" fmla="*/ 671568 w 671568"/>
                <a:gd name="connsiteY1" fmla="*/ 167792 h 797629"/>
                <a:gd name="connsiteX2" fmla="*/ 504223 w 671568"/>
                <a:gd name="connsiteY2" fmla="*/ 335137 h 797629"/>
                <a:gd name="connsiteX3" fmla="*/ 368417 w 671568"/>
                <a:gd name="connsiteY3" fmla="*/ 259677 h 797629"/>
                <a:gd name="connsiteX4" fmla="*/ 242919 w 671568"/>
                <a:gd name="connsiteY4" fmla="*/ 328112 h 797629"/>
                <a:gd name="connsiteX5" fmla="*/ 320438 w 671568"/>
                <a:gd name="connsiteY5" fmla="*/ 476090 h 797629"/>
                <a:gd name="connsiteX6" fmla="*/ 385576 w 671568"/>
                <a:gd name="connsiteY6" fmla="*/ 462939 h 797629"/>
                <a:gd name="connsiteX7" fmla="*/ 552921 w 671568"/>
                <a:gd name="connsiteY7" fmla="*/ 630284 h 797629"/>
                <a:gd name="connsiteX8" fmla="*/ 385576 w 671568"/>
                <a:gd name="connsiteY8" fmla="*/ 797629 h 797629"/>
                <a:gd name="connsiteX9" fmla="*/ 320438 w 671568"/>
                <a:gd name="connsiteY9" fmla="*/ 784478 h 797629"/>
                <a:gd name="connsiteX10" fmla="*/ 309068 w 671568"/>
                <a:gd name="connsiteY10" fmla="*/ 776813 h 797629"/>
                <a:gd name="connsiteX11" fmla="*/ 308104 w 671568"/>
                <a:gd name="connsiteY11" fmla="*/ 780103 h 797629"/>
                <a:gd name="connsiteX12" fmla="*/ 15413 w 671568"/>
                <a:gd name="connsiteY12" fmla="*/ 285213 h 797629"/>
                <a:gd name="connsiteX13" fmla="*/ 439453 w 671568"/>
                <a:gd name="connsiteY13" fmla="*/ 817 h 797629"/>
                <a:gd name="connsiteX14" fmla="*/ 504223 w 671568"/>
                <a:gd name="connsiteY14" fmla="*/ 447 h 797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1568" h="797629">
                  <a:moveTo>
                    <a:pt x="504223" y="447"/>
                  </a:moveTo>
                  <a:cubicBezTo>
                    <a:pt x="596645" y="447"/>
                    <a:pt x="671568" y="75370"/>
                    <a:pt x="671568" y="167792"/>
                  </a:cubicBezTo>
                  <a:cubicBezTo>
                    <a:pt x="671568" y="260214"/>
                    <a:pt x="611584" y="326510"/>
                    <a:pt x="504223" y="335137"/>
                  </a:cubicBezTo>
                  <a:cubicBezTo>
                    <a:pt x="451598" y="339366"/>
                    <a:pt x="393821" y="319740"/>
                    <a:pt x="368417" y="259677"/>
                  </a:cubicBezTo>
                  <a:cubicBezTo>
                    <a:pt x="290923" y="259641"/>
                    <a:pt x="250915" y="292043"/>
                    <a:pt x="242919" y="328112"/>
                  </a:cubicBezTo>
                  <a:cubicBezTo>
                    <a:pt x="234923" y="364181"/>
                    <a:pt x="228124" y="438574"/>
                    <a:pt x="320438" y="476090"/>
                  </a:cubicBezTo>
                  <a:cubicBezTo>
                    <a:pt x="340459" y="467622"/>
                    <a:pt x="362471" y="462939"/>
                    <a:pt x="385576" y="462939"/>
                  </a:cubicBezTo>
                  <a:cubicBezTo>
                    <a:pt x="477998" y="462939"/>
                    <a:pt x="552921" y="537862"/>
                    <a:pt x="552921" y="630284"/>
                  </a:cubicBezTo>
                  <a:cubicBezTo>
                    <a:pt x="552921" y="722706"/>
                    <a:pt x="477998" y="797629"/>
                    <a:pt x="385576" y="797629"/>
                  </a:cubicBezTo>
                  <a:cubicBezTo>
                    <a:pt x="362471" y="797629"/>
                    <a:pt x="340459" y="792946"/>
                    <a:pt x="320438" y="784478"/>
                  </a:cubicBezTo>
                  <a:lnTo>
                    <a:pt x="309068" y="776813"/>
                  </a:lnTo>
                  <a:lnTo>
                    <a:pt x="308104" y="780103"/>
                  </a:lnTo>
                  <a:cubicBezTo>
                    <a:pt x="84417" y="717874"/>
                    <a:pt x="-46678" y="496216"/>
                    <a:pt x="15413" y="285213"/>
                  </a:cubicBezTo>
                  <a:cubicBezTo>
                    <a:pt x="68740" y="103988"/>
                    <a:pt x="247558" y="-10884"/>
                    <a:pt x="439453" y="817"/>
                  </a:cubicBezTo>
                  <a:lnTo>
                    <a:pt x="504223" y="447"/>
                  </a:lnTo>
                  <a:close/>
                </a:path>
              </a:pathLst>
            </a:custGeom>
            <a:solidFill>
              <a:schemeClr val="accent3">
                <a:lumMod val="60000"/>
                <a:lumOff val="40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4" name="Group 53">
              <a:extLst>
                <a:ext uri="{FF2B5EF4-FFF2-40B4-BE49-F238E27FC236}">
                  <a16:creationId xmlns:a16="http://schemas.microsoft.com/office/drawing/2014/main" id="{6896F937-D93C-472B-99A3-E7CAA397156B}"/>
                </a:ext>
              </a:extLst>
            </p:cNvPr>
            <p:cNvGrpSpPr/>
            <p:nvPr/>
          </p:nvGrpSpPr>
          <p:grpSpPr>
            <a:xfrm>
              <a:off x="5076863" y="3792410"/>
              <a:ext cx="686210" cy="633549"/>
              <a:chOff x="5076863" y="3792410"/>
              <a:chExt cx="686210" cy="633549"/>
            </a:xfrm>
          </p:grpSpPr>
          <p:sp>
            <p:nvSpPr>
              <p:cNvPr id="88" name="Freeform: Shape 87">
                <a:extLst>
                  <a:ext uri="{FF2B5EF4-FFF2-40B4-BE49-F238E27FC236}">
                    <a16:creationId xmlns:a16="http://schemas.microsoft.com/office/drawing/2014/main" id="{DB5D4806-D497-4842-B692-7C8218213D3F}"/>
                  </a:ext>
                </a:extLst>
              </p:cNvPr>
              <p:cNvSpPr/>
              <p:nvPr/>
            </p:nvSpPr>
            <p:spPr bwMode="auto">
              <a:xfrm>
                <a:off x="5081355" y="3792410"/>
                <a:ext cx="266779" cy="278134"/>
              </a:xfrm>
              <a:custGeom>
                <a:avLst/>
                <a:gdLst>
                  <a:gd name="connsiteX0" fmla="*/ 141126 w 266779"/>
                  <a:gd name="connsiteY0" fmla="*/ 0 h 278134"/>
                  <a:gd name="connsiteX1" fmla="*/ 199936 w 266779"/>
                  <a:gd name="connsiteY1" fmla="*/ 48944 h 278134"/>
                  <a:gd name="connsiteX2" fmla="*/ 203714 w 266779"/>
                  <a:gd name="connsiteY2" fmla="*/ 72435 h 278134"/>
                  <a:gd name="connsiteX3" fmla="*/ 220771 w 266779"/>
                  <a:gd name="connsiteY3" fmla="*/ 79646 h 278134"/>
                  <a:gd name="connsiteX4" fmla="*/ 264926 w 266779"/>
                  <a:gd name="connsiteY4" fmla="*/ 165376 h 278134"/>
                  <a:gd name="connsiteX5" fmla="*/ 185037 w 266779"/>
                  <a:gd name="connsiteY5" fmla="*/ 219388 h 278134"/>
                  <a:gd name="connsiteX6" fmla="*/ 167060 w 266779"/>
                  <a:gd name="connsiteY6" fmla="*/ 217571 h 278134"/>
                  <a:gd name="connsiteX7" fmla="*/ 165028 w 266779"/>
                  <a:gd name="connsiteY7" fmla="*/ 229191 h 278134"/>
                  <a:gd name="connsiteX8" fmla="*/ 101072 w 266779"/>
                  <a:gd name="connsiteY8" fmla="*/ 278134 h 278134"/>
                  <a:gd name="connsiteX9" fmla="*/ 31662 w 266779"/>
                  <a:gd name="connsiteY9" fmla="*/ 197998 h 278134"/>
                  <a:gd name="connsiteX10" fmla="*/ 37116 w 266779"/>
                  <a:gd name="connsiteY10" fmla="*/ 166806 h 278134"/>
                  <a:gd name="connsiteX11" fmla="*/ 38639 w 266779"/>
                  <a:gd name="connsiteY11" fmla="*/ 164198 h 278134"/>
                  <a:gd name="connsiteX12" fmla="*/ 14415 w 266779"/>
                  <a:gd name="connsiteY12" fmla="*/ 140695 h 278134"/>
                  <a:gd name="connsiteX13" fmla="*/ 2834 w 266779"/>
                  <a:gd name="connsiteY13" fmla="*/ 87996 h 278134"/>
                  <a:gd name="connsiteX14" fmla="*/ 47521 w 266779"/>
                  <a:gd name="connsiteY14" fmla="*/ 57756 h 278134"/>
                  <a:gd name="connsiteX15" fmla="*/ 80957 w 266779"/>
                  <a:gd name="connsiteY15" fmla="*/ 57398 h 278134"/>
                  <a:gd name="connsiteX16" fmla="*/ 82316 w 266779"/>
                  <a:gd name="connsiteY16" fmla="*/ 48944 h 278134"/>
                  <a:gd name="connsiteX17" fmla="*/ 141126 w 266779"/>
                  <a:gd name="connsiteY17" fmla="*/ 0 h 27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6779" h="278134">
                    <a:moveTo>
                      <a:pt x="141126" y="0"/>
                    </a:moveTo>
                    <a:cubicBezTo>
                      <a:pt x="167564" y="0"/>
                      <a:pt x="190247" y="20182"/>
                      <a:pt x="199936" y="48944"/>
                    </a:cubicBezTo>
                    <a:lnTo>
                      <a:pt x="203714" y="72435"/>
                    </a:lnTo>
                    <a:lnTo>
                      <a:pt x="220771" y="79646"/>
                    </a:lnTo>
                    <a:cubicBezTo>
                      <a:pt x="254275" y="100478"/>
                      <a:pt x="272957" y="133967"/>
                      <a:pt x="264926" y="165376"/>
                    </a:cubicBezTo>
                    <a:cubicBezTo>
                      <a:pt x="256894" y="196786"/>
                      <a:pt x="224429" y="217196"/>
                      <a:pt x="185037" y="219388"/>
                    </a:cubicBezTo>
                    <a:lnTo>
                      <a:pt x="167060" y="217571"/>
                    </a:lnTo>
                    <a:lnTo>
                      <a:pt x="165028" y="229191"/>
                    </a:lnTo>
                    <a:cubicBezTo>
                      <a:pt x="154491" y="257953"/>
                      <a:pt x="129823" y="278134"/>
                      <a:pt x="101072" y="278134"/>
                    </a:cubicBezTo>
                    <a:cubicBezTo>
                      <a:pt x="62738" y="278134"/>
                      <a:pt x="31662" y="242256"/>
                      <a:pt x="31662" y="197998"/>
                    </a:cubicBezTo>
                    <a:cubicBezTo>
                      <a:pt x="31662" y="186934"/>
                      <a:pt x="33604" y="176393"/>
                      <a:pt x="37116" y="166806"/>
                    </a:cubicBezTo>
                    <a:lnTo>
                      <a:pt x="38639" y="164198"/>
                    </a:lnTo>
                    <a:lnTo>
                      <a:pt x="14415" y="140695"/>
                    </a:lnTo>
                    <a:cubicBezTo>
                      <a:pt x="1269" y="123144"/>
                      <a:pt x="-3630" y="104191"/>
                      <a:pt x="2834" y="87996"/>
                    </a:cubicBezTo>
                    <a:cubicBezTo>
                      <a:pt x="9298" y="71801"/>
                      <a:pt x="25902" y="61431"/>
                      <a:pt x="47521" y="57756"/>
                    </a:cubicBezTo>
                    <a:lnTo>
                      <a:pt x="80957" y="57398"/>
                    </a:lnTo>
                    <a:lnTo>
                      <a:pt x="82316" y="48944"/>
                    </a:lnTo>
                    <a:cubicBezTo>
                      <a:pt x="92005" y="20182"/>
                      <a:pt x="114689" y="0"/>
                      <a:pt x="141126" y="0"/>
                    </a:cubicBezTo>
                    <a:close/>
                  </a:path>
                </a:pathLst>
              </a:custGeom>
              <a:solidFill>
                <a:schemeClr val="accent4">
                  <a:alpha val="50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Freeform: Shape 98">
                <a:extLst>
                  <a:ext uri="{FF2B5EF4-FFF2-40B4-BE49-F238E27FC236}">
                    <a16:creationId xmlns:a16="http://schemas.microsoft.com/office/drawing/2014/main" id="{FAE5F03D-34D0-48D5-AF34-7EAB19B94543}"/>
                  </a:ext>
                </a:extLst>
              </p:cNvPr>
              <p:cNvSpPr/>
              <p:nvPr/>
            </p:nvSpPr>
            <p:spPr bwMode="auto">
              <a:xfrm>
                <a:off x="5076863" y="4099851"/>
                <a:ext cx="313296" cy="326108"/>
              </a:xfrm>
              <a:custGeom>
                <a:avLst/>
                <a:gdLst>
                  <a:gd name="connsiteX0" fmla="*/ 161649 w 313296"/>
                  <a:gd name="connsiteY0" fmla="*/ 0 h 326108"/>
                  <a:gd name="connsiteX1" fmla="*/ 238350 w 313296"/>
                  <a:gd name="connsiteY1" fmla="*/ 57157 h 326108"/>
                  <a:gd name="connsiteX2" fmla="*/ 238655 w 313296"/>
                  <a:gd name="connsiteY2" fmla="*/ 58860 h 326108"/>
                  <a:gd name="connsiteX3" fmla="*/ 247938 w 313296"/>
                  <a:gd name="connsiteY3" fmla="*/ 60244 h 326108"/>
                  <a:gd name="connsiteX4" fmla="*/ 313296 w 313296"/>
                  <a:gd name="connsiteY4" fmla="*/ 133055 h 326108"/>
                  <a:gd name="connsiteX5" fmla="*/ 281953 w 313296"/>
                  <a:gd name="connsiteY5" fmla="*/ 188932 h 326108"/>
                  <a:gd name="connsiteX6" fmla="*/ 266294 w 313296"/>
                  <a:gd name="connsiteY6" fmla="*/ 196727 h 326108"/>
                  <a:gd name="connsiteX7" fmla="*/ 271271 w 313296"/>
                  <a:gd name="connsiteY7" fmla="*/ 223068 h 326108"/>
                  <a:gd name="connsiteX8" fmla="*/ 174839 w 313296"/>
                  <a:gd name="connsiteY8" fmla="*/ 326108 h 326108"/>
                  <a:gd name="connsiteX9" fmla="*/ 85985 w 313296"/>
                  <a:gd name="connsiteY9" fmla="*/ 263176 h 326108"/>
                  <a:gd name="connsiteX10" fmla="*/ 80177 w 313296"/>
                  <a:gd name="connsiteY10" fmla="*/ 232432 h 326108"/>
                  <a:gd name="connsiteX11" fmla="*/ 57912 w 313296"/>
                  <a:gd name="connsiteY11" fmla="*/ 235914 h 326108"/>
                  <a:gd name="connsiteX12" fmla="*/ 10409 w 313296"/>
                  <a:gd name="connsiteY12" fmla="*/ 213357 h 326108"/>
                  <a:gd name="connsiteX13" fmla="*/ 39395 w 313296"/>
                  <a:gd name="connsiteY13" fmla="*/ 110317 h 326108"/>
                  <a:gd name="connsiteX14" fmla="*/ 68929 w 313296"/>
                  <a:gd name="connsiteY14" fmla="*/ 94881 h 326108"/>
                  <a:gd name="connsiteX15" fmla="*/ 78442 w 313296"/>
                  <a:gd name="connsiteY15" fmla="*/ 93394 h 326108"/>
                  <a:gd name="connsiteX16" fmla="*/ 84949 w 313296"/>
                  <a:gd name="connsiteY16" fmla="*/ 57157 h 326108"/>
                  <a:gd name="connsiteX17" fmla="*/ 161649 w 313296"/>
                  <a:gd name="connsiteY17" fmla="*/ 0 h 326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3296" h="326108">
                    <a:moveTo>
                      <a:pt x="161649" y="0"/>
                    </a:moveTo>
                    <a:cubicBezTo>
                      <a:pt x="196129" y="0"/>
                      <a:pt x="225713" y="23568"/>
                      <a:pt x="238350" y="57157"/>
                    </a:cubicBezTo>
                    <a:lnTo>
                      <a:pt x="238655" y="58860"/>
                    </a:lnTo>
                    <a:lnTo>
                      <a:pt x="247938" y="60244"/>
                    </a:lnTo>
                    <a:cubicBezTo>
                      <a:pt x="286346" y="72240"/>
                      <a:pt x="313296" y="100323"/>
                      <a:pt x="313296" y="133055"/>
                    </a:cubicBezTo>
                    <a:cubicBezTo>
                      <a:pt x="313296" y="154876"/>
                      <a:pt x="301319" y="174632"/>
                      <a:pt x="281953" y="188932"/>
                    </a:cubicBezTo>
                    <a:lnTo>
                      <a:pt x="266294" y="196727"/>
                    </a:lnTo>
                    <a:lnTo>
                      <a:pt x="271271" y="223068"/>
                    </a:lnTo>
                    <a:cubicBezTo>
                      <a:pt x="271271" y="279975"/>
                      <a:pt x="228097" y="326108"/>
                      <a:pt x="174839" y="326108"/>
                    </a:cubicBezTo>
                    <a:cubicBezTo>
                      <a:pt x="134896" y="326108"/>
                      <a:pt x="100625" y="300158"/>
                      <a:pt x="85985" y="263176"/>
                    </a:cubicBezTo>
                    <a:lnTo>
                      <a:pt x="80177" y="232432"/>
                    </a:lnTo>
                    <a:lnTo>
                      <a:pt x="57912" y="235914"/>
                    </a:lnTo>
                    <a:cubicBezTo>
                      <a:pt x="38546" y="235474"/>
                      <a:pt x="21182" y="227920"/>
                      <a:pt x="10409" y="213357"/>
                    </a:cubicBezTo>
                    <a:cubicBezTo>
                      <a:pt x="-11137" y="184232"/>
                      <a:pt x="1840" y="138100"/>
                      <a:pt x="39395" y="110317"/>
                    </a:cubicBezTo>
                    <a:cubicBezTo>
                      <a:pt x="48784" y="103372"/>
                      <a:pt x="58819" y="98231"/>
                      <a:pt x="68929" y="94881"/>
                    </a:cubicBezTo>
                    <a:lnTo>
                      <a:pt x="78442" y="93394"/>
                    </a:lnTo>
                    <a:lnTo>
                      <a:pt x="84949" y="57157"/>
                    </a:lnTo>
                    <a:cubicBezTo>
                      <a:pt x="97586" y="23568"/>
                      <a:pt x="127170" y="0"/>
                      <a:pt x="161649" y="0"/>
                    </a:cubicBezTo>
                    <a:close/>
                  </a:path>
                </a:pathLst>
              </a:custGeom>
              <a:solidFill>
                <a:schemeClr val="accent4">
                  <a:alpha val="50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Freeform: Shape 100">
                <a:extLst>
                  <a:ext uri="{FF2B5EF4-FFF2-40B4-BE49-F238E27FC236}">
                    <a16:creationId xmlns:a16="http://schemas.microsoft.com/office/drawing/2014/main" id="{E43CE7F4-FBB5-46D5-BB0E-1AAD62E2F8D8}"/>
                  </a:ext>
                </a:extLst>
              </p:cNvPr>
              <p:cNvSpPr/>
              <p:nvPr/>
            </p:nvSpPr>
            <p:spPr bwMode="auto">
              <a:xfrm>
                <a:off x="5443212" y="4243518"/>
                <a:ext cx="198784" cy="164726"/>
              </a:xfrm>
              <a:custGeom>
                <a:avLst/>
                <a:gdLst>
                  <a:gd name="connsiteX0" fmla="*/ 99392 w 198784"/>
                  <a:gd name="connsiteY0" fmla="*/ 0 h 164726"/>
                  <a:gd name="connsiteX1" fmla="*/ 198784 w 198784"/>
                  <a:gd name="connsiteY1" fmla="*/ 68544 h 164726"/>
                  <a:gd name="connsiteX2" fmla="*/ 196556 w 198784"/>
                  <a:gd name="connsiteY2" fmla="*/ 76156 h 164726"/>
                  <a:gd name="connsiteX3" fmla="*/ 198783 w 198784"/>
                  <a:gd name="connsiteY3" fmla="*/ 92056 h 164726"/>
                  <a:gd name="connsiteX4" fmla="*/ 148361 w 198784"/>
                  <a:gd name="connsiteY4" fmla="*/ 164726 h 164726"/>
                  <a:gd name="connsiteX5" fmla="*/ 112708 w 198784"/>
                  <a:gd name="connsiteY5" fmla="*/ 143442 h 164726"/>
                  <a:gd name="connsiteX6" fmla="*/ 109103 w 198784"/>
                  <a:gd name="connsiteY6" fmla="*/ 135736 h 164726"/>
                  <a:gd name="connsiteX7" fmla="*/ 99392 w 198784"/>
                  <a:gd name="connsiteY7" fmla="*/ 137088 h 164726"/>
                  <a:gd name="connsiteX8" fmla="*/ 0 w 198784"/>
                  <a:gd name="connsiteY8" fmla="*/ 68544 h 164726"/>
                  <a:gd name="connsiteX9" fmla="*/ 99392 w 198784"/>
                  <a:gd name="connsiteY9" fmla="*/ 0 h 16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784" h="164726">
                    <a:moveTo>
                      <a:pt x="99392" y="0"/>
                    </a:moveTo>
                    <a:cubicBezTo>
                      <a:pt x="154285" y="0"/>
                      <a:pt x="198784" y="30688"/>
                      <a:pt x="198784" y="68544"/>
                    </a:cubicBezTo>
                    <a:lnTo>
                      <a:pt x="196556" y="76156"/>
                    </a:lnTo>
                    <a:lnTo>
                      <a:pt x="198783" y="92056"/>
                    </a:lnTo>
                    <a:cubicBezTo>
                      <a:pt x="198783" y="132191"/>
                      <a:pt x="176208" y="164726"/>
                      <a:pt x="148361" y="164726"/>
                    </a:cubicBezTo>
                    <a:cubicBezTo>
                      <a:pt x="134438" y="164726"/>
                      <a:pt x="121832" y="156593"/>
                      <a:pt x="112708" y="143442"/>
                    </a:cubicBezTo>
                    <a:lnTo>
                      <a:pt x="109103" y="135736"/>
                    </a:lnTo>
                    <a:lnTo>
                      <a:pt x="99392" y="137088"/>
                    </a:lnTo>
                    <a:cubicBezTo>
                      <a:pt x="44499" y="137088"/>
                      <a:pt x="0" y="106400"/>
                      <a:pt x="0" y="68544"/>
                    </a:cubicBezTo>
                    <a:cubicBezTo>
                      <a:pt x="0" y="30688"/>
                      <a:pt x="44499" y="0"/>
                      <a:pt x="99392" y="0"/>
                    </a:cubicBezTo>
                    <a:close/>
                  </a:path>
                </a:pathLst>
              </a:custGeom>
              <a:solidFill>
                <a:schemeClr val="accent4">
                  <a:alpha val="50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Freeform: Shape 101">
                <a:extLst>
                  <a:ext uri="{FF2B5EF4-FFF2-40B4-BE49-F238E27FC236}">
                    <a16:creationId xmlns:a16="http://schemas.microsoft.com/office/drawing/2014/main" id="{9876C694-EE85-4AD8-B768-2C183528EFDA}"/>
                  </a:ext>
                </a:extLst>
              </p:cNvPr>
              <p:cNvSpPr/>
              <p:nvPr/>
            </p:nvSpPr>
            <p:spPr bwMode="auto">
              <a:xfrm>
                <a:off x="5372190" y="3792410"/>
                <a:ext cx="390883" cy="403521"/>
              </a:xfrm>
              <a:custGeom>
                <a:avLst/>
                <a:gdLst>
                  <a:gd name="connsiteX0" fmla="*/ 195847 w 390883"/>
                  <a:gd name="connsiteY0" fmla="*/ 0 h 403521"/>
                  <a:gd name="connsiteX1" fmla="*/ 261799 w 390883"/>
                  <a:gd name="connsiteY1" fmla="*/ 24123 h 403521"/>
                  <a:gd name="connsiteX2" fmla="*/ 279827 w 390883"/>
                  <a:gd name="connsiteY2" fmla="*/ 47735 h 403521"/>
                  <a:gd name="connsiteX3" fmla="*/ 305604 w 390883"/>
                  <a:gd name="connsiteY3" fmla="*/ 36805 h 403521"/>
                  <a:gd name="connsiteX4" fmla="*/ 340059 w 390883"/>
                  <a:gd name="connsiteY4" fmla="*/ 41706 h 403521"/>
                  <a:gd name="connsiteX5" fmla="*/ 382064 w 390883"/>
                  <a:gd name="connsiteY5" fmla="*/ 170933 h 403521"/>
                  <a:gd name="connsiteX6" fmla="*/ 354707 w 390883"/>
                  <a:gd name="connsiteY6" fmla="*/ 208594 h 403521"/>
                  <a:gd name="connsiteX7" fmla="*/ 365945 w 390883"/>
                  <a:gd name="connsiteY7" fmla="*/ 217307 h 403521"/>
                  <a:gd name="connsiteX8" fmla="*/ 390143 w 390883"/>
                  <a:gd name="connsiteY8" fmla="*/ 284478 h 403521"/>
                  <a:gd name="connsiteX9" fmla="*/ 307526 w 390883"/>
                  <a:gd name="connsiteY9" fmla="*/ 379473 h 403521"/>
                  <a:gd name="connsiteX10" fmla="*/ 275368 w 390883"/>
                  <a:gd name="connsiteY10" fmla="*/ 372008 h 403521"/>
                  <a:gd name="connsiteX11" fmla="*/ 256770 w 390883"/>
                  <a:gd name="connsiteY11" fmla="*/ 357590 h 403521"/>
                  <a:gd name="connsiteX12" fmla="*/ 254966 w 390883"/>
                  <a:gd name="connsiteY12" fmla="*/ 361687 h 403521"/>
                  <a:gd name="connsiteX13" fmla="*/ 189014 w 390883"/>
                  <a:gd name="connsiteY13" fmla="*/ 403521 h 403521"/>
                  <a:gd name="connsiteX14" fmla="*/ 123062 w 390883"/>
                  <a:gd name="connsiteY14" fmla="*/ 361687 h 403521"/>
                  <a:gd name="connsiteX15" fmla="*/ 117024 w 390883"/>
                  <a:gd name="connsiteY15" fmla="*/ 347973 h 403521"/>
                  <a:gd name="connsiteX16" fmla="*/ 104883 w 390883"/>
                  <a:gd name="connsiteY16" fmla="*/ 359820 h 403521"/>
                  <a:gd name="connsiteX17" fmla="*/ 75496 w 390883"/>
                  <a:gd name="connsiteY17" fmla="*/ 368405 h 403521"/>
                  <a:gd name="connsiteX18" fmla="*/ 0 w 390883"/>
                  <a:gd name="connsiteY18" fmla="*/ 259154 h 403521"/>
                  <a:gd name="connsiteX19" fmla="*/ 5933 w 390883"/>
                  <a:gd name="connsiteY19" fmla="*/ 216629 h 403521"/>
                  <a:gd name="connsiteX20" fmla="*/ 15969 w 390883"/>
                  <a:gd name="connsiteY20" fmla="*/ 195088 h 403521"/>
                  <a:gd name="connsiteX21" fmla="*/ 7653 w 390883"/>
                  <a:gd name="connsiteY21" fmla="*/ 174406 h 403521"/>
                  <a:gd name="connsiteX22" fmla="*/ 3185 w 390883"/>
                  <a:gd name="connsiteY22" fmla="*/ 139067 h 403521"/>
                  <a:gd name="connsiteX23" fmla="*/ 102577 w 390883"/>
                  <a:gd name="connsiteY23" fmla="*/ 20229 h 403521"/>
                  <a:gd name="connsiteX24" fmla="*/ 128155 w 390883"/>
                  <a:gd name="connsiteY24" fmla="*/ 26403 h 403521"/>
                  <a:gd name="connsiteX25" fmla="*/ 129895 w 390883"/>
                  <a:gd name="connsiteY25" fmla="*/ 24123 h 403521"/>
                  <a:gd name="connsiteX26" fmla="*/ 195847 w 390883"/>
                  <a:gd name="connsiteY26" fmla="*/ 0 h 40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883" h="403521">
                    <a:moveTo>
                      <a:pt x="195847" y="0"/>
                    </a:moveTo>
                    <a:cubicBezTo>
                      <a:pt x="221603" y="0"/>
                      <a:pt x="244921" y="9219"/>
                      <a:pt x="261799" y="24123"/>
                    </a:cubicBezTo>
                    <a:lnTo>
                      <a:pt x="279827" y="47735"/>
                    </a:lnTo>
                    <a:lnTo>
                      <a:pt x="305604" y="36805"/>
                    </a:lnTo>
                    <a:cubicBezTo>
                      <a:pt x="317218" y="35745"/>
                      <a:pt x="328916" y="37263"/>
                      <a:pt x="340059" y="41706"/>
                    </a:cubicBezTo>
                    <a:cubicBezTo>
                      <a:pt x="384631" y="59481"/>
                      <a:pt x="403437" y="117337"/>
                      <a:pt x="382064" y="170933"/>
                    </a:cubicBezTo>
                    <a:lnTo>
                      <a:pt x="354707" y="208594"/>
                    </a:lnTo>
                    <a:lnTo>
                      <a:pt x="365945" y="217307"/>
                    </a:lnTo>
                    <a:cubicBezTo>
                      <a:pt x="380896" y="234497"/>
                      <a:pt x="390143" y="258246"/>
                      <a:pt x="390143" y="284478"/>
                    </a:cubicBezTo>
                    <a:cubicBezTo>
                      <a:pt x="390143" y="336942"/>
                      <a:pt x="353154" y="379473"/>
                      <a:pt x="307526" y="379473"/>
                    </a:cubicBezTo>
                    <a:cubicBezTo>
                      <a:pt x="296119" y="379473"/>
                      <a:pt x="285252" y="376815"/>
                      <a:pt x="275368" y="372008"/>
                    </a:cubicBezTo>
                    <a:lnTo>
                      <a:pt x="256770" y="357590"/>
                    </a:lnTo>
                    <a:lnTo>
                      <a:pt x="254966" y="361687"/>
                    </a:lnTo>
                    <a:cubicBezTo>
                      <a:pt x="238088" y="387534"/>
                      <a:pt x="214770" y="403521"/>
                      <a:pt x="189014" y="403521"/>
                    </a:cubicBezTo>
                    <a:cubicBezTo>
                      <a:pt x="163258" y="403521"/>
                      <a:pt x="139941" y="387534"/>
                      <a:pt x="123062" y="361687"/>
                    </a:cubicBezTo>
                    <a:lnTo>
                      <a:pt x="117024" y="347973"/>
                    </a:lnTo>
                    <a:lnTo>
                      <a:pt x="104883" y="359820"/>
                    </a:lnTo>
                    <a:cubicBezTo>
                      <a:pt x="95850" y="365348"/>
                      <a:pt x="85920" y="368405"/>
                      <a:pt x="75496" y="368405"/>
                    </a:cubicBezTo>
                    <a:cubicBezTo>
                      <a:pt x="33801" y="368405"/>
                      <a:pt x="0" y="319492"/>
                      <a:pt x="0" y="259154"/>
                    </a:cubicBezTo>
                    <a:cubicBezTo>
                      <a:pt x="0" y="244070"/>
                      <a:pt x="2112" y="229699"/>
                      <a:pt x="5933" y="216629"/>
                    </a:cubicBezTo>
                    <a:lnTo>
                      <a:pt x="15969" y="195088"/>
                    </a:lnTo>
                    <a:lnTo>
                      <a:pt x="7653" y="174406"/>
                    </a:lnTo>
                    <a:cubicBezTo>
                      <a:pt x="4749" y="163242"/>
                      <a:pt x="3185" y="151373"/>
                      <a:pt x="3185" y="139067"/>
                    </a:cubicBezTo>
                    <a:cubicBezTo>
                      <a:pt x="3185" y="73435"/>
                      <a:pt x="47684" y="20229"/>
                      <a:pt x="102577" y="20229"/>
                    </a:cubicBezTo>
                    <a:lnTo>
                      <a:pt x="128155" y="26403"/>
                    </a:lnTo>
                    <a:lnTo>
                      <a:pt x="129895" y="24123"/>
                    </a:lnTo>
                    <a:cubicBezTo>
                      <a:pt x="146774" y="9219"/>
                      <a:pt x="170091" y="0"/>
                      <a:pt x="195847" y="0"/>
                    </a:cubicBezTo>
                    <a:close/>
                  </a:path>
                </a:pathLst>
              </a:custGeom>
              <a:solidFill>
                <a:schemeClr val="accent4">
                  <a:alpha val="50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4" name="Group 173">
              <a:extLst>
                <a:ext uri="{FF2B5EF4-FFF2-40B4-BE49-F238E27FC236}">
                  <a16:creationId xmlns:a16="http://schemas.microsoft.com/office/drawing/2014/main" id="{35B5C31C-582B-4000-A39F-85DCDCDCA479}"/>
                </a:ext>
              </a:extLst>
            </p:cNvPr>
            <p:cNvGrpSpPr/>
            <p:nvPr/>
          </p:nvGrpSpPr>
          <p:grpSpPr>
            <a:xfrm rot="12672317">
              <a:off x="7224652" y="3152306"/>
              <a:ext cx="184966" cy="186337"/>
              <a:chOff x="7595030" y="2712151"/>
              <a:chExt cx="400172" cy="378290"/>
            </a:xfrm>
          </p:grpSpPr>
          <p:sp>
            <p:nvSpPr>
              <p:cNvPr id="175" name="Freeform: Shape 174">
                <a:extLst>
                  <a:ext uri="{FF2B5EF4-FFF2-40B4-BE49-F238E27FC236}">
                    <a16:creationId xmlns:a16="http://schemas.microsoft.com/office/drawing/2014/main" id="{3F3F6E59-8748-46BB-A5AE-713771FCE555}"/>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6" name="Freeform: Shape 175">
                <a:extLst>
                  <a:ext uri="{FF2B5EF4-FFF2-40B4-BE49-F238E27FC236}">
                    <a16:creationId xmlns:a16="http://schemas.microsoft.com/office/drawing/2014/main" id="{82FBBB37-5FB9-48FC-AAF7-0613FAF3348F}"/>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77" name="Straight Connector 176">
                <a:extLst>
                  <a:ext uri="{FF2B5EF4-FFF2-40B4-BE49-F238E27FC236}">
                    <a16:creationId xmlns:a16="http://schemas.microsoft.com/office/drawing/2014/main" id="{01CE576F-606B-4BAD-BBB4-A23FFF0A44D1}"/>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1AAEB9E1-1BA1-42C9-9CE7-8A1A0C60993C}"/>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07E7CC3E-EE1B-4CBC-A85F-6765820F0C8F}"/>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84D9E38A-73B9-4E55-8F0A-188FFB7950F2}"/>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6CC9CF94-005B-479D-995A-C123B0277A78}"/>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509B2C15-F6E1-4D40-9868-E680B1FAB111}"/>
                </a:ext>
              </a:extLst>
            </p:cNvPr>
            <p:cNvGrpSpPr/>
            <p:nvPr/>
          </p:nvGrpSpPr>
          <p:grpSpPr>
            <a:xfrm rot="11985428">
              <a:off x="6948013" y="3149418"/>
              <a:ext cx="184966" cy="186337"/>
              <a:chOff x="7595030" y="2712151"/>
              <a:chExt cx="400172" cy="378290"/>
            </a:xfrm>
          </p:grpSpPr>
          <p:sp>
            <p:nvSpPr>
              <p:cNvPr id="183" name="Freeform: Shape 182">
                <a:extLst>
                  <a:ext uri="{FF2B5EF4-FFF2-40B4-BE49-F238E27FC236}">
                    <a16:creationId xmlns:a16="http://schemas.microsoft.com/office/drawing/2014/main" id="{C0352A79-B49D-4471-8BDC-344114463F05}"/>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 name="Freeform: Shape 183">
                <a:extLst>
                  <a:ext uri="{FF2B5EF4-FFF2-40B4-BE49-F238E27FC236}">
                    <a16:creationId xmlns:a16="http://schemas.microsoft.com/office/drawing/2014/main" id="{3F1F8FD1-968A-4E44-B8C3-F79B81E82B3D}"/>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85" name="Straight Connector 184">
                <a:extLst>
                  <a:ext uri="{FF2B5EF4-FFF2-40B4-BE49-F238E27FC236}">
                    <a16:creationId xmlns:a16="http://schemas.microsoft.com/office/drawing/2014/main" id="{BB352455-4B36-4DFB-8426-41AA0B79A5FE}"/>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EAD95774-40D5-4970-8CF5-63ACE4898A7B}"/>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92C04E22-25C3-4A75-B5C2-7A963562E829}"/>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C8EC2A13-AAB9-4123-A29F-A1C3C3BBB231}"/>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D3D699C-D49A-4FB0-88D1-366E558A4997}"/>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51D6FEA2-24C3-4E52-8192-475A9DB25C53}"/>
                </a:ext>
              </a:extLst>
            </p:cNvPr>
            <p:cNvGrpSpPr/>
            <p:nvPr/>
          </p:nvGrpSpPr>
          <p:grpSpPr>
            <a:xfrm rot="10800000">
              <a:off x="7086605" y="3452031"/>
              <a:ext cx="184966" cy="186337"/>
              <a:chOff x="7595030" y="2712151"/>
              <a:chExt cx="400172" cy="378290"/>
            </a:xfrm>
          </p:grpSpPr>
          <p:sp>
            <p:nvSpPr>
              <p:cNvPr id="191" name="Freeform: Shape 190">
                <a:extLst>
                  <a:ext uri="{FF2B5EF4-FFF2-40B4-BE49-F238E27FC236}">
                    <a16:creationId xmlns:a16="http://schemas.microsoft.com/office/drawing/2014/main" id="{00E2EA84-608E-497A-AC47-3F5FE995F549}"/>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2" name="Freeform: Shape 191">
                <a:extLst>
                  <a:ext uri="{FF2B5EF4-FFF2-40B4-BE49-F238E27FC236}">
                    <a16:creationId xmlns:a16="http://schemas.microsoft.com/office/drawing/2014/main" id="{632C7637-4700-4693-962F-A392464EA850}"/>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93" name="Straight Connector 192">
                <a:extLst>
                  <a:ext uri="{FF2B5EF4-FFF2-40B4-BE49-F238E27FC236}">
                    <a16:creationId xmlns:a16="http://schemas.microsoft.com/office/drawing/2014/main" id="{4F54BD14-63DE-4F8A-9BBB-DF2E6CB2A2C1}"/>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82A75286-F22E-43BB-BD8A-6E7DF9AF4C97}"/>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107D7A9A-31FA-447E-8BAE-BCA5834747E8}"/>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31CD46E6-998A-4D41-87C1-B425590CE20E}"/>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3296FF82-7815-4A22-95AC-239AD51945C2}"/>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181F9E7F-AEBE-4950-BACC-0569A5288ACA}"/>
                </a:ext>
              </a:extLst>
            </p:cNvPr>
            <p:cNvGrpSpPr/>
            <p:nvPr/>
          </p:nvGrpSpPr>
          <p:grpSpPr>
            <a:xfrm rot="11199843">
              <a:off x="6854795" y="3466687"/>
              <a:ext cx="184966" cy="186337"/>
              <a:chOff x="7595030" y="2712151"/>
              <a:chExt cx="400172" cy="378290"/>
            </a:xfrm>
          </p:grpSpPr>
          <p:sp>
            <p:nvSpPr>
              <p:cNvPr id="199" name="Freeform: Shape 198">
                <a:extLst>
                  <a:ext uri="{FF2B5EF4-FFF2-40B4-BE49-F238E27FC236}">
                    <a16:creationId xmlns:a16="http://schemas.microsoft.com/office/drawing/2014/main" id="{C0EE20B2-D092-4554-8DAC-DC390464AB79}"/>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0" name="Freeform: Shape 199">
                <a:extLst>
                  <a:ext uri="{FF2B5EF4-FFF2-40B4-BE49-F238E27FC236}">
                    <a16:creationId xmlns:a16="http://schemas.microsoft.com/office/drawing/2014/main" id="{23E3E214-A555-4512-9F4E-5A92F371D97A}"/>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01" name="Straight Connector 200">
                <a:extLst>
                  <a:ext uri="{FF2B5EF4-FFF2-40B4-BE49-F238E27FC236}">
                    <a16:creationId xmlns:a16="http://schemas.microsoft.com/office/drawing/2014/main" id="{D1718E5D-0E60-4D3A-B989-A9E9ECDE916A}"/>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2342EBFC-8606-4D9E-89C8-BA2CFF4515C3}"/>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994A62E0-F1BE-423E-AB44-B2E858EE700E}"/>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B4DEDC61-BFF7-44B0-B16E-55654FB20224}"/>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A2AC1D8B-0430-4EED-8AE5-C79401A39366}"/>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0959FEEB-8B73-4AB0-89DF-1104F51DAA9A}"/>
                </a:ext>
              </a:extLst>
            </p:cNvPr>
            <p:cNvGrpSpPr/>
            <p:nvPr/>
          </p:nvGrpSpPr>
          <p:grpSpPr>
            <a:xfrm rot="12881585">
              <a:off x="6762885" y="3696469"/>
              <a:ext cx="184966" cy="186337"/>
              <a:chOff x="7595030" y="2712151"/>
              <a:chExt cx="400172" cy="378290"/>
            </a:xfrm>
          </p:grpSpPr>
          <p:sp>
            <p:nvSpPr>
              <p:cNvPr id="209" name="Freeform: Shape 208">
                <a:extLst>
                  <a:ext uri="{FF2B5EF4-FFF2-40B4-BE49-F238E27FC236}">
                    <a16:creationId xmlns:a16="http://schemas.microsoft.com/office/drawing/2014/main" id="{14CB298B-E280-4503-968C-5ED545644588}"/>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0" name="Freeform: Shape 209">
                <a:extLst>
                  <a:ext uri="{FF2B5EF4-FFF2-40B4-BE49-F238E27FC236}">
                    <a16:creationId xmlns:a16="http://schemas.microsoft.com/office/drawing/2014/main" id="{B328FBDF-240C-4999-B61B-E42B6A3F17D5}"/>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11" name="Straight Connector 210">
                <a:extLst>
                  <a:ext uri="{FF2B5EF4-FFF2-40B4-BE49-F238E27FC236}">
                    <a16:creationId xmlns:a16="http://schemas.microsoft.com/office/drawing/2014/main" id="{F396AAA6-FF8D-40FD-8001-368CA62540F0}"/>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51F969BC-DEF7-4864-9673-86E3AF8B8F71}"/>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0C481352-517E-4456-9DB7-D5D171BD5A91}"/>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05A72CC7-077D-460A-BA1B-58822E601D3E}"/>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2C34956D-6431-4590-889F-23B4B2BDE666}"/>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4C4776FD-7116-4BF6-9003-78DFED5E7586}"/>
                </a:ext>
              </a:extLst>
            </p:cNvPr>
            <p:cNvGrpSpPr/>
            <p:nvPr/>
          </p:nvGrpSpPr>
          <p:grpSpPr>
            <a:xfrm rot="6892541">
              <a:off x="5861653" y="3137875"/>
              <a:ext cx="170924" cy="172191"/>
              <a:chOff x="7595030" y="2712151"/>
              <a:chExt cx="400172" cy="378290"/>
            </a:xfrm>
          </p:grpSpPr>
          <p:sp>
            <p:nvSpPr>
              <p:cNvPr id="233" name="Freeform: Shape 232">
                <a:extLst>
                  <a:ext uri="{FF2B5EF4-FFF2-40B4-BE49-F238E27FC236}">
                    <a16:creationId xmlns:a16="http://schemas.microsoft.com/office/drawing/2014/main" id="{37C8E411-7853-432A-B34F-7A89100232B5}"/>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4" name="Freeform: Shape 233">
                <a:extLst>
                  <a:ext uri="{FF2B5EF4-FFF2-40B4-BE49-F238E27FC236}">
                    <a16:creationId xmlns:a16="http://schemas.microsoft.com/office/drawing/2014/main" id="{35490200-58A0-45FC-8B8F-764259BB3A0F}"/>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35" name="Straight Connector 234">
                <a:extLst>
                  <a:ext uri="{FF2B5EF4-FFF2-40B4-BE49-F238E27FC236}">
                    <a16:creationId xmlns:a16="http://schemas.microsoft.com/office/drawing/2014/main" id="{DD4BE4F8-C4AF-4632-92DC-78EAADEBFA24}"/>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3AF34172-106A-4197-9C99-45094F10FF27}"/>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D0789E81-BB9C-4BEF-AC4A-999A58022D4B}"/>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E8A8B92-F318-42E3-8C6C-5879BD17BEDF}"/>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F8971D49-5C20-49F2-9C45-D3A1D0F253BC}"/>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87116958-A143-489D-A30E-F6190CE8D914}"/>
                </a:ext>
              </a:extLst>
            </p:cNvPr>
            <p:cNvGrpSpPr/>
            <p:nvPr/>
          </p:nvGrpSpPr>
          <p:grpSpPr>
            <a:xfrm rot="5781306">
              <a:off x="5773823" y="3331191"/>
              <a:ext cx="170924" cy="172191"/>
              <a:chOff x="7595030" y="2712151"/>
              <a:chExt cx="400172" cy="378290"/>
            </a:xfrm>
          </p:grpSpPr>
          <p:sp>
            <p:nvSpPr>
              <p:cNvPr id="241" name="Freeform: Shape 240">
                <a:extLst>
                  <a:ext uri="{FF2B5EF4-FFF2-40B4-BE49-F238E27FC236}">
                    <a16:creationId xmlns:a16="http://schemas.microsoft.com/office/drawing/2014/main" id="{7EDB664E-26B2-4941-BE8C-DCE525E97C3F}"/>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2" name="Freeform: Shape 241">
                <a:extLst>
                  <a:ext uri="{FF2B5EF4-FFF2-40B4-BE49-F238E27FC236}">
                    <a16:creationId xmlns:a16="http://schemas.microsoft.com/office/drawing/2014/main" id="{DC1A8078-4020-4866-8EC9-881A578930E1}"/>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43" name="Straight Connector 242">
                <a:extLst>
                  <a:ext uri="{FF2B5EF4-FFF2-40B4-BE49-F238E27FC236}">
                    <a16:creationId xmlns:a16="http://schemas.microsoft.com/office/drawing/2014/main" id="{5106A2E1-717C-415D-909A-0DBBE23AF776}"/>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137C7A66-ACED-480F-9926-E7B32115BDDE}"/>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A5015E42-094E-41C6-B1F9-C147836BC13D}"/>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67FEE9CA-986D-438E-A8DF-F925512BC46A}"/>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AB26A5EC-B43C-4DDA-B95A-8C0ED15C9BE4}"/>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A63827F0-7D4A-4619-90F1-3FE101D4312F}"/>
                </a:ext>
              </a:extLst>
            </p:cNvPr>
            <p:cNvGrpSpPr/>
            <p:nvPr/>
          </p:nvGrpSpPr>
          <p:grpSpPr>
            <a:xfrm rot="14988778">
              <a:off x="6695252" y="3142236"/>
              <a:ext cx="146482" cy="147568"/>
              <a:chOff x="7595030" y="2712151"/>
              <a:chExt cx="400172" cy="378290"/>
            </a:xfrm>
          </p:grpSpPr>
          <p:sp>
            <p:nvSpPr>
              <p:cNvPr id="249" name="Freeform: Shape 248">
                <a:extLst>
                  <a:ext uri="{FF2B5EF4-FFF2-40B4-BE49-F238E27FC236}">
                    <a16:creationId xmlns:a16="http://schemas.microsoft.com/office/drawing/2014/main" id="{F3069018-6F7B-42DA-8787-6A4A864125ED}"/>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0" name="Freeform: Shape 249">
                <a:extLst>
                  <a:ext uri="{FF2B5EF4-FFF2-40B4-BE49-F238E27FC236}">
                    <a16:creationId xmlns:a16="http://schemas.microsoft.com/office/drawing/2014/main" id="{7C2A0317-030B-442F-AD50-D47E2150B6AF}"/>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51" name="Straight Connector 250">
                <a:extLst>
                  <a:ext uri="{FF2B5EF4-FFF2-40B4-BE49-F238E27FC236}">
                    <a16:creationId xmlns:a16="http://schemas.microsoft.com/office/drawing/2014/main" id="{8FBFA892-D852-4E21-AFF3-E48E220AD8B7}"/>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346DAD85-093A-4AB9-A30C-40F519D9D6CC}"/>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75E56CA3-418F-469E-8979-BDE3E3FEDA1A}"/>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E0349162-C629-4BE5-A048-156F9E24CB9D}"/>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5B212988-8ECC-494B-A9B8-78E3BD64AF3B}"/>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ADA2FA94-52C6-481D-9CB0-B9E062FBB00E}"/>
                </a:ext>
              </a:extLst>
            </p:cNvPr>
            <p:cNvGrpSpPr/>
            <p:nvPr/>
          </p:nvGrpSpPr>
          <p:grpSpPr>
            <a:xfrm rot="16912320">
              <a:off x="6831922" y="2949400"/>
              <a:ext cx="146482" cy="147568"/>
              <a:chOff x="7595030" y="2712151"/>
              <a:chExt cx="400172" cy="378290"/>
            </a:xfrm>
          </p:grpSpPr>
          <p:sp>
            <p:nvSpPr>
              <p:cNvPr id="257" name="Freeform: Shape 256">
                <a:extLst>
                  <a:ext uri="{FF2B5EF4-FFF2-40B4-BE49-F238E27FC236}">
                    <a16:creationId xmlns:a16="http://schemas.microsoft.com/office/drawing/2014/main" id="{23B53B34-4037-4317-8BA5-CDB45F824DD4}"/>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8" name="Freeform: Shape 257">
                <a:extLst>
                  <a:ext uri="{FF2B5EF4-FFF2-40B4-BE49-F238E27FC236}">
                    <a16:creationId xmlns:a16="http://schemas.microsoft.com/office/drawing/2014/main" id="{34E54488-FA4E-4EAE-B74F-C5E7B8E049E8}"/>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59" name="Straight Connector 258">
                <a:extLst>
                  <a:ext uri="{FF2B5EF4-FFF2-40B4-BE49-F238E27FC236}">
                    <a16:creationId xmlns:a16="http://schemas.microsoft.com/office/drawing/2014/main" id="{C3D72916-C06D-4332-B445-621E530181C8}"/>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DEC30E00-8F5B-43C4-AE72-1C74EEF0B981}"/>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123B0DB8-84E0-4B32-A68B-D040883C835B}"/>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F2184B30-97E0-4B89-8E41-138DAC8A2E0E}"/>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1C6BE9FD-B745-484A-83C8-BD018E34B763}"/>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3BB47B2A-F6DF-43BA-8798-A2839CC730A3}"/>
                </a:ext>
              </a:extLst>
            </p:cNvPr>
            <p:cNvGrpSpPr/>
            <p:nvPr/>
          </p:nvGrpSpPr>
          <p:grpSpPr>
            <a:xfrm rot="11158573">
              <a:off x="7132118" y="2931924"/>
              <a:ext cx="146482" cy="147568"/>
              <a:chOff x="7595030" y="2712151"/>
              <a:chExt cx="400172" cy="378290"/>
            </a:xfrm>
          </p:grpSpPr>
          <p:sp>
            <p:nvSpPr>
              <p:cNvPr id="265" name="Freeform: Shape 264">
                <a:extLst>
                  <a:ext uri="{FF2B5EF4-FFF2-40B4-BE49-F238E27FC236}">
                    <a16:creationId xmlns:a16="http://schemas.microsoft.com/office/drawing/2014/main" id="{2DB372DD-87A8-46DB-A0CB-84573FD7EB11}"/>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 name="Freeform: Shape 265">
                <a:extLst>
                  <a:ext uri="{FF2B5EF4-FFF2-40B4-BE49-F238E27FC236}">
                    <a16:creationId xmlns:a16="http://schemas.microsoft.com/office/drawing/2014/main" id="{2FAFB86C-BEAA-4D30-912E-5C576BA5FC65}"/>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67" name="Straight Connector 266">
                <a:extLst>
                  <a:ext uri="{FF2B5EF4-FFF2-40B4-BE49-F238E27FC236}">
                    <a16:creationId xmlns:a16="http://schemas.microsoft.com/office/drawing/2014/main" id="{1CCC6E7A-322A-436F-BDA0-AC0A1E99A1E2}"/>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AE28F533-EC7F-41A8-8794-D0AFE2555E9D}"/>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7227466C-AB4E-4E2A-8D51-8F75F2AB8EDD}"/>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FE7972C5-8F20-42DD-BF96-150C6A7306F4}"/>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1A403073-6665-4BFD-9B49-5C84BFFDE6F1}"/>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4B2AA4C9-4969-4049-B3ED-AE91E90B1820}"/>
                </a:ext>
              </a:extLst>
            </p:cNvPr>
            <p:cNvGrpSpPr/>
            <p:nvPr/>
          </p:nvGrpSpPr>
          <p:grpSpPr>
            <a:xfrm rot="13244355">
              <a:off x="6964007" y="2750205"/>
              <a:ext cx="146482" cy="147568"/>
              <a:chOff x="7595030" y="2712151"/>
              <a:chExt cx="400172" cy="378290"/>
            </a:xfrm>
          </p:grpSpPr>
          <p:sp>
            <p:nvSpPr>
              <p:cNvPr id="273" name="Freeform: Shape 272">
                <a:extLst>
                  <a:ext uri="{FF2B5EF4-FFF2-40B4-BE49-F238E27FC236}">
                    <a16:creationId xmlns:a16="http://schemas.microsoft.com/office/drawing/2014/main" id="{F8EA83CF-0153-428A-82C0-C5F72DD0F920}"/>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4" name="Freeform: Shape 273">
                <a:extLst>
                  <a:ext uri="{FF2B5EF4-FFF2-40B4-BE49-F238E27FC236}">
                    <a16:creationId xmlns:a16="http://schemas.microsoft.com/office/drawing/2014/main" id="{362C5253-B474-481B-98DE-DA876265B5B9}"/>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75" name="Straight Connector 274">
                <a:extLst>
                  <a:ext uri="{FF2B5EF4-FFF2-40B4-BE49-F238E27FC236}">
                    <a16:creationId xmlns:a16="http://schemas.microsoft.com/office/drawing/2014/main" id="{21E8364A-5808-4825-95B9-F3F9CF9790D1}"/>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03FAD01F-180B-44D9-A71D-1AA713F8F2A1}"/>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F1AA7DD8-7EBB-40D9-A3BC-0E83AD1AC150}"/>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197E6D02-56AE-4FD6-9F7B-C57337471A60}"/>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55DD29C-D896-41F1-9B6A-0C8AE3C01F9F}"/>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0A7E8229-B0B3-45F0-BB1B-A1068081005E}"/>
                </a:ext>
              </a:extLst>
            </p:cNvPr>
            <p:cNvGrpSpPr/>
            <p:nvPr/>
          </p:nvGrpSpPr>
          <p:grpSpPr>
            <a:xfrm rot="10800000">
              <a:off x="7317105" y="2766559"/>
              <a:ext cx="146482" cy="147568"/>
              <a:chOff x="7595030" y="2712151"/>
              <a:chExt cx="400172" cy="378290"/>
            </a:xfrm>
          </p:grpSpPr>
          <p:sp>
            <p:nvSpPr>
              <p:cNvPr id="281" name="Freeform: Shape 280">
                <a:extLst>
                  <a:ext uri="{FF2B5EF4-FFF2-40B4-BE49-F238E27FC236}">
                    <a16:creationId xmlns:a16="http://schemas.microsoft.com/office/drawing/2014/main" id="{8CFE2BF0-EB08-4739-A190-172430817DB5}"/>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2" name="Freeform: Shape 281">
                <a:extLst>
                  <a:ext uri="{FF2B5EF4-FFF2-40B4-BE49-F238E27FC236}">
                    <a16:creationId xmlns:a16="http://schemas.microsoft.com/office/drawing/2014/main" id="{BB0F02DF-6DD9-4AAA-89F2-166656F3D441}"/>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83" name="Straight Connector 282">
                <a:extLst>
                  <a:ext uri="{FF2B5EF4-FFF2-40B4-BE49-F238E27FC236}">
                    <a16:creationId xmlns:a16="http://schemas.microsoft.com/office/drawing/2014/main" id="{7240461D-AE25-4713-8801-7825342B3484}"/>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AC29FFA6-7399-4290-8225-A3AB28E78674}"/>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95CCE958-7D62-48BF-A887-C998D1C92D05}"/>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10A467A1-7AD0-4EA5-B0F6-C570DBE99E02}"/>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81FBE39A-04AF-41AA-B41A-54F1E3EE12DD}"/>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77E41FDE-277C-4729-B784-A3EE66EB3DB0}"/>
                </a:ext>
              </a:extLst>
            </p:cNvPr>
            <p:cNvGrpSpPr/>
            <p:nvPr/>
          </p:nvGrpSpPr>
          <p:grpSpPr>
            <a:xfrm rot="14061378">
              <a:off x="7157231" y="2618640"/>
              <a:ext cx="146482" cy="147568"/>
              <a:chOff x="7595030" y="2712151"/>
              <a:chExt cx="400172" cy="378290"/>
            </a:xfrm>
          </p:grpSpPr>
          <p:sp>
            <p:nvSpPr>
              <p:cNvPr id="289" name="Freeform: Shape 288">
                <a:extLst>
                  <a:ext uri="{FF2B5EF4-FFF2-40B4-BE49-F238E27FC236}">
                    <a16:creationId xmlns:a16="http://schemas.microsoft.com/office/drawing/2014/main" id="{E4C421D4-261E-488E-B7E7-B1AF3B1420A1}"/>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0" name="Freeform: Shape 289">
                <a:extLst>
                  <a:ext uri="{FF2B5EF4-FFF2-40B4-BE49-F238E27FC236}">
                    <a16:creationId xmlns:a16="http://schemas.microsoft.com/office/drawing/2014/main" id="{6C9016B4-24E0-49C7-B4ED-01567D56557C}"/>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91" name="Straight Connector 290">
                <a:extLst>
                  <a:ext uri="{FF2B5EF4-FFF2-40B4-BE49-F238E27FC236}">
                    <a16:creationId xmlns:a16="http://schemas.microsoft.com/office/drawing/2014/main" id="{F26BD214-516D-4D28-AC65-40568E26FB0B}"/>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8183E3F3-5863-403C-AC25-72883B9EF6AE}"/>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25FC4F88-473E-4647-89E2-1614967E3F77}"/>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FD28F2C1-85BA-4EBD-9DF3-3D1CA8A10380}"/>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C97978ED-C0B7-42EF-A335-B0F25E2C45CA}"/>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348B82A8-F49A-49F1-BB1F-431F82D08C39}"/>
                </a:ext>
              </a:extLst>
            </p:cNvPr>
            <p:cNvGrpSpPr/>
            <p:nvPr/>
          </p:nvGrpSpPr>
          <p:grpSpPr>
            <a:xfrm rot="7539233">
              <a:off x="7395177" y="2567841"/>
              <a:ext cx="146482" cy="147568"/>
              <a:chOff x="7595030" y="2712151"/>
              <a:chExt cx="400172" cy="378290"/>
            </a:xfrm>
          </p:grpSpPr>
          <p:sp>
            <p:nvSpPr>
              <p:cNvPr id="297" name="Freeform: Shape 296">
                <a:extLst>
                  <a:ext uri="{FF2B5EF4-FFF2-40B4-BE49-F238E27FC236}">
                    <a16:creationId xmlns:a16="http://schemas.microsoft.com/office/drawing/2014/main" id="{88209E2B-2743-4600-9D66-AFD234F2F371}"/>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8" name="Freeform: Shape 297">
                <a:extLst>
                  <a:ext uri="{FF2B5EF4-FFF2-40B4-BE49-F238E27FC236}">
                    <a16:creationId xmlns:a16="http://schemas.microsoft.com/office/drawing/2014/main" id="{14B0D910-8861-4665-A3AB-8FD1620E7E63}"/>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99" name="Straight Connector 298">
                <a:extLst>
                  <a:ext uri="{FF2B5EF4-FFF2-40B4-BE49-F238E27FC236}">
                    <a16:creationId xmlns:a16="http://schemas.microsoft.com/office/drawing/2014/main" id="{E9FE2284-940F-4B0D-86B8-95C0B2C330A7}"/>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E300256A-D574-48FF-A7CB-02F87DC5C8C6}"/>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2E9AB5EB-7DA2-41B4-B4F6-1B25532338EA}"/>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78DFD3EC-5BA1-45DE-AD3C-1BB2B4335000}"/>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034553E5-B75D-4373-A306-ECB5A8D90828}"/>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20EB8022-337D-4A74-9424-C43C6558C61A}"/>
                </a:ext>
              </a:extLst>
            </p:cNvPr>
            <p:cNvGrpSpPr/>
            <p:nvPr/>
          </p:nvGrpSpPr>
          <p:grpSpPr>
            <a:xfrm rot="10333887">
              <a:off x="7436386" y="2293962"/>
              <a:ext cx="184966" cy="186337"/>
              <a:chOff x="7595030" y="2712151"/>
              <a:chExt cx="400172" cy="378290"/>
            </a:xfrm>
          </p:grpSpPr>
          <p:sp>
            <p:nvSpPr>
              <p:cNvPr id="305" name="Freeform: Shape 304">
                <a:extLst>
                  <a:ext uri="{FF2B5EF4-FFF2-40B4-BE49-F238E27FC236}">
                    <a16:creationId xmlns:a16="http://schemas.microsoft.com/office/drawing/2014/main" id="{D8350CC8-A74E-4B94-9D32-19475A990B6D}"/>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6" name="Freeform: Shape 305">
                <a:extLst>
                  <a:ext uri="{FF2B5EF4-FFF2-40B4-BE49-F238E27FC236}">
                    <a16:creationId xmlns:a16="http://schemas.microsoft.com/office/drawing/2014/main" id="{19FD9064-F7F9-4409-B155-58B97BB8A35D}"/>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07" name="Straight Connector 306">
                <a:extLst>
                  <a:ext uri="{FF2B5EF4-FFF2-40B4-BE49-F238E27FC236}">
                    <a16:creationId xmlns:a16="http://schemas.microsoft.com/office/drawing/2014/main" id="{5591E9C1-B2CB-43BD-B2F0-42D679903D0B}"/>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024826A5-5C28-4E99-875A-714E6960D58B}"/>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0B4AEE1F-47A0-4E08-A253-F9393B78AE5D}"/>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A572591A-6C3A-48E3-9966-250DD2043217}"/>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5DEF594B-32D2-4D10-822B-0D5CAAA95A89}"/>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5C1B0AA8-2A5A-48F7-9C25-1709717FA536}"/>
                </a:ext>
              </a:extLst>
            </p:cNvPr>
            <p:cNvGrpSpPr/>
            <p:nvPr/>
          </p:nvGrpSpPr>
          <p:grpSpPr>
            <a:xfrm rot="10254133">
              <a:off x="6956382" y="2381045"/>
              <a:ext cx="184966" cy="186337"/>
              <a:chOff x="7595030" y="2712151"/>
              <a:chExt cx="400172" cy="378290"/>
            </a:xfrm>
          </p:grpSpPr>
          <p:sp>
            <p:nvSpPr>
              <p:cNvPr id="313" name="Freeform: Shape 312">
                <a:extLst>
                  <a:ext uri="{FF2B5EF4-FFF2-40B4-BE49-F238E27FC236}">
                    <a16:creationId xmlns:a16="http://schemas.microsoft.com/office/drawing/2014/main" id="{AB4EEC76-1C30-433D-AAE7-C6115B3D8FB6}"/>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4" name="Freeform: Shape 313">
                <a:extLst>
                  <a:ext uri="{FF2B5EF4-FFF2-40B4-BE49-F238E27FC236}">
                    <a16:creationId xmlns:a16="http://schemas.microsoft.com/office/drawing/2014/main" id="{62498A92-649E-403B-8FFE-6E21BD61B29F}"/>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15" name="Straight Connector 314">
                <a:extLst>
                  <a:ext uri="{FF2B5EF4-FFF2-40B4-BE49-F238E27FC236}">
                    <a16:creationId xmlns:a16="http://schemas.microsoft.com/office/drawing/2014/main" id="{B86ED30E-FD01-406C-B900-D951182A319C}"/>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0BC84A91-01EF-40A9-9041-EB6E4F17B710}"/>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E21634E4-9438-488B-A7A5-C4FEF8566610}"/>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88BA4D5F-F253-489E-985D-0084A59C7DBB}"/>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1D92C6ED-C670-45E8-98B9-99EFF31D852A}"/>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EB753EC0-370E-4CF0-AF2E-311D1CC85002}"/>
                </a:ext>
              </a:extLst>
            </p:cNvPr>
            <p:cNvGrpSpPr/>
            <p:nvPr/>
          </p:nvGrpSpPr>
          <p:grpSpPr>
            <a:xfrm rot="7539233">
              <a:off x="7212276" y="2341986"/>
              <a:ext cx="146482" cy="147568"/>
              <a:chOff x="7595030" y="2712151"/>
              <a:chExt cx="400172" cy="378290"/>
            </a:xfrm>
          </p:grpSpPr>
          <p:sp>
            <p:nvSpPr>
              <p:cNvPr id="321" name="Freeform: Shape 320">
                <a:extLst>
                  <a:ext uri="{FF2B5EF4-FFF2-40B4-BE49-F238E27FC236}">
                    <a16:creationId xmlns:a16="http://schemas.microsoft.com/office/drawing/2014/main" id="{BCDB2A7D-6FAC-47C0-B579-CF638609F333}"/>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2" name="Freeform: Shape 321">
                <a:extLst>
                  <a:ext uri="{FF2B5EF4-FFF2-40B4-BE49-F238E27FC236}">
                    <a16:creationId xmlns:a16="http://schemas.microsoft.com/office/drawing/2014/main" id="{E95BAAB3-66BB-4C33-8CBF-30EBDA4811EE}"/>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23" name="Straight Connector 322">
                <a:extLst>
                  <a:ext uri="{FF2B5EF4-FFF2-40B4-BE49-F238E27FC236}">
                    <a16:creationId xmlns:a16="http://schemas.microsoft.com/office/drawing/2014/main" id="{AC87C8C2-DE39-48E4-8C5E-367D4311B1F0}"/>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071194D0-608A-4987-9B22-5BD5B5BE6432}"/>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0F72F91B-8D07-44EB-AF7E-EF8333BA679C}"/>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00F5D94B-5F51-43CC-A3AE-8C40A60E3BC9}"/>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AC51E850-4B73-466F-89F7-68E15995DB5C}"/>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9E32EF43-5943-42C3-9BF1-38BD2E107A72}"/>
                </a:ext>
              </a:extLst>
            </p:cNvPr>
            <p:cNvGrpSpPr/>
            <p:nvPr/>
          </p:nvGrpSpPr>
          <p:grpSpPr>
            <a:xfrm rot="9064542">
              <a:off x="7025576" y="2185268"/>
              <a:ext cx="146482" cy="147568"/>
              <a:chOff x="7595030" y="2712151"/>
              <a:chExt cx="400172" cy="378290"/>
            </a:xfrm>
          </p:grpSpPr>
          <p:sp>
            <p:nvSpPr>
              <p:cNvPr id="329" name="Freeform: Shape 328">
                <a:extLst>
                  <a:ext uri="{FF2B5EF4-FFF2-40B4-BE49-F238E27FC236}">
                    <a16:creationId xmlns:a16="http://schemas.microsoft.com/office/drawing/2014/main" id="{D1B3D4FA-D56E-49BF-A0E5-2077FE478053}"/>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0" name="Freeform: Shape 329">
                <a:extLst>
                  <a:ext uri="{FF2B5EF4-FFF2-40B4-BE49-F238E27FC236}">
                    <a16:creationId xmlns:a16="http://schemas.microsoft.com/office/drawing/2014/main" id="{FA8D81A9-0BE3-45FE-AC54-876E76B2234D}"/>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31" name="Straight Connector 330">
                <a:extLst>
                  <a:ext uri="{FF2B5EF4-FFF2-40B4-BE49-F238E27FC236}">
                    <a16:creationId xmlns:a16="http://schemas.microsoft.com/office/drawing/2014/main" id="{F6968DBD-9AFD-48F2-8647-9BAF9953B23B}"/>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822D46F1-866A-4BC9-A668-B237D0E1EEF7}"/>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3836A1D7-EE13-49A4-8B84-3B95D0C8182E}"/>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6DBB0095-9F08-4891-9340-CFC54F2A64D5}"/>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C7ACFDBD-CCEB-4C9D-80FF-15EF7FF4D513}"/>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A9E53BCB-4743-4AF4-98C0-10C69F981E71}"/>
                </a:ext>
              </a:extLst>
            </p:cNvPr>
            <p:cNvGrpSpPr/>
            <p:nvPr/>
          </p:nvGrpSpPr>
          <p:grpSpPr>
            <a:xfrm rot="11798591">
              <a:off x="6880776" y="2151215"/>
              <a:ext cx="146482" cy="147568"/>
              <a:chOff x="7595030" y="2712151"/>
              <a:chExt cx="400172" cy="378290"/>
            </a:xfrm>
          </p:grpSpPr>
          <p:sp>
            <p:nvSpPr>
              <p:cNvPr id="337" name="Freeform: Shape 336">
                <a:extLst>
                  <a:ext uri="{FF2B5EF4-FFF2-40B4-BE49-F238E27FC236}">
                    <a16:creationId xmlns:a16="http://schemas.microsoft.com/office/drawing/2014/main" id="{3C2B2968-A02F-4C76-949C-09E2A078D5B5}"/>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8" name="Freeform: Shape 337">
                <a:extLst>
                  <a:ext uri="{FF2B5EF4-FFF2-40B4-BE49-F238E27FC236}">
                    <a16:creationId xmlns:a16="http://schemas.microsoft.com/office/drawing/2014/main" id="{787C7DC5-D4C2-463E-A973-8524C56CC5FD}"/>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39" name="Straight Connector 338">
                <a:extLst>
                  <a:ext uri="{FF2B5EF4-FFF2-40B4-BE49-F238E27FC236}">
                    <a16:creationId xmlns:a16="http://schemas.microsoft.com/office/drawing/2014/main" id="{B32920F0-D8BF-485C-857A-63AE18A6DAB9}"/>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D72AA0D6-7CF8-46A3-85F1-F1441DD07BF1}"/>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267BF92B-2022-4DCB-9627-79613EA82B5F}"/>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F834989F-974F-4179-9F30-ABFFDB2A2222}"/>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6F0E6E4B-B0C2-4F58-93C8-4A193628991C}"/>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3FF0A3D3-C9D8-40D6-A185-4073B42AF23A}"/>
                </a:ext>
              </a:extLst>
            </p:cNvPr>
            <p:cNvGrpSpPr/>
            <p:nvPr/>
          </p:nvGrpSpPr>
          <p:grpSpPr>
            <a:xfrm rot="2967899">
              <a:off x="7263221" y="2141174"/>
              <a:ext cx="146482" cy="147568"/>
              <a:chOff x="7595030" y="2712151"/>
              <a:chExt cx="400172" cy="378290"/>
            </a:xfrm>
          </p:grpSpPr>
          <p:sp>
            <p:nvSpPr>
              <p:cNvPr id="345" name="Freeform: Shape 344">
                <a:extLst>
                  <a:ext uri="{FF2B5EF4-FFF2-40B4-BE49-F238E27FC236}">
                    <a16:creationId xmlns:a16="http://schemas.microsoft.com/office/drawing/2014/main" id="{622F2D58-791A-4346-9197-B236B8FB62BD}"/>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6" name="Freeform: Shape 345">
                <a:extLst>
                  <a:ext uri="{FF2B5EF4-FFF2-40B4-BE49-F238E27FC236}">
                    <a16:creationId xmlns:a16="http://schemas.microsoft.com/office/drawing/2014/main" id="{D22C9008-26AF-452A-A2B0-C0B659AC31EF}"/>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47" name="Straight Connector 346">
                <a:extLst>
                  <a:ext uri="{FF2B5EF4-FFF2-40B4-BE49-F238E27FC236}">
                    <a16:creationId xmlns:a16="http://schemas.microsoft.com/office/drawing/2014/main" id="{70023786-DCB1-4920-9BDC-A37B0160694F}"/>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40ED1A09-93F5-4770-8C74-854FDFEB3C03}"/>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7F7025CC-4B87-49C0-8863-D2171765918E}"/>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3DC7E39B-F190-43B9-B76E-962F330A2DC3}"/>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14ECB671-DEA9-443C-A1CE-51B7D0C7DC45}"/>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9F524A5A-7226-4852-ACA3-051559E0809B}"/>
                </a:ext>
              </a:extLst>
            </p:cNvPr>
            <p:cNvGrpSpPr/>
            <p:nvPr/>
          </p:nvGrpSpPr>
          <p:grpSpPr>
            <a:xfrm rot="7015554">
              <a:off x="6971386" y="1949861"/>
              <a:ext cx="146482" cy="147568"/>
              <a:chOff x="7595030" y="2712151"/>
              <a:chExt cx="400172" cy="378290"/>
            </a:xfrm>
          </p:grpSpPr>
          <p:sp>
            <p:nvSpPr>
              <p:cNvPr id="353" name="Freeform: Shape 352">
                <a:extLst>
                  <a:ext uri="{FF2B5EF4-FFF2-40B4-BE49-F238E27FC236}">
                    <a16:creationId xmlns:a16="http://schemas.microsoft.com/office/drawing/2014/main" id="{80B62F8A-0B92-45BC-A34A-4C4DDB9063D8}"/>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4" name="Freeform: Shape 353">
                <a:extLst>
                  <a:ext uri="{FF2B5EF4-FFF2-40B4-BE49-F238E27FC236}">
                    <a16:creationId xmlns:a16="http://schemas.microsoft.com/office/drawing/2014/main" id="{FA0EF4BE-1209-42AB-BC32-313619C5E13E}"/>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55" name="Straight Connector 354">
                <a:extLst>
                  <a:ext uri="{FF2B5EF4-FFF2-40B4-BE49-F238E27FC236}">
                    <a16:creationId xmlns:a16="http://schemas.microsoft.com/office/drawing/2014/main" id="{729BBC23-60F2-44E2-B4FC-EB558077BC64}"/>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C56E972F-D474-494F-BD74-1458A57C9AE0}"/>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5E0FF5F4-92C2-4073-B3AA-D44300EFC2DE}"/>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CFE7B451-6898-408F-9CBB-CC84AFCCE413}"/>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448D8049-7225-4920-AAB6-3AC64F1D3DAA}"/>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360" name="Group 359">
              <a:extLst>
                <a:ext uri="{FF2B5EF4-FFF2-40B4-BE49-F238E27FC236}">
                  <a16:creationId xmlns:a16="http://schemas.microsoft.com/office/drawing/2014/main" id="{BEE888C5-912E-4058-9C43-3AEFC77B9A1F}"/>
                </a:ext>
              </a:extLst>
            </p:cNvPr>
            <p:cNvGrpSpPr/>
            <p:nvPr/>
          </p:nvGrpSpPr>
          <p:grpSpPr>
            <a:xfrm rot="7015554">
              <a:off x="6762462" y="1984775"/>
              <a:ext cx="146482" cy="147568"/>
              <a:chOff x="7595030" y="2712151"/>
              <a:chExt cx="400172" cy="378290"/>
            </a:xfrm>
          </p:grpSpPr>
          <p:sp>
            <p:nvSpPr>
              <p:cNvPr id="361" name="Freeform: Shape 360">
                <a:extLst>
                  <a:ext uri="{FF2B5EF4-FFF2-40B4-BE49-F238E27FC236}">
                    <a16:creationId xmlns:a16="http://schemas.microsoft.com/office/drawing/2014/main" id="{ABA1CBFA-6DB8-451C-AB25-A9FD8FC6D67D}"/>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2" name="Freeform: Shape 361">
                <a:extLst>
                  <a:ext uri="{FF2B5EF4-FFF2-40B4-BE49-F238E27FC236}">
                    <a16:creationId xmlns:a16="http://schemas.microsoft.com/office/drawing/2014/main" id="{6589D709-DFEA-4EBF-B66F-31F0F194CCD9}"/>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63" name="Straight Connector 362">
                <a:extLst>
                  <a:ext uri="{FF2B5EF4-FFF2-40B4-BE49-F238E27FC236}">
                    <a16:creationId xmlns:a16="http://schemas.microsoft.com/office/drawing/2014/main" id="{0C1496C9-6FBF-4A27-A0CB-CCA8BDA1ED25}"/>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5C1A996B-9B1F-4464-A594-6C1778F73BE9}"/>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23268CA0-0D26-4A84-99E6-956CA64BF5DE}"/>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955F39C2-16BE-492C-AD3B-4348E521A7D2}"/>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2C4CC198-E29F-4962-A690-E55B275F07EC}"/>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D9971F15-3169-4DF2-A9A6-12C69580DDBE}"/>
                </a:ext>
              </a:extLst>
            </p:cNvPr>
            <p:cNvGrpSpPr/>
            <p:nvPr/>
          </p:nvGrpSpPr>
          <p:grpSpPr>
            <a:xfrm rot="7015554">
              <a:off x="6780894" y="1775127"/>
              <a:ext cx="146482" cy="147568"/>
              <a:chOff x="7595030" y="2712151"/>
              <a:chExt cx="400172" cy="378290"/>
            </a:xfrm>
          </p:grpSpPr>
          <p:sp>
            <p:nvSpPr>
              <p:cNvPr id="369" name="Freeform: Shape 368">
                <a:extLst>
                  <a:ext uri="{FF2B5EF4-FFF2-40B4-BE49-F238E27FC236}">
                    <a16:creationId xmlns:a16="http://schemas.microsoft.com/office/drawing/2014/main" id="{8C3A97BA-FBAC-4589-9189-496DD76A3651}"/>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0" name="Freeform: Shape 369">
                <a:extLst>
                  <a:ext uri="{FF2B5EF4-FFF2-40B4-BE49-F238E27FC236}">
                    <a16:creationId xmlns:a16="http://schemas.microsoft.com/office/drawing/2014/main" id="{7F359438-37D3-45D7-A6CB-E106ECED5EA1}"/>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E4EDA8F0-85D8-40D9-8AFF-F123CF60C28C}"/>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B89D1B0E-A218-4D68-85EC-95DCD3EAB6C4}"/>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DDE71BE9-7B41-42BF-A215-9C715E5017E7}"/>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3D8587D0-D899-4F39-97BE-A4D9357FD831}"/>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0787FA8D-DCC2-4839-8C33-D1ACF0174CD8}"/>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62F47518-2785-4789-B324-212BABE520CA}"/>
                </a:ext>
              </a:extLst>
            </p:cNvPr>
            <p:cNvGrpSpPr/>
            <p:nvPr/>
          </p:nvGrpSpPr>
          <p:grpSpPr>
            <a:xfrm rot="7447896">
              <a:off x="6567106" y="1636309"/>
              <a:ext cx="146482" cy="147568"/>
              <a:chOff x="7595030" y="2712151"/>
              <a:chExt cx="400172" cy="378290"/>
            </a:xfrm>
          </p:grpSpPr>
          <p:sp>
            <p:nvSpPr>
              <p:cNvPr id="377" name="Freeform: Shape 376">
                <a:extLst>
                  <a:ext uri="{FF2B5EF4-FFF2-40B4-BE49-F238E27FC236}">
                    <a16:creationId xmlns:a16="http://schemas.microsoft.com/office/drawing/2014/main" id="{C67AE3FA-4E32-47CB-9DAB-00115BFB166D}"/>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8" name="Freeform: Shape 377">
                <a:extLst>
                  <a:ext uri="{FF2B5EF4-FFF2-40B4-BE49-F238E27FC236}">
                    <a16:creationId xmlns:a16="http://schemas.microsoft.com/office/drawing/2014/main" id="{3905F36F-D54C-4DBE-8C43-D66390D72D8A}"/>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79" name="Straight Connector 378">
                <a:extLst>
                  <a:ext uri="{FF2B5EF4-FFF2-40B4-BE49-F238E27FC236}">
                    <a16:creationId xmlns:a16="http://schemas.microsoft.com/office/drawing/2014/main" id="{91191401-B51D-44E4-9376-BF3BF76F4E59}"/>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43022F1A-37FD-40DC-82E9-1BC3F90AA6B2}"/>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D0C95D79-24EC-4D0A-8A41-BB035CF3F4A7}"/>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EECC2F09-CA45-41D1-9E08-6997E5D61A16}"/>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DC524005-13D2-4B13-B4D6-C3DD7FBCF581}"/>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384" name="Group 383">
              <a:extLst>
                <a:ext uri="{FF2B5EF4-FFF2-40B4-BE49-F238E27FC236}">
                  <a16:creationId xmlns:a16="http://schemas.microsoft.com/office/drawing/2014/main" id="{E6C6B5F6-B50C-4548-BC71-47E5F3ED63D3}"/>
                </a:ext>
              </a:extLst>
            </p:cNvPr>
            <p:cNvGrpSpPr/>
            <p:nvPr/>
          </p:nvGrpSpPr>
          <p:grpSpPr>
            <a:xfrm rot="7447896">
              <a:off x="6521693" y="1854783"/>
              <a:ext cx="146482" cy="147568"/>
              <a:chOff x="7595030" y="2712151"/>
              <a:chExt cx="400172" cy="378290"/>
            </a:xfrm>
          </p:grpSpPr>
          <p:sp>
            <p:nvSpPr>
              <p:cNvPr id="385" name="Freeform: Shape 384">
                <a:extLst>
                  <a:ext uri="{FF2B5EF4-FFF2-40B4-BE49-F238E27FC236}">
                    <a16:creationId xmlns:a16="http://schemas.microsoft.com/office/drawing/2014/main" id="{E22FE7CB-A8EF-4AF1-A556-D6659934D27A}"/>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6" name="Freeform: Shape 385">
                <a:extLst>
                  <a:ext uri="{FF2B5EF4-FFF2-40B4-BE49-F238E27FC236}">
                    <a16:creationId xmlns:a16="http://schemas.microsoft.com/office/drawing/2014/main" id="{352D0C0B-EA2E-4810-B5F6-6DFD4C1A19D9}"/>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87" name="Straight Connector 386">
                <a:extLst>
                  <a:ext uri="{FF2B5EF4-FFF2-40B4-BE49-F238E27FC236}">
                    <a16:creationId xmlns:a16="http://schemas.microsoft.com/office/drawing/2014/main" id="{9B848B58-0141-43B5-AC4E-2D6995FEE0FB}"/>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AFD56DB6-62F8-4A6D-AC29-667B76B7A5B6}"/>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FA6EC56F-403D-45C0-AD83-C286CDA20876}"/>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1C939AB6-77C5-4E3A-8B42-03B58A6F8022}"/>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B19C86BA-29CD-4015-BB2F-AD25AF11440F}"/>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FB595DE9-62F7-44A6-967B-629923200379}"/>
                </a:ext>
              </a:extLst>
            </p:cNvPr>
            <p:cNvGrpSpPr/>
            <p:nvPr/>
          </p:nvGrpSpPr>
          <p:grpSpPr>
            <a:xfrm rot="5400000">
              <a:off x="6366198" y="1663381"/>
              <a:ext cx="146482" cy="147568"/>
              <a:chOff x="7595030" y="2712151"/>
              <a:chExt cx="400172" cy="378290"/>
            </a:xfrm>
          </p:grpSpPr>
          <p:sp>
            <p:nvSpPr>
              <p:cNvPr id="393" name="Freeform: Shape 392">
                <a:extLst>
                  <a:ext uri="{FF2B5EF4-FFF2-40B4-BE49-F238E27FC236}">
                    <a16:creationId xmlns:a16="http://schemas.microsoft.com/office/drawing/2014/main" id="{278EEA2C-6714-4C33-AE4D-13196077CA31}"/>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4" name="Freeform: Shape 393">
                <a:extLst>
                  <a:ext uri="{FF2B5EF4-FFF2-40B4-BE49-F238E27FC236}">
                    <a16:creationId xmlns:a16="http://schemas.microsoft.com/office/drawing/2014/main" id="{585195B6-56ED-426C-B81E-8F77CD981F2E}"/>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95" name="Straight Connector 394">
                <a:extLst>
                  <a:ext uri="{FF2B5EF4-FFF2-40B4-BE49-F238E27FC236}">
                    <a16:creationId xmlns:a16="http://schemas.microsoft.com/office/drawing/2014/main" id="{D5B77B6F-74E9-4246-A22C-4194A539601F}"/>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B23E6DF8-F499-4A0E-BDB7-CA6DCD3364F1}"/>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4FC9F7FD-756C-4924-9260-97ADA0DA8593}"/>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35CB7246-FDC5-45DD-9F9E-DCC7B535876D}"/>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F0251653-6756-4489-8421-EA8B7C4798CD}"/>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4A8774F6-A1D8-4512-A4F9-370F86C6BCFF}"/>
                </a:ext>
              </a:extLst>
            </p:cNvPr>
            <p:cNvGrpSpPr/>
            <p:nvPr/>
          </p:nvGrpSpPr>
          <p:grpSpPr>
            <a:xfrm rot="7381314">
              <a:off x="6185346" y="1606778"/>
              <a:ext cx="146482" cy="147568"/>
              <a:chOff x="7595030" y="2712151"/>
              <a:chExt cx="400172" cy="378290"/>
            </a:xfrm>
          </p:grpSpPr>
          <p:sp>
            <p:nvSpPr>
              <p:cNvPr id="401" name="Freeform: Shape 400">
                <a:extLst>
                  <a:ext uri="{FF2B5EF4-FFF2-40B4-BE49-F238E27FC236}">
                    <a16:creationId xmlns:a16="http://schemas.microsoft.com/office/drawing/2014/main" id="{2C9AA52F-31EA-40FA-9369-82947D23AEBC}"/>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2" name="Freeform: Shape 401">
                <a:extLst>
                  <a:ext uri="{FF2B5EF4-FFF2-40B4-BE49-F238E27FC236}">
                    <a16:creationId xmlns:a16="http://schemas.microsoft.com/office/drawing/2014/main" id="{C279F495-6C51-4F5C-898E-F9A19354B46F}"/>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03" name="Straight Connector 402">
                <a:extLst>
                  <a:ext uri="{FF2B5EF4-FFF2-40B4-BE49-F238E27FC236}">
                    <a16:creationId xmlns:a16="http://schemas.microsoft.com/office/drawing/2014/main" id="{A767F9F0-1E70-42F0-8921-87777BC8643F}"/>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7696020A-7129-4807-85F3-C758D63678DA}"/>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8C550736-61D9-415A-ABCC-9B11FFF96D97}"/>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5A0816FC-D195-4F20-8D57-F0B329C8E328}"/>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BD25B316-5709-409D-B8D3-9E45A8BD1805}"/>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73EA6BE9-8446-44A3-9035-1E2126CE9126}"/>
                </a:ext>
              </a:extLst>
            </p:cNvPr>
            <p:cNvGrpSpPr/>
            <p:nvPr/>
          </p:nvGrpSpPr>
          <p:grpSpPr>
            <a:xfrm rot="3325408">
              <a:off x="5981429" y="1642468"/>
              <a:ext cx="146482" cy="147568"/>
              <a:chOff x="7595030" y="2712151"/>
              <a:chExt cx="400172" cy="378290"/>
            </a:xfrm>
          </p:grpSpPr>
          <p:sp>
            <p:nvSpPr>
              <p:cNvPr id="409" name="Freeform: Shape 408">
                <a:extLst>
                  <a:ext uri="{FF2B5EF4-FFF2-40B4-BE49-F238E27FC236}">
                    <a16:creationId xmlns:a16="http://schemas.microsoft.com/office/drawing/2014/main" id="{84FEDEF7-5787-4D9F-87F9-255DFFDAE926}"/>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0" name="Freeform: Shape 409">
                <a:extLst>
                  <a:ext uri="{FF2B5EF4-FFF2-40B4-BE49-F238E27FC236}">
                    <a16:creationId xmlns:a16="http://schemas.microsoft.com/office/drawing/2014/main" id="{17BC281A-7777-4C50-829E-4DE8DC518E74}"/>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11" name="Straight Connector 410">
                <a:extLst>
                  <a:ext uri="{FF2B5EF4-FFF2-40B4-BE49-F238E27FC236}">
                    <a16:creationId xmlns:a16="http://schemas.microsoft.com/office/drawing/2014/main" id="{B52EDB3D-1FE6-44A0-9936-C86AE724BC7A}"/>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0969CA2B-725B-4DE5-AFD7-58BAD686ED88}"/>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60F6EAEE-FA7D-4E6E-9DE1-EDE333A044C4}"/>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55397224-A74D-4D8E-A25D-FE40A792FAEB}"/>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4287369B-13A3-4E58-9D08-E64889778308}"/>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416" name="Group 415">
              <a:extLst>
                <a:ext uri="{FF2B5EF4-FFF2-40B4-BE49-F238E27FC236}">
                  <a16:creationId xmlns:a16="http://schemas.microsoft.com/office/drawing/2014/main" id="{E9E13EF4-A072-4820-A81E-401D8BA038BF}"/>
                </a:ext>
              </a:extLst>
            </p:cNvPr>
            <p:cNvGrpSpPr/>
            <p:nvPr/>
          </p:nvGrpSpPr>
          <p:grpSpPr>
            <a:xfrm rot="3325408">
              <a:off x="5775991" y="1683303"/>
              <a:ext cx="146482" cy="147568"/>
              <a:chOff x="7595030" y="2712151"/>
              <a:chExt cx="400172" cy="378290"/>
            </a:xfrm>
          </p:grpSpPr>
          <p:sp>
            <p:nvSpPr>
              <p:cNvPr id="417" name="Freeform: Shape 416">
                <a:extLst>
                  <a:ext uri="{FF2B5EF4-FFF2-40B4-BE49-F238E27FC236}">
                    <a16:creationId xmlns:a16="http://schemas.microsoft.com/office/drawing/2014/main" id="{8A9766DE-9BB9-4EAC-A03E-8A7AE7FC6D8B}"/>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8" name="Freeform: Shape 417">
                <a:extLst>
                  <a:ext uri="{FF2B5EF4-FFF2-40B4-BE49-F238E27FC236}">
                    <a16:creationId xmlns:a16="http://schemas.microsoft.com/office/drawing/2014/main" id="{07ED12CA-12D1-4BE1-92F7-E37473C1F4AB}"/>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19" name="Straight Connector 418">
                <a:extLst>
                  <a:ext uri="{FF2B5EF4-FFF2-40B4-BE49-F238E27FC236}">
                    <a16:creationId xmlns:a16="http://schemas.microsoft.com/office/drawing/2014/main" id="{7743600F-C2F4-4B41-9A3D-68643292E28A}"/>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43AB08C0-B8AC-4EB4-B1CE-4406FB29AEF1}"/>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33B335C4-0C6E-4732-8D09-691889E9E5B6}"/>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4816075E-E3C4-49EC-9895-152B6629F6B4}"/>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407ACCB7-42FF-44D9-AA1F-7F72C507CDF9}"/>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424" name="Group 423">
              <a:extLst>
                <a:ext uri="{FF2B5EF4-FFF2-40B4-BE49-F238E27FC236}">
                  <a16:creationId xmlns:a16="http://schemas.microsoft.com/office/drawing/2014/main" id="{873D2678-7ABD-40F1-8AA7-4C6F30DDFF04}"/>
                </a:ext>
              </a:extLst>
            </p:cNvPr>
            <p:cNvGrpSpPr/>
            <p:nvPr/>
          </p:nvGrpSpPr>
          <p:grpSpPr>
            <a:xfrm rot="5400000">
              <a:off x="5689140" y="2347504"/>
              <a:ext cx="146482" cy="147568"/>
              <a:chOff x="7595030" y="2712151"/>
              <a:chExt cx="400172" cy="378290"/>
            </a:xfrm>
          </p:grpSpPr>
          <p:sp>
            <p:nvSpPr>
              <p:cNvPr id="425" name="Freeform: Shape 424">
                <a:extLst>
                  <a:ext uri="{FF2B5EF4-FFF2-40B4-BE49-F238E27FC236}">
                    <a16:creationId xmlns:a16="http://schemas.microsoft.com/office/drawing/2014/main" id="{15C6E8CB-0688-4975-B2BA-31DB16FEE33B}"/>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6" name="Freeform: Shape 425">
                <a:extLst>
                  <a:ext uri="{FF2B5EF4-FFF2-40B4-BE49-F238E27FC236}">
                    <a16:creationId xmlns:a16="http://schemas.microsoft.com/office/drawing/2014/main" id="{65E0C7A9-0CDB-4C56-86CF-B0E07AA9515B}"/>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27" name="Straight Connector 426">
                <a:extLst>
                  <a:ext uri="{FF2B5EF4-FFF2-40B4-BE49-F238E27FC236}">
                    <a16:creationId xmlns:a16="http://schemas.microsoft.com/office/drawing/2014/main" id="{1E77264B-62CB-43B8-B8ED-204BCB3E7F6A}"/>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9D6BD1B1-EFA9-4781-9406-D1F7EF00B0B3}"/>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1540CF73-7751-42C9-BB49-1B9E09CD0B04}"/>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65A9D48A-7C64-4392-841E-FF30AD1477AF}"/>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4B27AEA5-B3D7-4D12-92D2-9DC91EBE0032}"/>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C5111550-0417-48F8-8F10-4561BE564BE7}"/>
                </a:ext>
              </a:extLst>
            </p:cNvPr>
            <p:cNvGrpSpPr/>
            <p:nvPr/>
          </p:nvGrpSpPr>
          <p:grpSpPr>
            <a:xfrm rot="7064125">
              <a:off x="5638083" y="2191745"/>
              <a:ext cx="146482" cy="147568"/>
              <a:chOff x="7595030" y="2712151"/>
              <a:chExt cx="400172" cy="378290"/>
            </a:xfrm>
          </p:grpSpPr>
          <p:sp>
            <p:nvSpPr>
              <p:cNvPr id="433" name="Freeform: Shape 432">
                <a:extLst>
                  <a:ext uri="{FF2B5EF4-FFF2-40B4-BE49-F238E27FC236}">
                    <a16:creationId xmlns:a16="http://schemas.microsoft.com/office/drawing/2014/main" id="{580C96A3-C72D-4377-8EBB-E7D7120FB292}"/>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4" name="Freeform: Shape 433">
                <a:extLst>
                  <a:ext uri="{FF2B5EF4-FFF2-40B4-BE49-F238E27FC236}">
                    <a16:creationId xmlns:a16="http://schemas.microsoft.com/office/drawing/2014/main" id="{86D8B4C9-01B4-42BC-819E-2BF31BDA2E36}"/>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35" name="Straight Connector 434">
                <a:extLst>
                  <a:ext uri="{FF2B5EF4-FFF2-40B4-BE49-F238E27FC236}">
                    <a16:creationId xmlns:a16="http://schemas.microsoft.com/office/drawing/2014/main" id="{52BD7B9C-4320-4D7A-A4F0-D380F0B0C4B2}"/>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C03A4798-7451-4BAD-9046-8D6F3404745F}"/>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550E2CDB-883E-45A6-AED6-5D55E2458BFB}"/>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8C01E7D7-30E8-499A-8E3A-51F2B26A0028}"/>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E87A9F20-9264-489A-90B1-A5C406424F88}"/>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440" name="Group 439">
              <a:extLst>
                <a:ext uri="{FF2B5EF4-FFF2-40B4-BE49-F238E27FC236}">
                  <a16:creationId xmlns:a16="http://schemas.microsoft.com/office/drawing/2014/main" id="{DEA707D8-5ADF-4B3E-AD47-FB7671595932}"/>
                </a:ext>
              </a:extLst>
            </p:cNvPr>
            <p:cNvGrpSpPr/>
            <p:nvPr/>
          </p:nvGrpSpPr>
          <p:grpSpPr>
            <a:xfrm rot="7455330">
              <a:off x="5601758" y="2009524"/>
              <a:ext cx="146482" cy="147568"/>
              <a:chOff x="7595030" y="2712151"/>
              <a:chExt cx="400172" cy="378290"/>
            </a:xfrm>
          </p:grpSpPr>
          <p:sp>
            <p:nvSpPr>
              <p:cNvPr id="441" name="Freeform: Shape 440">
                <a:extLst>
                  <a:ext uri="{FF2B5EF4-FFF2-40B4-BE49-F238E27FC236}">
                    <a16:creationId xmlns:a16="http://schemas.microsoft.com/office/drawing/2014/main" id="{3A09B21D-EC64-4F58-8E51-326ED66CF09A}"/>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2" name="Freeform: Shape 441">
                <a:extLst>
                  <a:ext uri="{FF2B5EF4-FFF2-40B4-BE49-F238E27FC236}">
                    <a16:creationId xmlns:a16="http://schemas.microsoft.com/office/drawing/2014/main" id="{72CEE3A8-3036-42B1-93C6-FACDAD8145CA}"/>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43" name="Straight Connector 442">
                <a:extLst>
                  <a:ext uri="{FF2B5EF4-FFF2-40B4-BE49-F238E27FC236}">
                    <a16:creationId xmlns:a16="http://schemas.microsoft.com/office/drawing/2014/main" id="{E95987C8-EFD0-42AA-8481-69C34D01B7B8}"/>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58FE7C99-EE05-4612-BECC-CD8CC4D5B016}"/>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E0E51E65-EF5A-47A6-9958-2CFFC02F4856}"/>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2B614389-B61B-4459-9BA6-251D8AEBAFBE}"/>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AE3AB0A3-D329-452D-8CEE-BA59961C12C8}"/>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448" name="Group 447">
              <a:extLst>
                <a:ext uri="{FF2B5EF4-FFF2-40B4-BE49-F238E27FC236}">
                  <a16:creationId xmlns:a16="http://schemas.microsoft.com/office/drawing/2014/main" id="{8B0BBD15-A478-4572-890A-D9DB8B54AF3C}"/>
                </a:ext>
              </a:extLst>
            </p:cNvPr>
            <p:cNvGrpSpPr/>
            <p:nvPr/>
          </p:nvGrpSpPr>
          <p:grpSpPr>
            <a:xfrm rot="6571248">
              <a:off x="5624708" y="1837318"/>
              <a:ext cx="146482" cy="147568"/>
              <a:chOff x="7595030" y="2712151"/>
              <a:chExt cx="400172" cy="378290"/>
            </a:xfrm>
          </p:grpSpPr>
          <p:sp>
            <p:nvSpPr>
              <p:cNvPr id="449" name="Freeform: Shape 448">
                <a:extLst>
                  <a:ext uri="{FF2B5EF4-FFF2-40B4-BE49-F238E27FC236}">
                    <a16:creationId xmlns:a16="http://schemas.microsoft.com/office/drawing/2014/main" id="{950A7977-C74B-4EA4-AFE5-A6C94F7DF1E5}"/>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0" name="Freeform: Shape 449">
                <a:extLst>
                  <a:ext uri="{FF2B5EF4-FFF2-40B4-BE49-F238E27FC236}">
                    <a16:creationId xmlns:a16="http://schemas.microsoft.com/office/drawing/2014/main" id="{28BA793D-AD39-4BDC-A82E-6FA78456C5C4}"/>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51" name="Straight Connector 450">
                <a:extLst>
                  <a:ext uri="{FF2B5EF4-FFF2-40B4-BE49-F238E27FC236}">
                    <a16:creationId xmlns:a16="http://schemas.microsoft.com/office/drawing/2014/main" id="{99FC2F63-884F-4721-A5F8-7249851D5DCC}"/>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22DF6726-A8FD-479C-BAB6-AF6F5236924E}"/>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9BE35583-E768-4593-A9B1-8ED20BC7FAEF}"/>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407E9D3F-BE74-44F5-A5A2-E6A95E65C278}"/>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82A5006B-1187-447D-ABBE-CA16D74F5E1B}"/>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86B44287-4231-4713-B6D3-F2CC845D0B00}"/>
                </a:ext>
              </a:extLst>
            </p:cNvPr>
            <p:cNvGrpSpPr/>
            <p:nvPr/>
          </p:nvGrpSpPr>
          <p:grpSpPr>
            <a:xfrm rot="3859204">
              <a:off x="5612550" y="1702540"/>
              <a:ext cx="123407" cy="124322"/>
              <a:chOff x="7595030" y="2712151"/>
              <a:chExt cx="400172" cy="378290"/>
            </a:xfrm>
          </p:grpSpPr>
          <p:sp>
            <p:nvSpPr>
              <p:cNvPr id="457" name="Freeform: Shape 456">
                <a:extLst>
                  <a:ext uri="{FF2B5EF4-FFF2-40B4-BE49-F238E27FC236}">
                    <a16:creationId xmlns:a16="http://schemas.microsoft.com/office/drawing/2014/main" id="{67C7BF3F-B1D4-4CC4-A8EA-25FD66F479A5}"/>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8" name="Freeform: Shape 457">
                <a:extLst>
                  <a:ext uri="{FF2B5EF4-FFF2-40B4-BE49-F238E27FC236}">
                    <a16:creationId xmlns:a16="http://schemas.microsoft.com/office/drawing/2014/main" id="{4ACD186B-C2AD-45A5-8365-9BAF3BDDA15F}"/>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59" name="Straight Connector 458">
                <a:extLst>
                  <a:ext uri="{FF2B5EF4-FFF2-40B4-BE49-F238E27FC236}">
                    <a16:creationId xmlns:a16="http://schemas.microsoft.com/office/drawing/2014/main" id="{B58F1FFB-8B6C-4D83-8106-16A1D669C4D8}"/>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10523354-A3E1-4244-9C97-E67EBB767C50}"/>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484BC4D8-1578-4243-9DCC-2C27FD5908F1}"/>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11D08256-87B9-48C3-898D-40B8FB8D4715}"/>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36940763-24CD-4C13-8066-C5082C891F81}"/>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464" name="Group 463">
              <a:extLst>
                <a:ext uri="{FF2B5EF4-FFF2-40B4-BE49-F238E27FC236}">
                  <a16:creationId xmlns:a16="http://schemas.microsoft.com/office/drawing/2014/main" id="{4B4BFCA6-33E1-4D85-855B-1385D2DDE05C}"/>
                </a:ext>
              </a:extLst>
            </p:cNvPr>
            <p:cNvGrpSpPr/>
            <p:nvPr/>
          </p:nvGrpSpPr>
          <p:grpSpPr>
            <a:xfrm rot="5140187">
              <a:off x="5476721" y="1741131"/>
              <a:ext cx="123407" cy="124322"/>
              <a:chOff x="7595030" y="2712151"/>
              <a:chExt cx="400172" cy="378290"/>
            </a:xfrm>
          </p:grpSpPr>
          <p:sp>
            <p:nvSpPr>
              <p:cNvPr id="465" name="Freeform: Shape 464">
                <a:extLst>
                  <a:ext uri="{FF2B5EF4-FFF2-40B4-BE49-F238E27FC236}">
                    <a16:creationId xmlns:a16="http://schemas.microsoft.com/office/drawing/2014/main" id="{537FF88C-6787-4C7C-8BDE-FE56408A075D}"/>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6" name="Freeform: Shape 465">
                <a:extLst>
                  <a:ext uri="{FF2B5EF4-FFF2-40B4-BE49-F238E27FC236}">
                    <a16:creationId xmlns:a16="http://schemas.microsoft.com/office/drawing/2014/main" id="{ACC2BFD6-FFB5-4F89-B682-BBB2CF38463D}"/>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67" name="Straight Connector 466">
                <a:extLst>
                  <a:ext uri="{FF2B5EF4-FFF2-40B4-BE49-F238E27FC236}">
                    <a16:creationId xmlns:a16="http://schemas.microsoft.com/office/drawing/2014/main" id="{02D404BF-EFCB-4733-93F3-F13F5817321E}"/>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F7BCB5C7-B64F-40B3-A9E2-7BB3699AB5DD}"/>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E8D3C02A-3767-47CD-A617-949A240CBCF5}"/>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1C524AB9-0A84-4FA2-9A8B-DE0006E4BD77}"/>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EDCE30E6-80C4-4D86-B785-DA6C063A44CE}"/>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472" name="Group 471">
              <a:extLst>
                <a:ext uri="{FF2B5EF4-FFF2-40B4-BE49-F238E27FC236}">
                  <a16:creationId xmlns:a16="http://schemas.microsoft.com/office/drawing/2014/main" id="{1EA27114-8BFC-417C-9908-1B3E496C2221}"/>
                </a:ext>
              </a:extLst>
            </p:cNvPr>
            <p:cNvGrpSpPr/>
            <p:nvPr/>
          </p:nvGrpSpPr>
          <p:grpSpPr>
            <a:xfrm rot="6043596">
              <a:off x="5480263" y="1868606"/>
              <a:ext cx="123295" cy="144308"/>
              <a:chOff x="7595030" y="2712151"/>
              <a:chExt cx="400172" cy="378290"/>
            </a:xfrm>
          </p:grpSpPr>
          <p:sp>
            <p:nvSpPr>
              <p:cNvPr id="473" name="Freeform: Shape 472">
                <a:extLst>
                  <a:ext uri="{FF2B5EF4-FFF2-40B4-BE49-F238E27FC236}">
                    <a16:creationId xmlns:a16="http://schemas.microsoft.com/office/drawing/2014/main" id="{E2D45434-57DA-4C1F-AA53-9D20826E554B}"/>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4" name="Freeform: Shape 473">
                <a:extLst>
                  <a:ext uri="{FF2B5EF4-FFF2-40B4-BE49-F238E27FC236}">
                    <a16:creationId xmlns:a16="http://schemas.microsoft.com/office/drawing/2014/main" id="{ED49AD75-2DBB-4CC8-9D06-B186CBF4C831}"/>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75" name="Straight Connector 474">
                <a:extLst>
                  <a:ext uri="{FF2B5EF4-FFF2-40B4-BE49-F238E27FC236}">
                    <a16:creationId xmlns:a16="http://schemas.microsoft.com/office/drawing/2014/main" id="{704C1DC2-C291-47A9-B2FB-360C6A758117}"/>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C2598B79-5A09-41F4-A360-0AA01F2D5EC7}"/>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3E257060-1E88-4D3A-B050-1D4CDD782591}"/>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FCA0E357-5E68-4D7E-9462-B80D21267CB4}"/>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8775A7D4-89EE-4CFC-92FF-5FB3DF2511E2}"/>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0592973C-0412-4BA5-99CB-D267FA873169}"/>
                </a:ext>
              </a:extLst>
            </p:cNvPr>
            <p:cNvGrpSpPr/>
            <p:nvPr/>
          </p:nvGrpSpPr>
          <p:grpSpPr>
            <a:xfrm rot="6054700">
              <a:off x="5364284" y="1828179"/>
              <a:ext cx="71865" cy="84113"/>
              <a:chOff x="7595030" y="2712151"/>
              <a:chExt cx="400172" cy="378290"/>
            </a:xfrm>
          </p:grpSpPr>
          <p:sp>
            <p:nvSpPr>
              <p:cNvPr id="481" name="Freeform: Shape 480">
                <a:extLst>
                  <a:ext uri="{FF2B5EF4-FFF2-40B4-BE49-F238E27FC236}">
                    <a16:creationId xmlns:a16="http://schemas.microsoft.com/office/drawing/2014/main" id="{49813FED-155D-4532-84DB-6816E266BFDA}"/>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2" name="Freeform: Shape 481">
                <a:extLst>
                  <a:ext uri="{FF2B5EF4-FFF2-40B4-BE49-F238E27FC236}">
                    <a16:creationId xmlns:a16="http://schemas.microsoft.com/office/drawing/2014/main" id="{A650BF76-CB96-4835-BFCA-503D2548DD58}"/>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83" name="Straight Connector 482">
                <a:extLst>
                  <a:ext uri="{FF2B5EF4-FFF2-40B4-BE49-F238E27FC236}">
                    <a16:creationId xmlns:a16="http://schemas.microsoft.com/office/drawing/2014/main" id="{A0F1AC43-B112-439E-B2CF-3D8004FAC96A}"/>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4E846111-9F51-4D72-AA92-CBFA6992ADC5}"/>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FC5AF3F7-1CA3-4BF6-AC2D-524E295B35F0}"/>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F31F8AD6-D86A-4678-9D7E-27197F4B241B}"/>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1BBDB335-9B95-42E3-BCA6-E1252C51861B}"/>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488" name="Group 487">
              <a:extLst>
                <a:ext uri="{FF2B5EF4-FFF2-40B4-BE49-F238E27FC236}">
                  <a16:creationId xmlns:a16="http://schemas.microsoft.com/office/drawing/2014/main" id="{45C0395C-161B-449C-A295-6BF35ECF3C0D}"/>
                </a:ext>
              </a:extLst>
            </p:cNvPr>
            <p:cNvGrpSpPr/>
            <p:nvPr/>
          </p:nvGrpSpPr>
          <p:grpSpPr>
            <a:xfrm rot="6054700">
              <a:off x="5389037" y="1735017"/>
              <a:ext cx="71865" cy="84113"/>
              <a:chOff x="7595030" y="2712151"/>
              <a:chExt cx="400172" cy="378290"/>
            </a:xfrm>
          </p:grpSpPr>
          <p:sp>
            <p:nvSpPr>
              <p:cNvPr id="489" name="Freeform: Shape 488">
                <a:extLst>
                  <a:ext uri="{FF2B5EF4-FFF2-40B4-BE49-F238E27FC236}">
                    <a16:creationId xmlns:a16="http://schemas.microsoft.com/office/drawing/2014/main" id="{3797B1CB-9A57-4779-BA8F-2B3B7594CB3A}"/>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0" name="Freeform: Shape 489">
                <a:extLst>
                  <a:ext uri="{FF2B5EF4-FFF2-40B4-BE49-F238E27FC236}">
                    <a16:creationId xmlns:a16="http://schemas.microsoft.com/office/drawing/2014/main" id="{7B13CE86-8C72-4F38-9D49-AF65CF2E220C}"/>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91" name="Straight Connector 490">
                <a:extLst>
                  <a:ext uri="{FF2B5EF4-FFF2-40B4-BE49-F238E27FC236}">
                    <a16:creationId xmlns:a16="http://schemas.microsoft.com/office/drawing/2014/main" id="{17F32A64-271D-4569-A20D-98410833B782}"/>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53F04CDF-5534-4299-874B-41E740D8EF7D}"/>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7FF8E45B-ACD5-4B8F-AC68-BA54DF35A953}"/>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1AA352FA-6CEC-4693-889B-67AFEFB1DD55}"/>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7ED2FE9E-6DD2-4B95-8113-3290DC2EEB0F}"/>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496" name="Group 495">
              <a:extLst>
                <a:ext uri="{FF2B5EF4-FFF2-40B4-BE49-F238E27FC236}">
                  <a16:creationId xmlns:a16="http://schemas.microsoft.com/office/drawing/2014/main" id="{3A706EC6-FEB6-4CE1-AC0E-C1295FF91C31}"/>
                </a:ext>
              </a:extLst>
            </p:cNvPr>
            <p:cNvGrpSpPr/>
            <p:nvPr/>
          </p:nvGrpSpPr>
          <p:grpSpPr>
            <a:xfrm rot="7038924">
              <a:off x="5267815" y="1802295"/>
              <a:ext cx="71865" cy="84113"/>
              <a:chOff x="7595030" y="2712151"/>
              <a:chExt cx="400172" cy="378290"/>
            </a:xfrm>
          </p:grpSpPr>
          <p:sp>
            <p:nvSpPr>
              <p:cNvPr id="497" name="Freeform: Shape 496">
                <a:extLst>
                  <a:ext uri="{FF2B5EF4-FFF2-40B4-BE49-F238E27FC236}">
                    <a16:creationId xmlns:a16="http://schemas.microsoft.com/office/drawing/2014/main" id="{8F293C70-2BA9-4259-8576-E8762DEB0571}"/>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8" name="Freeform: Shape 497">
                <a:extLst>
                  <a:ext uri="{FF2B5EF4-FFF2-40B4-BE49-F238E27FC236}">
                    <a16:creationId xmlns:a16="http://schemas.microsoft.com/office/drawing/2014/main" id="{59B20B90-9E6B-4E2D-921F-5D9246DAB81C}"/>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99" name="Straight Connector 498">
                <a:extLst>
                  <a:ext uri="{FF2B5EF4-FFF2-40B4-BE49-F238E27FC236}">
                    <a16:creationId xmlns:a16="http://schemas.microsoft.com/office/drawing/2014/main" id="{FA42BFC0-AA7A-4669-B63D-367EA804B99A}"/>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003EDCAE-C087-4906-B6C1-4150C2250BC1}"/>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712A75CE-9414-4CF1-B1E2-9FF5E0E74143}"/>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BF74AB53-E79A-4835-B0A7-FB3703F6A80C}"/>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1143FE45-DC77-4830-9913-42BEE1A84B8F}"/>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504" name="Group 503">
              <a:extLst>
                <a:ext uri="{FF2B5EF4-FFF2-40B4-BE49-F238E27FC236}">
                  <a16:creationId xmlns:a16="http://schemas.microsoft.com/office/drawing/2014/main" id="{C403164D-EFBA-4213-B076-E064D548B196}"/>
                </a:ext>
              </a:extLst>
            </p:cNvPr>
            <p:cNvGrpSpPr/>
            <p:nvPr/>
          </p:nvGrpSpPr>
          <p:grpSpPr>
            <a:xfrm rot="7958145">
              <a:off x="5279511" y="1655370"/>
              <a:ext cx="71865" cy="84113"/>
              <a:chOff x="7595030" y="2712151"/>
              <a:chExt cx="400172" cy="378290"/>
            </a:xfrm>
          </p:grpSpPr>
          <p:sp>
            <p:nvSpPr>
              <p:cNvPr id="505" name="Freeform: Shape 504">
                <a:extLst>
                  <a:ext uri="{FF2B5EF4-FFF2-40B4-BE49-F238E27FC236}">
                    <a16:creationId xmlns:a16="http://schemas.microsoft.com/office/drawing/2014/main" id="{17E3ABE5-F832-49DD-8054-12FA35B21F92}"/>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6" name="Freeform: Shape 505">
                <a:extLst>
                  <a:ext uri="{FF2B5EF4-FFF2-40B4-BE49-F238E27FC236}">
                    <a16:creationId xmlns:a16="http://schemas.microsoft.com/office/drawing/2014/main" id="{D60DB4BD-B404-4D13-B3D0-E1FBD4DA6C5D}"/>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07" name="Straight Connector 506">
                <a:extLst>
                  <a:ext uri="{FF2B5EF4-FFF2-40B4-BE49-F238E27FC236}">
                    <a16:creationId xmlns:a16="http://schemas.microsoft.com/office/drawing/2014/main" id="{ABD677F6-34F1-435C-94BF-39616815AC7F}"/>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7A3AB47F-541F-4DD3-8F95-B9E18D2CBBBB}"/>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A01DDE4E-CE3F-4262-B052-57E3253E7DCF}"/>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0621C36D-DC6A-448D-9DD1-7451233A3C23}"/>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EE2993D1-A77F-42B1-B552-7FE4AB8641F8}"/>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512" name="Group 511">
              <a:extLst>
                <a:ext uri="{FF2B5EF4-FFF2-40B4-BE49-F238E27FC236}">
                  <a16:creationId xmlns:a16="http://schemas.microsoft.com/office/drawing/2014/main" id="{597CD372-D2BA-494F-9273-B88353DA556F}"/>
                </a:ext>
              </a:extLst>
            </p:cNvPr>
            <p:cNvGrpSpPr/>
            <p:nvPr/>
          </p:nvGrpSpPr>
          <p:grpSpPr>
            <a:xfrm rot="7958145">
              <a:off x="5146445" y="1684986"/>
              <a:ext cx="71865" cy="84113"/>
              <a:chOff x="7595030" y="2712151"/>
              <a:chExt cx="400172" cy="378290"/>
            </a:xfrm>
          </p:grpSpPr>
          <p:sp>
            <p:nvSpPr>
              <p:cNvPr id="513" name="Freeform: Shape 512">
                <a:extLst>
                  <a:ext uri="{FF2B5EF4-FFF2-40B4-BE49-F238E27FC236}">
                    <a16:creationId xmlns:a16="http://schemas.microsoft.com/office/drawing/2014/main" id="{E17E391D-44A6-4018-9949-D0D95EA558A5}"/>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4" name="Freeform: Shape 513">
                <a:extLst>
                  <a:ext uri="{FF2B5EF4-FFF2-40B4-BE49-F238E27FC236}">
                    <a16:creationId xmlns:a16="http://schemas.microsoft.com/office/drawing/2014/main" id="{9CF2D5C8-8980-4023-84D1-AD99A92BB0AE}"/>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15" name="Straight Connector 514">
                <a:extLst>
                  <a:ext uri="{FF2B5EF4-FFF2-40B4-BE49-F238E27FC236}">
                    <a16:creationId xmlns:a16="http://schemas.microsoft.com/office/drawing/2014/main" id="{ECEF0EC0-1770-4500-94C2-9B0E34E65764}"/>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A4798170-01C5-4F08-9623-1032C6ED00D5}"/>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1D0EED2F-DAD7-40A4-8329-9A53D3F4549F}"/>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F6F7EB0C-5690-40D2-9AF0-20FFED0BFB96}"/>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4255C6E0-FB51-45B4-828E-B3CBAD42D1A6}"/>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520" name="Group 519">
              <a:extLst>
                <a:ext uri="{FF2B5EF4-FFF2-40B4-BE49-F238E27FC236}">
                  <a16:creationId xmlns:a16="http://schemas.microsoft.com/office/drawing/2014/main" id="{68C722D6-A684-4740-B590-C789E5E5B183}"/>
                </a:ext>
              </a:extLst>
            </p:cNvPr>
            <p:cNvGrpSpPr/>
            <p:nvPr/>
          </p:nvGrpSpPr>
          <p:grpSpPr>
            <a:xfrm rot="6705529">
              <a:off x="5139992" y="1809865"/>
              <a:ext cx="71865" cy="84113"/>
              <a:chOff x="7595030" y="2712151"/>
              <a:chExt cx="400172" cy="378290"/>
            </a:xfrm>
          </p:grpSpPr>
          <p:sp>
            <p:nvSpPr>
              <p:cNvPr id="521" name="Freeform: Shape 520">
                <a:extLst>
                  <a:ext uri="{FF2B5EF4-FFF2-40B4-BE49-F238E27FC236}">
                    <a16:creationId xmlns:a16="http://schemas.microsoft.com/office/drawing/2014/main" id="{633EB1C4-E98D-4C9F-8F25-672023DFB78F}"/>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2" name="Freeform: Shape 521">
                <a:extLst>
                  <a:ext uri="{FF2B5EF4-FFF2-40B4-BE49-F238E27FC236}">
                    <a16:creationId xmlns:a16="http://schemas.microsoft.com/office/drawing/2014/main" id="{52172727-4840-4244-A8D5-E20C2C7E16A9}"/>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23" name="Straight Connector 522">
                <a:extLst>
                  <a:ext uri="{FF2B5EF4-FFF2-40B4-BE49-F238E27FC236}">
                    <a16:creationId xmlns:a16="http://schemas.microsoft.com/office/drawing/2014/main" id="{BC594A3C-C4B5-4F00-B8E6-1525ECDC2564}"/>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B4C285D5-1CBC-49B2-B5D2-389C7654DAF6}"/>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79EE6AC3-1487-4507-93E5-B6541976A0F5}"/>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EAAAA2E5-1D37-4BB3-AB6B-966A4493F7FE}"/>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A1054B82-39C9-4F37-B26F-B1487E5649BC}"/>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528" name="Group 527">
              <a:extLst>
                <a:ext uri="{FF2B5EF4-FFF2-40B4-BE49-F238E27FC236}">
                  <a16:creationId xmlns:a16="http://schemas.microsoft.com/office/drawing/2014/main" id="{8931F690-DAC5-4157-86F4-6DB49AFEAAA1}"/>
                </a:ext>
              </a:extLst>
            </p:cNvPr>
            <p:cNvGrpSpPr/>
            <p:nvPr/>
          </p:nvGrpSpPr>
          <p:grpSpPr>
            <a:xfrm rot="7653643">
              <a:off x="5119586" y="1579108"/>
              <a:ext cx="71865" cy="84113"/>
              <a:chOff x="7595030" y="2712151"/>
              <a:chExt cx="400172" cy="378290"/>
            </a:xfrm>
          </p:grpSpPr>
          <p:sp>
            <p:nvSpPr>
              <p:cNvPr id="529" name="Freeform: Shape 528">
                <a:extLst>
                  <a:ext uri="{FF2B5EF4-FFF2-40B4-BE49-F238E27FC236}">
                    <a16:creationId xmlns:a16="http://schemas.microsoft.com/office/drawing/2014/main" id="{DDB3FD9B-DF81-4895-A40A-9A091C1E3260}"/>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0" name="Freeform: Shape 529">
                <a:extLst>
                  <a:ext uri="{FF2B5EF4-FFF2-40B4-BE49-F238E27FC236}">
                    <a16:creationId xmlns:a16="http://schemas.microsoft.com/office/drawing/2014/main" id="{456E9CA8-46C0-44A9-AB56-618337EF55DB}"/>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31" name="Straight Connector 530">
                <a:extLst>
                  <a:ext uri="{FF2B5EF4-FFF2-40B4-BE49-F238E27FC236}">
                    <a16:creationId xmlns:a16="http://schemas.microsoft.com/office/drawing/2014/main" id="{621C52E1-4504-452B-9910-7DBC9C6148CA}"/>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8A9EFFE4-C5BD-4A1B-B5DD-DC5AE7BE537C}"/>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6071AA16-8F32-4E7E-B0EC-0D89D061DBA4}"/>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C9A98FA6-5886-48E7-9C7F-E9A7698ECDFC}"/>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D5F2EAE9-C3A4-4A3A-8F7B-8A8D0987A8C1}"/>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536" name="Group 535">
              <a:extLst>
                <a:ext uri="{FF2B5EF4-FFF2-40B4-BE49-F238E27FC236}">
                  <a16:creationId xmlns:a16="http://schemas.microsoft.com/office/drawing/2014/main" id="{EBAC99A1-1971-42F1-B903-48D85AADC279}"/>
                </a:ext>
              </a:extLst>
            </p:cNvPr>
            <p:cNvGrpSpPr/>
            <p:nvPr/>
          </p:nvGrpSpPr>
          <p:grpSpPr>
            <a:xfrm rot="7653643">
              <a:off x="5003274" y="1659204"/>
              <a:ext cx="71865" cy="84113"/>
              <a:chOff x="7595030" y="2712151"/>
              <a:chExt cx="400172" cy="378290"/>
            </a:xfrm>
          </p:grpSpPr>
          <p:sp>
            <p:nvSpPr>
              <p:cNvPr id="537" name="Freeform: Shape 536">
                <a:extLst>
                  <a:ext uri="{FF2B5EF4-FFF2-40B4-BE49-F238E27FC236}">
                    <a16:creationId xmlns:a16="http://schemas.microsoft.com/office/drawing/2014/main" id="{84BA0661-B34B-42E2-AB9B-BEE9EA84A643}"/>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8" name="Freeform: Shape 537">
                <a:extLst>
                  <a:ext uri="{FF2B5EF4-FFF2-40B4-BE49-F238E27FC236}">
                    <a16:creationId xmlns:a16="http://schemas.microsoft.com/office/drawing/2014/main" id="{C317A64C-FEE9-4840-AE43-2DF9DCAEED70}"/>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39" name="Straight Connector 538">
                <a:extLst>
                  <a:ext uri="{FF2B5EF4-FFF2-40B4-BE49-F238E27FC236}">
                    <a16:creationId xmlns:a16="http://schemas.microsoft.com/office/drawing/2014/main" id="{FBFF481B-F001-4385-B74C-8D5C02B748C3}"/>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23A6F0BC-0D40-4171-8472-8A72CF238145}"/>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2211CC18-824F-488D-8202-94EAAD962AED}"/>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A5CBED3A-AC80-41E2-891E-CAA8FE5229CB}"/>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1E6A9023-A277-421F-AE91-646C95BDE2B9}"/>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nvGrpSpPr>
            <p:cNvPr id="544" name="Group 543">
              <a:extLst>
                <a:ext uri="{FF2B5EF4-FFF2-40B4-BE49-F238E27FC236}">
                  <a16:creationId xmlns:a16="http://schemas.microsoft.com/office/drawing/2014/main" id="{4E337748-EE1A-4EC3-8465-E3E2A1EBB55F}"/>
                </a:ext>
              </a:extLst>
            </p:cNvPr>
            <p:cNvGrpSpPr/>
            <p:nvPr/>
          </p:nvGrpSpPr>
          <p:grpSpPr>
            <a:xfrm rot="7653643">
              <a:off x="5017329" y="1549642"/>
              <a:ext cx="71865" cy="84113"/>
              <a:chOff x="7595030" y="2712151"/>
              <a:chExt cx="400172" cy="378290"/>
            </a:xfrm>
          </p:grpSpPr>
          <p:sp>
            <p:nvSpPr>
              <p:cNvPr id="545" name="Freeform: Shape 544">
                <a:extLst>
                  <a:ext uri="{FF2B5EF4-FFF2-40B4-BE49-F238E27FC236}">
                    <a16:creationId xmlns:a16="http://schemas.microsoft.com/office/drawing/2014/main" id="{9B3622E4-F2DC-4128-9979-3D5D6C22C7CB}"/>
                  </a:ext>
                </a:extLst>
              </p:cNvPr>
              <p:cNvSpPr/>
              <p:nvPr/>
            </p:nvSpPr>
            <p:spPr bwMode="auto">
              <a:xfrm>
                <a:off x="7621575" y="2712151"/>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6" name="Freeform: Shape 545">
                <a:extLst>
                  <a:ext uri="{FF2B5EF4-FFF2-40B4-BE49-F238E27FC236}">
                    <a16:creationId xmlns:a16="http://schemas.microsoft.com/office/drawing/2014/main" id="{1ABD2FC1-F017-4B94-ACDD-53BE686CC2AC}"/>
                  </a:ext>
                </a:extLst>
              </p:cNvPr>
              <p:cNvSpPr/>
              <p:nvPr/>
            </p:nvSpPr>
            <p:spPr bwMode="auto">
              <a:xfrm flipH="1">
                <a:off x="7806915" y="2712152"/>
                <a:ext cx="160292" cy="378289"/>
              </a:xfrm>
              <a:custGeom>
                <a:avLst/>
                <a:gdLst>
                  <a:gd name="connsiteX0" fmla="*/ 0 w 72342"/>
                  <a:gd name="connsiteY0" fmla="*/ 0 h 170727"/>
                  <a:gd name="connsiteX1" fmla="*/ 72342 w 72342"/>
                  <a:gd name="connsiteY1" fmla="*/ 81023 h 170727"/>
                  <a:gd name="connsiteX2" fmla="*/ 72342 w 72342"/>
                  <a:gd name="connsiteY2" fmla="*/ 170727 h 170727"/>
                </a:gdLst>
                <a:ahLst/>
                <a:cxnLst>
                  <a:cxn ang="0">
                    <a:pos x="connsiteX0" y="connsiteY0"/>
                  </a:cxn>
                  <a:cxn ang="0">
                    <a:pos x="connsiteX1" y="connsiteY1"/>
                  </a:cxn>
                  <a:cxn ang="0">
                    <a:pos x="connsiteX2" y="connsiteY2"/>
                  </a:cxn>
                </a:cxnLst>
                <a:rect l="l" t="t" r="r" b="b"/>
                <a:pathLst>
                  <a:path w="72342" h="170727">
                    <a:moveTo>
                      <a:pt x="0" y="0"/>
                    </a:moveTo>
                    <a:lnTo>
                      <a:pt x="72342" y="81023"/>
                    </a:lnTo>
                    <a:lnTo>
                      <a:pt x="72342" y="170727"/>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47" name="Straight Connector 546">
                <a:extLst>
                  <a:ext uri="{FF2B5EF4-FFF2-40B4-BE49-F238E27FC236}">
                    <a16:creationId xmlns:a16="http://schemas.microsoft.com/office/drawing/2014/main" id="{8EA61C24-30E3-4B98-B7DC-860879B82ABD}"/>
                  </a:ext>
                </a:extLst>
              </p:cNvPr>
              <p:cNvCxnSpPr>
                <a:cxnSpLocks/>
              </p:cNvCxnSpPr>
              <p:nvPr/>
            </p:nvCxnSpPr>
            <p:spPr bwMode="auto">
              <a:xfrm flipH="1">
                <a:off x="7828292"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72EEBC0C-819F-4DE1-B9F4-B9F6FF703FA1}"/>
                  </a:ext>
                </a:extLst>
              </p:cNvPr>
              <p:cNvCxnSpPr>
                <a:cxnSpLocks/>
              </p:cNvCxnSpPr>
              <p:nvPr/>
            </p:nvCxnSpPr>
            <p:spPr bwMode="auto">
              <a:xfrm>
                <a:off x="7595030" y="2726009"/>
                <a:ext cx="166910" cy="185586"/>
              </a:xfrm>
              <a:prstGeom prst="line">
                <a:avLst/>
              </a:prstGeom>
              <a:noFill/>
              <a:ln w="9525" cap="flat" cmpd="sng" algn="ctr">
                <a:solidFill>
                  <a:schemeClr val="bg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169140B9-2156-4DF5-8FAE-EDA10C1B2208}"/>
                  </a:ext>
                </a:extLst>
              </p:cNvPr>
              <p:cNvCxnSpPr/>
              <p:nvPr/>
            </p:nvCxnSpPr>
            <p:spPr bwMode="auto">
              <a:xfrm flipV="1">
                <a:off x="7697732" y="2816970"/>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A70C09E2-B950-4CBB-966D-C5EF6DE0BBB0}"/>
                  </a:ext>
                </a:extLst>
              </p:cNvPr>
              <p:cNvCxnSpPr>
                <a:cxnSpLocks/>
              </p:cNvCxnSpPr>
              <p:nvPr/>
            </p:nvCxnSpPr>
            <p:spPr bwMode="auto">
              <a:xfrm flipH="1" flipV="1">
                <a:off x="7851371" y="2823096"/>
                <a:ext cx="35635" cy="42937"/>
              </a:xfrm>
              <a:prstGeom prst="line">
                <a:avLst/>
              </a:prstGeom>
              <a:noFill/>
              <a:ln w="9525" cap="flat" cmpd="sng" algn="ctr">
                <a:solidFill>
                  <a:schemeClr val="bg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4425DA5A-1629-4BC4-99D5-DD3AB442E836}"/>
                  </a:ext>
                </a:extLst>
              </p:cNvPr>
              <p:cNvCxnSpPr>
                <a:cxnSpLocks/>
              </p:cNvCxnSpPr>
              <p:nvPr/>
            </p:nvCxnSpPr>
            <p:spPr bwMode="auto">
              <a:xfrm flipH="1">
                <a:off x="7773925" y="2930485"/>
                <a:ext cx="47040" cy="1"/>
              </a:xfrm>
              <a:prstGeom prst="line">
                <a:avLst/>
              </a:prstGeom>
              <a:noFill/>
              <a:ln w="952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3773660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0BF38-88A3-4810-A88B-A54AAAEDE32F}"/>
              </a:ext>
            </a:extLst>
          </p:cNvPr>
          <p:cNvSpPr>
            <a:spLocks noGrp="1"/>
          </p:cNvSpPr>
          <p:nvPr>
            <p:ph type="title"/>
          </p:nvPr>
        </p:nvSpPr>
        <p:spPr/>
        <p:txBody>
          <a:bodyPr/>
          <a:lstStyle/>
          <a:p>
            <a:r>
              <a:rPr lang="en-US" dirty="0"/>
              <a:t>Other Agents Targeting CD47 in Development</a:t>
            </a:r>
          </a:p>
        </p:txBody>
      </p:sp>
      <p:graphicFrame>
        <p:nvGraphicFramePr>
          <p:cNvPr id="6" name="Table 7">
            <a:extLst>
              <a:ext uri="{FF2B5EF4-FFF2-40B4-BE49-F238E27FC236}">
                <a16:creationId xmlns:a16="http://schemas.microsoft.com/office/drawing/2014/main" id="{FA723F69-3BCC-48C3-9643-B3ABB3716F7B}"/>
              </a:ext>
            </a:extLst>
          </p:cNvPr>
          <p:cNvGraphicFramePr>
            <a:graphicFrameLocks noGrp="1"/>
          </p:cNvGraphicFramePr>
          <p:nvPr>
            <p:ph idx="1"/>
            <p:extLst>
              <p:ext uri="{D42A27DB-BD31-4B8C-83A1-F6EECF244321}">
                <p14:modId xmlns:p14="http://schemas.microsoft.com/office/powerpoint/2010/main" val="3177880522"/>
              </p:ext>
            </p:extLst>
          </p:nvPr>
        </p:nvGraphicFramePr>
        <p:xfrm>
          <a:off x="723900" y="1600200"/>
          <a:ext cx="10744201" cy="4145280"/>
        </p:xfrm>
        <a:graphic>
          <a:graphicData uri="http://schemas.openxmlformats.org/drawingml/2006/table">
            <a:tbl>
              <a:tblPr firstRow="1" bandRow="1">
                <a:tableStyleId>{21E4AEA4-8DFA-4A89-87EB-49C32662AFE0}</a:tableStyleId>
              </a:tblPr>
              <a:tblGrid>
                <a:gridCol w="1969192">
                  <a:extLst>
                    <a:ext uri="{9D8B030D-6E8A-4147-A177-3AD203B41FA5}">
                      <a16:colId xmlns:a16="http://schemas.microsoft.com/office/drawing/2014/main" val="3048171537"/>
                    </a:ext>
                  </a:extLst>
                </a:gridCol>
                <a:gridCol w="3096015">
                  <a:extLst>
                    <a:ext uri="{9D8B030D-6E8A-4147-A177-3AD203B41FA5}">
                      <a16:colId xmlns:a16="http://schemas.microsoft.com/office/drawing/2014/main" val="255563167"/>
                    </a:ext>
                  </a:extLst>
                </a:gridCol>
                <a:gridCol w="3234218">
                  <a:extLst>
                    <a:ext uri="{9D8B030D-6E8A-4147-A177-3AD203B41FA5}">
                      <a16:colId xmlns:a16="http://schemas.microsoft.com/office/drawing/2014/main" val="3377888867"/>
                    </a:ext>
                  </a:extLst>
                </a:gridCol>
                <a:gridCol w="834106">
                  <a:extLst>
                    <a:ext uri="{9D8B030D-6E8A-4147-A177-3AD203B41FA5}">
                      <a16:colId xmlns:a16="http://schemas.microsoft.com/office/drawing/2014/main" val="3692299917"/>
                    </a:ext>
                  </a:extLst>
                </a:gridCol>
                <a:gridCol w="1610670">
                  <a:extLst>
                    <a:ext uri="{9D8B030D-6E8A-4147-A177-3AD203B41FA5}">
                      <a16:colId xmlns:a16="http://schemas.microsoft.com/office/drawing/2014/main" val="3895961688"/>
                    </a:ext>
                  </a:extLst>
                </a:gridCol>
              </a:tblGrid>
              <a:tr h="181527">
                <a:tc>
                  <a:txBody>
                    <a:bodyPr/>
                    <a:lstStyle/>
                    <a:p>
                      <a:pPr algn="l"/>
                      <a:r>
                        <a:rPr lang="en-US" sz="1600" dirty="0">
                          <a:latin typeface="Calibri" panose="020F0502020204030204" pitchFamily="34" charset="0"/>
                          <a:cs typeface="Calibri" panose="020F0502020204030204" pitchFamily="34" charset="0"/>
                        </a:rPr>
                        <a:t>Agent</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Type of Agent</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cs typeface="Calibri" panose="020F0502020204030204" pitchFamily="34" charset="0"/>
                        </a:rPr>
                        <a:t>Patient Population</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Phase</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Trial Identifier</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414317261"/>
                  </a:ext>
                </a:extLst>
              </a:tr>
              <a:tr h="432872">
                <a:tc>
                  <a:txBody>
                    <a:bodyPr/>
                    <a:lstStyle/>
                    <a:p>
                      <a:pPr algn="l"/>
                      <a:r>
                        <a:rPr lang="en-US" sz="1600" b="0" dirty="0">
                          <a:solidFill>
                            <a:schemeClr val="bg1"/>
                          </a:solidFill>
                          <a:latin typeface="Calibri" panose="020F0502020204030204" pitchFamily="34" charset="0"/>
                          <a:cs typeface="Calibri" panose="020F0502020204030204" pitchFamily="34" charset="0"/>
                        </a:rPr>
                        <a:t>Lemzoparlimab (TJC4)</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Anti-CD47 monoclonal Ab</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Newly diagnosed patients not candidates for induction therapy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 Aza and Ven)</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Ib</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i="0" kern="1200" dirty="0">
                          <a:solidFill>
                            <a:schemeClr val="bg1"/>
                          </a:solidFill>
                          <a:effectLst/>
                          <a:latin typeface="+mn-lt"/>
                          <a:ea typeface="+mn-ea"/>
                          <a:cs typeface="+mn-cs"/>
                        </a:rPr>
                        <a:t>NCT04912063</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37648479"/>
                  </a:ext>
                </a:extLst>
              </a:tr>
              <a:tr h="432872">
                <a:tc>
                  <a:txBody>
                    <a:bodyPr/>
                    <a:lstStyle/>
                    <a:p>
                      <a:pPr algn="l"/>
                      <a:r>
                        <a:rPr lang="en-US" sz="1600" b="0" dirty="0" err="1">
                          <a:solidFill>
                            <a:schemeClr val="bg1"/>
                          </a:solidFill>
                          <a:latin typeface="Calibri" panose="020F0502020204030204" pitchFamily="34" charset="0"/>
                          <a:cs typeface="Calibri" panose="020F0502020204030204" pitchFamily="34" charset="0"/>
                        </a:rPr>
                        <a:t>Evorpacept</a:t>
                      </a:r>
                      <a:endParaRPr lang="en-US" sz="1600" b="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Fusion protein, CD47/SIRPα</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Newly diagnosed patients not candidates for induction therapy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 Aza/Ven)</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I/II</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i="0" dirty="0">
                          <a:solidFill>
                            <a:schemeClr val="bg1"/>
                          </a:solidFill>
                          <a:effectLst/>
                          <a:latin typeface="Calibri" panose="020F0502020204030204" pitchFamily="34" charset="0"/>
                          <a:cs typeface="Calibri" panose="020F0502020204030204" pitchFamily="34" charset="0"/>
                        </a:rPr>
                        <a:t>NCT04755244 (ASPEN-05)</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34203546"/>
                  </a:ext>
                </a:extLst>
              </a:tr>
              <a:tr h="684217">
                <a:tc>
                  <a:txBody>
                    <a:bodyPr/>
                    <a:lstStyle/>
                    <a:p>
                      <a:pPr algn="l"/>
                      <a:r>
                        <a:rPr lang="en-US" sz="1600" b="0" dirty="0">
                          <a:solidFill>
                            <a:schemeClr val="bg1"/>
                          </a:solidFill>
                          <a:latin typeface="Calibri" panose="020F0502020204030204" pitchFamily="34" charset="0"/>
                          <a:cs typeface="Calibri" panose="020F0502020204030204" pitchFamily="34" charset="0"/>
                        </a:rPr>
                        <a:t>TTI-622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Fusion protein, SIRP</a:t>
                      </a:r>
                      <a:r>
                        <a:rPr lang="el-GR" sz="1600" dirty="0">
                          <a:solidFill>
                            <a:schemeClr val="bg1"/>
                          </a:solidFill>
                          <a:latin typeface="Calibri" panose="020F0502020204030204" pitchFamily="34" charset="0"/>
                          <a:cs typeface="Calibri" panose="020F0502020204030204" pitchFamily="34" charset="0"/>
                        </a:rPr>
                        <a:t>α-</a:t>
                      </a:r>
                      <a:r>
                        <a:rPr lang="en-US" sz="1600" dirty="0">
                          <a:solidFill>
                            <a:schemeClr val="bg1"/>
                          </a:solidFill>
                          <a:latin typeface="Calibri" panose="020F0502020204030204" pitchFamily="34" charset="0"/>
                          <a:cs typeface="Calibri" panose="020F0502020204030204" pitchFamily="34" charset="0"/>
                        </a:rPr>
                        <a:t>IgG4 Fc</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Cohort: older patients with newly diagnosed </a:t>
                      </a:r>
                      <a:r>
                        <a:rPr lang="en-US" sz="1600" i="1" dirty="0">
                          <a:solidFill>
                            <a:schemeClr val="bg1"/>
                          </a:solidFill>
                          <a:latin typeface="Calibri" panose="020F0502020204030204" pitchFamily="34" charset="0"/>
                          <a:cs typeface="Calibri" panose="020F0502020204030204" pitchFamily="34" charset="0"/>
                        </a:rPr>
                        <a:t>TP53</a:t>
                      </a:r>
                      <a:r>
                        <a:rPr lang="en-US" sz="1600" dirty="0">
                          <a:solidFill>
                            <a:schemeClr val="bg1"/>
                          </a:solidFill>
                          <a:latin typeface="Calibri" panose="020F0502020204030204" pitchFamily="34" charset="0"/>
                          <a:cs typeface="Calibri" panose="020F0502020204030204" pitchFamily="34" charset="0"/>
                        </a:rPr>
                        <a:t> wild-type AML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 Aza/Ven)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Cohort: newly diagnosed </a:t>
                      </a:r>
                      <a:br>
                        <a:rPr lang="en-US" sz="1600" dirty="0">
                          <a:solidFill>
                            <a:schemeClr val="bg1"/>
                          </a:solidFill>
                          <a:latin typeface="Calibri" panose="020F0502020204030204" pitchFamily="34" charset="0"/>
                          <a:cs typeface="Calibri" panose="020F0502020204030204" pitchFamily="34" charset="0"/>
                        </a:rPr>
                      </a:br>
                      <a:r>
                        <a:rPr lang="en-US" sz="1600" i="1" dirty="0">
                          <a:solidFill>
                            <a:schemeClr val="bg1"/>
                          </a:solidFill>
                          <a:latin typeface="Calibri" panose="020F0502020204030204" pitchFamily="34" charset="0"/>
                          <a:cs typeface="Calibri" panose="020F0502020204030204" pitchFamily="34" charset="0"/>
                        </a:rPr>
                        <a:t>TP53-</a:t>
                      </a:r>
                      <a:r>
                        <a:rPr lang="en-US" sz="1600" dirty="0">
                          <a:solidFill>
                            <a:schemeClr val="bg1"/>
                          </a:solidFill>
                          <a:latin typeface="Calibri" panose="020F0502020204030204" pitchFamily="34" charset="0"/>
                          <a:cs typeface="Calibri" panose="020F0502020204030204" pitchFamily="34" charset="0"/>
                        </a:rPr>
                        <a:t>mutant AML (+ Aza)</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latinLnBrk="0" hangingPunct="1"/>
                      <a:r>
                        <a:rPr lang="en-US" sz="1600" b="0" i="0" kern="1200" dirty="0">
                          <a:solidFill>
                            <a:schemeClr val="bg1"/>
                          </a:solidFill>
                          <a:effectLst/>
                          <a:latin typeface="Calibri" panose="020F0502020204030204" pitchFamily="34" charset="0"/>
                          <a:ea typeface="+mn-ea"/>
                          <a:cs typeface="Calibri" panose="020F0502020204030204" pitchFamily="34" charset="0"/>
                        </a:rPr>
                        <a:t>NCT03530683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08267991"/>
                  </a:ext>
                </a:extLst>
              </a:tr>
              <a:tr h="181527">
                <a:tc>
                  <a:txBody>
                    <a:bodyPr/>
                    <a:lstStyle/>
                    <a:p>
                      <a:pPr algn="l"/>
                      <a:r>
                        <a:rPr lang="en-US" sz="1600" b="0" dirty="0">
                          <a:solidFill>
                            <a:schemeClr val="bg1"/>
                          </a:solidFill>
                          <a:latin typeface="Calibri" panose="020F0502020204030204" pitchFamily="34" charset="0"/>
                          <a:cs typeface="Calibri" panose="020F0502020204030204" pitchFamily="34" charset="0"/>
                        </a:rPr>
                        <a:t>TTI-621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Fusion protein, SIRP</a:t>
                      </a:r>
                      <a:r>
                        <a:rPr lang="el-GR" sz="1600" dirty="0">
                          <a:solidFill>
                            <a:schemeClr val="bg1"/>
                          </a:solidFill>
                          <a:latin typeface="Calibri" panose="020F0502020204030204" pitchFamily="34" charset="0"/>
                          <a:cs typeface="Calibri" panose="020F0502020204030204" pitchFamily="34" charset="0"/>
                        </a:rPr>
                        <a:t>α-</a:t>
                      </a:r>
                      <a:r>
                        <a:rPr lang="en-US" sz="1600" dirty="0">
                          <a:solidFill>
                            <a:schemeClr val="bg1"/>
                          </a:solidFill>
                          <a:latin typeface="Calibri" panose="020F0502020204030204" pitchFamily="34" charset="0"/>
                          <a:cs typeface="Calibri" panose="020F0502020204030204" pitchFamily="34" charset="0"/>
                        </a:rPr>
                        <a:t>IgG1 Fc</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R/R hematologic malignancies</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latinLnBrk="0" hangingPunct="1"/>
                      <a:r>
                        <a:rPr lang="en-US" sz="1600" b="0" i="0" kern="1200" dirty="0">
                          <a:solidFill>
                            <a:schemeClr val="bg1"/>
                          </a:solidFill>
                          <a:effectLst/>
                          <a:latin typeface="Calibri" panose="020F0502020204030204" pitchFamily="34" charset="0"/>
                          <a:ea typeface="+mn-ea"/>
                          <a:cs typeface="Calibri" panose="020F0502020204030204" pitchFamily="34" charset="0"/>
                        </a:rPr>
                        <a:t>NCT02663518</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20404781"/>
                  </a:ext>
                </a:extLst>
              </a:tr>
              <a:tr h="307199">
                <a:tc>
                  <a:txBody>
                    <a:bodyPr/>
                    <a:lstStyle/>
                    <a:p>
                      <a:pPr algn="l"/>
                      <a:r>
                        <a:rPr lang="en-US" sz="1600" b="0" dirty="0">
                          <a:solidFill>
                            <a:schemeClr val="bg1"/>
                          </a:solidFill>
                          <a:latin typeface="Calibri" panose="020F0502020204030204" pitchFamily="34" charset="0"/>
                          <a:cs typeface="Calibri" panose="020F0502020204030204" pitchFamily="34" charset="0"/>
                        </a:rPr>
                        <a:t>DSP107</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Bifunctional protein, CD47x41BB</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R/R AML ≤2 prior therapies</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i="0" dirty="0">
                          <a:solidFill>
                            <a:schemeClr val="bg1"/>
                          </a:solidFill>
                          <a:effectLst/>
                          <a:latin typeface="Calibri" panose="020F0502020204030204" pitchFamily="34" charset="0"/>
                          <a:cs typeface="Calibri" panose="020F0502020204030204" pitchFamily="34" charset="0"/>
                        </a:rPr>
                        <a:t>NCT04937166</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6165820"/>
                  </a:ext>
                </a:extLst>
              </a:tr>
            </a:tbl>
          </a:graphicData>
        </a:graphic>
      </p:graphicFrame>
    </p:spTree>
    <p:extLst>
      <p:ext uri="{BB962C8B-B14F-4D97-AF65-F5344CB8AC3E}">
        <p14:creationId xmlns:p14="http://schemas.microsoft.com/office/powerpoint/2010/main" val="487335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FT516 or FT538 iPSC-derived Allogenic NK Cell Therapy: Phase I Monotherapy Studies in R/R AML</a:t>
            </a:r>
            <a:endParaRPr lang="en-US" noProof="0" dirty="0"/>
          </a:p>
        </p:txBody>
      </p:sp>
      <p:sp>
        <p:nvSpPr>
          <p:cNvPr id="4" name="Content Placeholder 3">
            <a:extLst>
              <a:ext uri="{FF2B5EF4-FFF2-40B4-BE49-F238E27FC236}">
                <a16:creationId xmlns:a16="http://schemas.microsoft.com/office/drawing/2014/main" id="{63F81AFC-484C-ECED-B1C7-AE81D5C89322}"/>
              </a:ext>
            </a:extLst>
          </p:cNvPr>
          <p:cNvSpPr>
            <a:spLocks noGrp="1"/>
          </p:cNvSpPr>
          <p:nvPr>
            <p:ph idx="4294967295"/>
          </p:nvPr>
        </p:nvSpPr>
        <p:spPr>
          <a:xfrm>
            <a:off x="4027488" y="1499091"/>
            <a:ext cx="7388372" cy="4651375"/>
          </a:xfrm>
        </p:spPr>
        <p:txBody>
          <a:bodyPr/>
          <a:lstStyle/>
          <a:p>
            <a:r>
              <a:rPr lang="en-US" sz="2400" dirty="0"/>
              <a:t>FT516 dose escalation, FT538 dose escalation </a:t>
            </a:r>
          </a:p>
          <a:p>
            <a:pPr lvl="1"/>
            <a:r>
              <a:rPr lang="en-US" sz="2400" dirty="0"/>
              <a:t>Lympho-conditioning regimen: cyclophosphamide and fludarabine</a:t>
            </a:r>
          </a:p>
          <a:p>
            <a:pPr lvl="1"/>
            <a:r>
              <a:rPr lang="en-US" sz="2400" dirty="0"/>
              <a:t>FT516 patients also receive IL-2 </a:t>
            </a:r>
          </a:p>
          <a:p>
            <a:r>
              <a:rPr lang="en-US" sz="2400" dirty="0"/>
              <a:t>Primary outcome: incidence of DLT at each dose level</a:t>
            </a:r>
          </a:p>
          <a:p>
            <a:endParaRPr lang="en-US" sz="2400" dirty="0"/>
          </a:p>
          <a:p>
            <a:endParaRPr lang="en-US" sz="2400" dirty="0"/>
          </a:p>
        </p:txBody>
      </p:sp>
      <p:sp>
        <p:nvSpPr>
          <p:cNvPr id="9" name="Text Box 15">
            <a:extLst>
              <a:ext uri="{FF2B5EF4-FFF2-40B4-BE49-F238E27FC236}">
                <a16:creationId xmlns:a16="http://schemas.microsoft.com/office/drawing/2014/main" id="{8A9396BF-719D-994D-B7E8-77C63D28004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NCT04023071. NCT04614636.</a:t>
            </a:r>
          </a:p>
        </p:txBody>
      </p:sp>
      <p:sp>
        <p:nvSpPr>
          <p:cNvPr id="7" name="TextBox 6">
            <a:extLst>
              <a:ext uri="{FF2B5EF4-FFF2-40B4-BE49-F238E27FC236}">
                <a16:creationId xmlns:a16="http://schemas.microsoft.com/office/drawing/2014/main" id="{607EEF32-8EC4-4ECF-9D67-23D365CBC89E}"/>
              </a:ext>
            </a:extLst>
          </p:cNvPr>
          <p:cNvSpPr txBox="1"/>
          <p:nvPr/>
        </p:nvSpPr>
        <p:spPr bwMode="auto">
          <a:xfrm>
            <a:off x="320749" y="2590943"/>
            <a:ext cx="92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hnCD16</a:t>
            </a:r>
          </a:p>
        </p:txBody>
      </p:sp>
      <p:sp>
        <p:nvSpPr>
          <p:cNvPr id="8" name="Oval 7">
            <a:extLst>
              <a:ext uri="{FF2B5EF4-FFF2-40B4-BE49-F238E27FC236}">
                <a16:creationId xmlns:a16="http://schemas.microsoft.com/office/drawing/2014/main" id="{14EDDB7B-6EE8-C062-6F1F-4BE3BF148673}"/>
              </a:ext>
            </a:extLst>
          </p:cNvPr>
          <p:cNvSpPr/>
          <p:nvPr/>
        </p:nvSpPr>
        <p:spPr bwMode="auto">
          <a:xfrm>
            <a:off x="1142484" y="1850571"/>
            <a:ext cx="1265974" cy="1265974"/>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FT516</a:t>
            </a:r>
          </a:p>
        </p:txBody>
      </p:sp>
      <p:grpSp>
        <p:nvGrpSpPr>
          <p:cNvPr id="10" name="Group 9">
            <a:extLst>
              <a:ext uri="{FF2B5EF4-FFF2-40B4-BE49-F238E27FC236}">
                <a16:creationId xmlns:a16="http://schemas.microsoft.com/office/drawing/2014/main" id="{8347E2B0-6A0F-E307-444D-9275644CA7E0}"/>
              </a:ext>
            </a:extLst>
          </p:cNvPr>
          <p:cNvGrpSpPr/>
          <p:nvPr/>
        </p:nvGrpSpPr>
        <p:grpSpPr>
          <a:xfrm>
            <a:off x="881056" y="2794186"/>
            <a:ext cx="493483" cy="449383"/>
            <a:chOff x="1093707" y="2762289"/>
            <a:chExt cx="493483" cy="449383"/>
          </a:xfrm>
        </p:grpSpPr>
        <p:cxnSp>
          <p:nvCxnSpPr>
            <p:cNvPr id="11" name="Straight Connector 10">
              <a:extLst>
                <a:ext uri="{FF2B5EF4-FFF2-40B4-BE49-F238E27FC236}">
                  <a16:creationId xmlns:a16="http://schemas.microsoft.com/office/drawing/2014/main" id="{19BAADFC-5F96-8B86-B820-CCCF47A97050}"/>
                </a:ext>
              </a:extLst>
            </p:cNvPr>
            <p:cNvCxnSpPr>
              <a:cxnSpLocks/>
            </p:cNvCxnSpPr>
            <p:nvPr/>
          </p:nvCxnSpPr>
          <p:spPr bwMode="auto">
            <a:xfrm flipH="1">
              <a:off x="1312781" y="2762289"/>
              <a:ext cx="274409" cy="166727"/>
            </a:xfrm>
            <a:prstGeom prst="line">
              <a:avLst/>
            </a:prstGeom>
            <a:noFill/>
            <a:ln w="28575" cap="flat" cmpd="sng" algn="ctr">
              <a:solidFill>
                <a:schemeClr val="accent1"/>
              </a:solidFill>
              <a:prstDash val="solid"/>
              <a:round/>
              <a:headEnd type="none" w="med" len="med"/>
              <a:tailEnd type="none" w="med" len="med"/>
            </a:ln>
            <a:effectLst/>
          </p:spPr>
        </p:cxnSp>
        <p:sp>
          <p:nvSpPr>
            <p:cNvPr id="12" name="Oval 11">
              <a:extLst>
                <a:ext uri="{FF2B5EF4-FFF2-40B4-BE49-F238E27FC236}">
                  <a16:creationId xmlns:a16="http://schemas.microsoft.com/office/drawing/2014/main" id="{4529E3AE-4852-C4EC-8BAD-6DB740C6E70E}"/>
                </a:ext>
              </a:extLst>
            </p:cNvPr>
            <p:cNvSpPr/>
            <p:nvPr/>
          </p:nvSpPr>
          <p:spPr bwMode="auto">
            <a:xfrm>
              <a:off x="1209328" y="2880026"/>
              <a:ext cx="206905" cy="273534"/>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Oval 12">
              <a:extLst>
                <a:ext uri="{FF2B5EF4-FFF2-40B4-BE49-F238E27FC236}">
                  <a16:creationId xmlns:a16="http://schemas.microsoft.com/office/drawing/2014/main" id="{CA6B4630-AB1E-9C96-D263-BA7546BA0FC3}"/>
                </a:ext>
              </a:extLst>
            </p:cNvPr>
            <p:cNvSpPr/>
            <p:nvPr/>
          </p:nvSpPr>
          <p:spPr bwMode="auto">
            <a:xfrm rot="19297087">
              <a:off x="1093707" y="2938138"/>
              <a:ext cx="206905" cy="273534"/>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4" name="TextBox 13">
            <a:extLst>
              <a:ext uri="{FF2B5EF4-FFF2-40B4-BE49-F238E27FC236}">
                <a16:creationId xmlns:a16="http://schemas.microsoft.com/office/drawing/2014/main" id="{27BC4B61-A755-E17F-BCFF-3F0C102E38FC}"/>
              </a:ext>
            </a:extLst>
          </p:cNvPr>
          <p:cNvSpPr txBox="1"/>
          <p:nvPr/>
        </p:nvSpPr>
        <p:spPr bwMode="auto">
          <a:xfrm>
            <a:off x="278395" y="4477037"/>
            <a:ext cx="92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hnCD16</a:t>
            </a:r>
          </a:p>
        </p:txBody>
      </p:sp>
      <p:grpSp>
        <p:nvGrpSpPr>
          <p:cNvPr id="15" name="Group 14">
            <a:extLst>
              <a:ext uri="{FF2B5EF4-FFF2-40B4-BE49-F238E27FC236}">
                <a16:creationId xmlns:a16="http://schemas.microsoft.com/office/drawing/2014/main" id="{5F4FAD5A-2450-5F6F-B72C-B585422B7889}"/>
              </a:ext>
            </a:extLst>
          </p:cNvPr>
          <p:cNvGrpSpPr/>
          <p:nvPr/>
        </p:nvGrpSpPr>
        <p:grpSpPr>
          <a:xfrm>
            <a:off x="838702" y="4680280"/>
            <a:ext cx="493483" cy="449383"/>
            <a:chOff x="1093707" y="2762289"/>
            <a:chExt cx="493483" cy="449383"/>
          </a:xfrm>
        </p:grpSpPr>
        <p:cxnSp>
          <p:nvCxnSpPr>
            <p:cNvPr id="16" name="Straight Connector 15">
              <a:extLst>
                <a:ext uri="{FF2B5EF4-FFF2-40B4-BE49-F238E27FC236}">
                  <a16:creationId xmlns:a16="http://schemas.microsoft.com/office/drawing/2014/main" id="{50705D76-BBBA-DB86-8A46-0584221F9504}"/>
                </a:ext>
              </a:extLst>
            </p:cNvPr>
            <p:cNvCxnSpPr>
              <a:cxnSpLocks/>
            </p:cNvCxnSpPr>
            <p:nvPr/>
          </p:nvCxnSpPr>
          <p:spPr bwMode="auto">
            <a:xfrm flipH="1">
              <a:off x="1312781" y="2762289"/>
              <a:ext cx="274409" cy="166727"/>
            </a:xfrm>
            <a:prstGeom prst="line">
              <a:avLst/>
            </a:prstGeom>
            <a:noFill/>
            <a:ln w="28575" cap="flat" cmpd="sng" algn="ctr">
              <a:solidFill>
                <a:schemeClr val="accent1"/>
              </a:solidFill>
              <a:prstDash val="solid"/>
              <a:round/>
              <a:headEnd type="none" w="med" len="med"/>
              <a:tailEnd type="none" w="med" len="med"/>
            </a:ln>
            <a:effectLst/>
          </p:spPr>
        </p:cxnSp>
        <p:sp>
          <p:nvSpPr>
            <p:cNvPr id="17" name="Oval 16">
              <a:extLst>
                <a:ext uri="{FF2B5EF4-FFF2-40B4-BE49-F238E27FC236}">
                  <a16:creationId xmlns:a16="http://schemas.microsoft.com/office/drawing/2014/main" id="{819E3733-AF06-B135-8FD4-662E5D37E215}"/>
                </a:ext>
              </a:extLst>
            </p:cNvPr>
            <p:cNvSpPr/>
            <p:nvPr/>
          </p:nvSpPr>
          <p:spPr bwMode="auto">
            <a:xfrm>
              <a:off x="1209328" y="2880026"/>
              <a:ext cx="206905" cy="273534"/>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Oval 17">
              <a:extLst>
                <a:ext uri="{FF2B5EF4-FFF2-40B4-BE49-F238E27FC236}">
                  <a16:creationId xmlns:a16="http://schemas.microsoft.com/office/drawing/2014/main" id="{4C3C6F12-1D1F-604F-7957-6CBFEFFD1134}"/>
                </a:ext>
              </a:extLst>
            </p:cNvPr>
            <p:cNvSpPr/>
            <p:nvPr/>
          </p:nvSpPr>
          <p:spPr bwMode="auto">
            <a:xfrm rot="19297087">
              <a:off x="1093707" y="2938138"/>
              <a:ext cx="206905" cy="273534"/>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9" name="Group 18">
            <a:extLst>
              <a:ext uri="{FF2B5EF4-FFF2-40B4-BE49-F238E27FC236}">
                <a16:creationId xmlns:a16="http://schemas.microsoft.com/office/drawing/2014/main" id="{4CBA9129-C0DB-778C-6F98-4D2B3FB631FE}"/>
              </a:ext>
            </a:extLst>
          </p:cNvPr>
          <p:cNvGrpSpPr/>
          <p:nvPr/>
        </p:nvGrpSpPr>
        <p:grpSpPr>
          <a:xfrm rot="3086813">
            <a:off x="2183580" y="3683750"/>
            <a:ext cx="219973" cy="317735"/>
            <a:chOff x="2821677" y="3327165"/>
            <a:chExt cx="219973" cy="317735"/>
          </a:xfrm>
        </p:grpSpPr>
        <p:sp>
          <p:nvSpPr>
            <p:cNvPr id="20" name="Rectangle 19">
              <a:extLst>
                <a:ext uri="{FF2B5EF4-FFF2-40B4-BE49-F238E27FC236}">
                  <a16:creationId xmlns:a16="http://schemas.microsoft.com/office/drawing/2014/main" id="{ED47BB71-F88E-D8D1-E73C-5E9435F29AA8}"/>
                </a:ext>
              </a:extLst>
            </p:cNvPr>
            <p:cNvSpPr/>
            <p:nvPr/>
          </p:nvSpPr>
          <p:spPr bwMode="auto">
            <a:xfrm>
              <a:off x="2886075" y="3405628"/>
              <a:ext cx="155575" cy="2392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Oval 20">
              <a:extLst>
                <a:ext uri="{FF2B5EF4-FFF2-40B4-BE49-F238E27FC236}">
                  <a16:creationId xmlns:a16="http://schemas.microsoft.com/office/drawing/2014/main" id="{1096E4DA-1843-6193-7FCD-44205F9E99BE}"/>
                </a:ext>
              </a:extLst>
            </p:cNvPr>
            <p:cNvSpPr/>
            <p:nvPr/>
          </p:nvSpPr>
          <p:spPr bwMode="auto">
            <a:xfrm>
              <a:off x="2885060" y="3327165"/>
              <a:ext cx="156590" cy="156590"/>
            </a:xfrm>
            <a:prstGeom prst="ellipse">
              <a:avLst/>
            </a:prstGeom>
            <a:solidFill>
              <a:schemeClr val="bg2">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Arc 21">
              <a:extLst>
                <a:ext uri="{FF2B5EF4-FFF2-40B4-BE49-F238E27FC236}">
                  <a16:creationId xmlns:a16="http://schemas.microsoft.com/office/drawing/2014/main" id="{29A3A3F1-921A-AD4F-86AC-6D84F791FC38}"/>
                </a:ext>
              </a:extLst>
            </p:cNvPr>
            <p:cNvSpPr/>
            <p:nvPr/>
          </p:nvSpPr>
          <p:spPr bwMode="auto">
            <a:xfrm rot="2846290">
              <a:off x="2821677" y="3393779"/>
              <a:ext cx="154561" cy="154561"/>
            </a:xfrm>
            <a:prstGeom prst="arc">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23" name="TextBox 22">
            <a:extLst>
              <a:ext uri="{FF2B5EF4-FFF2-40B4-BE49-F238E27FC236}">
                <a16:creationId xmlns:a16="http://schemas.microsoft.com/office/drawing/2014/main" id="{DA527485-3954-B370-C9CF-61AA857AC0B9}"/>
              </a:ext>
            </a:extLst>
          </p:cNvPr>
          <p:cNvSpPr txBox="1"/>
          <p:nvPr/>
        </p:nvSpPr>
        <p:spPr bwMode="auto">
          <a:xfrm>
            <a:off x="2332560" y="3870287"/>
            <a:ext cx="875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IL15-RF</a:t>
            </a:r>
          </a:p>
        </p:txBody>
      </p:sp>
      <p:grpSp>
        <p:nvGrpSpPr>
          <p:cNvPr id="24" name="Group 23">
            <a:extLst>
              <a:ext uri="{FF2B5EF4-FFF2-40B4-BE49-F238E27FC236}">
                <a16:creationId xmlns:a16="http://schemas.microsoft.com/office/drawing/2014/main" id="{E798C447-12E6-7AC8-DB87-54956B9421EA}"/>
              </a:ext>
            </a:extLst>
          </p:cNvPr>
          <p:cNvGrpSpPr/>
          <p:nvPr/>
        </p:nvGrpSpPr>
        <p:grpSpPr>
          <a:xfrm rot="6447795">
            <a:off x="2433873" y="4381306"/>
            <a:ext cx="171183" cy="503126"/>
            <a:chOff x="2803141" y="4278425"/>
            <a:chExt cx="171183" cy="503126"/>
          </a:xfrm>
        </p:grpSpPr>
        <p:grpSp>
          <p:nvGrpSpPr>
            <p:cNvPr id="25" name="Group 24">
              <a:extLst>
                <a:ext uri="{FF2B5EF4-FFF2-40B4-BE49-F238E27FC236}">
                  <a16:creationId xmlns:a16="http://schemas.microsoft.com/office/drawing/2014/main" id="{6DAA6DFA-6E0F-065A-CADC-EB38F0677886}"/>
                </a:ext>
              </a:extLst>
            </p:cNvPr>
            <p:cNvGrpSpPr/>
            <p:nvPr/>
          </p:nvGrpSpPr>
          <p:grpSpPr>
            <a:xfrm>
              <a:off x="2858451" y="4278425"/>
              <a:ext cx="115873" cy="503126"/>
              <a:chOff x="2858451" y="4278425"/>
              <a:chExt cx="115873" cy="503126"/>
            </a:xfrm>
          </p:grpSpPr>
          <p:sp>
            <p:nvSpPr>
              <p:cNvPr id="29" name="Rectangle: Rounded Corners 28">
                <a:extLst>
                  <a:ext uri="{FF2B5EF4-FFF2-40B4-BE49-F238E27FC236}">
                    <a16:creationId xmlns:a16="http://schemas.microsoft.com/office/drawing/2014/main" id="{36BCBDF7-A45B-7990-9832-90E8F56EF27A}"/>
                  </a:ext>
                </a:extLst>
              </p:cNvPr>
              <p:cNvSpPr/>
              <p:nvPr/>
            </p:nvSpPr>
            <p:spPr bwMode="auto">
              <a:xfrm>
                <a:off x="2858451" y="4278425"/>
                <a:ext cx="115873" cy="346494"/>
              </a:xfrm>
              <a:prstGeom prst="roundRect">
                <a:avLst>
                  <a:gd name="adj" fmla="val 50000"/>
                </a:avLst>
              </a:prstGeom>
              <a:solidFill>
                <a:schemeClr val="accent5">
                  <a:lumMod val="20000"/>
                  <a:lumOff val="80000"/>
                </a:schemeClr>
              </a:solidFill>
              <a:ln w="28575">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30" name="Straight Connector 29">
                <a:extLst>
                  <a:ext uri="{FF2B5EF4-FFF2-40B4-BE49-F238E27FC236}">
                    <a16:creationId xmlns:a16="http://schemas.microsoft.com/office/drawing/2014/main" id="{9FD23980-7342-D6D2-CA60-CBFFBDAE4080}"/>
                  </a:ext>
                </a:extLst>
              </p:cNvPr>
              <p:cNvCxnSpPr>
                <a:cxnSpLocks/>
              </p:cNvCxnSpPr>
              <p:nvPr/>
            </p:nvCxnSpPr>
            <p:spPr bwMode="auto">
              <a:xfrm>
                <a:off x="2915125" y="4624917"/>
                <a:ext cx="0" cy="156634"/>
              </a:xfrm>
              <a:prstGeom prst="line">
                <a:avLst/>
              </a:prstGeom>
              <a:noFill/>
              <a:ln w="28575" cap="flat" cmpd="sng" algn="ctr">
                <a:solidFill>
                  <a:schemeClr val="accent5"/>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79C5D9EA-CD54-F79B-4F50-CBC8F457C56E}"/>
                </a:ext>
              </a:extLst>
            </p:cNvPr>
            <p:cNvGrpSpPr/>
            <p:nvPr/>
          </p:nvGrpSpPr>
          <p:grpSpPr>
            <a:xfrm>
              <a:off x="2803141" y="4288852"/>
              <a:ext cx="119153" cy="492699"/>
              <a:chOff x="2858451" y="4288852"/>
              <a:chExt cx="119153" cy="492699"/>
            </a:xfrm>
          </p:grpSpPr>
          <p:sp>
            <p:nvSpPr>
              <p:cNvPr id="27" name="Rectangle: Rounded Corners 26">
                <a:extLst>
                  <a:ext uri="{FF2B5EF4-FFF2-40B4-BE49-F238E27FC236}">
                    <a16:creationId xmlns:a16="http://schemas.microsoft.com/office/drawing/2014/main" id="{9ED673C8-E999-6967-D892-02704F3BB4B7}"/>
                  </a:ext>
                </a:extLst>
              </p:cNvPr>
              <p:cNvSpPr/>
              <p:nvPr/>
            </p:nvSpPr>
            <p:spPr bwMode="auto">
              <a:xfrm>
                <a:off x="2858451" y="4288852"/>
                <a:ext cx="119153" cy="336067"/>
              </a:xfrm>
              <a:prstGeom prst="roundRect">
                <a:avLst>
                  <a:gd name="adj" fmla="val 50000"/>
                </a:avLst>
              </a:prstGeom>
              <a:solidFill>
                <a:schemeClr val="accent5">
                  <a:lumMod val="20000"/>
                  <a:lumOff val="80000"/>
                </a:schemeClr>
              </a:solidFill>
              <a:ln w="28575">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8" name="Straight Connector 27">
                <a:extLst>
                  <a:ext uri="{FF2B5EF4-FFF2-40B4-BE49-F238E27FC236}">
                    <a16:creationId xmlns:a16="http://schemas.microsoft.com/office/drawing/2014/main" id="{B3B95698-B5E1-DC90-B07A-3AF07ADA5EAB}"/>
                  </a:ext>
                </a:extLst>
              </p:cNvPr>
              <p:cNvCxnSpPr>
                <a:cxnSpLocks/>
              </p:cNvCxnSpPr>
              <p:nvPr/>
            </p:nvCxnSpPr>
            <p:spPr bwMode="auto">
              <a:xfrm>
                <a:off x="2915125" y="4624917"/>
                <a:ext cx="0" cy="156634"/>
              </a:xfrm>
              <a:prstGeom prst="line">
                <a:avLst/>
              </a:prstGeom>
              <a:noFill/>
              <a:ln w="28575" cap="flat" cmpd="sng" algn="ctr">
                <a:solidFill>
                  <a:schemeClr val="accent5"/>
                </a:solidFill>
                <a:prstDash val="solid"/>
                <a:round/>
                <a:headEnd type="none" w="med" len="med"/>
                <a:tailEnd type="none" w="med" len="med"/>
              </a:ln>
              <a:effectLst/>
            </p:spPr>
          </p:cxnSp>
        </p:grpSp>
      </p:grpSp>
      <p:sp>
        <p:nvSpPr>
          <p:cNvPr id="31" name="Multiplication Sign 30">
            <a:extLst>
              <a:ext uri="{FF2B5EF4-FFF2-40B4-BE49-F238E27FC236}">
                <a16:creationId xmlns:a16="http://schemas.microsoft.com/office/drawing/2014/main" id="{5CEB7C0B-A4FA-8341-2F34-3E0CFAE8057C}"/>
              </a:ext>
            </a:extLst>
          </p:cNvPr>
          <p:cNvSpPr/>
          <p:nvPr/>
        </p:nvSpPr>
        <p:spPr bwMode="auto">
          <a:xfrm rot="960673">
            <a:off x="2429655" y="4491252"/>
            <a:ext cx="330200" cy="330200"/>
          </a:xfrm>
          <a:prstGeom prst="mathMultiply">
            <a:avLst>
              <a:gd name="adj1" fmla="val 14546"/>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TextBox 31">
            <a:extLst>
              <a:ext uri="{FF2B5EF4-FFF2-40B4-BE49-F238E27FC236}">
                <a16:creationId xmlns:a16="http://schemas.microsoft.com/office/drawing/2014/main" id="{D1EA03A3-77FB-8108-9D15-B29830C96EAB}"/>
              </a:ext>
            </a:extLst>
          </p:cNvPr>
          <p:cNvSpPr txBox="1"/>
          <p:nvPr/>
        </p:nvSpPr>
        <p:spPr bwMode="auto">
          <a:xfrm>
            <a:off x="2163133" y="4699714"/>
            <a:ext cx="10289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CD38-KO</a:t>
            </a:r>
          </a:p>
        </p:txBody>
      </p:sp>
      <p:sp>
        <p:nvSpPr>
          <p:cNvPr id="33" name="Oval 32">
            <a:extLst>
              <a:ext uri="{FF2B5EF4-FFF2-40B4-BE49-F238E27FC236}">
                <a16:creationId xmlns:a16="http://schemas.microsoft.com/office/drawing/2014/main" id="{D5A7E8BD-1E5D-2059-5A54-825604B571CD}"/>
              </a:ext>
            </a:extLst>
          </p:cNvPr>
          <p:cNvSpPr/>
          <p:nvPr/>
        </p:nvSpPr>
        <p:spPr bwMode="auto">
          <a:xfrm>
            <a:off x="1100130" y="3736665"/>
            <a:ext cx="1265974" cy="1265974"/>
          </a:xfrm>
          <a:prstGeom prst="ellipse">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FT538</a:t>
            </a:r>
          </a:p>
        </p:txBody>
      </p:sp>
    </p:spTree>
    <p:extLst>
      <p:ext uri="{BB962C8B-B14F-4D97-AF65-F5344CB8AC3E}">
        <p14:creationId xmlns:p14="http://schemas.microsoft.com/office/powerpoint/2010/main" val="282812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T-Cell–Directed Therapy for AML: </a:t>
            </a:r>
            <a:br>
              <a:rPr lang="en-US" dirty="0"/>
            </a:br>
            <a:r>
              <a:rPr lang="en-US" dirty="0"/>
              <a:t>Bispecific Antibodies vs CAR T-Cells</a:t>
            </a:r>
          </a:p>
        </p:txBody>
      </p:sp>
      <p:sp>
        <p:nvSpPr>
          <p:cNvPr id="20" name="Text Box 15">
            <a:extLst>
              <a:ext uri="{FF2B5EF4-FFF2-40B4-BE49-F238E27FC236}">
                <a16:creationId xmlns:a16="http://schemas.microsoft.com/office/drawing/2014/main" id="{56F958E1-A0EF-4433-A6F3-222F0D9F2C2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Maino. Exp Rev Hema. 2016;9:563.</a:t>
            </a:r>
          </a:p>
        </p:txBody>
      </p:sp>
      <p:sp>
        <p:nvSpPr>
          <p:cNvPr id="9" name="TextBox 22534">
            <a:extLst>
              <a:ext uri="{FF2B5EF4-FFF2-40B4-BE49-F238E27FC236}">
                <a16:creationId xmlns:a16="http://schemas.microsoft.com/office/drawing/2014/main" id="{2927DDF2-C505-4ABA-9486-1651DA6A6937}"/>
              </a:ext>
            </a:extLst>
          </p:cNvPr>
          <p:cNvSpPr txBox="1">
            <a:spLocks noChangeArrowheads="1"/>
          </p:cNvSpPr>
          <p:nvPr/>
        </p:nvSpPr>
        <p:spPr bwMode="auto">
          <a:xfrm>
            <a:off x="2593002" y="3253522"/>
            <a:ext cx="7331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TCR</a:t>
            </a:r>
          </a:p>
        </p:txBody>
      </p:sp>
      <p:sp>
        <p:nvSpPr>
          <p:cNvPr id="11" name="Oval 10">
            <a:extLst>
              <a:ext uri="{FF2B5EF4-FFF2-40B4-BE49-F238E27FC236}">
                <a16:creationId xmlns:a16="http://schemas.microsoft.com/office/drawing/2014/main" id="{B91A15C5-8E7F-44F3-B8DB-4DC6C4178BA7}"/>
              </a:ext>
            </a:extLst>
          </p:cNvPr>
          <p:cNvSpPr/>
          <p:nvPr/>
        </p:nvSpPr>
        <p:spPr bwMode="auto">
          <a:xfrm>
            <a:off x="2989933" y="1899332"/>
            <a:ext cx="1590056" cy="1484987"/>
          </a:xfrm>
          <a:prstGeom prst="ellipse">
            <a:avLst/>
          </a:prstGeom>
          <a:solidFill>
            <a:schemeClr val="accent6"/>
          </a:soli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D155971D-AC66-4C01-BBEE-51D1B6861B64}"/>
              </a:ext>
            </a:extLst>
          </p:cNvPr>
          <p:cNvSpPr/>
          <p:nvPr/>
        </p:nvSpPr>
        <p:spPr bwMode="auto">
          <a:xfrm>
            <a:off x="3091814" y="2785421"/>
            <a:ext cx="175116" cy="175116"/>
          </a:xfrm>
          <a:prstGeom prst="ellipse">
            <a:avLst/>
          </a:prstGeom>
          <a:gradFill>
            <a:gsLst>
              <a:gs pos="0">
                <a:srgbClr val="92D050"/>
              </a:gs>
              <a:gs pos="60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Oval 12">
            <a:extLst>
              <a:ext uri="{FF2B5EF4-FFF2-40B4-BE49-F238E27FC236}">
                <a16:creationId xmlns:a16="http://schemas.microsoft.com/office/drawing/2014/main" id="{60310256-3989-43EF-8430-C0985A74F72F}"/>
              </a:ext>
            </a:extLst>
          </p:cNvPr>
          <p:cNvSpPr/>
          <p:nvPr/>
        </p:nvSpPr>
        <p:spPr bwMode="auto">
          <a:xfrm>
            <a:off x="3238911" y="2922012"/>
            <a:ext cx="175116" cy="175116"/>
          </a:xfrm>
          <a:prstGeom prst="ellipse">
            <a:avLst/>
          </a:prstGeom>
          <a:gradFill>
            <a:gsLst>
              <a:gs pos="0">
                <a:srgbClr val="92D050"/>
              </a:gs>
              <a:gs pos="60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Oval 13">
            <a:extLst>
              <a:ext uri="{FF2B5EF4-FFF2-40B4-BE49-F238E27FC236}">
                <a16:creationId xmlns:a16="http://schemas.microsoft.com/office/drawing/2014/main" id="{C6BED552-6998-4462-9D88-C275875727E7}"/>
              </a:ext>
            </a:extLst>
          </p:cNvPr>
          <p:cNvSpPr/>
          <p:nvPr/>
        </p:nvSpPr>
        <p:spPr bwMode="auto">
          <a:xfrm>
            <a:off x="3932372" y="2922012"/>
            <a:ext cx="175116" cy="175116"/>
          </a:xfrm>
          <a:prstGeom prst="ellipse">
            <a:avLst/>
          </a:prstGeom>
          <a:gradFill>
            <a:gsLst>
              <a:gs pos="0">
                <a:srgbClr val="92D050"/>
              </a:gs>
              <a:gs pos="60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Oval 14">
            <a:extLst>
              <a:ext uri="{FF2B5EF4-FFF2-40B4-BE49-F238E27FC236}">
                <a16:creationId xmlns:a16="http://schemas.microsoft.com/office/drawing/2014/main" id="{97E0D312-D434-4C7D-9C3B-37F62907024C}"/>
              </a:ext>
            </a:extLst>
          </p:cNvPr>
          <p:cNvSpPr/>
          <p:nvPr/>
        </p:nvSpPr>
        <p:spPr bwMode="auto">
          <a:xfrm>
            <a:off x="4086475" y="3006067"/>
            <a:ext cx="175116" cy="175116"/>
          </a:xfrm>
          <a:prstGeom prst="ellipse">
            <a:avLst/>
          </a:prstGeom>
          <a:gradFill>
            <a:gsLst>
              <a:gs pos="0">
                <a:srgbClr val="92D050"/>
              </a:gs>
              <a:gs pos="60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Oval 15">
            <a:extLst>
              <a:ext uri="{FF2B5EF4-FFF2-40B4-BE49-F238E27FC236}">
                <a16:creationId xmlns:a16="http://schemas.microsoft.com/office/drawing/2014/main" id="{30953386-D6B8-435E-B392-1EDD668610F7}"/>
              </a:ext>
            </a:extLst>
          </p:cNvPr>
          <p:cNvSpPr/>
          <p:nvPr/>
        </p:nvSpPr>
        <p:spPr bwMode="auto">
          <a:xfrm>
            <a:off x="4251083" y="2851962"/>
            <a:ext cx="175116" cy="175116"/>
          </a:xfrm>
          <a:prstGeom prst="ellipse">
            <a:avLst/>
          </a:prstGeom>
          <a:gradFill>
            <a:gsLst>
              <a:gs pos="0">
                <a:srgbClr val="92D050"/>
              </a:gs>
              <a:gs pos="60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Oval 16">
            <a:extLst>
              <a:ext uri="{FF2B5EF4-FFF2-40B4-BE49-F238E27FC236}">
                <a16:creationId xmlns:a16="http://schemas.microsoft.com/office/drawing/2014/main" id="{AD14FB04-F8DE-4DAB-83ED-FD4404776488}"/>
              </a:ext>
            </a:extLst>
          </p:cNvPr>
          <p:cNvSpPr/>
          <p:nvPr/>
        </p:nvSpPr>
        <p:spPr bwMode="auto">
          <a:xfrm>
            <a:off x="4307117" y="2596293"/>
            <a:ext cx="199637" cy="199637"/>
          </a:xfrm>
          <a:prstGeom prst="ellipse">
            <a:avLst/>
          </a:prstGeom>
          <a:gradFill>
            <a:gsLst>
              <a:gs pos="0">
                <a:srgbClr val="92D050"/>
              </a:gs>
              <a:gs pos="60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8" name="Group 22527">
            <a:extLst>
              <a:ext uri="{FF2B5EF4-FFF2-40B4-BE49-F238E27FC236}">
                <a16:creationId xmlns:a16="http://schemas.microsoft.com/office/drawing/2014/main" id="{32D866DC-D8B5-4AC7-85C8-F7C80971FF99}"/>
              </a:ext>
            </a:extLst>
          </p:cNvPr>
          <p:cNvGrpSpPr>
            <a:grpSpLocks/>
          </p:cNvGrpSpPr>
          <p:nvPr/>
        </p:nvGrpSpPr>
        <p:grpSpPr bwMode="auto">
          <a:xfrm>
            <a:off x="3648370" y="3303765"/>
            <a:ext cx="47865" cy="107405"/>
            <a:chOff x="6638923" y="3405188"/>
            <a:chExt cx="64295" cy="146447"/>
          </a:xfrm>
        </p:grpSpPr>
        <p:cxnSp>
          <p:nvCxnSpPr>
            <p:cNvPr id="57" name="Straight Connector 8">
              <a:extLst>
                <a:ext uri="{FF2B5EF4-FFF2-40B4-BE49-F238E27FC236}">
                  <a16:creationId xmlns:a16="http://schemas.microsoft.com/office/drawing/2014/main" id="{2820E2C8-DD19-4D28-BEE1-CF010F9DCC6F}"/>
                </a:ext>
              </a:extLst>
            </p:cNvPr>
            <p:cNvCxnSpPr>
              <a:cxnSpLocks noChangeShapeType="1"/>
            </p:cNvCxnSpPr>
            <p:nvPr/>
          </p:nvCxnSpPr>
          <p:spPr bwMode="auto">
            <a:xfrm>
              <a:off x="6638923" y="3405188"/>
              <a:ext cx="0" cy="146447"/>
            </a:xfrm>
            <a:prstGeom prst="line">
              <a:avLst/>
            </a:prstGeom>
            <a:noFill/>
            <a:ln w="28575">
              <a:solidFill>
                <a:schemeClr val="tx2">
                  <a:lumMod val="90000"/>
                </a:schemeClr>
              </a:solidFill>
              <a:round/>
              <a:headEnd/>
              <a:tailEnd/>
            </a:ln>
            <a:extLst>
              <a:ext uri="{909E8E84-426E-40DD-AFC4-6F175D3DCCD1}">
                <a14:hiddenFill xmlns:a14="http://schemas.microsoft.com/office/drawing/2010/main">
                  <a:noFill/>
                </a14:hiddenFill>
              </a:ext>
            </a:extLst>
          </p:spPr>
        </p:cxnSp>
        <p:cxnSp>
          <p:nvCxnSpPr>
            <p:cNvPr id="58" name="Straight Connector 35">
              <a:extLst>
                <a:ext uri="{FF2B5EF4-FFF2-40B4-BE49-F238E27FC236}">
                  <a16:creationId xmlns:a16="http://schemas.microsoft.com/office/drawing/2014/main" id="{3018C051-BF8B-4932-9AF0-30C2F76E3973}"/>
                </a:ext>
              </a:extLst>
            </p:cNvPr>
            <p:cNvCxnSpPr>
              <a:cxnSpLocks noChangeShapeType="1"/>
            </p:cNvCxnSpPr>
            <p:nvPr/>
          </p:nvCxnSpPr>
          <p:spPr bwMode="auto">
            <a:xfrm>
              <a:off x="6703218" y="3405188"/>
              <a:ext cx="0" cy="146447"/>
            </a:xfrm>
            <a:prstGeom prst="line">
              <a:avLst/>
            </a:prstGeom>
            <a:noFill/>
            <a:ln w="28575">
              <a:solidFill>
                <a:schemeClr val="tx2">
                  <a:lumMod val="90000"/>
                </a:schemeClr>
              </a:solidFill>
              <a:round/>
              <a:headEnd/>
              <a:tailEnd/>
            </a:ln>
            <a:extLst>
              <a:ext uri="{909E8E84-426E-40DD-AFC4-6F175D3DCCD1}">
                <a14:hiddenFill xmlns:a14="http://schemas.microsoft.com/office/drawing/2010/main">
                  <a:noFill/>
                </a14:hiddenFill>
              </a:ext>
            </a:extLst>
          </p:spPr>
        </p:cxnSp>
      </p:grpSp>
      <p:grpSp>
        <p:nvGrpSpPr>
          <p:cNvPr id="19" name="Group 22528">
            <a:extLst>
              <a:ext uri="{FF2B5EF4-FFF2-40B4-BE49-F238E27FC236}">
                <a16:creationId xmlns:a16="http://schemas.microsoft.com/office/drawing/2014/main" id="{F7229405-09E1-4231-9E62-C4AB02C62E68}"/>
              </a:ext>
            </a:extLst>
          </p:cNvPr>
          <p:cNvGrpSpPr/>
          <p:nvPr/>
        </p:nvGrpSpPr>
        <p:grpSpPr>
          <a:xfrm>
            <a:off x="3607005" y="3398329"/>
            <a:ext cx="117328" cy="378250"/>
            <a:chOff x="6582249" y="3533775"/>
            <a:chExt cx="159544" cy="514348"/>
          </a:xfrm>
          <a:gradFill flip="none" rotWithShape="1">
            <a:gsLst>
              <a:gs pos="11000">
                <a:schemeClr val="accent2">
                  <a:lumMod val="20000"/>
                  <a:lumOff val="80000"/>
                </a:schemeClr>
              </a:gs>
              <a:gs pos="40000">
                <a:schemeClr val="accent2"/>
              </a:gs>
              <a:gs pos="100000">
                <a:schemeClr val="accent2"/>
              </a:gs>
            </a:gsLst>
            <a:path path="circle">
              <a:fillToRect l="50000" t="50000" r="50000" b="50000"/>
            </a:path>
            <a:tileRect/>
          </a:gradFill>
        </p:grpSpPr>
        <p:sp>
          <p:nvSpPr>
            <p:cNvPr id="53" name="Oval 52">
              <a:extLst>
                <a:ext uri="{FF2B5EF4-FFF2-40B4-BE49-F238E27FC236}">
                  <a16:creationId xmlns:a16="http://schemas.microsoft.com/office/drawing/2014/main" id="{754FC276-EAC4-490C-8C24-2F75D1EA7DF9}"/>
                </a:ext>
              </a:extLst>
            </p:cNvPr>
            <p:cNvSpPr/>
            <p:nvPr/>
          </p:nvSpPr>
          <p:spPr bwMode="auto">
            <a:xfrm>
              <a:off x="6582249" y="3533775"/>
              <a:ext cx="83345" cy="259556"/>
            </a:xfrm>
            <a:prstGeom prst="ellipse">
              <a:avLst/>
            </a:prstGeom>
            <a:grp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B5006EDE-9C74-4BD5-9602-27A76BFF7A47}"/>
                </a:ext>
              </a:extLst>
            </p:cNvPr>
            <p:cNvSpPr/>
            <p:nvPr/>
          </p:nvSpPr>
          <p:spPr bwMode="auto">
            <a:xfrm>
              <a:off x="6658448" y="3533775"/>
              <a:ext cx="83345" cy="259556"/>
            </a:xfrm>
            <a:prstGeom prst="ellipse">
              <a:avLst/>
            </a:prstGeom>
            <a:grp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5" name="Oval 54">
              <a:extLst>
                <a:ext uri="{FF2B5EF4-FFF2-40B4-BE49-F238E27FC236}">
                  <a16:creationId xmlns:a16="http://schemas.microsoft.com/office/drawing/2014/main" id="{0E9DFA24-341F-47CF-946E-D181595054AB}"/>
                </a:ext>
              </a:extLst>
            </p:cNvPr>
            <p:cNvSpPr/>
            <p:nvPr/>
          </p:nvSpPr>
          <p:spPr bwMode="auto">
            <a:xfrm>
              <a:off x="6582249" y="3788567"/>
              <a:ext cx="83345" cy="259556"/>
            </a:xfrm>
            <a:prstGeom prst="ellipse">
              <a:avLst/>
            </a:prstGeom>
            <a:grp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6" name="Oval 55">
              <a:extLst>
                <a:ext uri="{FF2B5EF4-FFF2-40B4-BE49-F238E27FC236}">
                  <a16:creationId xmlns:a16="http://schemas.microsoft.com/office/drawing/2014/main" id="{8E2D8C67-710F-43D6-9AC2-29D2BE013F02}"/>
                </a:ext>
              </a:extLst>
            </p:cNvPr>
            <p:cNvSpPr/>
            <p:nvPr/>
          </p:nvSpPr>
          <p:spPr bwMode="auto">
            <a:xfrm>
              <a:off x="6658448" y="3788567"/>
              <a:ext cx="83345" cy="259556"/>
            </a:xfrm>
            <a:prstGeom prst="ellipse">
              <a:avLst/>
            </a:prstGeom>
            <a:grp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4" name="Oval 23">
            <a:extLst>
              <a:ext uri="{FF2B5EF4-FFF2-40B4-BE49-F238E27FC236}">
                <a16:creationId xmlns:a16="http://schemas.microsoft.com/office/drawing/2014/main" id="{290C9CC4-F237-44D6-A8B6-658E6E88195D}"/>
              </a:ext>
            </a:extLst>
          </p:cNvPr>
          <p:cNvSpPr/>
          <p:nvPr/>
        </p:nvSpPr>
        <p:spPr bwMode="auto">
          <a:xfrm rot="19122509">
            <a:off x="2993728" y="4465291"/>
            <a:ext cx="85808" cy="175116"/>
          </a:xfrm>
          <a:prstGeom prst="ellipse">
            <a:avLst/>
          </a:prstGeom>
          <a:gradFill>
            <a:gsLst>
              <a:gs pos="7000">
                <a:schemeClr val="accent6">
                  <a:lumMod val="40000"/>
                  <a:lumOff val="60000"/>
                </a:schemeClr>
              </a:gs>
              <a:gs pos="54000">
                <a:schemeClr val="accent6">
                  <a:lumMod val="60000"/>
                  <a:lumOff val="40000"/>
                </a:schemeClr>
              </a:gs>
              <a:gs pos="100000">
                <a:schemeClr val="accent6"/>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Oval 24">
            <a:extLst>
              <a:ext uri="{FF2B5EF4-FFF2-40B4-BE49-F238E27FC236}">
                <a16:creationId xmlns:a16="http://schemas.microsoft.com/office/drawing/2014/main" id="{5D99A6AE-5FED-4F24-A7FB-D86EF73C7038}"/>
              </a:ext>
            </a:extLst>
          </p:cNvPr>
          <p:cNvSpPr/>
          <p:nvPr/>
        </p:nvSpPr>
        <p:spPr bwMode="auto">
          <a:xfrm rot="19122509">
            <a:off x="2929255" y="4521915"/>
            <a:ext cx="85808" cy="175116"/>
          </a:xfrm>
          <a:prstGeom prst="ellipse">
            <a:avLst/>
          </a:prstGeom>
          <a:gradFill>
            <a:gsLst>
              <a:gs pos="7000">
                <a:schemeClr val="accent4">
                  <a:lumMod val="20000"/>
                  <a:lumOff val="80000"/>
                </a:schemeClr>
              </a:gs>
              <a:gs pos="53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1C3D45B4-AA58-4414-BA91-3261304C2F4C}"/>
              </a:ext>
            </a:extLst>
          </p:cNvPr>
          <p:cNvSpPr/>
          <p:nvPr/>
        </p:nvSpPr>
        <p:spPr bwMode="auto">
          <a:xfrm rot="18960000">
            <a:off x="3053420" y="4653954"/>
            <a:ext cx="33622" cy="85766"/>
          </a:xfrm>
          <a:prstGeom prst="rect">
            <a:avLst/>
          </a:prstGeom>
          <a:gradFill>
            <a:gsLst>
              <a:gs pos="7000">
                <a:schemeClr val="accent4">
                  <a:lumMod val="20000"/>
                  <a:lumOff val="80000"/>
                </a:schemeClr>
              </a:gs>
              <a:gs pos="53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Oval 27">
            <a:extLst>
              <a:ext uri="{FF2B5EF4-FFF2-40B4-BE49-F238E27FC236}">
                <a16:creationId xmlns:a16="http://schemas.microsoft.com/office/drawing/2014/main" id="{8F2BB2A7-8132-428B-B870-D157EB68DCB1}"/>
              </a:ext>
            </a:extLst>
          </p:cNvPr>
          <p:cNvSpPr/>
          <p:nvPr/>
        </p:nvSpPr>
        <p:spPr bwMode="auto">
          <a:xfrm>
            <a:off x="3266930" y="2135200"/>
            <a:ext cx="994661" cy="786813"/>
          </a:xfrm>
          <a:prstGeom prst="ellipse">
            <a:avLst/>
          </a:prstGeom>
          <a:gradFill>
            <a:gsLst>
              <a:gs pos="0">
                <a:schemeClr val="accent2">
                  <a:lumMod val="20000"/>
                  <a:lumOff val="80000"/>
                </a:schemeClr>
              </a:gs>
              <a:gs pos="68000">
                <a:schemeClr val="accent1"/>
              </a:gs>
              <a:gs pos="100000">
                <a:schemeClr val="accent1"/>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Oval 28">
            <a:extLst>
              <a:ext uri="{FF2B5EF4-FFF2-40B4-BE49-F238E27FC236}">
                <a16:creationId xmlns:a16="http://schemas.microsoft.com/office/drawing/2014/main" id="{7238690D-B427-42FF-A806-0047252AAC2A}"/>
              </a:ext>
            </a:extLst>
          </p:cNvPr>
          <p:cNvSpPr/>
          <p:nvPr/>
        </p:nvSpPr>
        <p:spPr bwMode="auto">
          <a:xfrm>
            <a:off x="3054142" y="4208534"/>
            <a:ext cx="2134084" cy="1412606"/>
          </a:xfrm>
          <a:prstGeom prst="ellipse">
            <a:avLst/>
          </a:prstGeom>
          <a:solidFill>
            <a:schemeClr val="accent5"/>
          </a:soli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5417B4EB-A45C-4960-B534-1D582A017003}"/>
              </a:ext>
            </a:extLst>
          </p:cNvPr>
          <p:cNvSpPr/>
          <p:nvPr/>
        </p:nvSpPr>
        <p:spPr bwMode="auto">
          <a:xfrm>
            <a:off x="3371686" y="4647493"/>
            <a:ext cx="1544526" cy="818377"/>
          </a:xfrm>
          <a:prstGeom prst="ellipse">
            <a:avLst/>
          </a:prstGeom>
          <a:solidFill>
            <a:schemeClr val="accent5">
              <a:lumMod val="60000"/>
              <a:lumOff val="40000"/>
            </a:schemeClr>
          </a:soli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Rounded Rectangle 53">
            <a:extLst>
              <a:ext uri="{FF2B5EF4-FFF2-40B4-BE49-F238E27FC236}">
                <a16:creationId xmlns:a16="http://schemas.microsoft.com/office/drawing/2014/main" id="{84FFB5D6-11C1-4156-9C93-DFAC8FA5D70E}"/>
              </a:ext>
            </a:extLst>
          </p:cNvPr>
          <p:cNvSpPr/>
          <p:nvPr/>
        </p:nvSpPr>
        <p:spPr bwMode="auto">
          <a:xfrm>
            <a:off x="3606889" y="3077282"/>
            <a:ext cx="59521" cy="226484"/>
          </a:xfrm>
          <a:prstGeom prst="roundRect">
            <a:avLst/>
          </a:prstGeom>
          <a:gradFill>
            <a:gsLst>
              <a:gs pos="48000">
                <a:schemeClr val="accent1">
                  <a:lumMod val="5000"/>
                  <a:lumOff val="95000"/>
                </a:schemeClr>
              </a:gs>
              <a:gs pos="0">
                <a:schemeClr val="accent2"/>
              </a:gs>
              <a:gs pos="94000">
                <a:schemeClr val="accent2"/>
              </a:gs>
            </a:gsLst>
            <a:lin ang="5400000" scaled="1"/>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Rounded Rectangle 54">
            <a:extLst>
              <a:ext uri="{FF2B5EF4-FFF2-40B4-BE49-F238E27FC236}">
                <a16:creationId xmlns:a16="http://schemas.microsoft.com/office/drawing/2014/main" id="{42AE7CF6-6EA2-4DE0-942D-B497E5FCBC6F}"/>
              </a:ext>
            </a:extLst>
          </p:cNvPr>
          <p:cNvSpPr/>
          <p:nvPr/>
        </p:nvSpPr>
        <p:spPr bwMode="auto">
          <a:xfrm>
            <a:off x="3668510" y="3077282"/>
            <a:ext cx="59521" cy="226484"/>
          </a:xfrm>
          <a:prstGeom prst="roundRect">
            <a:avLst/>
          </a:prstGeom>
          <a:gradFill>
            <a:gsLst>
              <a:gs pos="48000">
                <a:schemeClr val="accent1">
                  <a:lumMod val="5000"/>
                  <a:lumOff val="95000"/>
                </a:schemeClr>
              </a:gs>
              <a:gs pos="0">
                <a:schemeClr val="accent2"/>
              </a:gs>
              <a:gs pos="94000">
                <a:schemeClr val="accent2"/>
              </a:gs>
            </a:gsLst>
            <a:lin ang="5400000" scaled="1"/>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 name="Rounded Rectangle 55">
            <a:extLst>
              <a:ext uri="{FF2B5EF4-FFF2-40B4-BE49-F238E27FC236}">
                <a16:creationId xmlns:a16="http://schemas.microsoft.com/office/drawing/2014/main" id="{5B47D707-DB48-4BD9-850B-C68858CDFE01}"/>
              </a:ext>
            </a:extLst>
          </p:cNvPr>
          <p:cNvSpPr/>
          <p:nvPr/>
        </p:nvSpPr>
        <p:spPr bwMode="auto">
          <a:xfrm>
            <a:off x="3486095" y="3303766"/>
            <a:ext cx="59521" cy="226484"/>
          </a:xfrm>
          <a:prstGeom prst="roundRect">
            <a:avLst/>
          </a:prstGeom>
          <a:gradFill>
            <a:gsLst>
              <a:gs pos="48000">
                <a:schemeClr val="accent1">
                  <a:lumMod val="5000"/>
                  <a:lumOff val="95000"/>
                </a:schemeClr>
              </a:gs>
              <a:gs pos="0">
                <a:schemeClr val="accent2"/>
              </a:gs>
              <a:gs pos="94000">
                <a:schemeClr val="accent2"/>
              </a:gs>
            </a:gsLst>
            <a:lin ang="5400000" scaled="1"/>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0" name="Rounded Rectangle 56">
            <a:extLst>
              <a:ext uri="{FF2B5EF4-FFF2-40B4-BE49-F238E27FC236}">
                <a16:creationId xmlns:a16="http://schemas.microsoft.com/office/drawing/2014/main" id="{DBED5DFC-C0C3-4DF5-968C-9439BE048EF1}"/>
              </a:ext>
            </a:extLst>
          </p:cNvPr>
          <p:cNvSpPr/>
          <p:nvPr/>
        </p:nvSpPr>
        <p:spPr bwMode="auto">
          <a:xfrm>
            <a:off x="3547716" y="3303766"/>
            <a:ext cx="59521" cy="226484"/>
          </a:xfrm>
          <a:prstGeom prst="roundRect">
            <a:avLst/>
          </a:prstGeom>
          <a:gradFill>
            <a:gsLst>
              <a:gs pos="48000">
                <a:schemeClr val="accent1">
                  <a:lumMod val="5000"/>
                  <a:lumOff val="95000"/>
                </a:schemeClr>
              </a:gs>
              <a:gs pos="0">
                <a:schemeClr val="accent2"/>
              </a:gs>
              <a:gs pos="94000">
                <a:schemeClr val="accent2"/>
              </a:gs>
            </a:gsLst>
            <a:lin ang="5400000" scaled="1"/>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1" name="Rounded Rectangle 57">
            <a:extLst>
              <a:ext uri="{FF2B5EF4-FFF2-40B4-BE49-F238E27FC236}">
                <a16:creationId xmlns:a16="http://schemas.microsoft.com/office/drawing/2014/main" id="{0FF3E168-1EEA-4E99-9AE2-64920128EAA9}"/>
              </a:ext>
            </a:extLst>
          </p:cNvPr>
          <p:cNvSpPr/>
          <p:nvPr/>
        </p:nvSpPr>
        <p:spPr bwMode="auto">
          <a:xfrm>
            <a:off x="3738534" y="3271285"/>
            <a:ext cx="59521" cy="226484"/>
          </a:xfrm>
          <a:prstGeom prst="roundRect">
            <a:avLst/>
          </a:prstGeom>
          <a:gradFill>
            <a:gsLst>
              <a:gs pos="48000">
                <a:schemeClr val="accent1">
                  <a:lumMod val="5000"/>
                  <a:lumOff val="95000"/>
                </a:schemeClr>
              </a:gs>
              <a:gs pos="0">
                <a:schemeClr val="accent2"/>
              </a:gs>
              <a:gs pos="94000">
                <a:schemeClr val="accent2"/>
              </a:gs>
            </a:gsLst>
            <a:lin ang="5400000" scaled="1"/>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2" name="Rounded Rectangle 58">
            <a:extLst>
              <a:ext uri="{FF2B5EF4-FFF2-40B4-BE49-F238E27FC236}">
                <a16:creationId xmlns:a16="http://schemas.microsoft.com/office/drawing/2014/main" id="{1144EE7A-7849-4229-AEE4-4A0463E539C3}"/>
              </a:ext>
            </a:extLst>
          </p:cNvPr>
          <p:cNvSpPr/>
          <p:nvPr/>
        </p:nvSpPr>
        <p:spPr bwMode="auto">
          <a:xfrm>
            <a:off x="3800155" y="3271285"/>
            <a:ext cx="59521" cy="226484"/>
          </a:xfrm>
          <a:prstGeom prst="roundRect">
            <a:avLst/>
          </a:prstGeom>
          <a:gradFill>
            <a:gsLst>
              <a:gs pos="48000">
                <a:schemeClr val="accent1">
                  <a:lumMod val="5000"/>
                  <a:lumOff val="95000"/>
                </a:schemeClr>
              </a:gs>
              <a:gs pos="0">
                <a:schemeClr val="accent2"/>
              </a:gs>
              <a:gs pos="94000">
                <a:schemeClr val="accent2"/>
              </a:gs>
            </a:gsLst>
            <a:lin ang="5400000" scaled="1"/>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eft Brace 22533">
            <a:extLst>
              <a:ext uri="{FF2B5EF4-FFF2-40B4-BE49-F238E27FC236}">
                <a16:creationId xmlns:a16="http://schemas.microsoft.com/office/drawing/2014/main" id="{F212868A-570B-46FD-A5FD-0C62ABDC06E5}"/>
              </a:ext>
            </a:extLst>
          </p:cNvPr>
          <p:cNvSpPr>
            <a:spLocks/>
          </p:cNvSpPr>
          <p:nvPr/>
        </p:nvSpPr>
        <p:spPr bwMode="auto">
          <a:xfrm>
            <a:off x="3326155" y="3114343"/>
            <a:ext cx="159939" cy="631586"/>
          </a:xfrm>
          <a:prstGeom prst="leftBrace">
            <a:avLst>
              <a:gd name="adj1" fmla="val 8300"/>
              <a:gd name="adj2" fmla="val 50000"/>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33" name="TextBox 32">
            <a:extLst>
              <a:ext uri="{FF2B5EF4-FFF2-40B4-BE49-F238E27FC236}">
                <a16:creationId xmlns:a16="http://schemas.microsoft.com/office/drawing/2014/main" id="{BEDE47CF-0049-4193-8053-7E55E0048859}"/>
              </a:ext>
            </a:extLst>
          </p:cNvPr>
          <p:cNvSpPr txBox="1"/>
          <p:nvPr/>
        </p:nvSpPr>
        <p:spPr>
          <a:xfrm>
            <a:off x="3398631" y="4763803"/>
            <a:ext cx="1500163" cy="369332"/>
          </a:xfrm>
          <a:prstGeom prst="rect">
            <a:avLst/>
          </a:prstGeom>
          <a:noFill/>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AML</a:t>
            </a:r>
          </a:p>
        </p:txBody>
      </p:sp>
      <p:sp>
        <p:nvSpPr>
          <p:cNvPr id="35" name="TextBox 74">
            <a:extLst>
              <a:ext uri="{FF2B5EF4-FFF2-40B4-BE49-F238E27FC236}">
                <a16:creationId xmlns:a16="http://schemas.microsoft.com/office/drawing/2014/main" id="{6F9A9039-68AB-4255-B0F4-BBCBD7549AA6}"/>
              </a:ext>
            </a:extLst>
          </p:cNvPr>
          <p:cNvSpPr txBox="1">
            <a:spLocks noChangeArrowheads="1"/>
          </p:cNvSpPr>
          <p:nvPr/>
        </p:nvSpPr>
        <p:spPr bwMode="auto">
          <a:xfrm>
            <a:off x="3971917" y="3501570"/>
            <a:ext cx="16454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Bispecific Ab</a:t>
            </a:r>
          </a:p>
        </p:txBody>
      </p:sp>
      <p:sp>
        <p:nvSpPr>
          <p:cNvPr id="36" name="Oval 35">
            <a:extLst>
              <a:ext uri="{FF2B5EF4-FFF2-40B4-BE49-F238E27FC236}">
                <a16:creationId xmlns:a16="http://schemas.microsoft.com/office/drawing/2014/main" id="{19EBEDBD-7F5B-462C-AC43-E406481AF1BF}"/>
              </a:ext>
            </a:extLst>
          </p:cNvPr>
          <p:cNvSpPr/>
          <p:nvPr/>
        </p:nvSpPr>
        <p:spPr bwMode="auto">
          <a:xfrm>
            <a:off x="4163525" y="3839259"/>
            <a:ext cx="85808" cy="175116"/>
          </a:xfrm>
          <a:prstGeom prst="ellipse">
            <a:avLst/>
          </a:prstGeom>
          <a:gradFill>
            <a:gsLst>
              <a:gs pos="7000">
                <a:schemeClr val="accent4">
                  <a:lumMod val="20000"/>
                  <a:lumOff val="80000"/>
                </a:schemeClr>
              </a:gs>
              <a:gs pos="54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Oval 36">
            <a:extLst>
              <a:ext uri="{FF2B5EF4-FFF2-40B4-BE49-F238E27FC236}">
                <a16:creationId xmlns:a16="http://schemas.microsoft.com/office/drawing/2014/main" id="{5183C255-C4AF-4687-97E5-8164C14E396A}"/>
              </a:ext>
            </a:extLst>
          </p:cNvPr>
          <p:cNvSpPr/>
          <p:nvPr/>
        </p:nvSpPr>
        <p:spPr bwMode="auto">
          <a:xfrm>
            <a:off x="4249334" y="3839259"/>
            <a:ext cx="85808" cy="175116"/>
          </a:xfrm>
          <a:prstGeom prst="ellipse">
            <a:avLst/>
          </a:prstGeom>
          <a:gradFill>
            <a:gsLst>
              <a:gs pos="7000">
                <a:schemeClr val="accent4">
                  <a:lumMod val="20000"/>
                  <a:lumOff val="80000"/>
                </a:schemeClr>
              </a:gs>
              <a:gs pos="54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 name="Oval 37">
            <a:extLst>
              <a:ext uri="{FF2B5EF4-FFF2-40B4-BE49-F238E27FC236}">
                <a16:creationId xmlns:a16="http://schemas.microsoft.com/office/drawing/2014/main" id="{4C38A409-C3FF-420E-8BCE-C07D9E40DCDD}"/>
              </a:ext>
            </a:extLst>
          </p:cNvPr>
          <p:cNvSpPr/>
          <p:nvPr/>
        </p:nvSpPr>
        <p:spPr bwMode="auto">
          <a:xfrm>
            <a:off x="4249334" y="4014375"/>
            <a:ext cx="85808" cy="175116"/>
          </a:xfrm>
          <a:prstGeom prst="ellipse">
            <a:avLst/>
          </a:prstGeom>
          <a:gradFill>
            <a:gsLst>
              <a:gs pos="7000">
                <a:schemeClr val="accent6">
                  <a:lumMod val="40000"/>
                  <a:lumOff val="60000"/>
                </a:schemeClr>
              </a:gs>
              <a:gs pos="54000">
                <a:schemeClr val="accent6">
                  <a:lumMod val="60000"/>
                  <a:lumOff val="40000"/>
                </a:schemeClr>
              </a:gs>
              <a:gs pos="100000">
                <a:schemeClr val="accent6"/>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E7899AF7-1825-4C4D-A5D2-9B4A214FCFA4}"/>
              </a:ext>
            </a:extLst>
          </p:cNvPr>
          <p:cNvSpPr/>
          <p:nvPr/>
        </p:nvSpPr>
        <p:spPr bwMode="auto">
          <a:xfrm>
            <a:off x="4163525" y="4014375"/>
            <a:ext cx="85808" cy="175116"/>
          </a:xfrm>
          <a:prstGeom prst="ellipse">
            <a:avLst/>
          </a:prstGeom>
          <a:gradFill>
            <a:gsLst>
              <a:gs pos="7000">
                <a:schemeClr val="accent4">
                  <a:lumMod val="20000"/>
                  <a:lumOff val="80000"/>
                </a:schemeClr>
              </a:gs>
              <a:gs pos="54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5976BDB4-9873-4023-86CB-0ED55CE041AE}"/>
              </a:ext>
            </a:extLst>
          </p:cNvPr>
          <p:cNvSpPr/>
          <p:nvPr/>
        </p:nvSpPr>
        <p:spPr bwMode="auto">
          <a:xfrm>
            <a:off x="4225086" y="3795259"/>
            <a:ext cx="56037" cy="56037"/>
          </a:xfrm>
          <a:prstGeom prst="ellipse">
            <a:avLst/>
          </a:prstGeom>
          <a:solidFill>
            <a:srgbClr val="FF0000"/>
          </a:soli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61764434-6AAC-4090-949E-3312A64C171F}"/>
              </a:ext>
            </a:extLst>
          </p:cNvPr>
          <p:cNvSpPr/>
          <p:nvPr/>
        </p:nvSpPr>
        <p:spPr bwMode="auto">
          <a:xfrm>
            <a:off x="4181037" y="4189492"/>
            <a:ext cx="43780" cy="91059"/>
          </a:xfrm>
          <a:prstGeom prst="rect">
            <a:avLst/>
          </a:prstGeom>
          <a:gradFill>
            <a:gsLst>
              <a:gs pos="7000">
                <a:schemeClr val="accent4">
                  <a:lumMod val="20000"/>
                  <a:lumOff val="80000"/>
                </a:schemeClr>
              </a:gs>
              <a:gs pos="54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3D515CE7-7EDF-4E08-9F33-724E70B960AF}"/>
              </a:ext>
            </a:extLst>
          </p:cNvPr>
          <p:cNvSpPr txBox="1"/>
          <p:nvPr/>
        </p:nvSpPr>
        <p:spPr>
          <a:xfrm>
            <a:off x="3719584" y="3066775"/>
            <a:ext cx="733154" cy="338466"/>
          </a:xfrm>
          <a:prstGeom prst="rect">
            <a:avLst/>
          </a:prstGeom>
          <a:noFill/>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CD3</a:t>
            </a:r>
          </a:p>
        </p:txBody>
      </p:sp>
      <p:sp>
        <p:nvSpPr>
          <p:cNvPr id="43" name="TextBox 42">
            <a:extLst>
              <a:ext uri="{FF2B5EF4-FFF2-40B4-BE49-F238E27FC236}">
                <a16:creationId xmlns:a16="http://schemas.microsoft.com/office/drawing/2014/main" id="{5945B0F6-173F-404B-B1A2-FF43CE3AC72F}"/>
              </a:ext>
            </a:extLst>
          </p:cNvPr>
          <p:cNvSpPr txBox="1"/>
          <p:nvPr/>
        </p:nvSpPr>
        <p:spPr>
          <a:xfrm>
            <a:off x="3266930" y="2352616"/>
            <a:ext cx="1009838" cy="369332"/>
          </a:xfrm>
          <a:prstGeom prst="rect">
            <a:avLst/>
          </a:prstGeom>
          <a:noFill/>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T-cell</a:t>
            </a:r>
          </a:p>
        </p:txBody>
      </p:sp>
      <p:pic>
        <p:nvPicPr>
          <p:cNvPr id="44" name="Picture 2">
            <a:extLst>
              <a:ext uri="{FF2B5EF4-FFF2-40B4-BE49-F238E27FC236}">
                <a16:creationId xmlns:a16="http://schemas.microsoft.com/office/drawing/2014/main" id="{3FF58CD1-9EED-474A-89E6-54C23216B3AA}"/>
              </a:ext>
            </a:extLst>
          </p:cNvPr>
          <p:cNvPicPr>
            <a:picLocks noChangeAspect="1"/>
          </p:cNvPicPr>
          <p:nvPr/>
        </p:nvPicPr>
        <p:blipFill rotWithShape="1">
          <a:blip r:embed="rId3" cstate="print"/>
          <a:srcRect l="34208" t="32363" r="49981" b="53245"/>
          <a:stretch/>
        </p:blipFill>
        <p:spPr bwMode="auto">
          <a:xfrm>
            <a:off x="3642027" y="3418537"/>
            <a:ext cx="476803" cy="289747"/>
          </a:xfrm>
          <a:prstGeom prst="rect">
            <a:avLst/>
          </a:prstGeom>
          <a:noFill/>
          <a:ln w="9525">
            <a:noFill/>
            <a:miter lim="800000"/>
            <a:headEnd/>
            <a:tailEnd/>
          </a:ln>
        </p:spPr>
      </p:pic>
      <p:pic>
        <p:nvPicPr>
          <p:cNvPr id="45" name="Picture 2">
            <a:extLst>
              <a:ext uri="{FF2B5EF4-FFF2-40B4-BE49-F238E27FC236}">
                <a16:creationId xmlns:a16="http://schemas.microsoft.com/office/drawing/2014/main" id="{4D79189C-1F96-463C-A9CD-E62A95F5E323}"/>
              </a:ext>
            </a:extLst>
          </p:cNvPr>
          <p:cNvPicPr>
            <a:picLocks noChangeAspect="1"/>
          </p:cNvPicPr>
          <p:nvPr/>
        </p:nvPicPr>
        <p:blipFill rotWithShape="1">
          <a:blip r:embed="rId3" cstate="print"/>
          <a:srcRect l="34208" t="46299" r="50773" b="41039"/>
          <a:stretch/>
        </p:blipFill>
        <p:spPr bwMode="auto">
          <a:xfrm rot="10800000">
            <a:off x="3691393" y="3678550"/>
            <a:ext cx="452910" cy="254918"/>
          </a:xfrm>
          <a:prstGeom prst="rect">
            <a:avLst/>
          </a:prstGeom>
          <a:noFill/>
          <a:ln w="9525">
            <a:noFill/>
            <a:miter lim="800000"/>
            <a:headEnd/>
            <a:tailEnd/>
          </a:ln>
        </p:spPr>
      </p:pic>
      <p:sp>
        <p:nvSpPr>
          <p:cNvPr id="46" name="Right Arrow 47">
            <a:extLst>
              <a:ext uri="{FF2B5EF4-FFF2-40B4-BE49-F238E27FC236}">
                <a16:creationId xmlns:a16="http://schemas.microsoft.com/office/drawing/2014/main" id="{2237C49A-D6E7-49E0-8884-3822BC0FEEC8}"/>
              </a:ext>
            </a:extLst>
          </p:cNvPr>
          <p:cNvSpPr/>
          <p:nvPr/>
        </p:nvSpPr>
        <p:spPr bwMode="auto">
          <a:xfrm rot="16030331">
            <a:off x="3664714" y="3935353"/>
            <a:ext cx="402767" cy="239325"/>
          </a:xfrm>
          <a:prstGeom prst="rightArrow">
            <a:avLst/>
          </a:prstGeom>
          <a:gradFill>
            <a:gsLst>
              <a:gs pos="0">
                <a:schemeClr val="accent5">
                  <a:lumMod val="20000"/>
                  <a:lumOff val="80000"/>
                </a:schemeClr>
              </a:gs>
              <a:gs pos="45000">
                <a:schemeClr val="accent5">
                  <a:lumMod val="60000"/>
                  <a:lumOff val="40000"/>
                </a:schemeClr>
              </a:gs>
              <a:gs pos="100000">
                <a:schemeClr val="accent5"/>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1" name="Text Box 148">
            <a:extLst>
              <a:ext uri="{FF2B5EF4-FFF2-40B4-BE49-F238E27FC236}">
                <a16:creationId xmlns:a16="http://schemas.microsoft.com/office/drawing/2014/main" id="{FE4FBACC-F2C6-4D20-A9EC-FC04594DD48A}"/>
              </a:ext>
            </a:extLst>
          </p:cNvPr>
          <p:cNvSpPr txBox="1">
            <a:spLocks noChangeArrowheads="1"/>
          </p:cNvSpPr>
          <p:nvPr/>
        </p:nvSpPr>
        <p:spPr bwMode="auto">
          <a:xfrm>
            <a:off x="6918160" y="2160438"/>
            <a:ext cx="2285405" cy="52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prstTxWarp prst="textNoShape">
              <a:avLst/>
            </a:prstTxWarp>
            <a:spAutoFit/>
          </a:bodyPr>
          <a:lstStyle>
            <a:defPPr>
              <a:defRPr lang="en-US"/>
            </a:defPPr>
            <a:lvl1pPr marL="342900" indent="-342900" algn="ctr" eaLnBrk="0" hangingPunct="0">
              <a:defRPr sz="1400"/>
            </a:lvl1pPr>
          </a:lstStyle>
          <a:p>
            <a:pPr marL="342900" marR="0" lvl="0" indent="-342900" algn="ctr" defTabSz="914126"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Genetically Modified </a:t>
            </a:r>
          </a:p>
          <a:p>
            <a:pPr marL="342900" marR="0" lvl="0" indent="-342900" algn="ctr" defTabSz="914126"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T-cell</a:t>
            </a:r>
          </a:p>
        </p:txBody>
      </p:sp>
      <p:sp>
        <p:nvSpPr>
          <p:cNvPr id="113" name="AutoShape 72">
            <a:extLst>
              <a:ext uri="{FF2B5EF4-FFF2-40B4-BE49-F238E27FC236}">
                <a16:creationId xmlns:a16="http://schemas.microsoft.com/office/drawing/2014/main" id="{DCB08086-E086-4EB8-95BB-CEC5A54FAC96}"/>
              </a:ext>
            </a:extLst>
          </p:cNvPr>
          <p:cNvSpPr>
            <a:spLocks noChangeArrowheads="1"/>
          </p:cNvSpPr>
          <p:nvPr/>
        </p:nvSpPr>
        <p:spPr bwMode="auto">
          <a:xfrm rot="14017601">
            <a:off x="7091644" y="4910851"/>
            <a:ext cx="226492" cy="282635"/>
          </a:xfrm>
          <a:prstGeom prst="triangle">
            <a:avLst>
              <a:gd name="adj" fmla="val 46301"/>
            </a:avLst>
          </a:prstGeom>
          <a:solidFill>
            <a:schemeClr val="tx2"/>
          </a:solidFill>
          <a:ln w="9525">
            <a:solidFill>
              <a:schemeClr val="bg2">
                <a:lumMod val="10000"/>
              </a:schemeClr>
            </a:solidFill>
            <a:miter lim="800000"/>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4" name="AutoShape 73">
            <a:extLst>
              <a:ext uri="{FF2B5EF4-FFF2-40B4-BE49-F238E27FC236}">
                <a16:creationId xmlns:a16="http://schemas.microsoft.com/office/drawing/2014/main" id="{987372A1-AC97-4A89-8DE7-1CEDA4BD1566}"/>
              </a:ext>
            </a:extLst>
          </p:cNvPr>
          <p:cNvSpPr>
            <a:spLocks noChangeArrowheads="1"/>
          </p:cNvSpPr>
          <p:nvPr/>
        </p:nvSpPr>
        <p:spPr bwMode="auto">
          <a:xfrm rot="2295369">
            <a:off x="8156243" y="3818941"/>
            <a:ext cx="226492" cy="282635"/>
          </a:xfrm>
          <a:prstGeom prst="triangle">
            <a:avLst>
              <a:gd name="adj" fmla="val 46301"/>
            </a:avLst>
          </a:prstGeom>
          <a:solidFill>
            <a:schemeClr val="tx2"/>
          </a:solidFill>
          <a:ln w="9525">
            <a:solidFill>
              <a:schemeClr val="bg2">
                <a:lumMod val="10000"/>
              </a:schemeClr>
            </a:solidFill>
            <a:miter lim="800000"/>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5" name="AutoShape 74">
            <a:extLst>
              <a:ext uri="{FF2B5EF4-FFF2-40B4-BE49-F238E27FC236}">
                <a16:creationId xmlns:a16="http://schemas.microsoft.com/office/drawing/2014/main" id="{6FD52ABF-F862-4989-892E-065332ACC5BB}"/>
              </a:ext>
            </a:extLst>
          </p:cNvPr>
          <p:cNvSpPr>
            <a:spLocks noChangeArrowheads="1"/>
          </p:cNvSpPr>
          <p:nvPr/>
        </p:nvSpPr>
        <p:spPr bwMode="auto">
          <a:xfrm rot="10307562">
            <a:off x="7775160" y="5180305"/>
            <a:ext cx="237401" cy="269648"/>
          </a:xfrm>
          <a:prstGeom prst="triangle">
            <a:avLst>
              <a:gd name="adj" fmla="val 46301"/>
            </a:avLst>
          </a:prstGeom>
          <a:solidFill>
            <a:schemeClr val="tx2"/>
          </a:solidFill>
          <a:ln w="9525">
            <a:solidFill>
              <a:schemeClr val="bg2">
                <a:lumMod val="10000"/>
              </a:schemeClr>
            </a:solidFill>
            <a:miter lim="800000"/>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6" name="AutoShape 75">
            <a:extLst>
              <a:ext uri="{FF2B5EF4-FFF2-40B4-BE49-F238E27FC236}">
                <a16:creationId xmlns:a16="http://schemas.microsoft.com/office/drawing/2014/main" id="{84F1C814-856A-45DF-9C8F-0DCBF9DF1490}"/>
              </a:ext>
            </a:extLst>
          </p:cNvPr>
          <p:cNvSpPr>
            <a:spLocks noChangeArrowheads="1"/>
          </p:cNvSpPr>
          <p:nvPr/>
        </p:nvSpPr>
        <p:spPr bwMode="auto">
          <a:xfrm rot="6252607">
            <a:off x="8514495" y="4622510"/>
            <a:ext cx="215718" cy="296751"/>
          </a:xfrm>
          <a:prstGeom prst="triangle">
            <a:avLst>
              <a:gd name="adj" fmla="val 46301"/>
            </a:avLst>
          </a:prstGeom>
          <a:solidFill>
            <a:schemeClr val="tx2"/>
          </a:solidFill>
          <a:ln w="9525">
            <a:solidFill>
              <a:schemeClr val="bg2">
                <a:lumMod val="10000"/>
              </a:schemeClr>
            </a:solidFill>
            <a:miter lim="800000"/>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7" name="AutoShape 76">
            <a:extLst>
              <a:ext uri="{FF2B5EF4-FFF2-40B4-BE49-F238E27FC236}">
                <a16:creationId xmlns:a16="http://schemas.microsoft.com/office/drawing/2014/main" id="{E7AFAA3B-0E74-41CE-91A6-F8188A07F32A}"/>
              </a:ext>
            </a:extLst>
          </p:cNvPr>
          <p:cNvSpPr>
            <a:spLocks noChangeArrowheads="1"/>
          </p:cNvSpPr>
          <p:nvPr/>
        </p:nvSpPr>
        <p:spPr bwMode="auto">
          <a:xfrm rot="19114849">
            <a:off x="7174449" y="3871308"/>
            <a:ext cx="226108" cy="283116"/>
          </a:xfrm>
          <a:prstGeom prst="triangle">
            <a:avLst>
              <a:gd name="adj" fmla="val 46301"/>
            </a:avLst>
          </a:prstGeom>
          <a:solidFill>
            <a:schemeClr val="accent4"/>
          </a:solidFill>
          <a:ln w="9525">
            <a:solidFill>
              <a:schemeClr val="bg2">
                <a:lumMod val="10000"/>
              </a:schemeClr>
            </a:solidFill>
            <a:miter lim="800000"/>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8" name="Oval 77">
            <a:extLst>
              <a:ext uri="{FF2B5EF4-FFF2-40B4-BE49-F238E27FC236}">
                <a16:creationId xmlns:a16="http://schemas.microsoft.com/office/drawing/2014/main" id="{017A3125-472D-466E-B5B4-E8F28C06CAE9}"/>
              </a:ext>
            </a:extLst>
          </p:cNvPr>
          <p:cNvSpPr>
            <a:spLocks noChangeArrowheads="1"/>
          </p:cNvSpPr>
          <p:nvPr/>
        </p:nvSpPr>
        <p:spPr bwMode="auto">
          <a:xfrm rot="20047130">
            <a:off x="7169717" y="3906492"/>
            <a:ext cx="1356649" cy="1358957"/>
          </a:xfrm>
          <a:prstGeom prst="ellipse">
            <a:avLst/>
          </a:prstGeom>
          <a:solidFill>
            <a:schemeClr val="accent1"/>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9" name="Oval 78">
            <a:extLst>
              <a:ext uri="{FF2B5EF4-FFF2-40B4-BE49-F238E27FC236}">
                <a16:creationId xmlns:a16="http://schemas.microsoft.com/office/drawing/2014/main" id="{2671D0DF-8500-4ED7-A719-364FA00EA27A}"/>
              </a:ext>
            </a:extLst>
          </p:cNvPr>
          <p:cNvSpPr>
            <a:spLocks noChangeArrowheads="1"/>
          </p:cNvSpPr>
          <p:nvPr/>
        </p:nvSpPr>
        <p:spPr bwMode="auto">
          <a:xfrm rot="20047130">
            <a:off x="7593976" y="4521809"/>
            <a:ext cx="565270" cy="509609"/>
          </a:xfrm>
          <a:prstGeom prst="ellipse">
            <a:avLst/>
          </a:prstGeom>
          <a:solidFill>
            <a:schemeClr val="tx1">
              <a:lumMod val="65000"/>
              <a:lumOff val="35000"/>
            </a:schemeClr>
          </a:solidFill>
          <a:ln w="9525">
            <a:solidFill>
              <a:schemeClr val="tx1"/>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1" name="Text Box 148">
            <a:extLst>
              <a:ext uri="{FF2B5EF4-FFF2-40B4-BE49-F238E27FC236}">
                <a16:creationId xmlns:a16="http://schemas.microsoft.com/office/drawing/2014/main" id="{D4F8E398-2E65-40E9-82D7-1F50B0B8AC5A}"/>
              </a:ext>
            </a:extLst>
          </p:cNvPr>
          <p:cNvSpPr txBox="1">
            <a:spLocks noChangeArrowheads="1"/>
          </p:cNvSpPr>
          <p:nvPr/>
        </p:nvSpPr>
        <p:spPr bwMode="auto">
          <a:xfrm>
            <a:off x="7876610" y="5301800"/>
            <a:ext cx="1279827" cy="307697"/>
          </a:xfrm>
          <a:prstGeom prst="rect">
            <a:avLst/>
          </a:prstGeom>
          <a:noFill/>
          <a:ln w="9525">
            <a:noFill/>
            <a:miter lim="800000"/>
            <a:headEnd/>
            <a:tailEnd/>
          </a:ln>
        </p:spPr>
        <p:txBody>
          <a:bodyPr wrap="square">
            <a:sp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AML</a:t>
            </a:r>
          </a:p>
        </p:txBody>
      </p:sp>
      <p:sp>
        <p:nvSpPr>
          <p:cNvPr id="123" name="Oval 36">
            <a:extLst>
              <a:ext uri="{FF2B5EF4-FFF2-40B4-BE49-F238E27FC236}">
                <a16:creationId xmlns:a16="http://schemas.microsoft.com/office/drawing/2014/main" id="{FA49CC48-100C-41D9-A942-7A084E9C73E4}"/>
              </a:ext>
            </a:extLst>
          </p:cNvPr>
          <p:cNvSpPr>
            <a:spLocks noChangeArrowheads="1"/>
          </p:cNvSpPr>
          <p:nvPr/>
        </p:nvSpPr>
        <p:spPr bwMode="auto">
          <a:xfrm rot="1756243">
            <a:off x="5849732" y="2609833"/>
            <a:ext cx="1427202" cy="1436226"/>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4" name="Oval 37">
            <a:extLst>
              <a:ext uri="{FF2B5EF4-FFF2-40B4-BE49-F238E27FC236}">
                <a16:creationId xmlns:a16="http://schemas.microsoft.com/office/drawing/2014/main" id="{3D6B8A1E-4AF7-4AB1-964C-A49A2C95D137}"/>
              </a:ext>
            </a:extLst>
          </p:cNvPr>
          <p:cNvSpPr>
            <a:spLocks noChangeArrowheads="1"/>
          </p:cNvSpPr>
          <p:nvPr/>
        </p:nvSpPr>
        <p:spPr bwMode="auto">
          <a:xfrm rot="1756243">
            <a:off x="6087227" y="2968945"/>
            <a:ext cx="758093" cy="716451"/>
          </a:xfrm>
          <a:prstGeom prst="ellipse">
            <a:avLst/>
          </a:prstGeom>
          <a:gradFill rotWithShape="1">
            <a:gsLst>
              <a:gs pos="0">
                <a:srgbClr val="FF9900"/>
              </a:gs>
              <a:gs pos="100000">
                <a:schemeClr val="accent3"/>
              </a:gs>
            </a:gsLst>
            <a:path path="shape">
              <a:fillToRect l="50000" t="50000" r="50000" b="50000"/>
            </a:path>
          </a:gra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25" name="Group 66">
            <a:extLst>
              <a:ext uri="{FF2B5EF4-FFF2-40B4-BE49-F238E27FC236}">
                <a16:creationId xmlns:a16="http://schemas.microsoft.com/office/drawing/2014/main" id="{8A9C751A-E526-4E62-BFE7-F5A151D5E756}"/>
              </a:ext>
            </a:extLst>
          </p:cNvPr>
          <p:cNvGrpSpPr>
            <a:grpSpLocks/>
          </p:cNvGrpSpPr>
          <p:nvPr/>
        </p:nvGrpSpPr>
        <p:grpSpPr bwMode="auto">
          <a:xfrm rot="2376709">
            <a:off x="6752753" y="2557155"/>
            <a:ext cx="447240" cy="446219"/>
            <a:chOff x="4024" y="1288"/>
            <a:chExt cx="361" cy="343"/>
          </a:xfrm>
        </p:grpSpPr>
        <p:grpSp>
          <p:nvGrpSpPr>
            <p:cNvPr id="181" name="Group 67">
              <a:extLst>
                <a:ext uri="{FF2B5EF4-FFF2-40B4-BE49-F238E27FC236}">
                  <a16:creationId xmlns:a16="http://schemas.microsoft.com/office/drawing/2014/main" id="{B02E3B5C-CC07-44F3-A1BC-D6FCACDB5BDA}"/>
                </a:ext>
              </a:extLst>
            </p:cNvPr>
            <p:cNvGrpSpPr>
              <a:grpSpLocks/>
            </p:cNvGrpSpPr>
            <p:nvPr/>
          </p:nvGrpSpPr>
          <p:grpSpPr bwMode="auto">
            <a:xfrm rot="-4232794">
              <a:off x="3959" y="1356"/>
              <a:ext cx="340" cy="209"/>
              <a:chOff x="1388" y="2880"/>
              <a:chExt cx="340" cy="209"/>
            </a:xfrm>
          </p:grpSpPr>
          <p:sp>
            <p:nvSpPr>
              <p:cNvPr id="186" name="Line 68">
                <a:extLst>
                  <a:ext uri="{FF2B5EF4-FFF2-40B4-BE49-F238E27FC236}">
                    <a16:creationId xmlns:a16="http://schemas.microsoft.com/office/drawing/2014/main" id="{7F47C478-7280-41FA-9568-F9FA3265E091}"/>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7" name="Oval 69">
                <a:extLst>
                  <a:ext uri="{FF2B5EF4-FFF2-40B4-BE49-F238E27FC236}">
                    <a16:creationId xmlns:a16="http://schemas.microsoft.com/office/drawing/2014/main" id="{7C2DFDE5-9FE8-472A-BD5C-32ED5C4180F9}"/>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8" name="Oval 70">
                <a:extLst>
                  <a:ext uri="{FF2B5EF4-FFF2-40B4-BE49-F238E27FC236}">
                    <a16:creationId xmlns:a16="http://schemas.microsoft.com/office/drawing/2014/main" id="{515C60A0-DD60-4D10-84B5-E390DA613FBC}"/>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82" name="Group 71">
              <a:extLst>
                <a:ext uri="{FF2B5EF4-FFF2-40B4-BE49-F238E27FC236}">
                  <a16:creationId xmlns:a16="http://schemas.microsoft.com/office/drawing/2014/main" id="{A388AC54-97A4-4F13-8E4F-D4C1AA8C9099}"/>
                </a:ext>
              </a:extLst>
            </p:cNvPr>
            <p:cNvGrpSpPr>
              <a:grpSpLocks/>
            </p:cNvGrpSpPr>
            <p:nvPr/>
          </p:nvGrpSpPr>
          <p:grpSpPr bwMode="auto">
            <a:xfrm rot="14683715" flipV="1">
              <a:off x="4111" y="1353"/>
              <a:ext cx="340" cy="209"/>
              <a:chOff x="1388" y="2880"/>
              <a:chExt cx="340" cy="209"/>
            </a:xfrm>
          </p:grpSpPr>
          <p:sp>
            <p:nvSpPr>
              <p:cNvPr id="183" name="Line 72">
                <a:extLst>
                  <a:ext uri="{FF2B5EF4-FFF2-40B4-BE49-F238E27FC236}">
                    <a16:creationId xmlns:a16="http://schemas.microsoft.com/office/drawing/2014/main" id="{91891F3A-4520-465B-A984-A374D9C5CE2D}"/>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4" name="Oval 73">
                <a:extLst>
                  <a:ext uri="{FF2B5EF4-FFF2-40B4-BE49-F238E27FC236}">
                    <a16:creationId xmlns:a16="http://schemas.microsoft.com/office/drawing/2014/main" id="{645A98A1-5A46-4C6C-A835-23BC48D8A073}"/>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5" name="Oval 74">
                <a:extLst>
                  <a:ext uri="{FF2B5EF4-FFF2-40B4-BE49-F238E27FC236}">
                    <a16:creationId xmlns:a16="http://schemas.microsoft.com/office/drawing/2014/main" id="{1B3DC98F-F035-46E2-83C7-E83631774309}"/>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grpSp>
        <p:nvGrpSpPr>
          <p:cNvPr id="126" name="Group 75">
            <a:extLst>
              <a:ext uri="{FF2B5EF4-FFF2-40B4-BE49-F238E27FC236}">
                <a16:creationId xmlns:a16="http://schemas.microsoft.com/office/drawing/2014/main" id="{4E6840AA-DF6D-48AA-9E29-679A9B2C8380}"/>
              </a:ext>
            </a:extLst>
          </p:cNvPr>
          <p:cNvGrpSpPr>
            <a:grpSpLocks/>
          </p:cNvGrpSpPr>
          <p:nvPr/>
        </p:nvGrpSpPr>
        <p:grpSpPr bwMode="auto">
          <a:xfrm rot="19459379">
            <a:off x="5986778" y="2569565"/>
            <a:ext cx="469636" cy="424939"/>
            <a:chOff x="4024" y="1288"/>
            <a:chExt cx="361" cy="343"/>
          </a:xfrm>
        </p:grpSpPr>
        <p:grpSp>
          <p:nvGrpSpPr>
            <p:cNvPr id="173" name="Group 76">
              <a:extLst>
                <a:ext uri="{FF2B5EF4-FFF2-40B4-BE49-F238E27FC236}">
                  <a16:creationId xmlns:a16="http://schemas.microsoft.com/office/drawing/2014/main" id="{56E86076-CB43-442C-8551-63D4EC08D41C}"/>
                </a:ext>
              </a:extLst>
            </p:cNvPr>
            <p:cNvGrpSpPr>
              <a:grpSpLocks/>
            </p:cNvGrpSpPr>
            <p:nvPr/>
          </p:nvGrpSpPr>
          <p:grpSpPr bwMode="auto">
            <a:xfrm rot="-4232794">
              <a:off x="3959" y="1356"/>
              <a:ext cx="340" cy="209"/>
              <a:chOff x="1388" y="2880"/>
              <a:chExt cx="340" cy="209"/>
            </a:xfrm>
          </p:grpSpPr>
          <p:sp>
            <p:nvSpPr>
              <p:cNvPr id="178" name="Line 77">
                <a:extLst>
                  <a:ext uri="{FF2B5EF4-FFF2-40B4-BE49-F238E27FC236}">
                    <a16:creationId xmlns:a16="http://schemas.microsoft.com/office/drawing/2014/main" id="{9A5CAB32-7DD5-4A54-AF0A-4459E96A82C0}"/>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9" name="Oval 78">
                <a:extLst>
                  <a:ext uri="{FF2B5EF4-FFF2-40B4-BE49-F238E27FC236}">
                    <a16:creationId xmlns:a16="http://schemas.microsoft.com/office/drawing/2014/main" id="{8545BB7A-6B7D-4363-9C8D-651BF83EE827}"/>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0" name="Oval 79">
                <a:extLst>
                  <a:ext uri="{FF2B5EF4-FFF2-40B4-BE49-F238E27FC236}">
                    <a16:creationId xmlns:a16="http://schemas.microsoft.com/office/drawing/2014/main" id="{C9FDA7B9-FC9F-48A3-895F-4BC6812B64B2}"/>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74" name="Group 80">
              <a:extLst>
                <a:ext uri="{FF2B5EF4-FFF2-40B4-BE49-F238E27FC236}">
                  <a16:creationId xmlns:a16="http://schemas.microsoft.com/office/drawing/2014/main" id="{10CE453E-6DF2-49C2-9510-6EEADFAAAD97}"/>
                </a:ext>
              </a:extLst>
            </p:cNvPr>
            <p:cNvGrpSpPr>
              <a:grpSpLocks/>
            </p:cNvGrpSpPr>
            <p:nvPr/>
          </p:nvGrpSpPr>
          <p:grpSpPr bwMode="auto">
            <a:xfrm rot="14683715" flipV="1">
              <a:off x="4111" y="1353"/>
              <a:ext cx="340" cy="209"/>
              <a:chOff x="1388" y="2880"/>
              <a:chExt cx="340" cy="209"/>
            </a:xfrm>
          </p:grpSpPr>
          <p:sp>
            <p:nvSpPr>
              <p:cNvPr id="175" name="Line 81">
                <a:extLst>
                  <a:ext uri="{FF2B5EF4-FFF2-40B4-BE49-F238E27FC236}">
                    <a16:creationId xmlns:a16="http://schemas.microsoft.com/office/drawing/2014/main" id="{499E8A8E-501B-4CC5-9852-A880E6085A1D}"/>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6" name="Oval 82">
                <a:extLst>
                  <a:ext uri="{FF2B5EF4-FFF2-40B4-BE49-F238E27FC236}">
                    <a16:creationId xmlns:a16="http://schemas.microsoft.com/office/drawing/2014/main" id="{513B9FF3-B0C7-4681-BB45-9A4B805AE0F0}"/>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7" name="Oval 83">
                <a:extLst>
                  <a:ext uri="{FF2B5EF4-FFF2-40B4-BE49-F238E27FC236}">
                    <a16:creationId xmlns:a16="http://schemas.microsoft.com/office/drawing/2014/main" id="{609D178F-90F1-4C12-8715-56A370409F42}"/>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grpSp>
        <p:nvGrpSpPr>
          <p:cNvPr id="127" name="Group 84">
            <a:extLst>
              <a:ext uri="{FF2B5EF4-FFF2-40B4-BE49-F238E27FC236}">
                <a16:creationId xmlns:a16="http://schemas.microsoft.com/office/drawing/2014/main" id="{243F7887-C225-4C3E-8DE9-B6D341315D68}"/>
              </a:ext>
            </a:extLst>
          </p:cNvPr>
          <p:cNvGrpSpPr>
            <a:grpSpLocks/>
          </p:cNvGrpSpPr>
          <p:nvPr/>
        </p:nvGrpSpPr>
        <p:grpSpPr bwMode="auto">
          <a:xfrm rot="13262224">
            <a:off x="5898989" y="3638065"/>
            <a:ext cx="447240" cy="446219"/>
            <a:chOff x="4024" y="1288"/>
            <a:chExt cx="361" cy="343"/>
          </a:xfrm>
        </p:grpSpPr>
        <p:grpSp>
          <p:nvGrpSpPr>
            <p:cNvPr id="165" name="Group 85">
              <a:extLst>
                <a:ext uri="{FF2B5EF4-FFF2-40B4-BE49-F238E27FC236}">
                  <a16:creationId xmlns:a16="http://schemas.microsoft.com/office/drawing/2014/main" id="{0487963D-FAF0-4C68-8B3D-592E34B4D6E8}"/>
                </a:ext>
              </a:extLst>
            </p:cNvPr>
            <p:cNvGrpSpPr>
              <a:grpSpLocks/>
            </p:cNvGrpSpPr>
            <p:nvPr/>
          </p:nvGrpSpPr>
          <p:grpSpPr bwMode="auto">
            <a:xfrm rot="-4232794">
              <a:off x="3959" y="1356"/>
              <a:ext cx="340" cy="209"/>
              <a:chOff x="1388" y="2880"/>
              <a:chExt cx="340" cy="209"/>
            </a:xfrm>
          </p:grpSpPr>
          <p:sp>
            <p:nvSpPr>
              <p:cNvPr id="170" name="Line 86">
                <a:extLst>
                  <a:ext uri="{FF2B5EF4-FFF2-40B4-BE49-F238E27FC236}">
                    <a16:creationId xmlns:a16="http://schemas.microsoft.com/office/drawing/2014/main" id="{35690559-3FED-4B71-9015-57A835D4E1C1}"/>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1" name="Oval 87">
                <a:extLst>
                  <a:ext uri="{FF2B5EF4-FFF2-40B4-BE49-F238E27FC236}">
                    <a16:creationId xmlns:a16="http://schemas.microsoft.com/office/drawing/2014/main" id="{96DAC534-8EC0-4240-BAE4-4F3F62301555}"/>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2" name="Oval 88">
                <a:extLst>
                  <a:ext uri="{FF2B5EF4-FFF2-40B4-BE49-F238E27FC236}">
                    <a16:creationId xmlns:a16="http://schemas.microsoft.com/office/drawing/2014/main" id="{164943D9-05CC-4CB6-8D07-E3DE6D5460BA}"/>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66" name="Group 89">
              <a:extLst>
                <a:ext uri="{FF2B5EF4-FFF2-40B4-BE49-F238E27FC236}">
                  <a16:creationId xmlns:a16="http://schemas.microsoft.com/office/drawing/2014/main" id="{5BC6D8FF-1097-4CB0-B41D-50B72A98E4C7}"/>
                </a:ext>
              </a:extLst>
            </p:cNvPr>
            <p:cNvGrpSpPr>
              <a:grpSpLocks/>
            </p:cNvGrpSpPr>
            <p:nvPr/>
          </p:nvGrpSpPr>
          <p:grpSpPr bwMode="auto">
            <a:xfrm rot="14683715" flipV="1">
              <a:off x="4111" y="1353"/>
              <a:ext cx="340" cy="209"/>
              <a:chOff x="1388" y="2880"/>
              <a:chExt cx="340" cy="209"/>
            </a:xfrm>
          </p:grpSpPr>
          <p:sp>
            <p:nvSpPr>
              <p:cNvPr id="167" name="Line 90">
                <a:extLst>
                  <a:ext uri="{FF2B5EF4-FFF2-40B4-BE49-F238E27FC236}">
                    <a16:creationId xmlns:a16="http://schemas.microsoft.com/office/drawing/2014/main" id="{84C92B5C-A0E6-4F5A-B3D3-9944800DD4FF}"/>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8" name="Oval 91">
                <a:extLst>
                  <a:ext uri="{FF2B5EF4-FFF2-40B4-BE49-F238E27FC236}">
                    <a16:creationId xmlns:a16="http://schemas.microsoft.com/office/drawing/2014/main" id="{744C744D-EFC2-435F-8323-9954925DD374}"/>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9" name="Oval 92">
                <a:extLst>
                  <a:ext uri="{FF2B5EF4-FFF2-40B4-BE49-F238E27FC236}">
                    <a16:creationId xmlns:a16="http://schemas.microsoft.com/office/drawing/2014/main" id="{B6C72DB7-AA98-4A6E-8556-B83DC810C0B5}"/>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grpSp>
        <p:nvGrpSpPr>
          <p:cNvPr id="128" name="Group 93">
            <a:extLst>
              <a:ext uri="{FF2B5EF4-FFF2-40B4-BE49-F238E27FC236}">
                <a16:creationId xmlns:a16="http://schemas.microsoft.com/office/drawing/2014/main" id="{DC61A46D-A58C-439F-BAC5-396E9E848E92}"/>
              </a:ext>
            </a:extLst>
          </p:cNvPr>
          <p:cNvGrpSpPr>
            <a:grpSpLocks/>
          </p:cNvGrpSpPr>
          <p:nvPr/>
        </p:nvGrpSpPr>
        <p:grpSpPr bwMode="auto">
          <a:xfrm rot="8377501">
            <a:off x="6803501" y="3554862"/>
            <a:ext cx="469636" cy="424939"/>
            <a:chOff x="4024" y="1288"/>
            <a:chExt cx="361" cy="343"/>
          </a:xfrm>
        </p:grpSpPr>
        <p:grpSp>
          <p:nvGrpSpPr>
            <p:cNvPr id="157" name="Group 94">
              <a:extLst>
                <a:ext uri="{FF2B5EF4-FFF2-40B4-BE49-F238E27FC236}">
                  <a16:creationId xmlns:a16="http://schemas.microsoft.com/office/drawing/2014/main" id="{ED37ED56-8848-4D0E-B321-D80568E14D55}"/>
                </a:ext>
              </a:extLst>
            </p:cNvPr>
            <p:cNvGrpSpPr>
              <a:grpSpLocks/>
            </p:cNvGrpSpPr>
            <p:nvPr/>
          </p:nvGrpSpPr>
          <p:grpSpPr bwMode="auto">
            <a:xfrm rot="-4232794">
              <a:off x="3959" y="1356"/>
              <a:ext cx="340" cy="209"/>
              <a:chOff x="1388" y="2880"/>
              <a:chExt cx="340" cy="209"/>
            </a:xfrm>
          </p:grpSpPr>
          <p:sp>
            <p:nvSpPr>
              <p:cNvPr id="162" name="Line 95">
                <a:extLst>
                  <a:ext uri="{FF2B5EF4-FFF2-40B4-BE49-F238E27FC236}">
                    <a16:creationId xmlns:a16="http://schemas.microsoft.com/office/drawing/2014/main" id="{DDF57216-47DE-4597-B576-077C91C12D69}"/>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3" name="Oval 96">
                <a:extLst>
                  <a:ext uri="{FF2B5EF4-FFF2-40B4-BE49-F238E27FC236}">
                    <a16:creationId xmlns:a16="http://schemas.microsoft.com/office/drawing/2014/main" id="{CEB93A6E-6B71-40AB-BCF5-B8C76AABC8D7}"/>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4" name="Oval 97">
                <a:extLst>
                  <a:ext uri="{FF2B5EF4-FFF2-40B4-BE49-F238E27FC236}">
                    <a16:creationId xmlns:a16="http://schemas.microsoft.com/office/drawing/2014/main" id="{56B97AF7-095D-4558-915F-D562EC355112}"/>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58" name="Group 98">
              <a:extLst>
                <a:ext uri="{FF2B5EF4-FFF2-40B4-BE49-F238E27FC236}">
                  <a16:creationId xmlns:a16="http://schemas.microsoft.com/office/drawing/2014/main" id="{2ED810F5-C8DC-4FE8-BEBB-B239B65214B2}"/>
                </a:ext>
              </a:extLst>
            </p:cNvPr>
            <p:cNvGrpSpPr>
              <a:grpSpLocks/>
            </p:cNvGrpSpPr>
            <p:nvPr/>
          </p:nvGrpSpPr>
          <p:grpSpPr bwMode="auto">
            <a:xfrm rot="14683715" flipV="1">
              <a:off x="4111" y="1353"/>
              <a:ext cx="340" cy="209"/>
              <a:chOff x="1388" y="2880"/>
              <a:chExt cx="340" cy="209"/>
            </a:xfrm>
          </p:grpSpPr>
          <p:sp>
            <p:nvSpPr>
              <p:cNvPr id="159" name="Line 99">
                <a:extLst>
                  <a:ext uri="{FF2B5EF4-FFF2-40B4-BE49-F238E27FC236}">
                    <a16:creationId xmlns:a16="http://schemas.microsoft.com/office/drawing/2014/main" id="{EF1B9B5B-1DD2-4BB1-A091-6CC5B8D98784}"/>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0" name="Oval 100">
                <a:extLst>
                  <a:ext uri="{FF2B5EF4-FFF2-40B4-BE49-F238E27FC236}">
                    <a16:creationId xmlns:a16="http://schemas.microsoft.com/office/drawing/2014/main" id="{A87DD5B9-9F7A-486D-90DA-AB594F3EBE9A}"/>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1" name="Oval 101">
                <a:extLst>
                  <a:ext uri="{FF2B5EF4-FFF2-40B4-BE49-F238E27FC236}">
                    <a16:creationId xmlns:a16="http://schemas.microsoft.com/office/drawing/2014/main" id="{925A9F21-DE28-4888-B07B-0F51193D3094}"/>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grpSp>
        <p:nvGrpSpPr>
          <p:cNvPr id="129" name="Group 36">
            <a:extLst>
              <a:ext uri="{FF2B5EF4-FFF2-40B4-BE49-F238E27FC236}">
                <a16:creationId xmlns:a16="http://schemas.microsoft.com/office/drawing/2014/main" id="{F9A9FB7B-5CD2-4311-91EF-98BEB842C966}"/>
              </a:ext>
            </a:extLst>
          </p:cNvPr>
          <p:cNvGrpSpPr>
            <a:grpSpLocks/>
          </p:cNvGrpSpPr>
          <p:nvPr/>
        </p:nvGrpSpPr>
        <p:grpSpPr bwMode="auto">
          <a:xfrm rot="1243333">
            <a:off x="6409705" y="2410268"/>
            <a:ext cx="286206" cy="255889"/>
            <a:chOff x="1008" y="960"/>
            <a:chExt cx="240" cy="192"/>
          </a:xfrm>
        </p:grpSpPr>
        <p:grpSp>
          <p:nvGrpSpPr>
            <p:cNvPr id="151" name="Group 37">
              <a:extLst>
                <a:ext uri="{FF2B5EF4-FFF2-40B4-BE49-F238E27FC236}">
                  <a16:creationId xmlns:a16="http://schemas.microsoft.com/office/drawing/2014/main" id="{4EA59B4F-B2B0-4D41-B796-B99E97F1BE14}"/>
                </a:ext>
              </a:extLst>
            </p:cNvPr>
            <p:cNvGrpSpPr>
              <a:grpSpLocks/>
            </p:cNvGrpSpPr>
            <p:nvPr/>
          </p:nvGrpSpPr>
          <p:grpSpPr bwMode="auto">
            <a:xfrm>
              <a:off x="1008" y="1008"/>
              <a:ext cx="144" cy="144"/>
              <a:chOff x="1008" y="1008"/>
              <a:chExt cx="144" cy="144"/>
            </a:xfrm>
          </p:grpSpPr>
          <p:sp>
            <p:nvSpPr>
              <p:cNvPr id="155" name="Line 38">
                <a:extLst>
                  <a:ext uri="{FF2B5EF4-FFF2-40B4-BE49-F238E27FC236}">
                    <a16:creationId xmlns:a16="http://schemas.microsoft.com/office/drawing/2014/main" id="{0398E94B-1DED-426B-B566-172E8FB4B74A}"/>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6" name="Line 39">
                <a:extLst>
                  <a:ext uri="{FF2B5EF4-FFF2-40B4-BE49-F238E27FC236}">
                    <a16:creationId xmlns:a16="http://schemas.microsoft.com/office/drawing/2014/main" id="{88C7C367-A8E6-4848-A0D6-693A8B698AF5}"/>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52" name="Group 40">
              <a:extLst>
                <a:ext uri="{FF2B5EF4-FFF2-40B4-BE49-F238E27FC236}">
                  <a16:creationId xmlns:a16="http://schemas.microsoft.com/office/drawing/2014/main" id="{6116B8C1-24EA-4AD8-AACC-FBF5C04FD774}"/>
                </a:ext>
              </a:extLst>
            </p:cNvPr>
            <p:cNvGrpSpPr>
              <a:grpSpLocks/>
            </p:cNvGrpSpPr>
            <p:nvPr/>
          </p:nvGrpSpPr>
          <p:grpSpPr bwMode="auto">
            <a:xfrm rot="-8336323">
              <a:off x="1104" y="960"/>
              <a:ext cx="144" cy="144"/>
              <a:chOff x="1008" y="1008"/>
              <a:chExt cx="144" cy="144"/>
            </a:xfrm>
          </p:grpSpPr>
          <p:sp>
            <p:nvSpPr>
              <p:cNvPr id="153" name="Line 41">
                <a:extLst>
                  <a:ext uri="{FF2B5EF4-FFF2-40B4-BE49-F238E27FC236}">
                    <a16:creationId xmlns:a16="http://schemas.microsoft.com/office/drawing/2014/main" id="{2DD7DF46-E9A0-49C1-BD4A-DB1D8EF857EF}"/>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4" name="Line 42">
                <a:extLst>
                  <a:ext uri="{FF2B5EF4-FFF2-40B4-BE49-F238E27FC236}">
                    <a16:creationId xmlns:a16="http://schemas.microsoft.com/office/drawing/2014/main" id="{11FC4603-0876-44E7-8DB6-D7BAC84F33B6}"/>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grpSp>
        <p:nvGrpSpPr>
          <p:cNvPr id="130" name="Group 36">
            <a:extLst>
              <a:ext uri="{FF2B5EF4-FFF2-40B4-BE49-F238E27FC236}">
                <a16:creationId xmlns:a16="http://schemas.microsoft.com/office/drawing/2014/main" id="{61E4BD86-AABF-447F-9CAC-FB0D0CE3C386}"/>
              </a:ext>
            </a:extLst>
          </p:cNvPr>
          <p:cNvGrpSpPr>
            <a:grpSpLocks/>
          </p:cNvGrpSpPr>
          <p:nvPr/>
        </p:nvGrpSpPr>
        <p:grpSpPr bwMode="auto">
          <a:xfrm rot="5922514">
            <a:off x="7206616" y="2969819"/>
            <a:ext cx="319859" cy="228964"/>
            <a:chOff x="1008" y="960"/>
            <a:chExt cx="240" cy="192"/>
          </a:xfrm>
        </p:grpSpPr>
        <p:grpSp>
          <p:nvGrpSpPr>
            <p:cNvPr id="145" name="Group 37">
              <a:extLst>
                <a:ext uri="{FF2B5EF4-FFF2-40B4-BE49-F238E27FC236}">
                  <a16:creationId xmlns:a16="http://schemas.microsoft.com/office/drawing/2014/main" id="{FB43DEF3-F75E-482B-9266-A7D14F01948D}"/>
                </a:ext>
              </a:extLst>
            </p:cNvPr>
            <p:cNvGrpSpPr>
              <a:grpSpLocks/>
            </p:cNvGrpSpPr>
            <p:nvPr/>
          </p:nvGrpSpPr>
          <p:grpSpPr bwMode="auto">
            <a:xfrm>
              <a:off x="1008" y="1008"/>
              <a:ext cx="144" cy="144"/>
              <a:chOff x="1008" y="1008"/>
              <a:chExt cx="144" cy="144"/>
            </a:xfrm>
          </p:grpSpPr>
          <p:sp>
            <p:nvSpPr>
              <p:cNvPr id="149" name="Line 38">
                <a:extLst>
                  <a:ext uri="{FF2B5EF4-FFF2-40B4-BE49-F238E27FC236}">
                    <a16:creationId xmlns:a16="http://schemas.microsoft.com/office/drawing/2014/main" id="{FBDB0CA3-B38A-44F5-9915-E6F2EB52ED6B}"/>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0" name="Line 39">
                <a:extLst>
                  <a:ext uri="{FF2B5EF4-FFF2-40B4-BE49-F238E27FC236}">
                    <a16:creationId xmlns:a16="http://schemas.microsoft.com/office/drawing/2014/main" id="{90210792-9EC2-47CA-B02D-5980AC145240}"/>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46" name="Group 40">
              <a:extLst>
                <a:ext uri="{FF2B5EF4-FFF2-40B4-BE49-F238E27FC236}">
                  <a16:creationId xmlns:a16="http://schemas.microsoft.com/office/drawing/2014/main" id="{A9B4D52D-E507-47DB-8D88-883059BE6167}"/>
                </a:ext>
              </a:extLst>
            </p:cNvPr>
            <p:cNvGrpSpPr>
              <a:grpSpLocks/>
            </p:cNvGrpSpPr>
            <p:nvPr/>
          </p:nvGrpSpPr>
          <p:grpSpPr bwMode="auto">
            <a:xfrm rot="-8336323">
              <a:off x="1104" y="960"/>
              <a:ext cx="144" cy="144"/>
              <a:chOff x="1008" y="1008"/>
              <a:chExt cx="144" cy="144"/>
            </a:xfrm>
          </p:grpSpPr>
          <p:sp>
            <p:nvSpPr>
              <p:cNvPr id="147" name="Line 41">
                <a:extLst>
                  <a:ext uri="{FF2B5EF4-FFF2-40B4-BE49-F238E27FC236}">
                    <a16:creationId xmlns:a16="http://schemas.microsoft.com/office/drawing/2014/main" id="{5FBBC19F-7AD6-424E-8C25-67EBA07D6F17}"/>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8" name="Line 42">
                <a:extLst>
                  <a:ext uri="{FF2B5EF4-FFF2-40B4-BE49-F238E27FC236}">
                    <a16:creationId xmlns:a16="http://schemas.microsoft.com/office/drawing/2014/main" id="{F7957468-7EBD-464C-9CB2-D0E03D2EAD65}"/>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grpSp>
        <p:nvGrpSpPr>
          <p:cNvPr id="131" name="Group 36">
            <a:extLst>
              <a:ext uri="{FF2B5EF4-FFF2-40B4-BE49-F238E27FC236}">
                <a16:creationId xmlns:a16="http://schemas.microsoft.com/office/drawing/2014/main" id="{592B7398-C42B-46B0-92FF-870B0477D745}"/>
              </a:ext>
            </a:extLst>
          </p:cNvPr>
          <p:cNvGrpSpPr>
            <a:grpSpLocks/>
          </p:cNvGrpSpPr>
          <p:nvPr/>
        </p:nvGrpSpPr>
        <p:grpSpPr bwMode="auto">
          <a:xfrm rot="18891468">
            <a:off x="5674562" y="2979033"/>
            <a:ext cx="319859" cy="228964"/>
            <a:chOff x="1008" y="960"/>
            <a:chExt cx="240" cy="192"/>
          </a:xfrm>
        </p:grpSpPr>
        <p:grpSp>
          <p:nvGrpSpPr>
            <p:cNvPr id="139" name="Group 37">
              <a:extLst>
                <a:ext uri="{FF2B5EF4-FFF2-40B4-BE49-F238E27FC236}">
                  <a16:creationId xmlns:a16="http://schemas.microsoft.com/office/drawing/2014/main" id="{489CEA29-B5A1-4251-B68D-4BD0466858F3}"/>
                </a:ext>
              </a:extLst>
            </p:cNvPr>
            <p:cNvGrpSpPr>
              <a:grpSpLocks/>
            </p:cNvGrpSpPr>
            <p:nvPr/>
          </p:nvGrpSpPr>
          <p:grpSpPr bwMode="auto">
            <a:xfrm>
              <a:off x="1008" y="1008"/>
              <a:ext cx="144" cy="144"/>
              <a:chOff x="1008" y="1008"/>
              <a:chExt cx="144" cy="144"/>
            </a:xfrm>
          </p:grpSpPr>
          <p:sp>
            <p:nvSpPr>
              <p:cNvPr id="143" name="Line 38">
                <a:extLst>
                  <a:ext uri="{FF2B5EF4-FFF2-40B4-BE49-F238E27FC236}">
                    <a16:creationId xmlns:a16="http://schemas.microsoft.com/office/drawing/2014/main" id="{48B23A14-1F65-4798-B2B7-80ABB40DD910}"/>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4" name="Line 39">
                <a:extLst>
                  <a:ext uri="{FF2B5EF4-FFF2-40B4-BE49-F238E27FC236}">
                    <a16:creationId xmlns:a16="http://schemas.microsoft.com/office/drawing/2014/main" id="{D48AAAFE-6588-4E64-A5FF-0FE845741B8A}"/>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40" name="Group 40">
              <a:extLst>
                <a:ext uri="{FF2B5EF4-FFF2-40B4-BE49-F238E27FC236}">
                  <a16:creationId xmlns:a16="http://schemas.microsoft.com/office/drawing/2014/main" id="{782CD9EA-96E3-4274-AA94-488966086B8C}"/>
                </a:ext>
              </a:extLst>
            </p:cNvPr>
            <p:cNvGrpSpPr>
              <a:grpSpLocks/>
            </p:cNvGrpSpPr>
            <p:nvPr/>
          </p:nvGrpSpPr>
          <p:grpSpPr bwMode="auto">
            <a:xfrm rot="-8336323">
              <a:off x="1104" y="960"/>
              <a:ext cx="144" cy="144"/>
              <a:chOff x="1008" y="1008"/>
              <a:chExt cx="144" cy="144"/>
            </a:xfrm>
          </p:grpSpPr>
          <p:sp>
            <p:nvSpPr>
              <p:cNvPr id="141" name="Line 41">
                <a:extLst>
                  <a:ext uri="{FF2B5EF4-FFF2-40B4-BE49-F238E27FC236}">
                    <a16:creationId xmlns:a16="http://schemas.microsoft.com/office/drawing/2014/main" id="{81F4F42F-9537-406A-973C-EBDBC28D9F7C}"/>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2" name="Line 42">
                <a:extLst>
                  <a:ext uri="{FF2B5EF4-FFF2-40B4-BE49-F238E27FC236}">
                    <a16:creationId xmlns:a16="http://schemas.microsoft.com/office/drawing/2014/main" id="{CD6BC875-F7E5-43D7-A904-10070D2D2F3D}"/>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grpSp>
        <p:nvGrpSpPr>
          <p:cNvPr id="132" name="Group 36">
            <a:extLst>
              <a:ext uri="{FF2B5EF4-FFF2-40B4-BE49-F238E27FC236}">
                <a16:creationId xmlns:a16="http://schemas.microsoft.com/office/drawing/2014/main" id="{3847BDD3-A7D5-493D-80B6-B70626B4B3DF}"/>
              </a:ext>
            </a:extLst>
          </p:cNvPr>
          <p:cNvGrpSpPr>
            <a:grpSpLocks/>
          </p:cNvGrpSpPr>
          <p:nvPr/>
        </p:nvGrpSpPr>
        <p:grpSpPr bwMode="auto">
          <a:xfrm rot="11856010">
            <a:off x="6712842" y="3936519"/>
            <a:ext cx="286206" cy="255889"/>
            <a:chOff x="1008" y="960"/>
            <a:chExt cx="240" cy="192"/>
          </a:xfrm>
        </p:grpSpPr>
        <p:grpSp>
          <p:nvGrpSpPr>
            <p:cNvPr id="133" name="Group 37">
              <a:extLst>
                <a:ext uri="{FF2B5EF4-FFF2-40B4-BE49-F238E27FC236}">
                  <a16:creationId xmlns:a16="http://schemas.microsoft.com/office/drawing/2014/main" id="{C0E83EBC-26A7-45DA-85E1-D0CDDB5C2890}"/>
                </a:ext>
              </a:extLst>
            </p:cNvPr>
            <p:cNvGrpSpPr>
              <a:grpSpLocks/>
            </p:cNvGrpSpPr>
            <p:nvPr/>
          </p:nvGrpSpPr>
          <p:grpSpPr bwMode="auto">
            <a:xfrm>
              <a:off x="1008" y="1008"/>
              <a:ext cx="144" cy="144"/>
              <a:chOff x="1008" y="1008"/>
              <a:chExt cx="144" cy="144"/>
            </a:xfrm>
          </p:grpSpPr>
          <p:sp>
            <p:nvSpPr>
              <p:cNvPr id="137" name="Line 38">
                <a:extLst>
                  <a:ext uri="{FF2B5EF4-FFF2-40B4-BE49-F238E27FC236}">
                    <a16:creationId xmlns:a16="http://schemas.microsoft.com/office/drawing/2014/main" id="{D957FF70-7A51-49A2-98D1-827D914B1176}"/>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8" name="Line 39">
                <a:extLst>
                  <a:ext uri="{FF2B5EF4-FFF2-40B4-BE49-F238E27FC236}">
                    <a16:creationId xmlns:a16="http://schemas.microsoft.com/office/drawing/2014/main" id="{FB31D357-6C8C-4E94-867D-D54E9ADB88D5}"/>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34" name="Group 40">
              <a:extLst>
                <a:ext uri="{FF2B5EF4-FFF2-40B4-BE49-F238E27FC236}">
                  <a16:creationId xmlns:a16="http://schemas.microsoft.com/office/drawing/2014/main" id="{910F708C-916E-47A8-95E2-B34B6C00ADBD}"/>
                </a:ext>
              </a:extLst>
            </p:cNvPr>
            <p:cNvGrpSpPr>
              <a:grpSpLocks/>
            </p:cNvGrpSpPr>
            <p:nvPr/>
          </p:nvGrpSpPr>
          <p:grpSpPr bwMode="auto">
            <a:xfrm rot="-8336323">
              <a:off x="1104" y="960"/>
              <a:ext cx="144" cy="144"/>
              <a:chOff x="1008" y="1008"/>
              <a:chExt cx="144" cy="144"/>
            </a:xfrm>
          </p:grpSpPr>
          <p:sp>
            <p:nvSpPr>
              <p:cNvPr id="135" name="Line 41">
                <a:extLst>
                  <a:ext uri="{FF2B5EF4-FFF2-40B4-BE49-F238E27FC236}">
                    <a16:creationId xmlns:a16="http://schemas.microsoft.com/office/drawing/2014/main" id="{34A16915-9D7D-473C-B804-34CC023A83BB}"/>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6" name="Line 42">
                <a:extLst>
                  <a:ext uri="{FF2B5EF4-FFF2-40B4-BE49-F238E27FC236}">
                    <a16:creationId xmlns:a16="http://schemas.microsoft.com/office/drawing/2014/main" id="{062C6353-55E3-4521-904A-B6C51192DB93}"/>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sp>
        <p:nvSpPr>
          <p:cNvPr id="189" name="Text Box 140">
            <a:extLst>
              <a:ext uri="{FF2B5EF4-FFF2-40B4-BE49-F238E27FC236}">
                <a16:creationId xmlns:a16="http://schemas.microsoft.com/office/drawing/2014/main" id="{41FAE5EF-D3FC-45C3-BB2F-286A43E738C3}"/>
              </a:ext>
            </a:extLst>
          </p:cNvPr>
          <p:cNvSpPr txBox="1">
            <a:spLocks noChangeArrowheads="1"/>
          </p:cNvSpPr>
          <p:nvPr/>
        </p:nvSpPr>
        <p:spPr bwMode="auto">
          <a:xfrm>
            <a:off x="7177462" y="3551356"/>
            <a:ext cx="529311" cy="307777"/>
          </a:xfrm>
          <a:prstGeom prst="rect">
            <a:avLst/>
          </a:prstGeom>
          <a:noFill/>
          <a:ln w="9525">
            <a:noFill/>
            <a:miter lim="800000"/>
            <a:headEnd/>
            <a:tailEnd/>
          </a:ln>
        </p:spPr>
        <p:txBody>
          <a:bodyPr wrap="none">
            <a:sp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 </a:t>
            </a:r>
          </a:p>
        </p:txBody>
      </p:sp>
      <p:sp>
        <p:nvSpPr>
          <p:cNvPr id="190" name="Text Box 140">
            <a:extLst>
              <a:ext uri="{FF2B5EF4-FFF2-40B4-BE49-F238E27FC236}">
                <a16:creationId xmlns:a16="http://schemas.microsoft.com/office/drawing/2014/main" id="{ADAEA155-FBFA-427E-BA0E-E3EBE22C2920}"/>
              </a:ext>
            </a:extLst>
          </p:cNvPr>
          <p:cNvSpPr txBox="1">
            <a:spLocks noChangeArrowheads="1"/>
          </p:cNvSpPr>
          <p:nvPr/>
        </p:nvSpPr>
        <p:spPr bwMode="auto">
          <a:xfrm>
            <a:off x="7463568" y="2864838"/>
            <a:ext cx="504497" cy="307777"/>
          </a:xfrm>
          <a:prstGeom prst="rect">
            <a:avLst/>
          </a:prstGeom>
          <a:noFill/>
          <a:ln w="9525">
            <a:noFill/>
            <a:miter lim="800000"/>
            <a:headEnd/>
            <a:tailEnd/>
          </a:ln>
        </p:spPr>
        <p:txBody>
          <a:bodyPr wrap="none">
            <a:sp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TCR </a:t>
            </a:r>
          </a:p>
        </p:txBody>
      </p:sp>
      <p:sp>
        <p:nvSpPr>
          <p:cNvPr id="4" name="TextBox 3">
            <a:extLst>
              <a:ext uri="{FF2B5EF4-FFF2-40B4-BE49-F238E27FC236}">
                <a16:creationId xmlns:a16="http://schemas.microsoft.com/office/drawing/2014/main" id="{81228FB7-0CEA-45EA-96AA-C15ECA3B7E0E}"/>
              </a:ext>
            </a:extLst>
          </p:cNvPr>
          <p:cNvSpPr txBox="1"/>
          <p:nvPr/>
        </p:nvSpPr>
        <p:spPr bwMode="auto">
          <a:xfrm>
            <a:off x="1985890" y="5769411"/>
            <a:ext cx="7172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Bispecific antibodies and CAR T-cell therapies engage the immune system</a:t>
            </a:r>
          </a:p>
        </p:txBody>
      </p:sp>
      <p:sp>
        <p:nvSpPr>
          <p:cNvPr id="5" name="TextBox 4">
            <a:extLst>
              <a:ext uri="{FF2B5EF4-FFF2-40B4-BE49-F238E27FC236}">
                <a16:creationId xmlns:a16="http://schemas.microsoft.com/office/drawing/2014/main" id="{9B7ED9F0-DE69-4907-A8C9-E75649CF6DD7}"/>
              </a:ext>
            </a:extLst>
          </p:cNvPr>
          <p:cNvSpPr txBox="1"/>
          <p:nvPr/>
        </p:nvSpPr>
        <p:spPr bwMode="auto">
          <a:xfrm>
            <a:off x="2776192" y="1494680"/>
            <a:ext cx="2043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Bispecific Antibody</a:t>
            </a:r>
          </a:p>
        </p:txBody>
      </p:sp>
      <p:sp>
        <p:nvSpPr>
          <p:cNvPr id="193" name="TextBox 192">
            <a:extLst>
              <a:ext uri="{FF2B5EF4-FFF2-40B4-BE49-F238E27FC236}">
                <a16:creationId xmlns:a16="http://schemas.microsoft.com/office/drawing/2014/main" id="{1074F9C4-1697-4524-83D2-5594E60A7421}"/>
              </a:ext>
            </a:extLst>
          </p:cNvPr>
          <p:cNvSpPr txBox="1"/>
          <p:nvPr/>
        </p:nvSpPr>
        <p:spPr bwMode="auto">
          <a:xfrm>
            <a:off x="7123967" y="1488565"/>
            <a:ext cx="1321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 T-Cell</a:t>
            </a:r>
          </a:p>
        </p:txBody>
      </p:sp>
      <p:sp>
        <p:nvSpPr>
          <p:cNvPr id="2" name="TextBox 1">
            <a:extLst>
              <a:ext uri="{FF2B5EF4-FFF2-40B4-BE49-F238E27FC236}">
                <a16:creationId xmlns:a16="http://schemas.microsoft.com/office/drawing/2014/main" id="{FA10C845-B8F9-C34C-B4F7-F63698350336}"/>
              </a:ext>
            </a:extLst>
          </p:cNvPr>
          <p:cNvSpPr txBox="1"/>
          <p:nvPr/>
        </p:nvSpPr>
        <p:spPr bwMode="auto">
          <a:xfrm>
            <a:off x="723900" y="3073400"/>
            <a:ext cx="1662315"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AML Antigens</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CD123</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CD33</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NKG2D</a:t>
            </a: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53440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3">
            <a:extLst>
              <a:ext uri="{FF2B5EF4-FFF2-40B4-BE49-F238E27FC236}">
                <a16:creationId xmlns:a16="http://schemas.microsoft.com/office/drawing/2014/main" id="{A7256C7F-7838-4F66-A349-90A93194B4DC}"/>
              </a:ext>
            </a:extLst>
          </p:cNvPr>
          <p:cNvSpPr txBox="1">
            <a:spLocks noChangeArrowheads="1"/>
          </p:cNvSpPr>
          <p:nvPr/>
        </p:nvSpPr>
        <p:spPr bwMode="auto">
          <a:xfrm>
            <a:off x="6497226" y="2844614"/>
            <a:ext cx="1132874" cy="400109"/>
          </a:xfrm>
          <a:prstGeom prst="rect">
            <a:avLst/>
          </a:prstGeom>
          <a:noFill/>
          <a:ln w="6350" algn="ctr">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Anti-CD3</a:t>
            </a:r>
          </a:p>
        </p:txBody>
      </p:sp>
      <p:sp>
        <p:nvSpPr>
          <p:cNvPr id="21" name="Text Box 3">
            <a:extLst>
              <a:ext uri="{FF2B5EF4-FFF2-40B4-BE49-F238E27FC236}">
                <a16:creationId xmlns:a16="http://schemas.microsoft.com/office/drawing/2014/main" id="{DBA9C72A-6BEA-4BB0-9428-9F42A63F81A1}"/>
              </a:ext>
            </a:extLst>
          </p:cNvPr>
          <p:cNvSpPr txBox="1">
            <a:spLocks noChangeArrowheads="1"/>
          </p:cNvSpPr>
          <p:nvPr/>
        </p:nvSpPr>
        <p:spPr bwMode="auto">
          <a:xfrm>
            <a:off x="9649436" y="2844614"/>
            <a:ext cx="1588177" cy="456314"/>
          </a:xfrm>
          <a:prstGeom prst="rect">
            <a:avLst/>
          </a:prstGeom>
          <a:noFill/>
          <a:ln w="6350" algn="ctr">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Anti-CD123</a:t>
            </a:r>
          </a:p>
        </p:txBody>
      </p:sp>
      <p:sp>
        <p:nvSpPr>
          <p:cNvPr id="22" name="Text Box 3">
            <a:extLst>
              <a:ext uri="{FF2B5EF4-FFF2-40B4-BE49-F238E27FC236}">
                <a16:creationId xmlns:a16="http://schemas.microsoft.com/office/drawing/2014/main" id="{3E138BD3-5054-47B6-9749-F1A089485D0C}"/>
              </a:ext>
            </a:extLst>
          </p:cNvPr>
          <p:cNvSpPr txBox="1">
            <a:spLocks noChangeArrowheads="1"/>
          </p:cNvSpPr>
          <p:nvPr/>
        </p:nvSpPr>
        <p:spPr bwMode="auto">
          <a:xfrm>
            <a:off x="7892973" y="1726387"/>
            <a:ext cx="1885513" cy="456314"/>
          </a:xfrm>
          <a:prstGeom prst="rect">
            <a:avLst/>
          </a:prstGeom>
          <a:noFill/>
          <a:ln w="6350" algn="ctr">
            <a:noFill/>
            <a:miter lim="800000"/>
            <a:headEnd/>
            <a:tailEnd/>
          </a:ln>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Flotetuzumab</a:t>
            </a:r>
          </a:p>
        </p:txBody>
      </p:sp>
      <p:sp>
        <p:nvSpPr>
          <p:cNvPr id="23" name="Title 2">
            <a:extLst>
              <a:ext uri="{FF2B5EF4-FFF2-40B4-BE49-F238E27FC236}">
                <a16:creationId xmlns:a16="http://schemas.microsoft.com/office/drawing/2014/main" id="{2BBD6558-C302-4EA1-91F9-007F6B1E57C9}"/>
              </a:ext>
            </a:extLst>
          </p:cNvPr>
          <p:cNvSpPr>
            <a:spLocks noGrp="1"/>
          </p:cNvSpPr>
          <p:nvPr>
            <p:ph type="title"/>
          </p:nvPr>
        </p:nvSpPr>
        <p:spPr/>
        <p:txBody>
          <a:bodyPr/>
          <a:lstStyle/>
          <a:p>
            <a:r>
              <a:rPr lang="en-US" dirty="0"/>
              <a:t>Flotetuzumab: CD123 x CD3 Bispecific Antibody</a:t>
            </a:r>
          </a:p>
        </p:txBody>
      </p:sp>
      <p:sp>
        <p:nvSpPr>
          <p:cNvPr id="7" name="Content Placeholder 6">
            <a:extLst>
              <a:ext uri="{FF2B5EF4-FFF2-40B4-BE49-F238E27FC236}">
                <a16:creationId xmlns:a16="http://schemas.microsoft.com/office/drawing/2014/main" id="{221A04EF-CCC6-44C5-BF7D-1E86CAF7DEA2}"/>
              </a:ext>
            </a:extLst>
          </p:cNvPr>
          <p:cNvSpPr>
            <a:spLocks noGrp="1"/>
          </p:cNvSpPr>
          <p:nvPr>
            <p:ph sz="half" idx="1"/>
          </p:nvPr>
        </p:nvSpPr>
        <p:spPr/>
        <p:txBody>
          <a:bodyPr>
            <a:normAutofit/>
          </a:bodyPr>
          <a:lstStyle/>
          <a:p>
            <a:r>
              <a:rPr lang="en-US" sz="2200" dirty="0"/>
              <a:t>Bivalent, bispecific (CD3 x CD123) antibody construct coengaging T-cells with a tumor-associated antigen</a:t>
            </a:r>
          </a:p>
          <a:p>
            <a:r>
              <a:rPr lang="en-US" sz="2200" dirty="0"/>
              <a:t>CD123: low-affinity receptor for IL-3</a:t>
            </a:r>
          </a:p>
          <a:p>
            <a:pPr lvl="1"/>
            <a:r>
              <a:rPr lang="en-US" sz="2000" dirty="0"/>
              <a:t>Usually present on basophils, monocytes, hematopoietic progenitor cells, plasmacytoid dendritic cells </a:t>
            </a:r>
          </a:p>
          <a:p>
            <a:pPr lvl="1"/>
            <a:r>
              <a:rPr lang="en-US" sz="2000" dirty="0"/>
              <a:t>Overexpressed on leukemic stem cells in hematologic malignancies, including AML </a:t>
            </a:r>
          </a:p>
          <a:p>
            <a:r>
              <a:rPr lang="en-US" sz="2200" dirty="0"/>
              <a:t>Flotetuzumab engineered to redirect </a:t>
            </a:r>
            <a:br>
              <a:rPr lang="en-US" sz="2200" dirty="0"/>
            </a:br>
            <a:r>
              <a:rPr lang="en-US" sz="2200" dirty="0"/>
              <a:t>T-cells to kill tumor cells and recognize tumors regardless of TCR, MHC</a:t>
            </a:r>
          </a:p>
        </p:txBody>
      </p:sp>
      <p:sp>
        <p:nvSpPr>
          <p:cNvPr id="15" name="Text Box 15">
            <a:extLst>
              <a:ext uri="{FF2B5EF4-FFF2-40B4-BE49-F238E27FC236}">
                <a16:creationId xmlns:a16="http://schemas.microsoft.com/office/drawing/2014/main" id="{696C95BC-F695-48EB-91D4-A8C8047A04A4}"/>
              </a:ext>
            </a:extLst>
          </p:cNvPr>
          <p:cNvSpPr txBox="1">
            <a:spLocks noChangeArrowheads="1"/>
          </p:cNvSpPr>
          <p:nvPr/>
        </p:nvSpPr>
        <p:spPr bwMode="auto">
          <a:xfrm>
            <a:off x="403420" y="63609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Uy. ASH 2018. Abstr 764. Uy. Blood. 2021;137:751.</a:t>
            </a:r>
          </a:p>
        </p:txBody>
      </p:sp>
      <p:cxnSp>
        <p:nvCxnSpPr>
          <p:cNvPr id="12" name="Straight Connector 11">
            <a:extLst>
              <a:ext uri="{FF2B5EF4-FFF2-40B4-BE49-F238E27FC236}">
                <a16:creationId xmlns:a16="http://schemas.microsoft.com/office/drawing/2014/main" id="{B46B626D-8E13-3530-3D53-8E6474FC94D3}"/>
              </a:ext>
            </a:extLst>
          </p:cNvPr>
          <p:cNvCxnSpPr>
            <a:cxnSpLocks/>
          </p:cNvCxnSpPr>
          <p:nvPr/>
        </p:nvCxnSpPr>
        <p:spPr bwMode="auto">
          <a:xfrm>
            <a:off x="9538109" y="4184806"/>
            <a:ext cx="72598" cy="112355"/>
          </a:xfrm>
          <a:prstGeom prst="line">
            <a:avLst/>
          </a:prstGeom>
          <a:noFill/>
          <a:ln w="28575" cap="flat" cmpd="sng" algn="ctr">
            <a:solidFill>
              <a:schemeClr val="bg1"/>
            </a:solidFill>
            <a:prstDash val="solid"/>
            <a:round/>
            <a:headEnd type="none" w="med" len="med"/>
            <a:tailEnd type="none" w="med" len="med"/>
          </a:ln>
          <a:effectLst/>
        </p:spPr>
      </p:cxnSp>
      <p:sp>
        <p:nvSpPr>
          <p:cNvPr id="6" name="Freeform: Shape 5">
            <a:extLst>
              <a:ext uri="{FF2B5EF4-FFF2-40B4-BE49-F238E27FC236}">
                <a16:creationId xmlns:a16="http://schemas.microsoft.com/office/drawing/2014/main" id="{A2F15EF7-7B8C-54E3-2799-F431400250D6}"/>
              </a:ext>
            </a:extLst>
          </p:cNvPr>
          <p:cNvSpPr/>
          <p:nvPr/>
        </p:nvSpPr>
        <p:spPr bwMode="auto">
          <a:xfrm>
            <a:off x="8192936" y="2483058"/>
            <a:ext cx="558938" cy="152465"/>
          </a:xfrm>
          <a:custGeom>
            <a:avLst/>
            <a:gdLst>
              <a:gd name="connsiteX0" fmla="*/ 0 w 543382"/>
              <a:gd name="connsiteY0" fmla="*/ 140513 h 140513"/>
              <a:gd name="connsiteX1" fmla="*/ 268770 w 543382"/>
              <a:gd name="connsiteY1" fmla="*/ 286 h 140513"/>
              <a:gd name="connsiteX2" fmla="*/ 543382 w 543382"/>
              <a:gd name="connsiteY2" fmla="*/ 111299 h 140513"/>
              <a:gd name="connsiteX0" fmla="*/ 0 w 553753"/>
              <a:gd name="connsiteY0" fmla="*/ 152613 h 152613"/>
              <a:gd name="connsiteX1" fmla="*/ 279141 w 553753"/>
              <a:gd name="connsiteY1" fmla="*/ 286 h 152613"/>
              <a:gd name="connsiteX2" fmla="*/ 553753 w 553753"/>
              <a:gd name="connsiteY2" fmla="*/ 111299 h 152613"/>
              <a:gd name="connsiteX0" fmla="*/ 0 w 553753"/>
              <a:gd name="connsiteY0" fmla="*/ 152613 h 152613"/>
              <a:gd name="connsiteX1" fmla="*/ 279141 w 553753"/>
              <a:gd name="connsiteY1" fmla="*/ 286 h 152613"/>
              <a:gd name="connsiteX2" fmla="*/ 553753 w 553753"/>
              <a:gd name="connsiteY2" fmla="*/ 111299 h 152613"/>
              <a:gd name="connsiteX0" fmla="*/ 0 w 558938"/>
              <a:gd name="connsiteY0" fmla="*/ 152562 h 152562"/>
              <a:gd name="connsiteX1" fmla="*/ 279141 w 558938"/>
              <a:gd name="connsiteY1" fmla="*/ 235 h 152562"/>
              <a:gd name="connsiteX2" fmla="*/ 558938 w 558938"/>
              <a:gd name="connsiteY2" fmla="*/ 125076 h 152562"/>
              <a:gd name="connsiteX0" fmla="*/ 0 w 558938"/>
              <a:gd name="connsiteY0" fmla="*/ 152638 h 152638"/>
              <a:gd name="connsiteX1" fmla="*/ 279141 w 558938"/>
              <a:gd name="connsiteY1" fmla="*/ 311 h 152638"/>
              <a:gd name="connsiteX2" fmla="*/ 558938 w 558938"/>
              <a:gd name="connsiteY2" fmla="*/ 125152 h 152638"/>
              <a:gd name="connsiteX0" fmla="*/ 0 w 558938"/>
              <a:gd name="connsiteY0" fmla="*/ 152638 h 152638"/>
              <a:gd name="connsiteX1" fmla="*/ 279141 w 558938"/>
              <a:gd name="connsiteY1" fmla="*/ 311 h 152638"/>
              <a:gd name="connsiteX2" fmla="*/ 558938 w 558938"/>
              <a:gd name="connsiteY2" fmla="*/ 125152 h 152638"/>
              <a:gd name="connsiteX0" fmla="*/ 0 w 558938"/>
              <a:gd name="connsiteY0" fmla="*/ 152465 h 152465"/>
              <a:gd name="connsiteX1" fmla="*/ 279141 w 558938"/>
              <a:gd name="connsiteY1" fmla="*/ 138 h 152465"/>
              <a:gd name="connsiteX2" fmla="*/ 558938 w 558938"/>
              <a:gd name="connsiteY2" fmla="*/ 124979 h 152465"/>
            </a:gdLst>
            <a:ahLst/>
            <a:cxnLst>
              <a:cxn ang="0">
                <a:pos x="connsiteX0" y="connsiteY0"/>
              </a:cxn>
              <a:cxn ang="0">
                <a:pos x="connsiteX1" y="connsiteY1"/>
              </a:cxn>
              <a:cxn ang="0">
                <a:pos x="connsiteX2" y="connsiteY2"/>
              </a:cxn>
            </a:cxnLst>
            <a:rect l="l" t="t" r="r" b="b"/>
            <a:pathLst>
              <a:path w="558938" h="152465">
                <a:moveTo>
                  <a:pt x="0" y="152465"/>
                </a:moveTo>
                <a:cubicBezTo>
                  <a:pt x="71818" y="67500"/>
                  <a:pt x="173020" y="1550"/>
                  <a:pt x="279141" y="138"/>
                </a:cubicBezTo>
                <a:cubicBezTo>
                  <a:pt x="392176" y="-3003"/>
                  <a:pt x="489385" y="48024"/>
                  <a:pt x="558938" y="124979"/>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0" name="Straight Connector 9">
            <a:extLst>
              <a:ext uri="{FF2B5EF4-FFF2-40B4-BE49-F238E27FC236}">
                <a16:creationId xmlns:a16="http://schemas.microsoft.com/office/drawing/2014/main" id="{1A5A5241-EBF0-CD15-4468-59C280D6AFDA}"/>
              </a:ext>
            </a:extLst>
          </p:cNvPr>
          <p:cNvCxnSpPr>
            <a:cxnSpLocks/>
          </p:cNvCxnSpPr>
          <p:nvPr/>
        </p:nvCxnSpPr>
        <p:spPr bwMode="auto">
          <a:xfrm flipH="1">
            <a:off x="7925376" y="4184806"/>
            <a:ext cx="60500" cy="105441"/>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2A5C818-986F-DF1B-2285-25AAD9330D6A}"/>
              </a:ext>
            </a:extLst>
          </p:cNvPr>
          <p:cNvCxnSpPr>
            <a:cxnSpLocks/>
          </p:cNvCxnSpPr>
          <p:nvPr/>
        </p:nvCxnSpPr>
        <p:spPr bwMode="auto">
          <a:xfrm>
            <a:off x="8630624" y="4371489"/>
            <a:ext cx="32841" cy="160754"/>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46CF032-6790-7740-E80E-20BD71CEB64C}"/>
              </a:ext>
            </a:extLst>
          </p:cNvPr>
          <p:cNvCxnSpPr>
            <a:cxnSpLocks/>
          </p:cNvCxnSpPr>
          <p:nvPr/>
        </p:nvCxnSpPr>
        <p:spPr bwMode="auto">
          <a:xfrm flipH="1">
            <a:off x="8905461" y="4371489"/>
            <a:ext cx="46673" cy="155569"/>
          </a:xfrm>
          <a:prstGeom prst="line">
            <a:avLst/>
          </a:prstGeom>
          <a:noFill/>
          <a:ln w="28575" cap="flat" cmpd="sng" algn="ctr">
            <a:solidFill>
              <a:schemeClr val="bg1"/>
            </a:solidFill>
            <a:prstDash val="solid"/>
            <a:round/>
            <a:headEnd type="none" w="med" len="med"/>
            <a:tailEnd type="none" w="med" len="med"/>
          </a:ln>
          <a:effectLst/>
        </p:spPr>
      </p:cxnSp>
      <p:sp>
        <p:nvSpPr>
          <p:cNvPr id="8" name="Freeform: Shape 7">
            <a:extLst>
              <a:ext uri="{FF2B5EF4-FFF2-40B4-BE49-F238E27FC236}">
                <a16:creationId xmlns:a16="http://schemas.microsoft.com/office/drawing/2014/main" id="{01473EA2-DEEF-F54F-BEE1-3D0C240BEC7C}"/>
              </a:ext>
            </a:extLst>
          </p:cNvPr>
          <p:cNvSpPr/>
          <p:nvPr/>
        </p:nvSpPr>
        <p:spPr bwMode="auto">
          <a:xfrm>
            <a:off x="8787556" y="2483077"/>
            <a:ext cx="569310" cy="154345"/>
          </a:xfrm>
          <a:custGeom>
            <a:avLst/>
            <a:gdLst>
              <a:gd name="connsiteX0" fmla="*/ 0 w 543382"/>
              <a:gd name="connsiteY0" fmla="*/ 140513 h 140513"/>
              <a:gd name="connsiteX1" fmla="*/ 268770 w 543382"/>
              <a:gd name="connsiteY1" fmla="*/ 286 h 140513"/>
              <a:gd name="connsiteX2" fmla="*/ 543382 w 543382"/>
              <a:gd name="connsiteY2" fmla="*/ 111299 h 140513"/>
              <a:gd name="connsiteX0" fmla="*/ 0 w 553753"/>
              <a:gd name="connsiteY0" fmla="*/ 152613 h 152613"/>
              <a:gd name="connsiteX1" fmla="*/ 279141 w 553753"/>
              <a:gd name="connsiteY1" fmla="*/ 286 h 152613"/>
              <a:gd name="connsiteX2" fmla="*/ 553753 w 553753"/>
              <a:gd name="connsiteY2" fmla="*/ 111299 h 152613"/>
              <a:gd name="connsiteX0" fmla="*/ 0 w 553753"/>
              <a:gd name="connsiteY0" fmla="*/ 152613 h 152613"/>
              <a:gd name="connsiteX1" fmla="*/ 279141 w 553753"/>
              <a:gd name="connsiteY1" fmla="*/ 286 h 152613"/>
              <a:gd name="connsiteX2" fmla="*/ 553753 w 553753"/>
              <a:gd name="connsiteY2" fmla="*/ 111299 h 152613"/>
              <a:gd name="connsiteX0" fmla="*/ 0 w 558938"/>
              <a:gd name="connsiteY0" fmla="*/ 152562 h 152562"/>
              <a:gd name="connsiteX1" fmla="*/ 279141 w 558938"/>
              <a:gd name="connsiteY1" fmla="*/ 235 h 152562"/>
              <a:gd name="connsiteX2" fmla="*/ 558938 w 558938"/>
              <a:gd name="connsiteY2" fmla="*/ 125076 h 152562"/>
              <a:gd name="connsiteX0" fmla="*/ 0 w 558938"/>
              <a:gd name="connsiteY0" fmla="*/ 152638 h 152638"/>
              <a:gd name="connsiteX1" fmla="*/ 279141 w 558938"/>
              <a:gd name="connsiteY1" fmla="*/ 311 h 152638"/>
              <a:gd name="connsiteX2" fmla="*/ 558938 w 558938"/>
              <a:gd name="connsiteY2" fmla="*/ 125152 h 152638"/>
              <a:gd name="connsiteX0" fmla="*/ 0 w 558938"/>
              <a:gd name="connsiteY0" fmla="*/ 152638 h 152638"/>
              <a:gd name="connsiteX1" fmla="*/ 279141 w 558938"/>
              <a:gd name="connsiteY1" fmla="*/ 311 h 152638"/>
              <a:gd name="connsiteX2" fmla="*/ 558938 w 558938"/>
              <a:gd name="connsiteY2" fmla="*/ 125152 h 152638"/>
              <a:gd name="connsiteX0" fmla="*/ 0 w 558938"/>
              <a:gd name="connsiteY0" fmla="*/ 152465 h 152465"/>
              <a:gd name="connsiteX1" fmla="*/ 279141 w 558938"/>
              <a:gd name="connsiteY1" fmla="*/ 138 h 152465"/>
              <a:gd name="connsiteX2" fmla="*/ 558938 w 558938"/>
              <a:gd name="connsiteY2" fmla="*/ 124979 h 152465"/>
              <a:gd name="connsiteX0" fmla="*/ 0 w 548567"/>
              <a:gd name="connsiteY0" fmla="*/ 136908 h 136908"/>
              <a:gd name="connsiteX1" fmla="*/ 268770 w 548567"/>
              <a:gd name="connsiteY1" fmla="*/ 138 h 136908"/>
              <a:gd name="connsiteX2" fmla="*/ 548567 w 548567"/>
              <a:gd name="connsiteY2" fmla="*/ 124979 h 136908"/>
              <a:gd name="connsiteX0" fmla="*/ 0 w 569310"/>
              <a:gd name="connsiteY0" fmla="*/ 136860 h 154317"/>
              <a:gd name="connsiteX1" fmla="*/ 268770 w 569310"/>
              <a:gd name="connsiteY1" fmla="*/ 90 h 154317"/>
              <a:gd name="connsiteX2" fmla="*/ 569310 w 569310"/>
              <a:gd name="connsiteY2" fmla="*/ 154317 h 154317"/>
              <a:gd name="connsiteX0" fmla="*/ 0 w 569310"/>
              <a:gd name="connsiteY0" fmla="*/ 136879 h 154336"/>
              <a:gd name="connsiteX1" fmla="*/ 268770 w 569310"/>
              <a:gd name="connsiteY1" fmla="*/ 109 h 154336"/>
              <a:gd name="connsiteX2" fmla="*/ 569310 w 569310"/>
              <a:gd name="connsiteY2" fmla="*/ 154336 h 154336"/>
              <a:gd name="connsiteX0" fmla="*/ 0 w 569310"/>
              <a:gd name="connsiteY0" fmla="*/ 136888 h 154345"/>
              <a:gd name="connsiteX1" fmla="*/ 268770 w 569310"/>
              <a:gd name="connsiteY1" fmla="*/ 118 h 154345"/>
              <a:gd name="connsiteX2" fmla="*/ 569310 w 569310"/>
              <a:gd name="connsiteY2" fmla="*/ 154345 h 154345"/>
              <a:gd name="connsiteX0" fmla="*/ 0 w 569310"/>
              <a:gd name="connsiteY0" fmla="*/ 136888 h 154345"/>
              <a:gd name="connsiteX1" fmla="*/ 268770 w 569310"/>
              <a:gd name="connsiteY1" fmla="*/ 118 h 154345"/>
              <a:gd name="connsiteX2" fmla="*/ 569310 w 569310"/>
              <a:gd name="connsiteY2" fmla="*/ 154345 h 154345"/>
            </a:gdLst>
            <a:ahLst/>
            <a:cxnLst>
              <a:cxn ang="0">
                <a:pos x="connsiteX0" y="connsiteY0"/>
              </a:cxn>
              <a:cxn ang="0">
                <a:pos x="connsiteX1" y="connsiteY1"/>
              </a:cxn>
              <a:cxn ang="0">
                <a:pos x="connsiteX2" y="connsiteY2"/>
              </a:cxn>
            </a:cxnLst>
            <a:rect l="l" t="t" r="r" b="b"/>
            <a:pathLst>
              <a:path w="569310" h="154345">
                <a:moveTo>
                  <a:pt x="0" y="136888"/>
                </a:moveTo>
                <a:cubicBezTo>
                  <a:pt x="66632" y="48466"/>
                  <a:pt x="162649" y="1530"/>
                  <a:pt x="268770" y="118"/>
                </a:cubicBezTo>
                <a:cubicBezTo>
                  <a:pt x="381805" y="-3023"/>
                  <a:pt x="518770" y="56649"/>
                  <a:pt x="569310" y="154345"/>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Oval 1">
            <a:extLst>
              <a:ext uri="{FF2B5EF4-FFF2-40B4-BE49-F238E27FC236}">
                <a16:creationId xmlns:a16="http://schemas.microsoft.com/office/drawing/2014/main" id="{CF61683E-7DF4-5025-8E06-E65A666D2918}"/>
              </a:ext>
            </a:extLst>
          </p:cNvPr>
          <p:cNvSpPr/>
          <p:nvPr/>
        </p:nvSpPr>
        <p:spPr bwMode="auto">
          <a:xfrm rot="20734626">
            <a:off x="8091446" y="2596828"/>
            <a:ext cx="602392" cy="182154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 name="Oval 2">
            <a:extLst>
              <a:ext uri="{FF2B5EF4-FFF2-40B4-BE49-F238E27FC236}">
                <a16:creationId xmlns:a16="http://schemas.microsoft.com/office/drawing/2014/main" id="{D5EB9EF4-1DA9-AF4B-DF62-CBE659448BB6}"/>
              </a:ext>
            </a:extLst>
          </p:cNvPr>
          <p:cNvSpPr/>
          <p:nvPr/>
        </p:nvSpPr>
        <p:spPr bwMode="auto">
          <a:xfrm rot="1551183">
            <a:off x="8095620" y="2530228"/>
            <a:ext cx="593445" cy="178503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 name="Oval 3">
            <a:extLst>
              <a:ext uri="{FF2B5EF4-FFF2-40B4-BE49-F238E27FC236}">
                <a16:creationId xmlns:a16="http://schemas.microsoft.com/office/drawing/2014/main" id="{894A726E-A626-F9BE-2E32-39FF0BC1BC27}"/>
              </a:ext>
            </a:extLst>
          </p:cNvPr>
          <p:cNvSpPr/>
          <p:nvPr/>
        </p:nvSpPr>
        <p:spPr bwMode="auto">
          <a:xfrm rot="839568">
            <a:off x="8877489" y="2600515"/>
            <a:ext cx="562916" cy="182516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 name="Oval 4">
            <a:extLst>
              <a:ext uri="{FF2B5EF4-FFF2-40B4-BE49-F238E27FC236}">
                <a16:creationId xmlns:a16="http://schemas.microsoft.com/office/drawing/2014/main" id="{ED76DF5C-D206-EC34-9B9B-F3B7664F3ED9}"/>
              </a:ext>
            </a:extLst>
          </p:cNvPr>
          <p:cNvSpPr/>
          <p:nvPr/>
        </p:nvSpPr>
        <p:spPr bwMode="auto">
          <a:xfrm rot="20038421">
            <a:off x="8837906" y="2514814"/>
            <a:ext cx="578320" cy="1793474"/>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6" name="Straight Connector 25">
            <a:extLst>
              <a:ext uri="{FF2B5EF4-FFF2-40B4-BE49-F238E27FC236}">
                <a16:creationId xmlns:a16="http://schemas.microsoft.com/office/drawing/2014/main" id="{33AB8DF7-30BB-350D-31B2-93D1D10FAF3A}"/>
              </a:ext>
            </a:extLst>
          </p:cNvPr>
          <p:cNvCxnSpPr>
            <a:cxnSpLocks/>
          </p:cNvCxnSpPr>
          <p:nvPr/>
        </p:nvCxnSpPr>
        <p:spPr bwMode="auto">
          <a:xfrm flipH="1">
            <a:off x="8621980" y="4725840"/>
            <a:ext cx="48400" cy="259282"/>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B04F291-5A37-7E26-32CE-0FC28D0D8DAB}"/>
              </a:ext>
            </a:extLst>
          </p:cNvPr>
          <p:cNvCxnSpPr>
            <a:cxnSpLocks/>
          </p:cNvCxnSpPr>
          <p:nvPr/>
        </p:nvCxnSpPr>
        <p:spPr bwMode="auto">
          <a:xfrm>
            <a:off x="8907189" y="4746583"/>
            <a:ext cx="60499" cy="240268"/>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E5736621-90EE-CBB0-ABBD-4FDAA17B3A00}"/>
              </a:ext>
            </a:extLst>
          </p:cNvPr>
          <p:cNvSpPr txBox="1"/>
          <p:nvPr/>
        </p:nvSpPr>
        <p:spPr bwMode="auto">
          <a:xfrm>
            <a:off x="7652267" y="4210734"/>
            <a:ext cx="568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NH</a:t>
            </a:r>
            <a:r>
              <a:rPr kumimoji="0" 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mn-cs"/>
              </a:rPr>
              <a:t>2</a:t>
            </a:r>
          </a:p>
        </p:txBody>
      </p:sp>
      <p:sp>
        <p:nvSpPr>
          <p:cNvPr id="33" name="TextBox 32">
            <a:extLst>
              <a:ext uri="{FF2B5EF4-FFF2-40B4-BE49-F238E27FC236}">
                <a16:creationId xmlns:a16="http://schemas.microsoft.com/office/drawing/2014/main" id="{C0B31EC5-2312-0A85-FAEC-1BEDDF585DA4}"/>
              </a:ext>
            </a:extLst>
          </p:cNvPr>
          <p:cNvSpPr txBox="1"/>
          <p:nvPr/>
        </p:nvSpPr>
        <p:spPr bwMode="auto">
          <a:xfrm>
            <a:off x="9408468" y="4209006"/>
            <a:ext cx="568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NH</a:t>
            </a:r>
            <a:r>
              <a:rPr kumimoji="0" 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mn-cs"/>
              </a:rPr>
              <a:t>2</a:t>
            </a:r>
          </a:p>
        </p:txBody>
      </p:sp>
      <p:sp>
        <p:nvSpPr>
          <p:cNvPr id="34" name="TextBox 33">
            <a:extLst>
              <a:ext uri="{FF2B5EF4-FFF2-40B4-BE49-F238E27FC236}">
                <a16:creationId xmlns:a16="http://schemas.microsoft.com/office/drawing/2014/main" id="{9336359D-A09F-0D2F-E98F-699C6F55A6D1}"/>
              </a:ext>
            </a:extLst>
          </p:cNvPr>
          <p:cNvSpPr txBox="1"/>
          <p:nvPr/>
        </p:nvSpPr>
        <p:spPr bwMode="auto">
          <a:xfrm>
            <a:off x="8530368" y="4457916"/>
            <a:ext cx="267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endParaRPr kumimoji="0" 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mn-cs"/>
            </a:endParaRPr>
          </a:p>
        </p:txBody>
      </p:sp>
      <p:sp>
        <p:nvSpPr>
          <p:cNvPr id="35" name="TextBox 34">
            <a:extLst>
              <a:ext uri="{FF2B5EF4-FFF2-40B4-BE49-F238E27FC236}">
                <a16:creationId xmlns:a16="http://schemas.microsoft.com/office/drawing/2014/main" id="{D772670B-8489-8F00-9BF2-73AC70254D5A}"/>
              </a:ext>
            </a:extLst>
          </p:cNvPr>
          <p:cNvSpPr txBox="1"/>
          <p:nvPr/>
        </p:nvSpPr>
        <p:spPr bwMode="auto">
          <a:xfrm>
            <a:off x="8746436" y="4457916"/>
            <a:ext cx="267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endParaRPr kumimoji="0" 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mn-cs"/>
            </a:endParaRPr>
          </a:p>
        </p:txBody>
      </p:sp>
      <p:sp>
        <p:nvSpPr>
          <p:cNvPr id="36" name="TextBox 35">
            <a:extLst>
              <a:ext uri="{FF2B5EF4-FFF2-40B4-BE49-F238E27FC236}">
                <a16:creationId xmlns:a16="http://schemas.microsoft.com/office/drawing/2014/main" id="{CB1D90ED-0A89-CFE1-204E-4D8F0DB924FC}"/>
              </a:ext>
            </a:extLst>
          </p:cNvPr>
          <p:cNvSpPr txBox="1"/>
          <p:nvPr/>
        </p:nvSpPr>
        <p:spPr bwMode="auto">
          <a:xfrm>
            <a:off x="8058476" y="4905609"/>
            <a:ext cx="793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COOH</a:t>
            </a:r>
            <a:endParaRPr kumimoji="0" 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mn-cs"/>
            </a:endParaRPr>
          </a:p>
        </p:txBody>
      </p:sp>
      <p:sp>
        <p:nvSpPr>
          <p:cNvPr id="37" name="TextBox 36">
            <a:extLst>
              <a:ext uri="{FF2B5EF4-FFF2-40B4-BE49-F238E27FC236}">
                <a16:creationId xmlns:a16="http://schemas.microsoft.com/office/drawing/2014/main" id="{74977D55-CB6D-EA02-DCD4-94F3E83989D0}"/>
              </a:ext>
            </a:extLst>
          </p:cNvPr>
          <p:cNvSpPr txBox="1"/>
          <p:nvPr/>
        </p:nvSpPr>
        <p:spPr bwMode="auto">
          <a:xfrm>
            <a:off x="8815578" y="4905609"/>
            <a:ext cx="793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COOH</a:t>
            </a:r>
            <a:endParaRPr kumimoji="0" 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mn-cs"/>
            </a:endParaRPr>
          </a:p>
        </p:txBody>
      </p:sp>
      <p:sp>
        <p:nvSpPr>
          <p:cNvPr id="38" name="TextBox 37">
            <a:extLst>
              <a:ext uri="{FF2B5EF4-FFF2-40B4-BE49-F238E27FC236}">
                <a16:creationId xmlns:a16="http://schemas.microsoft.com/office/drawing/2014/main" id="{BCFEDEB2-5C10-589C-0909-9A940B999703}"/>
              </a:ext>
            </a:extLst>
          </p:cNvPr>
          <p:cNvSpPr txBox="1"/>
          <p:nvPr/>
        </p:nvSpPr>
        <p:spPr bwMode="auto">
          <a:xfrm>
            <a:off x="7904634" y="3788969"/>
            <a:ext cx="4926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VL</a:t>
            </a:r>
          </a:p>
        </p:txBody>
      </p:sp>
      <p:sp>
        <p:nvSpPr>
          <p:cNvPr id="39" name="TextBox 38">
            <a:extLst>
              <a:ext uri="{FF2B5EF4-FFF2-40B4-BE49-F238E27FC236}">
                <a16:creationId xmlns:a16="http://schemas.microsoft.com/office/drawing/2014/main" id="{50DEE974-036A-E277-572B-631E01D6CEF2}"/>
              </a:ext>
            </a:extLst>
          </p:cNvPr>
          <p:cNvSpPr txBox="1"/>
          <p:nvPr/>
        </p:nvSpPr>
        <p:spPr bwMode="auto">
          <a:xfrm>
            <a:off x="8345413" y="3942809"/>
            <a:ext cx="4926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VH</a:t>
            </a:r>
          </a:p>
        </p:txBody>
      </p:sp>
      <p:sp>
        <p:nvSpPr>
          <p:cNvPr id="40" name="TextBox 39">
            <a:extLst>
              <a:ext uri="{FF2B5EF4-FFF2-40B4-BE49-F238E27FC236}">
                <a16:creationId xmlns:a16="http://schemas.microsoft.com/office/drawing/2014/main" id="{DD415855-F323-E41B-31E0-6921E8ED766D}"/>
              </a:ext>
            </a:extLst>
          </p:cNvPr>
          <p:cNvSpPr txBox="1"/>
          <p:nvPr/>
        </p:nvSpPr>
        <p:spPr bwMode="auto">
          <a:xfrm>
            <a:off x="8768906" y="3942809"/>
            <a:ext cx="4926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VH</a:t>
            </a:r>
          </a:p>
        </p:txBody>
      </p:sp>
      <p:sp>
        <p:nvSpPr>
          <p:cNvPr id="41" name="TextBox 40">
            <a:extLst>
              <a:ext uri="{FF2B5EF4-FFF2-40B4-BE49-F238E27FC236}">
                <a16:creationId xmlns:a16="http://schemas.microsoft.com/office/drawing/2014/main" id="{A537BCBF-41B3-F5E2-49B9-567A9738DBAA}"/>
              </a:ext>
            </a:extLst>
          </p:cNvPr>
          <p:cNvSpPr txBox="1"/>
          <p:nvPr/>
        </p:nvSpPr>
        <p:spPr bwMode="auto">
          <a:xfrm>
            <a:off x="9188942" y="3788969"/>
            <a:ext cx="4926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VL</a:t>
            </a:r>
          </a:p>
        </p:txBody>
      </p:sp>
    </p:spTree>
    <p:extLst>
      <p:ext uri="{BB962C8B-B14F-4D97-AF65-F5344CB8AC3E}">
        <p14:creationId xmlns:p14="http://schemas.microsoft.com/office/powerpoint/2010/main" val="177162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Rectangle 20491">
            <a:extLst>
              <a:ext uri="{FF2B5EF4-FFF2-40B4-BE49-F238E27FC236}">
                <a16:creationId xmlns:a16="http://schemas.microsoft.com/office/drawing/2014/main" id="{34E01CAE-93B1-4BAE-7929-A44891816A5F}"/>
              </a:ext>
            </a:extLst>
          </p:cNvPr>
          <p:cNvSpPr/>
          <p:nvPr/>
        </p:nvSpPr>
        <p:spPr bwMode="auto">
          <a:xfrm>
            <a:off x="2322683" y="2134793"/>
            <a:ext cx="168406" cy="14476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93" name="Rectangle 20492">
            <a:extLst>
              <a:ext uri="{FF2B5EF4-FFF2-40B4-BE49-F238E27FC236}">
                <a16:creationId xmlns:a16="http://schemas.microsoft.com/office/drawing/2014/main" id="{0443C90A-C821-4A8B-448D-1612557586D3}"/>
              </a:ext>
            </a:extLst>
          </p:cNvPr>
          <p:cNvSpPr/>
          <p:nvPr/>
        </p:nvSpPr>
        <p:spPr bwMode="auto">
          <a:xfrm>
            <a:off x="2322683" y="1739328"/>
            <a:ext cx="168406" cy="19504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94" name="Rectangle 20493">
            <a:extLst>
              <a:ext uri="{FF2B5EF4-FFF2-40B4-BE49-F238E27FC236}">
                <a16:creationId xmlns:a16="http://schemas.microsoft.com/office/drawing/2014/main" id="{1A9704E7-8378-C58E-13DC-76E76693BC98}"/>
              </a:ext>
            </a:extLst>
          </p:cNvPr>
          <p:cNvSpPr/>
          <p:nvPr/>
        </p:nvSpPr>
        <p:spPr bwMode="auto">
          <a:xfrm>
            <a:off x="2322683" y="1930798"/>
            <a:ext cx="168406" cy="203995"/>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Flotetuzumab in PIF/ER AML: Efficacy</a:t>
            </a:r>
            <a:endParaRPr lang="en-US" altLang="en-US" dirty="0"/>
          </a:p>
        </p:txBody>
      </p:sp>
      <p:graphicFrame>
        <p:nvGraphicFramePr>
          <p:cNvPr id="13" name="Table 3">
            <a:extLst>
              <a:ext uri="{FF2B5EF4-FFF2-40B4-BE49-F238E27FC236}">
                <a16:creationId xmlns:a16="http://schemas.microsoft.com/office/drawing/2014/main" id="{DE0A4238-4331-445A-A758-8A802C1174D5}"/>
              </a:ext>
            </a:extLst>
          </p:cNvPr>
          <p:cNvGraphicFramePr>
            <a:graphicFrameLocks noGrp="1"/>
          </p:cNvGraphicFramePr>
          <p:nvPr/>
        </p:nvGraphicFramePr>
        <p:xfrm>
          <a:off x="5570484" y="1600200"/>
          <a:ext cx="5911905" cy="1676280"/>
        </p:xfrm>
        <a:graphic>
          <a:graphicData uri="http://schemas.openxmlformats.org/drawingml/2006/table">
            <a:tbl>
              <a:tblPr firstRow="1" bandRow="1">
                <a:tableStyleId>{2D5ABB26-0587-4C30-8999-92F81FD0307C}</a:tableStyleId>
              </a:tblPr>
              <a:tblGrid>
                <a:gridCol w="2487263">
                  <a:extLst>
                    <a:ext uri="{9D8B030D-6E8A-4147-A177-3AD203B41FA5}">
                      <a16:colId xmlns:a16="http://schemas.microsoft.com/office/drawing/2014/main" val="2804363319"/>
                    </a:ext>
                  </a:extLst>
                </a:gridCol>
                <a:gridCol w="1815464">
                  <a:extLst>
                    <a:ext uri="{9D8B030D-6E8A-4147-A177-3AD203B41FA5}">
                      <a16:colId xmlns:a16="http://schemas.microsoft.com/office/drawing/2014/main" val="834461234"/>
                    </a:ext>
                  </a:extLst>
                </a:gridCol>
                <a:gridCol w="1609178">
                  <a:extLst>
                    <a:ext uri="{9D8B030D-6E8A-4147-A177-3AD203B41FA5}">
                      <a16:colId xmlns:a16="http://schemas.microsoft.com/office/drawing/2014/main" val="3968862812"/>
                    </a:ext>
                  </a:extLst>
                </a:gridCol>
              </a:tblGrid>
              <a:tr h="203091">
                <a:tc>
                  <a:txBody>
                    <a:bodyPr/>
                    <a:lstStyle/>
                    <a:p>
                      <a:pPr algn="l"/>
                      <a:r>
                        <a:rPr lang="en-US" sz="1600" b="1" dirty="0">
                          <a:solidFill>
                            <a:schemeClr val="tx1"/>
                          </a:solidFill>
                          <a:latin typeface="Calibri" panose="020F0502020204030204" pitchFamily="34" charset="0"/>
                          <a:cs typeface="Calibri" panose="020F0502020204030204" pitchFamily="34" charset="0"/>
                        </a:rPr>
                        <a:t>Outcome, n (%)</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R/R (n = 50)</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PIF/ER (n = 30)</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68888635"/>
                  </a:ext>
                </a:extLst>
              </a:tr>
              <a:tr h="203091">
                <a:tc>
                  <a:txBody>
                    <a:bodyPr/>
                    <a:lstStyle/>
                    <a:p>
                      <a:pPr algn="l"/>
                      <a:r>
                        <a:rPr lang="en-US" sz="1600" b="0" dirty="0">
                          <a:solidFill>
                            <a:schemeClr val="bg1"/>
                          </a:solidFill>
                          <a:latin typeface="Calibri" panose="020F0502020204030204" pitchFamily="34" charset="0"/>
                          <a:cs typeface="Calibri" panose="020F0502020204030204" pitchFamily="34" charset="0"/>
                        </a:rPr>
                        <a:t>CR</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12.0 (6)</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16.7 (5)</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99779701"/>
                  </a:ext>
                </a:extLst>
              </a:tr>
              <a:tr h="2030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CR/CRh</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18.0 (9)</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26.7 (8)</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36486379"/>
                  </a:ext>
                </a:extLst>
              </a:tr>
              <a:tr h="203091">
                <a:tc>
                  <a:txBody>
                    <a:bodyPr/>
                    <a:lstStyle/>
                    <a:p>
                      <a:pPr algn="l"/>
                      <a:r>
                        <a:rPr lang="en-US" sz="1600" b="0" dirty="0">
                          <a:solidFill>
                            <a:schemeClr val="bg1"/>
                          </a:solidFill>
                          <a:latin typeface="Calibri" panose="020F0502020204030204" pitchFamily="34" charset="0"/>
                          <a:cs typeface="Calibri" panose="020F0502020204030204" pitchFamily="34" charset="0"/>
                        </a:rPr>
                        <a:t>CR/CRh/CRi</a:t>
                      </a:r>
                      <a:endParaRPr lang="en-US" sz="1600" b="0" baseline="30000" dirty="0">
                        <a:solidFill>
                          <a:schemeClr val="bg1"/>
                        </a:solidFill>
                        <a:latin typeface="Calibri" panose="020F0502020204030204" pitchFamily="34" charset="0"/>
                        <a:cs typeface="Calibri" panose="020F0502020204030204" pitchFamily="34" charset="0"/>
                      </a:endParaRP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20.0 (10)</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30.0 (9)</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2574979"/>
                  </a:ext>
                </a:extLst>
              </a:tr>
              <a:tr h="203091">
                <a:tc>
                  <a:txBody>
                    <a:bodyPr/>
                    <a:lstStyle/>
                    <a:p>
                      <a:pPr algn="l"/>
                      <a:r>
                        <a:rPr lang="en-US" sz="1600" b="0" dirty="0">
                          <a:solidFill>
                            <a:schemeClr val="bg1"/>
                          </a:solidFill>
                          <a:latin typeface="Calibri" panose="020F0502020204030204" pitchFamily="34" charset="0"/>
                          <a:cs typeface="Calibri" panose="020F0502020204030204" pitchFamily="34" charset="0"/>
                        </a:rPr>
                        <a:t>CR/CRh/CRi/MLFS/PR</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24.0 (12)</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30.0 (9)</a:t>
                      </a:r>
                    </a:p>
                  </a:txBody>
                  <a:tcPr marL="91416" marR="91416"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98466710"/>
                  </a:ext>
                </a:extLst>
              </a:tr>
            </a:tbl>
          </a:graphicData>
        </a:graphic>
      </p:graphicFrame>
      <p:sp>
        <p:nvSpPr>
          <p:cNvPr id="14" name="TextBox 13">
            <a:extLst>
              <a:ext uri="{FF2B5EF4-FFF2-40B4-BE49-F238E27FC236}">
                <a16:creationId xmlns:a16="http://schemas.microsoft.com/office/drawing/2014/main" id="{712F0B86-665E-4CEC-BFF7-BB3A24DDF53B}"/>
              </a:ext>
            </a:extLst>
          </p:cNvPr>
          <p:cNvSpPr txBox="1"/>
          <p:nvPr/>
        </p:nvSpPr>
        <p:spPr bwMode="auto">
          <a:xfrm>
            <a:off x="611762" y="5658459"/>
            <a:ext cx="1114609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 of 40 (72.5%) evaluable patients had evidence of reduction in blast count </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time to first response was 0.84 mo (range: 0.8-2.1 mo)</a:t>
            </a:r>
          </a:p>
        </p:txBody>
      </p:sp>
      <p:sp>
        <p:nvSpPr>
          <p:cNvPr id="10" name="Text Box 11">
            <a:extLst>
              <a:ext uri="{FF2B5EF4-FFF2-40B4-BE49-F238E27FC236}">
                <a16:creationId xmlns:a16="http://schemas.microsoft.com/office/drawing/2014/main" id="{91A5F53F-0D0C-447D-BCE8-3149EB44FFDE}"/>
              </a:ext>
            </a:extLst>
          </p:cNvPr>
          <p:cNvSpPr txBox="1">
            <a:spLocks noChangeArrowheads="1"/>
          </p:cNvSpPr>
          <p:nvPr/>
        </p:nvSpPr>
        <p:spPr bwMode="auto">
          <a:xfrm>
            <a:off x="405121" y="63808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Uy. Blood. 2021;137:751.</a:t>
            </a:r>
          </a:p>
        </p:txBody>
      </p:sp>
      <p:sp>
        <p:nvSpPr>
          <p:cNvPr id="3" name="TextBox 2">
            <a:extLst>
              <a:ext uri="{FF2B5EF4-FFF2-40B4-BE49-F238E27FC236}">
                <a16:creationId xmlns:a16="http://schemas.microsoft.com/office/drawing/2014/main" id="{65C73A8F-56BE-65F3-2C90-392111E1CB45}"/>
              </a:ext>
            </a:extLst>
          </p:cNvPr>
          <p:cNvSpPr txBox="1"/>
          <p:nvPr/>
        </p:nvSpPr>
        <p:spPr bwMode="auto">
          <a:xfrm rot="16200000">
            <a:off x="-290090" y="3073777"/>
            <a:ext cx="34321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Bone Marrow Change (%)</a:t>
            </a:r>
          </a:p>
        </p:txBody>
      </p:sp>
      <p:cxnSp>
        <p:nvCxnSpPr>
          <p:cNvPr id="5" name="Straight Connector 4">
            <a:extLst>
              <a:ext uri="{FF2B5EF4-FFF2-40B4-BE49-F238E27FC236}">
                <a16:creationId xmlns:a16="http://schemas.microsoft.com/office/drawing/2014/main" id="{F3CC9909-5661-CA9A-4E4A-80851559D4D3}"/>
              </a:ext>
            </a:extLst>
          </p:cNvPr>
          <p:cNvCxnSpPr>
            <a:cxnSpLocks/>
          </p:cNvCxnSpPr>
          <p:nvPr/>
        </p:nvCxnSpPr>
        <p:spPr bwMode="auto">
          <a:xfrm>
            <a:off x="2298274" y="2126440"/>
            <a:ext cx="0" cy="2988677"/>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C7FC653B-B6CF-44B9-54E9-573951D452F7}"/>
              </a:ext>
            </a:extLst>
          </p:cNvPr>
          <p:cNvCxnSpPr>
            <a:cxnSpLocks/>
          </p:cNvCxnSpPr>
          <p:nvPr/>
        </p:nvCxnSpPr>
        <p:spPr bwMode="auto">
          <a:xfrm>
            <a:off x="2298274" y="1607871"/>
            <a:ext cx="0" cy="322188"/>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DF906DB7-A1BB-5D59-E587-C614D23FE6A8}"/>
              </a:ext>
            </a:extLst>
          </p:cNvPr>
          <p:cNvSpPr txBox="1"/>
          <p:nvPr/>
        </p:nvSpPr>
        <p:spPr bwMode="auto">
          <a:xfrm>
            <a:off x="1698320" y="1505932"/>
            <a:ext cx="6386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350</a:t>
            </a:r>
          </a:p>
        </p:txBody>
      </p:sp>
      <p:sp>
        <p:nvSpPr>
          <p:cNvPr id="20480" name="TextBox 20479">
            <a:extLst>
              <a:ext uri="{FF2B5EF4-FFF2-40B4-BE49-F238E27FC236}">
                <a16:creationId xmlns:a16="http://schemas.microsoft.com/office/drawing/2014/main" id="{194D72F6-A559-0690-4906-4175F8EF58D1}"/>
              </a:ext>
            </a:extLst>
          </p:cNvPr>
          <p:cNvSpPr txBox="1"/>
          <p:nvPr/>
        </p:nvSpPr>
        <p:spPr bwMode="auto">
          <a:xfrm>
            <a:off x="1698320" y="1718035"/>
            <a:ext cx="6386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a:t>
            </a:r>
          </a:p>
        </p:txBody>
      </p:sp>
      <p:sp>
        <p:nvSpPr>
          <p:cNvPr id="20481" name="TextBox 20480">
            <a:extLst>
              <a:ext uri="{FF2B5EF4-FFF2-40B4-BE49-F238E27FC236}">
                <a16:creationId xmlns:a16="http://schemas.microsoft.com/office/drawing/2014/main" id="{F9C09864-5EC8-FEB2-E6E1-CA2082EA59CA}"/>
              </a:ext>
            </a:extLst>
          </p:cNvPr>
          <p:cNvSpPr txBox="1"/>
          <p:nvPr/>
        </p:nvSpPr>
        <p:spPr bwMode="auto">
          <a:xfrm>
            <a:off x="1698320" y="1930138"/>
            <a:ext cx="6386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0483" name="TextBox 20482">
            <a:extLst>
              <a:ext uri="{FF2B5EF4-FFF2-40B4-BE49-F238E27FC236}">
                <a16:creationId xmlns:a16="http://schemas.microsoft.com/office/drawing/2014/main" id="{03030F5F-F585-1F09-3F8B-32B2A50FDB8F}"/>
              </a:ext>
            </a:extLst>
          </p:cNvPr>
          <p:cNvSpPr txBox="1"/>
          <p:nvPr/>
        </p:nvSpPr>
        <p:spPr bwMode="auto">
          <a:xfrm>
            <a:off x="1780806" y="2665429"/>
            <a:ext cx="4147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20484" name="TextBox 20483">
            <a:extLst>
              <a:ext uri="{FF2B5EF4-FFF2-40B4-BE49-F238E27FC236}">
                <a16:creationId xmlns:a16="http://schemas.microsoft.com/office/drawing/2014/main" id="{AC66339B-C95A-D365-4EC6-AB1B6A3DD71D}"/>
              </a:ext>
            </a:extLst>
          </p:cNvPr>
          <p:cNvSpPr txBox="1"/>
          <p:nvPr/>
        </p:nvSpPr>
        <p:spPr bwMode="auto">
          <a:xfrm>
            <a:off x="1904815" y="3398363"/>
            <a:ext cx="4147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0485" name="TextBox 20484">
            <a:extLst>
              <a:ext uri="{FF2B5EF4-FFF2-40B4-BE49-F238E27FC236}">
                <a16:creationId xmlns:a16="http://schemas.microsoft.com/office/drawing/2014/main" id="{1C23EC71-BB6F-E539-1DCE-FF909FFCFAA0}"/>
              </a:ext>
            </a:extLst>
          </p:cNvPr>
          <p:cNvSpPr txBox="1"/>
          <p:nvPr/>
        </p:nvSpPr>
        <p:spPr bwMode="auto">
          <a:xfrm>
            <a:off x="1728061" y="4131297"/>
            <a:ext cx="530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20486" name="TextBox 20485">
            <a:extLst>
              <a:ext uri="{FF2B5EF4-FFF2-40B4-BE49-F238E27FC236}">
                <a16:creationId xmlns:a16="http://schemas.microsoft.com/office/drawing/2014/main" id="{95314F80-3FA7-A366-36E4-1028BCCE92CA}"/>
              </a:ext>
            </a:extLst>
          </p:cNvPr>
          <p:cNvSpPr txBox="1"/>
          <p:nvPr/>
        </p:nvSpPr>
        <p:spPr bwMode="auto">
          <a:xfrm>
            <a:off x="1612583" y="4847734"/>
            <a:ext cx="6457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0487" name="Rectangle 20486">
            <a:extLst>
              <a:ext uri="{FF2B5EF4-FFF2-40B4-BE49-F238E27FC236}">
                <a16:creationId xmlns:a16="http://schemas.microsoft.com/office/drawing/2014/main" id="{12ECFF9F-1E19-8AE6-2697-018C2CF7C7B3}"/>
              </a:ext>
            </a:extLst>
          </p:cNvPr>
          <p:cNvSpPr/>
          <p:nvPr/>
        </p:nvSpPr>
        <p:spPr bwMode="auto">
          <a:xfrm>
            <a:off x="2500652" y="4303485"/>
            <a:ext cx="185057" cy="18505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88" name="Rectangle 20487">
            <a:extLst>
              <a:ext uri="{FF2B5EF4-FFF2-40B4-BE49-F238E27FC236}">
                <a16:creationId xmlns:a16="http://schemas.microsoft.com/office/drawing/2014/main" id="{6C6E5D64-0D8D-4A25-0E98-729B3D7DEB74}"/>
              </a:ext>
            </a:extLst>
          </p:cNvPr>
          <p:cNvSpPr/>
          <p:nvPr/>
        </p:nvSpPr>
        <p:spPr bwMode="auto">
          <a:xfrm>
            <a:off x="2500652" y="4528465"/>
            <a:ext cx="185057" cy="18505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89" name="Rectangle 20488">
            <a:extLst>
              <a:ext uri="{FF2B5EF4-FFF2-40B4-BE49-F238E27FC236}">
                <a16:creationId xmlns:a16="http://schemas.microsoft.com/office/drawing/2014/main" id="{B0096916-E6AA-8FCB-4B15-27FD4D9A6A17}"/>
              </a:ext>
            </a:extLst>
          </p:cNvPr>
          <p:cNvSpPr/>
          <p:nvPr/>
        </p:nvSpPr>
        <p:spPr bwMode="auto">
          <a:xfrm>
            <a:off x="2500652" y="4753445"/>
            <a:ext cx="185057" cy="18505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90" name="Rectangle 20489">
            <a:extLst>
              <a:ext uri="{FF2B5EF4-FFF2-40B4-BE49-F238E27FC236}">
                <a16:creationId xmlns:a16="http://schemas.microsoft.com/office/drawing/2014/main" id="{4003F997-25CD-36EE-ACB0-2BCFF4259ECC}"/>
              </a:ext>
            </a:extLst>
          </p:cNvPr>
          <p:cNvSpPr/>
          <p:nvPr/>
        </p:nvSpPr>
        <p:spPr bwMode="auto">
          <a:xfrm>
            <a:off x="2500652" y="4978426"/>
            <a:ext cx="185057" cy="18505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91" name="Rectangle 20490">
            <a:extLst>
              <a:ext uri="{FF2B5EF4-FFF2-40B4-BE49-F238E27FC236}">
                <a16:creationId xmlns:a16="http://schemas.microsoft.com/office/drawing/2014/main" id="{A8D0037F-CE9B-E269-F55E-EDCFB8BFB76C}"/>
              </a:ext>
            </a:extLst>
          </p:cNvPr>
          <p:cNvSpPr/>
          <p:nvPr/>
        </p:nvSpPr>
        <p:spPr bwMode="auto">
          <a:xfrm>
            <a:off x="2547794" y="2141951"/>
            <a:ext cx="168406" cy="144049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95" name="Rectangle 20494">
            <a:extLst>
              <a:ext uri="{FF2B5EF4-FFF2-40B4-BE49-F238E27FC236}">
                <a16:creationId xmlns:a16="http://schemas.microsoft.com/office/drawing/2014/main" id="{9DCDAF2B-6220-BFD6-3CE2-76DB54CBB8E9}"/>
              </a:ext>
            </a:extLst>
          </p:cNvPr>
          <p:cNvSpPr/>
          <p:nvPr/>
        </p:nvSpPr>
        <p:spPr bwMode="auto">
          <a:xfrm>
            <a:off x="2772905" y="2864881"/>
            <a:ext cx="168406" cy="71756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96" name="Rectangle 20495">
            <a:extLst>
              <a:ext uri="{FF2B5EF4-FFF2-40B4-BE49-F238E27FC236}">
                <a16:creationId xmlns:a16="http://schemas.microsoft.com/office/drawing/2014/main" id="{E87F917B-54B5-151C-B5EF-15EF3F040719}"/>
              </a:ext>
            </a:extLst>
          </p:cNvPr>
          <p:cNvSpPr/>
          <p:nvPr/>
        </p:nvSpPr>
        <p:spPr bwMode="auto">
          <a:xfrm>
            <a:off x="2998016" y="2900670"/>
            <a:ext cx="168406" cy="68177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97" name="Rectangle 20496">
            <a:extLst>
              <a:ext uri="{FF2B5EF4-FFF2-40B4-BE49-F238E27FC236}">
                <a16:creationId xmlns:a16="http://schemas.microsoft.com/office/drawing/2014/main" id="{A43ED5DA-4ABD-9BC5-4E95-60F42CC1B5E0}"/>
              </a:ext>
            </a:extLst>
          </p:cNvPr>
          <p:cNvSpPr/>
          <p:nvPr/>
        </p:nvSpPr>
        <p:spPr bwMode="auto">
          <a:xfrm>
            <a:off x="3223127" y="3006246"/>
            <a:ext cx="168406" cy="57619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98" name="Rectangle 20497">
            <a:extLst>
              <a:ext uri="{FF2B5EF4-FFF2-40B4-BE49-F238E27FC236}">
                <a16:creationId xmlns:a16="http://schemas.microsoft.com/office/drawing/2014/main" id="{E5A2FDC5-1C3B-0A49-81C0-2B7E22559BE9}"/>
              </a:ext>
            </a:extLst>
          </p:cNvPr>
          <p:cNvSpPr/>
          <p:nvPr/>
        </p:nvSpPr>
        <p:spPr bwMode="auto">
          <a:xfrm>
            <a:off x="3448238" y="3006246"/>
            <a:ext cx="168406" cy="57619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99" name="Rectangle 20498">
            <a:extLst>
              <a:ext uri="{FF2B5EF4-FFF2-40B4-BE49-F238E27FC236}">
                <a16:creationId xmlns:a16="http://schemas.microsoft.com/office/drawing/2014/main" id="{A101F4DB-B9E3-D887-5CAC-580A62A40458}"/>
              </a:ext>
            </a:extLst>
          </p:cNvPr>
          <p:cNvSpPr/>
          <p:nvPr/>
        </p:nvSpPr>
        <p:spPr bwMode="auto">
          <a:xfrm>
            <a:off x="3673349" y="3092139"/>
            <a:ext cx="168406" cy="49030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00" name="Rectangle 20499">
            <a:extLst>
              <a:ext uri="{FF2B5EF4-FFF2-40B4-BE49-F238E27FC236}">
                <a16:creationId xmlns:a16="http://schemas.microsoft.com/office/drawing/2014/main" id="{D23A9B25-39C9-665F-EDCB-6D68432C392C}"/>
              </a:ext>
            </a:extLst>
          </p:cNvPr>
          <p:cNvSpPr/>
          <p:nvPr/>
        </p:nvSpPr>
        <p:spPr bwMode="auto">
          <a:xfrm>
            <a:off x="3898460" y="3110033"/>
            <a:ext cx="168406" cy="4724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01" name="Rectangle 20500">
            <a:extLst>
              <a:ext uri="{FF2B5EF4-FFF2-40B4-BE49-F238E27FC236}">
                <a16:creationId xmlns:a16="http://schemas.microsoft.com/office/drawing/2014/main" id="{E1398018-BB1E-B8CC-CCE7-1D24EE2DF5CB}"/>
              </a:ext>
            </a:extLst>
          </p:cNvPr>
          <p:cNvSpPr/>
          <p:nvPr/>
        </p:nvSpPr>
        <p:spPr bwMode="auto">
          <a:xfrm>
            <a:off x="4123571" y="3410658"/>
            <a:ext cx="168406" cy="17178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02" name="Rectangle 20501">
            <a:extLst>
              <a:ext uri="{FF2B5EF4-FFF2-40B4-BE49-F238E27FC236}">
                <a16:creationId xmlns:a16="http://schemas.microsoft.com/office/drawing/2014/main" id="{A978AD30-BEB3-B672-BA45-45D3D19FEE05}"/>
              </a:ext>
            </a:extLst>
          </p:cNvPr>
          <p:cNvSpPr/>
          <p:nvPr/>
        </p:nvSpPr>
        <p:spPr bwMode="auto">
          <a:xfrm>
            <a:off x="4348682" y="3442868"/>
            <a:ext cx="168406" cy="1395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03" name="Rectangle 20502">
            <a:extLst>
              <a:ext uri="{FF2B5EF4-FFF2-40B4-BE49-F238E27FC236}">
                <a16:creationId xmlns:a16="http://schemas.microsoft.com/office/drawing/2014/main" id="{13E12BFB-288C-6197-931E-C1FE62986A5B}"/>
              </a:ext>
            </a:extLst>
          </p:cNvPr>
          <p:cNvSpPr/>
          <p:nvPr/>
        </p:nvSpPr>
        <p:spPr bwMode="auto">
          <a:xfrm>
            <a:off x="4573792" y="3475078"/>
            <a:ext cx="168406" cy="1073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04" name="Rectangle 20503">
            <a:extLst>
              <a:ext uri="{FF2B5EF4-FFF2-40B4-BE49-F238E27FC236}">
                <a16:creationId xmlns:a16="http://schemas.microsoft.com/office/drawing/2014/main" id="{653BE35D-5508-FAD7-A2CF-69755DE435C2}"/>
              </a:ext>
            </a:extLst>
          </p:cNvPr>
          <p:cNvSpPr/>
          <p:nvPr/>
        </p:nvSpPr>
        <p:spPr bwMode="auto">
          <a:xfrm>
            <a:off x="4790313" y="3591392"/>
            <a:ext cx="168406" cy="6978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05" name="Rectangle 20504">
            <a:extLst>
              <a:ext uri="{FF2B5EF4-FFF2-40B4-BE49-F238E27FC236}">
                <a16:creationId xmlns:a16="http://schemas.microsoft.com/office/drawing/2014/main" id="{1B96CE17-D6CA-D6FC-2961-393D6D3359B9}"/>
              </a:ext>
            </a:extLst>
          </p:cNvPr>
          <p:cNvSpPr/>
          <p:nvPr/>
        </p:nvSpPr>
        <p:spPr bwMode="auto">
          <a:xfrm>
            <a:off x="5014858" y="3591392"/>
            <a:ext cx="168406" cy="715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06" name="Rectangle 20505">
            <a:extLst>
              <a:ext uri="{FF2B5EF4-FFF2-40B4-BE49-F238E27FC236}">
                <a16:creationId xmlns:a16="http://schemas.microsoft.com/office/drawing/2014/main" id="{1526741D-DE48-285A-95C0-2CBC1BC6DDE9}"/>
              </a:ext>
            </a:extLst>
          </p:cNvPr>
          <p:cNvSpPr/>
          <p:nvPr/>
        </p:nvSpPr>
        <p:spPr bwMode="auto">
          <a:xfrm>
            <a:off x="5239403" y="3591391"/>
            <a:ext cx="168406" cy="1825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07" name="Rectangle 20506">
            <a:extLst>
              <a:ext uri="{FF2B5EF4-FFF2-40B4-BE49-F238E27FC236}">
                <a16:creationId xmlns:a16="http://schemas.microsoft.com/office/drawing/2014/main" id="{6EBED819-90F4-4093-59E2-244A6D260C10}"/>
              </a:ext>
            </a:extLst>
          </p:cNvPr>
          <p:cNvSpPr/>
          <p:nvPr/>
        </p:nvSpPr>
        <p:spPr bwMode="auto">
          <a:xfrm>
            <a:off x="5463948" y="3591391"/>
            <a:ext cx="168406" cy="18252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08" name="Rectangle 20507">
            <a:extLst>
              <a:ext uri="{FF2B5EF4-FFF2-40B4-BE49-F238E27FC236}">
                <a16:creationId xmlns:a16="http://schemas.microsoft.com/office/drawing/2014/main" id="{E5E3BB7A-B71E-B398-6A79-1A437939E3CA}"/>
              </a:ext>
            </a:extLst>
          </p:cNvPr>
          <p:cNvSpPr/>
          <p:nvPr/>
        </p:nvSpPr>
        <p:spPr bwMode="auto">
          <a:xfrm>
            <a:off x="5688493" y="3591391"/>
            <a:ext cx="168406" cy="20936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09" name="Rectangle 20508">
            <a:extLst>
              <a:ext uri="{FF2B5EF4-FFF2-40B4-BE49-F238E27FC236}">
                <a16:creationId xmlns:a16="http://schemas.microsoft.com/office/drawing/2014/main" id="{BD8A9892-F65B-9EC8-9D45-3E75692B5864}"/>
              </a:ext>
            </a:extLst>
          </p:cNvPr>
          <p:cNvSpPr/>
          <p:nvPr/>
        </p:nvSpPr>
        <p:spPr bwMode="auto">
          <a:xfrm>
            <a:off x="5913038" y="3591391"/>
            <a:ext cx="168406" cy="23441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10" name="Rectangle 20509">
            <a:extLst>
              <a:ext uri="{FF2B5EF4-FFF2-40B4-BE49-F238E27FC236}">
                <a16:creationId xmlns:a16="http://schemas.microsoft.com/office/drawing/2014/main" id="{53D1623F-2FAF-D36A-79C4-6FA90F24F07C}"/>
              </a:ext>
            </a:extLst>
          </p:cNvPr>
          <p:cNvSpPr/>
          <p:nvPr/>
        </p:nvSpPr>
        <p:spPr bwMode="auto">
          <a:xfrm>
            <a:off x="6137583" y="3591390"/>
            <a:ext cx="168406" cy="24336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11" name="Rectangle 20510">
            <a:extLst>
              <a:ext uri="{FF2B5EF4-FFF2-40B4-BE49-F238E27FC236}">
                <a16:creationId xmlns:a16="http://schemas.microsoft.com/office/drawing/2014/main" id="{DFA46B0F-14F3-D0A0-3F95-3A24BF6C90AE}"/>
              </a:ext>
            </a:extLst>
          </p:cNvPr>
          <p:cNvSpPr/>
          <p:nvPr/>
        </p:nvSpPr>
        <p:spPr bwMode="auto">
          <a:xfrm>
            <a:off x="6362128" y="3591390"/>
            <a:ext cx="168406" cy="29167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12" name="Rectangle 20511">
            <a:extLst>
              <a:ext uri="{FF2B5EF4-FFF2-40B4-BE49-F238E27FC236}">
                <a16:creationId xmlns:a16="http://schemas.microsoft.com/office/drawing/2014/main" id="{F4ED5140-19DE-2D55-A578-B14435996EF3}"/>
              </a:ext>
            </a:extLst>
          </p:cNvPr>
          <p:cNvSpPr/>
          <p:nvPr/>
        </p:nvSpPr>
        <p:spPr bwMode="auto">
          <a:xfrm>
            <a:off x="6586673" y="3591389"/>
            <a:ext cx="168406" cy="39009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13" name="Rectangle 20512">
            <a:extLst>
              <a:ext uri="{FF2B5EF4-FFF2-40B4-BE49-F238E27FC236}">
                <a16:creationId xmlns:a16="http://schemas.microsoft.com/office/drawing/2014/main" id="{7110A713-E886-BA2C-5D1F-B8C3930E4211}"/>
              </a:ext>
            </a:extLst>
          </p:cNvPr>
          <p:cNvSpPr/>
          <p:nvPr/>
        </p:nvSpPr>
        <p:spPr bwMode="auto">
          <a:xfrm>
            <a:off x="6811218" y="3591389"/>
            <a:ext cx="168406" cy="39009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14" name="Rectangle 20513">
            <a:extLst>
              <a:ext uri="{FF2B5EF4-FFF2-40B4-BE49-F238E27FC236}">
                <a16:creationId xmlns:a16="http://schemas.microsoft.com/office/drawing/2014/main" id="{1E50279F-3ADC-6715-243E-43C76E1C77EE}"/>
              </a:ext>
            </a:extLst>
          </p:cNvPr>
          <p:cNvSpPr/>
          <p:nvPr/>
        </p:nvSpPr>
        <p:spPr bwMode="auto">
          <a:xfrm>
            <a:off x="7035763" y="3591389"/>
            <a:ext cx="168406" cy="4473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15" name="Rectangle 20514">
            <a:extLst>
              <a:ext uri="{FF2B5EF4-FFF2-40B4-BE49-F238E27FC236}">
                <a16:creationId xmlns:a16="http://schemas.microsoft.com/office/drawing/2014/main" id="{7A0BAFFE-4CCE-EC23-3C4C-B2B973024289}"/>
              </a:ext>
            </a:extLst>
          </p:cNvPr>
          <p:cNvSpPr/>
          <p:nvPr/>
        </p:nvSpPr>
        <p:spPr bwMode="auto">
          <a:xfrm>
            <a:off x="7260308" y="3591389"/>
            <a:ext cx="168406" cy="53683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16" name="Rectangle 20515">
            <a:extLst>
              <a:ext uri="{FF2B5EF4-FFF2-40B4-BE49-F238E27FC236}">
                <a16:creationId xmlns:a16="http://schemas.microsoft.com/office/drawing/2014/main" id="{49842F55-97A7-5689-C99B-3A63E2FD3C8E}"/>
              </a:ext>
            </a:extLst>
          </p:cNvPr>
          <p:cNvSpPr/>
          <p:nvPr/>
        </p:nvSpPr>
        <p:spPr bwMode="auto">
          <a:xfrm>
            <a:off x="7484853" y="3591389"/>
            <a:ext cx="168406" cy="56188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17" name="Rectangle 20516">
            <a:extLst>
              <a:ext uri="{FF2B5EF4-FFF2-40B4-BE49-F238E27FC236}">
                <a16:creationId xmlns:a16="http://schemas.microsoft.com/office/drawing/2014/main" id="{F18E7F6B-DBF9-21F7-257F-4882925E17AF}"/>
              </a:ext>
            </a:extLst>
          </p:cNvPr>
          <p:cNvSpPr/>
          <p:nvPr/>
        </p:nvSpPr>
        <p:spPr bwMode="auto">
          <a:xfrm>
            <a:off x="7709398" y="3591389"/>
            <a:ext cx="168406" cy="72651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18" name="Rectangle 20517">
            <a:extLst>
              <a:ext uri="{FF2B5EF4-FFF2-40B4-BE49-F238E27FC236}">
                <a16:creationId xmlns:a16="http://schemas.microsoft.com/office/drawing/2014/main" id="{15023E59-39A2-5585-329D-C96841462F15}"/>
              </a:ext>
            </a:extLst>
          </p:cNvPr>
          <p:cNvSpPr/>
          <p:nvPr/>
        </p:nvSpPr>
        <p:spPr bwMode="auto">
          <a:xfrm>
            <a:off x="7933943" y="3591388"/>
            <a:ext cx="168406" cy="72830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19" name="Rectangle 20518">
            <a:extLst>
              <a:ext uri="{FF2B5EF4-FFF2-40B4-BE49-F238E27FC236}">
                <a16:creationId xmlns:a16="http://schemas.microsoft.com/office/drawing/2014/main" id="{0367142D-510F-50AF-41AD-AC77B507694E}"/>
              </a:ext>
            </a:extLst>
          </p:cNvPr>
          <p:cNvSpPr/>
          <p:nvPr/>
        </p:nvSpPr>
        <p:spPr bwMode="auto">
          <a:xfrm>
            <a:off x="8158488" y="3591388"/>
            <a:ext cx="168406" cy="84819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20" name="Rectangle 20519">
            <a:extLst>
              <a:ext uri="{FF2B5EF4-FFF2-40B4-BE49-F238E27FC236}">
                <a16:creationId xmlns:a16="http://schemas.microsoft.com/office/drawing/2014/main" id="{ADE2BA93-54BA-9EF8-CFFE-C6FCC2076CCD}"/>
              </a:ext>
            </a:extLst>
          </p:cNvPr>
          <p:cNvSpPr/>
          <p:nvPr/>
        </p:nvSpPr>
        <p:spPr bwMode="auto">
          <a:xfrm>
            <a:off x="8383033" y="3591388"/>
            <a:ext cx="168406" cy="97524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21" name="Rectangle 20520">
            <a:extLst>
              <a:ext uri="{FF2B5EF4-FFF2-40B4-BE49-F238E27FC236}">
                <a16:creationId xmlns:a16="http://schemas.microsoft.com/office/drawing/2014/main" id="{13A23019-B9AA-8FA9-9134-FC280C2F1F2E}"/>
              </a:ext>
            </a:extLst>
          </p:cNvPr>
          <p:cNvSpPr/>
          <p:nvPr/>
        </p:nvSpPr>
        <p:spPr bwMode="auto">
          <a:xfrm>
            <a:off x="8607578" y="3591388"/>
            <a:ext cx="168406" cy="101282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22" name="Rectangle 20521">
            <a:extLst>
              <a:ext uri="{FF2B5EF4-FFF2-40B4-BE49-F238E27FC236}">
                <a16:creationId xmlns:a16="http://schemas.microsoft.com/office/drawing/2014/main" id="{A4DDDEDC-D42E-154B-2A55-6BD7C2DBC78B}"/>
              </a:ext>
            </a:extLst>
          </p:cNvPr>
          <p:cNvSpPr/>
          <p:nvPr/>
        </p:nvSpPr>
        <p:spPr bwMode="auto">
          <a:xfrm>
            <a:off x="8832123" y="3591388"/>
            <a:ext cx="168406" cy="11649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23" name="Rectangle 20522">
            <a:extLst>
              <a:ext uri="{FF2B5EF4-FFF2-40B4-BE49-F238E27FC236}">
                <a16:creationId xmlns:a16="http://schemas.microsoft.com/office/drawing/2014/main" id="{E6D76BA8-AE8E-049A-F07E-3EAF933612BC}"/>
              </a:ext>
            </a:extLst>
          </p:cNvPr>
          <p:cNvSpPr/>
          <p:nvPr/>
        </p:nvSpPr>
        <p:spPr bwMode="auto">
          <a:xfrm>
            <a:off x="9056668" y="3591388"/>
            <a:ext cx="168406" cy="1240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24" name="Rectangle 20523">
            <a:extLst>
              <a:ext uri="{FF2B5EF4-FFF2-40B4-BE49-F238E27FC236}">
                <a16:creationId xmlns:a16="http://schemas.microsoft.com/office/drawing/2014/main" id="{3DBAB6AB-1911-A126-E842-F7A886A6CCD5}"/>
              </a:ext>
            </a:extLst>
          </p:cNvPr>
          <p:cNvSpPr/>
          <p:nvPr/>
        </p:nvSpPr>
        <p:spPr bwMode="auto">
          <a:xfrm>
            <a:off x="9281213" y="3591387"/>
            <a:ext cx="168406" cy="130628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25" name="Rectangle 20524">
            <a:extLst>
              <a:ext uri="{FF2B5EF4-FFF2-40B4-BE49-F238E27FC236}">
                <a16:creationId xmlns:a16="http://schemas.microsoft.com/office/drawing/2014/main" id="{3219DF13-E826-0121-F64C-C9DDCFB5786B}"/>
              </a:ext>
            </a:extLst>
          </p:cNvPr>
          <p:cNvSpPr/>
          <p:nvPr/>
        </p:nvSpPr>
        <p:spPr bwMode="auto">
          <a:xfrm>
            <a:off x="9505758" y="3591387"/>
            <a:ext cx="168406" cy="137428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26" name="Rectangle 20525">
            <a:extLst>
              <a:ext uri="{FF2B5EF4-FFF2-40B4-BE49-F238E27FC236}">
                <a16:creationId xmlns:a16="http://schemas.microsoft.com/office/drawing/2014/main" id="{C64332E7-AAC0-AE57-BF0D-FE6D7C9ACD5A}"/>
              </a:ext>
            </a:extLst>
          </p:cNvPr>
          <p:cNvSpPr/>
          <p:nvPr/>
        </p:nvSpPr>
        <p:spPr bwMode="auto">
          <a:xfrm>
            <a:off x="9730303" y="3591387"/>
            <a:ext cx="168406" cy="14136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27" name="Rectangle 20526">
            <a:extLst>
              <a:ext uri="{FF2B5EF4-FFF2-40B4-BE49-F238E27FC236}">
                <a16:creationId xmlns:a16="http://schemas.microsoft.com/office/drawing/2014/main" id="{4F95DAA0-1E50-CDB3-4591-67FD23D6B62E}"/>
              </a:ext>
            </a:extLst>
          </p:cNvPr>
          <p:cNvSpPr/>
          <p:nvPr/>
        </p:nvSpPr>
        <p:spPr bwMode="auto">
          <a:xfrm>
            <a:off x="9954848" y="3591387"/>
            <a:ext cx="168406" cy="14512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28" name="Rectangle 20527">
            <a:extLst>
              <a:ext uri="{FF2B5EF4-FFF2-40B4-BE49-F238E27FC236}">
                <a16:creationId xmlns:a16="http://schemas.microsoft.com/office/drawing/2014/main" id="{510E8374-4C6F-F878-4418-1CA148934CC1}"/>
              </a:ext>
            </a:extLst>
          </p:cNvPr>
          <p:cNvSpPr/>
          <p:nvPr/>
        </p:nvSpPr>
        <p:spPr bwMode="auto">
          <a:xfrm>
            <a:off x="10179393" y="3591387"/>
            <a:ext cx="168406" cy="14512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29" name="Rectangle 20528">
            <a:extLst>
              <a:ext uri="{FF2B5EF4-FFF2-40B4-BE49-F238E27FC236}">
                <a16:creationId xmlns:a16="http://schemas.microsoft.com/office/drawing/2014/main" id="{78A79FA3-794B-6F43-750D-901D9107073A}"/>
              </a:ext>
            </a:extLst>
          </p:cNvPr>
          <p:cNvSpPr/>
          <p:nvPr/>
        </p:nvSpPr>
        <p:spPr bwMode="auto">
          <a:xfrm>
            <a:off x="10403938" y="3591387"/>
            <a:ext cx="168406" cy="14512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30" name="Rectangle 20529">
            <a:extLst>
              <a:ext uri="{FF2B5EF4-FFF2-40B4-BE49-F238E27FC236}">
                <a16:creationId xmlns:a16="http://schemas.microsoft.com/office/drawing/2014/main" id="{EE15450E-9F51-E4C8-845D-62E62877F30A}"/>
              </a:ext>
            </a:extLst>
          </p:cNvPr>
          <p:cNvSpPr/>
          <p:nvPr/>
        </p:nvSpPr>
        <p:spPr bwMode="auto">
          <a:xfrm>
            <a:off x="10628483" y="3591387"/>
            <a:ext cx="168406" cy="14512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31" name="Rectangle 20530">
            <a:extLst>
              <a:ext uri="{FF2B5EF4-FFF2-40B4-BE49-F238E27FC236}">
                <a16:creationId xmlns:a16="http://schemas.microsoft.com/office/drawing/2014/main" id="{FB367841-712F-56AA-2363-817215D69415}"/>
              </a:ext>
            </a:extLst>
          </p:cNvPr>
          <p:cNvSpPr/>
          <p:nvPr/>
        </p:nvSpPr>
        <p:spPr bwMode="auto">
          <a:xfrm>
            <a:off x="10853028" y="3591387"/>
            <a:ext cx="168406" cy="14512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32" name="Rectangle 20531">
            <a:extLst>
              <a:ext uri="{FF2B5EF4-FFF2-40B4-BE49-F238E27FC236}">
                <a16:creationId xmlns:a16="http://schemas.microsoft.com/office/drawing/2014/main" id="{17EFEEBF-48A6-0854-9373-57B8713AC996}"/>
              </a:ext>
            </a:extLst>
          </p:cNvPr>
          <p:cNvSpPr/>
          <p:nvPr/>
        </p:nvSpPr>
        <p:spPr bwMode="auto">
          <a:xfrm>
            <a:off x="11077579" y="3591387"/>
            <a:ext cx="168406" cy="14512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6" name="Group 25">
            <a:extLst>
              <a:ext uri="{FF2B5EF4-FFF2-40B4-BE49-F238E27FC236}">
                <a16:creationId xmlns:a16="http://schemas.microsoft.com/office/drawing/2014/main" id="{77B6995B-D341-BE65-0181-3E91D6FD2617}"/>
              </a:ext>
            </a:extLst>
          </p:cNvPr>
          <p:cNvGrpSpPr/>
          <p:nvPr/>
        </p:nvGrpSpPr>
        <p:grpSpPr>
          <a:xfrm>
            <a:off x="2178604" y="1690719"/>
            <a:ext cx="9188567" cy="3353822"/>
            <a:chOff x="2178604" y="1690719"/>
            <a:chExt cx="9188567" cy="3353822"/>
          </a:xfrm>
        </p:grpSpPr>
        <p:cxnSp>
          <p:nvCxnSpPr>
            <p:cNvPr id="9" name="Straight Connector 8">
              <a:extLst>
                <a:ext uri="{FF2B5EF4-FFF2-40B4-BE49-F238E27FC236}">
                  <a16:creationId xmlns:a16="http://schemas.microsoft.com/office/drawing/2014/main" id="{8FC1BA28-419D-BCBE-C0A8-76011B09463C}"/>
                </a:ext>
              </a:extLst>
            </p:cNvPr>
            <p:cNvCxnSpPr>
              <a:cxnSpLocks/>
            </p:cNvCxnSpPr>
            <p:nvPr/>
          </p:nvCxnSpPr>
          <p:spPr bwMode="auto">
            <a:xfrm flipH="1">
              <a:off x="2178604" y="1690719"/>
              <a:ext cx="125807" cy="0"/>
            </a:xfrm>
            <a:prstGeom prst="line">
              <a:avLst/>
            </a:prstGeom>
            <a:noFill/>
            <a:ln w="28575" cap="flat" cmpd="sng" algn="ctr">
              <a:solidFill>
                <a:schemeClr val="bg1"/>
              </a:solidFill>
              <a:prstDash val="solid"/>
              <a:round/>
              <a:headEnd type="none" w="med" len="med"/>
              <a:tailEnd type="none" w="med" len="med"/>
            </a:ln>
            <a:effectLst/>
          </p:spPr>
        </p:cxnSp>
        <p:grpSp>
          <p:nvGrpSpPr>
            <p:cNvPr id="21" name="Group 20">
              <a:extLst>
                <a:ext uri="{FF2B5EF4-FFF2-40B4-BE49-F238E27FC236}">
                  <a16:creationId xmlns:a16="http://schemas.microsoft.com/office/drawing/2014/main" id="{4FA6105B-A806-BEF1-4FAF-6AA866786294}"/>
                </a:ext>
              </a:extLst>
            </p:cNvPr>
            <p:cNvGrpSpPr/>
            <p:nvPr/>
          </p:nvGrpSpPr>
          <p:grpSpPr>
            <a:xfrm>
              <a:off x="2178604" y="2132576"/>
              <a:ext cx="9188567" cy="2911965"/>
              <a:chOff x="2178604" y="2132576"/>
              <a:chExt cx="9188567" cy="2911965"/>
            </a:xfrm>
          </p:grpSpPr>
          <p:cxnSp>
            <p:nvCxnSpPr>
              <p:cNvPr id="16" name="Straight Connector 15">
                <a:extLst>
                  <a:ext uri="{FF2B5EF4-FFF2-40B4-BE49-F238E27FC236}">
                    <a16:creationId xmlns:a16="http://schemas.microsoft.com/office/drawing/2014/main" id="{2EA269DE-6AAC-69DC-CF12-0EFC15FEE730}"/>
                  </a:ext>
                </a:extLst>
              </p:cNvPr>
              <p:cNvCxnSpPr>
                <a:cxnSpLocks/>
              </p:cNvCxnSpPr>
              <p:nvPr/>
            </p:nvCxnSpPr>
            <p:spPr bwMode="auto">
              <a:xfrm flipH="1">
                <a:off x="2178604" y="2132576"/>
                <a:ext cx="24948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21F1AD6-C0ED-13EB-B1AF-7399EC38CDC9}"/>
                  </a:ext>
                </a:extLst>
              </p:cNvPr>
              <p:cNvCxnSpPr>
                <a:cxnSpLocks/>
              </p:cNvCxnSpPr>
              <p:nvPr/>
            </p:nvCxnSpPr>
            <p:spPr bwMode="auto">
              <a:xfrm flipH="1">
                <a:off x="2178604" y="2860567"/>
                <a:ext cx="12580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F30D390-3444-5C93-D2B9-E8CBCDE0B549}"/>
                  </a:ext>
                </a:extLst>
              </p:cNvPr>
              <p:cNvCxnSpPr>
                <a:cxnSpLocks/>
              </p:cNvCxnSpPr>
              <p:nvPr/>
            </p:nvCxnSpPr>
            <p:spPr bwMode="auto">
              <a:xfrm flipH="1">
                <a:off x="2178604" y="3588558"/>
                <a:ext cx="918856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EED43E7-6572-EB93-B28A-147CA1557161}"/>
                  </a:ext>
                </a:extLst>
              </p:cNvPr>
              <p:cNvCxnSpPr>
                <a:cxnSpLocks/>
              </p:cNvCxnSpPr>
              <p:nvPr/>
            </p:nvCxnSpPr>
            <p:spPr bwMode="auto">
              <a:xfrm flipH="1">
                <a:off x="2178604" y="4316549"/>
                <a:ext cx="12580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ABD555F-57CD-6D7B-2D60-DE9A1A534B1A}"/>
                  </a:ext>
                </a:extLst>
              </p:cNvPr>
              <p:cNvCxnSpPr>
                <a:cxnSpLocks/>
              </p:cNvCxnSpPr>
              <p:nvPr/>
            </p:nvCxnSpPr>
            <p:spPr bwMode="auto">
              <a:xfrm flipH="1">
                <a:off x="2178604" y="5044541"/>
                <a:ext cx="125807" cy="0"/>
              </a:xfrm>
              <a:prstGeom prst="line">
                <a:avLst/>
              </a:prstGeom>
              <a:noFill/>
              <a:ln w="28575" cap="flat" cmpd="sng" algn="ctr">
                <a:solidFill>
                  <a:schemeClr val="bg1"/>
                </a:solidFill>
                <a:prstDash val="solid"/>
                <a:round/>
                <a:headEnd type="none" w="med" len="med"/>
                <a:tailEnd type="none" w="med" len="med"/>
              </a:ln>
              <a:effectLst/>
            </p:spPr>
          </p:cxnSp>
        </p:grpSp>
        <p:cxnSp>
          <p:nvCxnSpPr>
            <p:cNvPr id="23" name="Straight Connector 22">
              <a:extLst>
                <a:ext uri="{FF2B5EF4-FFF2-40B4-BE49-F238E27FC236}">
                  <a16:creationId xmlns:a16="http://schemas.microsoft.com/office/drawing/2014/main" id="{D0EC86CA-D492-8994-4330-781BDFBE1251}"/>
                </a:ext>
              </a:extLst>
            </p:cNvPr>
            <p:cNvCxnSpPr>
              <a:cxnSpLocks/>
            </p:cNvCxnSpPr>
            <p:nvPr/>
          </p:nvCxnSpPr>
          <p:spPr bwMode="auto">
            <a:xfrm flipH="1">
              <a:off x="2178604" y="1930435"/>
              <a:ext cx="241753" cy="0"/>
            </a:xfrm>
            <a:prstGeom prst="line">
              <a:avLst/>
            </a:prstGeom>
            <a:noFill/>
            <a:ln w="28575" cap="flat" cmpd="sng" algn="ctr">
              <a:solidFill>
                <a:schemeClr val="bg1"/>
              </a:solidFill>
              <a:prstDash val="solid"/>
              <a:round/>
              <a:headEnd type="none" w="med" len="med"/>
              <a:tailEnd type="none" w="med" len="med"/>
            </a:ln>
            <a:effectLst/>
          </p:spPr>
        </p:cxnSp>
      </p:grpSp>
      <p:sp>
        <p:nvSpPr>
          <p:cNvPr id="20533" name="TextBox 20532">
            <a:extLst>
              <a:ext uri="{FF2B5EF4-FFF2-40B4-BE49-F238E27FC236}">
                <a16:creationId xmlns:a16="http://schemas.microsoft.com/office/drawing/2014/main" id="{AF80C336-F3CC-108E-385B-DDCD3E939C0F}"/>
              </a:ext>
            </a:extLst>
          </p:cNvPr>
          <p:cNvSpPr txBox="1"/>
          <p:nvPr/>
        </p:nvSpPr>
        <p:spPr bwMode="auto">
          <a:xfrm>
            <a:off x="2662879" y="4248150"/>
            <a:ext cx="1409700" cy="101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ts val="18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PIF</a:t>
            </a:r>
          </a:p>
          <a:p>
            <a:pPr marL="0" marR="0" lvl="0" indent="0" algn="l" defTabSz="914400" rtl="0" eaLnBrk="1" fontAlgn="auto" latinLnBrk="0" hangingPunct="1">
              <a:lnSpc>
                <a:spcPts val="18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Early relapse</a:t>
            </a:r>
          </a:p>
          <a:p>
            <a:pPr marL="0" marR="0" lvl="0" indent="0" algn="l" defTabSz="914400" rtl="0" eaLnBrk="1" fontAlgn="auto" latinLnBrk="0" hangingPunct="1">
              <a:lnSpc>
                <a:spcPts val="18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Late relapse</a:t>
            </a:r>
          </a:p>
          <a:p>
            <a:pPr marL="0" marR="0" lvl="0" indent="0" algn="l" defTabSz="914400" rtl="0" eaLnBrk="1" fontAlgn="auto" latinLnBrk="0" hangingPunct="1">
              <a:lnSpc>
                <a:spcPts val="18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HMA failure</a:t>
            </a:r>
          </a:p>
        </p:txBody>
      </p:sp>
      <p:sp>
        <p:nvSpPr>
          <p:cNvPr id="20534" name="TextBox 20533">
            <a:extLst>
              <a:ext uri="{FF2B5EF4-FFF2-40B4-BE49-F238E27FC236}">
                <a16:creationId xmlns:a16="http://schemas.microsoft.com/office/drawing/2014/main" id="{1205CB80-A60F-7BFE-A361-9C76AE8E45FA}"/>
              </a:ext>
            </a:extLst>
          </p:cNvPr>
          <p:cNvSpPr txBox="1"/>
          <p:nvPr/>
        </p:nvSpPr>
        <p:spPr bwMode="auto">
          <a:xfrm>
            <a:off x="719138" y="5248275"/>
            <a:ext cx="14597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BM blasts (%)</a:t>
            </a:r>
          </a:p>
        </p:txBody>
      </p:sp>
      <p:sp>
        <p:nvSpPr>
          <p:cNvPr id="20535" name="TextBox 20534">
            <a:extLst>
              <a:ext uri="{FF2B5EF4-FFF2-40B4-BE49-F238E27FC236}">
                <a16:creationId xmlns:a16="http://schemas.microsoft.com/office/drawing/2014/main" id="{4C52EBBB-F454-895C-5826-54ADCB052CA5}"/>
              </a:ext>
            </a:extLst>
          </p:cNvPr>
          <p:cNvSpPr txBox="1"/>
          <p:nvPr/>
        </p:nvSpPr>
        <p:spPr bwMode="auto">
          <a:xfrm>
            <a:off x="2224087" y="5298282"/>
            <a:ext cx="93987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15 45 48 31 42 50 67 66 81 47 25 59 94 80 40 92 91 18 30 55 55 87 80 49 18  8  31 30 10  5   7   80 39 70  6  21  8  16 50 100</a:t>
            </a:r>
          </a:p>
        </p:txBody>
      </p:sp>
    </p:spTree>
    <p:extLst>
      <p:ext uri="{BB962C8B-B14F-4D97-AF65-F5344CB8AC3E}">
        <p14:creationId xmlns:p14="http://schemas.microsoft.com/office/powerpoint/2010/main" val="2517520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5AB5-ADA3-D643-985F-AB67758024CE}"/>
              </a:ext>
            </a:extLst>
          </p:cNvPr>
          <p:cNvSpPr>
            <a:spLocks noGrp="1"/>
          </p:cNvSpPr>
          <p:nvPr>
            <p:ph type="title"/>
          </p:nvPr>
        </p:nvSpPr>
        <p:spPr>
          <a:xfrm>
            <a:off x="609759" y="176134"/>
            <a:ext cx="10872444" cy="1103313"/>
          </a:xfrm>
        </p:spPr>
        <p:txBody>
          <a:bodyPr/>
          <a:lstStyle/>
          <a:p>
            <a:r>
              <a:rPr lang="en-US" b="1" dirty="0">
                <a:cs typeface="Calibri" panose="020F0502020204030204" pitchFamily="34" charset="0"/>
              </a:rPr>
              <a:t>Autologous vs Allogeneic CAR T-Cells for AML</a:t>
            </a:r>
          </a:p>
        </p:txBody>
      </p:sp>
      <p:graphicFrame>
        <p:nvGraphicFramePr>
          <p:cNvPr id="7" name="Table 7">
            <a:extLst>
              <a:ext uri="{FF2B5EF4-FFF2-40B4-BE49-F238E27FC236}">
                <a16:creationId xmlns:a16="http://schemas.microsoft.com/office/drawing/2014/main" id="{7992721F-9EE6-7849-A667-008CFC8D9C0E}"/>
              </a:ext>
            </a:extLst>
          </p:cNvPr>
          <p:cNvGraphicFramePr>
            <a:graphicFrameLocks noGrp="1"/>
          </p:cNvGraphicFramePr>
          <p:nvPr/>
        </p:nvGraphicFramePr>
        <p:xfrm>
          <a:off x="2379246" y="3147060"/>
          <a:ext cx="7433508" cy="2987040"/>
        </p:xfrm>
        <a:graphic>
          <a:graphicData uri="http://schemas.openxmlformats.org/drawingml/2006/table">
            <a:tbl>
              <a:tblPr firstRow="1" bandRow="1">
                <a:tableStyleId>{21E4AEA4-8DFA-4A89-87EB-49C32662AFE0}</a:tableStyleId>
              </a:tblPr>
              <a:tblGrid>
                <a:gridCol w="2477836">
                  <a:extLst>
                    <a:ext uri="{9D8B030D-6E8A-4147-A177-3AD203B41FA5}">
                      <a16:colId xmlns:a16="http://schemas.microsoft.com/office/drawing/2014/main" val="3048171537"/>
                    </a:ext>
                  </a:extLst>
                </a:gridCol>
                <a:gridCol w="2477836">
                  <a:extLst>
                    <a:ext uri="{9D8B030D-6E8A-4147-A177-3AD203B41FA5}">
                      <a16:colId xmlns:a16="http://schemas.microsoft.com/office/drawing/2014/main" val="3692299917"/>
                    </a:ext>
                  </a:extLst>
                </a:gridCol>
                <a:gridCol w="2477836">
                  <a:extLst>
                    <a:ext uri="{9D8B030D-6E8A-4147-A177-3AD203B41FA5}">
                      <a16:colId xmlns:a16="http://schemas.microsoft.com/office/drawing/2014/main" val="3895961688"/>
                    </a:ext>
                  </a:extLst>
                </a:gridCol>
              </a:tblGrid>
              <a:tr h="287626">
                <a:tc>
                  <a:txBody>
                    <a:bodyPr/>
                    <a:lstStyle/>
                    <a:p>
                      <a:pPr algn="l"/>
                      <a:r>
                        <a:rPr lang="en-US" sz="1400" dirty="0">
                          <a:latin typeface="Calibri" panose="020F0502020204030204" pitchFamily="34" charset="0"/>
                          <a:cs typeface="Calibri" panose="020F0502020204030204" pitchFamily="34" charset="0"/>
                        </a:rPr>
                        <a:t>Characteristic</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cs typeface="Calibri" panose="020F0502020204030204" pitchFamily="34" charset="0"/>
                        </a:rPr>
                        <a:t>Autologous CAR T-Cells</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cs typeface="Calibri" panose="020F0502020204030204" pitchFamily="34" charset="0"/>
                        </a:rPr>
                        <a:t>Allogeneic CAR T-Cells</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414317261"/>
                  </a:ext>
                </a:extLst>
              </a:tr>
              <a:tr h="323293">
                <a:tc>
                  <a:txBody>
                    <a:bodyPr/>
                    <a:lstStyle/>
                    <a:p>
                      <a:pPr algn="l"/>
                      <a:r>
                        <a:rPr lang="en-US" sz="1400" b="0" dirty="0">
                          <a:solidFill>
                            <a:schemeClr val="bg1"/>
                          </a:solidFill>
                          <a:latin typeface="Calibri" panose="020F0502020204030204" pitchFamily="34" charset="0"/>
                          <a:cs typeface="Calibri" panose="020F0502020204030204" pitchFamily="34" charset="0"/>
                        </a:rPr>
                        <a:t>Origin of CAR T</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Patient</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Healthy donor</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37648479"/>
                  </a:ext>
                </a:extLst>
              </a:tr>
              <a:tr h="323293">
                <a:tc>
                  <a:txBody>
                    <a:bodyPr/>
                    <a:lstStyle/>
                    <a:p>
                      <a:pPr algn="l"/>
                      <a:r>
                        <a:rPr lang="en-US" sz="1400" b="0" dirty="0">
                          <a:solidFill>
                            <a:schemeClr val="bg1"/>
                          </a:solidFill>
                          <a:latin typeface="Calibri" panose="020F0502020204030204" pitchFamily="34" charset="0"/>
                          <a:cs typeface="Calibri" panose="020F0502020204030204" pitchFamily="34" charset="0"/>
                        </a:rPr>
                        <a:t>Production/manufacture</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Complex logistics</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Scaled up industrial process</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53176048"/>
                  </a:ext>
                </a:extLst>
              </a:tr>
              <a:tr h="653695">
                <a:tc>
                  <a:txBody>
                    <a:bodyPr/>
                    <a:lstStyle/>
                    <a:p>
                      <a:pPr algn="l"/>
                      <a:r>
                        <a:rPr lang="en-US" sz="1400" b="0" dirty="0">
                          <a:solidFill>
                            <a:schemeClr val="bg1"/>
                          </a:solidFill>
                          <a:latin typeface="Calibri" panose="020F0502020204030204" pitchFamily="34" charset="0"/>
                          <a:cs typeface="Calibri" panose="020F0502020204030204" pitchFamily="34" charset="0"/>
                        </a:rPr>
                        <a:t>Clinical issues</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CRS, CAR-related </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gene changes, long-term adverse events</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CRS, CAR, and/or gene editing‒related gene changes, GVHD, rejection of allo cells</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34203546"/>
                  </a:ext>
                </a:extLst>
              </a:tr>
              <a:tr h="470660">
                <a:tc>
                  <a:txBody>
                    <a:bodyPr/>
                    <a:lstStyle/>
                    <a:p>
                      <a:pPr algn="l"/>
                      <a:r>
                        <a:rPr lang="en-US" sz="1400" b="0" dirty="0">
                          <a:solidFill>
                            <a:schemeClr val="bg1"/>
                          </a:solidFill>
                          <a:latin typeface="Calibri" panose="020F0502020204030204" pitchFamily="34" charset="0"/>
                          <a:cs typeface="Calibri" panose="020F0502020204030204" pitchFamily="34" charset="0"/>
                        </a:rPr>
                        <a:t>Persistence/redosing</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Mo to yr/</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limited by cell number</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Wk to mo/yes, but </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risk of alloimmunization</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08267991"/>
                  </a:ext>
                </a:extLst>
              </a:tr>
              <a:tr h="287626">
                <a:tc>
                  <a:txBody>
                    <a:bodyPr/>
                    <a:lstStyle/>
                    <a:p>
                      <a:pPr algn="l"/>
                      <a:r>
                        <a:rPr lang="en-US" sz="1400" b="0" dirty="0">
                          <a:solidFill>
                            <a:schemeClr val="bg1"/>
                          </a:solidFill>
                          <a:latin typeface="Calibri" panose="020F0502020204030204" pitchFamily="34" charset="0"/>
                          <a:cs typeface="Calibri" panose="020F0502020204030204" pitchFamily="34" charset="0"/>
                        </a:rPr>
                        <a:t>Cost</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High (currently)</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Moderate (currently)</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85600899"/>
                  </a:ext>
                </a:extLst>
              </a:tr>
              <a:tr h="287626">
                <a:tc>
                  <a:txBody>
                    <a:bodyPr/>
                    <a:lstStyle/>
                    <a:p>
                      <a:pPr algn="l"/>
                      <a:r>
                        <a:rPr lang="en-US" sz="1400" b="0" dirty="0">
                          <a:solidFill>
                            <a:schemeClr val="bg1"/>
                          </a:solidFill>
                          <a:latin typeface="Calibri" panose="020F0502020204030204" pitchFamily="34" charset="0"/>
                          <a:cs typeface="Calibri" panose="020F0502020204030204" pitchFamily="34" charset="0"/>
                        </a:rPr>
                        <a:t>Targeted antigens</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CD33, CD123, CLL1, NKG2D</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CD123, CD33, CLL1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20404781"/>
                  </a:ext>
                </a:extLst>
              </a:tr>
            </a:tbl>
          </a:graphicData>
        </a:graphic>
      </p:graphicFrame>
      <p:sp>
        <p:nvSpPr>
          <p:cNvPr id="9" name="Text Box 11">
            <a:extLst>
              <a:ext uri="{FF2B5EF4-FFF2-40B4-BE49-F238E27FC236}">
                <a16:creationId xmlns:a16="http://schemas.microsoft.com/office/drawing/2014/main" id="{843D23AE-BECB-0548-BF78-D74D179079FC}"/>
              </a:ext>
            </a:extLst>
          </p:cNvPr>
          <p:cNvSpPr txBox="1">
            <a:spLocks noChangeArrowheads="1"/>
          </p:cNvSpPr>
          <p:nvPr/>
        </p:nvSpPr>
        <p:spPr bwMode="auto">
          <a:xfrm>
            <a:off x="405121" y="636676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Depil. Nat Rev Drug Discov. 2020;19:185.</a:t>
            </a:r>
          </a:p>
        </p:txBody>
      </p:sp>
      <p:sp>
        <p:nvSpPr>
          <p:cNvPr id="3" name="Rectangle 3">
            <a:extLst>
              <a:ext uri="{FF2B5EF4-FFF2-40B4-BE49-F238E27FC236}">
                <a16:creationId xmlns:a16="http://schemas.microsoft.com/office/drawing/2014/main" id="{7E8FB3A4-8918-5611-6144-BE71FE2123F9}"/>
              </a:ext>
            </a:extLst>
          </p:cNvPr>
          <p:cNvSpPr>
            <a:spLocks noChangeArrowheads="1"/>
          </p:cNvSpPr>
          <p:nvPr/>
        </p:nvSpPr>
        <p:spPr bwMode="auto">
          <a:xfrm>
            <a:off x="1216241" y="1499634"/>
            <a:ext cx="10265962" cy="1527651"/>
          </a:xfrm>
          <a:prstGeom prst="rect">
            <a:avLst/>
          </a:prstGeom>
          <a:noFill/>
          <a:ln w="12700"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2200" dirty="0">
                <a:solidFill>
                  <a:schemeClr val="bg1"/>
                </a:solidFill>
                <a:latin typeface="Calibri" panose="020F0502020204030204" pitchFamily="34" charset="0"/>
              </a:rPr>
              <a:t>Figure not available</a:t>
            </a:r>
          </a:p>
        </p:txBody>
      </p:sp>
    </p:spTree>
    <p:extLst>
      <p:ext uri="{BB962C8B-B14F-4D97-AF65-F5344CB8AC3E}">
        <p14:creationId xmlns:p14="http://schemas.microsoft.com/office/powerpoint/2010/main" val="1217008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AML!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lnSpcReduction="10000"/>
          </a:bodyPr>
          <a:lstStyle/>
          <a:p>
            <a:pPr eaLnBrk="1" hangingPunct="1">
              <a:buClr>
                <a:schemeClr val="accent6"/>
              </a:buClr>
              <a:defRPr/>
            </a:pPr>
            <a:r>
              <a:rPr lang="en-US" sz="2200" dirty="0">
                <a:solidFill>
                  <a:srgbClr val="E1471D"/>
                </a:solidFill>
              </a:rPr>
              <a:t>Downloadable slideset </a:t>
            </a:r>
            <a:r>
              <a:rPr lang="en-US" sz="2200" b="0" dirty="0"/>
              <a:t>from today’s presentation</a:t>
            </a:r>
          </a:p>
          <a:p>
            <a:pPr>
              <a:buClr>
                <a:schemeClr val="tx2">
                  <a:lumMod val="20000"/>
                  <a:lumOff val="80000"/>
                </a:schemeClr>
              </a:buClr>
              <a:defRPr/>
            </a:pPr>
            <a:r>
              <a:rPr lang="en-US" sz="2200" dirty="0">
                <a:solidFill>
                  <a:srgbClr val="E1471D"/>
                </a:solidFill>
              </a:rPr>
              <a:t>On-demand webcast </a:t>
            </a:r>
            <a:r>
              <a:rPr lang="en-US" sz="2200" b="0" dirty="0"/>
              <a:t>from today’s webinar (</a:t>
            </a:r>
            <a:r>
              <a:rPr lang="en-US" sz="2200" b="0" i="1" dirty="0"/>
              <a:t>available soon at education.nccn.org/AML</a:t>
            </a:r>
            <a:r>
              <a:rPr lang="en-US" sz="2200" b="0" dirty="0"/>
              <a:t>)</a:t>
            </a:r>
          </a:p>
          <a:p>
            <a:pPr>
              <a:buClr>
                <a:schemeClr val="tx2">
                  <a:lumMod val="20000"/>
                  <a:lumOff val="80000"/>
                </a:schemeClr>
              </a:buClr>
              <a:defRPr/>
            </a:pPr>
            <a:r>
              <a:rPr lang="en-US" sz="2200" dirty="0">
                <a:solidFill>
                  <a:srgbClr val="E1471D"/>
                </a:solidFill>
              </a:rPr>
              <a:t>ClinicalThought commentary</a:t>
            </a:r>
            <a:r>
              <a:rPr lang="en-US" sz="2200" b="0" dirty="0"/>
              <a:t> where experts answer key questions on the treatment of AML (</a:t>
            </a:r>
            <a:r>
              <a:rPr lang="en-US" sz="2200" b="0" i="1" dirty="0"/>
              <a:t>coming soon!</a:t>
            </a:r>
            <a:r>
              <a:rPr lang="en-US" sz="2200" b="0" dirty="0"/>
              <a:t>)</a:t>
            </a:r>
          </a:p>
          <a:p>
            <a:pPr>
              <a:buClr>
                <a:schemeClr val="tx2">
                  <a:lumMod val="20000"/>
                  <a:lumOff val="80000"/>
                </a:schemeClr>
              </a:buClr>
              <a:defRPr/>
            </a:pPr>
            <a:r>
              <a:rPr lang="en-US" sz="2200" dirty="0">
                <a:solidFill>
                  <a:srgbClr val="E1471D"/>
                </a:solidFill>
              </a:rPr>
              <a:t>Capsule slide summaries </a:t>
            </a:r>
            <a:r>
              <a:rPr lang="en-US" sz="2200" b="0" dirty="0"/>
              <a:t>of all the key data from ASH 2022 and expert analyses of the clinical implications</a:t>
            </a:r>
          </a:p>
          <a:p>
            <a:pPr>
              <a:buClr>
                <a:schemeClr val="tx2">
                  <a:lumMod val="20000"/>
                  <a:lumOff val="80000"/>
                </a:schemeClr>
              </a:buClr>
              <a:defRPr/>
            </a:pPr>
            <a:endParaRPr lang="en-US" sz="220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pic>
        <p:nvPicPr>
          <p:cNvPr id="2" name="Picture 1" descr="A picture containing text, sign, clipart&#10;&#10;Description automatically generated">
            <a:extLst>
              <a:ext uri="{FF2B5EF4-FFF2-40B4-BE49-F238E27FC236}">
                <a16:creationId xmlns:a16="http://schemas.microsoft.com/office/drawing/2014/main" id="{8C6B7C6D-B11A-3E8B-5C10-E27E96D78B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484" y="5131117"/>
            <a:ext cx="3238500" cy="1117283"/>
          </a:xfrm>
          <a:prstGeom prst="rect">
            <a:avLst/>
          </a:prstGeom>
        </p:spPr>
      </p:pic>
      <p:sp>
        <p:nvSpPr>
          <p:cNvPr id="3" name="Content Placeholder 4">
            <a:extLst>
              <a:ext uri="{FF2B5EF4-FFF2-40B4-BE49-F238E27FC236}">
                <a16:creationId xmlns:a16="http://schemas.microsoft.com/office/drawing/2014/main" id="{0EEAAF5B-CB0A-19D2-22CD-19754B4588F6}"/>
              </a:ext>
            </a:extLst>
          </p:cNvPr>
          <p:cNvSpPr txBox="1">
            <a:spLocks/>
          </p:cNvSpPr>
          <p:nvPr/>
        </p:nvSpPr>
        <p:spPr bwMode="auto">
          <a:xfrm>
            <a:off x="514484" y="4856675"/>
            <a:ext cx="11220316" cy="641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4">
                  <a:extLst>
                    <a:ext uri="{A12FA001-AC4F-418D-AE19-62706E023703}">
                      <ahyp:hlinkClr xmlns:ahyp="http://schemas.microsoft.com/office/drawing/2018/hyperlinkcolor" val="tx"/>
                    </a:ext>
                  </a:extLst>
                </a:hlinkClick>
              </a:rPr>
              <a:t>clinicaloptions.com/oncology</a:t>
            </a:r>
            <a:endPar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rPr>
              <a:t>NCCN.org</a:t>
            </a:r>
          </a:p>
        </p:txBody>
      </p:sp>
    </p:spTree>
  </p:cSld>
  <p:clrMapOvr>
    <a:masterClrMapping/>
  </p:clrMapOvr>
</p:sld>
</file>

<file path=ppt/theme/theme1.xml><?xml version="1.0" encoding="utf-8"?>
<a:theme xmlns:a="http://schemas.openxmlformats.org/drawingml/2006/main" name="3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A5C8BCE3ECB30F42968D86EBE4747209" ma:contentTypeVersion="1" ma:contentTypeDescription="Create a new document." ma:contentTypeScope="" ma:versionID="4b256f8b67ea7f98b1d44f3af11d5d7a">
  <xsd:schema xmlns:xsd="http://www.w3.org/2001/XMLSchema" xmlns:xs="http://www.w3.org/2001/XMLSchema" xmlns:p="http://schemas.microsoft.com/office/2006/metadata/properties" xmlns:ns2="d54cbe69-32bd-412a-b004-9152f949605e" xmlns:ns3="fb0ef7e2-7490-4233-9acf-10aed086070a" targetNamespace="http://schemas.microsoft.com/office/2006/metadata/properties" ma:root="true" ma:fieldsID="dc5d3aa9dd1577d9d921744a2a58ecbb" ns2:_="" ns3:_="">
    <xsd:import namespace="d54cbe69-32bd-412a-b004-9152f949605e"/>
    <xsd:import namespace="fb0ef7e2-7490-4233-9acf-10aed086070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b0ef7e2-7490-4233-9acf-10aed086070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Downloadable Slides from Live"/>
          <xsd:enumeration value="Slides - Live Print"/>
          <xsd:enumeration value="Permission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fb0ef7e2-7490-4233-9acf-10aed086070a">Downloadable Slides from Live</Document_x0020_Category>
    <_dlc_DocId xmlns="d54cbe69-32bd-412a-b004-9152f949605e">56M7VY3CDVN5-1051661878-4</_dlc_DocId>
    <_dlc_DocIdUrl xmlns="d54cbe69-32bd-412a-b004-9152f949605e">
      <Url>https://intranet.clinicaloptions.com/mews/oncology/ONC_2022_AML_NCCN_SS_ASH_(PRP5076)/Slide_Set__3/_layouts/15/DocIdRedir.aspx?ID=56M7VY3CDVN5-1051661878-4</Url>
      <Description>56M7VY3CDVN5-1051661878-4</Description>
    </_dlc_DocIdUrl>
  </documentManagement>
</p:properties>
</file>

<file path=customXml/itemProps1.xml><?xml version="1.0" encoding="utf-8"?>
<ds:datastoreItem xmlns:ds="http://schemas.openxmlformats.org/officeDocument/2006/customXml" ds:itemID="{A5CCBC31-C862-4BDB-A16B-F44925208F7E}">
  <ds:schemaRefs>
    <ds:schemaRef ds:uri="http://schemas.microsoft.com/sharepoint/events"/>
  </ds:schemaRefs>
</ds:datastoreItem>
</file>

<file path=customXml/itemProps2.xml><?xml version="1.0" encoding="utf-8"?>
<ds:datastoreItem xmlns:ds="http://schemas.openxmlformats.org/officeDocument/2006/customXml" ds:itemID="{04A8551D-1ED2-452C-9B25-4DCCACECA3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b0ef7e2-7490-4233-9acf-10aed08607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DDD30C-4387-4D0E-9968-F5C7AEB6105B}">
  <ds:schemaRefs>
    <ds:schemaRef ds:uri="http://schemas.microsoft.com/sharepoint/v3/contenttype/forms"/>
  </ds:schemaRefs>
</ds:datastoreItem>
</file>

<file path=customXml/itemProps4.xml><?xml version="1.0" encoding="utf-8"?>
<ds:datastoreItem xmlns:ds="http://schemas.openxmlformats.org/officeDocument/2006/customXml" ds:itemID="{827333B4-117F-486E-984F-D5EDEA52800F}">
  <ds:schemaRef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purl.org/dc/terms/"/>
    <ds:schemaRef ds:uri="d54cbe69-32bd-412a-b004-9152f949605e"/>
    <ds:schemaRef ds:uri="fb0ef7e2-7490-4233-9acf-10aed086070a"/>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14</TotalTime>
  <Words>3732</Words>
  <Application>Microsoft Office PowerPoint</Application>
  <PresentationFormat>Widescreen</PresentationFormat>
  <Paragraphs>722</Paragraphs>
  <Slides>23</Slides>
  <Notes>23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Arial</vt:lpstr>
      <vt:lpstr>Calibri</vt:lpstr>
      <vt:lpstr>Open Sans</vt:lpstr>
      <vt:lpstr>Roboto</vt:lpstr>
      <vt:lpstr>Times</vt:lpstr>
      <vt:lpstr>Wingdings</vt:lpstr>
      <vt:lpstr>3_2022_CCO_Template</vt:lpstr>
      <vt:lpstr>1_2022_CCO_Template</vt:lpstr>
      <vt:lpstr>Panel Discussion: Clinical Trial Spotlight and Future Directions</vt:lpstr>
      <vt:lpstr>About These Slides</vt:lpstr>
      <vt:lpstr>Program Chair</vt:lpstr>
      <vt:lpstr>Measurable Residual Disease</vt:lpstr>
      <vt:lpstr>Measuring MRD in AML</vt:lpstr>
      <vt:lpstr>MRD and Survival in AML:  Meta-Analysis of 81 Publications</vt:lpstr>
      <vt:lpstr>Relapse Rate Based on MRD as  Assessed by NGS and Flow Cytometry</vt:lpstr>
      <vt:lpstr>MRD Assessment Algorithm for  Different Subtypes of AML</vt:lpstr>
      <vt:lpstr>MRD Status and Prognosis With VEN + AZA in Treatment-Naive AML: OS</vt:lpstr>
      <vt:lpstr>MRD Status and Prognosis With VEN + AZA in  Treatment-Naive AML (VIALE-A): Time to MRD</vt:lpstr>
      <vt:lpstr>New Targeted Therapies: Menin Inhibition for  KMT2A-Rearranged/NPM1-Mutant AML</vt:lpstr>
      <vt:lpstr>Phase I/II AUGMENT-101: Menin Inhibitor  Revumenib (SNDX-5613) in R/R Acute Leukemias</vt:lpstr>
      <vt:lpstr>AUGMENT-101: Response in  KMT2A-Rearranged and NPM1-Mutant AML</vt:lpstr>
      <vt:lpstr>Phase I/II KOMET-001: Menin Inhibitor  Ziftomenib (KO-539) in R/R AML</vt:lpstr>
      <vt:lpstr>Immunotherapies</vt:lpstr>
      <vt:lpstr>Magrolimab Induces Macrophage Phagocytosis</vt:lpstr>
      <vt:lpstr>Other Agents Targeting CD47 in Development</vt:lpstr>
      <vt:lpstr>FT516 or FT538 iPSC-derived Allogenic NK Cell Therapy: Phase I Monotherapy Studies in R/R AML</vt:lpstr>
      <vt:lpstr>T-Cell–Directed Therapy for AML:  Bispecific Antibodies vs CAR T-Cells</vt:lpstr>
      <vt:lpstr>Flotetuzumab: CD123 x CD3 Bispecific Antibody</vt:lpstr>
      <vt:lpstr>Flotetuzumab in PIF/ER AML: Efficacy</vt:lpstr>
      <vt:lpstr>Autologous vs Allogeneic CAR T-Cells for AML</vt:lpstr>
      <vt:lpstr>Go Online for More CCO  Coverage of AML!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Panel Discussion: Clinical Trial Spotlight and Future Directions</dc:title>
  <dc:creator>Marie Rush</dc:creator>
  <cp:lastModifiedBy>Jessica Buckley</cp:lastModifiedBy>
  <cp:revision>1</cp:revision>
  <dcterms:created xsi:type="dcterms:W3CDTF">2022-12-09T14:44:12Z</dcterms:created>
  <dcterms:modified xsi:type="dcterms:W3CDTF">2022-12-09T22:56:44Z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0x010100A5C8BCE3ECB30F42968D86EBE4747209</vt:lpwstr>
  </property>
  <property fmtid="{D5CDD505-2E9C-101B-9397-08002B2CF9AE}" pid="3" name="_dlc_DocIdItemGuid">
    <vt:lpwstr>50cc0afe-8c83-48fb-9365-5d5ab616c06e</vt:lpwstr>
  </property>
</Properties>
</file>