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21"/>
  </p:notesMasterIdLst>
  <p:handoutMasterIdLst>
    <p:handoutMasterId r:id="rId22"/>
  </p:handoutMasterIdLst>
  <p:sldIdLst>
    <p:sldId id="559" r:id="rId7"/>
    <p:sldId id="308" r:id="rId8"/>
    <p:sldId id="257" r:id="rId9"/>
    <p:sldId id="563" r:id="rId10"/>
    <p:sldId id="554" r:id="rId11"/>
    <p:sldId id="569" r:id="rId12"/>
    <p:sldId id="571" r:id="rId13"/>
    <p:sldId id="574" r:id="rId14"/>
    <p:sldId id="572" r:id="rId15"/>
    <p:sldId id="573" r:id="rId16"/>
    <p:sldId id="575" r:id="rId17"/>
    <p:sldId id="555" r:id="rId18"/>
    <p:sldId id="548" r:id="rId19"/>
    <p:sldId id="318" r:id="rId20"/>
  </p:sldIdLst>
  <p:sldSz cx="12192000" cy="6858000"/>
  <p:notesSz cx="7315200" cy="9601200"/>
  <p:custDataLst>
    <p:tags r:id="rId23"/>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4" clrIdx="15">
    <p:extLst>
      <p:ext uri="{19B8F6BF-5375-455C-9EA6-DF929625EA0E}">
        <p15:presenceInfo xmlns:p15="http://schemas.microsoft.com/office/powerpoint/2012/main" userId="S::cseals@clinicaloptions.com::0852e532-1f9e-4bbf-9b56-be19a9543a31" providerId="AD"/>
      </p:ext>
    </p:extLst>
  </p:cmAuthor>
  <p:cmAuthor id="17" name="Mindy Tanzola" initials="MT" lastIdx="1" clrIdx="16">
    <p:extLst>
      <p:ext uri="{19B8F6BF-5375-455C-9EA6-DF929625EA0E}">
        <p15:presenceInfo xmlns:p15="http://schemas.microsoft.com/office/powerpoint/2012/main" userId="S::mtanzola@gotoper.com::47393621-f287-4eae-b41f-5126b3036efb" providerId="AD"/>
      </p:ext>
    </p:extLst>
  </p:cmAuthor>
  <p:cmAuthor id="18" name="Gordon Kelley" initials="GK" lastIdx="11" clrIdx="17">
    <p:extLst>
      <p:ext uri="{19B8F6BF-5375-455C-9EA6-DF929625EA0E}">
        <p15:presenceInfo xmlns:p15="http://schemas.microsoft.com/office/powerpoint/2012/main" userId="S::gkelley@clinicaloptions.com::7e3d11cf-7436-4611-80d7-51121a63678e" providerId="AD"/>
      </p:ext>
    </p:extLst>
  </p:cmAuthor>
  <p:cmAuthor id="19" name="CLINICALOPTIONS\mbecker" initials="C" lastIdx="10" clrIdx="18">
    <p:extLst>
      <p:ext uri="{19B8F6BF-5375-455C-9EA6-DF929625EA0E}">
        <p15:presenceInfo xmlns:p15="http://schemas.microsoft.com/office/powerpoint/2012/main" userId="CLINICALOPTIONS\mbecker" providerId="None"/>
      </p:ext>
    </p:extLst>
  </p:cmAuthor>
  <p:cmAuthor id="20" name="CLINICALOPTIONS\tquill" initials="C" lastIdx="2" clrIdx="19">
    <p:extLst>
      <p:ext uri="{19B8F6BF-5375-455C-9EA6-DF929625EA0E}">
        <p15:presenceInfo xmlns:p15="http://schemas.microsoft.com/office/powerpoint/2012/main" userId="CLINICALOPTIONS\tquill" providerId="None"/>
      </p:ext>
    </p:extLst>
  </p:cmAuthor>
  <p:cmAuthor id="21" name="Melanie Couton" initials="" lastIdx="6" clrIdx="20">
    <p:extLst>
      <p:ext uri="{19B8F6BF-5375-455C-9EA6-DF929625EA0E}">
        <p15:presenceInfo xmlns:p15="http://schemas.microsoft.com/office/powerpoint/2012/main" userId="S::mcouton@clinicaloptions.com::b5a8fb1e-a716-46a0-9a38-0d707f5e2bf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712" autoAdjust="0"/>
    <p:restoredTop sz="84187" autoAdjust="0"/>
  </p:normalViewPr>
  <p:slideViewPr>
    <p:cSldViewPr snapToGrid="0">
      <p:cViewPr varScale="1">
        <p:scale>
          <a:sx n="72" d="100"/>
          <a:sy n="72" d="100"/>
        </p:scale>
        <p:origin x="979" y="6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commentAuthors" Target="commentAuthor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ags" Target="tags/tag1.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handoutMaster" Target="handoutMasters/handout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55163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RFS, relapse-free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5103550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DMFS, distant metastasis‒free survival; ECOG, Eastern Cooperative Oncology Group; LN, lymph node; OS, overall survival; PS, performance status; RFS, relapse-free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90903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690298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ITT, intention-to-treat; NR, not reached; Pembro, pembrolizumab.</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32108498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NR, not reached.</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2797160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ECOG, Eastern Cooperative Oncology Group.</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1140650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NR, not reached; Pembro, pembrolizumab; RFS, recurrence-free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20649064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NR, not reached; RFS, recurrence-free survival. </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8025910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ECOG, Eastern Cooperative Oncology Group; RFS, recurrence-free survival.</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33360723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12</a:t>
            </a:fld>
            <a:endParaRPr lang="en-US" dirty="0"/>
          </a:p>
        </p:txBody>
      </p:sp>
    </p:spTree>
    <p:extLst>
      <p:ext uri="{BB962C8B-B14F-4D97-AF65-F5344CB8AC3E}">
        <p14:creationId xmlns:p14="http://schemas.microsoft.com/office/powerpoint/2010/main" val="39796837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OS, overall survival; RFS, relapse-free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13</a:t>
            </a:fld>
            <a:endParaRPr lang="en-US" dirty="0"/>
          </a:p>
        </p:txBody>
      </p:sp>
    </p:spTree>
    <p:extLst>
      <p:ext uri="{BB962C8B-B14F-4D97-AF65-F5344CB8AC3E}">
        <p14:creationId xmlns:p14="http://schemas.microsoft.com/office/powerpoint/2010/main" val="3955234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14</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Phase III KEYNOTE-716 Update: Final DMFS Analysis of Adjuvant Pembrolizumab vs </a:t>
            </a:r>
            <a:br>
              <a:rPr lang="en-US" altLang="en-US" sz="4000" dirty="0"/>
            </a:br>
            <a:r>
              <a:rPr lang="en-US" altLang="en-US" sz="4000" dirty="0"/>
              <a:t>Placebo in Stage IIB/IIC Melanoma</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7328658"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Merck Sharp &amp; Dohme Corp.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KEYNOTE-716: </a:t>
            </a:r>
            <a:r>
              <a:rPr lang="en-US" dirty="0"/>
              <a:t>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Stage IIB/IIC melanoma is associated with a high risk of relapse and 5-yr </a:t>
            </a:r>
            <a:br>
              <a:rPr lang="en-US" altLang="en-US" sz="2400" dirty="0"/>
            </a:br>
            <a:r>
              <a:rPr lang="en-US" altLang="en-US" sz="2400" dirty="0"/>
              <a:t>melanoma-specific survival similar to stage IIIB disease</a:t>
            </a:r>
            <a:r>
              <a:rPr lang="en-US" altLang="en-US" sz="2400" baseline="30000" dirty="0"/>
              <a:t>1,2</a:t>
            </a:r>
          </a:p>
          <a:p>
            <a:r>
              <a:rPr lang="en-US" altLang="en-US" sz="2400" dirty="0"/>
              <a:t>KEYNOTE-716: placebo-controlled phase III trial of adjuvant pembrolizumab in patients with stage IIB/IIC melanoma</a:t>
            </a:r>
            <a:r>
              <a:rPr lang="en-US" altLang="en-US" sz="2400" baseline="30000" dirty="0"/>
              <a:t>3</a:t>
            </a:r>
            <a:endParaRPr lang="en-US" altLang="en-US" sz="2400" dirty="0"/>
          </a:p>
          <a:p>
            <a:pPr lvl="1"/>
            <a:r>
              <a:rPr lang="en-US" altLang="en-US" sz="2200" dirty="0"/>
              <a:t>In prior reports from KEYNOTE-716, pembrolizumab was associated with significant improvements in RFS vs placebo at 12 mo (HR: 0.65; 95% CI: 0.46-0.92), 18 mo </a:t>
            </a:r>
            <a:br>
              <a:rPr lang="en-US" altLang="en-US" sz="2200" dirty="0"/>
            </a:br>
            <a:r>
              <a:rPr lang="en-US" altLang="en-US" sz="2200" dirty="0"/>
              <a:t>(HR: 0.61; 95% CI: 0.45-0.82), and 24 mo (HR: 0.64; 95% CI: 0.50-0.84)</a:t>
            </a:r>
            <a:r>
              <a:rPr lang="en-US" altLang="en-US" sz="2200" baseline="30000" dirty="0"/>
              <a:t>3,4</a:t>
            </a:r>
            <a:endParaRPr lang="en-US" altLang="en-US" sz="2200" dirty="0"/>
          </a:p>
          <a:p>
            <a:pPr lvl="1"/>
            <a:r>
              <a:rPr lang="en-US" altLang="en-US" sz="2200" dirty="0"/>
              <a:t>At 24 mo, pembrolizumab also demonstrated a significant improvement in DMFS vs placebo (HR: 0.64; 95% CI: 0.47-0.88; </a:t>
            </a:r>
            <a:r>
              <a:rPr lang="en-US" altLang="en-US" sz="2200" i="1" dirty="0"/>
              <a:t>P</a:t>
            </a:r>
            <a:r>
              <a:rPr lang="en-US" altLang="en-US" sz="2200" dirty="0"/>
              <a:t> = .0029)</a:t>
            </a:r>
            <a:r>
              <a:rPr lang="en-US" altLang="en-US" sz="2200" baseline="30000" dirty="0"/>
              <a:t>4</a:t>
            </a:r>
            <a:endParaRPr lang="en-US" altLang="en-US" sz="2200" dirty="0"/>
          </a:p>
          <a:p>
            <a:r>
              <a:rPr lang="en-US" altLang="en-US" sz="2400" dirty="0"/>
              <a:t>Current report from KEYNOTE-716 presents the final analysis of DMFS and </a:t>
            </a:r>
            <a:br>
              <a:rPr lang="en-US" altLang="en-US" sz="2400" dirty="0"/>
            </a:br>
            <a:r>
              <a:rPr lang="en-US" altLang="en-US" sz="2400" dirty="0"/>
              <a:t>updated RFS</a:t>
            </a:r>
            <a:r>
              <a:rPr lang="en-US" altLang="en-US" sz="2400" baseline="30000" dirty="0"/>
              <a:t>5</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33389" y="6172499"/>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Gershenwald. CA Cancer J Clin. 2017;67:472. 2. Egger. Surgery. 2016;159:1412.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Luke. Lancet. 2022;399:1718. 4. Long. Lancet Oncol. 2022;23:1378. 5. Luke. ASCO 2023. Abstr LBA9505.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KEYNOTE-716:</a:t>
            </a:r>
            <a:r>
              <a:rPr lang="en-US" dirty="0"/>
              <a:t> Study Design</a:t>
            </a:r>
            <a:endParaRPr lang="en-US" altLang="en-US" dirty="0"/>
          </a:p>
        </p:txBody>
      </p:sp>
      <p:sp>
        <p:nvSpPr>
          <p:cNvPr id="2" name="Content Placeholder 1">
            <a:extLst>
              <a:ext uri="{FF2B5EF4-FFF2-40B4-BE49-F238E27FC236}">
                <a16:creationId xmlns:a16="http://schemas.microsoft.com/office/drawing/2014/main" id="{B0626B3E-C121-3D60-D3D7-0B56D5B33F83}"/>
              </a:ext>
            </a:extLst>
          </p:cNvPr>
          <p:cNvSpPr>
            <a:spLocks noGrp="1"/>
          </p:cNvSpPr>
          <p:nvPr>
            <p:ph idx="1"/>
          </p:nvPr>
        </p:nvSpPr>
        <p:spPr/>
        <p:txBody>
          <a:bodyPr/>
          <a:lstStyle/>
          <a:p>
            <a:pPr>
              <a:spcBef>
                <a:spcPts val="500"/>
              </a:spcBef>
              <a:spcAft>
                <a:spcPts val="0"/>
              </a:spcAft>
            </a:pPr>
            <a:r>
              <a:rPr lang="en-US" altLang="en-US" sz="2400" b="0" kern="0" dirty="0"/>
              <a:t>Multicenter, randomized, double-blind, placebo-controlled phase III trial</a:t>
            </a:r>
            <a:br>
              <a:rPr lang="en-US" altLang="en-US" sz="2400" b="0" kern="0" dirty="0"/>
            </a:br>
            <a:br>
              <a:rPr lang="en-US" altLang="en-US" sz="2400" b="0" kern="0" dirty="0"/>
            </a:br>
            <a:br>
              <a:rPr lang="en-US" altLang="en-US" sz="2400" b="0" kern="0" dirty="0"/>
            </a:br>
            <a:br>
              <a:rPr lang="en-US" altLang="en-US" sz="2400" b="0" kern="0" dirty="0"/>
            </a:br>
            <a:br>
              <a:rPr lang="en-US" altLang="en-US" sz="2400" b="0" kern="0" dirty="0"/>
            </a:br>
            <a:br>
              <a:rPr lang="en-US" altLang="en-US" sz="2400" b="0" kern="0" dirty="0"/>
            </a:br>
            <a:br>
              <a:rPr lang="en-US" altLang="en-US" sz="2400" b="0" kern="0" dirty="0"/>
            </a:br>
            <a:br>
              <a:rPr lang="en-US" altLang="en-US" sz="2400" b="0" kern="0" dirty="0"/>
            </a:br>
            <a:br>
              <a:rPr lang="en-US" altLang="en-US" sz="2400" b="0" kern="0" dirty="0"/>
            </a:br>
            <a:br>
              <a:rPr lang="en-US" altLang="en-US" sz="2400" b="0" kern="0" dirty="0"/>
            </a:br>
            <a:endParaRPr lang="en-US" altLang="en-US" sz="2400" b="0" kern="0" dirty="0"/>
          </a:p>
          <a:p>
            <a:pPr>
              <a:spcBef>
                <a:spcPts val="500"/>
              </a:spcBef>
              <a:spcAft>
                <a:spcPts val="0"/>
              </a:spcAft>
            </a:pPr>
            <a:r>
              <a:rPr lang="en-US" altLang="en-US" sz="2400" b="1" kern="0" dirty="0"/>
              <a:t>Primary endpoint: </a:t>
            </a:r>
            <a:r>
              <a:rPr lang="en-US" altLang="en-US" sz="2400" b="0" kern="0" dirty="0"/>
              <a:t>investigator-assessed RFS</a:t>
            </a:r>
          </a:p>
          <a:p>
            <a:pPr>
              <a:spcBef>
                <a:spcPts val="500"/>
              </a:spcBef>
              <a:spcAft>
                <a:spcPts val="0"/>
              </a:spcAft>
            </a:pPr>
            <a:r>
              <a:rPr lang="en-US" altLang="en-US" sz="2400" b="1" kern="0" dirty="0"/>
              <a:t>Key secondary endpoints: </a:t>
            </a:r>
            <a:r>
              <a:rPr lang="en-US" altLang="en-US" sz="2400" b="0" kern="0" dirty="0"/>
              <a:t>investigator-assessed DMFS, OS, safety</a:t>
            </a:r>
          </a:p>
          <a:p>
            <a:pPr>
              <a:spcBef>
                <a:spcPts val="500"/>
              </a:spcBef>
              <a:spcAft>
                <a:spcPts val="0"/>
              </a:spcAft>
            </a:pPr>
            <a:r>
              <a:rPr lang="en-US" altLang="en-US" sz="2400" b="1" kern="0" dirty="0"/>
              <a:t>Median follow-up: </a:t>
            </a:r>
            <a:r>
              <a:rPr lang="en-US" altLang="en-US" sz="2400" b="0" kern="0" dirty="0"/>
              <a:t>39.4 </a:t>
            </a:r>
            <a:r>
              <a:rPr lang="en-US" altLang="en-US" sz="2400" b="0" kern="0" dirty="0" err="1"/>
              <a:t>mo</a:t>
            </a:r>
            <a:r>
              <a:rPr lang="en-US" altLang="en-US" sz="2400" b="0" kern="0" dirty="0"/>
              <a:t> (range: 26.0-51.4)</a:t>
            </a:r>
          </a:p>
        </p:txBody>
      </p:sp>
      <p:sp>
        <p:nvSpPr>
          <p:cNvPr id="5" name="Text Box 15">
            <a:extLst>
              <a:ext uri="{FF2B5EF4-FFF2-40B4-BE49-F238E27FC236}">
                <a16:creationId xmlns:a16="http://schemas.microsoft.com/office/drawing/2014/main" id="{EE9415AB-3955-CC72-ABCB-0F314A7F0967}"/>
              </a:ext>
            </a:extLst>
          </p:cNvPr>
          <p:cNvSpPr txBox="1">
            <a:spLocks noChangeArrowheads="1"/>
          </p:cNvSpPr>
          <p:nvPr/>
        </p:nvSpPr>
        <p:spPr bwMode="auto">
          <a:xfrm>
            <a:off x="43180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Luke. ASCO 2023. Abstr LBA9505.</a:t>
            </a:r>
          </a:p>
        </p:txBody>
      </p:sp>
      <p:sp>
        <p:nvSpPr>
          <p:cNvPr id="11" name="Text Box 45">
            <a:extLst>
              <a:ext uri="{FF2B5EF4-FFF2-40B4-BE49-F238E27FC236}">
                <a16:creationId xmlns:a16="http://schemas.microsoft.com/office/drawing/2014/main" id="{C4C15290-C6A1-F964-2924-C4F102E8CF2B}"/>
              </a:ext>
            </a:extLst>
          </p:cNvPr>
          <p:cNvSpPr txBox="1">
            <a:spLocks noChangeArrowheads="1"/>
          </p:cNvSpPr>
          <p:nvPr/>
        </p:nvSpPr>
        <p:spPr bwMode="auto">
          <a:xfrm>
            <a:off x="412752" y="2513894"/>
            <a:ext cx="2760498" cy="25853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≥12 yr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newly diagnosed, resected, high-risk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stage IIB/IIC melanoma; negative sentinel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LN biopsy; no previous systemic therapy;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ECOG PS 0 or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976)</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2" name="Rectangle 49">
            <a:extLst>
              <a:ext uri="{FF2B5EF4-FFF2-40B4-BE49-F238E27FC236}">
                <a16:creationId xmlns:a16="http://schemas.microsoft.com/office/drawing/2014/main" id="{4D660490-21E9-D099-C02C-29EBC60A9363}"/>
              </a:ext>
            </a:extLst>
          </p:cNvPr>
          <p:cNvSpPr>
            <a:spLocks noChangeArrowheads="1"/>
          </p:cNvSpPr>
          <p:nvPr/>
        </p:nvSpPr>
        <p:spPr bwMode="auto">
          <a:xfrm>
            <a:off x="4024313" y="2658271"/>
            <a:ext cx="3114511" cy="115124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a:t>
            </a:r>
          </a:p>
          <a:p>
            <a:pPr algn="ctr" eaLnBrk="0" fontAlgn="base" hangingPunct="0">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Arial" panose="020B0604020202020204" pitchFamily="34" charset="0"/>
              </a:rPr>
              <a:t>200 mg (or 2 mg/kg pediatric) </a:t>
            </a:r>
            <a:br>
              <a:rPr lang="en-US" altLang="en-US" sz="1800" b="0" dirty="0">
                <a:solidFill>
                  <a:srgbClr val="FFFFFF"/>
                </a:solidFill>
                <a:latin typeface="Calibri" panose="020F0502020204030204" pitchFamily="34" charset="0"/>
                <a:cs typeface="Arial" panose="020B0604020202020204" pitchFamily="34" charset="0"/>
              </a:rPr>
            </a:br>
            <a:r>
              <a:rPr lang="en-US" altLang="en-US" sz="1800" b="0" dirty="0">
                <a:solidFill>
                  <a:srgbClr val="FFFFFF"/>
                </a:solidFill>
                <a:latin typeface="Calibri" panose="020F0502020204030204" pitchFamily="34" charset="0"/>
                <a:cs typeface="Arial" panose="020B0604020202020204" pitchFamily="34" charset="0"/>
              </a:rPr>
              <a:t>IV Q3W x 17 cycles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cs typeface="Arial" panose="020B0604020202020204" pitchFamily="34" charset="0"/>
              </a:rPr>
              <a:t>(n = 487)</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 name="Rectangle 50">
            <a:extLst>
              <a:ext uri="{FF2B5EF4-FFF2-40B4-BE49-F238E27FC236}">
                <a16:creationId xmlns:a16="http://schemas.microsoft.com/office/drawing/2014/main" id="{26C520E3-2B23-F7E6-9D9B-ADEC5F20AE0A}"/>
              </a:ext>
            </a:extLst>
          </p:cNvPr>
          <p:cNvSpPr>
            <a:spLocks noChangeArrowheads="1"/>
          </p:cNvSpPr>
          <p:nvPr/>
        </p:nvSpPr>
        <p:spPr bwMode="auto">
          <a:xfrm>
            <a:off x="4024312" y="3924535"/>
            <a:ext cx="3114511" cy="112766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 Q3W x 17 cycles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b="0" dirty="0">
                <a:solidFill>
                  <a:srgbClr val="FFFFFF"/>
                </a:solidFill>
                <a:latin typeface="Calibri" panose="020F0502020204030204" pitchFamily="34" charset="0"/>
                <a:cs typeface="Arial" panose="020B0604020202020204" pitchFamily="34" charset="0"/>
              </a:rPr>
              <a:t>(n = 489)</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 name="Line 52">
            <a:extLst>
              <a:ext uri="{FF2B5EF4-FFF2-40B4-BE49-F238E27FC236}">
                <a16:creationId xmlns:a16="http://schemas.microsoft.com/office/drawing/2014/main" id="{9E9535B3-F679-5C5E-1650-4190CAAAEBA5}"/>
              </a:ext>
            </a:extLst>
          </p:cNvPr>
          <p:cNvSpPr>
            <a:spLocks noChangeShapeType="1"/>
          </p:cNvSpPr>
          <p:nvPr/>
        </p:nvSpPr>
        <p:spPr bwMode="auto">
          <a:xfrm>
            <a:off x="7138823" y="384217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0" name="Line 53">
            <a:extLst>
              <a:ext uri="{FF2B5EF4-FFF2-40B4-BE49-F238E27FC236}">
                <a16:creationId xmlns:a16="http://schemas.microsoft.com/office/drawing/2014/main" id="{B5EB430C-6056-531F-CFAD-FA60955C954B}"/>
              </a:ext>
            </a:extLst>
          </p:cNvPr>
          <p:cNvSpPr>
            <a:spLocks noChangeShapeType="1"/>
          </p:cNvSpPr>
          <p:nvPr/>
        </p:nvSpPr>
        <p:spPr bwMode="auto">
          <a:xfrm>
            <a:off x="3287713" y="375900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1" name="Line 54">
            <a:extLst>
              <a:ext uri="{FF2B5EF4-FFF2-40B4-BE49-F238E27FC236}">
                <a16:creationId xmlns:a16="http://schemas.microsoft.com/office/drawing/2014/main" id="{5315F5BB-774E-E3A9-E31C-C932FA502E87}"/>
              </a:ext>
            </a:extLst>
          </p:cNvPr>
          <p:cNvSpPr>
            <a:spLocks noChangeShapeType="1"/>
          </p:cNvSpPr>
          <p:nvPr/>
        </p:nvSpPr>
        <p:spPr bwMode="auto">
          <a:xfrm flipV="1">
            <a:off x="3287713" y="315892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A00AFEB5-5323-9767-ECEC-3DB29C7CDA44}"/>
              </a:ext>
            </a:extLst>
          </p:cNvPr>
          <p:cNvSpPr/>
          <p:nvPr/>
        </p:nvSpPr>
        <p:spPr bwMode="auto">
          <a:xfrm>
            <a:off x="7618248" y="2658271"/>
            <a:ext cx="479425" cy="2393929"/>
          </a:xfrm>
          <a:prstGeom prst="rect">
            <a:avLst/>
          </a:prstGeom>
          <a:solidFill>
            <a:schemeClr val="bg2"/>
          </a:solidFill>
          <a:ln w="0">
            <a:solidFill>
              <a:schemeClr val="bg1"/>
            </a:solidFill>
            <a:miter lim="800000"/>
            <a:headEnd/>
            <a:tailEnd/>
          </a:ln>
        </p:spPr>
        <p:txBody>
          <a:bodyPr vert="vert270"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Recurrence</a:t>
            </a:r>
          </a:p>
        </p:txBody>
      </p:sp>
      <p:sp>
        <p:nvSpPr>
          <p:cNvPr id="23" name="Rectangle 49">
            <a:extLst>
              <a:ext uri="{FF2B5EF4-FFF2-40B4-BE49-F238E27FC236}">
                <a16:creationId xmlns:a16="http://schemas.microsoft.com/office/drawing/2014/main" id="{A00BEFE0-1DAE-ED59-577C-CF9122CFE66D}"/>
              </a:ext>
            </a:extLst>
          </p:cNvPr>
          <p:cNvSpPr>
            <a:spLocks noChangeArrowheads="1"/>
          </p:cNvSpPr>
          <p:nvPr/>
        </p:nvSpPr>
        <p:spPr bwMode="auto">
          <a:xfrm>
            <a:off x="8577097" y="2936933"/>
            <a:ext cx="3181516" cy="181048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a:t>
            </a:r>
          </a:p>
          <a:p>
            <a:pPr algn="ctr" eaLnBrk="0" fontAlgn="base" hangingPunct="0">
              <a:lnSpc>
                <a:spcPct val="100000"/>
              </a:lnSpc>
              <a:spcBef>
                <a:spcPct val="0"/>
              </a:spcBef>
              <a:spcAft>
                <a:spcPct val="0"/>
              </a:spcAft>
              <a:buClrTx/>
              <a:buNone/>
              <a:defRPr/>
            </a:pPr>
            <a:r>
              <a:rPr lang="en-US" altLang="en-US" sz="1800" b="0" dirty="0">
                <a:solidFill>
                  <a:srgbClr val="FFFFFF"/>
                </a:solidFill>
                <a:latin typeface="Calibri" panose="020F0502020204030204" pitchFamily="34" charset="0"/>
                <a:cs typeface="Arial" panose="020B0604020202020204" pitchFamily="34" charset="0"/>
              </a:rPr>
              <a:t>200 mg (or 2 mg/kg pediatric) </a:t>
            </a:r>
            <a:br>
              <a:rPr lang="en-US" altLang="en-US" sz="1800" b="0" dirty="0">
                <a:solidFill>
                  <a:srgbClr val="FFFFFF"/>
                </a:solidFill>
                <a:latin typeface="Calibri" panose="020F0502020204030204" pitchFamily="34" charset="0"/>
                <a:cs typeface="Arial" panose="020B0604020202020204" pitchFamily="34" charset="0"/>
              </a:rPr>
            </a:br>
            <a:r>
              <a:rPr lang="en-US" altLang="en-US" sz="1800" b="0" dirty="0">
                <a:solidFill>
                  <a:srgbClr val="FFFFFF"/>
                </a:solidFill>
                <a:latin typeface="Calibri" panose="020F0502020204030204" pitchFamily="34" charset="0"/>
                <a:cs typeface="Arial" panose="020B0604020202020204" pitchFamily="34" charset="0"/>
              </a:rPr>
              <a:t>IV Q3W until progression </a:t>
            </a:r>
            <a:br>
              <a:rPr lang="en-US" altLang="en-US" sz="1800" b="0" dirty="0">
                <a:solidFill>
                  <a:srgbClr val="FFFFFF"/>
                </a:solidFill>
                <a:latin typeface="Calibri" panose="020F0502020204030204" pitchFamily="34" charset="0"/>
                <a:cs typeface="Arial" panose="020B0604020202020204" pitchFamily="34" charset="0"/>
              </a:rPr>
            </a:br>
            <a:r>
              <a:rPr lang="en-US" altLang="en-US" sz="1800" b="0" dirty="0">
                <a:solidFill>
                  <a:srgbClr val="FFFFFF"/>
                </a:solidFill>
                <a:latin typeface="Calibri" panose="020F0502020204030204" pitchFamily="34" charset="0"/>
                <a:cs typeface="Arial" panose="020B0604020202020204" pitchFamily="34" charset="0"/>
              </a:rPr>
              <a:t>or recurrence, up to 2 yr</a:t>
            </a:r>
          </a:p>
        </p:txBody>
      </p:sp>
      <p:sp>
        <p:nvSpPr>
          <p:cNvPr id="24" name="Line 52">
            <a:extLst>
              <a:ext uri="{FF2B5EF4-FFF2-40B4-BE49-F238E27FC236}">
                <a16:creationId xmlns:a16="http://schemas.microsoft.com/office/drawing/2014/main" id="{A98D55C4-34C4-DC4E-21EB-2644519BC2C3}"/>
              </a:ext>
            </a:extLst>
          </p:cNvPr>
          <p:cNvSpPr>
            <a:spLocks noChangeShapeType="1"/>
          </p:cNvSpPr>
          <p:nvPr/>
        </p:nvSpPr>
        <p:spPr bwMode="auto">
          <a:xfrm>
            <a:off x="8097673" y="383297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5" name="TextBox 24">
            <a:extLst>
              <a:ext uri="{FF2B5EF4-FFF2-40B4-BE49-F238E27FC236}">
                <a16:creationId xmlns:a16="http://schemas.microsoft.com/office/drawing/2014/main" id="{667F6483-9D1D-F84D-5868-4640AA4C8B4D}"/>
              </a:ext>
            </a:extLst>
          </p:cNvPr>
          <p:cNvSpPr txBox="1"/>
          <p:nvPr/>
        </p:nvSpPr>
        <p:spPr bwMode="auto">
          <a:xfrm>
            <a:off x="1873169" y="1862814"/>
            <a:ext cx="311451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T category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(3b vs 4a vs 4b), pediatric status</a:t>
            </a:r>
          </a:p>
        </p:txBody>
      </p:sp>
      <p:cxnSp>
        <p:nvCxnSpPr>
          <p:cNvPr id="26" name="Straight Arrow Connector 25">
            <a:extLst>
              <a:ext uri="{FF2B5EF4-FFF2-40B4-BE49-F238E27FC236}">
                <a16:creationId xmlns:a16="http://schemas.microsoft.com/office/drawing/2014/main" id="{8265BAD5-3E4B-70F3-2356-EBF3DBE673FA}"/>
              </a:ext>
            </a:extLst>
          </p:cNvPr>
          <p:cNvCxnSpPr>
            <a:cxnSpLocks/>
          </p:cNvCxnSpPr>
          <p:nvPr/>
        </p:nvCxnSpPr>
        <p:spPr>
          <a:xfrm>
            <a:off x="3453791" y="2417037"/>
            <a:ext cx="0" cy="741888"/>
          </a:xfrm>
          <a:prstGeom prst="straightConnector1">
            <a:avLst/>
          </a:prstGeom>
          <a:noFill/>
          <a:ln w="28575" cap="flat" cmpd="sng" algn="ctr">
            <a:solidFill>
              <a:schemeClr val="bg1"/>
            </a:solidFill>
            <a:prstDash val="sysDot"/>
            <a:headEnd type="none" w="med" len="med"/>
            <a:tailEnd type="triangle" w="med" len="med"/>
          </a:ln>
          <a:effectLst/>
        </p:spPr>
      </p:cxnSp>
      <p:sp>
        <p:nvSpPr>
          <p:cNvPr id="27" name="TextBox 26">
            <a:extLst>
              <a:ext uri="{FF2B5EF4-FFF2-40B4-BE49-F238E27FC236}">
                <a16:creationId xmlns:a16="http://schemas.microsoft.com/office/drawing/2014/main" id="{84CFE080-5F49-5097-95A8-5F1F9AB1AA8B}"/>
              </a:ext>
            </a:extLst>
          </p:cNvPr>
          <p:cNvSpPr txBox="1"/>
          <p:nvPr/>
        </p:nvSpPr>
        <p:spPr bwMode="auto">
          <a:xfrm>
            <a:off x="4339432" y="2273985"/>
            <a:ext cx="2560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Part 1: Adjuvant Therapy</a:t>
            </a:r>
          </a:p>
        </p:txBody>
      </p:sp>
      <p:sp>
        <p:nvSpPr>
          <p:cNvPr id="28" name="TextBox 27">
            <a:extLst>
              <a:ext uri="{FF2B5EF4-FFF2-40B4-BE49-F238E27FC236}">
                <a16:creationId xmlns:a16="http://schemas.microsoft.com/office/drawing/2014/main" id="{E69416C5-A5B3-0B87-6C4F-30931AAF7B84}"/>
              </a:ext>
            </a:extLst>
          </p:cNvPr>
          <p:cNvSpPr txBox="1"/>
          <p:nvPr/>
        </p:nvSpPr>
        <p:spPr bwMode="auto">
          <a:xfrm>
            <a:off x="8551922" y="2270471"/>
            <a:ext cx="320669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Part 2: Rechallenge/Crossover</a:t>
            </a:r>
          </a:p>
        </p:txBody>
      </p:sp>
    </p:spTree>
    <p:extLst>
      <p:ext uri="{BB962C8B-B14F-4D97-AF65-F5344CB8AC3E}">
        <p14:creationId xmlns:p14="http://schemas.microsoft.com/office/powerpoint/2010/main" val="386003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Baseline Characteristics</a:t>
            </a:r>
            <a:endParaRPr lang="en-US" altLang="en-US" dirty="0"/>
          </a:p>
        </p:txBody>
      </p:sp>
      <p:graphicFrame>
        <p:nvGraphicFramePr>
          <p:cNvPr id="5" name="Group 3">
            <a:extLst>
              <a:ext uri="{FF2B5EF4-FFF2-40B4-BE49-F238E27FC236}">
                <a16:creationId xmlns:a16="http://schemas.microsoft.com/office/drawing/2014/main" id="{99382620-7D41-1D48-806B-E7F940D97232}"/>
              </a:ext>
            </a:extLst>
          </p:cNvPr>
          <p:cNvGraphicFramePr>
            <a:graphicFrameLocks/>
          </p:cNvGraphicFramePr>
          <p:nvPr>
            <p:extLst>
              <p:ext uri="{D42A27DB-BD31-4B8C-83A1-F6EECF244321}">
                <p14:modId xmlns:p14="http://schemas.microsoft.com/office/powerpoint/2010/main" val="3871091664"/>
              </p:ext>
            </p:extLst>
          </p:nvPr>
        </p:nvGraphicFramePr>
        <p:xfrm>
          <a:off x="727076" y="1604963"/>
          <a:ext cx="10755127" cy="4511136"/>
        </p:xfrm>
        <a:graphic>
          <a:graphicData uri="http://schemas.openxmlformats.org/drawingml/2006/table">
            <a:tbl>
              <a:tblPr/>
              <a:tblGrid>
                <a:gridCol w="3480771">
                  <a:extLst>
                    <a:ext uri="{9D8B030D-6E8A-4147-A177-3AD203B41FA5}">
                      <a16:colId xmlns:a16="http://schemas.microsoft.com/office/drawing/2014/main" val="20000"/>
                    </a:ext>
                  </a:extLst>
                </a:gridCol>
                <a:gridCol w="3846608">
                  <a:extLst>
                    <a:ext uri="{9D8B030D-6E8A-4147-A177-3AD203B41FA5}">
                      <a16:colId xmlns:a16="http://schemas.microsoft.com/office/drawing/2014/main" val="20001"/>
                    </a:ext>
                  </a:extLst>
                </a:gridCol>
                <a:gridCol w="3427748">
                  <a:extLst>
                    <a:ext uri="{9D8B030D-6E8A-4147-A177-3AD203B41FA5}">
                      <a16:colId xmlns:a16="http://schemas.microsoft.com/office/drawing/2014/main" val="20002"/>
                    </a:ext>
                  </a:extLst>
                </a:gridCol>
              </a:tblGrid>
              <a:tr h="2212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Pembrolizumab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2129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 (16-84)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184 (37.8)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 (17-87)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194 (39.7)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125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300 (61.6)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289 (59.1)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2508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454 (93.2)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452 (92.4)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41372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 category,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T3b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T4a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T4b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200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172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201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116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172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7523586"/>
                  </a:ext>
                </a:extLst>
              </a:tr>
              <a:tr h="3175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Disease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309 (63.4)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171 (35.1)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316 (64.6)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169 (34.6)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912279"/>
                  </a:ext>
                </a:extLst>
              </a:tr>
            </a:tbl>
          </a:graphicData>
        </a:graphic>
      </p:graphicFrame>
      <p:sp>
        <p:nvSpPr>
          <p:cNvPr id="2" name="Text Box 15">
            <a:extLst>
              <a:ext uri="{FF2B5EF4-FFF2-40B4-BE49-F238E27FC236}">
                <a16:creationId xmlns:a16="http://schemas.microsoft.com/office/drawing/2014/main" id="{A9639B74-02FC-C4CD-CE59-34CB2A49BCE0}"/>
              </a:ext>
            </a:extLst>
          </p:cNvPr>
          <p:cNvSpPr txBox="1">
            <a:spLocks noChangeArrowheads="1"/>
          </p:cNvSpPr>
          <p:nvPr/>
        </p:nvSpPr>
        <p:spPr bwMode="auto">
          <a:xfrm>
            <a:off x="43180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Luke. ASCO 2023. Abstr LBA9505.</a:t>
            </a:r>
          </a:p>
        </p:txBody>
      </p:sp>
    </p:spTree>
    <p:extLst>
      <p:ext uri="{BB962C8B-B14F-4D97-AF65-F5344CB8AC3E}">
        <p14:creationId xmlns:p14="http://schemas.microsoft.com/office/powerpoint/2010/main" val="3941223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881" name="Group 31880">
            <a:extLst>
              <a:ext uri="{FF2B5EF4-FFF2-40B4-BE49-F238E27FC236}">
                <a16:creationId xmlns:a16="http://schemas.microsoft.com/office/drawing/2014/main" id="{6A13DE75-9CE9-BBBA-0CE9-B1257E52E8CB}"/>
              </a:ext>
            </a:extLst>
          </p:cNvPr>
          <p:cNvGrpSpPr/>
          <p:nvPr/>
        </p:nvGrpSpPr>
        <p:grpSpPr>
          <a:xfrm>
            <a:off x="3257816" y="1930873"/>
            <a:ext cx="5579966" cy="766257"/>
            <a:chOff x="3257816" y="1930873"/>
            <a:chExt cx="5579966" cy="766257"/>
          </a:xfrm>
        </p:grpSpPr>
        <p:sp>
          <p:nvSpPr>
            <p:cNvPr id="31767" name="Freeform 31766">
              <a:extLst>
                <a:ext uri="{FF2B5EF4-FFF2-40B4-BE49-F238E27FC236}">
                  <a16:creationId xmlns:a16="http://schemas.microsoft.com/office/drawing/2014/main" id="{17B213B6-F654-26B8-4717-434B95C4D61F}"/>
                </a:ext>
              </a:extLst>
            </p:cNvPr>
            <p:cNvSpPr/>
            <p:nvPr/>
          </p:nvSpPr>
          <p:spPr bwMode="auto">
            <a:xfrm>
              <a:off x="3287587" y="1990415"/>
              <a:ext cx="5550195" cy="701749"/>
            </a:xfrm>
            <a:custGeom>
              <a:avLst/>
              <a:gdLst>
                <a:gd name="connsiteX0" fmla="*/ 5550195 w 5550195"/>
                <a:gd name="connsiteY0" fmla="*/ 701749 h 701749"/>
                <a:gd name="connsiteX1" fmla="*/ 4869712 w 5550195"/>
                <a:gd name="connsiteY1" fmla="*/ 701749 h 701749"/>
                <a:gd name="connsiteX2" fmla="*/ 4869712 w 5550195"/>
                <a:gd name="connsiteY2" fmla="*/ 637953 h 701749"/>
                <a:gd name="connsiteX3" fmla="*/ 4805916 w 5550195"/>
                <a:gd name="connsiteY3" fmla="*/ 637953 h 701749"/>
                <a:gd name="connsiteX4" fmla="*/ 4805916 w 5550195"/>
                <a:gd name="connsiteY4" fmla="*/ 599676 h 701749"/>
                <a:gd name="connsiteX5" fmla="*/ 4759133 w 5550195"/>
                <a:gd name="connsiteY5" fmla="*/ 599676 h 701749"/>
                <a:gd name="connsiteX6" fmla="*/ 4759133 w 5550195"/>
                <a:gd name="connsiteY6" fmla="*/ 540134 h 701749"/>
                <a:gd name="connsiteX7" fmla="*/ 4482686 w 5550195"/>
                <a:gd name="connsiteY7" fmla="*/ 540134 h 701749"/>
                <a:gd name="connsiteX8" fmla="*/ 4482686 w 5550195"/>
                <a:gd name="connsiteY8" fmla="*/ 510363 h 701749"/>
                <a:gd name="connsiteX9" fmla="*/ 4095661 w 5550195"/>
                <a:gd name="connsiteY9" fmla="*/ 510363 h 701749"/>
                <a:gd name="connsiteX10" fmla="*/ 4095661 w 5550195"/>
                <a:gd name="connsiteY10" fmla="*/ 493351 h 701749"/>
                <a:gd name="connsiteX11" fmla="*/ 3653347 w 5550195"/>
                <a:gd name="connsiteY11" fmla="*/ 493351 h 701749"/>
                <a:gd name="connsiteX12" fmla="*/ 3653347 w 5550195"/>
                <a:gd name="connsiteY12" fmla="*/ 476338 h 701749"/>
                <a:gd name="connsiteX13" fmla="*/ 3389660 w 5550195"/>
                <a:gd name="connsiteY13" fmla="*/ 476338 h 701749"/>
                <a:gd name="connsiteX14" fmla="*/ 3389660 w 5550195"/>
                <a:gd name="connsiteY14" fmla="*/ 459326 h 701749"/>
                <a:gd name="connsiteX15" fmla="*/ 3159996 w 5550195"/>
                <a:gd name="connsiteY15" fmla="*/ 459326 h 701749"/>
                <a:gd name="connsiteX16" fmla="*/ 3159996 w 5550195"/>
                <a:gd name="connsiteY16" fmla="*/ 442314 h 701749"/>
                <a:gd name="connsiteX17" fmla="*/ 3159996 w 5550195"/>
                <a:gd name="connsiteY17" fmla="*/ 442314 h 701749"/>
                <a:gd name="connsiteX18" fmla="*/ 3138731 w 5550195"/>
                <a:gd name="connsiteY18" fmla="*/ 421049 h 701749"/>
                <a:gd name="connsiteX19" fmla="*/ 2811248 w 5550195"/>
                <a:gd name="connsiteY19" fmla="*/ 421049 h 701749"/>
                <a:gd name="connsiteX20" fmla="*/ 2811248 w 5550195"/>
                <a:gd name="connsiteY20" fmla="*/ 391278 h 701749"/>
                <a:gd name="connsiteX21" fmla="*/ 2751706 w 5550195"/>
                <a:gd name="connsiteY21" fmla="*/ 391278 h 701749"/>
                <a:gd name="connsiteX22" fmla="*/ 2751706 w 5550195"/>
                <a:gd name="connsiteY22" fmla="*/ 361507 h 701749"/>
                <a:gd name="connsiteX23" fmla="*/ 2751706 w 5550195"/>
                <a:gd name="connsiteY23" fmla="*/ 361507 h 701749"/>
                <a:gd name="connsiteX24" fmla="*/ 2704923 w 5550195"/>
                <a:gd name="connsiteY24" fmla="*/ 361507 h 701749"/>
                <a:gd name="connsiteX25" fmla="*/ 2704923 w 5550195"/>
                <a:gd name="connsiteY25" fmla="*/ 335989 h 701749"/>
                <a:gd name="connsiteX26" fmla="*/ 2649633 w 5550195"/>
                <a:gd name="connsiteY26" fmla="*/ 335989 h 701749"/>
                <a:gd name="connsiteX27" fmla="*/ 2649633 w 5550195"/>
                <a:gd name="connsiteY27" fmla="*/ 318977 h 701749"/>
                <a:gd name="connsiteX28" fmla="*/ 2577332 w 5550195"/>
                <a:gd name="connsiteY28" fmla="*/ 318977 h 701749"/>
                <a:gd name="connsiteX29" fmla="*/ 2577332 w 5550195"/>
                <a:gd name="connsiteY29" fmla="*/ 306218 h 701749"/>
                <a:gd name="connsiteX30" fmla="*/ 2500778 w 5550195"/>
                <a:gd name="connsiteY30" fmla="*/ 306218 h 701749"/>
                <a:gd name="connsiteX31" fmla="*/ 2500778 w 5550195"/>
                <a:gd name="connsiteY31" fmla="*/ 276446 h 701749"/>
                <a:gd name="connsiteX32" fmla="*/ 2407211 w 5550195"/>
                <a:gd name="connsiteY32" fmla="*/ 276446 h 701749"/>
                <a:gd name="connsiteX33" fmla="*/ 2407211 w 5550195"/>
                <a:gd name="connsiteY33" fmla="*/ 263687 h 701749"/>
                <a:gd name="connsiteX34" fmla="*/ 2203066 w 5550195"/>
                <a:gd name="connsiteY34" fmla="*/ 263687 h 701749"/>
                <a:gd name="connsiteX35" fmla="*/ 2203066 w 5550195"/>
                <a:gd name="connsiteY35" fmla="*/ 246675 h 701749"/>
                <a:gd name="connsiteX36" fmla="*/ 2083981 w 5550195"/>
                <a:gd name="connsiteY36" fmla="*/ 246675 h 701749"/>
                <a:gd name="connsiteX37" fmla="*/ 2083981 w 5550195"/>
                <a:gd name="connsiteY37" fmla="*/ 229663 h 701749"/>
                <a:gd name="connsiteX38" fmla="*/ 1879836 w 5550195"/>
                <a:gd name="connsiteY38" fmla="*/ 229663 h 701749"/>
                <a:gd name="connsiteX39" fmla="*/ 1879836 w 5550195"/>
                <a:gd name="connsiteY39" fmla="*/ 204145 h 701749"/>
                <a:gd name="connsiteX40" fmla="*/ 1645920 w 5550195"/>
                <a:gd name="connsiteY40" fmla="*/ 204145 h 701749"/>
                <a:gd name="connsiteX41" fmla="*/ 1645920 w 5550195"/>
                <a:gd name="connsiteY41" fmla="*/ 191386 h 701749"/>
                <a:gd name="connsiteX42" fmla="*/ 1420510 w 5550195"/>
                <a:gd name="connsiteY42" fmla="*/ 191386 h 701749"/>
                <a:gd name="connsiteX43" fmla="*/ 1420510 w 5550195"/>
                <a:gd name="connsiteY43" fmla="*/ 178627 h 701749"/>
                <a:gd name="connsiteX44" fmla="*/ 1246136 w 5550195"/>
                <a:gd name="connsiteY44" fmla="*/ 178627 h 701749"/>
                <a:gd name="connsiteX45" fmla="*/ 1246136 w 5550195"/>
                <a:gd name="connsiteY45" fmla="*/ 131844 h 701749"/>
                <a:gd name="connsiteX46" fmla="*/ 948424 w 5550195"/>
                <a:gd name="connsiteY46" fmla="*/ 131844 h 701749"/>
                <a:gd name="connsiteX47" fmla="*/ 948424 w 5550195"/>
                <a:gd name="connsiteY47" fmla="*/ 106325 h 701749"/>
                <a:gd name="connsiteX48" fmla="*/ 714508 w 5550195"/>
                <a:gd name="connsiteY48" fmla="*/ 106325 h 701749"/>
                <a:gd name="connsiteX49" fmla="*/ 714508 w 5550195"/>
                <a:gd name="connsiteY49" fmla="*/ 51036 h 701749"/>
                <a:gd name="connsiteX50" fmla="*/ 591170 w 5550195"/>
                <a:gd name="connsiteY50" fmla="*/ 51036 h 701749"/>
                <a:gd name="connsiteX51" fmla="*/ 591170 w 5550195"/>
                <a:gd name="connsiteY51" fmla="*/ 0 h 701749"/>
                <a:gd name="connsiteX52" fmla="*/ 0 w 5550195"/>
                <a:gd name="connsiteY52" fmla="*/ 0 h 7017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5550195" h="701749">
                  <a:moveTo>
                    <a:pt x="5550195" y="701749"/>
                  </a:moveTo>
                  <a:lnTo>
                    <a:pt x="4869712" y="701749"/>
                  </a:lnTo>
                  <a:lnTo>
                    <a:pt x="4869712" y="637953"/>
                  </a:lnTo>
                  <a:lnTo>
                    <a:pt x="4805916" y="637953"/>
                  </a:lnTo>
                  <a:lnTo>
                    <a:pt x="4805916" y="599676"/>
                  </a:lnTo>
                  <a:lnTo>
                    <a:pt x="4759133" y="599676"/>
                  </a:lnTo>
                  <a:lnTo>
                    <a:pt x="4759133" y="540134"/>
                  </a:lnTo>
                  <a:lnTo>
                    <a:pt x="4482686" y="540134"/>
                  </a:lnTo>
                  <a:lnTo>
                    <a:pt x="4482686" y="510363"/>
                  </a:lnTo>
                  <a:lnTo>
                    <a:pt x="4095661" y="510363"/>
                  </a:lnTo>
                  <a:lnTo>
                    <a:pt x="4095661" y="493351"/>
                  </a:lnTo>
                  <a:lnTo>
                    <a:pt x="3653347" y="493351"/>
                  </a:lnTo>
                  <a:lnTo>
                    <a:pt x="3653347" y="476338"/>
                  </a:lnTo>
                  <a:lnTo>
                    <a:pt x="3389660" y="476338"/>
                  </a:lnTo>
                  <a:lnTo>
                    <a:pt x="3389660" y="459326"/>
                  </a:lnTo>
                  <a:lnTo>
                    <a:pt x="3159996" y="459326"/>
                  </a:lnTo>
                  <a:lnTo>
                    <a:pt x="3159996" y="442314"/>
                  </a:lnTo>
                  <a:lnTo>
                    <a:pt x="3159996" y="442314"/>
                  </a:lnTo>
                  <a:lnTo>
                    <a:pt x="3138731" y="421049"/>
                  </a:lnTo>
                  <a:lnTo>
                    <a:pt x="2811248" y="421049"/>
                  </a:lnTo>
                  <a:lnTo>
                    <a:pt x="2811248" y="391278"/>
                  </a:lnTo>
                  <a:lnTo>
                    <a:pt x="2751706" y="391278"/>
                  </a:lnTo>
                  <a:lnTo>
                    <a:pt x="2751706" y="361507"/>
                  </a:lnTo>
                  <a:lnTo>
                    <a:pt x="2751706" y="361507"/>
                  </a:lnTo>
                  <a:lnTo>
                    <a:pt x="2704923" y="361507"/>
                  </a:lnTo>
                  <a:lnTo>
                    <a:pt x="2704923" y="335989"/>
                  </a:lnTo>
                  <a:lnTo>
                    <a:pt x="2649633" y="335989"/>
                  </a:lnTo>
                  <a:lnTo>
                    <a:pt x="2649633" y="318977"/>
                  </a:lnTo>
                  <a:lnTo>
                    <a:pt x="2577332" y="318977"/>
                  </a:lnTo>
                  <a:lnTo>
                    <a:pt x="2577332" y="306218"/>
                  </a:lnTo>
                  <a:lnTo>
                    <a:pt x="2500778" y="306218"/>
                  </a:lnTo>
                  <a:lnTo>
                    <a:pt x="2500778" y="276446"/>
                  </a:lnTo>
                  <a:lnTo>
                    <a:pt x="2407211" y="276446"/>
                  </a:lnTo>
                  <a:lnTo>
                    <a:pt x="2407211" y="263687"/>
                  </a:lnTo>
                  <a:lnTo>
                    <a:pt x="2203066" y="263687"/>
                  </a:lnTo>
                  <a:lnTo>
                    <a:pt x="2203066" y="246675"/>
                  </a:lnTo>
                  <a:lnTo>
                    <a:pt x="2083981" y="246675"/>
                  </a:lnTo>
                  <a:lnTo>
                    <a:pt x="2083981" y="229663"/>
                  </a:lnTo>
                  <a:lnTo>
                    <a:pt x="1879836" y="229663"/>
                  </a:lnTo>
                  <a:lnTo>
                    <a:pt x="1879836" y="204145"/>
                  </a:lnTo>
                  <a:lnTo>
                    <a:pt x="1645920" y="204145"/>
                  </a:lnTo>
                  <a:lnTo>
                    <a:pt x="1645920" y="191386"/>
                  </a:lnTo>
                  <a:lnTo>
                    <a:pt x="1420510" y="191386"/>
                  </a:lnTo>
                  <a:lnTo>
                    <a:pt x="1420510" y="178627"/>
                  </a:lnTo>
                  <a:lnTo>
                    <a:pt x="1246136" y="178627"/>
                  </a:lnTo>
                  <a:lnTo>
                    <a:pt x="1246136" y="131844"/>
                  </a:lnTo>
                  <a:lnTo>
                    <a:pt x="948424" y="131844"/>
                  </a:lnTo>
                  <a:lnTo>
                    <a:pt x="948424" y="106325"/>
                  </a:lnTo>
                  <a:lnTo>
                    <a:pt x="714508" y="106325"/>
                  </a:lnTo>
                  <a:lnTo>
                    <a:pt x="714508" y="51036"/>
                  </a:lnTo>
                  <a:lnTo>
                    <a:pt x="591170" y="51036"/>
                  </a:lnTo>
                  <a:lnTo>
                    <a:pt x="591170" y="0"/>
                  </a:lnTo>
                  <a:lnTo>
                    <a:pt x="0" y="0"/>
                  </a:lnTo>
                </a:path>
              </a:pathLst>
            </a:custGeom>
            <a:noFill/>
            <a:ln w="28575">
              <a:solidFill>
                <a:schemeClr val="accent1"/>
              </a:solidFill>
              <a:miter lim="800000"/>
              <a:headEnd/>
              <a:tailEnd/>
            </a:ln>
          </p:spPr>
          <p:txBody>
            <a:bodyPr rtlCol="0" anchor="ctr"/>
            <a:lstStyle/>
            <a:p>
              <a:pPr algn="ctr"/>
              <a:endParaRPr lang="en-US"/>
            </a:p>
          </p:txBody>
        </p:sp>
        <p:cxnSp>
          <p:nvCxnSpPr>
            <p:cNvPr id="31769" name="Straight Connector 31768">
              <a:extLst>
                <a:ext uri="{FF2B5EF4-FFF2-40B4-BE49-F238E27FC236}">
                  <a16:creationId xmlns:a16="http://schemas.microsoft.com/office/drawing/2014/main" id="{24D4F701-DAFF-6155-7265-FC6C8933E845}"/>
                </a:ext>
              </a:extLst>
            </p:cNvPr>
            <p:cNvCxnSpPr>
              <a:cxnSpLocks/>
            </p:cNvCxnSpPr>
            <p:nvPr/>
          </p:nvCxnSpPr>
          <p:spPr bwMode="auto">
            <a:xfrm>
              <a:off x="3257816" y="193087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426D3B95-24A4-288D-3481-1CD8F098271B}"/>
                </a:ext>
              </a:extLst>
            </p:cNvPr>
            <p:cNvCxnSpPr>
              <a:cxnSpLocks/>
            </p:cNvCxnSpPr>
            <p:nvPr/>
          </p:nvCxnSpPr>
          <p:spPr bwMode="auto">
            <a:xfrm>
              <a:off x="3491023" y="193441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626BB0DB-C905-FA6B-61D1-5BB4FE002B04}"/>
                </a:ext>
              </a:extLst>
            </p:cNvPr>
            <p:cNvCxnSpPr>
              <a:cxnSpLocks/>
            </p:cNvCxnSpPr>
            <p:nvPr/>
          </p:nvCxnSpPr>
          <p:spPr bwMode="auto">
            <a:xfrm>
              <a:off x="3579629" y="193796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18E721BF-FFF6-AE11-58C1-2A038584998F}"/>
                </a:ext>
              </a:extLst>
            </p:cNvPr>
            <p:cNvCxnSpPr>
              <a:cxnSpLocks/>
            </p:cNvCxnSpPr>
            <p:nvPr/>
          </p:nvCxnSpPr>
          <p:spPr bwMode="auto">
            <a:xfrm>
              <a:off x="3723522" y="193300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2190A9BA-1D74-3B22-1EBF-7139438D66AD}"/>
                </a:ext>
              </a:extLst>
            </p:cNvPr>
            <p:cNvCxnSpPr>
              <a:cxnSpLocks/>
            </p:cNvCxnSpPr>
            <p:nvPr/>
          </p:nvCxnSpPr>
          <p:spPr bwMode="auto">
            <a:xfrm>
              <a:off x="3820633" y="193229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C7B5F04D-DE56-3151-A44D-2C10C724DCC8}"/>
                </a:ext>
              </a:extLst>
            </p:cNvPr>
            <p:cNvCxnSpPr>
              <a:cxnSpLocks/>
            </p:cNvCxnSpPr>
            <p:nvPr/>
          </p:nvCxnSpPr>
          <p:spPr bwMode="auto">
            <a:xfrm>
              <a:off x="3892225" y="19698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9581BD83-F8FB-6EB1-1ACA-0D403D5CFB07}"/>
                </a:ext>
              </a:extLst>
            </p:cNvPr>
            <p:cNvCxnSpPr>
              <a:cxnSpLocks/>
            </p:cNvCxnSpPr>
            <p:nvPr/>
          </p:nvCxnSpPr>
          <p:spPr bwMode="auto">
            <a:xfrm>
              <a:off x="3968071" y="19734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C1F036E8-0F47-A821-BD99-041E971AA685}"/>
                </a:ext>
              </a:extLst>
            </p:cNvPr>
            <p:cNvCxnSpPr>
              <a:cxnSpLocks/>
            </p:cNvCxnSpPr>
            <p:nvPr/>
          </p:nvCxnSpPr>
          <p:spPr bwMode="auto">
            <a:xfrm>
              <a:off x="4137484" y="202798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C78F4D0A-0F93-6DB4-880B-C59F53DF0ECB}"/>
                </a:ext>
              </a:extLst>
            </p:cNvPr>
            <p:cNvCxnSpPr>
              <a:cxnSpLocks/>
            </p:cNvCxnSpPr>
            <p:nvPr/>
          </p:nvCxnSpPr>
          <p:spPr bwMode="auto">
            <a:xfrm>
              <a:off x="4340921" y="205704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EF690951-C7FA-F256-F83E-4ABE71858F32}"/>
                </a:ext>
              </a:extLst>
            </p:cNvPr>
            <p:cNvCxnSpPr>
              <a:cxnSpLocks/>
            </p:cNvCxnSpPr>
            <p:nvPr/>
          </p:nvCxnSpPr>
          <p:spPr bwMode="auto">
            <a:xfrm>
              <a:off x="4378489" y="205633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A5687D4C-1C79-4C22-B270-AFDEC70DC679}"/>
                </a:ext>
              </a:extLst>
            </p:cNvPr>
            <p:cNvCxnSpPr>
              <a:cxnSpLocks/>
            </p:cNvCxnSpPr>
            <p:nvPr/>
          </p:nvCxnSpPr>
          <p:spPr bwMode="auto">
            <a:xfrm>
              <a:off x="4556407" y="210666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4622EF8E-5593-FB20-2A89-74F195043892}"/>
                </a:ext>
              </a:extLst>
            </p:cNvPr>
            <p:cNvCxnSpPr>
              <a:cxnSpLocks/>
            </p:cNvCxnSpPr>
            <p:nvPr/>
          </p:nvCxnSpPr>
          <p:spPr bwMode="auto">
            <a:xfrm>
              <a:off x="4610987" y="210595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1E72C990-0797-7B30-D640-6EDF75A0D861}"/>
                </a:ext>
              </a:extLst>
            </p:cNvPr>
            <p:cNvCxnSpPr>
              <a:cxnSpLocks/>
            </p:cNvCxnSpPr>
            <p:nvPr/>
          </p:nvCxnSpPr>
          <p:spPr bwMode="auto">
            <a:xfrm>
              <a:off x="4682580" y="210950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3" name="Straight Connector 31782">
              <a:extLst>
                <a:ext uri="{FF2B5EF4-FFF2-40B4-BE49-F238E27FC236}">
                  <a16:creationId xmlns:a16="http://schemas.microsoft.com/office/drawing/2014/main" id="{95D59C01-FE2A-D90F-F438-8165BA3A99BD}"/>
                </a:ext>
              </a:extLst>
            </p:cNvPr>
            <p:cNvCxnSpPr>
              <a:cxnSpLocks/>
            </p:cNvCxnSpPr>
            <p:nvPr/>
          </p:nvCxnSpPr>
          <p:spPr bwMode="auto">
            <a:xfrm>
              <a:off x="4741413" y="211729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4" name="Straight Connector 31783">
              <a:extLst>
                <a:ext uri="{FF2B5EF4-FFF2-40B4-BE49-F238E27FC236}">
                  <a16:creationId xmlns:a16="http://schemas.microsoft.com/office/drawing/2014/main" id="{346463A6-F68B-C9A1-D201-7FD79BF64AA3}"/>
                </a:ext>
              </a:extLst>
            </p:cNvPr>
            <p:cNvCxnSpPr>
              <a:cxnSpLocks/>
            </p:cNvCxnSpPr>
            <p:nvPr/>
          </p:nvCxnSpPr>
          <p:spPr bwMode="auto">
            <a:xfrm>
              <a:off x="4847030" y="212084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5" name="Straight Connector 31784">
              <a:extLst>
                <a:ext uri="{FF2B5EF4-FFF2-40B4-BE49-F238E27FC236}">
                  <a16:creationId xmlns:a16="http://schemas.microsoft.com/office/drawing/2014/main" id="{A6B25053-9A0C-1F41-CA37-4A757C478B93}"/>
                </a:ext>
              </a:extLst>
            </p:cNvPr>
            <p:cNvCxnSpPr>
              <a:cxnSpLocks/>
            </p:cNvCxnSpPr>
            <p:nvPr/>
          </p:nvCxnSpPr>
          <p:spPr bwMode="auto">
            <a:xfrm>
              <a:off x="4939888" y="212438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6" name="Straight Connector 31785">
              <a:extLst>
                <a:ext uri="{FF2B5EF4-FFF2-40B4-BE49-F238E27FC236}">
                  <a16:creationId xmlns:a16="http://schemas.microsoft.com/office/drawing/2014/main" id="{BDFAE939-68AC-C42F-447A-6E20B6576A63}"/>
                </a:ext>
              </a:extLst>
            </p:cNvPr>
            <p:cNvCxnSpPr>
              <a:cxnSpLocks/>
            </p:cNvCxnSpPr>
            <p:nvPr/>
          </p:nvCxnSpPr>
          <p:spPr bwMode="auto">
            <a:xfrm>
              <a:off x="4981709" y="212367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7" name="Straight Connector 31786">
              <a:extLst>
                <a:ext uri="{FF2B5EF4-FFF2-40B4-BE49-F238E27FC236}">
                  <a16:creationId xmlns:a16="http://schemas.microsoft.com/office/drawing/2014/main" id="{D45B8FBC-AB3C-58A2-D5D8-CEA847E9EA38}"/>
                </a:ext>
              </a:extLst>
            </p:cNvPr>
            <p:cNvCxnSpPr>
              <a:cxnSpLocks/>
            </p:cNvCxnSpPr>
            <p:nvPr/>
          </p:nvCxnSpPr>
          <p:spPr bwMode="auto">
            <a:xfrm>
              <a:off x="5138362" y="21272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8" name="Straight Connector 31787">
              <a:extLst>
                <a:ext uri="{FF2B5EF4-FFF2-40B4-BE49-F238E27FC236}">
                  <a16:creationId xmlns:a16="http://schemas.microsoft.com/office/drawing/2014/main" id="{92D639C7-E4C4-BF0C-506D-7B1A7773458A}"/>
                </a:ext>
              </a:extLst>
            </p:cNvPr>
            <p:cNvCxnSpPr>
              <a:cxnSpLocks/>
            </p:cNvCxnSpPr>
            <p:nvPr/>
          </p:nvCxnSpPr>
          <p:spPr bwMode="auto">
            <a:xfrm>
              <a:off x="5205701" y="214777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8A16943D-F1BF-07B6-A612-32E672296DCA}"/>
                </a:ext>
              </a:extLst>
            </p:cNvPr>
            <p:cNvCxnSpPr>
              <a:cxnSpLocks/>
            </p:cNvCxnSpPr>
            <p:nvPr/>
          </p:nvCxnSpPr>
          <p:spPr bwMode="auto">
            <a:xfrm>
              <a:off x="5281547" y="215557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267A8C47-2C28-81AF-F6D9-22ADB7509FEB}"/>
                </a:ext>
              </a:extLst>
            </p:cNvPr>
            <p:cNvCxnSpPr>
              <a:cxnSpLocks/>
            </p:cNvCxnSpPr>
            <p:nvPr/>
          </p:nvCxnSpPr>
          <p:spPr bwMode="auto">
            <a:xfrm>
              <a:off x="5365898" y="216337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2ADFF8F2-3098-3223-319D-90F889822000}"/>
                </a:ext>
              </a:extLst>
            </p:cNvPr>
            <p:cNvCxnSpPr>
              <a:cxnSpLocks/>
            </p:cNvCxnSpPr>
            <p:nvPr/>
          </p:nvCxnSpPr>
          <p:spPr bwMode="auto">
            <a:xfrm>
              <a:off x="5556575" y="218818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89FDA493-82C2-A153-7634-98C2A28E7037}"/>
                </a:ext>
              </a:extLst>
            </p:cNvPr>
            <p:cNvCxnSpPr>
              <a:cxnSpLocks/>
            </p:cNvCxnSpPr>
            <p:nvPr/>
          </p:nvCxnSpPr>
          <p:spPr bwMode="auto">
            <a:xfrm>
              <a:off x="5594144" y="218747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BF86A103-34A9-30A3-45EF-8160D0BD8D9B}"/>
                </a:ext>
              </a:extLst>
            </p:cNvPr>
            <p:cNvCxnSpPr>
              <a:cxnSpLocks/>
            </p:cNvCxnSpPr>
            <p:nvPr/>
          </p:nvCxnSpPr>
          <p:spPr bwMode="auto">
            <a:xfrm>
              <a:off x="5640219" y="219101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01BC1561-B419-2A58-D02B-700CC5BA23A3}"/>
                </a:ext>
              </a:extLst>
            </p:cNvPr>
            <p:cNvCxnSpPr>
              <a:cxnSpLocks/>
            </p:cNvCxnSpPr>
            <p:nvPr/>
          </p:nvCxnSpPr>
          <p:spPr bwMode="auto">
            <a:xfrm>
              <a:off x="5801125" y="222858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41A1775F-7D37-0DC8-9212-1D42EBFB7142}"/>
                </a:ext>
              </a:extLst>
            </p:cNvPr>
            <p:cNvCxnSpPr>
              <a:cxnSpLocks/>
            </p:cNvCxnSpPr>
            <p:nvPr/>
          </p:nvCxnSpPr>
          <p:spPr bwMode="auto">
            <a:xfrm>
              <a:off x="5868464" y="223638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6" name="Straight Connector 31795">
              <a:extLst>
                <a:ext uri="{FF2B5EF4-FFF2-40B4-BE49-F238E27FC236}">
                  <a16:creationId xmlns:a16="http://schemas.microsoft.com/office/drawing/2014/main" id="{0E3878D2-A89C-F13A-2920-D9E0B28AD8AC}"/>
                </a:ext>
              </a:extLst>
            </p:cNvPr>
            <p:cNvCxnSpPr>
              <a:cxnSpLocks/>
            </p:cNvCxnSpPr>
            <p:nvPr/>
          </p:nvCxnSpPr>
          <p:spPr bwMode="auto">
            <a:xfrm>
              <a:off x="5837984" y="22314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7" name="Straight Connector 31796">
              <a:extLst>
                <a:ext uri="{FF2B5EF4-FFF2-40B4-BE49-F238E27FC236}">
                  <a16:creationId xmlns:a16="http://schemas.microsoft.com/office/drawing/2014/main" id="{4D149044-3D3D-1B7A-45D4-8770ECF582A6}"/>
                </a:ext>
              </a:extLst>
            </p:cNvPr>
            <p:cNvCxnSpPr>
              <a:cxnSpLocks/>
            </p:cNvCxnSpPr>
            <p:nvPr/>
          </p:nvCxnSpPr>
          <p:spPr bwMode="auto">
            <a:xfrm>
              <a:off x="6096000" y="233278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8" name="Straight Connector 31797">
              <a:extLst>
                <a:ext uri="{FF2B5EF4-FFF2-40B4-BE49-F238E27FC236}">
                  <a16:creationId xmlns:a16="http://schemas.microsoft.com/office/drawing/2014/main" id="{8E1F049A-C538-5A48-2C6A-11BD1E250DEE}"/>
                </a:ext>
              </a:extLst>
            </p:cNvPr>
            <p:cNvCxnSpPr>
              <a:cxnSpLocks/>
            </p:cNvCxnSpPr>
            <p:nvPr/>
          </p:nvCxnSpPr>
          <p:spPr bwMode="auto">
            <a:xfrm>
              <a:off x="6146859" y="234483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799" name="Straight Connector 31798">
              <a:extLst>
                <a:ext uri="{FF2B5EF4-FFF2-40B4-BE49-F238E27FC236}">
                  <a16:creationId xmlns:a16="http://schemas.microsoft.com/office/drawing/2014/main" id="{8614C3F6-9697-F8A9-4357-2CAB418B2ADF}"/>
                </a:ext>
              </a:extLst>
            </p:cNvPr>
            <p:cNvCxnSpPr>
              <a:cxnSpLocks/>
            </p:cNvCxnSpPr>
            <p:nvPr/>
          </p:nvCxnSpPr>
          <p:spPr bwMode="auto">
            <a:xfrm>
              <a:off x="6130379" y="234412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0" name="Straight Connector 31799">
              <a:extLst>
                <a:ext uri="{FF2B5EF4-FFF2-40B4-BE49-F238E27FC236}">
                  <a16:creationId xmlns:a16="http://schemas.microsoft.com/office/drawing/2014/main" id="{2CDA8D1F-D24A-A6D1-4189-94B9A99CCFE2}"/>
                </a:ext>
              </a:extLst>
            </p:cNvPr>
            <p:cNvCxnSpPr>
              <a:cxnSpLocks/>
            </p:cNvCxnSpPr>
            <p:nvPr/>
          </p:nvCxnSpPr>
          <p:spPr bwMode="auto">
            <a:xfrm>
              <a:off x="6060381" y="230939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1" name="Straight Connector 31800">
              <a:extLst>
                <a:ext uri="{FF2B5EF4-FFF2-40B4-BE49-F238E27FC236}">
                  <a16:creationId xmlns:a16="http://schemas.microsoft.com/office/drawing/2014/main" id="{B9104077-92E8-479D-8ADD-8B6CFF5AB957}"/>
                </a:ext>
              </a:extLst>
            </p:cNvPr>
            <p:cNvCxnSpPr>
              <a:cxnSpLocks/>
            </p:cNvCxnSpPr>
            <p:nvPr/>
          </p:nvCxnSpPr>
          <p:spPr bwMode="auto">
            <a:xfrm>
              <a:off x="6025648" y="229592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2" name="Straight Connector 31801">
              <a:extLst>
                <a:ext uri="{FF2B5EF4-FFF2-40B4-BE49-F238E27FC236}">
                  <a16:creationId xmlns:a16="http://schemas.microsoft.com/office/drawing/2014/main" id="{1C6BCC74-4E8A-F30C-C154-E953CAE12323}"/>
                </a:ext>
              </a:extLst>
            </p:cNvPr>
            <p:cNvCxnSpPr>
              <a:cxnSpLocks/>
            </p:cNvCxnSpPr>
            <p:nvPr/>
          </p:nvCxnSpPr>
          <p:spPr bwMode="auto">
            <a:xfrm>
              <a:off x="5961144" y="226544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1EA7AD15-7330-5053-D8DF-18CCBCA839F6}"/>
                </a:ext>
              </a:extLst>
            </p:cNvPr>
            <p:cNvCxnSpPr>
              <a:cxnSpLocks/>
            </p:cNvCxnSpPr>
            <p:nvPr/>
          </p:nvCxnSpPr>
          <p:spPr bwMode="auto">
            <a:xfrm>
              <a:off x="5985953" y="226473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A4055E60-BEAE-1D49-D15A-8F6E5BCD2943}"/>
                </a:ext>
              </a:extLst>
            </p:cNvPr>
            <p:cNvCxnSpPr>
              <a:cxnSpLocks/>
            </p:cNvCxnSpPr>
            <p:nvPr/>
          </p:nvCxnSpPr>
          <p:spPr bwMode="auto">
            <a:xfrm>
              <a:off x="6002256" y="228104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B356FFE3-63DC-D654-2C7B-0C092A88F156}"/>
                </a:ext>
              </a:extLst>
            </p:cNvPr>
            <p:cNvCxnSpPr>
              <a:cxnSpLocks/>
            </p:cNvCxnSpPr>
            <p:nvPr/>
          </p:nvCxnSpPr>
          <p:spPr bwMode="auto">
            <a:xfrm>
              <a:off x="6273740" y="234837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CA5B0590-9A86-4B22-41C6-F8F5AA3DDCE8}"/>
                </a:ext>
              </a:extLst>
            </p:cNvPr>
            <p:cNvCxnSpPr>
              <a:cxnSpLocks/>
            </p:cNvCxnSpPr>
            <p:nvPr/>
          </p:nvCxnSpPr>
          <p:spPr bwMode="auto">
            <a:xfrm>
              <a:off x="6298550" y="234767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AAACB98E-A34E-CD60-56F3-B462D6136728}"/>
                </a:ext>
              </a:extLst>
            </p:cNvPr>
            <p:cNvCxnSpPr>
              <a:cxnSpLocks/>
            </p:cNvCxnSpPr>
            <p:nvPr/>
          </p:nvCxnSpPr>
          <p:spPr bwMode="auto">
            <a:xfrm>
              <a:off x="6357384" y="234696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8" name="Straight Connector 31807">
              <a:extLst>
                <a:ext uri="{FF2B5EF4-FFF2-40B4-BE49-F238E27FC236}">
                  <a16:creationId xmlns:a16="http://schemas.microsoft.com/office/drawing/2014/main" id="{64185D6B-0BB3-5B73-5A8A-14FA1BDCF8BE}"/>
                </a:ext>
              </a:extLst>
            </p:cNvPr>
            <p:cNvCxnSpPr>
              <a:cxnSpLocks/>
            </p:cNvCxnSpPr>
            <p:nvPr/>
          </p:nvCxnSpPr>
          <p:spPr bwMode="auto">
            <a:xfrm>
              <a:off x="6437482" y="23590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09" name="Straight Connector 31808">
              <a:extLst>
                <a:ext uri="{FF2B5EF4-FFF2-40B4-BE49-F238E27FC236}">
                  <a16:creationId xmlns:a16="http://schemas.microsoft.com/office/drawing/2014/main" id="{19C6AC79-8E42-83DD-3F9F-6933EE3CED96}"/>
                </a:ext>
              </a:extLst>
            </p:cNvPr>
            <p:cNvCxnSpPr>
              <a:cxnSpLocks/>
            </p:cNvCxnSpPr>
            <p:nvPr/>
          </p:nvCxnSpPr>
          <p:spPr bwMode="auto">
            <a:xfrm>
              <a:off x="6458039" y="237956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0" name="Straight Connector 31809">
              <a:extLst>
                <a:ext uri="{FF2B5EF4-FFF2-40B4-BE49-F238E27FC236}">
                  <a16:creationId xmlns:a16="http://schemas.microsoft.com/office/drawing/2014/main" id="{B54483C9-38A7-E906-A52A-47B8836EFA6E}"/>
                </a:ext>
              </a:extLst>
            </p:cNvPr>
            <p:cNvCxnSpPr>
              <a:cxnSpLocks/>
            </p:cNvCxnSpPr>
            <p:nvPr/>
          </p:nvCxnSpPr>
          <p:spPr bwMode="auto">
            <a:xfrm>
              <a:off x="6482848" y="23831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419136E4-9F53-BD5C-B077-D98FCC7BA613}"/>
                </a:ext>
              </a:extLst>
            </p:cNvPr>
            <p:cNvCxnSpPr>
              <a:cxnSpLocks/>
            </p:cNvCxnSpPr>
            <p:nvPr/>
          </p:nvCxnSpPr>
          <p:spPr bwMode="auto">
            <a:xfrm>
              <a:off x="6524670" y="23824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2" name="Straight Connector 31811">
              <a:extLst>
                <a:ext uri="{FF2B5EF4-FFF2-40B4-BE49-F238E27FC236}">
                  <a16:creationId xmlns:a16="http://schemas.microsoft.com/office/drawing/2014/main" id="{ED13CAA9-42BD-0A9C-F78B-66C7D62A5E53}"/>
                </a:ext>
              </a:extLst>
            </p:cNvPr>
            <p:cNvCxnSpPr>
              <a:cxnSpLocks/>
            </p:cNvCxnSpPr>
            <p:nvPr/>
          </p:nvCxnSpPr>
          <p:spPr bwMode="auto">
            <a:xfrm>
              <a:off x="6549479" y="238169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C115053C-B74B-24C5-C931-B8DE47C84312}"/>
                </a:ext>
              </a:extLst>
            </p:cNvPr>
            <p:cNvCxnSpPr>
              <a:cxnSpLocks/>
            </p:cNvCxnSpPr>
            <p:nvPr/>
          </p:nvCxnSpPr>
          <p:spPr bwMode="auto">
            <a:xfrm>
              <a:off x="6595553" y="238098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40C32531-9504-AC2C-86B4-30B135EFBEE4}"/>
                </a:ext>
              </a:extLst>
            </p:cNvPr>
            <p:cNvCxnSpPr>
              <a:cxnSpLocks/>
            </p:cNvCxnSpPr>
            <p:nvPr/>
          </p:nvCxnSpPr>
          <p:spPr bwMode="auto">
            <a:xfrm>
              <a:off x="6845772" y="240154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131CEECA-F259-8254-6E86-23FAE4A59E58}"/>
                </a:ext>
              </a:extLst>
            </p:cNvPr>
            <p:cNvCxnSpPr>
              <a:cxnSpLocks/>
            </p:cNvCxnSpPr>
            <p:nvPr/>
          </p:nvCxnSpPr>
          <p:spPr bwMode="auto">
            <a:xfrm>
              <a:off x="6679196" y="238382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2D522E52-D86E-B9AD-6783-D770213FB682}"/>
                </a:ext>
              </a:extLst>
            </p:cNvPr>
            <p:cNvCxnSpPr>
              <a:cxnSpLocks/>
            </p:cNvCxnSpPr>
            <p:nvPr/>
          </p:nvCxnSpPr>
          <p:spPr bwMode="auto">
            <a:xfrm>
              <a:off x="6789065" y="240012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0FD3F354-8BA8-C47C-29CB-6FDE596815F5}"/>
                </a:ext>
              </a:extLst>
            </p:cNvPr>
            <p:cNvCxnSpPr>
              <a:cxnSpLocks/>
            </p:cNvCxnSpPr>
            <p:nvPr/>
          </p:nvCxnSpPr>
          <p:spPr bwMode="auto">
            <a:xfrm>
              <a:off x="6711803" y="240366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761929B2-16D4-F38D-4AA1-70D21C625F56}"/>
                </a:ext>
              </a:extLst>
            </p:cNvPr>
            <p:cNvCxnSpPr>
              <a:cxnSpLocks/>
            </p:cNvCxnSpPr>
            <p:nvPr/>
          </p:nvCxnSpPr>
          <p:spPr bwMode="auto">
            <a:xfrm>
              <a:off x="6740866" y="240295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FD61D55F-9C15-E020-6A4D-93C62A73DB22}"/>
                </a:ext>
              </a:extLst>
            </p:cNvPr>
            <p:cNvCxnSpPr>
              <a:cxnSpLocks/>
            </p:cNvCxnSpPr>
            <p:nvPr/>
          </p:nvCxnSpPr>
          <p:spPr bwMode="auto">
            <a:xfrm>
              <a:off x="6761422" y="240224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75BF814B-D073-4E23-4971-C731B72423E2}"/>
                </a:ext>
              </a:extLst>
            </p:cNvPr>
            <p:cNvCxnSpPr>
              <a:cxnSpLocks/>
            </p:cNvCxnSpPr>
            <p:nvPr/>
          </p:nvCxnSpPr>
          <p:spPr bwMode="auto">
            <a:xfrm>
              <a:off x="6624616" y="238452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CA21C126-A16B-2360-1490-64598FAD3AEC}"/>
                </a:ext>
              </a:extLst>
            </p:cNvPr>
            <p:cNvCxnSpPr>
              <a:cxnSpLocks/>
            </p:cNvCxnSpPr>
            <p:nvPr/>
          </p:nvCxnSpPr>
          <p:spPr bwMode="auto">
            <a:xfrm>
              <a:off x="6653678" y="238381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35ADF7BD-DD74-4BA6-5FEE-30943570A1AF}"/>
                </a:ext>
              </a:extLst>
            </p:cNvPr>
            <p:cNvCxnSpPr>
              <a:cxnSpLocks/>
            </p:cNvCxnSpPr>
            <p:nvPr/>
          </p:nvCxnSpPr>
          <p:spPr bwMode="auto">
            <a:xfrm>
              <a:off x="6895392" y="240437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1C46E410-12C9-CF8B-6E77-3345B1AEEBEB}"/>
                </a:ext>
              </a:extLst>
            </p:cNvPr>
            <p:cNvCxnSpPr>
              <a:cxnSpLocks/>
            </p:cNvCxnSpPr>
            <p:nvPr/>
          </p:nvCxnSpPr>
          <p:spPr bwMode="auto">
            <a:xfrm>
              <a:off x="6937213" y="240366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10FBF91B-56F1-1FD0-7C9C-9D4D8729D24E}"/>
                </a:ext>
              </a:extLst>
            </p:cNvPr>
            <p:cNvCxnSpPr>
              <a:cxnSpLocks/>
            </p:cNvCxnSpPr>
            <p:nvPr/>
          </p:nvCxnSpPr>
          <p:spPr bwMode="auto">
            <a:xfrm>
              <a:off x="6915239" y="240295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C6E6574C-9109-1C6D-781C-A3B7C5644E9E}"/>
                </a:ext>
              </a:extLst>
            </p:cNvPr>
            <p:cNvCxnSpPr>
              <a:cxnSpLocks/>
            </p:cNvCxnSpPr>
            <p:nvPr/>
          </p:nvCxnSpPr>
          <p:spPr bwMode="auto">
            <a:xfrm>
              <a:off x="7025108" y="241500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88A1F339-010F-1B00-5ED2-F0EC4FD4E168}"/>
                </a:ext>
              </a:extLst>
            </p:cNvPr>
            <p:cNvCxnSpPr>
              <a:cxnSpLocks/>
            </p:cNvCxnSpPr>
            <p:nvPr/>
          </p:nvCxnSpPr>
          <p:spPr bwMode="auto">
            <a:xfrm>
              <a:off x="7058424" y="241429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D7C44602-594A-9E87-82C2-A2095102C305}"/>
                </a:ext>
              </a:extLst>
            </p:cNvPr>
            <p:cNvCxnSpPr>
              <a:cxnSpLocks/>
            </p:cNvCxnSpPr>
            <p:nvPr/>
          </p:nvCxnSpPr>
          <p:spPr bwMode="auto">
            <a:xfrm>
              <a:off x="7087486" y="241784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7DBCD02D-343F-00F4-D85E-B8DB1260BB74}"/>
                </a:ext>
              </a:extLst>
            </p:cNvPr>
            <p:cNvCxnSpPr>
              <a:cxnSpLocks/>
            </p:cNvCxnSpPr>
            <p:nvPr/>
          </p:nvCxnSpPr>
          <p:spPr bwMode="auto">
            <a:xfrm>
              <a:off x="7129307" y="241713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B2C23F56-1CB4-4B8B-E9CC-11323527F819}"/>
                </a:ext>
              </a:extLst>
            </p:cNvPr>
            <p:cNvCxnSpPr>
              <a:cxnSpLocks/>
            </p:cNvCxnSpPr>
            <p:nvPr/>
          </p:nvCxnSpPr>
          <p:spPr bwMode="auto">
            <a:xfrm>
              <a:off x="7383779" y="242067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B22E85B5-2630-6FA8-43F2-05F285F7F31D}"/>
                </a:ext>
              </a:extLst>
            </p:cNvPr>
            <p:cNvCxnSpPr>
              <a:cxnSpLocks/>
            </p:cNvCxnSpPr>
            <p:nvPr/>
          </p:nvCxnSpPr>
          <p:spPr bwMode="auto">
            <a:xfrm>
              <a:off x="7161913" y="241571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F559668D-004C-4AF7-CDE2-55B9B1F61AC3}"/>
                </a:ext>
              </a:extLst>
            </p:cNvPr>
            <p:cNvCxnSpPr>
              <a:cxnSpLocks/>
            </p:cNvCxnSpPr>
            <p:nvPr/>
          </p:nvCxnSpPr>
          <p:spPr bwMode="auto">
            <a:xfrm>
              <a:off x="7348337" y="241926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7AE27C0A-7DB8-DDF6-198F-E5128E01E5AB}"/>
                </a:ext>
              </a:extLst>
            </p:cNvPr>
            <p:cNvCxnSpPr>
              <a:cxnSpLocks/>
            </p:cNvCxnSpPr>
            <p:nvPr/>
          </p:nvCxnSpPr>
          <p:spPr bwMode="auto">
            <a:xfrm>
              <a:off x="7194519" y="241429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4A081F65-4721-D47F-390F-87D6C2D9E7D5}"/>
                </a:ext>
              </a:extLst>
            </p:cNvPr>
            <p:cNvCxnSpPr>
              <a:cxnSpLocks/>
            </p:cNvCxnSpPr>
            <p:nvPr/>
          </p:nvCxnSpPr>
          <p:spPr bwMode="auto">
            <a:xfrm>
              <a:off x="7223582" y="241358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2946B061-D5C0-FFB5-83AE-68A86BCC1129}"/>
                </a:ext>
              </a:extLst>
            </p:cNvPr>
            <p:cNvCxnSpPr>
              <a:cxnSpLocks/>
            </p:cNvCxnSpPr>
            <p:nvPr/>
          </p:nvCxnSpPr>
          <p:spPr bwMode="auto">
            <a:xfrm>
              <a:off x="7256897" y="241288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A97FA39D-172C-119E-5CBF-1D4AA6738897}"/>
                </a:ext>
              </a:extLst>
            </p:cNvPr>
            <p:cNvCxnSpPr>
              <a:cxnSpLocks/>
            </p:cNvCxnSpPr>
            <p:nvPr/>
          </p:nvCxnSpPr>
          <p:spPr bwMode="auto">
            <a:xfrm>
              <a:off x="7290213" y="241642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62AAF5CC-0F0F-1FD3-83AC-44F409A8E80F}"/>
                </a:ext>
              </a:extLst>
            </p:cNvPr>
            <p:cNvCxnSpPr>
              <a:cxnSpLocks/>
            </p:cNvCxnSpPr>
            <p:nvPr/>
          </p:nvCxnSpPr>
          <p:spPr bwMode="auto">
            <a:xfrm>
              <a:off x="7319275" y="241571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F03796BA-2FBD-9E56-C80E-1023C6B816E2}"/>
                </a:ext>
              </a:extLst>
            </p:cNvPr>
            <p:cNvCxnSpPr>
              <a:cxnSpLocks/>
            </p:cNvCxnSpPr>
            <p:nvPr/>
          </p:nvCxnSpPr>
          <p:spPr bwMode="auto">
            <a:xfrm>
              <a:off x="7590760" y="244052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81EAB8F4-FA18-63FD-AA5E-495FC8F72250}"/>
                </a:ext>
              </a:extLst>
            </p:cNvPr>
            <p:cNvCxnSpPr>
              <a:cxnSpLocks/>
            </p:cNvCxnSpPr>
            <p:nvPr/>
          </p:nvCxnSpPr>
          <p:spPr bwMode="auto">
            <a:xfrm>
              <a:off x="7411424" y="243981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682D56AB-A9B9-F4C1-CFCD-3F9B8FC20622}"/>
                </a:ext>
              </a:extLst>
            </p:cNvPr>
            <p:cNvCxnSpPr>
              <a:cxnSpLocks/>
            </p:cNvCxnSpPr>
            <p:nvPr/>
          </p:nvCxnSpPr>
          <p:spPr bwMode="auto">
            <a:xfrm>
              <a:off x="7444739" y="243910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56C8C136-A938-BE63-4F8E-65985ECB6707}"/>
                </a:ext>
              </a:extLst>
            </p:cNvPr>
            <p:cNvCxnSpPr>
              <a:cxnSpLocks/>
            </p:cNvCxnSpPr>
            <p:nvPr/>
          </p:nvCxnSpPr>
          <p:spPr bwMode="auto">
            <a:xfrm>
              <a:off x="7478054" y="243839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533EC7D9-DDF6-803C-7B57-D1D44A79E696}"/>
                </a:ext>
              </a:extLst>
            </p:cNvPr>
            <p:cNvCxnSpPr>
              <a:cxnSpLocks/>
            </p:cNvCxnSpPr>
            <p:nvPr/>
          </p:nvCxnSpPr>
          <p:spPr bwMode="auto">
            <a:xfrm>
              <a:off x="7558153" y="244194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0C91B3E5-FDB1-BA85-EAE8-0076C8A9E00E}"/>
                </a:ext>
              </a:extLst>
            </p:cNvPr>
            <p:cNvCxnSpPr>
              <a:cxnSpLocks/>
            </p:cNvCxnSpPr>
            <p:nvPr/>
          </p:nvCxnSpPr>
          <p:spPr bwMode="auto">
            <a:xfrm>
              <a:off x="7506408" y="24369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D4A5B8AA-7F46-FE21-9961-971831B0091B}"/>
                </a:ext>
              </a:extLst>
            </p:cNvPr>
            <p:cNvCxnSpPr>
              <a:cxnSpLocks/>
            </p:cNvCxnSpPr>
            <p:nvPr/>
          </p:nvCxnSpPr>
          <p:spPr bwMode="auto">
            <a:xfrm>
              <a:off x="7526964" y="243627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2BC9F181-E82E-9567-1F51-20518A333305}"/>
                </a:ext>
              </a:extLst>
            </p:cNvPr>
            <p:cNvCxnSpPr>
              <a:cxnSpLocks/>
            </p:cNvCxnSpPr>
            <p:nvPr/>
          </p:nvCxnSpPr>
          <p:spPr bwMode="auto">
            <a:xfrm>
              <a:off x="7649593" y="243981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2655FA92-2097-AAD7-7DFC-1512F7B65263}"/>
                </a:ext>
              </a:extLst>
            </p:cNvPr>
            <p:cNvCxnSpPr>
              <a:cxnSpLocks/>
            </p:cNvCxnSpPr>
            <p:nvPr/>
          </p:nvCxnSpPr>
          <p:spPr bwMode="auto">
            <a:xfrm>
              <a:off x="7755209" y="243910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5D4E2FEF-367B-1082-39BC-FAC20D2EEE0D}"/>
                </a:ext>
              </a:extLst>
            </p:cNvPr>
            <p:cNvCxnSpPr>
              <a:cxnSpLocks/>
            </p:cNvCxnSpPr>
            <p:nvPr/>
          </p:nvCxnSpPr>
          <p:spPr bwMode="auto">
            <a:xfrm>
              <a:off x="7682199" y="243840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8E2E6D3A-6DD4-1F30-CC78-483F59B4B3FC}"/>
                </a:ext>
              </a:extLst>
            </p:cNvPr>
            <p:cNvCxnSpPr>
              <a:cxnSpLocks/>
            </p:cNvCxnSpPr>
            <p:nvPr/>
          </p:nvCxnSpPr>
          <p:spPr bwMode="auto">
            <a:xfrm>
              <a:off x="7707008" y="24376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F40449E7-2AFE-3FFC-80EE-FEA615929097}"/>
                </a:ext>
              </a:extLst>
            </p:cNvPr>
            <p:cNvCxnSpPr>
              <a:cxnSpLocks/>
            </p:cNvCxnSpPr>
            <p:nvPr/>
          </p:nvCxnSpPr>
          <p:spPr bwMode="auto">
            <a:xfrm>
              <a:off x="7731817" y="243698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11A01750-BED8-4414-76D3-01F8C1BEEBE3}"/>
                </a:ext>
              </a:extLst>
            </p:cNvPr>
            <p:cNvCxnSpPr>
              <a:cxnSpLocks/>
            </p:cNvCxnSpPr>
            <p:nvPr/>
          </p:nvCxnSpPr>
          <p:spPr bwMode="auto">
            <a:xfrm>
              <a:off x="7828928" y="246604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D2EBF3E0-9383-BCB7-DCE9-09BAFD447C40}"/>
                </a:ext>
              </a:extLst>
            </p:cNvPr>
            <p:cNvCxnSpPr>
              <a:cxnSpLocks/>
            </p:cNvCxnSpPr>
            <p:nvPr/>
          </p:nvCxnSpPr>
          <p:spPr bwMode="auto">
            <a:xfrm>
              <a:off x="7947304" y="246959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F7CC3FC6-539A-6A6A-6F06-95371F5470B5}"/>
                </a:ext>
              </a:extLst>
            </p:cNvPr>
            <p:cNvCxnSpPr>
              <a:cxnSpLocks/>
            </p:cNvCxnSpPr>
            <p:nvPr/>
          </p:nvCxnSpPr>
          <p:spPr bwMode="auto">
            <a:xfrm>
              <a:off x="7895558" y="246462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317C51E4-1EB4-BA5A-57BB-498883B59223}"/>
                </a:ext>
              </a:extLst>
            </p:cNvPr>
            <p:cNvCxnSpPr>
              <a:cxnSpLocks/>
            </p:cNvCxnSpPr>
            <p:nvPr/>
          </p:nvCxnSpPr>
          <p:spPr bwMode="auto">
            <a:xfrm>
              <a:off x="7852319" y="246392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9096D65E-966E-EA43-1414-E5629E48E2ED}"/>
                </a:ext>
              </a:extLst>
            </p:cNvPr>
            <p:cNvCxnSpPr>
              <a:cxnSpLocks/>
            </p:cNvCxnSpPr>
            <p:nvPr/>
          </p:nvCxnSpPr>
          <p:spPr bwMode="auto">
            <a:xfrm>
              <a:off x="7877128" y="246746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F1B2C71D-1864-0EB1-5E0E-BF771696666E}"/>
                </a:ext>
              </a:extLst>
            </p:cNvPr>
            <p:cNvCxnSpPr>
              <a:cxnSpLocks/>
            </p:cNvCxnSpPr>
            <p:nvPr/>
          </p:nvCxnSpPr>
          <p:spPr bwMode="auto">
            <a:xfrm>
              <a:off x="7999757" y="246675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6148BF15-5A3B-BE7E-B05F-72E8DCA71823}"/>
                </a:ext>
              </a:extLst>
            </p:cNvPr>
            <p:cNvCxnSpPr>
              <a:cxnSpLocks/>
            </p:cNvCxnSpPr>
            <p:nvPr/>
          </p:nvCxnSpPr>
          <p:spPr bwMode="auto">
            <a:xfrm>
              <a:off x="8050084" y="246604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B79DACC2-E76D-8026-412B-A3D81429581E}"/>
                </a:ext>
              </a:extLst>
            </p:cNvPr>
            <p:cNvCxnSpPr>
              <a:cxnSpLocks/>
            </p:cNvCxnSpPr>
            <p:nvPr/>
          </p:nvCxnSpPr>
          <p:spPr bwMode="auto">
            <a:xfrm>
              <a:off x="8023857" y="24695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37A91073-E976-2337-D790-08DF357F9483}"/>
                </a:ext>
              </a:extLst>
            </p:cNvPr>
            <p:cNvCxnSpPr>
              <a:cxnSpLocks/>
            </p:cNvCxnSpPr>
            <p:nvPr/>
          </p:nvCxnSpPr>
          <p:spPr bwMode="auto">
            <a:xfrm>
              <a:off x="8099702" y="252417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21D20E40-FDD4-720F-E453-3F56CC72FD51}"/>
                </a:ext>
              </a:extLst>
            </p:cNvPr>
            <p:cNvCxnSpPr>
              <a:cxnSpLocks/>
            </p:cNvCxnSpPr>
            <p:nvPr/>
          </p:nvCxnSpPr>
          <p:spPr bwMode="auto">
            <a:xfrm>
              <a:off x="8069222" y="252346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7CF9E2BC-25E2-3DCB-A409-36A76E817102}"/>
                </a:ext>
              </a:extLst>
            </p:cNvPr>
            <p:cNvCxnSpPr>
              <a:cxnSpLocks/>
            </p:cNvCxnSpPr>
            <p:nvPr/>
          </p:nvCxnSpPr>
          <p:spPr bwMode="auto">
            <a:xfrm>
              <a:off x="8115296" y="256103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721752D5-8962-CDE4-173D-87880885D71A}"/>
                </a:ext>
              </a:extLst>
            </p:cNvPr>
            <p:cNvCxnSpPr>
              <a:cxnSpLocks/>
            </p:cNvCxnSpPr>
            <p:nvPr/>
          </p:nvCxnSpPr>
          <p:spPr bwMode="auto">
            <a:xfrm>
              <a:off x="8140106" y="256032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F0AD21DF-768C-BD0F-ACFC-79EA734D09C8}"/>
                </a:ext>
              </a:extLst>
            </p:cNvPr>
            <p:cNvCxnSpPr>
              <a:cxnSpLocks/>
            </p:cNvCxnSpPr>
            <p:nvPr/>
          </p:nvCxnSpPr>
          <p:spPr bwMode="auto">
            <a:xfrm>
              <a:off x="8160662" y="255961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C1673CE5-892C-D30D-F6D0-ADEBF7B72915}"/>
                </a:ext>
              </a:extLst>
            </p:cNvPr>
            <p:cNvCxnSpPr>
              <a:cxnSpLocks/>
            </p:cNvCxnSpPr>
            <p:nvPr/>
          </p:nvCxnSpPr>
          <p:spPr bwMode="auto">
            <a:xfrm>
              <a:off x="8185471" y="262270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11B2FCA5-EA21-3D2D-0740-D2F5DE27C8FE}"/>
                </a:ext>
              </a:extLst>
            </p:cNvPr>
            <p:cNvCxnSpPr>
              <a:cxnSpLocks/>
            </p:cNvCxnSpPr>
            <p:nvPr/>
          </p:nvCxnSpPr>
          <p:spPr bwMode="auto">
            <a:xfrm>
              <a:off x="8218786" y="262624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8BA1D571-3BA4-7F5B-E24E-8CFC4E0BEC31}"/>
                </a:ext>
              </a:extLst>
            </p:cNvPr>
            <p:cNvCxnSpPr>
              <a:cxnSpLocks/>
            </p:cNvCxnSpPr>
            <p:nvPr/>
          </p:nvCxnSpPr>
          <p:spPr bwMode="auto">
            <a:xfrm>
              <a:off x="8247849" y="262553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8AB76766-CF4C-7163-56CE-185AD228760B}"/>
                </a:ext>
              </a:extLst>
            </p:cNvPr>
            <p:cNvCxnSpPr>
              <a:cxnSpLocks/>
            </p:cNvCxnSpPr>
            <p:nvPr/>
          </p:nvCxnSpPr>
          <p:spPr bwMode="auto">
            <a:xfrm>
              <a:off x="8302429" y="26290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C91D1115-F20A-C1C9-1BFA-B7019A2AF11C}"/>
                </a:ext>
              </a:extLst>
            </p:cNvPr>
            <p:cNvCxnSpPr>
              <a:cxnSpLocks/>
            </p:cNvCxnSpPr>
            <p:nvPr/>
          </p:nvCxnSpPr>
          <p:spPr bwMode="auto">
            <a:xfrm>
              <a:off x="8327239" y="261986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92CDDEF8-13D3-53C9-C364-5BB7FE9202B2}"/>
                </a:ext>
              </a:extLst>
            </p:cNvPr>
            <p:cNvCxnSpPr>
              <a:cxnSpLocks/>
            </p:cNvCxnSpPr>
            <p:nvPr/>
          </p:nvCxnSpPr>
          <p:spPr bwMode="auto">
            <a:xfrm>
              <a:off x="8352048" y="262341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4551418E-C1D1-E0DC-96DC-FCEBD9BF0250}"/>
                </a:ext>
              </a:extLst>
            </p:cNvPr>
            <p:cNvCxnSpPr>
              <a:cxnSpLocks/>
            </p:cNvCxnSpPr>
            <p:nvPr/>
          </p:nvCxnSpPr>
          <p:spPr bwMode="auto">
            <a:xfrm>
              <a:off x="8410881" y="262695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C2F16BD2-DA97-9711-390A-7111F6DCD058}"/>
                </a:ext>
              </a:extLst>
            </p:cNvPr>
            <p:cNvCxnSpPr>
              <a:cxnSpLocks/>
            </p:cNvCxnSpPr>
            <p:nvPr/>
          </p:nvCxnSpPr>
          <p:spPr bwMode="auto">
            <a:xfrm>
              <a:off x="8422931" y="262624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25EC3F38-D01C-EC57-3AB2-7745CD79250A}"/>
                </a:ext>
              </a:extLst>
            </p:cNvPr>
            <p:cNvCxnSpPr>
              <a:cxnSpLocks/>
            </p:cNvCxnSpPr>
            <p:nvPr/>
          </p:nvCxnSpPr>
          <p:spPr bwMode="auto">
            <a:xfrm>
              <a:off x="8477511" y="262553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A5FD4E8E-3692-B5AE-4711-B75630AE61C4}"/>
                </a:ext>
              </a:extLst>
            </p:cNvPr>
            <p:cNvCxnSpPr>
              <a:cxnSpLocks/>
            </p:cNvCxnSpPr>
            <p:nvPr/>
          </p:nvCxnSpPr>
          <p:spPr bwMode="auto">
            <a:xfrm>
              <a:off x="8608646" y="262908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DABA63B1-DA15-232D-DACC-34729C0652C7}"/>
                </a:ext>
              </a:extLst>
            </p:cNvPr>
            <p:cNvCxnSpPr>
              <a:cxnSpLocks/>
            </p:cNvCxnSpPr>
            <p:nvPr/>
          </p:nvCxnSpPr>
          <p:spPr bwMode="auto">
            <a:xfrm>
              <a:off x="8514371" y="262412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7A21B996-E533-50B2-7647-E41B5A96AC31}"/>
                </a:ext>
              </a:extLst>
            </p:cNvPr>
            <p:cNvCxnSpPr>
              <a:cxnSpLocks/>
            </p:cNvCxnSpPr>
            <p:nvPr/>
          </p:nvCxnSpPr>
          <p:spPr bwMode="auto">
            <a:xfrm>
              <a:off x="8543433" y="26234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E4DCF980-45AB-A339-0F48-19CBDE74F72A}"/>
                </a:ext>
              </a:extLst>
            </p:cNvPr>
            <p:cNvCxnSpPr>
              <a:cxnSpLocks/>
            </p:cNvCxnSpPr>
            <p:nvPr/>
          </p:nvCxnSpPr>
          <p:spPr bwMode="auto">
            <a:xfrm>
              <a:off x="8653302" y="262695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2C8EE62B-572F-726F-7EF0-FD73CA1134E2}"/>
                </a:ext>
              </a:extLst>
            </p:cNvPr>
            <p:cNvCxnSpPr>
              <a:cxnSpLocks/>
            </p:cNvCxnSpPr>
            <p:nvPr/>
          </p:nvCxnSpPr>
          <p:spPr bwMode="auto">
            <a:xfrm>
              <a:off x="8712136" y="262624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5D4A0675-C300-7ECA-858A-31DC872681E2}"/>
                </a:ext>
              </a:extLst>
            </p:cNvPr>
            <p:cNvCxnSpPr>
              <a:cxnSpLocks/>
            </p:cNvCxnSpPr>
            <p:nvPr/>
          </p:nvCxnSpPr>
          <p:spPr bwMode="auto">
            <a:xfrm>
              <a:off x="8685909" y="262553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FAB1A231-1F61-EC6C-BDFE-E0570FCC4035}"/>
                </a:ext>
              </a:extLst>
            </p:cNvPr>
            <p:cNvCxnSpPr>
              <a:cxnSpLocks/>
            </p:cNvCxnSpPr>
            <p:nvPr/>
          </p:nvCxnSpPr>
          <p:spPr bwMode="auto">
            <a:xfrm>
              <a:off x="8766007" y="262483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5CCFC216-9A1E-4A4C-CDD6-C6C69AA11E74}"/>
                </a:ext>
              </a:extLst>
            </p:cNvPr>
            <p:cNvCxnSpPr>
              <a:cxnSpLocks/>
            </p:cNvCxnSpPr>
            <p:nvPr/>
          </p:nvCxnSpPr>
          <p:spPr bwMode="auto">
            <a:xfrm>
              <a:off x="8820587" y="262837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78B4F45F-49D0-4AFC-03EA-BF2BD0D73935}"/>
                </a:ext>
              </a:extLst>
            </p:cNvPr>
            <p:cNvCxnSpPr>
              <a:cxnSpLocks/>
            </p:cNvCxnSpPr>
            <p:nvPr/>
          </p:nvCxnSpPr>
          <p:spPr bwMode="auto">
            <a:xfrm>
              <a:off x="8790107" y="2623413"/>
              <a:ext cx="0" cy="68048"/>
            </a:xfrm>
            <a:prstGeom prst="line">
              <a:avLst/>
            </a:prstGeom>
            <a:noFill/>
            <a:ln w="28575" cap="flat" cmpd="sng" algn="ctr">
              <a:solidFill>
                <a:schemeClr val="accent1"/>
              </a:solidFill>
              <a:prstDash val="solid"/>
              <a:round/>
              <a:headEnd type="none" w="med" len="med"/>
              <a:tailEnd type="none" w="med" len="med"/>
            </a:ln>
            <a:effectLst/>
          </p:spPr>
        </p:cxn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Final DMFS in ITT Population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180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dirty="0">
                <a:solidFill>
                  <a:schemeClr val="bg2"/>
                </a:solidFill>
                <a:latin typeface="Calibri" panose="020F0502020204030204" pitchFamily="34" charset="0"/>
              </a:rPr>
              <a:t>Long. Lancet Oncol. 2022;23:1378. Reproduced with permission. </a:t>
            </a:r>
          </a:p>
        </p:txBody>
      </p:sp>
      <p:sp>
        <p:nvSpPr>
          <p:cNvPr id="23" name="TextBox 22">
            <a:extLst>
              <a:ext uri="{FF2B5EF4-FFF2-40B4-BE49-F238E27FC236}">
                <a16:creationId xmlns:a16="http://schemas.microsoft.com/office/drawing/2014/main" id="{D53F2B68-A326-BC5F-281E-B443F15B3F3A}"/>
              </a:ext>
            </a:extLst>
          </p:cNvPr>
          <p:cNvSpPr txBox="1"/>
          <p:nvPr/>
        </p:nvSpPr>
        <p:spPr bwMode="auto">
          <a:xfrm>
            <a:off x="3244242" y="1479226"/>
            <a:ext cx="59248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DMFS at Median Follow-up of 39.4 Mo</a:t>
            </a:r>
            <a:endParaRPr lang="en-US" sz="2000" baseline="30000" dirty="0">
              <a:solidFill>
                <a:schemeClr val="bg1"/>
              </a:solidFill>
              <a:latin typeface="Calibri" panose="020F0502020204030204" pitchFamily="34" charset="0"/>
            </a:endParaRPr>
          </a:p>
        </p:txBody>
      </p:sp>
      <p:sp>
        <p:nvSpPr>
          <p:cNvPr id="25" name="TextBox 24">
            <a:extLst>
              <a:ext uri="{FF2B5EF4-FFF2-40B4-BE49-F238E27FC236}">
                <a16:creationId xmlns:a16="http://schemas.microsoft.com/office/drawing/2014/main" id="{CC0D0571-D687-C50D-AD30-F4D9859B1E75}"/>
              </a:ext>
            </a:extLst>
          </p:cNvPr>
          <p:cNvSpPr txBox="1"/>
          <p:nvPr/>
        </p:nvSpPr>
        <p:spPr bwMode="auto">
          <a:xfrm>
            <a:off x="1566645" y="5662136"/>
            <a:ext cx="1506631" cy="73866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dirty="0" err="1">
                <a:solidFill>
                  <a:schemeClr val="accent1"/>
                </a:solidFill>
                <a:latin typeface="Calibri" panose="020F0502020204030204" pitchFamily="34" charset="0"/>
              </a:rPr>
              <a:t>Pembro</a:t>
            </a:r>
            <a:br>
              <a:rPr lang="en-US" sz="1400" dirty="0">
                <a:solidFill>
                  <a:schemeClr val="accent1"/>
                </a:solidFill>
                <a:latin typeface="Calibri" panose="020F0502020204030204" pitchFamily="34" charset="0"/>
              </a:rPr>
            </a:br>
            <a:r>
              <a:rPr lang="en-US" sz="1400" dirty="0">
                <a:solidFill>
                  <a:schemeClr val="accent3"/>
                </a:solidFill>
                <a:latin typeface="Calibri" panose="020F0502020204030204" pitchFamily="34" charset="0"/>
              </a:rPr>
              <a:t>Placebo</a:t>
            </a:r>
          </a:p>
        </p:txBody>
      </p:sp>
      <p:graphicFrame>
        <p:nvGraphicFramePr>
          <p:cNvPr id="26" name="Table 25">
            <a:extLst>
              <a:ext uri="{FF2B5EF4-FFF2-40B4-BE49-F238E27FC236}">
                <a16:creationId xmlns:a16="http://schemas.microsoft.com/office/drawing/2014/main" id="{2320C811-6102-F4A2-E0FE-3210FA6EAA6D}"/>
              </a:ext>
            </a:extLst>
          </p:cNvPr>
          <p:cNvGraphicFramePr>
            <a:graphicFrameLocks noGrp="1"/>
          </p:cNvGraphicFramePr>
          <p:nvPr>
            <p:extLst>
              <p:ext uri="{D42A27DB-BD31-4B8C-83A1-F6EECF244321}">
                <p14:modId xmlns:p14="http://schemas.microsoft.com/office/powerpoint/2010/main" val="701752216"/>
              </p:ext>
            </p:extLst>
          </p:nvPr>
        </p:nvGraphicFramePr>
        <p:xfrm>
          <a:off x="3372431" y="3832566"/>
          <a:ext cx="3942770" cy="1341168"/>
        </p:xfrm>
        <a:graphic>
          <a:graphicData uri="http://schemas.openxmlformats.org/drawingml/2006/table">
            <a:tbl>
              <a:tblPr/>
              <a:tblGrid>
                <a:gridCol w="1402770">
                  <a:extLst>
                    <a:ext uri="{9D8B030D-6E8A-4147-A177-3AD203B41FA5}">
                      <a16:colId xmlns:a16="http://schemas.microsoft.com/office/drawing/2014/main" val="790030230"/>
                    </a:ext>
                  </a:extLst>
                </a:gridCol>
                <a:gridCol w="1270000">
                  <a:extLst>
                    <a:ext uri="{9D8B030D-6E8A-4147-A177-3AD203B41FA5}">
                      <a16:colId xmlns:a16="http://schemas.microsoft.com/office/drawing/2014/main" val="233400185"/>
                    </a:ext>
                  </a:extLst>
                </a:gridCol>
                <a:gridCol w="1270000">
                  <a:extLst>
                    <a:ext uri="{9D8B030D-6E8A-4147-A177-3AD203B41FA5}">
                      <a16:colId xmlns:a16="http://schemas.microsoft.com/office/drawing/2014/main" val="1408042965"/>
                    </a:ext>
                  </a:extLst>
                </a:gridCol>
              </a:tblGrid>
              <a:tr h="149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(n =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(n =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2666146192"/>
                  </a:ext>
                </a:extLst>
              </a:tr>
              <a:tr h="149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DMFS,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37167040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0.59 (0.44-0.79)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9349959"/>
                  </a:ext>
                </a:extLst>
              </a:tr>
            </a:tbl>
          </a:graphicData>
        </a:graphic>
      </p:graphicFrame>
      <p:sp>
        <p:nvSpPr>
          <p:cNvPr id="2" name="TextBox 1">
            <a:extLst>
              <a:ext uri="{FF2B5EF4-FFF2-40B4-BE49-F238E27FC236}">
                <a16:creationId xmlns:a16="http://schemas.microsoft.com/office/drawing/2014/main" id="{99A39FA9-A7E5-82CD-D72D-E58E0DE95B41}"/>
              </a:ext>
            </a:extLst>
          </p:cNvPr>
          <p:cNvSpPr txBox="1"/>
          <p:nvPr/>
        </p:nvSpPr>
        <p:spPr bwMode="auto">
          <a:xfrm>
            <a:off x="3029703"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487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489</a:t>
            </a:r>
          </a:p>
        </p:txBody>
      </p:sp>
      <p:sp>
        <p:nvSpPr>
          <p:cNvPr id="3" name="TextBox 2">
            <a:extLst>
              <a:ext uri="{FF2B5EF4-FFF2-40B4-BE49-F238E27FC236}">
                <a16:creationId xmlns:a16="http://schemas.microsoft.com/office/drawing/2014/main" id="{B69754B2-12C5-C6A8-6690-4900C3ED8D18}"/>
              </a:ext>
            </a:extLst>
          </p:cNvPr>
          <p:cNvSpPr txBox="1"/>
          <p:nvPr/>
        </p:nvSpPr>
        <p:spPr bwMode="auto">
          <a:xfrm>
            <a:off x="3374284"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480</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482</a:t>
            </a:r>
          </a:p>
        </p:txBody>
      </p:sp>
      <p:sp>
        <p:nvSpPr>
          <p:cNvPr id="5" name="TextBox 4">
            <a:extLst>
              <a:ext uri="{FF2B5EF4-FFF2-40B4-BE49-F238E27FC236}">
                <a16:creationId xmlns:a16="http://schemas.microsoft.com/office/drawing/2014/main" id="{46E8719D-DFE0-77F3-5CE4-9600D2C68E8A}"/>
              </a:ext>
            </a:extLst>
          </p:cNvPr>
          <p:cNvSpPr txBox="1"/>
          <p:nvPr/>
        </p:nvSpPr>
        <p:spPr bwMode="auto">
          <a:xfrm>
            <a:off x="3718865"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469</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463</a:t>
            </a:r>
          </a:p>
        </p:txBody>
      </p:sp>
      <p:sp>
        <p:nvSpPr>
          <p:cNvPr id="6" name="TextBox 5">
            <a:extLst>
              <a:ext uri="{FF2B5EF4-FFF2-40B4-BE49-F238E27FC236}">
                <a16:creationId xmlns:a16="http://schemas.microsoft.com/office/drawing/2014/main" id="{3BDFFFF4-2D2C-D3AD-9AE7-2F8C92F48C61}"/>
              </a:ext>
            </a:extLst>
          </p:cNvPr>
          <p:cNvSpPr txBox="1"/>
          <p:nvPr/>
        </p:nvSpPr>
        <p:spPr bwMode="auto">
          <a:xfrm>
            <a:off x="4063446"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456</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449</a:t>
            </a:r>
          </a:p>
        </p:txBody>
      </p:sp>
      <p:sp>
        <p:nvSpPr>
          <p:cNvPr id="7" name="TextBox 6">
            <a:extLst>
              <a:ext uri="{FF2B5EF4-FFF2-40B4-BE49-F238E27FC236}">
                <a16:creationId xmlns:a16="http://schemas.microsoft.com/office/drawing/2014/main" id="{68E38637-6B8E-DCD1-701C-4FE988D48247}"/>
              </a:ext>
            </a:extLst>
          </p:cNvPr>
          <p:cNvSpPr txBox="1"/>
          <p:nvPr/>
        </p:nvSpPr>
        <p:spPr bwMode="auto">
          <a:xfrm>
            <a:off x="4408027"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444</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427</a:t>
            </a:r>
          </a:p>
        </p:txBody>
      </p:sp>
      <p:sp>
        <p:nvSpPr>
          <p:cNvPr id="8" name="TextBox 7">
            <a:extLst>
              <a:ext uri="{FF2B5EF4-FFF2-40B4-BE49-F238E27FC236}">
                <a16:creationId xmlns:a16="http://schemas.microsoft.com/office/drawing/2014/main" id="{5FCAD9A3-E8A4-3284-839F-A25CF88CA279}"/>
              </a:ext>
            </a:extLst>
          </p:cNvPr>
          <p:cNvSpPr txBox="1"/>
          <p:nvPr/>
        </p:nvSpPr>
        <p:spPr bwMode="auto">
          <a:xfrm>
            <a:off x="4752608"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434</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412</a:t>
            </a:r>
          </a:p>
        </p:txBody>
      </p:sp>
      <p:sp>
        <p:nvSpPr>
          <p:cNvPr id="9" name="TextBox 8">
            <a:extLst>
              <a:ext uri="{FF2B5EF4-FFF2-40B4-BE49-F238E27FC236}">
                <a16:creationId xmlns:a16="http://schemas.microsoft.com/office/drawing/2014/main" id="{A0963BFC-DDE0-9E5F-DA81-903F3BF13BDC}"/>
              </a:ext>
            </a:extLst>
          </p:cNvPr>
          <p:cNvSpPr txBox="1"/>
          <p:nvPr/>
        </p:nvSpPr>
        <p:spPr bwMode="auto">
          <a:xfrm>
            <a:off x="5097189"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427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402</a:t>
            </a:r>
          </a:p>
        </p:txBody>
      </p:sp>
      <p:sp>
        <p:nvSpPr>
          <p:cNvPr id="10" name="TextBox 9">
            <a:extLst>
              <a:ext uri="{FF2B5EF4-FFF2-40B4-BE49-F238E27FC236}">
                <a16:creationId xmlns:a16="http://schemas.microsoft.com/office/drawing/2014/main" id="{3AD10440-9238-2360-2B95-AD7D4E5C32E9}"/>
              </a:ext>
            </a:extLst>
          </p:cNvPr>
          <p:cNvSpPr txBox="1"/>
          <p:nvPr/>
        </p:nvSpPr>
        <p:spPr bwMode="auto">
          <a:xfrm>
            <a:off x="5441770"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417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389</a:t>
            </a:r>
          </a:p>
        </p:txBody>
      </p:sp>
      <p:sp>
        <p:nvSpPr>
          <p:cNvPr id="11" name="TextBox 10">
            <a:extLst>
              <a:ext uri="{FF2B5EF4-FFF2-40B4-BE49-F238E27FC236}">
                <a16:creationId xmlns:a16="http://schemas.microsoft.com/office/drawing/2014/main" id="{971E501D-224F-8582-96C5-5707B87D9E3B}"/>
              </a:ext>
            </a:extLst>
          </p:cNvPr>
          <p:cNvSpPr txBox="1"/>
          <p:nvPr/>
        </p:nvSpPr>
        <p:spPr bwMode="auto">
          <a:xfrm>
            <a:off x="5786351"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396</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372</a:t>
            </a:r>
          </a:p>
        </p:txBody>
      </p:sp>
      <p:sp>
        <p:nvSpPr>
          <p:cNvPr id="12" name="TextBox 11">
            <a:extLst>
              <a:ext uri="{FF2B5EF4-FFF2-40B4-BE49-F238E27FC236}">
                <a16:creationId xmlns:a16="http://schemas.microsoft.com/office/drawing/2014/main" id="{3EA99EC4-A26C-66A0-2BE3-B7E5A8C70B6A}"/>
              </a:ext>
            </a:extLst>
          </p:cNvPr>
          <p:cNvSpPr txBox="1"/>
          <p:nvPr/>
        </p:nvSpPr>
        <p:spPr bwMode="auto">
          <a:xfrm>
            <a:off x="6130932"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376</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350</a:t>
            </a:r>
          </a:p>
        </p:txBody>
      </p:sp>
      <p:sp>
        <p:nvSpPr>
          <p:cNvPr id="13" name="TextBox 12">
            <a:extLst>
              <a:ext uri="{FF2B5EF4-FFF2-40B4-BE49-F238E27FC236}">
                <a16:creationId xmlns:a16="http://schemas.microsoft.com/office/drawing/2014/main" id="{D8D2A0A6-758A-2998-9DDF-E6E7009EC3F8}"/>
              </a:ext>
            </a:extLst>
          </p:cNvPr>
          <p:cNvSpPr txBox="1"/>
          <p:nvPr/>
        </p:nvSpPr>
        <p:spPr bwMode="auto">
          <a:xfrm>
            <a:off x="6475513"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322</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287</a:t>
            </a:r>
          </a:p>
        </p:txBody>
      </p:sp>
      <p:sp>
        <p:nvSpPr>
          <p:cNvPr id="14" name="TextBox 13">
            <a:extLst>
              <a:ext uri="{FF2B5EF4-FFF2-40B4-BE49-F238E27FC236}">
                <a16:creationId xmlns:a16="http://schemas.microsoft.com/office/drawing/2014/main" id="{87E1D081-556D-9380-8876-8111B33817F4}"/>
              </a:ext>
            </a:extLst>
          </p:cNvPr>
          <p:cNvSpPr txBox="1"/>
          <p:nvPr/>
        </p:nvSpPr>
        <p:spPr bwMode="auto">
          <a:xfrm>
            <a:off x="6820094"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276</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243</a:t>
            </a:r>
          </a:p>
        </p:txBody>
      </p:sp>
      <p:sp>
        <p:nvSpPr>
          <p:cNvPr id="16" name="TextBox 15">
            <a:extLst>
              <a:ext uri="{FF2B5EF4-FFF2-40B4-BE49-F238E27FC236}">
                <a16:creationId xmlns:a16="http://schemas.microsoft.com/office/drawing/2014/main" id="{158FAABA-BFC0-9FBA-ADE9-7688B041226F}"/>
              </a:ext>
            </a:extLst>
          </p:cNvPr>
          <p:cNvSpPr txBox="1"/>
          <p:nvPr/>
        </p:nvSpPr>
        <p:spPr bwMode="auto">
          <a:xfrm>
            <a:off x="7164675"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185</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176</a:t>
            </a:r>
          </a:p>
        </p:txBody>
      </p:sp>
      <p:sp>
        <p:nvSpPr>
          <p:cNvPr id="17" name="TextBox 16">
            <a:extLst>
              <a:ext uri="{FF2B5EF4-FFF2-40B4-BE49-F238E27FC236}">
                <a16:creationId xmlns:a16="http://schemas.microsoft.com/office/drawing/2014/main" id="{4C7A3241-8F4B-A8D4-4F0C-D47548939EE9}"/>
              </a:ext>
            </a:extLst>
          </p:cNvPr>
          <p:cNvSpPr txBox="1"/>
          <p:nvPr/>
        </p:nvSpPr>
        <p:spPr bwMode="auto">
          <a:xfrm>
            <a:off x="7509256"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130</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131</a:t>
            </a:r>
          </a:p>
        </p:txBody>
      </p:sp>
      <p:sp>
        <p:nvSpPr>
          <p:cNvPr id="18" name="TextBox 17">
            <a:extLst>
              <a:ext uri="{FF2B5EF4-FFF2-40B4-BE49-F238E27FC236}">
                <a16:creationId xmlns:a16="http://schemas.microsoft.com/office/drawing/2014/main" id="{1B399270-6200-5C32-25FF-9D0F0358858E}"/>
              </a:ext>
            </a:extLst>
          </p:cNvPr>
          <p:cNvSpPr txBox="1"/>
          <p:nvPr/>
        </p:nvSpPr>
        <p:spPr bwMode="auto">
          <a:xfrm>
            <a:off x="7899523" y="5877580"/>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71</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62</a:t>
            </a:r>
          </a:p>
        </p:txBody>
      </p:sp>
      <p:sp>
        <p:nvSpPr>
          <p:cNvPr id="19" name="TextBox 18">
            <a:extLst>
              <a:ext uri="{FF2B5EF4-FFF2-40B4-BE49-F238E27FC236}">
                <a16:creationId xmlns:a16="http://schemas.microsoft.com/office/drawing/2014/main" id="{53E11E1D-07B8-28F3-BED7-4EAECD4B47BD}"/>
              </a:ext>
            </a:extLst>
          </p:cNvPr>
          <p:cNvSpPr txBox="1"/>
          <p:nvPr/>
        </p:nvSpPr>
        <p:spPr bwMode="auto">
          <a:xfrm>
            <a:off x="8244104" y="5877580"/>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22</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32</a:t>
            </a:r>
          </a:p>
        </p:txBody>
      </p:sp>
      <p:sp>
        <p:nvSpPr>
          <p:cNvPr id="20" name="TextBox 19">
            <a:extLst>
              <a:ext uri="{FF2B5EF4-FFF2-40B4-BE49-F238E27FC236}">
                <a16:creationId xmlns:a16="http://schemas.microsoft.com/office/drawing/2014/main" id="{4188C61D-EF9E-08FB-537E-83115A1FFE11}"/>
              </a:ext>
            </a:extLst>
          </p:cNvPr>
          <p:cNvSpPr txBox="1"/>
          <p:nvPr/>
        </p:nvSpPr>
        <p:spPr bwMode="auto">
          <a:xfrm>
            <a:off x="8634370" y="5877580"/>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5</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7</a:t>
            </a:r>
          </a:p>
        </p:txBody>
      </p:sp>
      <p:sp>
        <p:nvSpPr>
          <p:cNvPr id="21" name="TextBox 20">
            <a:extLst>
              <a:ext uri="{FF2B5EF4-FFF2-40B4-BE49-F238E27FC236}">
                <a16:creationId xmlns:a16="http://schemas.microsoft.com/office/drawing/2014/main" id="{1DCF171D-AA06-6F1D-A43B-F55AD0E80D8D}"/>
              </a:ext>
            </a:extLst>
          </p:cNvPr>
          <p:cNvSpPr txBox="1"/>
          <p:nvPr/>
        </p:nvSpPr>
        <p:spPr bwMode="auto">
          <a:xfrm>
            <a:off x="8978949" y="5877580"/>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0</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0</a:t>
            </a:r>
          </a:p>
        </p:txBody>
      </p:sp>
      <p:sp>
        <p:nvSpPr>
          <p:cNvPr id="24" name="TextBox 23">
            <a:extLst>
              <a:ext uri="{FF2B5EF4-FFF2-40B4-BE49-F238E27FC236}">
                <a16:creationId xmlns:a16="http://schemas.microsoft.com/office/drawing/2014/main" id="{8C44A245-E075-ECD3-FA32-B25D391F2B86}"/>
              </a:ext>
            </a:extLst>
          </p:cNvPr>
          <p:cNvSpPr txBox="1"/>
          <p:nvPr/>
        </p:nvSpPr>
        <p:spPr bwMode="auto">
          <a:xfrm>
            <a:off x="3286126" y="5541662"/>
            <a:ext cx="582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28" name="TextBox 27">
            <a:extLst>
              <a:ext uri="{FF2B5EF4-FFF2-40B4-BE49-F238E27FC236}">
                <a16:creationId xmlns:a16="http://schemas.microsoft.com/office/drawing/2014/main" id="{6B18C693-A503-A619-6F05-38208D18EB77}"/>
              </a:ext>
            </a:extLst>
          </p:cNvPr>
          <p:cNvSpPr txBox="1"/>
          <p:nvPr/>
        </p:nvSpPr>
        <p:spPr bwMode="auto">
          <a:xfrm rot="16200000">
            <a:off x="698627" y="3418613"/>
            <a:ext cx="3784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Distant Metastasis-Free Survival, (%)</a:t>
            </a:r>
          </a:p>
        </p:txBody>
      </p:sp>
      <p:cxnSp>
        <p:nvCxnSpPr>
          <p:cNvPr id="30" name="Straight Connector 29">
            <a:extLst>
              <a:ext uri="{FF2B5EF4-FFF2-40B4-BE49-F238E27FC236}">
                <a16:creationId xmlns:a16="http://schemas.microsoft.com/office/drawing/2014/main" id="{D54A10DA-A815-BE27-43FB-8D350E653383}"/>
              </a:ext>
            </a:extLst>
          </p:cNvPr>
          <p:cNvCxnSpPr>
            <a:cxnSpLocks/>
          </p:cNvCxnSpPr>
          <p:nvPr/>
        </p:nvCxnSpPr>
        <p:spPr bwMode="auto">
          <a:xfrm>
            <a:off x="3259248" y="5287224"/>
            <a:ext cx="5884752"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EDDB8ACF-AC02-C1F2-0796-89A40F514577}"/>
              </a:ext>
            </a:extLst>
          </p:cNvPr>
          <p:cNvCxnSpPr/>
          <p:nvPr/>
        </p:nvCxnSpPr>
        <p:spPr bwMode="auto">
          <a:xfrm flipV="1">
            <a:off x="3268301" y="2000816"/>
            <a:ext cx="0" cy="3286408"/>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783E1FCB-2BCB-2B19-49B2-B4E30C1732EB}"/>
              </a:ext>
            </a:extLst>
          </p:cNvPr>
          <p:cNvCxnSpPr>
            <a:cxnSpLocks/>
          </p:cNvCxnSpPr>
          <p:nvPr/>
        </p:nvCxnSpPr>
        <p:spPr bwMode="auto">
          <a:xfrm flipH="1">
            <a:off x="3195873" y="20008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3DF803AB-3ABC-9343-2C62-E69321FB5804}"/>
              </a:ext>
            </a:extLst>
          </p:cNvPr>
          <p:cNvCxnSpPr>
            <a:cxnSpLocks/>
          </p:cNvCxnSpPr>
          <p:nvPr/>
        </p:nvCxnSpPr>
        <p:spPr bwMode="auto">
          <a:xfrm flipH="1">
            <a:off x="3195873" y="26580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1BA5A9EC-3677-F5D8-5AE8-8EE6F8243735}"/>
              </a:ext>
            </a:extLst>
          </p:cNvPr>
          <p:cNvCxnSpPr>
            <a:cxnSpLocks/>
          </p:cNvCxnSpPr>
          <p:nvPr/>
        </p:nvCxnSpPr>
        <p:spPr bwMode="auto">
          <a:xfrm flipH="1">
            <a:off x="3195873" y="33153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D15B2BD-EB2E-8B83-BC32-C33C08D032C7}"/>
              </a:ext>
            </a:extLst>
          </p:cNvPr>
          <p:cNvCxnSpPr>
            <a:cxnSpLocks/>
          </p:cNvCxnSpPr>
          <p:nvPr/>
        </p:nvCxnSpPr>
        <p:spPr bwMode="auto">
          <a:xfrm flipH="1">
            <a:off x="3195873" y="39726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A6B5596-6C2F-17EA-6BBC-035F472E7AB1}"/>
              </a:ext>
            </a:extLst>
          </p:cNvPr>
          <p:cNvCxnSpPr>
            <a:cxnSpLocks/>
          </p:cNvCxnSpPr>
          <p:nvPr/>
        </p:nvCxnSpPr>
        <p:spPr bwMode="auto">
          <a:xfrm flipH="1">
            <a:off x="3195873" y="46299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0E87C364-6101-431B-0BF5-A3C281068B18}"/>
              </a:ext>
            </a:extLst>
          </p:cNvPr>
          <p:cNvCxnSpPr>
            <a:cxnSpLocks/>
          </p:cNvCxnSpPr>
          <p:nvPr/>
        </p:nvCxnSpPr>
        <p:spPr bwMode="auto">
          <a:xfrm flipH="1">
            <a:off x="3195873" y="5287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82D0D7B8-041B-80E1-6252-2EAE65AD47A1}"/>
              </a:ext>
            </a:extLst>
          </p:cNvPr>
          <p:cNvCxnSpPr>
            <a:cxnSpLocks/>
          </p:cNvCxnSpPr>
          <p:nvPr/>
        </p:nvCxnSpPr>
        <p:spPr bwMode="auto">
          <a:xfrm>
            <a:off x="3259248"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168E0F0-9DBC-A39D-5E0F-6B6F218D06E0}"/>
              </a:ext>
            </a:extLst>
          </p:cNvPr>
          <p:cNvCxnSpPr>
            <a:cxnSpLocks/>
          </p:cNvCxnSpPr>
          <p:nvPr/>
        </p:nvCxnSpPr>
        <p:spPr bwMode="auto">
          <a:xfrm>
            <a:off x="3604966"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B63B9914-F6C0-C6BD-931B-1257D35C62DC}"/>
              </a:ext>
            </a:extLst>
          </p:cNvPr>
          <p:cNvCxnSpPr>
            <a:cxnSpLocks/>
          </p:cNvCxnSpPr>
          <p:nvPr/>
        </p:nvCxnSpPr>
        <p:spPr bwMode="auto">
          <a:xfrm>
            <a:off x="3950684"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463B0D7-0A9D-A5A9-CFD9-9606D232429A}"/>
              </a:ext>
            </a:extLst>
          </p:cNvPr>
          <p:cNvCxnSpPr>
            <a:cxnSpLocks/>
          </p:cNvCxnSpPr>
          <p:nvPr/>
        </p:nvCxnSpPr>
        <p:spPr bwMode="auto">
          <a:xfrm>
            <a:off x="4296402"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A44DB82-645D-5DB0-62C4-1E80CF72E20D}"/>
              </a:ext>
            </a:extLst>
          </p:cNvPr>
          <p:cNvCxnSpPr>
            <a:cxnSpLocks/>
          </p:cNvCxnSpPr>
          <p:nvPr/>
        </p:nvCxnSpPr>
        <p:spPr bwMode="auto">
          <a:xfrm>
            <a:off x="4642120"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A0F1BB9D-24DB-EF6C-6BAC-C6F50F60E5B4}"/>
              </a:ext>
            </a:extLst>
          </p:cNvPr>
          <p:cNvCxnSpPr>
            <a:cxnSpLocks/>
          </p:cNvCxnSpPr>
          <p:nvPr/>
        </p:nvCxnSpPr>
        <p:spPr bwMode="auto">
          <a:xfrm>
            <a:off x="4987838"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0E198DD4-6172-255F-1030-C888C1B59274}"/>
              </a:ext>
            </a:extLst>
          </p:cNvPr>
          <p:cNvCxnSpPr>
            <a:cxnSpLocks/>
          </p:cNvCxnSpPr>
          <p:nvPr/>
        </p:nvCxnSpPr>
        <p:spPr bwMode="auto">
          <a:xfrm>
            <a:off x="5333556"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645C48C-D020-4687-4226-F6860BF93D46}"/>
              </a:ext>
            </a:extLst>
          </p:cNvPr>
          <p:cNvCxnSpPr>
            <a:cxnSpLocks/>
          </p:cNvCxnSpPr>
          <p:nvPr/>
        </p:nvCxnSpPr>
        <p:spPr bwMode="auto">
          <a:xfrm>
            <a:off x="5679274"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37C1C897-D162-17CF-44F8-44634390C014}"/>
              </a:ext>
            </a:extLst>
          </p:cNvPr>
          <p:cNvCxnSpPr>
            <a:cxnSpLocks/>
          </p:cNvCxnSpPr>
          <p:nvPr/>
        </p:nvCxnSpPr>
        <p:spPr bwMode="auto">
          <a:xfrm>
            <a:off x="6024992"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0A7BDB9-C91F-2A68-8610-E0B75E873E59}"/>
              </a:ext>
            </a:extLst>
          </p:cNvPr>
          <p:cNvCxnSpPr>
            <a:cxnSpLocks/>
          </p:cNvCxnSpPr>
          <p:nvPr/>
        </p:nvCxnSpPr>
        <p:spPr bwMode="auto">
          <a:xfrm>
            <a:off x="6370710"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6D16D8F-AAE2-3564-F762-12F9173D9E44}"/>
              </a:ext>
            </a:extLst>
          </p:cNvPr>
          <p:cNvCxnSpPr>
            <a:cxnSpLocks/>
          </p:cNvCxnSpPr>
          <p:nvPr/>
        </p:nvCxnSpPr>
        <p:spPr bwMode="auto">
          <a:xfrm>
            <a:off x="6716428"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1CFF091-31EA-77AB-4712-E28AFF9002AC}"/>
              </a:ext>
            </a:extLst>
          </p:cNvPr>
          <p:cNvCxnSpPr>
            <a:cxnSpLocks/>
          </p:cNvCxnSpPr>
          <p:nvPr/>
        </p:nvCxnSpPr>
        <p:spPr bwMode="auto">
          <a:xfrm>
            <a:off x="7062146"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398B880D-C908-66DB-B0C5-FB0081F284B4}"/>
              </a:ext>
            </a:extLst>
          </p:cNvPr>
          <p:cNvCxnSpPr>
            <a:cxnSpLocks/>
          </p:cNvCxnSpPr>
          <p:nvPr/>
        </p:nvCxnSpPr>
        <p:spPr bwMode="auto">
          <a:xfrm>
            <a:off x="7407864"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9F6F6C2-F48A-1ED2-7985-165E7525D3D1}"/>
              </a:ext>
            </a:extLst>
          </p:cNvPr>
          <p:cNvCxnSpPr>
            <a:cxnSpLocks/>
          </p:cNvCxnSpPr>
          <p:nvPr/>
        </p:nvCxnSpPr>
        <p:spPr bwMode="auto">
          <a:xfrm>
            <a:off x="7753582"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40B32F5-9041-C553-C153-3646764A9DF8}"/>
              </a:ext>
            </a:extLst>
          </p:cNvPr>
          <p:cNvCxnSpPr>
            <a:cxnSpLocks/>
          </p:cNvCxnSpPr>
          <p:nvPr/>
        </p:nvCxnSpPr>
        <p:spPr bwMode="auto">
          <a:xfrm>
            <a:off x="8099300"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93D98597-0B42-C536-D899-A9A1892B01E6}"/>
              </a:ext>
            </a:extLst>
          </p:cNvPr>
          <p:cNvCxnSpPr>
            <a:cxnSpLocks/>
          </p:cNvCxnSpPr>
          <p:nvPr/>
        </p:nvCxnSpPr>
        <p:spPr bwMode="auto">
          <a:xfrm>
            <a:off x="8445018"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8173BBEA-3A42-FA60-3F2E-77AE7CDB5AA6}"/>
              </a:ext>
            </a:extLst>
          </p:cNvPr>
          <p:cNvCxnSpPr>
            <a:cxnSpLocks/>
          </p:cNvCxnSpPr>
          <p:nvPr/>
        </p:nvCxnSpPr>
        <p:spPr bwMode="auto">
          <a:xfrm>
            <a:off x="8790736"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5E9162C3-2900-BE29-5227-B86FFFF7DE7F}"/>
              </a:ext>
            </a:extLst>
          </p:cNvPr>
          <p:cNvCxnSpPr>
            <a:cxnSpLocks/>
          </p:cNvCxnSpPr>
          <p:nvPr/>
        </p:nvCxnSpPr>
        <p:spPr bwMode="auto">
          <a:xfrm>
            <a:off x="9136456" y="5278170"/>
            <a:ext cx="0" cy="63375"/>
          </a:xfrm>
          <a:prstGeom prst="line">
            <a:avLst/>
          </a:prstGeom>
          <a:noFill/>
          <a:ln w="28575" cap="flat" cmpd="sng" algn="ctr">
            <a:solidFill>
              <a:schemeClr val="bg1"/>
            </a:solidFill>
            <a:prstDash val="solid"/>
            <a:round/>
            <a:headEnd type="none" w="med" len="med"/>
            <a:tailEnd type="none" w="med" len="med"/>
          </a:ln>
          <a:effectLst/>
        </p:spPr>
      </p:cxnSp>
      <p:sp>
        <p:nvSpPr>
          <p:cNvPr id="59" name="TextBox 58">
            <a:extLst>
              <a:ext uri="{FF2B5EF4-FFF2-40B4-BE49-F238E27FC236}">
                <a16:creationId xmlns:a16="http://schemas.microsoft.com/office/drawing/2014/main" id="{2253EFAD-4993-EDC5-7601-5B7ECF6CB4D5}"/>
              </a:ext>
            </a:extLst>
          </p:cNvPr>
          <p:cNvSpPr txBox="1"/>
          <p:nvPr/>
        </p:nvSpPr>
        <p:spPr bwMode="auto">
          <a:xfrm>
            <a:off x="8863343"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60" name="TextBox 59">
            <a:extLst>
              <a:ext uri="{FF2B5EF4-FFF2-40B4-BE49-F238E27FC236}">
                <a16:creationId xmlns:a16="http://schemas.microsoft.com/office/drawing/2014/main" id="{4AADD8B2-CA73-EDC1-2149-FFE76744BFA6}"/>
              </a:ext>
            </a:extLst>
          </p:cNvPr>
          <p:cNvSpPr txBox="1"/>
          <p:nvPr/>
        </p:nvSpPr>
        <p:spPr bwMode="auto">
          <a:xfrm>
            <a:off x="3004242"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61" name="TextBox 60">
            <a:extLst>
              <a:ext uri="{FF2B5EF4-FFF2-40B4-BE49-F238E27FC236}">
                <a16:creationId xmlns:a16="http://schemas.microsoft.com/office/drawing/2014/main" id="{084297CF-5B10-A914-E1B0-D80727467CBF}"/>
              </a:ext>
            </a:extLst>
          </p:cNvPr>
          <p:cNvSpPr txBox="1"/>
          <p:nvPr/>
        </p:nvSpPr>
        <p:spPr bwMode="auto">
          <a:xfrm>
            <a:off x="3348895"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62" name="TextBox 61">
            <a:extLst>
              <a:ext uri="{FF2B5EF4-FFF2-40B4-BE49-F238E27FC236}">
                <a16:creationId xmlns:a16="http://schemas.microsoft.com/office/drawing/2014/main" id="{5EBBF1ED-C9E6-A690-BEDC-BCEADAC52975}"/>
              </a:ext>
            </a:extLst>
          </p:cNvPr>
          <p:cNvSpPr txBox="1"/>
          <p:nvPr/>
        </p:nvSpPr>
        <p:spPr bwMode="auto">
          <a:xfrm>
            <a:off x="3693548"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63" name="TextBox 62">
            <a:extLst>
              <a:ext uri="{FF2B5EF4-FFF2-40B4-BE49-F238E27FC236}">
                <a16:creationId xmlns:a16="http://schemas.microsoft.com/office/drawing/2014/main" id="{58C876A6-4541-3DA5-1500-D1AE6A6145E4}"/>
              </a:ext>
            </a:extLst>
          </p:cNvPr>
          <p:cNvSpPr txBox="1"/>
          <p:nvPr/>
        </p:nvSpPr>
        <p:spPr bwMode="auto">
          <a:xfrm>
            <a:off x="4038201"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1744" name="TextBox 31743">
            <a:extLst>
              <a:ext uri="{FF2B5EF4-FFF2-40B4-BE49-F238E27FC236}">
                <a16:creationId xmlns:a16="http://schemas.microsoft.com/office/drawing/2014/main" id="{CD4D3875-CD22-A37C-BAE7-D6CA26E85F4A}"/>
              </a:ext>
            </a:extLst>
          </p:cNvPr>
          <p:cNvSpPr txBox="1"/>
          <p:nvPr/>
        </p:nvSpPr>
        <p:spPr bwMode="auto">
          <a:xfrm>
            <a:off x="4382854"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1745" name="TextBox 31744">
            <a:extLst>
              <a:ext uri="{FF2B5EF4-FFF2-40B4-BE49-F238E27FC236}">
                <a16:creationId xmlns:a16="http://schemas.microsoft.com/office/drawing/2014/main" id="{4EE588B2-41B6-6193-9804-E3416138EA59}"/>
              </a:ext>
            </a:extLst>
          </p:cNvPr>
          <p:cNvSpPr txBox="1"/>
          <p:nvPr/>
        </p:nvSpPr>
        <p:spPr bwMode="auto">
          <a:xfrm>
            <a:off x="4727507"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1747" name="TextBox 31746">
            <a:extLst>
              <a:ext uri="{FF2B5EF4-FFF2-40B4-BE49-F238E27FC236}">
                <a16:creationId xmlns:a16="http://schemas.microsoft.com/office/drawing/2014/main" id="{B1B0F7CF-B770-E6C8-3B60-471FB8955D8F}"/>
              </a:ext>
            </a:extLst>
          </p:cNvPr>
          <p:cNvSpPr txBox="1"/>
          <p:nvPr/>
        </p:nvSpPr>
        <p:spPr bwMode="auto">
          <a:xfrm>
            <a:off x="5072160"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1748" name="TextBox 31747">
            <a:extLst>
              <a:ext uri="{FF2B5EF4-FFF2-40B4-BE49-F238E27FC236}">
                <a16:creationId xmlns:a16="http://schemas.microsoft.com/office/drawing/2014/main" id="{09CF5380-3230-1635-508E-9486300E66B8}"/>
              </a:ext>
            </a:extLst>
          </p:cNvPr>
          <p:cNvSpPr txBox="1"/>
          <p:nvPr/>
        </p:nvSpPr>
        <p:spPr bwMode="auto">
          <a:xfrm>
            <a:off x="5416813"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31749" name="TextBox 31748">
            <a:extLst>
              <a:ext uri="{FF2B5EF4-FFF2-40B4-BE49-F238E27FC236}">
                <a16:creationId xmlns:a16="http://schemas.microsoft.com/office/drawing/2014/main" id="{97E8DC4F-3ED0-9D2A-BD51-195D11011565}"/>
              </a:ext>
            </a:extLst>
          </p:cNvPr>
          <p:cNvSpPr txBox="1"/>
          <p:nvPr/>
        </p:nvSpPr>
        <p:spPr bwMode="auto">
          <a:xfrm>
            <a:off x="5761466"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750" name="TextBox 31749">
            <a:extLst>
              <a:ext uri="{FF2B5EF4-FFF2-40B4-BE49-F238E27FC236}">
                <a16:creationId xmlns:a16="http://schemas.microsoft.com/office/drawing/2014/main" id="{F7EA42EA-B687-26A9-7F02-D5E1DB14E599}"/>
              </a:ext>
            </a:extLst>
          </p:cNvPr>
          <p:cNvSpPr txBox="1"/>
          <p:nvPr/>
        </p:nvSpPr>
        <p:spPr bwMode="auto">
          <a:xfrm>
            <a:off x="6106119"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1751" name="TextBox 31750">
            <a:extLst>
              <a:ext uri="{FF2B5EF4-FFF2-40B4-BE49-F238E27FC236}">
                <a16:creationId xmlns:a16="http://schemas.microsoft.com/office/drawing/2014/main" id="{F7F7D64B-945B-CE0A-46D5-B5E5AA737AEA}"/>
              </a:ext>
            </a:extLst>
          </p:cNvPr>
          <p:cNvSpPr txBox="1"/>
          <p:nvPr/>
        </p:nvSpPr>
        <p:spPr bwMode="auto">
          <a:xfrm>
            <a:off x="6450772"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752" name="TextBox 31751">
            <a:extLst>
              <a:ext uri="{FF2B5EF4-FFF2-40B4-BE49-F238E27FC236}">
                <a16:creationId xmlns:a16="http://schemas.microsoft.com/office/drawing/2014/main" id="{4EE7736F-0CD6-9A8A-B24A-1D46B610CEC7}"/>
              </a:ext>
            </a:extLst>
          </p:cNvPr>
          <p:cNvSpPr txBox="1"/>
          <p:nvPr/>
        </p:nvSpPr>
        <p:spPr bwMode="auto">
          <a:xfrm>
            <a:off x="6795425"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1753" name="TextBox 31752">
            <a:extLst>
              <a:ext uri="{FF2B5EF4-FFF2-40B4-BE49-F238E27FC236}">
                <a16:creationId xmlns:a16="http://schemas.microsoft.com/office/drawing/2014/main" id="{764CDE0F-B5AA-1C37-FC3B-AF9CC84CF17D}"/>
              </a:ext>
            </a:extLst>
          </p:cNvPr>
          <p:cNvSpPr txBox="1"/>
          <p:nvPr/>
        </p:nvSpPr>
        <p:spPr bwMode="auto">
          <a:xfrm>
            <a:off x="7140078"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1754" name="TextBox 31753">
            <a:extLst>
              <a:ext uri="{FF2B5EF4-FFF2-40B4-BE49-F238E27FC236}">
                <a16:creationId xmlns:a16="http://schemas.microsoft.com/office/drawing/2014/main" id="{8ECEE71E-430E-3A83-EE4E-B74292752288}"/>
              </a:ext>
            </a:extLst>
          </p:cNvPr>
          <p:cNvSpPr txBox="1"/>
          <p:nvPr/>
        </p:nvSpPr>
        <p:spPr bwMode="auto">
          <a:xfrm>
            <a:off x="7484731"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1755" name="TextBox 31754">
            <a:extLst>
              <a:ext uri="{FF2B5EF4-FFF2-40B4-BE49-F238E27FC236}">
                <a16:creationId xmlns:a16="http://schemas.microsoft.com/office/drawing/2014/main" id="{96FF669D-CB9A-5FED-977F-69DCA55C294A}"/>
              </a:ext>
            </a:extLst>
          </p:cNvPr>
          <p:cNvSpPr txBox="1"/>
          <p:nvPr/>
        </p:nvSpPr>
        <p:spPr bwMode="auto">
          <a:xfrm>
            <a:off x="7829384"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1756" name="TextBox 31755">
            <a:extLst>
              <a:ext uri="{FF2B5EF4-FFF2-40B4-BE49-F238E27FC236}">
                <a16:creationId xmlns:a16="http://schemas.microsoft.com/office/drawing/2014/main" id="{8DC9273E-F2F7-D0EB-04EA-E72F8A5940F5}"/>
              </a:ext>
            </a:extLst>
          </p:cNvPr>
          <p:cNvSpPr txBox="1"/>
          <p:nvPr/>
        </p:nvSpPr>
        <p:spPr bwMode="auto">
          <a:xfrm>
            <a:off x="8174037"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31757" name="TextBox 31756">
            <a:extLst>
              <a:ext uri="{FF2B5EF4-FFF2-40B4-BE49-F238E27FC236}">
                <a16:creationId xmlns:a16="http://schemas.microsoft.com/office/drawing/2014/main" id="{EE451FC0-7770-DF64-3BF0-C8CF020A4094}"/>
              </a:ext>
            </a:extLst>
          </p:cNvPr>
          <p:cNvSpPr txBox="1"/>
          <p:nvPr/>
        </p:nvSpPr>
        <p:spPr bwMode="auto">
          <a:xfrm>
            <a:off x="8518690"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1758" name="TextBox 31757">
            <a:extLst>
              <a:ext uri="{FF2B5EF4-FFF2-40B4-BE49-F238E27FC236}">
                <a16:creationId xmlns:a16="http://schemas.microsoft.com/office/drawing/2014/main" id="{9BA38807-24DF-D1C0-5598-FBD44D43072C}"/>
              </a:ext>
            </a:extLst>
          </p:cNvPr>
          <p:cNvSpPr txBox="1"/>
          <p:nvPr/>
        </p:nvSpPr>
        <p:spPr bwMode="auto">
          <a:xfrm>
            <a:off x="2670772" y="1816728"/>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759" name="TextBox 31758">
            <a:extLst>
              <a:ext uri="{FF2B5EF4-FFF2-40B4-BE49-F238E27FC236}">
                <a16:creationId xmlns:a16="http://schemas.microsoft.com/office/drawing/2014/main" id="{19E62583-DA7A-3A3E-4463-D58EFE1F1184}"/>
              </a:ext>
            </a:extLst>
          </p:cNvPr>
          <p:cNvSpPr txBox="1"/>
          <p:nvPr/>
        </p:nvSpPr>
        <p:spPr bwMode="auto">
          <a:xfrm>
            <a:off x="2670772" y="2472501"/>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760" name="TextBox 31759">
            <a:extLst>
              <a:ext uri="{FF2B5EF4-FFF2-40B4-BE49-F238E27FC236}">
                <a16:creationId xmlns:a16="http://schemas.microsoft.com/office/drawing/2014/main" id="{B32A2AF9-DB04-2DB4-3AC4-20648F1AE9CE}"/>
              </a:ext>
            </a:extLst>
          </p:cNvPr>
          <p:cNvSpPr txBox="1"/>
          <p:nvPr/>
        </p:nvSpPr>
        <p:spPr bwMode="auto">
          <a:xfrm>
            <a:off x="2670772" y="3128274"/>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761" name="TextBox 31760">
            <a:extLst>
              <a:ext uri="{FF2B5EF4-FFF2-40B4-BE49-F238E27FC236}">
                <a16:creationId xmlns:a16="http://schemas.microsoft.com/office/drawing/2014/main" id="{BB00A553-82FE-49EB-C915-1C3A9431D27A}"/>
              </a:ext>
            </a:extLst>
          </p:cNvPr>
          <p:cNvSpPr txBox="1"/>
          <p:nvPr/>
        </p:nvSpPr>
        <p:spPr bwMode="auto">
          <a:xfrm>
            <a:off x="2670772" y="3784047"/>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762" name="TextBox 31761">
            <a:extLst>
              <a:ext uri="{FF2B5EF4-FFF2-40B4-BE49-F238E27FC236}">
                <a16:creationId xmlns:a16="http://schemas.microsoft.com/office/drawing/2014/main" id="{4EF38B16-F4BC-92EC-9741-8A18A2ACEE04}"/>
              </a:ext>
            </a:extLst>
          </p:cNvPr>
          <p:cNvSpPr txBox="1"/>
          <p:nvPr/>
        </p:nvSpPr>
        <p:spPr bwMode="auto">
          <a:xfrm>
            <a:off x="2670772" y="4439820"/>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763" name="TextBox 31762">
            <a:extLst>
              <a:ext uri="{FF2B5EF4-FFF2-40B4-BE49-F238E27FC236}">
                <a16:creationId xmlns:a16="http://schemas.microsoft.com/office/drawing/2014/main" id="{2F9D38BF-A013-ECCB-06A1-9BA49E76CC30}"/>
              </a:ext>
            </a:extLst>
          </p:cNvPr>
          <p:cNvSpPr txBox="1"/>
          <p:nvPr/>
        </p:nvSpPr>
        <p:spPr bwMode="auto">
          <a:xfrm>
            <a:off x="2670772" y="5095592"/>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grpSp>
        <p:nvGrpSpPr>
          <p:cNvPr id="31766" name="Group 31765">
            <a:extLst>
              <a:ext uri="{FF2B5EF4-FFF2-40B4-BE49-F238E27FC236}">
                <a16:creationId xmlns:a16="http://schemas.microsoft.com/office/drawing/2014/main" id="{B0B6900D-B9C8-4E76-D54F-AFE981214928}"/>
              </a:ext>
            </a:extLst>
          </p:cNvPr>
          <p:cNvGrpSpPr/>
          <p:nvPr/>
        </p:nvGrpSpPr>
        <p:grpSpPr>
          <a:xfrm>
            <a:off x="3262069" y="1990415"/>
            <a:ext cx="5813883" cy="935665"/>
            <a:chOff x="3262069" y="1990415"/>
            <a:chExt cx="5813883" cy="935665"/>
          </a:xfrm>
        </p:grpSpPr>
        <p:sp>
          <p:nvSpPr>
            <p:cNvPr id="31764" name="Freeform 31763">
              <a:extLst>
                <a:ext uri="{FF2B5EF4-FFF2-40B4-BE49-F238E27FC236}">
                  <a16:creationId xmlns:a16="http://schemas.microsoft.com/office/drawing/2014/main" id="{A66C6C01-F2DE-3F13-54D9-985B062FA113}"/>
                </a:ext>
              </a:extLst>
            </p:cNvPr>
            <p:cNvSpPr/>
            <p:nvPr/>
          </p:nvSpPr>
          <p:spPr bwMode="auto">
            <a:xfrm>
              <a:off x="7094043" y="2815501"/>
              <a:ext cx="1981909" cy="110579"/>
            </a:xfrm>
            <a:custGeom>
              <a:avLst/>
              <a:gdLst>
                <a:gd name="connsiteX0" fmla="*/ 1981909 w 1981909"/>
                <a:gd name="connsiteY0" fmla="*/ 110579 h 110579"/>
                <a:gd name="connsiteX1" fmla="*/ 918653 w 1981909"/>
                <a:gd name="connsiteY1" fmla="*/ 110579 h 110579"/>
                <a:gd name="connsiteX2" fmla="*/ 918653 w 1981909"/>
                <a:gd name="connsiteY2" fmla="*/ 59543 h 110579"/>
                <a:gd name="connsiteX3" fmla="*/ 301964 w 1981909"/>
                <a:gd name="connsiteY3" fmla="*/ 59543 h 110579"/>
                <a:gd name="connsiteX4" fmla="*/ 301964 w 1981909"/>
                <a:gd name="connsiteY4" fmla="*/ 0 h 110579"/>
                <a:gd name="connsiteX5" fmla="*/ 0 w 1981909"/>
                <a:gd name="connsiteY5" fmla="*/ 0 h 110579"/>
                <a:gd name="connsiteX6" fmla="*/ 0 w 1981909"/>
                <a:gd name="connsiteY6" fmla="*/ 0 h 110579"/>
                <a:gd name="connsiteX7" fmla="*/ 0 w 1981909"/>
                <a:gd name="connsiteY7" fmla="*/ 0 h 1105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981909" h="110579">
                  <a:moveTo>
                    <a:pt x="1981909" y="110579"/>
                  </a:moveTo>
                  <a:lnTo>
                    <a:pt x="918653" y="110579"/>
                  </a:lnTo>
                  <a:lnTo>
                    <a:pt x="918653" y="59543"/>
                  </a:lnTo>
                  <a:lnTo>
                    <a:pt x="301964" y="59543"/>
                  </a:lnTo>
                  <a:lnTo>
                    <a:pt x="301964" y="0"/>
                  </a:lnTo>
                  <a:lnTo>
                    <a:pt x="0" y="0"/>
                  </a:lnTo>
                  <a:lnTo>
                    <a:pt x="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1765" name="Freeform 31764">
              <a:extLst>
                <a:ext uri="{FF2B5EF4-FFF2-40B4-BE49-F238E27FC236}">
                  <a16:creationId xmlns:a16="http://schemas.microsoft.com/office/drawing/2014/main" id="{4C353388-1B42-06B1-C0A4-BA1BDAE8A52C}"/>
                </a:ext>
              </a:extLst>
            </p:cNvPr>
            <p:cNvSpPr/>
            <p:nvPr/>
          </p:nvSpPr>
          <p:spPr bwMode="auto">
            <a:xfrm>
              <a:off x="3262069" y="1990415"/>
              <a:ext cx="3836227" cy="829339"/>
            </a:xfrm>
            <a:custGeom>
              <a:avLst/>
              <a:gdLst>
                <a:gd name="connsiteX0" fmla="*/ 0 w 3836227"/>
                <a:gd name="connsiteY0" fmla="*/ 0 h 829339"/>
                <a:gd name="connsiteX1" fmla="*/ 404037 w 3836227"/>
                <a:gd name="connsiteY1" fmla="*/ 0 h 829339"/>
                <a:gd name="connsiteX2" fmla="*/ 404037 w 3836227"/>
                <a:gd name="connsiteY2" fmla="*/ 76554 h 829339"/>
                <a:gd name="connsiteX3" fmla="*/ 595423 w 3836227"/>
                <a:gd name="connsiteY3" fmla="*/ 76554 h 829339"/>
                <a:gd name="connsiteX4" fmla="*/ 595423 w 3836227"/>
                <a:gd name="connsiteY4" fmla="*/ 97819 h 829339"/>
                <a:gd name="connsiteX5" fmla="*/ 642206 w 3836227"/>
                <a:gd name="connsiteY5" fmla="*/ 97819 h 829339"/>
                <a:gd name="connsiteX6" fmla="*/ 642206 w 3836227"/>
                <a:gd name="connsiteY6" fmla="*/ 165868 h 829339"/>
                <a:gd name="connsiteX7" fmla="*/ 718761 w 3836227"/>
                <a:gd name="connsiteY7" fmla="*/ 165868 h 829339"/>
                <a:gd name="connsiteX8" fmla="*/ 718761 w 3836227"/>
                <a:gd name="connsiteY8" fmla="*/ 250928 h 829339"/>
                <a:gd name="connsiteX9" fmla="*/ 1263148 w 3836227"/>
                <a:gd name="connsiteY9" fmla="*/ 250928 h 829339"/>
                <a:gd name="connsiteX10" fmla="*/ 1263148 w 3836227"/>
                <a:gd name="connsiteY10" fmla="*/ 301965 h 829339"/>
                <a:gd name="connsiteX11" fmla="*/ 1403498 w 3836227"/>
                <a:gd name="connsiteY11" fmla="*/ 301965 h 829339"/>
                <a:gd name="connsiteX12" fmla="*/ 1403498 w 3836227"/>
                <a:gd name="connsiteY12" fmla="*/ 365760 h 829339"/>
                <a:gd name="connsiteX13" fmla="*/ 1522582 w 3836227"/>
                <a:gd name="connsiteY13" fmla="*/ 365760 h 829339"/>
                <a:gd name="connsiteX14" fmla="*/ 1522582 w 3836227"/>
                <a:gd name="connsiteY14" fmla="*/ 404037 h 829339"/>
                <a:gd name="connsiteX15" fmla="*/ 1896848 w 3836227"/>
                <a:gd name="connsiteY15" fmla="*/ 404037 h 829339"/>
                <a:gd name="connsiteX16" fmla="*/ 1896848 w 3836227"/>
                <a:gd name="connsiteY16" fmla="*/ 455073 h 829339"/>
                <a:gd name="connsiteX17" fmla="*/ 2283873 w 3836227"/>
                <a:gd name="connsiteY17" fmla="*/ 455073 h 829339"/>
                <a:gd name="connsiteX18" fmla="*/ 2283873 w 3836227"/>
                <a:gd name="connsiteY18" fmla="*/ 548640 h 829339"/>
                <a:gd name="connsiteX19" fmla="*/ 2743200 w 3836227"/>
                <a:gd name="connsiteY19" fmla="*/ 548640 h 829339"/>
                <a:gd name="connsiteX20" fmla="*/ 2743200 w 3836227"/>
                <a:gd name="connsiteY20" fmla="*/ 625194 h 829339"/>
                <a:gd name="connsiteX21" fmla="*/ 2955851 w 3836227"/>
                <a:gd name="connsiteY21" fmla="*/ 625194 h 829339"/>
                <a:gd name="connsiteX22" fmla="*/ 2955851 w 3836227"/>
                <a:gd name="connsiteY22" fmla="*/ 684737 h 829339"/>
                <a:gd name="connsiteX23" fmla="*/ 3240804 w 3836227"/>
                <a:gd name="connsiteY23" fmla="*/ 684737 h 829339"/>
                <a:gd name="connsiteX24" fmla="*/ 3240804 w 3836227"/>
                <a:gd name="connsiteY24" fmla="*/ 744279 h 829339"/>
                <a:gd name="connsiteX25" fmla="*/ 3432190 w 3836227"/>
                <a:gd name="connsiteY25" fmla="*/ 744279 h 829339"/>
                <a:gd name="connsiteX26" fmla="*/ 3432190 w 3836227"/>
                <a:gd name="connsiteY26" fmla="*/ 791062 h 829339"/>
                <a:gd name="connsiteX27" fmla="*/ 3836227 w 3836227"/>
                <a:gd name="connsiteY27" fmla="*/ 791062 h 829339"/>
                <a:gd name="connsiteX28" fmla="*/ 3836227 w 3836227"/>
                <a:gd name="connsiteY28" fmla="*/ 829339 h 829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836227" h="829339">
                  <a:moveTo>
                    <a:pt x="0" y="0"/>
                  </a:moveTo>
                  <a:lnTo>
                    <a:pt x="404037" y="0"/>
                  </a:lnTo>
                  <a:lnTo>
                    <a:pt x="404037" y="76554"/>
                  </a:lnTo>
                  <a:lnTo>
                    <a:pt x="595423" y="76554"/>
                  </a:lnTo>
                  <a:lnTo>
                    <a:pt x="595423" y="97819"/>
                  </a:lnTo>
                  <a:lnTo>
                    <a:pt x="642206" y="97819"/>
                  </a:lnTo>
                  <a:lnTo>
                    <a:pt x="642206" y="165868"/>
                  </a:lnTo>
                  <a:lnTo>
                    <a:pt x="718761" y="165868"/>
                  </a:lnTo>
                  <a:lnTo>
                    <a:pt x="718761" y="250928"/>
                  </a:lnTo>
                  <a:lnTo>
                    <a:pt x="1263148" y="250928"/>
                  </a:lnTo>
                  <a:lnTo>
                    <a:pt x="1263148" y="301965"/>
                  </a:lnTo>
                  <a:lnTo>
                    <a:pt x="1403498" y="301965"/>
                  </a:lnTo>
                  <a:lnTo>
                    <a:pt x="1403498" y="365760"/>
                  </a:lnTo>
                  <a:lnTo>
                    <a:pt x="1522582" y="365760"/>
                  </a:lnTo>
                  <a:lnTo>
                    <a:pt x="1522582" y="404037"/>
                  </a:lnTo>
                  <a:lnTo>
                    <a:pt x="1896848" y="404037"/>
                  </a:lnTo>
                  <a:lnTo>
                    <a:pt x="1896848" y="455073"/>
                  </a:lnTo>
                  <a:lnTo>
                    <a:pt x="2283873" y="455073"/>
                  </a:lnTo>
                  <a:lnTo>
                    <a:pt x="2283873" y="548640"/>
                  </a:lnTo>
                  <a:lnTo>
                    <a:pt x="2743200" y="548640"/>
                  </a:lnTo>
                  <a:lnTo>
                    <a:pt x="2743200" y="625194"/>
                  </a:lnTo>
                  <a:lnTo>
                    <a:pt x="2955851" y="625194"/>
                  </a:lnTo>
                  <a:lnTo>
                    <a:pt x="2955851" y="684737"/>
                  </a:lnTo>
                  <a:lnTo>
                    <a:pt x="3240804" y="684737"/>
                  </a:lnTo>
                  <a:lnTo>
                    <a:pt x="3240804" y="744279"/>
                  </a:lnTo>
                  <a:lnTo>
                    <a:pt x="3432190" y="744279"/>
                  </a:lnTo>
                  <a:lnTo>
                    <a:pt x="3432190" y="791062"/>
                  </a:lnTo>
                  <a:lnTo>
                    <a:pt x="3836227" y="791062"/>
                  </a:lnTo>
                  <a:lnTo>
                    <a:pt x="3836227" y="829339"/>
                  </a:lnTo>
                </a:path>
              </a:pathLst>
            </a:custGeom>
            <a:noFill/>
            <a:ln w="28575">
              <a:solidFill>
                <a:schemeClr val="accent3"/>
              </a:solidFill>
              <a:miter lim="800000"/>
              <a:headEnd/>
              <a:tailEnd/>
            </a:ln>
          </p:spPr>
          <p:txBody>
            <a:bodyPr rtlCol="0" anchor="ctr"/>
            <a:lstStyle/>
            <a:p>
              <a:pPr algn="ctr"/>
              <a:endParaRPr lang="en-US"/>
            </a:p>
          </p:txBody>
        </p:sp>
      </p:grpSp>
      <p:cxnSp>
        <p:nvCxnSpPr>
          <p:cNvPr id="31882" name="Straight Connector 31881">
            <a:extLst>
              <a:ext uri="{FF2B5EF4-FFF2-40B4-BE49-F238E27FC236}">
                <a16:creationId xmlns:a16="http://schemas.microsoft.com/office/drawing/2014/main" id="{BFA8E00D-181C-F6E6-BA97-08AC12C1CC5A}"/>
              </a:ext>
            </a:extLst>
          </p:cNvPr>
          <p:cNvCxnSpPr>
            <a:cxnSpLocks/>
          </p:cNvCxnSpPr>
          <p:nvPr/>
        </p:nvCxnSpPr>
        <p:spPr bwMode="auto">
          <a:xfrm>
            <a:off x="3346946" y="193087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3" name="Straight Connector 31882">
            <a:extLst>
              <a:ext uri="{FF2B5EF4-FFF2-40B4-BE49-F238E27FC236}">
                <a16:creationId xmlns:a16="http://schemas.microsoft.com/office/drawing/2014/main" id="{B1954D59-4E0B-5F0D-8E50-636C6268E0FA}"/>
              </a:ext>
            </a:extLst>
          </p:cNvPr>
          <p:cNvCxnSpPr>
            <a:cxnSpLocks/>
          </p:cNvCxnSpPr>
          <p:nvPr/>
        </p:nvCxnSpPr>
        <p:spPr bwMode="auto">
          <a:xfrm>
            <a:off x="3393021" y="193017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7E12B871-77E0-D501-4BB6-32571479B821}"/>
              </a:ext>
            </a:extLst>
          </p:cNvPr>
          <p:cNvCxnSpPr>
            <a:cxnSpLocks/>
          </p:cNvCxnSpPr>
          <p:nvPr/>
        </p:nvCxnSpPr>
        <p:spPr bwMode="auto">
          <a:xfrm>
            <a:off x="3745312" y="199751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AF065AE4-4AF0-5EC5-36A8-4B38B8E48D0C}"/>
              </a:ext>
            </a:extLst>
          </p:cNvPr>
          <p:cNvCxnSpPr>
            <a:cxnSpLocks/>
          </p:cNvCxnSpPr>
          <p:nvPr/>
        </p:nvCxnSpPr>
        <p:spPr bwMode="auto">
          <a:xfrm>
            <a:off x="3821158" y="200105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2E0E4418-D136-A3A9-236D-78EE10706919}"/>
              </a:ext>
            </a:extLst>
          </p:cNvPr>
          <p:cNvCxnSpPr>
            <a:cxnSpLocks/>
          </p:cNvCxnSpPr>
          <p:nvPr/>
        </p:nvCxnSpPr>
        <p:spPr bwMode="auto">
          <a:xfrm>
            <a:off x="3926774" y="208115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53375D1F-4F55-4554-588E-52EE1FC31D80}"/>
              </a:ext>
            </a:extLst>
          </p:cNvPr>
          <p:cNvCxnSpPr>
            <a:cxnSpLocks/>
          </p:cNvCxnSpPr>
          <p:nvPr/>
        </p:nvCxnSpPr>
        <p:spPr bwMode="auto">
          <a:xfrm>
            <a:off x="3968596" y="208895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CA461C13-1CC5-BA16-7A07-496E568B7660}"/>
              </a:ext>
            </a:extLst>
          </p:cNvPr>
          <p:cNvCxnSpPr>
            <a:cxnSpLocks/>
          </p:cNvCxnSpPr>
          <p:nvPr/>
        </p:nvCxnSpPr>
        <p:spPr bwMode="auto">
          <a:xfrm>
            <a:off x="4027429" y="217755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12A91716-1972-CEC1-3ADF-72D1A22D0972}"/>
              </a:ext>
            </a:extLst>
          </p:cNvPr>
          <p:cNvCxnSpPr>
            <a:cxnSpLocks/>
          </p:cNvCxnSpPr>
          <p:nvPr/>
        </p:nvCxnSpPr>
        <p:spPr bwMode="auto">
          <a:xfrm>
            <a:off x="4069250" y="217684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4C7567C5-D503-3179-453B-B4FFDDA79C09}"/>
              </a:ext>
            </a:extLst>
          </p:cNvPr>
          <p:cNvCxnSpPr>
            <a:cxnSpLocks/>
          </p:cNvCxnSpPr>
          <p:nvPr/>
        </p:nvCxnSpPr>
        <p:spPr bwMode="auto">
          <a:xfrm>
            <a:off x="4366253" y="217613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4F0F913F-2F2D-2AEB-A59D-8C8CB8A3A122}"/>
              </a:ext>
            </a:extLst>
          </p:cNvPr>
          <p:cNvCxnSpPr>
            <a:cxnSpLocks/>
          </p:cNvCxnSpPr>
          <p:nvPr/>
        </p:nvCxnSpPr>
        <p:spPr bwMode="auto">
          <a:xfrm>
            <a:off x="4276230" y="217117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62D113D4-D464-6C95-A697-EC8E6F93445D}"/>
              </a:ext>
            </a:extLst>
          </p:cNvPr>
          <p:cNvCxnSpPr>
            <a:cxnSpLocks/>
          </p:cNvCxnSpPr>
          <p:nvPr/>
        </p:nvCxnSpPr>
        <p:spPr bwMode="auto">
          <a:xfrm>
            <a:off x="4309546" y="217471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C4006189-286E-8222-8CA4-230F48565134}"/>
              </a:ext>
            </a:extLst>
          </p:cNvPr>
          <p:cNvCxnSpPr>
            <a:cxnSpLocks/>
          </p:cNvCxnSpPr>
          <p:nvPr/>
        </p:nvCxnSpPr>
        <p:spPr bwMode="auto">
          <a:xfrm>
            <a:off x="4640572" y="223780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393E4696-B65A-F95B-BEA1-7BA52E7178C0}"/>
              </a:ext>
            </a:extLst>
          </p:cNvPr>
          <p:cNvCxnSpPr>
            <a:cxnSpLocks/>
          </p:cNvCxnSpPr>
          <p:nvPr/>
        </p:nvCxnSpPr>
        <p:spPr bwMode="auto">
          <a:xfrm>
            <a:off x="4818490" y="233066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7FF78D81-731E-97A4-E7EF-920EC368EC5E}"/>
              </a:ext>
            </a:extLst>
          </p:cNvPr>
          <p:cNvCxnSpPr>
            <a:cxnSpLocks/>
          </p:cNvCxnSpPr>
          <p:nvPr/>
        </p:nvCxnSpPr>
        <p:spPr bwMode="auto">
          <a:xfrm>
            <a:off x="4868818" y="232995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1E92517F-726F-8B79-68B1-65EE6DD7BD05}"/>
              </a:ext>
            </a:extLst>
          </p:cNvPr>
          <p:cNvCxnSpPr>
            <a:cxnSpLocks/>
          </p:cNvCxnSpPr>
          <p:nvPr/>
        </p:nvCxnSpPr>
        <p:spPr bwMode="auto">
          <a:xfrm>
            <a:off x="4923398" y="232924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1DD0081D-1FD6-4D43-BAB3-1562C6B4511B}"/>
              </a:ext>
            </a:extLst>
          </p:cNvPr>
          <p:cNvCxnSpPr>
            <a:cxnSpLocks/>
          </p:cNvCxnSpPr>
          <p:nvPr/>
        </p:nvCxnSpPr>
        <p:spPr bwMode="auto">
          <a:xfrm>
            <a:off x="5041774" y="232853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FD175E20-AF92-9219-C4F7-4CC73AF7C4E5}"/>
              </a:ext>
            </a:extLst>
          </p:cNvPr>
          <p:cNvCxnSpPr>
            <a:cxnSpLocks/>
          </p:cNvCxnSpPr>
          <p:nvPr/>
        </p:nvCxnSpPr>
        <p:spPr bwMode="auto">
          <a:xfrm>
            <a:off x="5330270" y="237886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664E7D8A-17E1-D960-C002-7E326D7AAFB8}"/>
              </a:ext>
            </a:extLst>
          </p:cNvPr>
          <p:cNvCxnSpPr>
            <a:cxnSpLocks/>
          </p:cNvCxnSpPr>
          <p:nvPr/>
        </p:nvCxnSpPr>
        <p:spPr bwMode="auto">
          <a:xfrm>
            <a:off x="5525200" y="238240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6BA25CC4-E430-546B-394E-8AEA80A04D2C}"/>
              </a:ext>
            </a:extLst>
          </p:cNvPr>
          <p:cNvCxnSpPr>
            <a:cxnSpLocks/>
          </p:cNvCxnSpPr>
          <p:nvPr/>
        </p:nvCxnSpPr>
        <p:spPr bwMode="auto">
          <a:xfrm>
            <a:off x="5392647" y="237744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151F2A38-2879-6188-12A1-625EC9E4DB4D}"/>
              </a:ext>
            </a:extLst>
          </p:cNvPr>
          <p:cNvCxnSpPr>
            <a:cxnSpLocks/>
          </p:cNvCxnSpPr>
          <p:nvPr/>
        </p:nvCxnSpPr>
        <p:spPr bwMode="auto">
          <a:xfrm>
            <a:off x="5476999" y="238099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9FCB6F51-C5E9-4260-90EE-B0A8A1B2679A}"/>
              </a:ext>
            </a:extLst>
          </p:cNvPr>
          <p:cNvCxnSpPr>
            <a:cxnSpLocks/>
          </p:cNvCxnSpPr>
          <p:nvPr/>
        </p:nvCxnSpPr>
        <p:spPr bwMode="auto">
          <a:xfrm>
            <a:off x="5791015" y="247384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FAD685C9-3F94-6ECC-EAA4-38FF19700B89}"/>
              </a:ext>
            </a:extLst>
          </p:cNvPr>
          <p:cNvCxnSpPr>
            <a:cxnSpLocks/>
          </p:cNvCxnSpPr>
          <p:nvPr/>
        </p:nvCxnSpPr>
        <p:spPr bwMode="auto">
          <a:xfrm>
            <a:off x="5896631" y="247739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CD7C954E-78E5-7222-D8A7-937A59550217}"/>
              </a:ext>
            </a:extLst>
          </p:cNvPr>
          <p:cNvCxnSpPr>
            <a:cxnSpLocks/>
          </p:cNvCxnSpPr>
          <p:nvPr/>
        </p:nvCxnSpPr>
        <p:spPr bwMode="auto">
          <a:xfrm>
            <a:off x="5963972" y="247243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F8FEE58C-B779-2C48-A555-08EFD0C54B94}"/>
              </a:ext>
            </a:extLst>
          </p:cNvPr>
          <p:cNvCxnSpPr>
            <a:cxnSpLocks/>
          </p:cNvCxnSpPr>
          <p:nvPr/>
        </p:nvCxnSpPr>
        <p:spPr bwMode="auto">
          <a:xfrm>
            <a:off x="6010046" y="248022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603FFDA3-642E-6095-5782-6F2C81EA3E7A}"/>
              </a:ext>
            </a:extLst>
          </p:cNvPr>
          <p:cNvCxnSpPr>
            <a:cxnSpLocks/>
          </p:cNvCxnSpPr>
          <p:nvPr/>
        </p:nvCxnSpPr>
        <p:spPr bwMode="auto">
          <a:xfrm>
            <a:off x="6047614" y="255182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36B6C66B-E305-2FCA-EF44-BEC641C71C3C}"/>
              </a:ext>
            </a:extLst>
          </p:cNvPr>
          <p:cNvCxnSpPr>
            <a:cxnSpLocks/>
          </p:cNvCxnSpPr>
          <p:nvPr/>
        </p:nvCxnSpPr>
        <p:spPr bwMode="auto">
          <a:xfrm>
            <a:off x="6217026" y="255536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4835F8F6-0A1B-E39E-355D-740966F80C6B}"/>
              </a:ext>
            </a:extLst>
          </p:cNvPr>
          <p:cNvCxnSpPr>
            <a:cxnSpLocks/>
          </p:cNvCxnSpPr>
          <p:nvPr/>
        </p:nvCxnSpPr>
        <p:spPr bwMode="auto">
          <a:xfrm>
            <a:off x="6096000" y="255465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ED1EADF3-3AFA-DF43-0ADD-4D6BE4AB7B30}"/>
              </a:ext>
            </a:extLst>
          </p:cNvPr>
          <p:cNvCxnSpPr>
            <a:cxnSpLocks/>
          </p:cNvCxnSpPr>
          <p:nvPr/>
        </p:nvCxnSpPr>
        <p:spPr bwMode="auto">
          <a:xfrm>
            <a:off x="6283656" y="260498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79AED9D7-44E8-8E21-20C2-E652999CA360}"/>
              </a:ext>
            </a:extLst>
          </p:cNvPr>
          <p:cNvCxnSpPr>
            <a:cxnSpLocks/>
          </p:cNvCxnSpPr>
          <p:nvPr/>
        </p:nvCxnSpPr>
        <p:spPr bwMode="auto">
          <a:xfrm>
            <a:off x="6495598" y="260427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759DFC39-77F6-E2C4-9915-927061025C79}"/>
              </a:ext>
            </a:extLst>
          </p:cNvPr>
          <p:cNvCxnSpPr>
            <a:cxnSpLocks/>
          </p:cNvCxnSpPr>
          <p:nvPr/>
        </p:nvCxnSpPr>
        <p:spPr bwMode="auto">
          <a:xfrm>
            <a:off x="6414082" y="260781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E294DFDE-FD0F-636A-DA94-CCEC4FA2CCA3}"/>
              </a:ext>
            </a:extLst>
          </p:cNvPr>
          <p:cNvCxnSpPr>
            <a:cxnSpLocks/>
          </p:cNvCxnSpPr>
          <p:nvPr/>
        </p:nvCxnSpPr>
        <p:spPr bwMode="auto">
          <a:xfrm>
            <a:off x="6328313" y="260710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B7770483-04D4-233D-AE51-26ADECD9DF1F}"/>
              </a:ext>
            </a:extLst>
          </p:cNvPr>
          <p:cNvCxnSpPr>
            <a:cxnSpLocks/>
          </p:cNvCxnSpPr>
          <p:nvPr/>
        </p:nvCxnSpPr>
        <p:spPr bwMode="auto">
          <a:xfrm>
            <a:off x="6450942" y="260214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7D0290FD-9179-2B89-2A8D-93BFD5AD0F1F}"/>
              </a:ext>
            </a:extLst>
          </p:cNvPr>
          <p:cNvCxnSpPr>
            <a:cxnSpLocks/>
          </p:cNvCxnSpPr>
          <p:nvPr/>
        </p:nvCxnSpPr>
        <p:spPr bwMode="auto">
          <a:xfrm>
            <a:off x="6373679" y="260569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A0C3E968-B427-4238-94B7-909C28181F63}"/>
              </a:ext>
            </a:extLst>
          </p:cNvPr>
          <p:cNvCxnSpPr>
            <a:cxnSpLocks/>
          </p:cNvCxnSpPr>
          <p:nvPr/>
        </p:nvCxnSpPr>
        <p:spPr bwMode="auto">
          <a:xfrm>
            <a:off x="6351705" y="260498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B5BAFCC8-9E30-1A9D-C57A-3ECBC2F09230}"/>
              </a:ext>
            </a:extLst>
          </p:cNvPr>
          <p:cNvCxnSpPr>
            <a:cxnSpLocks/>
          </p:cNvCxnSpPr>
          <p:nvPr/>
        </p:nvCxnSpPr>
        <p:spPr bwMode="auto">
          <a:xfrm>
            <a:off x="6533876" y="26765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E175E875-A649-4A5C-4633-15D1EC16BFCD}"/>
              </a:ext>
            </a:extLst>
          </p:cNvPr>
          <p:cNvCxnSpPr>
            <a:cxnSpLocks/>
          </p:cNvCxnSpPr>
          <p:nvPr/>
        </p:nvCxnSpPr>
        <p:spPr bwMode="auto">
          <a:xfrm>
            <a:off x="6609722" y="267161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56D9B235-D278-0EC1-99CA-11B8AEC71806}"/>
              </a:ext>
            </a:extLst>
          </p:cNvPr>
          <p:cNvCxnSpPr>
            <a:cxnSpLocks/>
          </p:cNvCxnSpPr>
          <p:nvPr/>
        </p:nvCxnSpPr>
        <p:spPr bwMode="auto">
          <a:xfrm>
            <a:off x="6689821" y="267090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7392527F-11CB-BAB3-724F-FECAB10B7C39}"/>
              </a:ext>
            </a:extLst>
          </p:cNvPr>
          <p:cNvCxnSpPr>
            <a:cxnSpLocks/>
          </p:cNvCxnSpPr>
          <p:nvPr/>
        </p:nvCxnSpPr>
        <p:spPr bwMode="auto">
          <a:xfrm>
            <a:off x="6633822" y="267019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872FE81B-2B2D-2954-87C6-6A41A2056BD9}"/>
              </a:ext>
            </a:extLst>
          </p:cNvPr>
          <p:cNvCxnSpPr>
            <a:cxnSpLocks/>
          </p:cNvCxnSpPr>
          <p:nvPr/>
        </p:nvCxnSpPr>
        <p:spPr bwMode="auto">
          <a:xfrm>
            <a:off x="6667138" y="266948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1" name="Straight Connector 31920">
            <a:extLst>
              <a:ext uri="{FF2B5EF4-FFF2-40B4-BE49-F238E27FC236}">
                <a16:creationId xmlns:a16="http://schemas.microsoft.com/office/drawing/2014/main" id="{0E949831-5D2C-8639-FF9F-75B8178FDC6D}"/>
              </a:ext>
            </a:extLst>
          </p:cNvPr>
          <p:cNvCxnSpPr>
            <a:cxnSpLocks/>
          </p:cNvCxnSpPr>
          <p:nvPr/>
        </p:nvCxnSpPr>
        <p:spPr bwMode="auto">
          <a:xfrm>
            <a:off x="6725971" y="271556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8C24E718-318B-E513-3F2E-A104C996ABC7}"/>
              </a:ext>
            </a:extLst>
          </p:cNvPr>
          <p:cNvCxnSpPr>
            <a:cxnSpLocks/>
          </p:cNvCxnSpPr>
          <p:nvPr/>
        </p:nvCxnSpPr>
        <p:spPr bwMode="auto">
          <a:xfrm>
            <a:off x="6810322" y="271485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ED518570-48CD-40E2-C58F-86CDBD4B1170}"/>
              </a:ext>
            </a:extLst>
          </p:cNvPr>
          <p:cNvCxnSpPr>
            <a:cxnSpLocks/>
          </p:cNvCxnSpPr>
          <p:nvPr/>
        </p:nvCxnSpPr>
        <p:spPr bwMode="auto">
          <a:xfrm>
            <a:off x="6758578" y="271414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DF6E2230-017D-269D-1941-2678DB1CC2A6}"/>
              </a:ext>
            </a:extLst>
          </p:cNvPr>
          <p:cNvCxnSpPr>
            <a:cxnSpLocks/>
          </p:cNvCxnSpPr>
          <p:nvPr/>
        </p:nvCxnSpPr>
        <p:spPr bwMode="auto">
          <a:xfrm>
            <a:off x="6774881" y="271343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F23F08F3-E27D-2176-3708-3C215147F281}"/>
              </a:ext>
            </a:extLst>
          </p:cNvPr>
          <p:cNvCxnSpPr>
            <a:cxnSpLocks/>
          </p:cNvCxnSpPr>
          <p:nvPr/>
        </p:nvCxnSpPr>
        <p:spPr bwMode="auto">
          <a:xfrm>
            <a:off x="6842220" y="271272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DAF577CD-1132-EA3B-C8CE-98D9244B85E4}"/>
              </a:ext>
            </a:extLst>
          </p:cNvPr>
          <p:cNvCxnSpPr>
            <a:cxnSpLocks/>
          </p:cNvCxnSpPr>
          <p:nvPr/>
        </p:nvCxnSpPr>
        <p:spPr bwMode="auto">
          <a:xfrm>
            <a:off x="6875536" y="27162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7" name="Straight Connector 31926">
            <a:extLst>
              <a:ext uri="{FF2B5EF4-FFF2-40B4-BE49-F238E27FC236}">
                <a16:creationId xmlns:a16="http://schemas.microsoft.com/office/drawing/2014/main" id="{AFA52FA4-A9B0-21AD-D66A-1A6FCB27112A}"/>
              </a:ext>
            </a:extLst>
          </p:cNvPr>
          <p:cNvCxnSpPr>
            <a:cxnSpLocks/>
          </p:cNvCxnSpPr>
          <p:nvPr/>
        </p:nvCxnSpPr>
        <p:spPr bwMode="auto">
          <a:xfrm>
            <a:off x="6891840" y="271556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30930BBD-11C9-81A6-40DC-8830AF32BEB8}"/>
              </a:ext>
            </a:extLst>
          </p:cNvPr>
          <p:cNvCxnSpPr>
            <a:cxnSpLocks/>
          </p:cNvCxnSpPr>
          <p:nvPr/>
        </p:nvCxnSpPr>
        <p:spPr bwMode="auto">
          <a:xfrm>
            <a:off x="6933661" y="27148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862FCD8E-1795-FCE9-8F72-1E3A083C4DA3}"/>
              </a:ext>
            </a:extLst>
          </p:cNvPr>
          <p:cNvCxnSpPr>
            <a:cxnSpLocks/>
          </p:cNvCxnSpPr>
          <p:nvPr/>
        </p:nvCxnSpPr>
        <p:spPr bwMode="auto">
          <a:xfrm>
            <a:off x="6979735" y="271839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B767C933-5E04-F055-C9F7-64ECB129857F}"/>
              </a:ext>
            </a:extLst>
          </p:cNvPr>
          <p:cNvCxnSpPr>
            <a:cxnSpLocks/>
          </p:cNvCxnSpPr>
          <p:nvPr/>
        </p:nvCxnSpPr>
        <p:spPr bwMode="auto">
          <a:xfrm>
            <a:off x="7098111" y="271768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3A4F9811-92B3-419A-628B-F005B9BEAF4E}"/>
              </a:ext>
            </a:extLst>
          </p:cNvPr>
          <p:cNvCxnSpPr>
            <a:cxnSpLocks/>
          </p:cNvCxnSpPr>
          <p:nvPr/>
        </p:nvCxnSpPr>
        <p:spPr bwMode="auto">
          <a:xfrm>
            <a:off x="7003835" y="271697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A3878159-CB51-90AF-A236-FF459AE8C7FD}"/>
              </a:ext>
            </a:extLst>
          </p:cNvPr>
          <p:cNvCxnSpPr>
            <a:cxnSpLocks/>
          </p:cNvCxnSpPr>
          <p:nvPr/>
        </p:nvCxnSpPr>
        <p:spPr bwMode="auto">
          <a:xfrm>
            <a:off x="7032897" y="272052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C9B3DBD3-F93E-40D7-8A62-DE46D249FACD}"/>
              </a:ext>
            </a:extLst>
          </p:cNvPr>
          <p:cNvCxnSpPr>
            <a:cxnSpLocks/>
          </p:cNvCxnSpPr>
          <p:nvPr/>
        </p:nvCxnSpPr>
        <p:spPr bwMode="auto">
          <a:xfrm>
            <a:off x="7066213" y="271555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7D94CEEA-0EC6-49B3-2138-92127A89EA24}"/>
              </a:ext>
            </a:extLst>
          </p:cNvPr>
          <p:cNvCxnSpPr>
            <a:cxnSpLocks/>
          </p:cNvCxnSpPr>
          <p:nvPr/>
        </p:nvCxnSpPr>
        <p:spPr bwMode="auto">
          <a:xfrm>
            <a:off x="7112287" y="274887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51FF3C8B-1B8E-C13A-A930-61EF0E0A7B61}"/>
              </a:ext>
            </a:extLst>
          </p:cNvPr>
          <p:cNvCxnSpPr>
            <a:cxnSpLocks/>
          </p:cNvCxnSpPr>
          <p:nvPr/>
        </p:nvCxnSpPr>
        <p:spPr bwMode="auto">
          <a:xfrm>
            <a:off x="7162614" y="275241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42830FD0-FA6D-CC08-C7CF-3985C94BED7B}"/>
              </a:ext>
            </a:extLst>
          </p:cNvPr>
          <p:cNvCxnSpPr>
            <a:cxnSpLocks/>
          </p:cNvCxnSpPr>
          <p:nvPr/>
        </p:nvCxnSpPr>
        <p:spPr bwMode="auto">
          <a:xfrm>
            <a:off x="7204435" y="275170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33BC3ADF-9DD1-99B7-AAAB-BE67A0532851}"/>
              </a:ext>
            </a:extLst>
          </p:cNvPr>
          <p:cNvCxnSpPr>
            <a:cxnSpLocks/>
          </p:cNvCxnSpPr>
          <p:nvPr/>
        </p:nvCxnSpPr>
        <p:spPr bwMode="auto">
          <a:xfrm>
            <a:off x="7186715" y="275100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BD3F7FED-EF9E-EBBB-1B0A-0C3A9A433ACE}"/>
              </a:ext>
            </a:extLst>
          </p:cNvPr>
          <p:cNvCxnSpPr>
            <a:cxnSpLocks/>
          </p:cNvCxnSpPr>
          <p:nvPr/>
        </p:nvCxnSpPr>
        <p:spPr bwMode="auto">
          <a:xfrm>
            <a:off x="7245549" y="275454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F9517F79-6F74-CBF1-56C3-0803032346F2}"/>
              </a:ext>
            </a:extLst>
          </p:cNvPr>
          <p:cNvCxnSpPr>
            <a:cxnSpLocks/>
          </p:cNvCxnSpPr>
          <p:nvPr/>
        </p:nvCxnSpPr>
        <p:spPr bwMode="auto">
          <a:xfrm>
            <a:off x="7300129" y="275383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ABB0808E-C077-86AC-F3EE-64C99E168555}"/>
              </a:ext>
            </a:extLst>
          </p:cNvPr>
          <p:cNvCxnSpPr>
            <a:cxnSpLocks/>
          </p:cNvCxnSpPr>
          <p:nvPr/>
        </p:nvCxnSpPr>
        <p:spPr bwMode="auto">
          <a:xfrm>
            <a:off x="7269649" y="27531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33039355-1DDC-B602-707F-BC723E85AA5B}"/>
              </a:ext>
            </a:extLst>
          </p:cNvPr>
          <p:cNvCxnSpPr>
            <a:cxnSpLocks/>
          </p:cNvCxnSpPr>
          <p:nvPr/>
        </p:nvCxnSpPr>
        <p:spPr bwMode="auto">
          <a:xfrm>
            <a:off x="7349747" y="275241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18449FBD-0D03-8B97-BBBA-E1071DE294A9}"/>
              </a:ext>
            </a:extLst>
          </p:cNvPr>
          <p:cNvCxnSpPr>
            <a:cxnSpLocks/>
          </p:cNvCxnSpPr>
          <p:nvPr/>
        </p:nvCxnSpPr>
        <p:spPr bwMode="auto">
          <a:xfrm>
            <a:off x="7400075" y="275596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7EA0F3A3-117D-56BF-8630-7D15497A0F41}"/>
              </a:ext>
            </a:extLst>
          </p:cNvPr>
          <p:cNvCxnSpPr>
            <a:cxnSpLocks/>
          </p:cNvCxnSpPr>
          <p:nvPr/>
        </p:nvCxnSpPr>
        <p:spPr bwMode="auto">
          <a:xfrm>
            <a:off x="7373848" y="275525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70396E37-333B-34F9-CB87-82BA82FE3D9B}"/>
              </a:ext>
            </a:extLst>
          </p:cNvPr>
          <p:cNvCxnSpPr>
            <a:cxnSpLocks/>
          </p:cNvCxnSpPr>
          <p:nvPr/>
        </p:nvCxnSpPr>
        <p:spPr bwMode="auto">
          <a:xfrm>
            <a:off x="7713381" y="280558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D0ABE871-7FB3-33F6-BC9C-75E8EF7C2A56}"/>
              </a:ext>
            </a:extLst>
          </p:cNvPr>
          <p:cNvCxnSpPr>
            <a:cxnSpLocks/>
          </p:cNvCxnSpPr>
          <p:nvPr/>
        </p:nvCxnSpPr>
        <p:spPr bwMode="auto">
          <a:xfrm>
            <a:off x="7742443" y="280487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31A4A400-E2CF-8768-9AA7-373B97F3D98F}"/>
              </a:ext>
            </a:extLst>
          </p:cNvPr>
          <p:cNvCxnSpPr>
            <a:cxnSpLocks/>
          </p:cNvCxnSpPr>
          <p:nvPr/>
        </p:nvCxnSpPr>
        <p:spPr bwMode="auto">
          <a:xfrm>
            <a:off x="7852313" y="280416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3AEAEE97-1E8E-62B4-EBC4-36AC313E7C5D}"/>
              </a:ext>
            </a:extLst>
          </p:cNvPr>
          <p:cNvCxnSpPr>
            <a:cxnSpLocks/>
          </p:cNvCxnSpPr>
          <p:nvPr/>
        </p:nvCxnSpPr>
        <p:spPr bwMode="auto">
          <a:xfrm>
            <a:off x="7787809" y="280345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E8A5CE58-B304-6536-9607-9FA471A6F2E8}"/>
              </a:ext>
            </a:extLst>
          </p:cNvPr>
          <p:cNvCxnSpPr>
            <a:cxnSpLocks/>
          </p:cNvCxnSpPr>
          <p:nvPr/>
        </p:nvCxnSpPr>
        <p:spPr bwMode="auto">
          <a:xfrm>
            <a:off x="7799859" y="280274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22D77AB4-11DF-9D2B-3F04-F00455EEAE9D}"/>
              </a:ext>
            </a:extLst>
          </p:cNvPr>
          <p:cNvCxnSpPr>
            <a:cxnSpLocks/>
          </p:cNvCxnSpPr>
          <p:nvPr/>
        </p:nvCxnSpPr>
        <p:spPr bwMode="auto">
          <a:xfrm>
            <a:off x="7663054" y="279778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0" name="Straight Connector 31949">
            <a:extLst>
              <a:ext uri="{FF2B5EF4-FFF2-40B4-BE49-F238E27FC236}">
                <a16:creationId xmlns:a16="http://schemas.microsoft.com/office/drawing/2014/main" id="{D4823148-2D4E-687C-A69B-B59545478827}"/>
              </a:ext>
            </a:extLst>
          </p:cNvPr>
          <p:cNvCxnSpPr>
            <a:cxnSpLocks/>
          </p:cNvCxnSpPr>
          <p:nvPr/>
        </p:nvCxnSpPr>
        <p:spPr bwMode="auto">
          <a:xfrm>
            <a:off x="7419923" y="280132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1" name="Straight Connector 31950">
            <a:extLst>
              <a:ext uri="{FF2B5EF4-FFF2-40B4-BE49-F238E27FC236}">
                <a16:creationId xmlns:a16="http://schemas.microsoft.com/office/drawing/2014/main" id="{D2211B1D-A724-7F49-898D-AEE27D4622C3}"/>
              </a:ext>
            </a:extLst>
          </p:cNvPr>
          <p:cNvCxnSpPr>
            <a:cxnSpLocks/>
          </p:cNvCxnSpPr>
          <p:nvPr/>
        </p:nvCxnSpPr>
        <p:spPr bwMode="auto">
          <a:xfrm>
            <a:off x="7448986" y="280487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2" name="Straight Connector 31951">
            <a:extLst>
              <a:ext uri="{FF2B5EF4-FFF2-40B4-BE49-F238E27FC236}">
                <a16:creationId xmlns:a16="http://schemas.microsoft.com/office/drawing/2014/main" id="{F0269818-CBD0-4A1D-76BF-B9EB1E5A8825}"/>
              </a:ext>
            </a:extLst>
          </p:cNvPr>
          <p:cNvCxnSpPr>
            <a:cxnSpLocks/>
          </p:cNvCxnSpPr>
          <p:nvPr/>
        </p:nvCxnSpPr>
        <p:spPr bwMode="auto">
          <a:xfrm>
            <a:off x="7478048" y="280416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3" name="Straight Connector 31952">
            <a:extLst>
              <a:ext uri="{FF2B5EF4-FFF2-40B4-BE49-F238E27FC236}">
                <a16:creationId xmlns:a16="http://schemas.microsoft.com/office/drawing/2014/main" id="{132103C9-5DFB-4D88-AE33-2B3DA701E904}"/>
              </a:ext>
            </a:extLst>
          </p:cNvPr>
          <p:cNvCxnSpPr>
            <a:cxnSpLocks/>
          </p:cNvCxnSpPr>
          <p:nvPr/>
        </p:nvCxnSpPr>
        <p:spPr bwMode="auto">
          <a:xfrm>
            <a:off x="7511363" y="280345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1A45F8E1-CF64-2E5E-FE12-3AAB53313047}"/>
              </a:ext>
            </a:extLst>
          </p:cNvPr>
          <p:cNvCxnSpPr>
            <a:cxnSpLocks/>
          </p:cNvCxnSpPr>
          <p:nvPr/>
        </p:nvCxnSpPr>
        <p:spPr bwMode="auto">
          <a:xfrm>
            <a:off x="7544678" y="280700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149D22CC-12C8-8977-3786-82FDB41ADC1D}"/>
              </a:ext>
            </a:extLst>
          </p:cNvPr>
          <p:cNvCxnSpPr>
            <a:cxnSpLocks/>
          </p:cNvCxnSpPr>
          <p:nvPr/>
        </p:nvCxnSpPr>
        <p:spPr bwMode="auto">
          <a:xfrm>
            <a:off x="7573740" y="280629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01202DBD-EE49-C175-ABF3-D73A0C8D03D0}"/>
              </a:ext>
            </a:extLst>
          </p:cNvPr>
          <p:cNvCxnSpPr>
            <a:cxnSpLocks/>
          </p:cNvCxnSpPr>
          <p:nvPr/>
        </p:nvCxnSpPr>
        <p:spPr bwMode="auto">
          <a:xfrm>
            <a:off x="7636827" y="280132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45BB1C8B-2994-AA0D-6CA4-0EB2EB0D517C}"/>
              </a:ext>
            </a:extLst>
          </p:cNvPr>
          <p:cNvCxnSpPr>
            <a:cxnSpLocks/>
          </p:cNvCxnSpPr>
          <p:nvPr/>
        </p:nvCxnSpPr>
        <p:spPr bwMode="auto">
          <a:xfrm>
            <a:off x="7602095" y="280062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8" name="Straight Connector 31957">
            <a:extLst>
              <a:ext uri="{FF2B5EF4-FFF2-40B4-BE49-F238E27FC236}">
                <a16:creationId xmlns:a16="http://schemas.microsoft.com/office/drawing/2014/main" id="{240573F5-EA46-0D50-20BA-828097C10C47}"/>
              </a:ext>
            </a:extLst>
          </p:cNvPr>
          <p:cNvCxnSpPr>
            <a:cxnSpLocks/>
          </p:cNvCxnSpPr>
          <p:nvPr/>
        </p:nvCxnSpPr>
        <p:spPr bwMode="auto">
          <a:xfrm>
            <a:off x="7950135" y="279991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298F1AE3-F4FD-3036-4302-54F91E12BD3B}"/>
              </a:ext>
            </a:extLst>
          </p:cNvPr>
          <p:cNvCxnSpPr>
            <a:cxnSpLocks/>
          </p:cNvCxnSpPr>
          <p:nvPr/>
        </p:nvCxnSpPr>
        <p:spPr bwMode="auto">
          <a:xfrm>
            <a:off x="8013221" y="280345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4A7BE6F5-FDFB-18D5-DD98-EB25F01A4E19}"/>
              </a:ext>
            </a:extLst>
          </p:cNvPr>
          <p:cNvCxnSpPr>
            <a:cxnSpLocks/>
          </p:cNvCxnSpPr>
          <p:nvPr/>
        </p:nvCxnSpPr>
        <p:spPr bwMode="auto">
          <a:xfrm>
            <a:off x="7978488" y="280274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8D5ED9D0-9CC4-68C0-4709-FA6E9FF50BE0}"/>
              </a:ext>
            </a:extLst>
          </p:cNvPr>
          <p:cNvCxnSpPr>
            <a:cxnSpLocks/>
          </p:cNvCxnSpPr>
          <p:nvPr/>
        </p:nvCxnSpPr>
        <p:spPr bwMode="auto">
          <a:xfrm>
            <a:off x="9062301" y="286583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8E1F257E-7350-652B-BFAE-F495D1A2803B}"/>
              </a:ext>
            </a:extLst>
          </p:cNvPr>
          <p:cNvCxnSpPr>
            <a:cxnSpLocks/>
          </p:cNvCxnSpPr>
          <p:nvPr/>
        </p:nvCxnSpPr>
        <p:spPr bwMode="auto">
          <a:xfrm>
            <a:off x="8402373" y="286512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AAD41C7D-0F5A-9BE0-06C3-4075024273D1}"/>
              </a:ext>
            </a:extLst>
          </p:cNvPr>
          <p:cNvCxnSpPr>
            <a:cxnSpLocks/>
          </p:cNvCxnSpPr>
          <p:nvPr/>
        </p:nvCxnSpPr>
        <p:spPr bwMode="auto">
          <a:xfrm>
            <a:off x="8835472" y="286441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4" name="Straight Connector 31963">
            <a:extLst>
              <a:ext uri="{FF2B5EF4-FFF2-40B4-BE49-F238E27FC236}">
                <a16:creationId xmlns:a16="http://schemas.microsoft.com/office/drawing/2014/main" id="{D91365A8-455C-9D91-10B8-5B20ECC43AA2}"/>
              </a:ext>
            </a:extLst>
          </p:cNvPr>
          <p:cNvCxnSpPr>
            <a:cxnSpLocks/>
          </p:cNvCxnSpPr>
          <p:nvPr/>
        </p:nvCxnSpPr>
        <p:spPr bwMode="auto">
          <a:xfrm>
            <a:off x="8329363" y="28686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7C378AD0-86D7-9FE0-9799-2CE83CD9AA32}"/>
              </a:ext>
            </a:extLst>
          </p:cNvPr>
          <p:cNvCxnSpPr>
            <a:cxnSpLocks/>
          </p:cNvCxnSpPr>
          <p:nvPr/>
        </p:nvCxnSpPr>
        <p:spPr bwMode="auto">
          <a:xfrm>
            <a:off x="8371184" y="286370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6" name="Straight Connector 31965">
            <a:extLst>
              <a:ext uri="{FF2B5EF4-FFF2-40B4-BE49-F238E27FC236}">
                <a16:creationId xmlns:a16="http://schemas.microsoft.com/office/drawing/2014/main" id="{2736049F-59A7-01A8-D598-F1523FB26A02}"/>
              </a:ext>
            </a:extLst>
          </p:cNvPr>
          <p:cNvCxnSpPr>
            <a:cxnSpLocks/>
          </p:cNvCxnSpPr>
          <p:nvPr/>
        </p:nvCxnSpPr>
        <p:spPr bwMode="auto">
          <a:xfrm>
            <a:off x="8349211" y="286725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7" name="Straight Connector 31966">
            <a:extLst>
              <a:ext uri="{FF2B5EF4-FFF2-40B4-BE49-F238E27FC236}">
                <a16:creationId xmlns:a16="http://schemas.microsoft.com/office/drawing/2014/main" id="{EECE215F-FE33-8AA6-0895-EEEC0CF887D9}"/>
              </a:ext>
            </a:extLst>
          </p:cNvPr>
          <p:cNvCxnSpPr>
            <a:cxnSpLocks/>
          </p:cNvCxnSpPr>
          <p:nvPr/>
        </p:nvCxnSpPr>
        <p:spPr bwMode="auto">
          <a:xfrm>
            <a:off x="8284707" y="286654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D4F3B694-C7AD-021D-2467-39C82743EAFC}"/>
              </a:ext>
            </a:extLst>
          </p:cNvPr>
          <p:cNvCxnSpPr>
            <a:cxnSpLocks/>
          </p:cNvCxnSpPr>
          <p:nvPr/>
        </p:nvCxnSpPr>
        <p:spPr bwMode="auto">
          <a:xfrm>
            <a:off x="8041576" y="286158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B0951CEC-5C0C-4121-8C85-F2826C34478A}"/>
              </a:ext>
            </a:extLst>
          </p:cNvPr>
          <p:cNvCxnSpPr>
            <a:cxnSpLocks/>
          </p:cNvCxnSpPr>
          <p:nvPr/>
        </p:nvCxnSpPr>
        <p:spPr bwMode="auto">
          <a:xfrm>
            <a:off x="8074891" y="286087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0" name="Straight Connector 31969">
            <a:extLst>
              <a:ext uri="{FF2B5EF4-FFF2-40B4-BE49-F238E27FC236}">
                <a16:creationId xmlns:a16="http://schemas.microsoft.com/office/drawing/2014/main" id="{7BE339B6-A95B-BFF0-05B7-0FE5ADEB920B}"/>
              </a:ext>
            </a:extLst>
          </p:cNvPr>
          <p:cNvCxnSpPr>
            <a:cxnSpLocks/>
          </p:cNvCxnSpPr>
          <p:nvPr/>
        </p:nvCxnSpPr>
        <p:spPr bwMode="auto">
          <a:xfrm>
            <a:off x="8103953" y="286016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E7D0CE13-8868-A997-19E9-C1CD3E101B40}"/>
              </a:ext>
            </a:extLst>
          </p:cNvPr>
          <p:cNvCxnSpPr>
            <a:cxnSpLocks/>
          </p:cNvCxnSpPr>
          <p:nvPr/>
        </p:nvCxnSpPr>
        <p:spPr bwMode="auto">
          <a:xfrm>
            <a:off x="8133015" y="285945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9FCC31C9-BD68-DA7D-F936-413720302F87}"/>
              </a:ext>
            </a:extLst>
          </p:cNvPr>
          <p:cNvCxnSpPr>
            <a:cxnSpLocks/>
          </p:cNvCxnSpPr>
          <p:nvPr/>
        </p:nvCxnSpPr>
        <p:spPr bwMode="auto">
          <a:xfrm>
            <a:off x="8255644" y="286725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3" name="Straight Connector 31972">
            <a:extLst>
              <a:ext uri="{FF2B5EF4-FFF2-40B4-BE49-F238E27FC236}">
                <a16:creationId xmlns:a16="http://schemas.microsoft.com/office/drawing/2014/main" id="{7BF19D2D-CC44-D6C1-1388-EC57FE1B637A}"/>
              </a:ext>
            </a:extLst>
          </p:cNvPr>
          <p:cNvCxnSpPr>
            <a:cxnSpLocks/>
          </p:cNvCxnSpPr>
          <p:nvPr/>
        </p:nvCxnSpPr>
        <p:spPr bwMode="auto">
          <a:xfrm>
            <a:off x="8166331" y="286300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43FABE59-79A2-42BD-47C6-B0779FFAC5BD}"/>
              </a:ext>
            </a:extLst>
          </p:cNvPr>
          <p:cNvCxnSpPr>
            <a:cxnSpLocks/>
          </p:cNvCxnSpPr>
          <p:nvPr/>
        </p:nvCxnSpPr>
        <p:spPr bwMode="auto">
          <a:xfrm>
            <a:off x="8199646" y="285803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3D0D208F-9ADA-492B-4387-670F8EDBE194}"/>
              </a:ext>
            </a:extLst>
          </p:cNvPr>
          <p:cNvCxnSpPr>
            <a:cxnSpLocks/>
          </p:cNvCxnSpPr>
          <p:nvPr/>
        </p:nvCxnSpPr>
        <p:spPr bwMode="auto">
          <a:xfrm>
            <a:off x="8224455" y="286158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78B95808-A2B3-53EA-0AB6-ABDF4746EE51}"/>
              </a:ext>
            </a:extLst>
          </p:cNvPr>
          <p:cNvCxnSpPr>
            <a:cxnSpLocks/>
          </p:cNvCxnSpPr>
          <p:nvPr/>
        </p:nvCxnSpPr>
        <p:spPr bwMode="auto">
          <a:xfrm>
            <a:off x="8449156" y="286512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A2620FBF-9D12-EF2F-E74C-C973AAB6C8CB}"/>
              </a:ext>
            </a:extLst>
          </p:cNvPr>
          <p:cNvCxnSpPr>
            <a:cxnSpLocks/>
          </p:cNvCxnSpPr>
          <p:nvPr/>
        </p:nvCxnSpPr>
        <p:spPr bwMode="auto">
          <a:xfrm>
            <a:off x="8554773" y="286441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8" name="Straight Connector 31977">
            <a:extLst>
              <a:ext uri="{FF2B5EF4-FFF2-40B4-BE49-F238E27FC236}">
                <a16:creationId xmlns:a16="http://schemas.microsoft.com/office/drawing/2014/main" id="{1C51DB67-B330-D3A3-0EB1-2AE85BA124B3}"/>
              </a:ext>
            </a:extLst>
          </p:cNvPr>
          <p:cNvCxnSpPr>
            <a:cxnSpLocks/>
          </p:cNvCxnSpPr>
          <p:nvPr/>
        </p:nvCxnSpPr>
        <p:spPr bwMode="auto">
          <a:xfrm>
            <a:off x="8507282" y="286371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79" name="Straight Connector 31978">
            <a:extLst>
              <a:ext uri="{FF2B5EF4-FFF2-40B4-BE49-F238E27FC236}">
                <a16:creationId xmlns:a16="http://schemas.microsoft.com/office/drawing/2014/main" id="{DCF8563F-E1C7-D869-64E9-2E2DC8484690}"/>
              </a:ext>
            </a:extLst>
          </p:cNvPr>
          <p:cNvCxnSpPr>
            <a:cxnSpLocks/>
          </p:cNvCxnSpPr>
          <p:nvPr/>
        </p:nvCxnSpPr>
        <p:spPr bwMode="auto">
          <a:xfrm>
            <a:off x="8481055" y="286725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7FCF3F14-9667-48C0-F0EC-37A7CC76E9EE}"/>
              </a:ext>
            </a:extLst>
          </p:cNvPr>
          <p:cNvCxnSpPr>
            <a:cxnSpLocks/>
          </p:cNvCxnSpPr>
          <p:nvPr/>
        </p:nvCxnSpPr>
        <p:spPr bwMode="auto">
          <a:xfrm>
            <a:off x="8595178" y="286654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81" name="Straight Connector 31980">
            <a:extLst>
              <a:ext uri="{FF2B5EF4-FFF2-40B4-BE49-F238E27FC236}">
                <a16:creationId xmlns:a16="http://schemas.microsoft.com/office/drawing/2014/main" id="{4DA5475F-9923-4C61-FB7B-E893263D901C}"/>
              </a:ext>
            </a:extLst>
          </p:cNvPr>
          <p:cNvCxnSpPr>
            <a:cxnSpLocks/>
          </p:cNvCxnSpPr>
          <p:nvPr/>
        </p:nvCxnSpPr>
        <p:spPr bwMode="auto">
          <a:xfrm>
            <a:off x="8611481" y="286583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2C8CC853-D39C-AAC6-C8C1-B2803A790F0C}"/>
              </a:ext>
            </a:extLst>
          </p:cNvPr>
          <p:cNvCxnSpPr>
            <a:cxnSpLocks/>
          </p:cNvCxnSpPr>
          <p:nvPr/>
        </p:nvCxnSpPr>
        <p:spPr bwMode="auto">
          <a:xfrm>
            <a:off x="8700086" y="286512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BC9DC21D-5538-8CB7-AF64-B0E8F7D09BF0}"/>
              </a:ext>
            </a:extLst>
          </p:cNvPr>
          <p:cNvCxnSpPr>
            <a:cxnSpLocks/>
          </p:cNvCxnSpPr>
          <p:nvPr/>
        </p:nvCxnSpPr>
        <p:spPr bwMode="auto">
          <a:xfrm>
            <a:off x="8656846" y="286441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2EB0D596-F0BB-49AC-EF20-545BBA7D24C1}"/>
              </a:ext>
            </a:extLst>
          </p:cNvPr>
          <p:cNvCxnSpPr>
            <a:cxnSpLocks/>
          </p:cNvCxnSpPr>
          <p:nvPr/>
        </p:nvCxnSpPr>
        <p:spPr bwMode="auto">
          <a:xfrm>
            <a:off x="8745451" y="286371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85" name="Straight Connector 31984">
            <a:extLst>
              <a:ext uri="{FF2B5EF4-FFF2-40B4-BE49-F238E27FC236}">
                <a16:creationId xmlns:a16="http://schemas.microsoft.com/office/drawing/2014/main" id="{B95B0C37-FC5B-E4DF-3503-542701ED6CF1}"/>
              </a:ext>
            </a:extLst>
          </p:cNvPr>
          <p:cNvCxnSpPr>
            <a:cxnSpLocks/>
          </p:cNvCxnSpPr>
          <p:nvPr/>
        </p:nvCxnSpPr>
        <p:spPr bwMode="auto">
          <a:xfrm>
            <a:off x="8770260" y="286725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96ED4C01-878E-7B9F-857A-41589B89D524}"/>
              </a:ext>
            </a:extLst>
          </p:cNvPr>
          <p:cNvCxnSpPr>
            <a:cxnSpLocks/>
          </p:cNvCxnSpPr>
          <p:nvPr/>
        </p:nvCxnSpPr>
        <p:spPr bwMode="auto">
          <a:xfrm>
            <a:off x="8795069" y="286229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22E7EE45-5652-3B22-C2AF-DB56605873CB}"/>
              </a:ext>
            </a:extLst>
          </p:cNvPr>
          <p:cNvCxnSpPr/>
          <p:nvPr/>
        </p:nvCxnSpPr>
        <p:spPr bwMode="auto">
          <a:xfrm flipV="1">
            <a:off x="7393575" y="2039815"/>
            <a:ext cx="0" cy="3264006"/>
          </a:xfrm>
          <a:prstGeom prst="line">
            <a:avLst/>
          </a:prstGeom>
          <a:noFill/>
          <a:ln w="28575" cap="flat" cmpd="sng" algn="ctr">
            <a:solidFill>
              <a:schemeClr val="bg1"/>
            </a:solidFill>
            <a:prstDash val="sysDot"/>
            <a:round/>
            <a:headEnd type="none" w="med" len="med"/>
            <a:tailEnd type="none" w="med" len="med"/>
          </a:ln>
          <a:effectLst/>
        </p:spPr>
      </p:cxnSp>
      <p:sp>
        <p:nvSpPr>
          <p:cNvPr id="29" name="TextBox 28">
            <a:extLst>
              <a:ext uri="{FF2B5EF4-FFF2-40B4-BE49-F238E27FC236}">
                <a16:creationId xmlns:a16="http://schemas.microsoft.com/office/drawing/2014/main" id="{659FB023-3B0D-108B-13E5-5CB8FBC2A29C}"/>
              </a:ext>
            </a:extLst>
          </p:cNvPr>
          <p:cNvSpPr txBox="1"/>
          <p:nvPr/>
        </p:nvSpPr>
        <p:spPr bwMode="auto">
          <a:xfrm>
            <a:off x="7412949" y="3072589"/>
            <a:ext cx="1733015" cy="830997"/>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36-mo rate</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84.4%</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74.71%</a:t>
            </a:r>
          </a:p>
        </p:txBody>
      </p:sp>
    </p:spTree>
    <p:extLst>
      <p:ext uri="{BB962C8B-B14F-4D97-AF65-F5344CB8AC3E}">
        <p14:creationId xmlns:p14="http://schemas.microsoft.com/office/powerpoint/2010/main" val="73614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883" name="Group 31882">
            <a:extLst>
              <a:ext uri="{FF2B5EF4-FFF2-40B4-BE49-F238E27FC236}">
                <a16:creationId xmlns:a16="http://schemas.microsoft.com/office/drawing/2014/main" id="{05718DD1-223F-1FCC-92D8-E1F02A31BD58}"/>
              </a:ext>
            </a:extLst>
          </p:cNvPr>
          <p:cNvGrpSpPr/>
          <p:nvPr/>
        </p:nvGrpSpPr>
        <p:grpSpPr>
          <a:xfrm>
            <a:off x="1549928" y="1729881"/>
            <a:ext cx="4110787" cy="906249"/>
            <a:chOff x="1549928" y="1729881"/>
            <a:chExt cx="4110787" cy="906249"/>
          </a:xfrm>
        </p:grpSpPr>
        <p:cxnSp>
          <p:nvCxnSpPr>
            <p:cNvPr id="31812" name="Straight Connector 31811">
              <a:extLst>
                <a:ext uri="{FF2B5EF4-FFF2-40B4-BE49-F238E27FC236}">
                  <a16:creationId xmlns:a16="http://schemas.microsoft.com/office/drawing/2014/main" id="{EACAD941-956D-D005-8DB9-C041E644E295}"/>
                </a:ext>
              </a:extLst>
            </p:cNvPr>
            <p:cNvCxnSpPr>
              <a:cxnSpLocks/>
            </p:cNvCxnSpPr>
            <p:nvPr/>
          </p:nvCxnSpPr>
          <p:spPr bwMode="auto">
            <a:xfrm>
              <a:off x="1549928" y="17298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33F4452F-07E1-7A5E-6A59-6778EA0ECA5D}"/>
                </a:ext>
              </a:extLst>
            </p:cNvPr>
            <p:cNvCxnSpPr>
              <a:cxnSpLocks/>
            </p:cNvCxnSpPr>
            <p:nvPr/>
          </p:nvCxnSpPr>
          <p:spPr bwMode="auto">
            <a:xfrm>
              <a:off x="1674254" y="17338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6864B1FB-F02B-567D-ECAE-E860E1BD4DD2}"/>
                </a:ext>
              </a:extLst>
            </p:cNvPr>
            <p:cNvCxnSpPr>
              <a:cxnSpLocks/>
            </p:cNvCxnSpPr>
            <p:nvPr/>
          </p:nvCxnSpPr>
          <p:spPr bwMode="auto">
            <a:xfrm>
              <a:off x="1734412" y="17298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5" name="Straight Connector 31814">
              <a:extLst>
                <a:ext uri="{FF2B5EF4-FFF2-40B4-BE49-F238E27FC236}">
                  <a16:creationId xmlns:a16="http://schemas.microsoft.com/office/drawing/2014/main" id="{C33DAC45-2487-0C25-8A48-80973089815C}"/>
                </a:ext>
              </a:extLst>
            </p:cNvPr>
            <p:cNvCxnSpPr>
              <a:cxnSpLocks/>
            </p:cNvCxnSpPr>
            <p:nvPr/>
          </p:nvCxnSpPr>
          <p:spPr bwMode="auto">
            <a:xfrm>
              <a:off x="1838686" y="17338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6" name="Straight Connector 31815">
              <a:extLst>
                <a:ext uri="{FF2B5EF4-FFF2-40B4-BE49-F238E27FC236}">
                  <a16:creationId xmlns:a16="http://schemas.microsoft.com/office/drawing/2014/main" id="{557371F6-9134-3BE9-55EB-C88D8583471E}"/>
                </a:ext>
              </a:extLst>
            </p:cNvPr>
            <p:cNvCxnSpPr>
              <a:cxnSpLocks/>
            </p:cNvCxnSpPr>
            <p:nvPr/>
          </p:nvCxnSpPr>
          <p:spPr bwMode="auto">
            <a:xfrm>
              <a:off x="1918896" y="173389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7" name="Straight Connector 31816">
              <a:extLst>
                <a:ext uri="{FF2B5EF4-FFF2-40B4-BE49-F238E27FC236}">
                  <a16:creationId xmlns:a16="http://schemas.microsoft.com/office/drawing/2014/main" id="{915EA4FD-EF60-DE87-B110-4B7BD7A8132A}"/>
                </a:ext>
              </a:extLst>
            </p:cNvPr>
            <p:cNvCxnSpPr>
              <a:cxnSpLocks/>
            </p:cNvCxnSpPr>
            <p:nvPr/>
          </p:nvCxnSpPr>
          <p:spPr bwMode="auto">
            <a:xfrm>
              <a:off x="2171559" y="183415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B1506E7B-B737-B808-E020-11FFC3051A0C}"/>
                </a:ext>
              </a:extLst>
            </p:cNvPr>
            <p:cNvCxnSpPr>
              <a:cxnSpLocks/>
            </p:cNvCxnSpPr>
            <p:nvPr/>
          </p:nvCxnSpPr>
          <p:spPr bwMode="auto">
            <a:xfrm>
              <a:off x="1979054" y="17419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19" name="Straight Connector 31818">
              <a:extLst>
                <a:ext uri="{FF2B5EF4-FFF2-40B4-BE49-F238E27FC236}">
                  <a16:creationId xmlns:a16="http://schemas.microsoft.com/office/drawing/2014/main" id="{12B7E41F-728B-E09C-93FE-07D87FDDD695}"/>
                </a:ext>
              </a:extLst>
            </p:cNvPr>
            <p:cNvCxnSpPr>
              <a:cxnSpLocks/>
            </p:cNvCxnSpPr>
            <p:nvPr/>
          </p:nvCxnSpPr>
          <p:spPr bwMode="auto">
            <a:xfrm>
              <a:off x="2311928" y="18742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02E2952F-9A7C-8A86-566F-CD1081C2F46D}"/>
                </a:ext>
              </a:extLst>
            </p:cNvPr>
            <p:cNvCxnSpPr>
              <a:cxnSpLocks/>
            </p:cNvCxnSpPr>
            <p:nvPr/>
          </p:nvCxnSpPr>
          <p:spPr bwMode="auto">
            <a:xfrm>
              <a:off x="2344012" y="18742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1" name="Straight Connector 31820">
              <a:extLst>
                <a:ext uri="{FF2B5EF4-FFF2-40B4-BE49-F238E27FC236}">
                  <a16:creationId xmlns:a16="http://schemas.microsoft.com/office/drawing/2014/main" id="{A1E79B42-643E-3A14-1DCC-9AD00E9B150A}"/>
                </a:ext>
              </a:extLst>
            </p:cNvPr>
            <p:cNvCxnSpPr>
              <a:cxnSpLocks/>
            </p:cNvCxnSpPr>
            <p:nvPr/>
          </p:nvCxnSpPr>
          <p:spPr bwMode="auto">
            <a:xfrm>
              <a:off x="2512454" y="18983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2" name="Straight Connector 31821">
              <a:extLst>
                <a:ext uri="{FF2B5EF4-FFF2-40B4-BE49-F238E27FC236}">
                  <a16:creationId xmlns:a16="http://schemas.microsoft.com/office/drawing/2014/main" id="{BAFB899D-FA79-7AE3-DE95-37E3935A8115}"/>
                </a:ext>
              </a:extLst>
            </p:cNvPr>
            <p:cNvCxnSpPr>
              <a:cxnSpLocks/>
            </p:cNvCxnSpPr>
            <p:nvPr/>
          </p:nvCxnSpPr>
          <p:spPr bwMode="auto">
            <a:xfrm>
              <a:off x="2580633" y="18983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3" name="Straight Connector 31822">
              <a:extLst>
                <a:ext uri="{FF2B5EF4-FFF2-40B4-BE49-F238E27FC236}">
                  <a16:creationId xmlns:a16="http://schemas.microsoft.com/office/drawing/2014/main" id="{32EEE25A-946C-F759-E490-83933E7EBAF5}"/>
                </a:ext>
              </a:extLst>
            </p:cNvPr>
            <p:cNvCxnSpPr>
              <a:cxnSpLocks/>
            </p:cNvCxnSpPr>
            <p:nvPr/>
          </p:nvCxnSpPr>
          <p:spPr bwMode="auto">
            <a:xfrm>
              <a:off x="2692928" y="18983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4" name="Straight Connector 31823">
              <a:extLst>
                <a:ext uri="{FF2B5EF4-FFF2-40B4-BE49-F238E27FC236}">
                  <a16:creationId xmlns:a16="http://schemas.microsoft.com/office/drawing/2014/main" id="{F94FCE3C-3585-0B8C-DAC3-52C91694AEA1}"/>
                </a:ext>
              </a:extLst>
            </p:cNvPr>
            <p:cNvCxnSpPr>
              <a:cxnSpLocks/>
            </p:cNvCxnSpPr>
            <p:nvPr/>
          </p:nvCxnSpPr>
          <p:spPr bwMode="auto">
            <a:xfrm>
              <a:off x="2785169" y="190233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5" name="Straight Connector 31824">
              <a:extLst>
                <a:ext uri="{FF2B5EF4-FFF2-40B4-BE49-F238E27FC236}">
                  <a16:creationId xmlns:a16="http://schemas.microsoft.com/office/drawing/2014/main" id="{C9B6A353-A584-18D5-2C80-E11549526D1E}"/>
                </a:ext>
              </a:extLst>
            </p:cNvPr>
            <p:cNvCxnSpPr>
              <a:cxnSpLocks/>
            </p:cNvCxnSpPr>
            <p:nvPr/>
          </p:nvCxnSpPr>
          <p:spPr bwMode="auto">
            <a:xfrm>
              <a:off x="3021791" y="192238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29E74A08-B903-DEE5-64B0-875BBB4CCA29}"/>
                </a:ext>
              </a:extLst>
            </p:cNvPr>
            <p:cNvCxnSpPr>
              <a:cxnSpLocks/>
            </p:cNvCxnSpPr>
            <p:nvPr/>
          </p:nvCxnSpPr>
          <p:spPr bwMode="auto">
            <a:xfrm>
              <a:off x="3262423" y="198655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859C786A-E76E-C13F-FC74-55BE0E402ACB}"/>
                </a:ext>
              </a:extLst>
            </p:cNvPr>
            <p:cNvCxnSpPr>
              <a:cxnSpLocks/>
            </p:cNvCxnSpPr>
            <p:nvPr/>
          </p:nvCxnSpPr>
          <p:spPr bwMode="auto">
            <a:xfrm>
              <a:off x="3414822" y="200259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B6317C85-D090-34F0-61C6-3B1D90D0A97C}"/>
                </a:ext>
              </a:extLst>
            </p:cNvPr>
            <p:cNvCxnSpPr>
              <a:cxnSpLocks/>
            </p:cNvCxnSpPr>
            <p:nvPr/>
          </p:nvCxnSpPr>
          <p:spPr bwMode="auto">
            <a:xfrm>
              <a:off x="3462949" y="199858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6601A1B2-385C-9A1E-7352-82DD97A11C0D}"/>
                </a:ext>
              </a:extLst>
            </p:cNvPr>
            <p:cNvCxnSpPr>
              <a:cxnSpLocks/>
            </p:cNvCxnSpPr>
            <p:nvPr/>
          </p:nvCxnSpPr>
          <p:spPr bwMode="auto">
            <a:xfrm>
              <a:off x="3543160" y="206676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FC937177-0534-6F4B-6708-80E4DA33128A}"/>
                </a:ext>
              </a:extLst>
            </p:cNvPr>
            <p:cNvCxnSpPr>
              <a:cxnSpLocks/>
            </p:cNvCxnSpPr>
            <p:nvPr/>
          </p:nvCxnSpPr>
          <p:spPr bwMode="auto">
            <a:xfrm>
              <a:off x="3763739" y="211088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676C299E-03F8-ADFD-3504-D832854BCDEB}"/>
                </a:ext>
              </a:extLst>
            </p:cNvPr>
            <p:cNvCxnSpPr>
              <a:cxnSpLocks/>
            </p:cNvCxnSpPr>
            <p:nvPr/>
          </p:nvCxnSpPr>
          <p:spPr bwMode="auto">
            <a:xfrm>
              <a:off x="3839939" y="211088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9D53AE6E-9045-8205-D1C9-E66D24652FEE}"/>
                </a:ext>
              </a:extLst>
            </p:cNvPr>
            <p:cNvCxnSpPr>
              <a:cxnSpLocks/>
            </p:cNvCxnSpPr>
            <p:nvPr/>
          </p:nvCxnSpPr>
          <p:spPr bwMode="auto">
            <a:xfrm>
              <a:off x="3579255" y="206676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FC4A9E19-E422-ECBC-A997-E758042E01F1}"/>
                </a:ext>
              </a:extLst>
            </p:cNvPr>
            <p:cNvCxnSpPr>
              <a:cxnSpLocks/>
            </p:cNvCxnSpPr>
            <p:nvPr/>
          </p:nvCxnSpPr>
          <p:spPr bwMode="auto">
            <a:xfrm>
              <a:off x="3603318" y="206676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CE66DB4C-86F5-4F37-0AC4-BC4172E4346E}"/>
                </a:ext>
              </a:extLst>
            </p:cNvPr>
            <p:cNvCxnSpPr>
              <a:cxnSpLocks/>
            </p:cNvCxnSpPr>
            <p:nvPr/>
          </p:nvCxnSpPr>
          <p:spPr bwMode="auto">
            <a:xfrm>
              <a:off x="3639413" y="210687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20858FF6-8344-4590-DC30-138D7556E236}"/>
                </a:ext>
              </a:extLst>
            </p:cNvPr>
            <p:cNvCxnSpPr>
              <a:cxnSpLocks/>
            </p:cNvCxnSpPr>
            <p:nvPr/>
          </p:nvCxnSpPr>
          <p:spPr bwMode="auto">
            <a:xfrm>
              <a:off x="3683529" y="210686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1CD74AAE-CBCC-C114-7A99-6CD29150898C}"/>
                </a:ext>
              </a:extLst>
            </p:cNvPr>
            <p:cNvCxnSpPr>
              <a:cxnSpLocks/>
            </p:cNvCxnSpPr>
            <p:nvPr/>
          </p:nvCxnSpPr>
          <p:spPr bwMode="auto">
            <a:xfrm>
              <a:off x="3908118" y="216702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74E2A1B7-E4DE-09E1-322B-070536D3E581}"/>
                </a:ext>
              </a:extLst>
            </p:cNvPr>
            <p:cNvCxnSpPr>
              <a:cxnSpLocks/>
            </p:cNvCxnSpPr>
            <p:nvPr/>
          </p:nvCxnSpPr>
          <p:spPr bwMode="auto">
            <a:xfrm>
              <a:off x="3940202" y="216702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881E5831-E875-4290-EDF9-8EFC4135173B}"/>
                </a:ext>
              </a:extLst>
            </p:cNvPr>
            <p:cNvCxnSpPr>
              <a:cxnSpLocks/>
            </p:cNvCxnSpPr>
            <p:nvPr/>
          </p:nvCxnSpPr>
          <p:spPr bwMode="auto">
            <a:xfrm>
              <a:off x="3968276" y="216702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3226576C-3EDE-27F8-B8A1-87C153E72E51}"/>
                </a:ext>
              </a:extLst>
            </p:cNvPr>
            <p:cNvCxnSpPr>
              <a:cxnSpLocks/>
            </p:cNvCxnSpPr>
            <p:nvPr/>
          </p:nvCxnSpPr>
          <p:spPr bwMode="auto">
            <a:xfrm>
              <a:off x="4012391" y="216702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81DD8837-804B-0C78-9D96-6C9628C017AA}"/>
                </a:ext>
              </a:extLst>
            </p:cNvPr>
            <p:cNvCxnSpPr>
              <a:cxnSpLocks/>
            </p:cNvCxnSpPr>
            <p:nvPr/>
          </p:nvCxnSpPr>
          <p:spPr bwMode="auto">
            <a:xfrm>
              <a:off x="4044475" y="216702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1555B0B0-8710-4557-0716-6EAF05218F1A}"/>
                </a:ext>
              </a:extLst>
            </p:cNvPr>
            <p:cNvCxnSpPr>
              <a:cxnSpLocks/>
            </p:cNvCxnSpPr>
            <p:nvPr/>
          </p:nvCxnSpPr>
          <p:spPr bwMode="auto">
            <a:xfrm>
              <a:off x="4084580" y="219911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C4D62DDE-B964-5CB8-791B-8A237EB0E8AB}"/>
                </a:ext>
              </a:extLst>
            </p:cNvPr>
            <p:cNvCxnSpPr>
              <a:cxnSpLocks/>
            </p:cNvCxnSpPr>
            <p:nvPr/>
          </p:nvCxnSpPr>
          <p:spPr bwMode="auto">
            <a:xfrm>
              <a:off x="4104633" y="219911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4AC3F977-73C4-DC7F-4EE9-CBEA23A07AE8}"/>
                </a:ext>
              </a:extLst>
            </p:cNvPr>
            <p:cNvCxnSpPr>
              <a:cxnSpLocks/>
            </p:cNvCxnSpPr>
            <p:nvPr/>
          </p:nvCxnSpPr>
          <p:spPr bwMode="auto">
            <a:xfrm>
              <a:off x="4140728" y="21991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6B009898-3A1C-2384-748D-BD7FAA37005A}"/>
                </a:ext>
              </a:extLst>
            </p:cNvPr>
            <p:cNvCxnSpPr>
              <a:cxnSpLocks/>
            </p:cNvCxnSpPr>
            <p:nvPr/>
          </p:nvCxnSpPr>
          <p:spPr bwMode="auto">
            <a:xfrm>
              <a:off x="4196875" y="219911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A1752E5D-7962-B566-BBB0-0738C6882548}"/>
                </a:ext>
              </a:extLst>
            </p:cNvPr>
            <p:cNvCxnSpPr>
              <a:cxnSpLocks/>
            </p:cNvCxnSpPr>
            <p:nvPr/>
          </p:nvCxnSpPr>
          <p:spPr bwMode="auto">
            <a:xfrm>
              <a:off x="4228959" y="21991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E58E1AA0-B61D-270D-29A4-591AA95C736B}"/>
                </a:ext>
              </a:extLst>
            </p:cNvPr>
            <p:cNvCxnSpPr>
              <a:cxnSpLocks/>
            </p:cNvCxnSpPr>
            <p:nvPr/>
          </p:nvCxnSpPr>
          <p:spPr bwMode="auto">
            <a:xfrm>
              <a:off x="4265054" y="220312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7D5B6D23-B70A-39A7-435C-BCACB5C8096C}"/>
                </a:ext>
              </a:extLst>
            </p:cNvPr>
            <p:cNvCxnSpPr>
              <a:cxnSpLocks/>
            </p:cNvCxnSpPr>
            <p:nvPr/>
          </p:nvCxnSpPr>
          <p:spPr bwMode="auto">
            <a:xfrm>
              <a:off x="4333233" y="223119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AFDD4FA9-102C-69BE-6F52-55C6FA9508CC}"/>
                </a:ext>
              </a:extLst>
            </p:cNvPr>
            <p:cNvCxnSpPr>
              <a:cxnSpLocks/>
            </p:cNvCxnSpPr>
            <p:nvPr/>
          </p:nvCxnSpPr>
          <p:spPr bwMode="auto">
            <a:xfrm>
              <a:off x="4373338" y="223119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B5C3EB16-4FE1-4C13-5073-C02622961041}"/>
                </a:ext>
              </a:extLst>
            </p:cNvPr>
            <p:cNvCxnSpPr>
              <a:cxnSpLocks/>
            </p:cNvCxnSpPr>
            <p:nvPr/>
          </p:nvCxnSpPr>
          <p:spPr bwMode="auto">
            <a:xfrm>
              <a:off x="4401412" y="223119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592E17BD-A9C5-3E35-3BCB-B130406736C9}"/>
                </a:ext>
              </a:extLst>
            </p:cNvPr>
            <p:cNvCxnSpPr>
              <a:cxnSpLocks/>
            </p:cNvCxnSpPr>
            <p:nvPr/>
          </p:nvCxnSpPr>
          <p:spPr bwMode="auto">
            <a:xfrm>
              <a:off x="4433496" y="223520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1" name="Straight Connector 31850">
              <a:extLst>
                <a:ext uri="{FF2B5EF4-FFF2-40B4-BE49-F238E27FC236}">
                  <a16:creationId xmlns:a16="http://schemas.microsoft.com/office/drawing/2014/main" id="{FBA3DFF4-A99E-7140-1E15-668050592169}"/>
                </a:ext>
              </a:extLst>
            </p:cNvPr>
            <p:cNvCxnSpPr>
              <a:cxnSpLocks/>
            </p:cNvCxnSpPr>
            <p:nvPr/>
          </p:nvCxnSpPr>
          <p:spPr bwMode="auto">
            <a:xfrm>
              <a:off x="4509697" y="223520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2" name="Straight Connector 31851">
              <a:extLst>
                <a:ext uri="{FF2B5EF4-FFF2-40B4-BE49-F238E27FC236}">
                  <a16:creationId xmlns:a16="http://schemas.microsoft.com/office/drawing/2014/main" id="{DAC1D50C-2DB8-EADD-5307-955B4516326D}"/>
                </a:ext>
              </a:extLst>
            </p:cNvPr>
            <p:cNvCxnSpPr>
              <a:cxnSpLocks/>
            </p:cNvCxnSpPr>
            <p:nvPr/>
          </p:nvCxnSpPr>
          <p:spPr bwMode="auto">
            <a:xfrm>
              <a:off x="4473601" y="223520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3" name="Straight Connector 31852">
              <a:extLst>
                <a:ext uri="{FF2B5EF4-FFF2-40B4-BE49-F238E27FC236}">
                  <a16:creationId xmlns:a16="http://schemas.microsoft.com/office/drawing/2014/main" id="{2E62A68C-59D5-1831-75A2-0187D64BF7EA}"/>
                </a:ext>
              </a:extLst>
            </p:cNvPr>
            <p:cNvCxnSpPr>
              <a:cxnSpLocks/>
            </p:cNvCxnSpPr>
            <p:nvPr/>
          </p:nvCxnSpPr>
          <p:spPr bwMode="auto">
            <a:xfrm>
              <a:off x="4545790" y="223520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4" name="Straight Connector 31853">
              <a:extLst>
                <a:ext uri="{FF2B5EF4-FFF2-40B4-BE49-F238E27FC236}">
                  <a16:creationId xmlns:a16="http://schemas.microsoft.com/office/drawing/2014/main" id="{94ED5111-50D3-4A90-E2CF-A766801A1D77}"/>
                </a:ext>
              </a:extLst>
            </p:cNvPr>
            <p:cNvCxnSpPr>
              <a:cxnSpLocks/>
            </p:cNvCxnSpPr>
            <p:nvPr/>
          </p:nvCxnSpPr>
          <p:spPr bwMode="auto">
            <a:xfrm>
              <a:off x="4593916" y="223520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5" name="Straight Connector 31854">
              <a:extLst>
                <a:ext uri="{FF2B5EF4-FFF2-40B4-BE49-F238E27FC236}">
                  <a16:creationId xmlns:a16="http://schemas.microsoft.com/office/drawing/2014/main" id="{34E0583B-24DA-9816-84F1-75CD7E1CE615}"/>
                </a:ext>
              </a:extLst>
            </p:cNvPr>
            <p:cNvCxnSpPr>
              <a:cxnSpLocks/>
            </p:cNvCxnSpPr>
            <p:nvPr/>
          </p:nvCxnSpPr>
          <p:spPr bwMode="auto">
            <a:xfrm>
              <a:off x="4573864" y="223520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E7201904-5A46-3044-2046-DBC2AF595A1E}"/>
                </a:ext>
              </a:extLst>
            </p:cNvPr>
            <p:cNvCxnSpPr>
              <a:cxnSpLocks/>
            </p:cNvCxnSpPr>
            <p:nvPr/>
          </p:nvCxnSpPr>
          <p:spPr bwMode="auto">
            <a:xfrm>
              <a:off x="4634021" y="22713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E3D4706B-F15E-D689-748B-2D22D1188E0B}"/>
                </a:ext>
              </a:extLst>
            </p:cNvPr>
            <p:cNvCxnSpPr>
              <a:cxnSpLocks/>
            </p:cNvCxnSpPr>
            <p:nvPr/>
          </p:nvCxnSpPr>
          <p:spPr bwMode="auto">
            <a:xfrm>
              <a:off x="4678137" y="22713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6EC6B063-0B00-EF82-C3BC-C83EA3A5F4FE}"/>
                </a:ext>
              </a:extLst>
            </p:cNvPr>
            <p:cNvCxnSpPr>
              <a:cxnSpLocks/>
            </p:cNvCxnSpPr>
            <p:nvPr/>
          </p:nvCxnSpPr>
          <p:spPr bwMode="auto">
            <a:xfrm>
              <a:off x="4706210" y="22713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79BE67DA-0DEA-19E1-5B5A-B4A61067A323}"/>
                </a:ext>
              </a:extLst>
            </p:cNvPr>
            <p:cNvCxnSpPr>
              <a:cxnSpLocks/>
            </p:cNvCxnSpPr>
            <p:nvPr/>
          </p:nvCxnSpPr>
          <p:spPr bwMode="auto">
            <a:xfrm>
              <a:off x="4758347" y="22713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0AF2F65F-38FC-4125-E732-FC0B8E8C9849}"/>
                </a:ext>
              </a:extLst>
            </p:cNvPr>
            <p:cNvCxnSpPr>
              <a:cxnSpLocks/>
            </p:cNvCxnSpPr>
            <p:nvPr/>
          </p:nvCxnSpPr>
          <p:spPr bwMode="auto">
            <a:xfrm>
              <a:off x="4886685" y="22713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1" name="Straight Connector 31860">
              <a:extLst>
                <a:ext uri="{FF2B5EF4-FFF2-40B4-BE49-F238E27FC236}">
                  <a16:creationId xmlns:a16="http://schemas.microsoft.com/office/drawing/2014/main" id="{B35AE366-7BFA-4FE4-8A39-48FF447D5006}"/>
                </a:ext>
              </a:extLst>
            </p:cNvPr>
            <p:cNvCxnSpPr>
              <a:cxnSpLocks/>
            </p:cNvCxnSpPr>
            <p:nvPr/>
          </p:nvCxnSpPr>
          <p:spPr bwMode="auto">
            <a:xfrm>
              <a:off x="4814495" y="22672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2" name="Straight Connector 31861">
              <a:extLst>
                <a:ext uri="{FF2B5EF4-FFF2-40B4-BE49-F238E27FC236}">
                  <a16:creationId xmlns:a16="http://schemas.microsoft.com/office/drawing/2014/main" id="{387BE680-3812-0E31-F4ED-6DD728986149}"/>
                </a:ext>
              </a:extLst>
            </p:cNvPr>
            <p:cNvCxnSpPr>
              <a:cxnSpLocks/>
            </p:cNvCxnSpPr>
            <p:nvPr/>
          </p:nvCxnSpPr>
          <p:spPr bwMode="auto">
            <a:xfrm>
              <a:off x="4842568" y="226328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3" name="Straight Connector 31862">
              <a:extLst>
                <a:ext uri="{FF2B5EF4-FFF2-40B4-BE49-F238E27FC236}">
                  <a16:creationId xmlns:a16="http://schemas.microsoft.com/office/drawing/2014/main" id="{7EE5CED3-23D5-79D2-ACD5-402601FA79E3}"/>
                </a:ext>
              </a:extLst>
            </p:cNvPr>
            <p:cNvCxnSpPr>
              <a:cxnSpLocks/>
            </p:cNvCxnSpPr>
            <p:nvPr/>
          </p:nvCxnSpPr>
          <p:spPr bwMode="auto">
            <a:xfrm>
              <a:off x="4954863" y="22672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BD9F30F6-18DB-EE7C-F6FE-4F8A3224FBD5}"/>
                </a:ext>
              </a:extLst>
            </p:cNvPr>
            <p:cNvCxnSpPr>
              <a:cxnSpLocks/>
            </p:cNvCxnSpPr>
            <p:nvPr/>
          </p:nvCxnSpPr>
          <p:spPr bwMode="auto">
            <a:xfrm>
              <a:off x="4994968" y="22672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91CDC048-8E45-7D7D-3F60-9545D4EB0143}"/>
                </a:ext>
              </a:extLst>
            </p:cNvPr>
            <p:cNvCxnSpPr>
              <a:cxnSpLocks/>
            </p:cNvCxnSpPr>
            <p:nvPr/>
          </p:nvCxnSpPr>
          <p:spPr bwMode="auto">
            <a:xfrm>
              <a:off x="5227578" y="256808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6" name="Straight Connector 31865">
              <a:extLst>
                <a:ext uri="{FF2B5EF4-FFF2-40B4-BE49-F238E27FC236}">
                  <a16:creationId xmlns:a16="http://schemas.microsoft.com/office/drawing/2014/main" id="{5D0EE467-3A8B-FF87-01A8-68AF0886368C}"/>
                </a:ext>
              </a:extLst>
            </p:cNvPr>
            <p:cNvCxnSpPr>
              <a:cxnSpLocks/>
            </p:cNvCxnSpPr>
            <p:nvPr/>
          </p:nvCxnSpPr>
          <p:spPr bwMode="auto">
            <a:xfrm>
              <a:off x="5031063" y="22672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7" name="Straight Connector 31866">
              <a:extLst>
                <a:ext uri="{FF2B5EF4-FFF2-40B4-BE49-F238E27FC236}">
                  <a16:creationId xmlns:a16="http://schemas.microsoft.com/office/drawing/2014/main" id="{AB994AA1-56F6-FA0A-F777-D6CE2DAFB8E9}"/>
                </a:ext>
              </a:extLst>
            </p:cNvPr>
            <p:cNvCxnSpPr>
              <a:cxnSpLocks/>
            </p:cNvCxnSpPr>
            <p:nvPr/>
          </p:nvCxnSpPr>
          <p:spPr bwMode="auto">
            <a:xfrm>
              <a:off x="5095231" y="22672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8" name="Straight Connector 31867">
              <a:extLst>
                <a:ext uri="{FF2B5EF4-FFF2-40B4-BE49-F238E27FC236}">
                  <a16:creationId xmlns:a16="http://schemas.microsoft.com/office/drawing/2014/main" id="{DFA63271-590C-4E86-6C42-F96FD46DC87A}"/>
                </a:ext>
              </a:extLst>
            </p:cNvPr>
            <p:cNvCxnSpPr>
              <a:cxnSpLocks/>
            </p:cNvCxnSpPr>
            <p:nvPr/>
          </p:nvCxnSpPr>
          <p:spPr bwMode="auto">
            <a:xfrm>
              <a:off x="5059136" y="22672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69" name="Straight Connector 31868">
              <a:extLst>
                <a:ext uri="{FF2B5EF4-FFF2-40B4-BE49-F238E27FC236}">
                  <a16:creationId xmlns:a16="http://schemas.microsoft.com/office/drawing/2014/main" id="{0F8E2792-1CED-8619-9856-E47CE1AACA5B}"/>
                </a:ext>
              </a:extLst>
            </p:cNvPr>
            <p:cNvCxnSpPr>
              <a:cxnSpLocks/>
            </p:cNvCxnSpPr>
            <p:nvPr/>
          </p:nvCxnSpPr>
          <p:spPr bwMode="auto">
            <a:xfrm>
              <a:off x="5331852" y="256808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0" name="Straight Connector 31869">
              <a:extLst>
                <a:ext uri="{FF2B5EF4-FFF2-40B4-BE49-F238E27FC236}">
                  <a16:creationId xmlns:a16="http://schemas.microsoft.com/office/drawing/2014/main" id="{F60FF240-4373-4223-0E86-3F0C055EA706}"/>
                </a:ext>
              </a:extLst>
            </p:cNvPr>
            <p:cNvCxnSpPr>
              <a:cxnSpLocks/>
            </p:cNvCxnSpPr>
            <p:nvPr/>
          </p:nvCxnSpPr>
          <p:spPr bwMode="auto">
            <a:xfrm>
              <a:off x="5111273" y="231541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1" name="Straight Connector 31870">
              <a:extLst>
                <a:ext uri="{FF2B5EF4-FFF2-40B4-BE49-F238E27FC236}">
                  <a16:creationId xmlns:a16="http://schemas.microsoft.com/office/drawing/2014/main" id="{1400E199-A3DE-F17B-226F-5F100B91EB21}"/>
                </a:ext>
              </a:extLst>
            </p:cNvPr>
            <p:cNvCxnSpPr>
              <a:cxnSpLocks/>
            </p:cNvCxnSpPr>
            <p:nvPr/>
          </p:nvCxnSpPr>
          <p:spPr bwMode="auto">
            <a:xfrm>
              <a:off x="5179452" y="245979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67CBC980-C14D-A7CA-39D1-A000AD19EAED}"/>
                </a:ext>
              </a:extLst>
            </p:cNvPr>
            <p:cNvCxnSpPr>
              <a:cxnSpLocks/>
            </p:cNvCxnSpPr>
            <p:nvPr/>
          </p:nvCxnSpPr>
          <p:spPr bwMode="auto">
            <a:xfrm>
              <a:off x="5291747" y="25680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3" name="Straight Connector 31872">
              <a:extLst>
                <a:ext uri="{FF2B5EF4-FFF2-40B4-BE49-F238E27FC236}">
                  <a16:creationId xmlns:a16="http://schemas.microsoft.com/office/drawing/2014/main" id="{6BCA124D-300F-691D-5358-B8A2E7BE6BD5}"/>
                </a:ext>
              </a:extLst>
            </p:cNvPr>
            <p:cNvCxnSpPr>
              <a:cxnSpLocks/>
            </p:cNvCxnSpPr>
            <p:nvPr/>
          </p:nvCxnSpPr>
          <p:spPr bwMode="auto">
            <a:xfrm>
              <a:off x="5383989" y="25680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4" name="Straight Connector 31873">
              <a:extLst>
                <a:ext uri="{FF2B5EF4-FFF2-40B4-BE49-F238E27FC236}">
                  <a16:creationId xmlns:a16="http://schemas.microsoft.com/office/drawing/2014/main" id="{FD610FFD-7CF1-64C6-A28F-FB1E952A7CAA}"/>
                </a:ext>
              </a:extLst>
            </p:cNvPr>
            <p:cNvCxnSpPr>
              <a:cxnSpLocks/>
            </p:cNvCxnSpPr>
            <p:nvPr/>
          </p:nvCxnSpPr>
          <p:spPr bwMode="auto">
            <a:xfrm>
              <a:off x="5428105" y="25680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5" name="Straight Connector 31874">
              <a:extLst>
                <a:ext uri="{FF2B5EF4-FFF2-40B4-BE49-F238E27FC236}">
                  <a16:creationId xmlns:a16="http://schemas.microsoft.com/office/drawing/2014/main" id="{CDFE9547-204C-7212-0ABE-78A7950C75FA}"/>
                </a:ext>
              </a:extLst>
            </p:cNvPr>
            <p:cNvCxnSpPr>
              <a:cxnSpLocks/>
            </p:cNvCxnSpPr>
            <p:nvPr/>
          </p:nvCxnSpPr>
          <p:spPr bwMode="auto">
            <a:xfrm>
              <a:off x="5464200" y="25680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6" name="Straight Connector 31875">
              <a:extLst>
                <a:ext uri="{FF2B5EF4-FFF2-40B4-BE49-F238E27FC236}">
                  <a16:creationId xmlns:a16="http://schemas.microsoft.com/office/drawing/2014/main" id="{B0815D3B-3350-7BDE-9ECF-0C320D9D448E}"/>
                </a:ext>
              </a:extLst>
            </p:cNvPr>
            <p:cNvCxnSpPr>
              <a:cxnSpLocks/>
            </p:cNvCxnSpPr>
            <p:nvPr/>
          </p:nvCxnSpPr>
          <p:spPr bwMode="auto">
            <a:xfrm>
              <a:off x="5544410" y="25680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7" name="Straight Connector 31876">
              <a:extLst>
                <a:ext uri="{FF2B5EF4-FFF2-40B4-BE49-F238E27FC236}">
                  <a16:creationId xmlns:a16="http://schemas.microsoft.com/office/drawing/2014/main" id="{C93ADC8F-42F5-0A48-7D59-B3FEF2BB0CBA}"/>
                </a:ext>
              </a:extLst>
            </p:cNvPr>
            <p:cNvCxnSpPr>
              <a:cxnSpLocks/>
            </p:cNvCxnSpPr>
            <p:nvPr/>
          </p:nvCxnSpPr>
          <p:spPr bwMode="auto">
            <a:xfrm>
              <a:off x="5580505" y="25680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8" name="Straight Connector 31877">
              <a:extLst>
                <a:ext uri="{FF2B5EF4-FFF2-40B4-BE49-F238E27FC236}">
                  <a16:creationId xmlns:a16="http://schemas.microsoft.com/office/drawing/2014/main" id="{1AAB4B50-ADF5-B40B-49C0-27E8A5FC74B5}"/>
                </a:ext>
              </a:extLst>
            </p:cNvPr>
            <p:cNvCxnSpPr>
              <a:cxnSpLocks/>
            </p:cNvCxnSpPr>
            <p:nvPr/>
          </p:nvCxnSpPr>
          <p:spPr bwMode="auto">
            <a:xfrm>
              <a:off x="5604568" y="25680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79" name="Straight Connector 31878">
              <a:extLst>
                <a:ext uri="{FF2B5EF4-FFF2-40B4-BE49-F238E27FC236}">
                  <a16:creationId xmlns:a16="http://schemas.microsoft.com/office/drawing/2014/main" id="{81CC7181-5799-FEB4-CAB5-E7F75A6E2FFD}"/>
                </a:ext>
              </a:extLst>
            </p:cNvPr>
            <p:cNvCxnSpPr>
              <a:cxnSpLocks/>
            </p:cNvCxnSpPr>
            <p:nvPr/>
          </p:nvCxnSpPr>
          <p:spPr bwMode="auto">
            <a:xfrm>
              <a:off x="5644673" y="25680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880" name="Straight Connector 31879">
              <a:extLst>
                <a:ext uri="{FF2B5EF4-FFF2-40B4-BE49-F238E27FC236}">
                  <a16:creationId xmlns:a16="http://schemas.microsoft.com/office/drawing/2014/main" id="{ADF60394-1529-FD95-AA43-48DB1EBF9414}"/>
                </a:ext>
              </a:extLst>
            </p:cNvPr>
            <p:cNvCxnSpPr>
              <a:cxnSpLocks/>
            </p:cNvCxnSpPr>
            <p:nvPr/>
          </p:nvCxnSpPr>
          <p:spPr bwMode="auto">
            <a:xfrm>
              <a:off x="5660715" y="2568081"/>
              <a:ext cx="0" cy="68048"/>
            </a:xfrm>
            <a:prstGeom prst="line">
              <a:avLst/>
            </a:prstGeom>
            <a:noFill/>
            <a:ln w="28575" cap="flat" cmpd="sng" algn="ctr">
              <a:solidFill>
                <a:schemeClr val="accent1"/>
              </a:solidFill>
              <a:prstDash val="solid"/>
              <a:round/>
              <a:headEnd type="none" w="med" len="med"/>
              <a:tailEnd type="none" w="med" len="med"/>
            </a:ln>
            <a:effectLst/>
          </p:spPr>
        </p:cxnSp>
      </p:gr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DMFS by Stage</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4016" y="6357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Luke. ASCO 2023. Abstr LBA9505. </a:t>
            </a:r>
            <a:r>
              <a:rPr lang="en-US" altLang="en-US" sz="1200" b="0" dirty="0">
                <a:solidFill>
                  <a:schemeClr val="bg2"/>
                </a:solidFill>
                <a:latin typeface="Calibri" panose="020F0502020204030204" pitchFamily="34" charset="0"/>
              </a:rPr>
              <a:t>Reproduced with permission. </a:t>
            </a:r>
          </a:p>
        </p:txBody>
      </p:sp>
      <p:graphicFrame>
        <p:nvGraphicFramePr>
          <p:cNvPr id="9" name="Table 8">
            <a:extLst>
              <a:ext uri="{FF2B5EF4-FFF2-40B4-BE49-F238E27FC236}">
                <a16:creationId xmlns:a16="http://schemas.microsoft.com/office/drawing/2014/main" id="{5FEDD2CC-9077-E825-EA7E-44501B5A286F}"/>
              </a:ext>
            </a:extLst>
          </p:cNvPr>
          <p:cNvGraphicFramePr>
            <a:graphicFrameLocks noGrp="1"/>
          </p:cNvGraphicFramePr>
          <p:nvPr>
            <p:extLst>
              <p:ext uri="{D42A27DB-BD31-4B8C-83A1-F6EECF244321}">
                <p14:modId xmlns:p14="http://schemas.microsoft.com/office/powerpoint/2010/main" val="4249335274"/>
              </p:ext>
            </p:extLst>
          </p:nvPr>
        </p:nvGraphicFramePr>
        <p:xfrm>
          <a:off x="712606" y="5423051"/>
          <a:ext cx="4814324" cy="1063945"/>
        </p:xfrm>
        <a:graphic>
          <a:graphicData uri="http://schemas.openxmlformats.org/drawingml/2006/table">
            <a:tbl>
              <a:tblPr/>
              <a:tblGrid>
                <a:gridCol w="2253808">
                  <a:extLst>
                    <a:ext uri="{9D8B030D-6E8A-4147-A177-3AD203B41FA5}">
                      <a16:colId xmlns:a16="http://schemas.microsoft.com/office/drawing/2014/main" val="790030230"/>
                    </a:ext>
                  </a:extLst>
                </a:gridCol>
                <a:gridCol w="1442405">
                  <a:extLst>
                    <a:ext uri="{9D8B030D-6E8A-4147-A177-3AD203B41FA5}">
                      <a16:colId xmlns:a16="http://schemas.microsoft.com/office/drawing/2014/main" val="233400185"/>
                    </a:ext>
                  </a:extLst>
                </a:gridCol>
                <a:gridCol w="1118111">
                  <a:extLst>
                    <a:ext uri="{9D8B030D-6E8A-4147-A177-3AD203B41FA5}">
                      <a16:colId xmlns:a16="http://schemas.microsoft.com/office/drawing/2014/main" val="1408042965"/>
                    </a:ext>
                  </a:extLst>
                </a:gridCol>
              </a:tblGrid>
              <a:tr h="49698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4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Pembrolizumab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Placebo</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(n = 316)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6614619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DMFS,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1670408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0.62 (0.42-0.92)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9349959"/>
                  </a:ext>
                </a:extLst>
              </a:tr>
            </a:tbl>
          </a:graphicData>
        </a:graphic>
      </p:graphicFrame>
      <p:graphicFrame>
        <p:nvGraphicFramePr>
          <p:cNvPr id="10" name="Table 9">
            <a:extLst>
              <a:ext uri="{FF2B5EF4-FFF2-40B4-BE49-F238E27FC236}">
                <a16:creationId xmlns:a16="http://schemas.microsoft.com/office/drawing/2014/main" id="{E162D7FF-8E80-5B3B-2240-3D496101E1B6}"/>
              </a:ext>
            </a:extLst>
          </p:cNvPr>
          <p:cNvGraphicFramePr>
            <a:graphicFrameLocks noGrp="1"/>
          </p:cNvGraphicFramePr>
          <p:nvPr>
            <p:extLst>
              <p:ext uri="{D42A27DB-BD31-4B8C-83A1-F6EECF244321}">
                <p14:modId xmlns:p14="http://schemas.microsoft.com/office/powerpoint/2010/main" val="3515660119"/>
              </p:ext>
            </p:extLst>
          </p:nvPr>
        </p:nvGraphicFramePr>
        <p:xfrm>
          <a:off x="6423545" y="5437597"/>
          <a:ext cx="4814324" cy="1063945"/>
        </p:xfrm>
        <a:graphic>
          <a:graphicData uri="http://schemas.openxmlformats.org/drawingml/2006/table">
            <a:tbl>
              <a:tblPr/>
              <a:tblGrid>
                <a:gridCol w="2253808">
                  <a:extLst>
                    <a:ext uri="{9D8B030D-6E8A-4147-A177-3AD203B41FA5}">
                      <a16:colId xmlns:a16="http://schemas.microsoft.com/office/drawing/2014/main" val="790030230"/>
                    </a:ext>
                  </a:extLst>
                </a:gridCol>
                <a:gridCol w="1442405">
                  <a:extLst>
                    <a:ext uri="{9D8B030D-6E8A-4147-A177-3AD203B41FA5}">
                      <a16:colId xmlns:a16="http://schemas.microsoft.com/office/drawing/2014/main" val="233400185"/>
                    </a:ext>
                  </a:extLst>
                </a:gridCol>
                <a:gridCol w="1118111">
                  <a:extLst>
                    <a:ext uri="{9D8B030D-6E8A-4147-A177-3AD203B41FA5}">
                      <a16:colId xmlns:a16="http://schemas.microsoft.com/office/drawing/2014/main" val="1408042965"/>
                    </a:ext>
                  </a:extLst>
                </a:gridCol>
              </a:tblGrid>
              <a:tr h="496985">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4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Pembrolizumab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Placebo</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(n =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6614619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DMFS,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1670408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0.57 (0.36-0.88)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9349959"/>
                  </a:ext>
                </a:extLst>
              </a:tr>
            </a:tbl>
          </a:graphicData>
        </a:graphic>
      </p:graphicFrame>
      <p:sp>
        <p:nvSpPr>
          <p:cNvPr id="11" name="Rectangle 10">
            <a:extLst>
              <a:ext uri="{FF2B5EF4-FFF2-40B4-BE49-F238E27FC236}">
                <a16:creationId xmlns:a16="http://schemas.microsoft.com/office/drawing/2014/main" id="{FE2DA7F5-E08A-5B8C-11BD-B72C5BA18C62}"/>
              </a:ext>
            </a:extLst>
          </p:cNvPr>
          <p:cNvSpPr/>
          <p:nvPr/>
        </p:nvSpPr>
        <p:spPr bwMode="auto">
          <a:xfrm>
            <a:off x="4840081" y="3037973"/>
            <a:ext cx="913068" cy="733926"/>
          </a:xfrm>
          <a:prstGeom prst="rect">
            <a:avLst/>
          </a:prstGeom>
          <a:solidFill>
            <a:schemeClr val="tx1"/>
          </a:solidFill>
          <a:ln w="0">
            <a:solidFill>
              <a:schemeClr val="tx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31750" name="Group 31749">
            <a:extLst>
              <a:ext uri="{FF2B5EF4-FFF2-40B4-BE49-F238E27FC236}">
                <a16:creationId xmlns:a16="http://schemas.microsoft.com/office/drawing/2014/main" id="{C504B4E8-75FE-360C-DEAD-7A68AC7BA1A4}"/>
              </a:ext>
            </a:extLst>
          </p:cNvPr>
          <p:cNvGrpSpPr/>
          <p:nvPr/>
        </p:nvGrpSpPr>
        <p:grpSpPr>
          <a:xfrm>
            <a:off x="719138" y="1491035"/>
            <a:ext cx="5923937" cy="4054513"/>
            <a:chOff x="-7230663" y="1507905"/>
            <a:chExt cx="8371739" cy="4179552"/>
          </a:xfrm>
        </p:grpSpPr>
        <p:sp>
          <p:nvSpPr>
            <p:cNvPr id="3" name="TextBox 2">
              <a:extLst>
                <a:ext uri="{FF2B5EF4-FFF2-40B4-BE49-F238E27FC236}">
                  <a16:creationId xmlns:a16="http://schemas.microsoft.com/office/drawing/2014/main" id="{494CE127-9CF1-F7D0-FE35-CD659060D718}"/>
                </a:ext>
              </a:extLst>
            </p:cNvPr>
            <p:cNvSpPr txBox="1"/>
            <p:nvPr/>
          </p:nvSpPr>
          <p:spPr bwMode="auto">
            <a:xfrm>
              <a:off x="-6155759" y="1509662"/>
              <a:ext cx="5924811" cy="38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Stage IIB</a:t>
              </a:r>
              <a:endParaRPr lang="en-US" baseline="30000" dirty="0">
                <a:solidFill>
                  <a:schemeClr val="bg1"/>
                </a:solidFill>
                <a:latin typeface="Calibri" panose="020F0502020204030204" pitchFamily="34" charset="0"/>
              </a:endParaRPr>
            </a:p>
          </p:txBody>
        </p:sp>
        <p:sp>
          <p:nvSpPr>
            <p:cNvPr id="8" name="TextBox 7">
              <a:extLst>
                <a:ext uri="{FF2B5EF4-FFF2-40B4-BE49-F238E27FC236}">
                  <a16:creationId xmlns:a16="http://schemas.microsoft.com/office/drawing/2014/main" id="{AADE7742-D422-5152-D1B2-F1E2AE517867}"/>
                </a:ext>
              </a:extLst>
            </p:cNvPr>
            <p:cNvSpPr txBox="1"/>
            <p:nvPr/>
          </p:nvSpPr>
          <p:spPr bwMode="auto">
            <a:xfrm>
              <a:off x="-6113876" y="5338462"/>
              <a:ext cx="5829300"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5" name="TextBox 14">
              <a:extLst>
                <a:ext uri="{FF2B5EF4-FFF2-40B4-BE49-F238E27FC236}">
                  <a16:creationId xmlns:a16="http://schemas.microsoft.com/office/drawing/2014/main" id="{DE6D21C9-C47D-72F6-CD8A-AB7F8D54ADDD}"/>
                </a:ext>
              </a:extLst>
            </p:cNvPr>
            <p:cNvSpPr txBox="1"/>
            <p:nvPr/>
          </p:nvSpPr>
          <p:spPr bwMode="auto">
            <a:xfrm rot="16200000">
              <a:off x="-8883614" y="3160856"/>
              <a:ext cx="3784348" cy="47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Distant Metastasis-Free Survival, (%)</a:t>
              </a:r>
            </a:p>
          </p:txBody>
        </p:sp>
        <p:cxnSp>
          <p:nvCxnSpPr>
            <p:cNvPr id="16" name="Straight Connector 15">
              <a:extLst>
                <a:ext uri="{FF2B5EF4-FFF2-40B4-BE49-F238E27FC236}">
                  <a16:creationId xmlns:a16="http://schemas.microsoft.com/office/drawing/2014/main" id="{222783D4-CEFF-47AB-6A0C-52F6B295FB67}"/>
                </a:ext>
              </a:extLst>
            </p:cNvPr>
            <p:cNvCxnSpPr>
              <a:cxnSpLocks/>
            </p:cNvCxnSpPr>
            <p:nvPr/>
          </p:nvCxnSpPr>
          <p:spPr bwMode="auto">
            <a:xfrm>
              <a:off x="-6140753" y="5084024"/>
              <a:ext cx="5884752"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15C83B7-B782-B586-77B3-F30560AEF939}"/>
                </a:ext>
              </a:extLst>
            </p:cNvPr>
            <p:cNvCxnSpPr/>
            <p:nvPr/>
          </p:nvCxnSpPr>
          <p:spPr bwMode="auto">
            <a:xfrm flipV="1">
              <a:off x="-6131700" y="1797616"/>
              <a:ext cx="0" cy="3286408"/>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8D02B421-B02B-8815-12DA-B9E04167B3DE}"/>
                </a:ext>
              </a:extLst>
            </p:cNvPr>
            <p:cNvCxnSpPr>
              <a:cxnSpLocks/>
            </p:cNvCxnSpPr>
            <p:nvPr/>
          </p:nvCxnSpPr>
          <p:spPr bwMode="auto">
            <a:xfrm flipH="1">
              <a:off x="-6204128" y="17976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809801D-9C18-595E-3008-0F5A9B40577D}"/>
                </a:ext>
              </a:extLst>
            </p:cNvPr>
            <p:cNvCxnSpPr>
              <a:cxnSpLocks/>
            </p:cNvCxnSpPr>
            <p:nvPr/>
          </p:nvCxnSpPr>
          <p:spPr bwMode="auto">
            <a:xfrm flipH="1">
              <a:off x="-6204128" y="2454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4779DB9-1FD4-ED48-5BDD-3000BC90E9B6}"/>
                </a:ext>
              </a:extLst>
            </p:cNvPr>
            <p:cNvCxnSpPr>
              <a:cxnSpLocks/>
            </p:cNvCxnSpPr>
            <p:nvPr/>
          </p:nvCxnSpPr>
          <p:spPr bwMode="auto">
            <a:xfrm flipH="1">
              <a:off x="-6204128" y="3112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884E1F23-B530-4FF5-A9AC-831151FB29D5}"/>
                </a:ext>
              </a:extLst>
            </p:cNvPr>
            <p:cNvCxnSpPr>
              <a:cxnSpLocks/>
            </p:cNvCxnSpPr>
            <p:nvPr/>
          </p:nvCxnSpPr>
          <p:spPr bwMode="auto">
            <a:xfrm flipH="1">
              <a:off x="-6204128" y="37694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FE9E26D-F9D0-2DFE-05A3-BBBE7D23DEA7}"/>
                </a:ext>
              </a:extLst>
            </p:cNvPr>
            <p:cNvCxnSpPr>
              <a:cxnSpLocks/>
            </p:cNvCxnSpPr>
            <p:nvPr/>
          </p:nvCxnSpPr>
          <p:spPr bwMode="auto">
            <a:xfrm flipH="1">
              <a:off x="-6204128" y="44267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026CCB90-06EF-6AA6-3E3A-5DAA2A10C1C2}"/>
                </a:ext>
              </a:extLst>
            </p:cNvPr>
            <p:cNvCxnSpPr>
              <a:cxnSpLocks/>
            </p:cNvCxnSpPr>
            <p:nvPr/>
          </p:nvCxnSpPr>
          <p:spPr bwMode="auto">
            <a:xfrm flipH="1">
              <a:off x="-6204128" y="50840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D97F5FA2-9EBB-97EA-1B23-D6868E1393E9}"/>
                </a:ext>
              </a:extLst>
            </p:cNvPr>
            <p:cNvCxnSpPr>
              <a:cxnSpLocks/>
            </p:cNvCxnSpPr>
            <p:nvPr/>
          </p:nvCxnSpPr>
          <p:spPr bwMode="auto">
            <a:xfrm>
              <a:off x="-614075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0059E24-4F90-9CF5-E9D5-11135A728014}"/>
                </a:ext>
              </a:extLst>
            </p:cNvPr>
            <p:cNvCxnSpPr>
              <a:cxnSpLocks/>
            </p:cNvCxnSpPr>
            <p:nvPr/>
          </p:nvCxnSpPr>
          <p:spPr bwMode="auto">
            <a:xfrm>
              <a:off x="-579503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1C9781D2-3AD4-9381-86DB-24CF3282E293}"/>
                </a:ext>
              </a:extLst>
            </p:cNvPr>
            <p:cNvCxnSpPr>
              <a:cxnSpLocks/>
            </p:cNvCxnSpPr>
            <p:nvPr/>
          </p:nvCxnSpPr>
          <p:spPr bwMode="auto">
            <a:xfrm>
              <a:off x="-544931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21B53CD2-6EA5-0A15-3AA1-06AA54F909AC}"/>
                </a:ext>
              </a:extLst>
            </p:cNvPr>
            <p:cNvCxnSpPr>
              <a:cxnSpLocks/>
            </p:cNvCxnSpPr>
            <p:nvPr/>
          </p:nvCxnSpPr>
          <p:spPr bwMode="auto">
            <a:xfrm>
              <a:off x="-510359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2BE74089-D7A7-17A8-0F06-5966CD72F500}"/>
                </a:ext>
              </a:extLst>
            </p:cNvPr>
            <p:cNvCxnSpPr>
              <a:cxnSpLocks/>
            </p:cNvCxnSpPr>
            <p:nvPr/>
          </p:nvCxnSpPr>
          <p:spPr bwMode="auto">
            <a:xfrm>
              <a:off x="-475788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F7CA6DF9-6D91-C639-F2C6-A33CD55F49F1}"/>
                </a:ext>
              </a:extLst>
            </p:cNvPr>
            <p:cNvCxnSpPr>
              <a:cxnSpLocks/>
            </p:cNvCxnSpPr>
            <p:nvPr/>
          </p:nvCxnSpPr>
          <p:spPr bwMode="auto">
            <a:xfrm>
              <a:off x="-441216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A0903D3-D8C0-DB12-7037-1B6DD9E96FF4}"/>
                </a:ext>
              </a:extLst>
            </p:cNvPr>
            <p:cNvCxnSpPr>
              <a:cxnSpLocks/>
            </p:cNvCxnSpPr>
            <p:nvPr/>
          </p:nvCxnSpPr>
          <p:spPr bwMode="auto">
            <a:xfrm>
              <a:off x="-406644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57001321-653B-D9AE-5807-F4E6439BBAD5}"/>
                </a:ext>
              </a:extLst>
            </p:cNvPr>
            <p:cNvCxnSpPr>
              <a:cxnSpLocks/>
            </p:cNvCxnSpPr>
            <p:nvPr/>
          </p:nvCxnSpPr>
          <p:spPr bwMode="auto">
            <a:xfrm>
              <a:off x="-372072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9CA6DDCB-075D-5D2E-B131-DCB7C9F681BC}"/>
                </a:ext>
              </a:extLst>
            </p:cNvPr>
            <p:cNvCxnSpPr>
              <a:cxnSpLocks/>
            </p:cNvCxnSpPr>
            <p:nvPr/>
          </p:nvCxnSpPr>
          <p:spPr bwMode="auto">
            <a:xfrm>
              <a:off x="-337500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8B6A7081-481C-0A6A-BF10-590278E49E8B}"/>
                </a:ext>
              </a:extLst>
            </p:cNvPr>
            <p:cNvCxnSpPr>
              <a:cxnSpLocks/>
            </p:cNvCxnSpPr>
            <p:nvPr/>
          </p:nvCxnSpPr>
          <p:spPr bwMode="auto">
            <a:xfrm>
              <a:off x="-302929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638C192C-E428-C75D-6FD2-7EFD7E3E0AB4}"/>
                </a:ext>
              </a:extLst>
            </p:cNvPr>
            <p:cNvCxnSpPr>
              <a:cxnSpLocks/>
            </p:cNvCxnSpPr>
            <p:nvPr/>
          </p:nvCxnSpPr>
          <p:spPr bwMode="auto">
            <a:xfrm>
              <a:off x="-268357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1DCC8894-D88A-D806-6B8D-3BA2B4206DE3}"/>
                </a:ext>
              </a:extLst>
            </p:cNvPr>
            <p:cNvCxnSpPr>
              <a:cxnSpLocks/>
            </p:cNvCxnSpPr>
            <p:nvPr/>
          </p:nvCxnSpPr>
          <p:spPr bwMode="auto">
            <a:xfrm>
              <a:off x="-233785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33466FD3-F69E-7126-B673-BCF2E1C0E05C}"/>
                </a:ext>
              </a:extLst>
            </p:cNvPr>
            <p:cNvCxnSpPr>
              <a:cxnSpLocks/>
            </p:cNvCxnSpPr>
            <p:nvPr/>
          </p:nvCxnSpPr>
          <p:spPr bwMode="auto">
            <a:xfrm>
              <a:off x="-199213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50A63F2D-5C3E-CB6D-F0E7-76997108C564}"/>
                </a:ext>
              </a:extLst>
            </p:cNvPr>
            <p:cNvCxnSpPr>
              <a:cxnSpLocks/>
            </p:cNvCxnSpPr>
            <p:nvPr/>
          </p:nvCxnSpPr>
          <p:spPr bwMode="auto">
            <a:xfrm>
              <a:off x="-164641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E68D2F83-BEB3-B069-1AA4-9C9244C8658F}"/>
                </a:ext>
              </a:extLst>
            </p:cNvPr>
            <p:cNvCxnSpPr>
              <a:cxnSpLocks/>
            </p:cNvCxnSpPr>
            <p:nvPr/>
          </p:nvCxnSpPr>
          <p:spPr bwMode="auto">
            <a:xfrm>
              <a:off x="-130070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3F25D24-7A5C-D340-3FCD-0806C4DA0023}"/>
                </a:ext>
              </a:extLst>
            </p:cNvPr>
            <p:cNvCxnSpPr>
              <a:cxnSpLocks/>
            </p:cNvCxnSpPr>
            <p:nvPr/>
          </p:nvCxnSpPr>
          <p:spPr bwMode="auto">
            <a:xfrm>
              <a:off x="-95498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FAC09FB-44F9-E655-AEB0-9F4385ABD068}"/>
                </a:ext>
              </a:extLst>
            </p:cNvPr>
            <p:cNvCxnSpPr>
              <a:cxnSpLocks/>
            </p:cNvCxnSpPr>
            <p:nvPr/>
          </p:nvCxnSpPr>
          <p:spPr bwMode="auto">
            <a:xfrm>
              <a:off x="-60926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ABFEA4CB-2C49-70E3-DAEC-5E9A8F8ADC80}"/>
                </a:ext>
              </a:extLst>
            </p:cNvPr>
            <p:cNvCxnSpPr>
              <a:cxnSpLocks/>
            </p:cNvCxnSpPr>
            <p:nvPr/>
          </p:nvCxnSpPr>
          <p:spPr bwMode="auto">
            <a:xfrm>
              <a:off x="-263545" y="5074970"/>
              <a:ext cx="0" cy="63375"/>
            </a:xfrm>
            <a:prstGeom prst="line">
              <a:avLst/>
            </a:prstGeom>
            <a:noFill/>
            <a:ln w="28575" cap="flat" cmpd="sng" algn="ctr">
              <a:solidFill>
                <a:schemeClr val="bg1"/>
              </a:solidFill>
              <a:prstDash val="solid"/>
              <a:round/>
              <a:headEnd type="none" w="med" len="med"/>
              <a:tailEnd type="none" w="med" len="med"/>
            </a:ln>
            <a:effectLst/>
          </p:spPr>
        </p:cxnSp>
        <p:sp>
          <p:nvSpPr>
            <p:cNvPr id="42" name="TextBox 41">
              <a:extLst>
                <a:ext uri="{FF2B5EF4-FFF2-40B4-BE49-F238E27FC236}">
                  <a16:creationId xmlns:a16="http://schemas.microsoft.com/office/drawing/2014/main" id="{3ABCF5E0-429F-3662-551E-F2683320B5FD}"/>
                </a:ext>
              </a:extLst>
            </p:cNvPr>
            <p:cNvSpPr txBox="1"/>
            <p:nvPr/>
          </p:nvSpPr>
          <p:spPr bwMode="auto">
            <a:xfrm>
              <a:off x="-536659"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43" name="TextBox 42">
              <a:extLst>
                <a:ext uri="{FF2B5EF4-FFF2-40B4-BE49-F238E27FC236}">
                  <a16:creationId xmlns:a16="http://schemas.microsoft.com/office/drawing/2014/main" id="{3FC822F7-7B33-9C9A-4167-8DB77826F6FB}"/>
                </a:ext>
              </a:extLst>
            </p:cNvPr>
            <p:cNvSpPr txBox="1"/>
            <p:nvPr/>
          </p:nvSpPr>
          <p:spPr bwMode="auto">
            <a:xfrm>
              <a:off x="-6395760"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8DCD6C5F-6EAD-89F5-1056-03C169495CA6}"/>
                </a:ext>
              </a:extLst>
            </p:cNvPr>
            <p:cNvSpPr txBox="1"/>
            <p:nvPr/>
          </p:nvSpPr>
          <p:spPr bwMode="auto">
            <a:xfrm>
              <a:off x="-6051106"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45" name="TextBox 44">
              <a:extLst>
                <a:ext uri="{FF2B5EF4-FFF2-40B4-BE49-F238E27FC236}">
                  <a16:creationId xmlns:a16="http://schemas.microsoft.com/office/drawing/2014/main" id="{576C835A-AB72-E94B-1B8C-B0E22AD62563}"/>
                </a:ext>
              </a:extLst>
            </p:cNvPr>
            <p:cNvSpPr txBox="1"/>
            <p:nvPr/>
          </p:nvSpPr>
          <p:spPr bwMode="auto">
            <a:xfrm>
              <a:off x="-5706453"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46" name="TextBox 45">
              <a:extLst>
                <a:ext uri="{FF2B5EF4-FFF2-40B4-BE49-F238E27FC236}">
                  <a16:creationId xmlns:a16="http://schemas.microsoft.com/office/drawing/2014/main" id="{1DEE76FF-B66A-B9D1-8FFD-6F09ABD1E37D}"/>
                </a:ext>
              </a:extLst>
            </p:cNvPr>
            <p:cNvSpPr txBox="1"/>
            <p:nvPr/>
          </p:nvSpPr>
          <p:spPr bwMode="auto">
            <a:xfrm>
              <a:off x="-5361800"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47" name="TextBox 46">
              <a:extLst>
                <a:ext uri="{FF2B5EF4-FFF2-40B4-BE49-F238E27FC236}">
                  <a16:creationId xmlns:a16="http://schemas.microsoft.com/office/drawing/2014/main" id="{88403709-62F8-28EA-7DAA-18CF1578FF62}"/>
                </a:ext>
              </a:extLst>
            </p:cNvPr>
            <p:cNvSpPr txBox="1"/>
            <p:nvPr/>
          </p:nvSpPr>
          <p:spPr bwMode="auto">
            <a:xfrm>
              <a:off x="-5017148"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48" name="TextBox 47">
              <a:extLst>
                <a:ext uri="{FF2B5EF4-FFF2-40B4-BE49-F238E27FC236}">
                  <a16:creationId xmlns:a16="http://schemas.microsoft.com/office/drawing/2014/main" id="{6D439C70-7122-CB95-DF3D-6AD77422FC8C}"/>
                </a:ext>
              </a:extLst>
            </p:cNvPr>
            <p:cNvSpPr txBox="1"/>
            <p:nvPr/>
          </p:nvSpPr>
          <p:spPr bwMode="auto">
            <a:xfrm>
              <a:off x="-4672496"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49" name="TextBox 48">
              <a:extLst>
                <a:ext uri="{FF2B5EF4-FFF2-40B4-BE49-F238E27FC236}">
                  <a16:creationId xmlns:a16="http://schemas.microsoft.com/office/drawing/2014/main" id="{FBD84986-DB42-DAF9-3784-667A63466666}"/>
                </a:ext>
              </a:extLst>
            </p:cNvPr>
            <p:cNvSpPr txBox="1"/>
            <p:nvPr/>
          </p:nvSpPr>
          <p:spPr bwMode="auto">
            <a:xfrm>
              <a:off x="-432784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50" name="TextBox 49">
              <a:extLst>
                <a:ext uri="{FF2B5EF4-FFF2-40B4-BE49-F238E27FC236}">
                  <a16:creationId xmlns:a16="http://schemas.microsoft.com/office/drawing/2014/main" id="{02A608BF-A292-F6E2-C8DC-BAF792DF225E}"/>
                </a:ext>
              </a:extLst>
            </p:cNvPr>
            <p:cNvSpPr txBox="1"/>
            <p:nvPr/>
          </p:nvSpPr>
          <p:spPr bwMode="auto">
            <a:xfrm>
              <a:off x="-3983189"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51" name="TextBox 50">
              <a:extLst>
                <a:ext uri="{FF2B5EF4-FFF2-40B4-BE49-F238E27FC236}">
                  <a16:creationId xmlns:a16="http://schemas.microsoft.com/office/drawing/2014/main" id="{00E21E05-760A-C26F-8D94-FCD0D3BBF28A}"/>
                </a:ext>
              </a:extLst>
            </p:cNvPr>
            <p:cNvSpPr txBox="1"/>
            <p:nvPr/>
          </p:nvSpPr>
          <p:spPr bwMode="auto">
            <a:xfrm>
              <a:off x="-3638537"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52" name="TextBox 51">
              <a:extLst>
                <a:ext uri="{FF2B5EF4-FFF2-40B4-BE49-F238E27FC236}">
                  <a16:creationId xmlns:a16="http://schemas.microsoft.com/office/drawing/2014/main" id="{3A8CB074-ECA9-2787-2EBD-B3C02BD6F188}"/>
                </a:ext>
              </a:extLst>
            </p:cNvPr>
            <p:cNvSpPr txBox="1"/>
            <p:nvPr/>
          </p:nvSpPr>
          <p:spPr bwMode="auto">
            <a:xfrm>
              <a:off x="-329388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53" name="TextBox 52">
              <a:extLst>
                <a:ext uri="{FF2B5EF4-FFF2-40B4-BE49-F238E27FC236}">
                  <a16:creationId xmlns:a16="http://schemas.microsoft.com/office/drawing/2014/main" id="{9E0B374B-2527-4C35-373F-1B41C9284D9F}"/>
                </a:ext>
              </a:extLst>
            </p:cNvPr>
            <p:cNvSpPr txBox="1"/>
            <p:nvPr/>
          </p:nvSpPr>
          <p:spPr bwMode="auto">
            <a:xfrm>
              <a:off x="-2949232"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54" name="TextBox 53">
              <a:extLst>
                <a:ext uri="{FF2B5EF4-FFF2-40B4-BE49-F238E27FC236}">
                  <a16:creationId xmlns:a16="http://schemas.microsoft.com/office/drawing/2014/main" id="{47170D0E-C298-124F-1787-6BAB6B644FAF}"/>
                </a:ext>
              </a:extLst>
            </p:cNvPr>
            <p:cNvSpPr txBox="1"/>
            <p:nvPr/>
          </p:nvSpPr>
          <p:spPr bwMode="auto">
            <a:xfrm>
              <a:off x="-2604578"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55" name="TextBox 54">
              <a:extLst>
                <a:ext uri="{FF2B5EF4-FFF2-40B4-BE49-F238E27FC236}">
                  <a16:creationId xmlns:a16="http://schemas.microsoft.com/office/drawing/2014/main" id="{680C8738-AE79-9756-2B8B-9EE2A001F984}"/>
                </a:ext>
              </a:extLst>
            </p:cNvPr>
            <p:cNvSpPr txBox="1"/>
            <p:nvPr/>
          </p:nvSpPr>
          <p:spPr bwMode="auto">
            <a:xfrm>
              <a:off x="-2259924"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56" name="TextBox 55">
              <a:extLst>
                <a:ext uri="{FF2B5EF4-FFF2-40B4-BE49-F238E27FC236}">
                  <a16:creationId xmlns:a16="http://schemas.microsoft.com/office/drawing/2014/main" id="{DC7CCC22-0623-4E1C-2FDA-20AAED4BCAFA}"/>
                </a:ext>
              </a:extLst>
            </p:cNvPr>
            <p:cNvSpPr txBox="1"/>
            <p:nvPr/>
          </p:nvSpPr>
          <p:spPr bwMode="auto">
            <a:xfrm>
              <a:off x="-1915272"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57" name="TextBox 56">
              <a:extLst>
                <a:ext uri="{FF2B5EF4-FFF2-40B4-BE49-F238E27FC236}">
                  <a16:creationId xmlns:a16="http://schemas.microsoft.com/office/drawing/2014/main" id="{30088482-03CD-573C-148C-C83352BB1CD1}"/>
                </a:ext>
              </a:extLst>
            </p:cNvPr>
            <p:cNvSpPr txBox="1"/>
            <p:nvPr/>
          </p:nvSpPr>
          <p:spPr bwMode="auto">
            <a:xfrm>
              <a:off x="-1570620"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58" name="TextBox 57">
              <a:extLst>
                <a:ext uri="{FF2B5EF4-FFF2-40B4-BE49-F238E27FC236}">
                  <a16:creationId xmlns:a16="http://schemas.microsoft.com/office/drawing/2014/main" id="{1A885E0B-AC7A-1572-FF92-447C0296E99A}"/>
                </a:ext>
              </a:extLst>
            </p:cNvPr>
            <p:cNvSpPr txBox="1"/>
            <p:nvPr/>
          </p:nvSpPr>
          <p:spPr bwMode="auto">
            <a:xfrm>
              <a:off x="-1225967"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59" name="TextBox 58">
              <a:extLst>
                <a:ext uri="{FF2B5EF4-FFF2-40B4-BE49-F238E27FC236}">
                  <a16:creationId xmlns:a16="http://schemas.microsoft.com/office/drawing/2014/main" id="{C98B9E15-79E9-1331-23FA-36727375F9E2}"/>
                </a:ext>
              </a:extLst>
            </p:cNvPr>
            <p:cNvSpPr txBox="1"/>
            <p:nvPr/>
          </p:nvSpPr>
          <p:spPr bwMode="auto">
            <a:xfrm>
              <a:off x="-88131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60" name="TextBox 59">
              <a:extLst>
                <a:ext uri="{FF2B5EF4-FFF2-40B4-BE49-F238E27FC236}">
                  <a16:creationId xmlns:a16="http://schemas.microsoft.com/office/drawing/2014/main" id="{4E8EB858-D418-1797-22FD-3AF865CD9E29}"/>
                </a:ext>
              </a:extLst>
            </p:cNvPr>
            <p:cNvSpPr txBox="1"/>
            <p:nvPr/>
          </p:nvSpPr>
          <p:spPr bwMode="auto">
            <a:xfrm>
              <a:off x="-6866360" y="1629640"/>
              <a:ext cx="71805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61" name="TextBox 60">
              <a:extLst>
                <a:ext uri="{FF2B5EF4-FFF2-40B4-BE49-F238E27FC236}">
                  <a16:creationId xmlns:a16="http://schemas.microsoft.com/office/drawing/2014/main" id="{0F6A7FF2-3289-B320-B676-B74D4051941A}"/>
                </a:ext>
              </a:extLst>
            </p:cNvPr>
            <p:cNvSpPr txBox="1"/>
            <p:nvPr/>
          </p:nvSpPr>
          <p:spPr bwMode="auto">
            <a:xfrm>
              <a:off x="-6729230" y="2285413"/>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62" name="TextBox 61">
              <a:extLst>
                <a:ext uri="{FF2B5EF4-FFF2-40B4-BE49-F238E27FC236}">
                  <a16:creationId xmlns:a16="http://schemas.microsoft.com/office/drawing/2014/main" id="{926CA6E4-B9AE-8296-3A80-DD7BFD4B352D}"/>
                </a:ext>
              </a:extLst>
            </p:cNvPr>
            <p:cNvSpPr txBox="1"/>
            <p:nvPr/>
          </p:nvSpPr>
          <p:spPr bwMode="auto">
            <a:xfrm>
              <a:off x="-6729230" y="2941186"/>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63" name="TextBox 62">
              <a:extLst>
                <a:ext uri="{FF2B5EF4-FFF2-40B4-BE49-F238E27FC236}">
                  <a16:creationId xmlns:a16="http://schemas.microsoft.com/office/drawing/2014/main" id="{69F76081-1DBB-628C-62B0-B6DB6D4899EC}"/>
                </a:ext>
              </a:extLst>
            </p:cNvPr>
            <p:cNvSpPr txBox="1"/>
            <p:nvPr/>
          </p:nvSpPr>
          <p:spPr bwMode="auto">
            <a:xfrm>
              <a:off x="-6729230" y="3596959"/>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1744" name="TextBox 31743">
              <a:extLst>
                <a:ext uri="{FF2B5EF4-FFF2-40B4-BE49-F238E27FC236}">
                  <a16:creationId xmlns:a16="http://schemas.microsoft.com/office/drawing/2014/main" id="{3F8BEE2E-7D79-C2B2-D504-C06F07005B6E}"/>
                </a:ext>
              </a:extLst>
            </p:cNvPr>
            <p:cNvSpPr txBox="1"/>
            <p:nvPr/>
          </p:nvSpPr>
          <p:spPr bwMode="auto">
            <a:xfrm>
              <a:off x="-6729230" y="4252732"/>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745" name="TextBox 31744">
              <a:extLst>
                <a:ext uri="{FF2B5EF4-FFF2-40B4-BE49-F238E27FC236}">
                  <a16:creationId xmlns:a16="http://schemas.microsoft.com/office/drawing/2014/main" id="{2F313DFD-2BB5-7A51-296A-471A992D66F1}"/>
                </a:ext>
              </a:extLst>
            </p:cNvPr>
            <p:cNvSpPr txBox="1"/>
            <p:nvPr/>
          </p:nvSpPr>
          <p:spPr bwMode="auto">
            <a:xfrm>
              <a:off x="-6729230" y="4908504"/>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31748" name="Straight Connector 31747">
              <a:extLst>
                <a:ext uri="{FF2B5EF4-FFF2-40B4-BE49-F238E27FC236}">
                  <a16:creationId xmlns:a16="http://schemas.microsoft.com/office/drawing/2014/main" id="{0ABAE8C7-9D77-08AE-DB1A-5B291615BC62}"/>
                </a:ext>
              </a:extLst>
            </p:cNvPr>
            <p:cNvCxnSpPr/>
            <p:nvPr/>
          </p:nvCxnSpPr>
          <p:spPr bwMode="auto">
            <a:xfrm flipV="1">
              <a:off x="-2006426" y="1836615"/>
              <a:ext cx="0" cy="3264006"/>
            </a:xfrm>
            <a:prstGeom prst="line">
              <a:avLst/>
            </a:prstGeom>
            <a:noFill/>
            <a:ln w="28575" cap="flat" cmpd="sng" algn="ctr">
              <a:solidFill>
                <a:schemeClr val="bg1"/>
              </a:solidFill>
              <a:prstDash val="sysDot"/>
              <a:round/>
              <a:headEnd type="none" w="med" len="med"/>
              <a:tailEnd type="none" w="med" len="med"/>
            </a:ln>
            <a:effectLst/>
          </p:spPr>
        </p:cxnSp>
        <p:sp>
          <p:nvSpPr>
            <p:cNvPr id="31749" name="TextBox 31748">
              <a:extLst>
                <a:ext uri="{FF2B5EF4-FFF2-40B4-BE49-F238E27FC236}">
                  <a16:creationId xmlns:a16="http://schemas.microsoft.com/office/drawing/2014/main" id="{666A062D-3322-B822-B4B9-8C4900729C7C}"/>
                </a:ext>
              </a:extLst>
            </p:cNvPr>
            <p:cNvSpPr txBox="1"/>
            <p:nvPr/>
          </p:nvSpPr>
          <p:spPr bwMode="auto">
            <a:xfrm>
              <a:off x="-1308030" y="1528181"/>
              <a:ext cx="2449106" cy="85662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36-mo rate</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86.7%</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78.9%</a:t>
              </a:r>
            </a:p>
          </p:txBody>
        </p:sp>
      </p:grpSp>
      <p:grpSp>
        <p:nvGrpSpPr>
          <p:cNvPr id="31752" name="Group 31751">
            <a:extLst>
              <a:ext uri="{FF2B5EF4-FFF2-40B4-BE49-F238E27FC236}">
                <a16:creationId xmlns:a16="http://schemas.microsoft.com/office/drawing/2014/main" id="{48A0115E-BC27-D480-4D8F-2EB80C015D10}"/>
              </a:ext>
            </a:extLst>
          </p:cNvPr>
          <p:cNvGrpSpPr/>
          <p:nvPr/>
        </p:nvGrpSpPr>
        <p:grpSpPr>
          <a:xfrm>
            <a:off x="6209446" y="1487127"/>
            <a:ext cx="5447198" cy="4054513"/>
            <a:chOff x="-7230663" y="1507905"/>
            <a:chExt cx="7698009" cy="4179552"/>
          </a:xfrm>
        </p:grpSpPr>
        <p:sp>
          <p:nvSpPr>
            <p:cNvPr id="31753" name="TextBox 31752">
              <a:extLst>
                <a:ext uri="{FF2B5EF4-FFF2-40B4-BE49-F238E27FC236}">
                  <a16:creationId xmlns:a16="http://schemas.microsoft.com/office/drawing/2014/main" id="{70B9C687-2DFB-956F-001C-A25CD6B70B13}"/>
                </a:ext>
              </a:extLst>
            </p:cNvPr>
            <p:cNvSpPr txBox="1"/>
            <p:nvPr/>
          </p:nvSpPr>
          <p:spPr bwMode="auto">
            <a:xfrm>
              <a:off x="-6155759" y="1509662"/>
              <a:ext cx="5924811" cy="38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Stage IIC</a:t>
              </a:r>
              <a:endParaRPr lang="en-US" baseline="30000" dirty="0">
                <a:solidFill>
                  <a:schemeClr val="bg1"/>
                </a:solidFill>
                <a:latin typeface="Calibri" panose="020F0502020204030204" pitchFamily="34" charset="0"/>
              </a:endParaRPr>
            </a:p>
          </p:txBody>
        </p:sp>
        <p:sp>
          <p:nvSpPr>
            <p:cNvPr id="31755" name="TextBox 31754">
              <a:extLst>
                <a:ext uri="{FF2B5EF4-FFF2-40B4-BE49-F238E27FC236}">
                  <a16:creationId xmlns:a16="http://schemas.microsoft.com/office/drawing/2014/main" id="{0BDCDD90-5871-EFE5-2026-58A57DBA2D46}"/>
                </a:ext>
              </a:extLst>
            </p:cNvPr>
            <p:cNvSpPr txBox="1"/>
            <p:nvPr/>
          </p:nvSpPr>
          <p:spPr bwMode="auto">
            <a:xfrm>
              <a:off x="-6113876" y="5338462"/>
              <a:ext cx="5829300"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31756" name="TextBox 31755">
              <a:extLst>
                <a:ext uri="{FF2B5EF4-FFF2-40B4-BE49-F238E27FC236}">
                  <a16:creationId xmlns:a16="http://schemas.microsoft.com/office/drawing/2014/main" id="{CD12DA8F-3FA5-E151-0E22-7B4F288FE047}"/>
                </a:ext>
              </a:extLst>
            </p:cNvPr>
            <p:cNvSpPr txBox="1"/>
            <p:nvPr/>
          </p:nvSpPr>
          <p:spPr bwMode="auto">
            <a:xfrm rot="16200000">
              <a:off x="-8883614" y="3160856"/>
              <a:ext cx="3784348" cy="47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Distant Metastasis-Free Survival, (%)</a:t>
              </a:r>
            </a:p>
          </p:txBody>
        </p:sp>
        <p:cxnSp>
          <p:nvCxnSpPr>
            <p:cNvPr id="31757" name="Straight Connector 31756">
              <a:extLst>
                <a:ext uri="{FF2B5EF4-FFF2-40B4-BE49-F238E27FC236}">
                  <a16:creationId xmlns:a16="http://schemas.microsoft.com/office/drawing/2014/main" id="{C7544D3E-19C7-F4D4-3DED-7F6E8915B5DB}"/>
                </a:ext>
              </a:extLst>
            </p:cNvPr>
            <p:cNvCxnSpPr>
              <a:cxnSpLocks/>
            </p:cNvCxnSpPr>
            <p:nvPr/>
          </p:nvCxnSpPr>
          <p:spPr bwMode="auto">
            <a:xfrm>
              <a:off x="-6140753" y="5084024"/>
              <a:ext cx="5884752"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03E81560-12FD-14E1-7680-FF6E99E9F117}"/>
                </a:ext>
              </a:extLst>
            </p:cNvPr>
            <p:cNvCxnSpPr/>
            <p:nvPr/>
          </p:nvCxnSpPr>
          <p:spPr bwMode="auto">
            <a:xfrm flipV="1">
              <a:off x="-6131700" y="1797616"/>
              <a:ext cx="0" cy="3286408"/>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4B0D974A-5326-39EF-7101-A6792C0B1495}"/>
                </a:ext>
              </a:extLst>
            </p:cNvPr>
            <p:cNvCxnSpPr>
              <a:cxnSpLocks/>
            </p:cNvCxnSpPr>
            <p:nvPr/>
          </p:nvCxnSpPr>
          <p:spPr bwMode="auto">
            <a:xfrm flipH="1">
              <a:off x="-6204128" y="17976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6F5737E6-E5D6-0FF5-6AEF-0398C17A4934}"/>
                </a:ext>
              </a:extLst>
            </p:cNvPr>
            <p:cNvCxnSpPr>
              <a:cxnSpLocks/>
            </p:cNvCxnSpPr>
            <p:nvPr/>
          </p:nvCxnSpPr>
          <p:spPr bwMode="auto">
            <a:xfrm flipH="1">
              <a:off x="-6204128" y="2454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61" name="Straight Connector 31760">
              <a:extLst>
                <a:ext uri="{FF2B5EF4-FFF2-40B4-BE49-F238E27FC236}">
                  <a16:creationId xmlns:a16="http://schemas.microsoft.com/office/drawing/2014/main" id="{1887F076-C6D0-72BD-0FA9-E0FA220690CA}"/>
                </a:ext>
              </a:extLst>
            </p:cNvPr>
            <p:cNvCxnSpPr>
              <a:cxnSpLocks/>
            </p:cNvCxnSpPr>
            <p:nvPr/>
          </p:nvCxnSpPr>
          <p:spPr bwMode="auto">
            <a:xfrm flipH="1">
              <a:off x="-6204128" y="3112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688D38A4-409C-9892-5738-A054DBFD847E}"/>
                </a:ext>
              </a:extLst>
            </p:cNvPr>
            <p:cNvCxnSpPr>
              <a:cxnSpLocks/>
            </p:cNvCxnSpPr>
            <p:nvPr/>
          </p:nvCxnSpPr>
          <p:spPr bwMode="auto">
            <a:xfrm flipH="1">
              <a:off x="-6204128" y="37694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08AD1E14-D90D-159D-7B68-B7E9CC89E572}"/>
                </a:ext>
              </a:extLst>
            </p:cNvPr>
            <p:cNvCxnSpPr>
              <a:cxnSpLocks/>
            </p:cNvCxnSpPr>
            <p:nvPr/>
          </p:nvCxnSpPr>
          <p:spPr bwMode="auto">
            <a:xfrm flipH="1">
              <a:off x="-6204128" y="44267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64" name="Straight Connector 31763">
              <a:extLst>
                <a:ext uri="{FF2B5EF4-FFF2-40B4-BE49-F238E27FC236}">
                  <a16:creationId xmlns:a16="http://schemas.microsoft.com/office/drawing/2014/main" id="{945887FA-5292-F83A-3D03-4772D77ED75E}"/>
                </a:ext>
              </a:extLst>
            </p:cNvPr>
            <p:cNvCxnSpPr>
              <a:cxnSpLocks/>
            </p:cNvCxnSpPr>
            <p:nvPr/>
          </p:nvCxnSpPr>
          <p:spPr bwMode="auto">
            <a:xfrm flipH="1">
              <a:off x="-6204128" y="50840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765" name="Straight Connector 31764">
              <a:extLst>
                <a:ext uri="{FF2B5EF4-FFF2-40B4-BE49-F238E27FC236}">
                  <a16:creationId xmlns:a16="http://schemas.microsoft.com/office/drawing/2014/main" id="{534CFCF2-10D9-05E8-F09F-DB951C0D522B}"/>
                </a:ext>
              </a:extLst>
            </p:cNvPr>
            <p:cNvCxnSpPr>
              <a:cxnSpLocks/>
            </p:cNvCxnSpPr>
            <p:nvPr/>
          </p:nvCxnSpPr>
          <p:spPr bwMode="auto">
            <a:xfrm>
              <a:off x="-614075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722F662C-120E-3C48-5F9E-424B08C36489}"/>
                </a:ext>
              </a:extLst>
            </p:cNvPr>
            <p:cNvCxnSpPr>
              <a:cxnSpLocks/>
            </p:cNvCxnSpPr>
            <p:nvPr/>
          </p:nvCxnSpPr>
          <p:spPr bwMode="auto">
            <a:xfrm>
              <a:off x="-579503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B86B3A9A-0A08-6BC9-353C-6D13C57F9CFA}"/>
                </a:ext>
              </a:extLst>
            </p:cNvPr>
            <p:cNvCxnSpPr>
              <a:cxnSpLocks/>
            </p:cNvCxnSpPr>
            <p:nvPr/>
          </p:nvCxnSpPr>
          <p:spPr bwMode="auto">
            <a:xfrm>
              <a:off x="-544931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39442728-7ACC-B13E-1C8B-0CB47ABA2CAA}"/>
                </a:ext>
              </a:extLst>
            </p:cNvPr>
            <p:cNvCxnSpPr>
              <a:cxnSpLocks/>
            </p:cNvCxnSpPr>
            <p:nvPr/>
          </p:nvCxnSpPr>
          <p:spPr bwMode="auto">
            <a:xfrm>
              <a:off x="-510359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BB841267-5F94-9175-C53C-02071251E1F0}"/>
                </a:ext>
              </a:extLst>
            </p:cNvPr>
            <p:cNvCxnSpPr>
              <a:cxnSpLocks/>
            </p:cNvCxnSpPr>
            <p:nvPr/>
          </p:nvCxnSpPr>
          <p:spPr bwMode="auto">
            <a:xfrm>
              <a:off x="-475788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0" name="Straight Connector 31769">
              <a:extLst>
                <a:ext uri="{FF2B5EF4-FFF2-40B4-BE49-F238E27FC236}">
                  <a16:creationId xmlns:a16="http://schemas.microsoft.com/office/drawing/2014/main" id="{E6D74DD0-609B-E4C2-A68C-CC2D78535F22}"/>
                </a:ext>
              </a:extLst>
            </p:cNvPr>
            <p:cNvCxnSpPr>
              <a:cxnSpLocks/>
            </p:cNvCxnSpPr>
            <p:nvPr/>
          </p:nvCxnSpPr>
          <p:spPr bwMode="auto">
            <a:xfrm>
              <a:off x="-441216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1" name="Straight Connector 31770">
              <a:extLst>
                <a:ext uri="{FF2B5EF4-FFF2-40B4-BE49-F238E27FC236}">
                  <a16:creationId xmlns:a16="http://schemas.microsoft.com/office/drawing/2014/main" id="{5B156711-97F4-157A-7394-10B05A4AADCF}"/>
                </a:ext>
              </a:extLst>
            </p:cNvPr>
            <p:cNvCxnSpPr>
              <a:cxnSpLocks/>
            </p:cNvCxnSpPr>
            <p:nvPr/>
          </p:nvCxnSpPr>
          <p:spPr bwMode="auto">
            <a:xfrm>
              <a:off x="-406644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2" name="Straight Connector 31771">
              <a:extLst>
                <a:ext uri="{FF2B5EF4-FFF2-40B4-BE49-F238E27FC236}">
                  <a16:creationId xmlns:a16="http://schemas.microsoft.com/office/drawing/2014/main" id="{0D714B82-79D0-1B95-F7F3-A4063825B125}"/>
                </a:ext>
              </a:extLst>
            </p:cNvPr>
            <p:cNvCxnSpPr>
              <a:cxnSpLocks/>
            </p:cNvCxnSpPr>
            <p:nvPr/>
          </p:nvCxnSpPr>
          <p:spPr bwMode="auto">
            <a:xfrm>
              <a:off x="-372072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3" name="Straight Connector 31772">
              <a:extLst>
                <a:ext uri="{FF2B5EF4-FFF2-40B4-BE49-F238E27FC236}">
                  <a16:creationId xmlns:a16="http://schemas.microsoft.com/office/drawing/2014/main" id="{6579B9BD-C310-8E33-FE55-5CCA9054BC4A}"/>
                </a:ext>
              </a:extLst>
            </p:cNvPr>
            <p:cNvCxnSpPr>
              <a:cxnSpLocks/>
            </p:cNvCxnSpPr>
            <p:nvPr/>
          </p:nvCxnSpPr>
          <p:spPr bwMode="auto">
            <a:xfrm>
              <a:off x="-337500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2A617B39-FBFB-5506-D29B-2352031A8574}"/>
                </a:ext>
              </a:extLst>
            </p:cNvPr>
            <p:cNvCxnSpPr>
              <a:cxnSpLocks/>
            </p:cNvCxnSpPr>
            <p:nvPr/>
          </p:nvCxnSpPr>
          <p:spPr bwMode="auto">
            <a:xfrm>
              <a:off x="-302929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7E09B7B1-47E7-C78D-4204-50DA97DE0F53}"/>
                </a:ext>
              </a:extLst>
            </p:cNvPr>
            <p:cNvCxnSpPr>
              <a:cxnSpLocks/>
            </p:cNvCxnSpPr>
            <p:nvPr/>
          </p:nvCxnSpPr>
          <p:spPr bwMode="auto">
            <a:xfrm>
              <a:off x="-268357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6" name="Straight Connector 31775">
              <a:extLst>
                <a:ext uri="{FF2B5EF4-FFF2-40B4-BE49-F238E27FC236}">
                  <a16:creationId xmlns:a16="http://schemas.microsoft.com/office/drawing/2014/main" id="{3FE18D25-4805-0BBC-B98E-ED7B3B0BC88B}"/>
                </a:ext>
              </a:extLst>
            </p:cNvPr>
            <p:cNvCxnSpPr>
              <a:cxnSpLocks/>
            </p:cNvCxnSpPr>
            <p:nvPr/>
          </p:nvCxnSpPr>
          <p:spPr bwMode="auto">
            <a:xfrm>
              <a:off x="-233785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7" name="Straight Connector 31776">
              <a:extLst>
                <a:ext uri="{FF2B5EF4-FFF2-40B4-BE49-F238E27FC236}">
                  <a16:creationId xmlns:a16="http://schemas.microsoft.com/office/drawing/2014/main" id="{217E3D1F-76FE-1283-D673-845778F5219E}"/>
                </a:ext>
              </a:extLst>
            </p:cNvPr>
            <p:cNvCxnSpPr>
              <a:cxnSpLocks/>
            </p:cNvCxnSpPr>
            <p:nvPr/>
          </p:nvCxnSpPr>
          <p:spPr bwMode="auto">
            <a:xfrm>
              <a:off x="-199213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8" name="Straight Connector 31777">
              <a:extLst>
                <a:ext uri="{FF2B5EF4-FFF2-40B4-BE49-F238E27FC236}">
                  <a16:creationId xmlns:a16="http://schemas.microsoft.com/office/drawing/2014/main" id="{95B180FB-04AB-1801-A5F0-DF4103116AFD}"/>
                </a:ext>
              </a:extLst>
            </p:cNvPr>
            <p:cNvCxnSpPr>
              <a:cxnSpLocks/>
            </p:cNvCxnSpPr>
            <p:nvPr/>
          </p:nvCxnSpPr>
          <p:spPr bwMode="auto">
            <a:xfrm>
              <a:off x="-164641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79" name="Straight Connector 31778">
              <a:extLst>
                <a:ext uri="{FF2B5EF4-FFF2-40B4-BE49-F238E27FC236}">
                  <a16:creationId xmlns:a16="http://schemas.microsoft.com/office/drawing/2014/main" id="{B78CF3E0-0FFE-4CE9-2533-B6913A014AC2}"/>
                </a:ext>
              </a:extLst>
            </p:cNvPr>
            <p:cNvCxnSpPr>
              <a:cxnSpLocks/>
            </p:cNvCxnSpPr>
            <p:nvPr/>
          </p:nvCxnSpPr>
          <p:spPr bwMode="auto">
            <a:xfrm>
              <a:off x="-130070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80" name="Straight Connector 31779">
              <a:extLst>
                <a:ext uri="{FF2B5EF4-FFF2-40B4-BE49-F238E27FC236}">
                  <a16:creationId xmlns:a16="http://schemas.microsoft.com/office/drawing/2014/main" id="{0B9E8F7E-9EB3-CC55-3800-902627C47A0D}"/>
                </a:ext>
              </a:extLst>
            </p:cNvPr>
            <p:cNvCxnSpPr>
              <a:cxnSpLocks/>
            </p:cNvCxnSpPr>
            <p:nvPr/>
          </p:nvCxnSpPr>
          <p:spPr bwMode="auto">
            <a:xfrm>
              <a:off x="-95498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81" name="Straight Connector 31780">
              <a:extLst>
                <a:ext uri="{FF2B5EF4-FFF2-40B4-BE49-F238E27FC236}">
                  <a16:creationId xmlns:a16="http://schemas.microsoft.com/office/drawing/2014/main" id="{CD1DBB7F-14CC-5C16-4DA2-A6E5EC1D9CC9}"/>
                </a:ext>
              </a:extLst>
            </p:cNvPr>
            <p:cNvCxnSpPr>
              <a:cxnSpLocks/>
            </p:cNvCxnSpPr>
            <p:nvPr/>
          </p:nvCxnSpPr>
          <p:spPr bwMode="auto">
            <a:xfrm>
              <a:off x="-60926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782" name="Straight Connector 31781">
              <a:extLst>
                <a:ext uri="{FF2B5EF4-FFF2-40B4-BE49-F238E27FC236}">
                  <a16:creationId xmlns:a16="http://schemas.microsoft.com/office/drawing/2014/main" id="{9B1F057A-DE1A-A98F-E6AE-816950E0ACC0}"/>
                </a:ext>
              </a:extLst>
            </p:cNvPr>
            <p:cNvCxnSpPr>
              <a:cxnSpLocks/>
            </p:cNvCxnSpPr>
            <p:nvPr/>
          </p:nvCxnSpPr>
          <p:spPr bwMode="auto">
            <a:xfrm>
              <a:off x="-263545" y="5074970"/>
              <a:ext cx="0" cy="63375"/>
            </a:xfrm>
            <a:prstGeom prst="line">
              <a:avLst/>
            </a:prstGeom>
            <a:noFill/>
            <a:ln w="28575" cap="flat" cmpd="sng" algn="ctr">
              <a:solidFill>
                <a:schemeClr val="bg1"/>
              </a:solidFill>
              <a:prstDash val="solid"/>
              <a:round/>
              <a:headEnd type="none" w="med" len="med"/>
              <a:tailEnd type="none" w="med" len="med"/>
            </a:ln>
            <a:effectLst/>
          </p:spPr>
        </p:cxnSp>
        <p:sp>
          <p:nvSpPr>
            <p:cNvPr id="31783" name="TextBox 31782">
              <a:extLst>
                <a:ext uri="{FF2B5EF4-FFF2-40B4-BE49-F238E27FC236}">
                  <a16:creationId xmlns:a16="http://schemas.microsoft.com/office/drawing/2014/main" id="{5C842DBC-776D-B43B-7300-FBA7DD565783}"/>
                </a:ext>
              </a:extLst>
            </p:cNvPr>
            <p:cNvSpPr txBox="1"/>
            <p:nvPr/>
          </p:nvSpPr>
          <p:spPr bwMode="auto">
            <a:xfrm>
              <a:off x="-536659"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31784" name="TextBox 31783">
              <a:extLst>
                <a:ext uri="{FF2B5EF4-FFF2-40B4-BE49-F238E27FC236}">
                  <a16:creationId xmlns:a16="http://schemas.microsoft.com/office/drawing/2014/main" id="{902EFF2F-F094-BC2C-FD63-527CCAEED1A8}"/>
                </a:ext>
              </a:extLst>
            </p:cNvPr>
            <p:cNvSpPr txBox="1"/>
            <p:nvPr/>
          </p:nvSpPr>
          <p:spPr bwMode="auto">
            <a:xfrm>
              <a:off x="-6395760"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31785" name="TextBox 31784">
              <a:extLst>
                <a:ext uri="{FF2B5EF4-FFF2-40B4-BE49-F238E27FC236}">
                  <a16:creationId xmlns:a16="http://schemas.microsoft.com/office/drawing/2014/main" id="{A2ABD2D9-B2C9-BB14-941B-9593035DDCB2}"/>
                </a:ext>
              </a:extLst>
            </p:cNvPr>
            <p:cNvSpPr txBox="1"/>
            <p:nvPr/>
          </p:nvSpPr>
          <p:spPr bwMode="auto">
            <a:xfrm>
              <a:off x="-6051106"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31786" name="TextBox 31785">
              <a:extLst>
                <a:ext uri="{FF2B5EF4-FFF2-40B4-BE49-F238E27FC236}">
                  <a16:creationId xmlns:a16="http://schemas.microsoft.com/office/drawing/2014/main" id="{2612B6EA-703D-5E0C-BDA5-516B829AFFC8}"/>
                </a:ext>
              </a:extLst>
            </p:cNvPr>
            <p:cNvSpPr txBox="1"/>
            <p:nvPr/>
          </p:nvSpPr>
          <p:spPr bwMode="auto">
            <a:xfrm>
              <a:off x="-5706453"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31787" name="TextBox 31786">
              <a:extLst>
                <a:ext uri="{FF2B5EF4-FFF2-40B4-BE49-F238E27FC236}">
                  <a16:creationId xmlns:a16="http://schemas.microsoft.com/office/drawing/2014/main" id="{50F5E76C-B3DC-3868-1BF6-18B79790B0C2}"/>
                </a:ext>
              </a:extLst>
            </p:cNvPr>
            <p:cNvSpPr txBox="1"/>
            <p:nvPr/>
          </p:nvSpPr>
          <p:spPr bwMode="auto">
            <a:xfrm>
              <a:off x="-5361800"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31788" name="TextBox 31787">
              <a:extLst>
                <a:ext uri="{FF2B5EF4-FFF2-40B4-BE49-F238E27FC236}">
                  <a16:creationId xmlns:a16="http://schemas.microsoft.com/office/drawing/2014/main" id="{D3C8B1FA-225D-D440-2A6B-C06C3A7D6522}"/>
                </a:ext>
              </a:extLst>
            </p:cNvPr>
            <p:cNvSpPr txBox="1"/>
            <p:nvPr/>
          </p:nvSpPr>
          <p:spPr bwMode="auto">
            <a:xfrm>
              <a:off x="-5017148"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31789" name="TextBox 31788">
              <a:extLst>
                <a:ext uri="{FF2B5EF4-FFF2-40B4-BE49-F238E27FC236}">
                  <a16:creationId xmlns:a16="http://schemas.microsoft.com/office/drawing/2014/main" id="{47EC21D5-4B15-8A77-9D03-E9CD80956E38}"/>
                </a:ext>
              </a:extLst>
            </p:cNvPr>
            <p:cNvSpPr txBox="1"/>
            <p:nvPr/>
          </p:nvSpPr>
          <p:spPr bwMode="auto">
            <a:xfrm>
              <a:off x="-4672496"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31790" name="TextBox 31789">
              <a:extLst>
                <a:ext uri="{FF2B5EF4-FFF2-40B4-BE49-F238E27FC236}">
                  <a16:creationId xmlns:a16="http://schemas.microsoft.com/office/drawing/2014/main" id="{5F0373CC-4BE2-4FA3-BAB5-E95F7A0C147D}"/>
                </a:ext>
              </a:extLst>
            </p:cNvPr>
            <p:cNvSpPr txBox="1"/>
            <p:nvPr/>
          </p:nvSpPr>
          <p:spPr bwMode="auto">
            <a:xfrm>
              <a:off x="-432784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31791" name="TextBox 31790">
              <a:extLst>
                <a:ext uri="{FF2B5EF4-FFF2-40B4-BE49-F238E27FC236}">
                  <a16:creationId xmlns:a16="http://schemas.microsoft.com/office/drawing/2014/main" id="{6F18A04E-0073-1638-A4D6-CCC2897A1D42}"/>
                </a:ext>
              </a:extLst>
            </p:cNvPr>
            <p:cNvSpPr txBox="1"/>
            <p:nvPr/>
          </p:nvSpPr>
          <p:spPr bwMode="auto">
            <a:xfrm>
              <a:off x="-3983189"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31792" name="TextBox 31791">
              <a:extLst>
                <a:ext uri="{FF2B5EF4-FFF2-40B4-BE49-F238E27FC236}">
                  <a16:creationId xmlns:a16="http://schemas.microsoft.com/office/drawing/2014/main" id="{A367E198-A123-A199-DDFC-6D032C6B9428}"/>
                </a:ext>
              </a:extLst>
            </p:cNvPr>
            <p:cNvSpPr txBox="1"/>
            <p:nvPr/>
          </p:nvSpPr>
          <p:spPr bwMode="auto">
            <a:xfrm>
              <a:off x="-3638537"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31793" name="TextBox 31792">
              <a:extLst>
                <a:ext uri="{FF2B5EF4-FFF2-40B4-BE49-F238E27FC236}">
                  <a16:creationId xmlns:a16="http://schemas.microsoft.com/office/drawing/2014/main" id="{E6AA2BB0-9DB7-B422-0627-089B6085F7F8}"/>
                </a:ext>
              </a:extLst>
            </p:cNvPr>
            <p:cNvSpPr txBox="1"/>
            <p:nvPr/>
          </p:nvSpPr>
          <p:spPr bwMode="auto">
            <a:xfrm>
              <a:off x="-329388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31794" name="TextBox 31793">
              <a:extLst>
                <a:ext uri="{FF2B5EF4-FFF2-40B4-BE49-F238E27FC236}">
                  <a16:creationId xmlns:a16="http://schemas.microsoft.com/office/drawing/2014/main" id="{EF6A6DD3-DE40-7700-36DB-A5292B7F896F}"/>
                </a:ext>
              </a:extLst>
            </p:cNvPr>
            <p:cNvSpPr txBox="1"/>
            <p:nvPr/>
          </p:nvSpPr>
          <p:spPr bwMode="auto">
            <a:xfrm>
              <a:off x="-2949232"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31795" name="TextBox 31794">
              <a:extLst>
                <a:ext uri="{FF2B5EF4-FFF2-40B4-BE49-F238E27FC236}">
                  <a16:creationId xmlns:a16="http://schemas.microsoft.com/office/drawing/2014/main" id="{8AC15FC5-7713-B8B2-3F43-A7EB2128DC9C}"/>
                </a:ext>
              </a:extLst>
            </p:cNvPr>
            <p:cNvSpPr txBox="1"/>
            <p:nvPr/>
          </p:nvSpPr>
          <p:spPr bwMode="auto">
            <a:xfrm>
              <a:off x="-2604578"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31796" name="TextBox 31795">
              <a:extLst>
                <a:ext uri="{FF2B5EF4-FFF2-40B4-BE49-F238E27FC236}">
                  <a16:creationId xmlns:a16="http://schemas.microsoft.com/office/drawing/2014/main" id="{A3109A70-2AD8-B956-0F2F-9CFD1E834978}"/>
                </a:ext>
              </a:extLst>
            </p:cNvPr>
            <p:cNvSpPr txBox="1"/>
            <p:nvPr/>
          </p:nvSpPr>
          <p:spPr bwMode="auto">
            <a:xfrm>
              <a:off x="-2259924"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31797" name="TextBox 31796">
              <a:extLst>
                <a:ext uri="{FF2B5EF4-FFF2-40B4-BE49-F238E27FC236}">
                  <a16:creationId xmlns:a16="http://schemas.microsoft.com/office/drawing/2014/main" id="{91FD0BA1-FE6C-9249-CBBB-B305D6D63D5D}"/>
                </a:ext>
              </a:extLst>
            </p:cNvPr>
            <p:cNvSpPr txBox="1"/>
            <p:nvPr/>
          </p:nvSpPr>
          <p:spPr bwMode="auto">
            <a:xfrm>
              <a:off x="-1915272"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31798" name="TextBox 31797">
              <a:extLst>
                <a:ext uri="{FF2B5EF4-FFF2-40B4-BE49-F238E27FC236}">
                  <a16:creationId xmlns:a16="http://schemas.microsoft.com/office/drawing/2014/main" id="{4F6CB6CA-9ECD-A0CD-44B0-AA18529B7A45}"/>
                </a:ext>
              </a:extLst>
            </p:cNvPr>
            <p:cNvSpPr txBox="1"/>
            <p:nvPr/>
          </p:nvSpPr>
          <p:spPr bwMode="auto">
            <a:xfrm>
              <a:off x="-1570620"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31799" name="TextBox 31798">
              <a:extLst>
                <a:ext uri="{FF2B5EF4-FFF2-40B4-BE49-F238E27FC236}">
                  <a16:creationId xmlns:a16="http://schemas.microsoft.com/office/drawing/2014/main" id="{8ED3F63A-1080-7175-A86D-A95E4EAD8AFA}"/>
                </a:ext>
              </a:extLst>
            </p:cNvPr>
            <p:cNvSpPr txBox="1"/>
            <p:nvPr/>
          </p:nvSpPr>
          <p:spPr bwMode="auto">
            <a:xfrm>
              <a:off x="-1225967"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31800" name="TextBox 31799">
              <a:extLst>
                <a:ext uri="{FF2B5EF4-FFF2-40B4-BE49-F238E27FC236}">
                  <a16:creationId xmlns:a16="http://schemas.microsoft.com/office/drawing/2014/main" id="{07FB3A6B-169C-A7E2-8D57-3E1B340791FB}"/>
                </a:ext>
              </a:extLst>
            </p:cNvPr>
            <p:cNvSpPr txBox="1"/>
            <p:nvPr/>
          </p:nvSpPr>
          <p:spPr bwMode="auto">
            <a:xfrm>
              <a:off x="-88131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31801" name="TextBox 31800">
              <a:extLst>
                <a:ext uri="{FF2B5EF4-FFF2-40B4-BE49-F238E27FC236}">
                  <a16:creationId xmlns:a16="http://schemas.microsoft.com/office/drawing/2014/main" id="{E81170AE-A792-63F6-96F6-34AE6809F451}"/>
                </a:ext>
              </a:extLst>
            </p:cNvPr>
            <p:cNvSpPr txBox="1"/>
            <p:nvPr/>
          </p:nvSpPr>
          <p:spPr bwMode="auto">
            <a:xfrm>
              <a:off x="-6866360" y="1629640"/>
              <a:ext cx="71805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31802" name="TextBox 31801">
              <a:extLst>
                <a:ext uri="{FF2B5EF4-FFF2-40B4-BE49-F238E27FC236}">
                  <a16:creationId xmlns:a16="http://schemas.microsoft.com/office/drawing/2014/main" id="{E6F3467D-CDF5-F360-7E61-8CAF65CFFFE1}"/>
                </a:ext>
              </a:extLst>
            </p:cNvPr>
            <p:cNvSpPr txBox="1"/>
            <p:nvPr/>
          </p:nvSpPr>
          <p:spPr bwMode="auto">
            <a:xfrm>
              <a:off x="-6729230" y="2285413"/>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31803" name="TextBox 31802">
              <a:extLst>
                <a:ext uri="{FF2B5EF4-FFF2-40B4-BE49-F238E27FC236}">
                  <a16:creationId xmlns:a16="http://schemas.microsoft.com/office/drawing/2014/main" id="{48DD251C-083C-4DC7-F809-5DDD9A2C99A9}"/>
                </a:ext>
              </a:extLst>
            </p:cNvPr>
            <p:cNvSpPr txBox="1"/>
            <p:nvPr/>
          </p:nvSpPr>
          <p:spPr bwMode="auto">
            <a:xfrm>
              <a:off x="-6729230" y="2941186"/>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31804" name="TextBox 31803">
              <a:extLst>
                <a:ext uri="{FF2B5EF4-FFF2-40B4-BE49-F238E27FC236}">
                  <a16:creationId xmlns:a16="http://schemas.microsoft.com/office/drawing/2014/main" id="{B72CE157-7B32-6C0D-8C86-4A9A527BA4DA}"/>
                </a:ext>
              </a:extLst>
            </p:cNvPr>
            <p:cNvSpPr txBox="1"/>
            <p:nvPr/>
          </p:nvSpPr>
          <p:spPr bwMode="auto">
            <a:xfrm>
              <a:off x="-6729230" y="3596959"/>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31805" name="TextBox 31804">
              <a:extLst>
                <a:ext uri="{FF2B5EF4-FFF2-40B4-BE49-F238E27FC236}">
                  <a16:creationId xmlns:a16="http://schemas.microsoft.com/office/drawing/2014/main" id="{1F494560-9FCB-575C-DE8B-91B3B82EBDCB}"/>
                </a:ext>
              </a:extLst>
            </p:cNvPr>
            <p:cNvSpPr txBox="1"/>
            <p:nvPr/>
          </p:nvSpPr>
          <p:spPr bwMode="auto">
            <a:xfrm>
              <a:off x="-6729230" y="4252732"/>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31806" name="TextBox 31805">
              <a:extLst>
                <a:ext uri="{FF2B5EF4-FFF2-40B4-BE49-F238E27FC236}">
                  <a16:creationId xmlns:a16="http://schemas.microsoft.com/office/drawing/2014/main" id="{1EB429E8-E378-9D13-A295-47520DE24EE7}"/>
                </a:ext>
              </a:extLst>
            </p:cNvPr>
            <p:cNvSpPr txBox="1"/>
            <p:nvPr/>
          </p:nvSpPr>
          <p:spPr bwMode="auto">
            <a:xfrm>
              <a:off x="-6729230" y="4908504"/>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31807" name="Straight Connector 31806">
              <a:extLst>
                <a:ext uri="{FF2B5EF4-FFF2-40B4-BE49-F238E27FC236}">
                  <a16:creationId xmlns:a16="http://schemas.microsoft.com/office/drawing/2014/main" id="{BBD1ED06-B87E-E21C-CF22-211F63590513}"/>
                </a:ext>
              </a:extLst>
            </p:cNvPr>
            <p:cNvCxnSpPr/>
            <p:nvPr/>
          </p:nvCxnSpPr>
          <p:spPr bwMode="auto">
            <a:xfrm flipV="1">
              <a:off x="-2006426" y="1836615"/>
              <a:ext cx="0" cy="3264006"/>
            </a:xfrm>
            <a:prstGeom prst="line">
              <a:avLst/>
            </a:prstGeom>
            <a:noFill/>
            <a:ln w="28575" cap="flat" cmpd="sng" algn="ctr">
              <a:solidFill>
                <a:schemeClr val="bg1"/>
              </a:solidFill>
              <a:prstDash val="sysDot"/>
              <a:round/>
              <a:headEnd type="none" w="med" len="med"/>
              <a:tailEnd type="none" w="med" len="med"/>
            </a:ln>
            <a:effectLst/>
          </p:spPr>
        </p:cxnSp>
        <p:sp>
          <p:nvSpPr>
            <p:cNvPr id="31808" name="TextBox 31807">
              <a:extLst>
                <a:ext uri="{FF2B5EF4-FFF2-40B4-BE49-F238E27FC236}">
                  <a16:creationId xmlns:a16="http://schemas.microsoft.com/office/drawing/2014/main" id="{E463E71C-6660-0813-F088-7D722671AA43}"/>
                </a:ext>
              </a:extLst>
            </p:cNvPr>
            <p:cNvSpPr txBox="1"/>
            <p:nvPr/>
          </p:nvSpPr>
          <p:spPr bwMode="auto">
            <a:xfrm>
              <a:off x="-1981760" y="1560407"/>
              <a:ext cx="2449106" cy="85662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36-mo rate</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80.9%</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68.1%</a:t>
              </a:r>
            </a:p>
          </p:txBody>
        </p:sp>
      </p:grpSp>
      <p:sp>
        <p:nvSpPr>
          <p:cNvPr id="31809" name="Freeform 31808">
            <a:extLst>
              <a:ext uri="{FF2B5EF4-FFF2-40B4-BE49-F238E27FC236}">
                <a16:creationId xmlns:a16="http://schemas.microsoft.com/office/drawing/2014/main" id="{C02D45F4-CD6C-6EF6-2A5D-E2076998EA35}"/>
              </a:ext>
            </a:extLst>
          </p:cNvPr>
          <p:cNvSpPr/>
          <p:nvPr/>
        </p:nvSpPr>
        <p:spPr bwMode="auto">
          <a:xfrm>
            <a:off x="1507958" y="1792705"/>
            <a:ext cx="4162926" cy="842211"/>
          </a:xfrm>
          <a:custGeom>
            <a:avLst/>
            <a:gdLst>
              <a:gd name="connsiteX0" fmla="*/ 0 w 4162926"/>
              <a:gd name="connsiteY0" fmla="*/ 0 h 842211"/>
              <a:gd name="connsiteX1" fmla="*/ 481263 w 4162926"/>
              <a:gd name="connsiteY1" fmla="*/ 0 h 842211"/>
              <a:gd name="connsiteX2" fmla="*/ 481263 w 4162926"/>
              <a:gd name="connsiteY2" fmla="*/ 40106 h 842211"/>
              <a:gd name="connsiteX3" fmla="*/ 533400 w 4162926"/>
              <a:gd name="connsiteY3" fmla="*/ 40106 h 842211"/>
              <a:gd name="connsiteX4" fmla="*/ 533400 w 4162926"/>
              <a:gd name="connsiteY4" fmla="*/ 84221 h 842211"/>
              <a:gd name="connsiteX5" fmla="*/ 617621 w 4162926"/>
              <a:gd name="connsiteY5" fmla="*/ 84221 h 842211"/>
              <a:gd name="connsiteX6" fmla="*/ 617621 w 4162926"/>
              <a:gd name="connsiteY6" fmla="*/ 100263 h 842211"/>
              <a:gd name="connsiteX7" fmla="*/ 737937 w 4162926"/>
              <a:gd name="connsiteY7" fmla="*/ 100263 h 842211"/>
              <a:gd name="connsiteX8" fmla="*/ 737937 w 4162926"/>
              <a:gd name="connsiteY8" fmla="*/ 144379 h 842211"/>
              <a:gd name="connsiteX9" fmla="*/ 906379 w 4162926"/>
              <a:gd name="connsiteY9" fmla="*/ 144379 h 842211"/>
              <a:gd name="connsiteX10" fmla="*/ 906379 w 4162926"/>
              <a:gd name="connsiteY10" fmla="*/ 168442 h 842211"/>
              <a:gd name="connsiteX11" fmla="*/ 1283368 w 4162926"/>
              <a:gd name="connsiteY11" fmla="*/ 168442 h 842211"/>
              <a:gd name="connsiteX12" fmla="*/ 1283368 w 4162926"/>
              <a:gd name="connsiteY12" fmla="*/ 200527 h 842211"/>
              <a:gd name="connsiteX13" fmla="*/ 1536031 w 4162926"/>
              <a:gd name="connsiteY13" fmla="*/ 200527 h 842211"/>
              <a:gd name="connsiteX14" fmla="*/ 1536031 w 4162926"/>
              <a:gd name="connsiteY14" fmla="*/ 224590 h 842211"/>
              <a:gd name="connsiteX15" fmla="*/ 1712495 w 4162926"/>
              <a:gd name="connsiteY15" fmla="*/ 224590 h 842211"/>
              <a:gd name="connsiteX16" fmla="*/ 1712495 w 4162926"/>
              <a:gd name="connsiteY16" fmla="*/ 224590 h 842211"/>
              <a:gd name="connsiteX17" fmla="*/ 1712495 w 4162926"/>
              <a:gd name="connsiteY17" fmla="*/ 260684 h 842211"/>
              <a:gd name="connsiteX18" fmla="*/ 1824789 w 4162926"/>
              <a:gd name="connsiteY18" fmla="*/ 260684 h 842211"/>
              <a:gd name="connsiteX19" fmla="*/ 1824789 w 4162926"/>
              <a:gd name="connsiteY19" fmla="*/ 272716 h 842211"/>
              <a:gd name="connsiteX20" fmla="*/ 1965158 w 4162926"/>
              <a:gd name="connsiteY20" fmla="*/ 272716 h 842211"/>
              <a:gd name="connsiteX21" fmla="*/ 1965158 w 4162926"/>
              <a:gd name="connsiteY21" fmla="*/ 272716 h 842211"/>
              <a:gd name="connsiteX22" fmla="*/ 1965158 w 4162926"/>
              <a:gd name="connsiteY22" fmla="*/ 272716 h 842211"/>
              <a:gd name="connsiteX23" fmla="*/ 1965158 w 4162926"/>
              <a:gd name="connsiteY23" fmla="*/ 308811 h 842211"/>
              <a:gd name="connsiteX24" fmla="*/ 2017295 w 4162926"/>
              <a:gd name="connsiteY24" fmla="*/ 308811 h 842211"/>
              <a:gd name="connsiteX25" fmla="*/ 2017295 w 4162926"/>
              <a:gd name="connsiteY25" fmla="*/ 308811 h 842211"/>
              <a:gd name="connsiteX26" fmla="*/ 2017295 w 4162926"/>
              <a:gd name="connsiteY26" fmla="*/ 340895 h 842211"/>
              <a:gd name="connsiteX27" fmla="*/ 2113547 w 4162926"/>
              <a:gd name="connsiteY27" fmla="*/ 340895 h 842211"/>
              <a:gd name="connsiteX28" fmla="*/ 2113547 w 4162926"/>
              <a:gd name="connsiteY28" fmla="*/ 372979 h 842211"/>
              <a:gd name="connsiteX29" fmla="*/ 2382253 w 4162926"/>
              <a:gd name="connsiteY29" fmla="*/ 372979 h 842211"/>
              <a:gd name="connsiteX30" fmla="*/ 2382253 w 4162926"/>
              <a:gd name="connsiteY30" fmla="*/ 441158 h 842211"/>
              <a:gd name="connsiteX31" fmla="*/ 2542674 w 4162926"/>
              <a:gd name="connsiteY31" fmla="*/ 441158 h 842211"/>
              <a:gd name="connsiteX32" fmla="*/ 2542674 w 4162926"/>
              <a:gd name="connsiteY32" fmla="*/ 441158 h 842211"/>
              <a:gd name="connsiteX33" fmla="*/ 2542674 w 4162926"/>
              <a:gd name="connsiteY33" fmla="*/ 473242 h 842211"/>
              <a:gd name="connsiteX34" fmla="*/ 2759242 w 4162926"/>
              <a:gd name="connsiteY34" fmla="*/ 473242 h 842211"/>
              <a:gd name="connsiteX35" fmla="*/ 2759242 w 4162926"/>
              <a:gd name="connsiteY35" fmla="*/ 473242 h 842211"/>
              <a:gd name="connsiteX36" fmla="*/ 2759242 w 4162926"/>
              <a:gd name="connsiteY36" fmla="*/ 505327 h 842211"/>
              <a:gd name="connsiteX37" fmla="*/ 3096126 w 4162926"/>
              <a:gd name="connsiteY37" fmla="*/ 505327 h 842211"/>
              <a:gd name="connsiteX38" fmla="*/ 3096126 w 4162926"/>
              <a:gd name="connsiteY38" fmla="*/ 545432 h 842211"/>
              <a:gd name="connsiteX39" fmla="*/ 3585410 w 4162926"/>
              <a:gd name="connsiteY39" fmla="*/ 545432 h 842211"/>
              <a:gd name="connsiteX40" fmla="*/ 3585410 w 4162926"/>
              <a:gd name="connsiteY40" fmla="*/ 597569 h 842211"/>
              <a:gd name="connsiteX41" fmla="*/ 3633537 w 4162926"/>
              <a:gd name="connsiteY41" fmla="*/ 597569 h 842211"/>
              <a:gd name="connsiteX42" fmla="*/ 3633537 w 4162926"/>
              <a:gd name="connsiteY42" fmla="*/ 733927 h 842211"/>
              <a:gd name="connsiteX43" fmla="*/ 3693695 w 4162926"/>
              <a:gd name="connsiteY43" fmla="*/ 733927 h 842211"/>
              <a:gd name="connsiteX44" fmla="*/ 3693695 w 4162926"/>
              <a:gd name="connsiteY44" fmla="*/ 842211 h 842211"/>
              <a:gd name="connsiteX45" fmla="*/ 4162926 w 4162926"/>
              <a:gd name="connsiteY45" fmla="*/ 842211 h 8422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4162926" h="842211">
                <a:moveTo>
                  <a:pt x="0" y="0"/>
                </a:moveTo>
                <a:lnTo>
                  <a:pt x="481263" y="0"/>
                </a:lnTo>
                <a:lnTo>
                  <a:pt x="481263" y="40106"/>
                </a:lnTo>
                <a:lnTo>
                  <a:pt x="533400" y="40106"/>
                </a:lnTo>
                <a:lnTo>
                  <a:pt x="533400" y="84221"/>
                </a:lnTo>
                <a:lnTo>
                  <a:pt x="617621" y="84221"/>
                </a:lnTo>
                <a:lnTo>
                  <a:pt x="617621" y="100263"/>
                </a:lnTo>
                <a:lnTo>
                  <a:pt x="737937" y="100263"/>
                </a:lnTo>
                <a:lnTo>
                  <a:pt x="737937" y="144379"/>
                </a:lnTo>
                <a:lnTo>
                  <a:pt x="906379" y="144379"/>
                </a:lnTo>
                <a:lnTo>
                  <a:pt x="906379" y="168442"/>
                </a:lnTo>
                <a:lnTo>
                  <a:pt x="1283368" y="168442"/>
                </a:lnTo>
                <a:lnTo>
                  <a:pt x="1283368" y="200527"/>
                </a:lnTo>
                <a:lnTo>
                  <a:pt x="1536031" y="200527"/>
                </a:lnTo>
                <a:lnTo>
                  <a:pt x="1536031" y="224590"/>
                </a:lnTo>
                <a:lnTo>
                  <a:pt x="1712495" y="224590"/>
                </a:lnTo>
                <a:lnTo>
                  <a:pt x="1712495" y="224590"/>
                </a:lnTo>
                <a:lnTo>
                  <a:pt x="1712495" y="260684"/>
                </a:lnTo>
                <a:lnTo>
                  <a:pt x="1824789" y="260684"/>
                </a:lnTo>
                <a:lnTo>
                  <a:pt x="1824789" y="272716"/>
                </a:lnTo>
                <a:lnTo>
                  <a:pt x="1965158" y="272716"/>
                </a:lnTo>
                <a:lnTo>
                  <a:pt x="1965158" y="272716"/>
                </a:lnTo>
                <a:lnTo>
                  <a:pt x="1965158" y="272716"/>
                </a:lnTo>
                <a:lnTo>
                  <a:pt x="1965158" y="308811"/>
                </a:lnTo>
                <a:lnTo>
                  <a:pt x="2017295" y="308811"/>
                </a:lnTo>
                <a:lnTo>
                  <a:pt x="2017295" y="308811"/>
                </a:lnTo>
                <a:lnTo>
                  <a:pt x="2017295" y="340895"/>
                </a:lnTo>
                <a:lnTo>
                  <a:pt x="2113547" y="340895"/>
                </a:lnTo>
                <a:lnTo>
                  <a:pt x="2113547" y="372979"/>
                </a:lnTo>
                <a:lnTo>
                  <a:pt x="2382253" y="372979"/>
                </a:lnTo>
                <a:lnTo>
                  <a:pt x="2382253" y="441158"/>
                </a:lnTo>
                <a:lnTo>
                  <a:pt x="2542674" y="441158"/>
                </a:lnTo>
                <a:lnTo>
                  <a:pt x="2542674" y="441158"/>
                </a:lnTo>
                <a:lnTo>
                  <a:pt x="2542674" y="473242"/>
                </a:lnTo>
                <a:lnTo>
                  <a:pt x="2759242" y="473242"/>
                </a:lnTo>
                <a:lnTo>
                  <a:pt x="2759242" y="473242"/>
                </a:lnTo>
                <a:lnTo>
                  <a:pt x="2759242" y="505327"/>
                </a:lnTo>
                <a:lnTo>
                  <a:pt x="3096126" y="505327"/>
                </a:lnTo>
                <a:lnTo>
                  <a:pt x="3096126" y="545432"/>
                </a:lnTo>
                <a:lnTo>
                  <a:pt x="3585410" y="545432"/>
                </a:lnTo>
                <a:lnTo>
                  <a:pt x="3585410" y="597569"/>
                </a:lnTo>
                <a:lnTo>
                  <a:pt x="3633537" y="597569"/>
                </a:lnTo>
                <a:lnTo>
                  <a:pt x="3633537" y="733927"/>
                </a:lnTo>
                <a:lnTo>
                  <a:pt x="3693695" y="733927"/>
                </a:lnTo>
                <a:lnTo>
                  <a:pt x="3693695" y="842211"/>
                </a:lnTo>
                <a:lnTo>
                  <a:pt x="4162926" y="842211"/>
                </a:lnTo>
              </a:path>
            </a:pathLst>
          </a:custGeom>
          <a:noFill/>
          <a:ln w="28575">
            <a:solidFill>
              <a:schemeClr val="accent1"/>
            </a:solidFill>
            <a:miter lim="800000"/>
            <a:headEnd/>
            <a:tailEnd/>
          </a:ln>
        </p:spPr>
        <p:txBody>
          <a:bodyPr rtlCol="0" anchor="ctr"/>
          <a:lstStyle/>
          <a:p>
            <a:pPr algn="ctr"/>
            <a:endParaRPr lang="en-US"/>
          </a:p>
        </p:txBody>
      </p:sp>
      <p:grpSp>
        <p:nvGrpSpPr>
          <p:cNvPr id="31950" name="Group 31949">
            <a:extLst>
              <a:ext uri="{FF2B5EF4-FFF2-40B4-BE49-F238E27FC236}">
                <a16:creationId xmlns:a16="http://schemas.microsoft.com/office/drawing/2014/main" id="{4DAA82FF-D72A-C1CE-40A8-A52C870FC4EC}"/>
              </a:ext>
            </a:extLst>
          </p:cNvPr>
          <p:cNvGrpSpPr/>
          <p:nvPr/>
        </p:nvGrpSpPr>
        <p:grpSpPr>
          <a:xfrm>
            <a:off x="1507958" y="1737902"/>
            <a:ext cx="4186989" cy="1038595"/>
            <a:chOff x="1507958" y="1737902"/>
            <a:chExt cx="4186989" cy="1038595"/>
          </a:xfrm>
        </p:grpSpPr>
        <p:sp>
          <p:nvSpPr>
            <p:cNvPr id="31810" name="Freeform 31809">
              <a:extLst>
                <a:ext uri="{FF2B5EF4-FFF2-40B4-BE49-F238E27FC236}">
                  <a16:creationId xmlns:a16="http://schemas.microsoft.com/office/drawing/2014/main" id="{18E29CC5-4068-AEB4-5BFF-3E55BA66BFC6}"/>
                </a:ext>
              </a:extLst>
            </p:cNvPr>
            <p:cNvSpPr/>
            <p:nvPr/>
          </p:nvSpPr>
          <p:spPr bwMode="auto">
            <a:xfrm>
              <a:off x="2233863" y="1989221"/>
              <a:ext cx="3461084" cy="782053"/>
            </a:xfrm>
            <a:custGeom>
              <a:avLst/>
              <a:gdLst>
                <a:gd name="connsiteX0" fmla="*/ 3461084 w 3461084"/>
                <a:gd name="connsiteY0" fmla="*/ 782053 h 782053"/>
                <a:gd name="connsiteX1" fmla="*/ 2863516 w 3461084"/>
                <a:gd name="connsiteY1" fmla="*/ 782053 h 782053"/>
                <a:gd name="connsiteX2" fmla="*/ 2863516 w 3461084"/>
                <a:gd name="connsiteY2" fmla="*/ 737937 h 782053"/>
                <a:gd name="connsiteX3" fmla="*/ 2426369 w 3461084"/>
                <a:gd name="connsiteY3" fmla="*/ 737937 h 782053"/>
                <a:gd name="connsiteX4" fmla="*/ 2426369 w 3461084"/>
                <a:gd name="connsiteY4" fmla="*/ 641684 h 782053"/>
                <a:gd name="connsiteX5" fmla="*/ 2326105 w 3461084"/>
                <a:gd name="connsiteY5" fmla="*/ 641684 h 782053"/>
                <a:gd name="connsiteX6" fmla="*/ 2326105 w 3461084"/>
                <a:gd name="connsiteY6" fmla="*/ 601579 h 782053"/>
                <a:gd name="connsiteX7" fmla="*/ 2057400 w 3461084"/>
                <a:gd name="connsiteY7" fmla="*/ 601579 h 782053"/>
                <a:gd name="connsiteX8" fmla="*/ 2057400 w 3461084"/>
                <a:gd name="connsiteY8" fmla="*/ 581526 h 782053"/>
                <a:gd name="connsiteX9" fmla="*/ 1848853 w 3461084"/>
                <a:gd name="connsiteY9" fmla="*/ 581526 h 782053"/>
                <a:gd name="connsiteX10" fmla="*/ 1848853 w 3461084"/>
                <a:gd name="connsiteY10" fmla="*/ 537411 h 782053"/>
                <a:gd name="connsiteX11" fmla="*/ 1812758 w 3461084"/>
                <a:gd name="connsiteY11" fmla="*/ 537411 h 782053"/>
                <a:gd name="connsiteX12" fmla="*/ 1812758 w 3461084"/>
                <a:gd name="connsiteY12" fmla="*/ 513347 h 782053"/>
                <a:gd name="connsiteX13" fmla="*/ 1720516 w 3461084"/>
                <a:gd name="connsiteY13" fmla="*/ 513347 h 782053"/>
                <a:gd name="connsiteX14" fmla="*/ 1720516 w 3461084"/>
                <a:gd name="connsiteY14" fmla="*/ 453190 h 782053"/>
                <a:gd name="connsiteX15" fmla="*/ 1628274 w 3461084"/>
                <a:gd name="connsiteY15" fmla="*/ 453190 h 782053"/>
                <a:gd name="connsiteX16" fmla="*/ 1628274 w 3461084"/>
                <a:gd name="connsiteY16" fmla="*/ 425116 h 782053"/>
                <a:gd name="connsiteX17" fmla="*/ 1335505 w 3461084"/>
                <a:gd name="connsiteY17" fmla="*/ 425116 h 782053"/>
                <a:gd name="connsiteX18" fmla="*/ 1335505 w 3461084"/>
                <a:gd name="connsiteY18" fmla="*/ 320842 h 782053"/>
                <a:gd name="connsiteX19" fmla="*/ 982579 w 3461084"/>
                <a:gd name="connsiteY19" fmla="*/ 320842 h 782053"/>
                <a:gd name="connsiteX20" fmla="*/ 982579 w 3461084"/>
                <a:gd name="connsiteY20" fmla="*/ 260684 h 782053"/>
                <a:gd name="connsiteX21" fmla="*/ 753979 w 3461084"/>
                <a:gd name="connsiteY21" fmla="*/ 260684 h 782053"/>
                <a:gd name="connsiteX22" fmla="*/ 753979 w 3461084"/>
                <a:gd name="connsiteY22" fmla="*/ 208547 h 782053"/>
                <a:gd name="connsiteX23" fmla="*/ 469232 w 3461084"/>
                <a:gd name="connsiteY23" fmla="*/ 208547 h 782053"/>
                <a:gd name="connsiteX24" fmla="*/ 469232 w 3461084"/>
                <a:gd name="connsiteY24" fmla="*/ 144379 h 782053"/>
                <a:gd name="connsiteX25" fmla="*/ 340895 w 3461084"/>
                <a:gd name="connsiteY25" fmla="*/ 144379 h 782053"/>
                <a:gd name="connsiteX26" fmla="*/ 340895 w 3461084"/>
                <a:gd name="connsiteY26" fmla="*/ 104274 h 782053"/>
                <a:gd name="connsiteX27" fmla="*/ 300790 w 3461084"/>
                <a:gd name="connsiteY27" fmla="*/ 104274 h 782053"/>
                <a:gd name="connsiteX28" fmla="*/ 300790 w 3461084"/>
                <a:gd name="connsiteY28" fmla="*/ 92242 h 782053"/>
                <a:gd name="connsiteX29" fmla="*/ 216569 w 3461084"/>
                <a:gd name="connsiteY29" fmla="*/ 92242 h 782053"/>
                <a:gd name="connsiteX30" fmla="*/ 216569 w 3461084"/>
                <a:gd name="connsiteY30" fmla="*/ 36095 h 782053"/>
                <a:gd name="connsiteX31" fmla="*/ 96253 w 3461084"/>
                <a:gd name="connsiteY31" fmla="*/ 36095 h 782053"/>
                <a:gd name="connsiteX32" fmla="*/ 96253 w 3461084"/>
                <a:gd name="connsiteY32" fmla="*/ 36095 h 782053"/>
                <a:gd name="connsiteX33" fmla="*/ 96253 w 3461084"/>
                <a:gd name="connsiteY33" fmla="*/ 0 h 782053"/>
                <a:gd name="connsiteX34" fmla="*/ 0 w 3461084"/>
                <a:gd name="connsiteY34" fmla="*/ 0 h 782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61084" h="782053">
                  <a:moveTo>
                    <a:pt x="3461084" y="782053"/>
                  </a:moveTo>
                  <a:lnTo>
                    <a:pt x="2863516" y="782053"/>
                  </a:lnTo>
                  <a:lnTo>
                    <a:pt x="2863516" y="737937"/>
                  </a:lnTo>
                  <a:lnTo>
                    <a:pt x="2426369" y="737937"/>
                  </a:lnTo>
                  <a:lnTo>
                    <a:pt x="2426369" y="641684"/>
                  </a:lnTo>
                  <a:lnTo>
                    <a:pt x="2326105" y="641684"/>
                  </a:lnTo>
                  <a:lnTo>
                    <a:pt x="2326105" y="601579"/>
                  </a:lnTo>
                  <a:lnTo>
                    <a:pt x="2057400" y="601579"/>
                  </a:lnTo>
                  <a:lnTo>
                    <a:pt x="2057400" y="581526"/>
                  </a:lnTo>
                  <a:lnTo>
                    <a:pt x="1848853" y="581526"/>
                  </a:lnTo>
                  <a:lnTo>
                    <a:pt x="1848853" y="537411"/>
                  </a:lnTo>
                  <a:lnTo>
                    <a:pt x="1812758" y="537411"/>
                  </a:lnTo>
                  <a:lnTo>
                    <a:pt x="1812758" y="513347"/>
                  </a:lnTo>
                  <a:lnTo>
                    <a:pt x="1720516" y="513347"/>
                  </a:lnTo>
                  <a:lnTo>
                    <a:pt x="1720516" y="453190"/>
                  </a:lnTo>
                  <a:lnTo>
                    <a:pt x="1628274" y="453190"/>
                  </a:lnTo>
                  <a:lnTo>
                    <a:pt x="1628274" y="425116"/>
                  </a:lnTo>
                  <a:lnTo>
                    <a:pt x="1335505" y="425116"/>
                  </a:lnTo>
                  <a:lnTo>
                    <a:pt x="1335505" y="320842"/>
                  </a:lnTo>
                  <a:lnTo>
                    <a:pt x="982579" y="320842"/>
                  </a:lnTo>
                  <a:lnTo>
                    <a:pt x="982579" y="260684"/>
                  </a:lnTo>
                  <a:lnTo>
                    <a:pt x="753979" y="260684"/>
                  </a:lnTo>
                  <a:lnTo>
                    <a:pt x="753979" y="208547"/>
                  </a:lnTo>
                  <a:lnTo>
                    <a:pt x="469232" y="208547"/>
                  </a:lnTo>
                  <a:lnTo>
                    <a:pt x="469232" y="144379"/>
                  </a:lnTo>
                  <a:lnTo>
                    <a:pt x="340895" y="144379"/>
                  </a:lnTo>
                  <a:lnTo>
                    <a:pt x="340895" y="104274"/>
                  </a:lnTo>
                  <a:lnTo>
                    <a:pt x="300790" y="104274"/>
                  </a:lnTo>
                  <a:lnTo>
                    <a:pt x="300790" y="92242"/>
                  </a:lnTo>
                  <a:lnTo>
                    <a:pt x="216569" y="92242"/>
                  </a:lnTo>
                  <a:lnTo>
                    <a:pt x="216569" y="36095"/>
                  </a:lnTo>
                  <a:lnTo>
                    <a:pt x="96253" y="36095"/>
                  </a:lnTo>
                  <a:lnTo>
                    <a:pt x="96253" y="36095"/>
                  </a:lnTo>
                  <a:lnTo>
                    <a:pt x="96253"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1811" name="Freeform 31810">
              <a:extLst>
                <a:ext uri="{FF2B5EF4-FFF2-40B4-BE49-F238E27FC236}">
                  <a16:creationId xmlns:a16="http://schemas.microsoft.com/office/drawing/2014/main" id="{3EEC24D4-B3F3-7D6A-5C62-E2DA245C0BAE}"/>
                </a:ext>
              </a:extLst>
            </p:cNvPr>
            <p:cNvSpPr/>
            <p:nvPr/>
          </p:nvSpPr>
          <p:spPr bwMode="auto">
            <a:xfrm>
              <a:off x="1507958" y="1800726"/>
              <a:ext cx="737937" cy="184485"/>
            </a:xfrm>
            <a:custGeom>
              <a:avLst/>
              <a:gdLst>
                <a:gd name="connsiteX0" fmla="*/ 0 w 737937"/>
                <a:gd name="connsiteY0" fmla="*/ 0 h 184485"/>
                <a:gd name="connsiteX1" fmla="*/ 328863 w 737937"/>
                <a:gd name="connsiteY1" fmla="*/ 0 h 184485"/>
                <a:gd name="connsiteX2" fmla="*/ 328863 w 737937"/>
                <a:gd name="connsiteY2" fmla="*/ 20053 h 184485"/>
                <a:gd name="connsiteX3" fmla="*/ 445168 w 737937"/>
                <a:gd name="connsiteY3" fmla="*/ 20053 h 184485"/>
                <a:gd name="connsiteX4" fmla="*/ 445168 w 737937"/>
                <a:gd name="connsiteY4" fmla="*/ 92242 h 184485"/>
                <a:gd name="connsiteX5" fmla="*/ 501316 w 737937"/>
                <a:gd name="connsiteY5" fmla="*/ 92242 h 184485"/>
                <a:gd name="connsiteX6" fmla="*/ 501316 w 737937"/>
                <a:gd name="connsiteY6" fmla="*/ 148390 h 184485"/>
                <a:gd name="connsiteX7" fmla="*/ 501316 w 737937"/>
                <a:gd name="connsiteY7" fmla="*/ 148390 h 184485"/>
                <a:gd name="connsiteX8" fmla="*/ 521368 w 737937"/>
                <a:gd name="connsiteY8" fmla="*/ 168442 h 184485"/>
                <a:gd name="connsiteX9" fmla="*/ 637674 w 737937"/>
                <a:gd name="connsiteY9" fmla="*/ 168442 h 184485"/>
                <a:gd name="connsiteX10" fmla="*/ 637674 w 737937"/>
                <a:gd name="connsiteY10" fmla="*/ 172453 h 184485"/>
                <a:gd name="connsiteX11" fmla="*/ 737937 w 737937"/>
                <a:gd name="connsiteY11" fmla="*/ 172453 h 184485"/>
                <a:gd name="connsiteX12" fmla="*/ 737937 w 737937"/>
                <a:gd name="connsiteY12" fmla="*/ 184485 h 184485"/>
                <a:gd name="connsiteX0" fmla="*/ 0 w 737937"/>
                <a:gd name="connsiteY0" fmla="*/ 0 h 184485"/>
                <a:gd name="connsiteX1" fmla="*/ 328863 w 737937"/>
                <a:gd name="connsiteY1" fmla="*/ 0 h 184485"/>
                <a:gd name="connsiteX2" fmla="*/ 328863 w 737937"/>
                <a:gd name="connsiteY2" fmla="*/ 20053 h 184485"/>
                <a:gd name="connsiteX3" fmla="*/ 445168 w 737937"/>
                <a:gd name="connsiteY3" fmla="*/ 20053 h 184485"/>
                <a:gd name="connsiteX4" fmla="*/ 445168 w 737937"/>
                <a:gd name="connsiteY4" fmla="*/ 92242 h 184485"/>
                <a:gd name="connsiteX5" fmla="*/ 501316 w 737937"/>
                <a:gd name="connsiteY5" fmla="*/ 92242 h 184485"/>
                <a:gd name="connsiteX6" fmla="*/ 501316 w 737937"/>
                <a:gd name="connsiteY6" fmla="*/ 148390 h 184485"/>
                <a:gd name="connsiteX7" fmla="*/ 501316 w 737937"/>
                <a:gd name="connsiteY7" fmla="*/ 148390 h 184485"/>
                <a:gd name="connsiteX8" fmla="*/ 521368 w 737937"/>
                <a:gd name="connsiteY8" fmla="*/ 172453 h 184485"/>
                <a:gd name="connsiteX9" fmla="*/ 637674 w 737937"/>
                <a:gd name="connsiteY9" fmla="*/ 168442 h 184485"/>
                <a:gd name="connsiteX10" fmla="*/ 637674 w 737937"/>
                <a:gd name="connsiteY10" fmla="*/ 172453 h 184485"/>
                <a:gd name="connsiteX11" fmla="*/ 737937 w 737937"/>
                <a:gd name="connsiteY11" fmla="*/ 172453 h 184485"/>
                <a:gd name="connsiteX12" fmla="*/ 737937 w 737937"/>
                <a:gd name="connsiteY12" fmla="*/ 184485 h 184485"/>
                <a:gd name="connsiteX0" fmla="*/ 0 w 737937"/>
                <a:gd name="connsiteY0" fmla="*/ 0 h 184485"/>
                <a:gd name="connsiteX1" fmla="*/ 328863 w 737937"/>
                <a:gd name="connsiteY1" fmla="*/ 0 h 184485"/>
                <a:gd name="connsiteX2" fmla="*/ 328863 w 737937"/>
                <a:gd name="connsiteY2" fmla="*/ 20053 h 184485"/>
                <a:gd name="connsiteX3" fmla="*/ 445168 w 737937"/>
                <a:gd name="connsiteY3" fmla="*/ 20053 h 184485"/>
                <a:gd name="connsiteX4" fmla="*/ 445168 w 737937"/>
                <a:gd name="connsiteY4" fmla="*/ 92242 h 184485"/>
                <a:gd name="connsiteX5" fmla="*/ 501316 w 737937"/>
                <a:gd name="connsiteY5" fmla="*/ 92242 h 184485"/>
                <a:gd name="connsiteX6" fmla="*/ 501316 w 737937"/>
                <a:gd name="connsiteY6" fmla="*/ 148390 h 184485"/>
                <a:gd name="connsiteX7" fmla="*/ 533400 w 737937"/>
                <a:gd name="connsiteY7" fmla="*/ 148390 h 184485"/>
                <a:gd name="connsiteX8" fmla="*/ 521368 w 737937"/>
                <a:gd name="connsiteY8" fmla="*/ 172453 h 184485"/>
                <a:gd name="connsiteX9" fmla="*/ 637674 w 737937"/>
                <a:gd name="connsiteY9" fmla="*/ 168442 h 184485"/>
                <a:gd name="connsiteX10" fmla="*/ 637674 w 737937"/>
                <a:gd name="connsiteY10" fmla="*/ 172453 h 184485"/>
                <a:gd name="connsiteX11" fmla="*/ 737937 w 737937"/>
                <a:gd name="connsiteY11" fmla="*/ 172453 h 184485"/>
                <a:gd name="connsiteX12" fmla="*/ 737937 w 737937"/>
                <a:gd name="connsiteY12" fmla="*/ 184485 h 184485"/>
                <a:gd name="connsiteX0" fmla="*/ 0 w 737937"/>
                <a:gd name="connsiteY0" fmla="*/ 0 h 184485"/>
                <a:gd name="connsiteX1" fmla="*/ 328863 w 737937"/>
                <a:gd name="connsiteY1" fmla="*/ 0 h 184485"/>
                <a:gd name="connsiteX2" fmla="*/ 328863 w 737937"/>
                <a:gd name="connsiteY2" fmla="*/ 20053 h 184485"/>
                <a:gd name="connsiteX3" fmla="*/ 445168 w 737937"/>
                <a:gd name="connsiteY3" fmla="*/ 20053 h 184485"/>
                <a:gd name="connsiteX4" fmla="*/ 445168 w 737937"/>
                <a:gd name="connsiteY4" fmla="*/ 92242 h 184485"/>
                <a:gd name="connsiteX5" fmla="*/ 501316 w 737937"/>
                <a:gd name="connsiteY5" fmla="*/ 92242 h 184485"/>
                <a:gd name="connsiteX6" fmla="*/ 501316 w 737937"/>
                <a:gd name="connsiteY6" fmla="*/ 148390 h 184485"/>
                <a:gd name="connsiteX7" fmla="*/ 533400 w 737937"/>
                <a:gd name="connsiteY7" fmla="*/ 148390 h 184485"/>
                <a:gd name="connsiteX8" fmla="*/ 529389 w 737937"/>
                <a:gd name="connsiteY8" fmla="*/ 172453 h 184485"/>
                <a:gd name="connsiteX9" fmla="*/ 637674 w 737937"/>
                <a:gd name="connsiteY9" fmla="*/ 168442 h 184485"/>
                <a:gd name="connsiteX10" fmla="*/ 637674 w 737937"/>
                <a:gd name="connsiteY10" fmla="*/ 172453 h 184485"/>
                <a:gd name="connsiteX11" fmla="*/ 737937 w 737937"/>
                <a:gd name="connsiteY11" fmla="*/ 172453 h 184485"/>
                <a:gd name="connsiteX12" fmla="*/ 737937 w 737937"/>
                <a:gd name="connsiteY12" fmla="*/ 184485 h 18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737937" h="184485">
                  <a:moveTo>
                    <a:pt x="0" y="0"/>
                  </a:moveTo>
                  <a:lnTo>
                    <a:pt x="328863" y="0"/>
                  </a:lnTo>
                  <a:lnTo>
                    <a:pt x="328863" y="20053"/>
                  </a:lnTo>
                  <a:lnTo>
                    <a:pt x="445168" y="20053"/>
                  </a:lnTo>
                  <a:lnTo>
                    <a:pt x="445168" y="92242"/>
                  </a:lnTo>
                  <a:lnTo>
                    <a:pt x="501316" y="92242"/>
                  </a:lnTo>
                  <a:lnTo>
                    <a:pt x="501316" y="148390"/>
                  </a:lnTo>
                  <a:lnTo>
                    <a:pt x="533400" y="148390"/>
                  </a:lnTo>
                  <a:lnTo>
                    <a:pt x="529389" y="172453"/>
                  </a:lnTo>
                  <a:lnTo>
                    <a:pt x="637674" y="168442"/>
                  </a:lnTo>
                  <a:lnTo>
                    <a:pt x="637674" y="172453"/>
                  </a:lnTo>
                  <a:lnTo>
                    <a:pt x="737937" y="172453"/>
                  </a:lnTo>
                  <a:lnTo>
                    <a:pt x="737937" y="184485"/>
                  </a:lnTo>
                </a:path>
              </a:pathLst>
            </a:custGeom>
            <a:noFill/>
            <a:ln w="28575">
              <a:solidFill>
                <a:schemeClr val="accent3"/>
              </a:solidFill>
              <a:miter lim="800000"/>
              <a:headEnd/>
              <a:tailEnd/>
            </a:ln>
          </p:spPr>
          <p:txBody>
            <a:bodyPr rtlCol="0" anchor="ctr"/>
            <a:lstStyle/>
            <a:p>
              <a:pPr algn="ctr"/>
              <a:endParaRPr lang="en-US"/>
            </a:p>
          </p:txBody>
        </p:sp>
        <p:cxnSp>
          <p:nvCxnSpPr>
            <p:cNvPr id="31881" name="Straight Connector 31880">
              <a:extLst>
                <a:ext uri="{FF2B5EF4-FFF2-40B4-BE49-F238E27FC236}">
                  <a16:creationId xmlns:a16="http://schemas.microsoft.com/office/drawing/2014/main" id="{B5DEDE52-4C7D-683D-B8FF-E058F8935C75}"/>
                </a:ext>
              </a:extLst>
            </p:cNvPr>
            <p:cNvCxnSpPr>
              <a:cxnSpLocks/>
            </p:cNvCxnSpPr>
            <p:nvPr/>
          </p:nvCxnSpPr>
          <p:spPr bwMode="auto">
            <a:xfrm>
              <a:off x="1590030" y="173790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4" name="Straight Connector 31883">
              <a:extLst>
                <a:ext uri="{FF2B5EF4-FFF2-40B4-BE49-F238E27FC236}">
                  <a16:creationId xmlns:a16="http://schemas.microsoft.com/office/drawing/2014/main" id="{64FCD03E-693C-B0D4-E608-860361A2731C}"/>
                </a:ext>
              </a:extLst>
            </p:cNvPr>
            <p:cNvCxnSpPr>
              <a:cxnSpLocks/>
            </p:cNvCxnSpPr>
            <p:nvPr/>
          </p:nvCxnSpPr>
          <p:spPr bwMode="auto">
            <a:xfrm>
              <a:off x="1862746" y="174592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5" name="Straight Connector 31884">
              <a:extLst>
                <a:ext uri="{FF2B5EF4-FFF2-40B4-BE49-F238E27FC236}">
                  <a16:creationId xmlns:a16="http://schemas.microsoft.com/office/drawing/2014/main" id="{E70BC18F-1FDC-B82B-6EFB-1D83A026B071}"/>
                </a:ext>
              </a:extLst>
            </p:cNvPr>
            <p:cNvCxnSpPr>
              <a:cxnSpLocks/>
            </p:cNvCxnSpPr>
            <p:nvPr/>
          </p:nvCxnSpPr>
          <p:spPr bwMode="auto">
            <a:xfrm>
              <a:off x="2039209" y="187827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6" name="Straight Connector 31885">
              <a:extLst>
                <a:ext uri="{FF2B5EF4-FFF2-40B4-BE49-F238E27FC236}">
                  <a16:creationId xmlns:a16="http://schemas.microsoft.com/office/drawing/2014/main" id="{9C907A69-7760-2C27-EABA-CD381DA71C28}"/>
                </a:ext>
              </a:extLst>
            </p:cNvPr>
            <p:cNvCxnSpPr>
              <a:cxnSpLocks/>
            </p:cNvCxnSpPr>
            <p:nvPr/>
          </p:nvCxnSpPr>
          <p:spPr bwMode="auto">
            <a:xfrm>
              <a:off x="2271820" y="19183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7" name="Straight Connector 31886">
              <a:extLst>
                <a:ext uri="{FF2B5EF4-FFF2-40B4-BE49-F238E27FC236}">
                  <a16:creationId xmlns:a16="http://schemas.microsoft.com/office/drawing/2014/main" id="{ABDE636B-0707-1C38-5803-FFF13BD9838C}"/>
                </a:ext>
              </a:extLst>
            </p:cNvPr>
            <p:cNvCxnSpPr>
              <a:cxnSpLocks/>
            </p:cNvCxnSpPr>
            <p:nvPr/>
          </p:nvCxnSpPr>
          <p:spPr bwMode="auto">
            <a:xfrm>
              <a:off x="2299893" y="19183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8" name="Straight Connector 31887">
              <a:extLst>
                <a:ext uri="{FF2B5EF4-FFF2-40B4-BE49-F238E27FC236}">
                  <a16:creationId xmlns:a16="http://schemas.microsoft.com/office/drawing/2014/main" id="{CC1541DB-5A9E-719A-DB5D-5C69C1431F57}"/>
                </a:ext>
              </a:extLst>
            </p:cNvPr>
            <p:cNvCxnSpPr>
              <a:cxnSpLocks/>
            </p:cNvCxnSpPr>
            <p:nvPr/>
          </p:nvCxnSpPr>
          <p:spPr bwMode="auto">
            <a:xfrm>
              <a:off x="2532503" y="201462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89" name="Straight Connector 31888">
              <a:extLst>
                <a:ext uri="{FF2B5EF4-FFF2-40B4-BE49-F238E27FC236}">
                  <a16:creationId xmlns:a16="http://schemas.microsoft.com/office/drawing/2014/main" id="{6BC6668D-9CDB-7703-DD5D-19DD9F64608B}"/>
                </a:ext>
              </a:extLst>
            </p:cNvPr>
            <p:cNvCxnSpPr>
              <a:cxnSpLocks/>
            </p:cNvCxnSpPr>
            <p:nvPr/>
          </p:nvCxnSpPr>
          <p:spPr bwMode="auto">
            <a:xfrm>
              <a:off x="2676883" y="206676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0" name="Straight Connector 31889">
              <a:extLst>
                <a:ext uri="{FF2B5EF4-FFF2-40B4-BE49-F238E27FC236}">
                  <a16:creationId xmlns:a16="http://schemas.microsoft.com/office/drawing/2014/main" id="{8BBC181F-6388-9075-5633-F65D5B39ECD5}"/>
                </a:ext>
              </a:extLst>
            </p:cNvPr>
            <p:cNvCxnSpPr>
              <a:cxnSpLocks/>
            </p:cNvCxnSpPr>
            <p:nvPr/>
          </p:nvCxnSpPr>
          <p:spPr bwMode="auto">
            <a:xfrm>
              <a:off x="2757093" y="213093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1" name="Straight Connector 31890">
              <a:extLst>
                <a:ext uri="{FF2B5EF4-FFF2-40B4-BE49-F238E27FC236}">
                  <a16:creationId xmlns:a16="http://schemas.microsoft.com/office/drawing/2014/main" id="{304C067F-1873-00AF-2041-570EA9B851B8}"/>
                </a:ext>
              </a:extLst>
            </p:cNvPr>
            <p:cNvCxnSpPr>
              <a:cxnSpLocks/>
            </p:cNvCxnSpPr>
            <p:nvPr/>
          </p:nvCxnSpPr>
          <p:spPr bwMode="auto">
            <a:xfrm>
              <a:off x="2833293" y="213494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2" name="Straight Connector 31891">
              <a:extLst>
                <a:ext uri="{FF2B5EF4-FFF2-40B4-BE49-F238E27FC236}">
                  <a16:creationId xmlns:a16="http://schemas.microsoft.com/office/drawing/2014/main" id="{AEACBF9E-B041-816C-72F7-63A647CEE9B2}"/>
                </a:ext>
              </a:extLst>
            </p:cNvPr>
            <p:cNvCxnSpPr>
              <a:cxnSpLocks/>
            </p:cNvCxnSpPr>
            <p:nvPr/>
          </p:nvCxnSpPr>
          <p:spPr bwMode="auto">
            <a:xfrm>
              <a:off x="3049861" y="218307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3" name="Straight Connector 31892">
              <a:extLst>
                <a:ext uri="{FF2B5EF4-FFF2-40B4-BE49-F238E27FC236}">
                  <a16:creationId xmlns:a16="http://schemas.microsoft.com/office/drawing/2014/main" id="{4AA21A74-C613-13F0-0076-1D5F10CF578E}"/>
                </a:ext>
              </a:extLst>
            </p:cNvPr>
            <p:cNvCxnSpPr>
              <a:cxnSpLocks/>
            </p:cNvCxnSpPr>
            <p:nvPr/>
          </p:nvCxnSpPr>
          <p:spPr bwMode="auto">
            <a:xfrm>
              <a:off x="3101998" y="218307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4" name="Straight Connector 31893">
              <a:extLst>
                <a:ext uri="{FF2B5EF4-FFF2-40B4-BE49-F238E27FC236}">
                  <a16:creationId xmlns:a16="http://schemas.microsoft.com/office/drawing/2014/main" id="{D10DECE2-771D-A0F8-8779-C22D281F23DF}"/>
                </a:ext>
              </a:extLst>
            </p:cNvPr>
            <p:cNvCxnSpPr>
              <a:cxnSpLocks/>
            </p:cNvCxnSpPr>
            <p:nvPr/>
          </p:nvCxnSpPr>
          <p:spPr bwMode="auto">
            <a:xfrm>
              <a:off x="3214293" y="219109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5" name="Straight Connector 31894">
              <a:extLst>
                <a:ext uri="{FF2B5EF4-FFF2-40B4-BE49-F238E27FC236}">
                  <a16:creationId xmlns:a16="http://schemas.microsoft.com/office/drawing/2014/main" id="{62401CFF-773D-422A-6FBF-464FDA9FE5FA}"/>
                </a:ext>
              </a:extLst>
            </p:cNvPr>
            <p:cNvCxnSpPr>
              <a:cxnSpLocks/>
            </p:cNvCxnSpPr>
            <p:nvPr/>
          </p:nvCxnSpPr>
          <p:spPr bwMode="auto">
            <a:xfrm>
              <a:off x="3478987" y="224322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6" name="Straight Connector 31895">
              <a:extLst>
                <a:ext uri="{FF2B5EF4-FFF2-40B4-BE49-F238E27FC236}">
                  <a16:creationId xmlns:a16="http://schemas.microsoft.com/office/drawing/2014/main" id="{711F6CB3-952A-89F7-E577-11D7DB2F9D07}"/>
                </a:ext>
              </a:extLst>
            </p:cNvPr>
            <p:cNvCxnSpPr>
              <a:cxnSpLocks/>
            </p:cNvCxnSpPr>
            <p:nvPr/>
          </p:nvCxnSpPr>
          <p:spPr bwMode="auto">
            <a:xfrm>
              <a:off x="3539145" y="224322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7" name="Straight Connector 31896">
              <a:extLst>
                <a:ext uri="{FF2B5EF4-FFF2-40B4-BE49-F238E27FC236}">
                  <a16:creationId xmlns:a16="http://schemas.microsoft.com/office/drawing/2014/main" id="{ED2188BA-51D7-EEFB-46B4-C0B8D2669515}"/>
                </a:ext>
              </a:extLst>
            </p:cNvPr>
            <p:cNvCxnSpPr>
              <a:cxnSpLocks/>
            </p:cNvCxnSpPr>
            <p:nvPr/>
          </p:nvCxnSpPr>
          <p:spPr bwMode="auto">
            <a:xfrm>
              <a:off x="3595292" y="233948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8" name="Straight Connector 31897">
              <a:extLst>
                <a:ext uri="{FF2B5EF4-FFF2-40B4-BE49-F238E27FC236}">
                  <a16:creationId xmlns:a16="http://schemas.microsoft.com/office/drawing/2014/main" id="{94D32984-EE6D-6C0A-0D54-7210EFE8606C}"/>
                </a:ext>
              </a:extLst>
            </p:cNvPr>
            <p:cNvCxnSpPr>
              <a:cxnSpLocks/>
            </p:cNvCxnSpPr>
            <p:nvPr/>
          </p:nvCxnSpPr>
          <p:spPr bwMode="auto">
            <a:xfrm>
              <a:off x="3635397" y="233948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899" name="Straight Connector 31898">
              <a:extLst>
                <a:ext uri="{FF2B5EF4-FFF2-40B4-BE49-F238E27FC236}">
                  <a16:creationId xmlns:a16="http://schemas.microsoft.com/office/drawing/2014/main" id="{DD9DDF53-4885-AA1D-13EF-679EBCD49CBB}"/>
                </a:ext>
              </a:extLst>
            </p:cNvPr>
            <p:cNvCxnSpPr>
              <a:cxnSpLocks/>
            </p:cNvCxnSpPr>
            <p:nvPr/>
          </p:nvCxnSpPr>
          <p:spPr bwMode="auto">
            <a:xfrm>
              <a:off x="3743681" y="234349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0" name="Straight Connector 31899">
              <a:extLst>
                <a:ext uri="{FF2B5EF4-FFF2-40B4-BE49-F238E27FC236}">
                  <a16:creationId xmlns:a16="http://schemas.microsoft.com/office/drawing/2014/main" id="{2156C7A6-DD3A-0CB0-DD48-F887990F0914}"/>
                </a:ext>
              </a:extLst>
            </p:cNvPr>
            <p:cNvCxnSpPr>
              <a:cxnSpLocks/>
            </p:cNvCxnSpPr>
            <p:nvPr/>
          </p:nvCxnSpPr>
          <p:spPr bwMode="auto">
            <a:xfrm>
              <a:off x="3811861" y="234349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1" name="Straight Connector 31900">
              <a:extLst>
                <a:ext uri="{FF2B5EF4-FFF2-40B4-BE49-F238E27FC236}">
                  <a16:creationId xmlns:a16="http://schemas.microsoft.com/office/drawing/2014/main" id="{6BBECB9B-A366-8333-C00E-39BA168411D4}"/>
                </a:ext>
              </a:extLst>
            </p:cNvPr>
            <p:cNvCxnSpPr>
              <a:cxnSpLocks/>
            </p:cNvCxnSpPr>
            <p:nvPr/>
          </p:nvCxnSpPr>
          <p:spPr bwMode="auto">
            <a:xfrm>
              <a:off x="3843945" y="234349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2" name="Straight Connector 31901">
              <a:extLst>
                <a:ext uri="{FF2B5EF4-FFF2-40B4-BE49-F238E27FC236}">
                  <a16:creationId xmlns:a16="http://schemas.microsoft.com/office/drawing/2014/main" id="{8DCA6769-2781-E723-1B14-9E9C171E02D3}"/>
                </a:ext>
              </a:extLst>
            </p:cNvPr>
            <p:cNvCxnSpPr>
              <a:cxnSpLocks/>
            </p:cNvCxnSpPr>
            <p:nvPr/>
          </p:nvCxnSpPr>
          <p:spPr bwMode="auto">
            <a:xfrm>
              <a:off x="3876029" y="234750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3" name="Straight Connector 31902">
              <a:extLst>
                <a:ext uri="{FF2B5EF4-FFF2-40B4-BE49-F238E27FC236}">
                  <a16:creationId xmlns:a16="http://schemas.microsoft.com/office/drawing/2014/main" id="{F53AF8D4-22B7-9802-CB1A-5304ABEE43D1}"/>
                </a:ext>
              </a:extLst>
            </p:cNvPr>
            <p:cNvCxnSpPr>
              <a:cxnSpLocks/>
            </p:cNvCxnSpPr>
            <p:nvPr/>
          </p:nvCxnSpPr>
          <p:spPr bwMode="auto">
            <a:xfrm>
              <a:off x="3900092" y="237156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4" name="Straight Connector 31903">
              <a:extLst>
                <a:ext uri="{FF2B5EF4-FFF2-40B4-BE49-F238E27FC236}">
                  <a16:creationId xmlns:a16="http://schemas.microsoft.com/office/drawing/2014/main" id="{9FF630BA-AAF8-C9D5-A789-F56CDAAAD708}"/>
                </a:ext>
              </a:extLst>
            </p:cNvPr>
            <p:cNvCxnSpPr>
              <a:cxnSpLocks/>
            </p:cNvCxnSpPr>
            <p:nvPr/>
          </p:nvCxnSpPr>
          <p:spPr bwMode="auto">
            <a:xfrm>
              <a:off x="3940198" y="238359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5" name="Straight Connector 31904">
              <a:extLst>
                <a:ext uri="{FF2B5EF4-FFF2-40B4-BE49-F238E27FC236}">
                  <a16:creationId xmlns:a16="http://schemas.microsoft.com/office/drawing/2014/main" id="{BE33E4C8-F38A-6646-33C7-9C95EA8DC54A}"/>
                </a:ext>
              </a:extLst>
            </p:cNvPr>
            <p:cNvCxnSpPr>
              <a:cxnSpLocks/>
            </p:cNvCxnSpPr>
            <p:nvPr/>
          </p:nvCxnSpPr>
          <p:spPr bwMode="auto">
            <a:xfrm>
              <a:off x="3980303" y="243172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6" name="Straight Connector 31905">
              <a:extLst>
                <a:ext uri="{FF2B5EF4-FFF2-40B4-BE49-F238E27FC236}">
                  <a16:creationId xmlns:a16="http://schemas.microsoft.com/office/drawing/2014/main" id="{064EC2CD-1FB0-E2A8-7F36-CA11C39D488F}"/>
                </a:ext>
              </a:extLst>
            </p:cNvPr>
            <p:cNvCxnSpPr>
              <a:cxnSpLocks/>
            </p:cNvCxnSpPr>
            <p:nvPr/>
          </p:nvCxnSpPr>
          <p:spPr bwMode="auto">
            <a:xfrm>
              <a:off x="4040462" y="243974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7" name="Straight Connector 31906">
              <a:extLst>
                <a:ext uri="{FF2B5EF4-FFF2-40B4-BE49-F238E27FC236}">
                  <a16:creationId xmlns:a16="http://schemas.microsoft.com/office/drawing/2014/main" id="{5EF7800B-F569-72CC-F7F1-6EBCF9E5B7C8}"/>
                </a:ext>
              </a:extLst>
            </p:cNvPr>
            <p:cNvCxnSpPr>
              <a:cxnSpLocks/>
            </p:cNvCxnSpPr>
            <p:nvPr/>
          </p:nvCxnSpPr>
          <p:spPr bwMode="auto">
            <a:xfrm>
              <a:off x="4080566" y="246781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8" name="Straight Connector 31907">
              <a:extLst>
                <a:ext uri="{FF2B5EF4-FFF2-40B4-BE49-F238E27FC236}">
                  <a16:creationId xmlns:a16="http://schemas.microsoft.com/office/drawing/2014/main" id="{9E94C47E-AFC4-94CA-7E05-EF4A12C5BAB8}"/>
                </a:ext>
              </a:extLst>
            </p:cNvPr>
            <p:cNvCxnSpPr>
              <a:cxnSpLocks/>
            </p:cNvCxnSpPr>
            <p:nvPr/>
          </p:nvCxnSpPr>
          <p:spPr bwMode="auto">
            <a:xfrm>
              <a:off x="4112651" y="249990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09" name="Straight Connector 31908">
              <a:extLst>
                <a:ext uri="{FF2B5EF4-FFF2-40B4-BE49-F238E27FC236}">
                  <a16:creationId xmlns:a16="http://schemas.microsoft.com/office/drawing/2014/main" id="{1A3661D3-05B0-27E9-9191-B17531CA42C8}"/>
                </a:ext>
              </a:extLst>
            </p:cNvPr>
            <p:cNvCxnSpPr>
              <a:cxnSpLocks/>
            </p:cNvCxnSpPr>
            <p:nvPr/>
          </p:nvCxnSpPr>
          <p:spPr bwMode="auto">
            <a:xfrm>
              <a:off x="4152756" y="24999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0" name="Straight Connector 31909">
              <a:extLst>
                <a:ext uri="{FF2B5EF4-FFF2-40B4-BE49-F238E27FC236}">
                  <a16:creationId xmlns:a16="http://schemas.microsoft.com/office/drawing/2014/main" id="{6C72957A-279B-A4F9-B821-70B37FF41366}"/>
                </a:ext>
              </a:extLst>
            </p:cNvPr>
            <p:cNvCxnSpPr>
              <a:cxnSpLocks/>
            </p:cNvCxnSpPr>
            <p:nvPr/>
          </p:nvCxnSpPr>
          <p:spPr bwMode="auto">
            <a:xfrm>
              <a:off x="4176819" y="249990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1" name="Straight Connector 31910">
              <a:extLst>
                <a:ext uri="{FF2B5EF4-FFF2-40B4-BE49-F238E27FC236}">
                  <a16:creationId xmlns:a16="http://schemas.microsoft.com/office/drawing/2014/main" id="{0CEC4D06-9D52-798E-B833-F4825A8D4E60}"/>
                </a:ext>
              </a:extLst>
            </p:cNvPr>
            <p:cNvCxnSpPr>
              <a:cxnSpLocks/>
            </p:cNvCxnSpPr>
            <p:nvPr/>
          </p:nvCxnSpPr>
          <p:spPr bwMode="auto">
            <a:xfrm>
              <a:off x="4224946" y="249589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2" name="Straight Connector 31911">
              <a:extLst>
                <a:ext uri="{FF2B5EF4-FFF2-40B4-BE49-F238E27FC236}">
                  <a16:creationId xmlns:a16="http://schemas.microsoft.com/office/drawing/2014/main" id="{34892CE2-2E88-A93A-E49E-1D73F3C8EC94}"/>
                </a:ext>
              </a:extLst>
            </p:cNvPr>
            <p:cNvCxnSpPr>
              <a:cxnSpLocks/>
            </p:cNvCxnSpPr>
            <p:nvPr/>
          </p:nvCxnSpPr>
          <p:spPr bwMode="auto">
            <a:xfrm>
              <a:off x="4269062" y="249589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3" name="Straight Connector 31912">
              <a:extLst>
                <a:ext uri="{FF2B5EF4-FFF2-40B4-BE49-F238E27FC236}">
                  <a16:creationId xmlns:a16="http://schemas.microsoft.com/office/drawing/2014/main" id="{7BDA00A7-248F-DD70-D9EF-2482DCBC1879}"/>
                </a:ext>
              </a:extLst>
            </p:cNvPr>
            <p:cNvCxnSpPr>
              <a:cxnSpLocks/>
            </p:cNvCxnSpPr>
            <p:nvPr/>
          </p:nvCxnSpPr>
          <p:spPr bwMode="auto">
            <a:xfrm>
              <a:off x="4301146" y="250792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4" name="Straight Connector 31913">
              <a:extLst>
                <a:ext uri="{FF2B5EF4-FFF2-40B4-BE49-F238E27FC236}">
                  <a16:creationId xmlns:a16="http://schemas.microsoft.com/office/drawing/2014/main" id="{99A8D013-591C-9464-1B99-93884A6771D1}"/>
                </a:ext>
              </a:extLst>
            </p:cNvPr>
            <p:cNvCxnSpPr>
              <a:cxnSpLocks/>
            </p:cNvCxnSpPr>
            <p:nvPr/>
          </p:nvCxnSpPr>
          <p:spPr bwMode="auto">
            <a:xfrm>
              <a:off x="4329219" y="252396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5" name="Straight Connector 31914">
              <a:extLst>
                <a:ext uri="{FF2B5EF4-FFF2-40B4-BE49-F238E27FC236}">
                  <a16:creationId xmlns:a16="http://schemas.microsoft.com/office/drawing/2014/main" id="{9BD7E83A-A3D4-5C43-26C2-916678D9BECE}"/>
                </a:ext>
              </a:extLst>
            </p:cNvPr>
            <p:cNvCxnSpPr>
              <a:cxnSpLocks/>
            </p:cNvCxnSpPr>
            <p:nvPr/>
          </p:nvCxnSpPr>
          <p:spPr bwMode="auto">
            <a:xfrm>
              <a:off x="4373336" y="252396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6" name="Straight Connector 31915">
              <a:extLst>
                <a:ext uri="{FF2B5EF4-FFF2-40B4-BE49-F238E27FC236}">
                  <a16:creationId xmlns:a16="http://schemas.microsoft.com/office/drawing/2014/main" id="{E69FBD2E-3F19-B472-23C1-88DF8C3998CD}"/>
                </a:ext>
              </a:extLst>
            </p:cNvPr>
            <p:cNvCxnSpPr>
              <a:cxnSpLocks/>
            </p:cNvCxnSpPr>
            <p:nvPr/>
          </p:nvCxnSpPr>
          <p:spPr bwMode="auto">
            <a:xfrm>
              <a:off x="4401410" y="251995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7" name="Straight Connector 31916">
              <a:extLst>
                <a:ext uri="{FF2B5EF4-FFF2-40B4-BE49-F238E27FC236}">
                  <a16:creationId xmlns:a16="http://schemas.microsoft.com/office/drawing/2014/main" id="{8DCA152B-0B16-BB42-BB78-905C6BBAEB37}"/>
                </a:ext>
              </a:extLst>
            </p:cNvPr>
            <p:cNvCxnSpPr>
              <a:cxnSpLocks/>
            </p:cNvCxnSpPr>
            <p:nvPr/>
          </p:nvCxnSpPr>
          <p:spPr bwMode="auto">
            <a:xfrm>
              <a:off x="4477610" y="251995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8" name="Straight Connector 31917">
              <a:extLst>
                <a:ext uri="{FF2B5EF4-FFF2-40B4-BE49-F238E27FC236}">
                  <a16:creationId xmlns:a16="http://schemas.microsoft.com/office/drawing/2014/main" id="{8EB49F5C-6154-49B9-CBA2-0D0A60ABD85A}"/>
                </a:ext>
              </a:extLst>
            </p:cNvPr>
            <p:cNvCxnSpPr>
              <a:cxnSpLocks/>
            </p:cNvCxnSpPr>
            <p:nvPr/>
          </p:nvCxnSpPr>
          <p:spPr bwMode="auto">
            <a:xfrm>
              <a:off x="4537767" y="252396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19" name="Straight Connector 31918">
              <a:extLst>
                <a:ext uri="{FF2B5EF4-FFF2-40B4-BE49-F238E27FC236}">
                  <a16:creationId xmlns:a16="http://schemas.microsoft.com/office/drawing/2014/main" id="{FD246438-F55C-6756-D6B0-690509E4CEDC}"/>
                </a:ext>
              </a:extLst>
            </p:cNvPr>
            <p:cNvCxnSpPr>
              <a:cxnSpLocks/>
            </p:cNvCxnSpPr>
            <p:nvPr/>
          </p:nvCxnSpPr>
          <p:spPr bwMode="auto">
            <a:xfrm>
              <a:off x="4501673" y="251995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0" name="Straight Connector 31919">
              <a:extLst>
                <a:ext uri="{FF2B5EF4-FFF2-40B4-BE49-F238E27FC236}">
                  <a16:creationId xmlns:a16="http://schemas.microsoft.com/office/drawing/2014/main" id="{8AACBDE9-3FD8-30F6-202C-4DD89A926D9F}"/>
                </a:ext>
              </a:extLst>
            </p:cNvPr>
            <p:cNvCxnSpPr>
              <a:cxnSpLocks/>
            </p:cNvCxnSpPr>
            <p:nvPr/>
          </p:nvCxnSpPr>
          <p:spPr bwMode="auto">
            <a:xfrm>
              <a:off x="4585894" y="256407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1" name="Straight Connector 31920">
              <a:extLst>
                <a:ext uri="{FF2B5EF4-FFF2-40B4-BE49-F238E27FC236}">
                  <a16:creationId xmlns:a16="http://schemas.microsoft.com/office/drawing/2014/main" id="{1EDC5CAA-7479-6559-1BCA-209B219FD04C}"/>
                </a:ext>
              </a:extLst>
            </p:cNvPr>
            <p:cNvCxnSpPr>
              <a:cxnSpLocks/>
            </p:cNvCxnSpPr>
            <p:nvPr/>
          </p:nvCxnSpPr>
          <p:spPr bwMode="auto">
            <a:xfrm>
              <a:off x="4613968" y="256407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2" name="Straight Connector 31921">
              <a:extLst>
                <a:ext uri="{FF2B5EF4-FFF2-40B4-BE49-F238E27FC236}">
                  <a16:creationId xmlns:a16="http://schemas.microsoft.com/office/drawing/2014/main" id="{9D652FD7-A9A8-A0F4-3BF4-B5FA8F499C4E}"/>
                </a:ext>
              </a:extLst>
            </p:cNvPr>
            <p:cNvCxnSpPr>
              <a:cxnSpLocks/>
            </p:cNvCxnSpPr>
            <p:nvPr/>
          </p:nvCxnSpPr>
          <p:spPr bwMode="auto">
            <a:xfrm>
              <a:off x="4638030" y="256808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3" name="Straight Connector 31922">
              <a:extLst>
                <a:ext uri="{FF2B5EF4-FFF2-40B4-BE49-F238E27FC236}">
                  <a16:creationId xmlns:a16="http://schemas.microsoft.com/office/drawing/2014/main" id="{C1B621DD-3A86-3BEC-0261-5DB39BFB1DF0}"/>
                </a:ext>
              </a:extLst>
            </p:cNvPr>
            <p:cNvCxnSpPr>
              <a:cxnSpLocks/>
            </p:cNvCxnSpPr>
            <p:nvPr/>
          </p:nvCxnSpPr>
          <p:spPr bwMode="auto">
            <a:xfrm>
              <a:off x="4694178" y="26523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4" name="Straight Connector 31923">
              <a:extLst>
                <a:ext uri="{FF2B5EF4-FFF2-40B4-BE49-F238E27FC236}">
                  <a16:creationId xmlns:a16="http://schemas.microsoft.com/office/drawing/2014/main" id="{E17CA22D-99F8-D0F1-E339-95FD107B495C}"/>
                </a:ext>
              </a:extLst>
            </p:cNvPr>
            <p:cNvCxnSpPr>
              <a:cxnSpLocks/>
            </p:cNvCxnSpPr>
            <p:nvPr/>
          </p:nvCxnSpPr>
          <p:spPr bwMode="auto">
            <a:xfrm>
              <a:off x="4714230" y="26523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5" name="Straight Connector 31924">
              <a:extLst>
                <a:ext uri="{FF2B5EF4-FFF2-40B4-BE49-F238E27FC236}">
                  <a16:creationId xmlns:a16="http://schemas.microsoft.com/office/drawing/2014/main" id="{EDF69C79-5952-5730-17C0-B476743AF6B5}"/>
                </a:ext>
              </a:extLst>
            </p:cNvPr>
            <p:cNvCxnSpPr>
              <a:cxnSpLocks/>
            </p:cNvCxnSpPr>
            <p:nvPr/>
          </p:nvCxnSpPr>
          <p:spPr bwMode="auto">
            <a:xfrm>
              <a:off x="4750325" y="26523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6" name="Straight Connector 31925">
              <a:extLst>
                <a:ext uri="{FF2B5EF4-FFF2-40B4-BE49-F238E27FC236}">
                  <a16:creationId xmlns:a16="http://schemas.microsoft.com/office/drawing/2014/main" id="{D131B420-86FC-AAD5-2143-A67A47345146}"/>
                </a:ext>
              </a:extLst>
            </p:cNvPr>
            <p:cNvCxnSpPr>
              <a:cxnSpLocks/>
            </p:cNvCxnSpPr>
            <p:nvPr/>
          </p:nvCxnSpPr>
          <p:spPr bwMode="auto">
            <a:xfrm>
              <a:off x="4778399" y="265631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7" name="Straight Connector 31926">
              <a:extLst>
                <a:ext uri="{FF2B5EF4-FFF2-40B4-BE49-F238E27FC236}">
                  <a16:creationId xmlns:a16="http://schemas.microsoft.com/office/drawing/2014/main" id="{23B3BA98-E69D-C37B-7E24-7159292215EC}"/>
                </a:ext>
              </a:extLst>
            </p:cNvPr>
            <p:cNvCxnSpPr>
              <a:cxnSpLocks/>
            </p:cNvCxnSpPr>
            <p:nvPr/>
          </p:nvCxnSpPr>
          <p:spPr bwMode="auto">
            <a:xfrm>
              <a:off x="4814493" y="265631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8" name="Straight Connector 31927">
              <a:extLst>
                <a:ext uri="{FF2B5EF4-FFF2-40B4-BE49-F238E27FC236}">
                  <a16:creationId xmlns:a16="http://schemas.microsoft.com/office/drawing/2014/main" id="{946A8E25-C1C8-A0DA-A930-A19244B086FC}"/>
                </a:ext>
              </a:extLst>
            </p:cNvPr>
            <p:cNvCxnSpPr>
              <a:cxnSpLocks/>
            </p:cNvCxnSpPr>
            <p:nvPr/>
          </p:nvCxnSpPr>
          <p:spPr bwMode="auto">
            <a:xfrm>
              <a:off x="4862619" y="265631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29" name="Straight Connector 31928">
              <a:extLst>
                <a:ext uri="{FF2B5EF4-FFF2-40B4-BE49-F238E27FC236}">
                  <a16:creationId xmlns:a16="http://schemas.microsoft.com/office/drawing/2014/main" id="{AA64DD40-8D55-F169-C466-45FBCAA09348}"/>
                </a:ext>
              </a:extLst>
            </p:cNvPr>
            <p:cNvCxnSpPr>
              <a:cxnSpLocks/>
            </p:cNvCxnSpPr>
            <p:nvPr/>
          </p:nvCxnSpPr>
          <p:spPr bwMode="auto">
            <a:xfrm>
              <a:off x="4914756" y="265631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0" name="Straight Connector 31929">
              <a:extLst>
                <a:ext uri="{FF2B5EF4-FFF2-40B4-BE49-F238E27FC236}">
                  <a16:creationId xmlns:a16="http://schemas.microsoft.com/office/drawing/2014/main" id="{0BB6971A-760C-2D41-4337-A2D8CDB55FF1}"/>
                </a:ext>
              </a:extLst>
            </p:cNvPr>
            <p:cNvCxnSpPr>
              <a:cxnSpLocks/>
            </p:cNvCxnSpPr>
            <p:nvPr/>
          </p:nvCxnSpPr>
          <p:spPr bwMode="auto">
            <a:xfrm>
              <a:off x="4954861" y="265631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1" name="Straight Connector 31930">
              <a:extLst>
                <a:ext uri="{FF2B5EF4-FFF2-40B4-BE49-F238E27FC236}">
                  <a16:creationId xmlns:a16="http://schemas.microsoft.com/office/drawing/2014/main" id="{4CC24597-D365-8E26-9E17-7F2FBF7C80F0}"/>
                </a:ext>
              </a:extLst>
            </p:cNvPr>
            <p:cNvCxnSpPr>
              <a:cxnSpLocks/>
            </p:cNvCxnSpPr>
            <p:nvPr/>
          </p:nvCxnSpPr>
          <p:spPr bwMode="auto">
            <a:xfrm>
              <a:off x="5023040" y="265631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2" name="Straight Connector 31931">
              <a:extLst>
                <a:ext uri="{FF2B5EF4-FFF2-40B4-BE49-F238E27FC236}">
                  <a16:creationId xmlns:a16="http://schemas.microsoft.com/office/drawing/2014/main" id="{1D201B3E-942F-11C6-5880-E80C0E18A9D0}"/>
                </a:ext>
              </a:extLst>
            </p:cNvPr>
            <p:cNvCxnSpPr>
              <a:cxnSpLocks/>
            </p:cNvCxnSpPr>
            <p:nvPr/>
          </p:nvCxnSpPr>
          <p:spPr bwMode="auto">
            <a:xfrm>
              <a:off x="5059135" y="265631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3" name="Straight Connector 31932">
              <a:extLst>
                <a:ext uri="{FF2B5EF4-FFF2-40B4-BE49-F238E27FC236}">
                  <a16:creationId xmlns:a16="http://schemas.microsoft.com/office/drawing/2014/main" id="{BDA83E58-6B8D-9D8F-24D9-7039AD3BC4B0}"/>
                </a:ext>
              </a:extLst>
            </p:cNvPr>
            <p:cNvCxnSpPr>
              <a:cxnSpLocks/>
            </p:cNvCxnSpPr>
            <p:nvPr/>
          </p:nvCxnSpPr>
          <p:spPr bwMode="auto">
            <a:xfrm>
              <a:off x="5091219" y="265631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4" name="Straight Connector 31933">
              <a:extLst>
                <a:ext uri="{FF2B5EF4-FFF2-40B4-BE49-F238E27FC236}">
                  <a16:creationId xmlns:a16="http://schemas.microsoft.com/office/drawing/2014/main" id="{9E6A728D-123C-86B9-ADB5-BD553D60142C}"/>
                </a:ext>
              </a:extLst>
            </p:cNvPr>
            <p:cNvCxnSpPr>
              <a:cxnSpLocks/>
            </p:cNvCxnSpPr>
            <p:nvPr/>
          </p:nvCxnSpPr>
          <p:spPr bwMode="auto">
            <a:xfrm>
              <a:off x="5127314" y="270443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5" name="Straight Connector 31934">
              <a:extLst>
                <a:ext uri="{FF2B5EF4-FFF2-40B4-BE49-F238E27FC236}">
                  <a16:creationId xmlns:a16="http://schemas.microsoft.com/office/drawing/2014/main" id="{5D1392AE-7491-D1F8-BFD7-AEA91DACDF81}"/>
                </a:ext>
              </a:extLst>
            </p:cNvPr>
            <p:cNvCxnSpPr>
              <a:cxnSpLocks/>
            </p:cNvCxnSpPr>
            <p:nvPr/>
          </p:nvCxnSpPr>
          <p:spPr bwMode="auto">
            <a:xfrm>
              <a:off x="5167419" y="270443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6" name="Straight Connector 31935">
              <a:extLst>
                <a:ext uri="{FF2B5EF4-FFF2-40B4-BE49-F238E27FC236}">
                  <a16:creationId xmlns:a16="http://schemas.microsoft.com/office/drawing/2014/main" id="{43D9DFAB-9A63-3908-3A6A-0BDF16525BAE}"/>
                </a:ext>
              </a:extLst>
            </p:cNvPr>
            <p:cNvCxnSpPr>
              <a:cxnSpLocks/>
            </p:cNvCxnSpPr>
            <p:nvPr/>
          </p:nvCxnSpPr>
          <p:spPr bwMode="auto">
            <a:xfrm>
              <a:off x="5684777" y="270844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7" name="Straight Connector 31936">
              <a:extLst>
                <a:ext uri="{FF2B5EF4-FFF2-40B4-BE49-F238E27FC236}">
                  <a16:creationId xmlns:a16="http://schemas.microsoft.com/office/drawing/2014/main" id="{0D3997E7-607A-378E-A3F3-6859AEEB4521}"/>
                </a:ext>
              </a:extLst>
            </p:cNvPr>
            <p:cNvCxnSpPr>
              <a:cxnSpLocks/>
            </p:cNvCxnSpPr>
            <p:nvPr/>
          </p:nvCxnSpPr>
          <p:spPr bwMode="auto">
            <a:xfrm>
              <a:off x="5203513" y="270042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8" name="Straight Connector 31937">
              <a:extLst>
                <a:ext uri="{FF2B5EF4-FFF2-40B4-BE49-F238E27FC236}">
                  <a16:creationId xmlns:a16="http://schemas.microsoft.com/office/drawing/2014/main" id="{73B93440-9414-7F5F-1554-D2D78AB7FB59}"/>
                </a:ext>
              </a:extLst>
            </p:cNvPr>
            <p:cNvCxnSpPr>
              <a:cxnSpLocks/>
            </p:cNvCxnSpPr>
            <p:nvPr/>
          </p:nvCxnSpPr>
          <p:spPr bwMode="auto">
            <a:xfrm>
              <a:off x="5227577" y="270042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39" name="Straight Connector 31938">
              <a:extLst>
                <a:ext uri="{FF2B5EF4-FFF2-40B4-BE49-F238E27FC236}">
                  <a16:creationId xmlns:a16="http://schemas.microsoft.com/office/drawing/2014/main" id="{221A14B1-D7B9-C218-9CC8-FBD7DAF6B8C6}"/>
                </a:ext>
              </a:extLst>
            </p:cNvPr>
            <p:cNvCxnSpPr>
              <a:cxnSpLocks/>
            </p:cNvCxnSpPr>
            <p:nvPr/>
          </p:nvCxnSpPr>
          <p:spPr bwMode="auto">
            <a:xfrm>
              <a:off x="5275703" y="270042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0" name="Straight Connector 31939">
              <a:extLst>
                <a:ext uri="{FF2B5EF4-FFF2-40B4-BE49-F238E27FC236}">
                  <a16:creationId xmlns:a16="http://schemas.microsoft.com/office/drawing/2014/main" id="{9D1AADC1-9FD0-8976-BCFD-6E24B08260A3}"/>
                </a:ext>
              </a:extLst>
            </p:cNvPr>
            <p:cNvCxnSpPr>
              <a:cxnSpLocks/>
            </p:cNvCxnSpPr>
            <p:nvPr/>
          </p:nvCxnSpPr>
          <p:spPr bwMode="auto">
            <a:xfrm>
              <a:off x="5327840" y="270444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1" name="Straight Connector 31940">
              <a:extLst>
                <a:ext uri="{FF2B5EF4-FFF2-40B4-BE49-F238E27FC236}">
                  <a16:creationId xmlns:a16="http://schemas.microsoft.com/office/drawing/2014/main" id="{CE36F321-961A-CB9E-F05D-649C35F29AB6}"/>
                </a:ext>
              </a:extLst>
            </p:cNvPr>
            <p:cNvCxnSpPr>
              <a:cxnSpLocks/>
            </p:cNvCxnSpPr>
            <p:nvPr/>
          </p:nvCxnSpPr>
          <p:spPr bwMode="auto">
            <a:xfrm>
              <a:off x="5359923" y="270443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2" name="Straight Connector 31941">
              <a:extLst>
                <a:ext uri="{FF2B5EF4-FFF2-40B4-BE49-F238E27FC236}">
                  <a16:creationId xmlns:a16="http://schemas.microsoft.com/office/drawing/2014/main" id="{B6BF7E95-3519-6744-7F97-44BB59857A76}"/>
                </a:ext>
              </a:extLst>
            </p:cNvPr>
            <p:cNvCxnSpPr>
              <a:cxnSpLocks/>
            </p:cNvCxnSpPr>
            <p:nvPr/>
          </p:nvCxnSpPr>
          <p:spPr bwMode="auto">
            <a:xfrm>
              <a:off x="5404040" y="270443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3" name="Straight Connector 31942">
              <a:extLst>
                <a:ext uri="{FF2B5EF4-FFF2-40B4-BE49-F238E27FC236}">
                  <a16:creationId xmlns:a16="http://schemas.microsoft.com/office/drawing/2014/main" id="{1FC235E2-DD8E-ED55-33E1-AE63F61BA0FE}"/>
                </a:ext>
              </a:extLst>
            </p:cNvPr>
            <p:cNvCxnSpPr>
              <a:cxnSpLocks/>
            </p:cNvCxnSpPr>
            <p:nvPr/>
          </p:nvCxnSpPr>
          <p:spPr bwMode="auto">
            <a:xfrm>
              <a:off x="5444145" y="270443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4" name="Straight Connector 31943">
              <a:extLst>
                <a:ext uri="{FF2B5EF4-FFF2-40B4-BE49-F238E27FC236}">
                  <a16:creationId xmlns:a16="http://schemas.microsoft.com/office/drawing/2014/main" id="{7F3D3551-BF72-E188-4D5A-FCFCC0D3B331}"/>
                </a:ext>
              </a:extLst>
            </p:cNvPr>
            <p:cNvCxnSpPr>
              <a:cxnSpLocks/>
            </p:cNvCxnSpPr>
            <p:nvPr/>
          </p:nvCxnSpPr>
          <p:spPr bwMode="auto">
            <a:xfrm>
              <a:off x="5484251" y="270443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5" name="Straight Connector 31944">
              <a:extLst>
                <a:ext uri="{FF2B5EF4-FFF2-40B4-BE49-F238E27FC236}">
                  <a16:creationId xmlns:a16="http://schemas.microsoft.com/office/drawing/2014/main" id="{11821581-0533-0F11-6A69-7BC4732A4718}"/>
                </a:ext>
              </a:extLst>
            </p:cNvPr>
            <p:cNvCxnSpPr>
              <a:cxnSpLocks/>
            </p:cNvCxnSpPr>
            <p:nvPr/>
          </p:nvCxnSpPr>
          <p:spPr bwMode="auto">
            <a:xfrm>
              <a:off x="5520345" y="270443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6" name="Straight Connector 31945">
              <a:extLst>
                <a:ext uri="{FF2B5EF4-FFF2-40B4-BE49-F238E27FC236}">
                  <a16:creationId xmlns:a16="http://schemas.microsoft.com/office/drawing/2014/main" id="{8FBEA020-91C4-234E-8D6E-FD37EC97BD79}"/>
                </a:ext>
              </a:extLst>
            </p:cNvPr>
            <p:cNvCxnSpPr>
              <a:cxnSpLocks/>
            </p:cNvCxnSpPr>
            <p:nvPr/>
          </p:nvCxnSpPr>
          <p:spPr bwMode="auto">
            <a:xfrm>
              <a:off x="5560450" y="270443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7" name="Straight Connector 31946">
              <a:extLst>
                <a:ext uri="{FF2B5EF4-FFF2-40B4-BE49-F238E27FC236}">
                  <a16:creationId xmlns:a16="http://schemas.microsoft.com/office/drawing/2014/main" id="{82517346-8372-E83D-4565-0E20D6AA0F01}"/>
                </a:ext>
              </a:extLst>
            </p:cNvPr>
            <p:cNvCxnSpPr>
              <a:cxnSpLocks/>
            </p:cNvCxnSpPr>
            <p:nvPr/>
          </p:nvCxnSpPr>
          <p:spPr bwMode="auto">
            <a:xfrm>
              <a:off x="5596545" y="270042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8" name="Straight Connector 31947">
              <a:extLst>
                <a:ext uri="{FF2B5EF4-FFF2-40B4-BE49-F238E27FC236}">
                  <a16:creationId xmlns:a16="http://schemas.microsoft.com/office/drawing/2014/main" id="{65253A9D-08F8-408D-741E-F7E672231520}"/>
                </a:ext>
              </a:extLst>
            </p:cNvPr>
            <p:cNvCxnSpPr>
              <a:cxnSpLocks/>
            </p:cNvCxnSpPr>
            <p:nvPr/>
          </p:nvCxnSpPr>
          <p:spPr bwMode="auto">
            <a:xfrm>
              <a:off x="5652693" y="270443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1949" name="Straight Connector 31948">
              <a:extLst>
                <a:ext uri="{FF2B5EF4-FFF2-40B4-BE49-F238E27FC236}">
                  <a16:creationId xmlns:a16="http://schemas.microsoft.com/office/drawing/2014/main" id="{5189CE17-257D-69D5-9882-860A071DEF61}"/>
                </a:ext>
              </a:extLst>
            </p:cNvPr>
            <p:cNvCxnSpPr>
              <a:cxnSpLocks/>
            </p:cNvCxnSpPr>
            <p:nvPr/>
          </p:nvCxnSpPr>
          <p:spPr bwMode="auto">
            <a:xfrm>
              <a:off x="5620608" y="2704439"/>
              <a:ext cx="0" cy="68048"/>
            </a:xfrm>
            <a:prstGeom prst="line">
              <a:avLst/>
            </a:prstGeom>
            <a:noFill/>
            <a:ln w="28575" cap="flat" cmpd="sng" algn="ctr">
              <a:solidFill>
                <a:schemeClr val="accent3"/>
              </a:solidFill>
              <a:prstDash val="solid"/>
              <a:round/>
              <a:headEnd type="none" w="med" len="med"/>
              <a:tailEnd type="none" w="med" len="med"/>
            </a:ln>
            <a:effectLst/>
          </p:spPr>
        </p:cxnSp>
      </p:grpSp>
      <p:sp>
        <p:nvSpPr>
          <p:cNvPr id="31951" name="Freeform 31950">
            <a:extLst>
              <a:ext uri="{FF2B5EF4-FFF2-40B4-BE49-F238E27FC236}">
                <a16:creationId xmlns:a16="http://schemas.microsoft.com/office/drawing/2014/main" id="{29DA23A7-9E18-5B19-8E1A-F76E9D920744}"/>
              </a:ext>
            </a:extLst>
          </p:cNvPr>
          <p:cNvSpPr/>
          <p:nvPr/>
        </p:nvSpPr>
        <p:spPr bwMode="auto">
          <a:xfrm>
            <a:off x="6994358" y="1792705"/>
            <a:ext cx="3986463" cy="782053"/>
          </a:xfrm>
          <a:custGeom>
            <a:avLst/>
            <a:gdLst>
              <a:gd name="connsiteX0" fmla="*/ 3986463 w 3986463"/>
              <a:gd name="connsiteY0" fmla="*/ 782053 h 782053"/>
              <a:gd name="connsiteX1" fmla="*/ 3252537 w 3986463"/>
              <a:gd name="connsiteY1" fmla="*/ 782053 h 782053"/>
              <a:gd name="connsiteX2" fmla="*/ 3252537 w 3986463"/>
              <a:gd name="connsiteY2" fmla="*/ 725906 h 782053"/>
              <a:gd name="connsiteX3" fmla="*/ 2823410 w 3986463"/>
              <a:gd name="connsiteY3" fmla="*/ 725906 h 782053"/>
              <a:gd name="connsiteX4" fmla="*/ 2823410 w 3986463"/>
              <a:gd name="connsiteY4" fmla="*/ 705853 h 782053"/>
              <a:gd name="connsiteX5" fmla="*/ 2237874 w 3986463"/>
              <a:gd name="connsiteY5" fmla="*/ 705853 h 782053"/>
              <a:gd name="connsiteX6" fmla="*/ 2237874 w 3986463"/>
              <a:gd name="connsiteY6" fmla="*/ 665748 h 782053"/>
              <a:gd name="connsiteX7" fmla="*/ 2033337 w 3986463"/>
              <a:gd name="connsiteY7" fmla="*/ 665748 h 782053"/>
              <a:gd name="connsiteX8" fmla="*/ 2033337 w 3986463"/>
              <a:gd name="connsiteY8" fmla="*/ 641684 h 782053"/>
              <a:gd name="connsiteX9" fmla="*/ 1965158 w 3986463"/>
              <a:gd name="connsiteY9" fmla="*/ 641684 h 782053"/>
              <a:gd name="connsiteX10" fmla="*/ 1965158 w 3986463"/>
              <a:gd name="connsiteY10" fmla="*/ 489284 h 782053"/>
              <a:gd name="connsiteX11" fmla="*/ 1824789 w 3986463"/>
              <a:gd name="connsiteY11" fmla="*/ 489284 h 782053"/>
              <a:gd name="connsiteX12" fmla="*/ 1824789 w 3986463"/>
              <a:gd name="connsiteY12" fmla="*/ 397042 h 782053"/>
              <a:gd name="connsiteX13" fmla="*/ 1532021 w 3986463"/>
              <a:gd name="connsiteY13" fmla="*/ 397042 h 782053"/>
              <a:gd name="connsiteX14" fmla="*/ 1532021 w 3986463"/>
              <a:gd name="connsiteY14" fmla="*/ 352927 h 782053"/>
              <a:gd name="connsiteX15" fmla="*/ 1391653 w 3986463"/>
              <a:gd name="connsiteY15" fmla="*/ 352927 h 782053"/>
              <a:gd name="connsiteX16" fmla="*/ 1391653 w 3986463"/>
              <a:gd name="connsiteY16" fmla="*/ 304800 h 782053"/>
              <a:gd name="connsiteX17" fmla="*/ 1183105 w 3986463"/>
              <a:gd name="connsiteY17" fmla="*/ 304800 h 782053"/>
              <a:gd name="connsiteX18" fmla="*/ 1183105 w 3986463"/>
              <a:gd name="connsiteY18" fmla="*/ 280737 h 782053"/>
              <a:gd name="connsiteX19" fmla="*/ 1034716 w 3986463"/>
              <a:gd name="connsiteY19" fmla="*/ 280737 h 782053"/>
              <a:gd name="connsiteX20" fmla="*/ 1034716 w 3986463"/>
              <a:gd name="connsiteY20" fmla="*/ 252663 h 782053"/>
              <a:gd name="connsiteX21" fmla="*/ 902368 w 3986463"/>
              <a:gd name="connsiteY21" fmla="*/ 252663 h 782053"/>
              <a:gd name="connsiteX22" fmla="*/ 902368 w 3986463"/>
              <a:gd name="connsiteY22" fmla="*/ 152400 h 782053"/>
              <a:gd name="connsiteX23" fmla="*/ 766010 w 3986463"/>
              <a:gd name="connsiteY23" fmla="*/ 152400 h 782053"/>
              <a:gd name="connsiteX24" fmla="*/ 766010 w 3986463"/>
              <a:gd name="connsiteY24" fmla="*/ 116306 h 782053"/>
              <a:gd name="connsiteX25" fmla="*/ 505326 w 3986463"/>
              <a:gd name="connsiteY25" fmla="*/ 116306 h 782053"/>
              <a:gd name="connsiteX26" fmla="*/ 505326 w 3986463"/>
              <a:gd name="connsiteY26" fmla="*/ 72190 h 782053"/>
              <a:gd name="connsiteX27" fmla="*/ 453189 w 3986463"/>
              <a:gd name="connsiteY27" fmla="*/ 72190 h 782053"/>
              <a:gd name="connsiteX28" fmla="*/ 453189 w 3986463"/>
              <a:gd name="connsiteY28" fmla="*/ 24063 h 782053"/>
              <a:gd name="connsiteX29" fmla="*/ 240631 w 3986463"/>
              <a:gd name="connsiteY29" fmla="*/ 24063 h 782053"/>
              <a:gd name="connsiteX30" fmla="*/ 240631 w 3986463"/>
              <a:gd name="connsiteY30" fmla="*/ 0 h 782053"/>
              <a:gd name="connsiteX31" fmla="*/ 0 w 3986463"/>
              <a:gd name="connsiteY31" fmla="*/ 0 h 782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86463" h="782053">
                <a:moveTo>
                  <a:pt x="3986463" y="782053"/>
                </a:moveTo>
                <a:lnTo>
                  <a:pt x="3252537" y="782053"/>
                </a:lnTo>
                <a:lnTo>
                  <a:pt x="3252537" y="725906"/>
                </a:lnTo>
                <a:lnTo>
                  <a:pt x="2823410" y="725906"/>
                </a:lnTo>
                <a:lnTo>
                  <a:pt x="2823410" y="705853"/>
                </a:lnTo>
                <a:lnTo>
                  <a:pt x="2237874" y="705853"/>
                </a:lnTo>
                <a:lnTo>
                  <a:pt x="2237874" y="665748"/>
                </a:lnTo>
                <a:lnTo>
                  <a:pt x="2033337" y="665748"/>
                </a:lnTo>
                <a:lnTo>
                  <a:pt x="2033337" y="641684"/>
                </a:lnTo>
                <a:lnTo>
                  <a:pt x="1965158" y="641684"/>
                </a:lnTo>
                <a:lnTo>
                  <a:pt x="1965158" y="489284"/>
                </a:lnTo>
                <a:lnTo>
                  <a:pt x="1824789" y="489284"/>
                </a:lnTo>
                <a:lnTo>
                  <a:pt x="1824789" y="397042"/>
                </a:lnTo>
                <a:lnTo>
                  <a:pt x="1532021" y="397042"/>
                </a:lnTo>
                <a:lnTo>
                  <a:pt x="1532021" y="352927"/>
                </a:lnTo>
                <a:lnTo>
                  <a:pt x="1391653" y="352927"/>
                </a:lnTo>
                <a:lnTo>
                  <a:pt x="1391653" y="304800"/>
                </a:lnTo>
                <a:lnTo>
                  <a:pt x="1183105" y="304800"/>
                </a:lnTo>
                <a:lnTo>
                  <a:pt x="1183105" y="280737"/>
                </a:lnTo>
                <a:lnTo>
                  <a:pt x="1034716" y="280737"/>
                </a:lnTo>
                <a:lnTo>
                  <a:pt x="1034716" y="252663"/>
                </a:lnTo>
                <a:lnTo>
                  <a:pt x="902368" y="252663"/>
                </a:lnTo>
                <a:lnTo>
                  <a:pt x="902368" y="152400"/>
                </a:lnTo>
                <a:lnTo>
                  <a:pt x="766010" y="152400"/>
                </a:lnTo>
                <a:lnTo>
                  <a:pt x="766010" y="116306"/>
                </a:lnTo>
                <a:lnTo>
                  <a:pt x="505326" y="116306"/>
                </a:lnTo>
                <a:lnTo>
                  <a:pt x="505326" y="72190"/>
                </a:lnTo>
                <a:lnTo>
                  <a:pt x="453189" y="72190"/>
                </a:lnTo>
                <a:lnTo>
                  <a:pt x="453189" y="24063"/>
                </a:lnTo>
                <a:lnTo>
                  <a:pt x="240631" y="24063"/>
                </a:lnTo>
                <a:lnTo>
                  <a:pt x="240631"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1952" name="Freeform 31951">
            <a:extLst>
              <a:ext uri="{FF2B5EF4-FFF2-40B4-BE49-F238E27FC236}">
                <a16:creationId xmlns:a16="http://schemas.microsoft.com/office/drawing/2014/main" id="{5C5170E6-AFB7-12B5-9EF4-48FBED144B57}"/>
              </a:ext>
            </a:extLst>
          </p:cNvPr>
          <p:cNvSpPr/>
          <p:nvPr/>
        </p:nvSpPr>
        <p:spPr bwMode="auto">
          <a:xfrm>
            <a:off x="6998368" y="1796716"/>
            <a:ext cx="4170948" cy="1251284"/>
          </a:xfrm>
          <a:custGeom>
            <a:avLst/>
            <a:gdLst>
              <a:gd name="connsiteX0" fmla="*/ 4170948 w 4170948"/>
              <a:gd name="connsiteY0" fmla="*/ 1251284 h 1251284"/>
              <a:gd name="connsiteX1" fmla="*/ 2987843 w 4170948"/>
              <a:gd name="connsiteY1" fmla="*/ 1251284 h 1251284"/>
              <a:gd name="connsiteX2" fmla="*/ 2987843 w 4170948"/>
              <a:gd name="connsiteY2" fmla="*/ 1211179 h 1251284"/>
              <a:gd name="connsiteX3" fmla="*/ 2755232 w 4170948"/>
              <a:gd name="connsiteY3" fmla="*/ 1211179 h 1251284"/>
              <a:gd name="connsiteX4" fmla="*/ 2755232 w 4170948"/>
              <a:gd name="connsiteY4" fmla="*/ 1138989 h 1251284"/>
              <a:gd name="connsiteX5" fmla="*/ 2478506 w 4170948"/>
              <a:gd name="connsiteY5" fmla="*/ 1138989 h 1251284"/>
              <a:gd name="connsiteX6" fmla="*/ 2478506 w 4170948"/>
              <a:gd name="connsiteY6" fmla="*/ 1138989 h 1251284"/>
              <a:gd name="connsiteX7" fmla="*/ 2478506 w 4170948"/>
              <a:gd name="connsiteY7" fmla="*/ 1106905 h 1251284"/>
              <a:gd name="connsiteX8" fmla="*/ 2438400 w 4170948"/>
              <a:gd name="connsiteY8" fmla="*/ 1106905 h 1251284"/>
              <a:gd name="connsiteX9" fmla="*/ 2438400 w 4170948"/>
              <a:gd name="connsiteY9" fmla="*/ 1106905 h 1251284"/>
              <a:gd name="connsiteX10" fmla="*/ 2438400 w 4170948"/>
              <a:gd name="connsiteY10" fmla="*/ 1078831 h 1251284"/>
              <a:gd name="connsiteX11" fmla="*/ 2322095 w 4170948"/>
              <a:gd name="connsiteY11" fmla="*/ 1078831 h 1251284"/>
              <a:gd name="connsiteX12" fmla="*/ 2322095 w 4170948"/>
              <a:gd name="connsiteY12" fmla="*/ 1026695 h 1251284"/>
              <a:gd name="connsiteX13" fmla="*/ 2257927 w 4170948"/>
              <a:gd name="connsiteY13" fmla="*/ 1026695 h 1251284"/>
              <a:gd name="connsiteX14" fmla="*/ 2257927 w 4170948"/>
              <a:gd name="connsiteY14" fmla="*/ 1014663 h 1251284"/>
              <a:gd name="connsiteX15" fmla="*/ 2129590 w 4170948"/>
              <a:gd name="connsiteY15" fmla="*/ 1014663 h 1251284"/>
              <a:gd name="connsiteX16" fmla="*/ 2129590 w 4170948"/>
              <a:gd name="connsiteY16" fmla="*/ 950495 h 1251284"/>
              <a:gd name="connsiteX17" fmla="*/ 2069432 w 4170948"/>
              <a:gd name="connsiteY17" fmla="*/ 950495 h 1251284"/>
              <a:gd name="connsiteX18" fmla="*/ 2069432 w 4170948"/>
              <a:gd name="connsiteY18" fmla="*/ 910389 h 1251284"/>
              <a:gd name="connsiteX19" fmla="*/ 1941095 w 4170948"/>
              <a:gd name="connsiteY19" fmla="*/ 910389 h 1251284"/>
              <a:gd name="connsiteX20" fmla="*/ 1941095 w 4170948"/>
              <a:gd name="connsiteY20" fmla="*/ 757989 h 1251284"/>
              <a:gd name="connsiteX21" fmla="*/ 1692443 w 4170948"/>
              <a:gd name="connsiteY21" fmla="*/ 757989 h 1251284"/>
              <a:gd name="connsiteX22" fmla="*/ 1692443 w 4170948"/>
              <a:gd name="connsiteY22" fmla="*/ 737937 h 1251284"/>
              <a:gd name="connsiteX23" fmla="*/ 1612232 w 4170948"/>
              <a:gd name="connsiteY23" fmla="*/ 737937 h 1251284"/>
              <a:gd name="connsiteX24" fmla="*/ 1612232 w 4170948"/>
              <a:gd name="connsiteY24" fmla="*/ 717884 h 1251284"/>
              <a:gd name="connsiteX25" fmla="*/ 1471864 w 4170948"/>
              <a:gd name="connsiteY25" fmla="*/ 717884 h 1251284"/>
              <a:gd name="connsiteX26" fmla="*/ 1471864 w 4170948"/>
              <a:gd name="connsiteY26" fmla="*/ 569495 h 1251284"/>
              <a:gd name="connsiteX27" fmla="*/ 1235243 w 4170948"/>
              <a:gd name="connsiteY27" fmla="*/ 569495 h 1251284"/>
              <a:gd name="connsiteX28" fmla="*/ 1235243 w 4170948"/>
              <a:gd name="connsiteY28" fmla="*/ 517358 h 1251284"/>
              <a:gd name="connsiteX29" fmla="*/ 1006643 w 4170948"/>
              <a:gd name="connsiteY29" fmla="*/ 517358 h 1251284"/>
              <a:gd name="connsiteX30" fmla="*/ 1006643 w 4170948"/>
              <a:gd name="connsiteY30" fmla="*/ 485273 h 1251284"/>
              <a:gd name="connsiteX31" fmla="*/ 946485 w 4170948"/>
              <a:gd name="connsiteY31" fmla="*/ 485273 h 1251284"/>
              <a:gd name="connsiteX32" fmla="*/ 946485 w 4170948"/>
              <a:gd name="connsiteY32" fmla="*/ 457200 h 1251284"/>
              <a:gd name="connsiteX33" fmla="*/ 878306 w 4170948"/>
              <a:gd name="connsiteY33" fmla="*/ 457200 h 1251284"/>
              <a:gd name="connsiteX34" fmla="*/ 878306 w 4170948"/>
              <a:gd name="connsiteY34" fmla="*/ 308810 h 1251284"/>
              <a:gd name="connsiteX35" fmla="*/ 581527 w 4170948"/>
              <a:gd name="connsiteY35" fmla="*/ 308810 h 1251284"/>
              <a:gd name="connsiteX36" fmla="*/ 581527 w 4170948"/>
              <a:gd name="connsiteY36" fmla="*/ 272716 h 1251284"/>
              <a:gd name="connsiteX37" fmla="*/ 473243 w 4170948"/>
              <a:gd name="connsiteY37" fmla="*/ 272716 h 1251284"/>
              <a:gd name="connsiteX38" fmla="*/ 473243 w 4170948"/>
              <a:gd name="connsiteY38" fmla="*/ 216568 h 1251284"/>
              <a:gd name="connsiteX39" fmla="*/ 421106 w 4170948"/>
              <a:gd name="connsiteY39" fmla="*/ 216568 h 1251284"/>
              <a:gd name="connsiteX40" fmla="*/ 421106 w 4170948"/>
              <a:gd name="connsiteY40" fmla="*/ 140368 h 1251284"/>
              <a:gd name="connsiteX41" fmla="*/ 376990 w 4170948"/>
              <a:gd name="connsiteY41" fmla="*/ 140368 h 1251284"/>
              <a:gd name="connsiteX42" fmla="*/ 376990 w 4170948"/>
              <a:gd name="connsiteY42" fmla="*/ 120316 h 1251284"/>
              <a:gd name="connsiteX43" fmla="*/ 260685 w 4170948"/>
              <a:gd name="connsiteY43" fmla="*/ 120316 h 1251284"/>
              <a:gd name="connsiteX44" fmla="*/ 260685 w 4170948"/>
              <a:gd name="connsiteY44" fmla="*/ 48126 h 1251284"/>
              <a:gd name="connsiteX45" fmla="*/ 208548 w 4170948"/>
              <a:gd name="connsiteY45" fmla="*/ 48126 h 1251284"/>
              <a:gd name="connsiteX46" fmla="*/ 208548 w 4170948"/>
              <a:gd name="connsiteY46" fmla="*/ 0 h 1251284"/>
              <a:gd name="connsiteX47" fmla="*/ 0 w 4170948"/>
              <a:gd name="connsiteY47" fmla="*/ 0 h 1251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170948" h="1251284">
                <a:moveTo>
                  <a:pt x="4170948" y="1251284"/>
                </a:moveTo>
                <a:lnTo>
                  <a:pt x="2987843" y="1251284"/>
                </a:lnTo>
                <a:lnTo>
                  <a:pt x="2987843" y="1211179"/>
                </a:lnTo>
                <a:lnTo>
                  <a:pt x="2755232" y="1211179"/>
                </a:lnTo>
                <a:lnTo>
                  <a:pt x="2755232" y="1138989"/>
                </a:lnTo>
                <a:lnTo>
                  <a:pt x="2478506" y="1138989"/>
                </a:lnTo>
                <a:lnTo>
                  <a:pt x="2478506" y="1138989"/>
                </a:lnTo>
                <a:lnTo>
                  <a:pt x="2478506" y="1106905"/>
                </a:lnTo>
                <a:lnTo>
                  <a:pt x="2438400" y="1106905"/>
                </a:lnTo>
                <a:lnTo>
                  <a:pt x="2438400" y="1106905"/>
                </a:lnTo>
                <a:lnTo>
                  <a:pt x="2438400" y="1078831"/>
                </a:lnTo>
                <a:lnTo>
                  <a:pt x="2322095" y="1078831"/>
                </a:lnTo>
                <a:lnTo>
                  <a:pt x="2322095" y="1026695"/>
                </a:lnTo>
                <a:lnTo>
                  <a:pt x="2257927" y="1026695"/>
                </a:lnTo>
                <a:lnTo>
                  <a:pt x="2257927" y="1014663"/>
                </a:lnTo>
                <a:lnTo>
                  <a:pt x="2129590" y="1014663"/>
                </a:lnTo>
                <a:lnTo>
                  <a:pt x="2129590" y="950495"/>
                </a:lnTo>
                <a:lnTo>
                  <a:pt x="2069432" y="950495"/>
                </a:lnTo>
                <a:lnTo>
                  <a:pt x="2069432" y="910389"/>
                </a:lnTo>
                <a:lnTo>
                  <a:pt x="1941095" y="910389"/>
                </a:lnTo>
                <a:lnTo>
                  <a:pt x="1941095" y="757989"/>
                </a:lnTo>
                <a:lnTo>
                  <a:pt x="1692443" y="757989"/>
                </a:lnTo>
                <a:lnTo>
                  <a:pt x="1692443" y="737937"/>
                </a:lnTo>
                <a:lnTo>
                  <a:pt x="1612232" y="737937"/>
                </a:lnTo>
                <a:lnTo>
                  <a:pt x="1612232" y="717884"/>
                </a:lnTo>
                <a:lnTo>
                  <a:pt x="1471864" y="717884"/>
                </a:lnTo>
                <a:lnTo>
                  <a:pt x="1471864" y="569495"/>
                </a:lnTo>
                <a:lnTo>
                  <a:pt x="1235243" y="569495"/>
                </a:lnTo>
                <a:lnTo>
                  <a:pt x="1235243" y="517358"/>
                </a:lnTo>
                <a:lnTo>
                  <a:pt x="1006643" y="517358"/>
                </a:lnTo>
                <a:lnTo>
                  <a:pt x="1006643" y="485273"/>
                </a:lnTo>
                <a:lnTo>
                  <a:pt x="946485" y="485273"/>
                </a:lnTo>
                <a:lnTo>
                  <a:pt x="946485" y="457200"/>
                </a:lnTo>
                <a:lnTo>
                  <a:pt x="878306" y="457200"/>
                </a:lnTo>
                <a:lnTo>
                  <a:pt x="878306" y="308810"/>
                </a:lnTo>
                <a:lnTo>
                  <a:pt x="581527" y="308810"/>
                </a:lnTo>
                <a:lnTo>
                  <a:pt x="581527" y="272716"/>
                </a:lnTo>
                <a:lnTo>
                  <a:pt x="473243" y="272716"/>
                </a:lnTo>
                <a:lnTo>
                  <a:pt x="473243" y="216568"/>
                </a:lnTo>
                <a:lnTo>
                  <a:pt x="421106" y="216568"/>
                </a:lnTo>
                <a:lnTo>
                  <a:pt x="421106" y="140368"/>
                </a:lnTo>
                <a:lnTo>
                  <a:pt x="376990" y="140368"/>
                </a:lnTo>
                <a:lnTo>
                  <a:pt x="376990" y="120316"/>
                </a:lnTo>
                <a:lnTo>
                  <a:pt x="260685" y="120316"/>
                </a:lnTo>
                <a:lnTo>
                  <a:pt x="260685" y="48126"/>
                </a:lnTo>
                <a:lnTo>
                  <a:pt x="208548" y="48126"/>
                </a:lnTo>
                <a:lnTo>
                  <a:pt x="208548" y="0"/>
                </a:lnTo>
                <a:lnTo>
                  <a:pt x="0" y="0"/>
                </a:lnTo>
              </a:path>
            </a:pathLst>
          </a:custGeom>
          <a:noFill/>
          <a:ln w="28575">
            <a:solidFill>
              <a:schemeClr val="accent3"/>
            </a:solidFill>
            <a:miter lim="800000"/>
            <a:headEnd/>
            <a:tailEnd/>
          </a:ln>
        </p:spPr>
        <p:txBody>
          <a:bodyPr rtlCol="0" anchor="ctr"/>
          <a:lstStyle/>
          <a:p>
            <a:pPr algn="ctr"/>
            <a:endParaRPr lang="en-US"/>
          </a:p>
        </p:txBody>
      </p:sp>
      <p:grpSp>
        <p:nvGrpSpPr>
          <p:cNvPr id="32008" name="Group 32007">
            <a:extLst>
              <a:ext uri="{FF2B5EF4-FFF2-40B4-BE49-F238E27FC236}">
                <a16:creationId xmlns:a16="http://schemas.microsoft.com/office/drawing/2014/main" id="{48542B8D-57CF-DBB9-4651-BFAF07BF5B28}"/>
              </a:ext>
            </a:extLst>
          </p:cNvPr>
          <p:cNvGrpSpPr/>
          <p:nvPr/>
        </p:nvGrpSpPr>
        <p:grpSpPr>
          <a:xfrm>
            <a:off x="7485504" y="1802071"/>
            <a:ext cx="3481134" cy="777910"/>
            <a:chOff x="7485504" y="1802071"/>
            <a:chExt cx="3481134" cy="777910"/>
          </a:xfrm>
        </p:grpSpPr>
        <p:cxnSp>
          <p:nvCxnSpPr>
            <p:cNvPr id="31953" name="Straight Connector 31952">
              <a:extLst>
                <a:ext uri="{FF2B5EF4-FFF2-40B4-BE49-F238E27FC236}">
                  <a16:creationId xmlns:a16="http://schemas.microsoft.com/office/drawing/2014/main" id="{559B023C-BB71-4891-52CB-AF03BD02E07D}"/>
                </a:ext>
              </a:extLst>
            </p:cNvPr>
            <p:cNvCxnSpPr>
              <a:cxnSpLocks/>
            </p:cNvCxnSpPr>
            <p:nvPr/>
          </p:nvCxnSpPr>
          <p:spPr bwMode="auto">
            <a:xfrm>
              <a:off x="7485504" y="180207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54" name="Straight Connector 31953">
              <a:extLst>
                <a:ext uri="{FF2B5EF4-FFF2-40B4-BE49-F238E27FC236}">
                  <a16:creationId xmlns:a16="http://schemas.microsoft.com/office/drawing/2014/main" id="{834F4AC0-56DB-004B-2F36-063F60A945DE}"/>
                </a:ext>
              </a:extLst>
            </p:cNvPr>
            <p:cNvCxnSpPr>
              <a:cxnSpLocks/>
            </p:cNvCxnSpPr>
            <p:nvPr/>
          </p:nvCxnSpPr>
          <p:spPr bwMode="auto">
            <a:xfrm>
              <a:off x="7998852" y="197853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55" name="Straight Connector 31954">
              <a:extLst>
                <a:ext uri="{FF2B5EF4-FFF2-40B4-BE49-F238E27FC236}">
                  <a16:creationId xmlns:a16="http://schemas.microsoft.com/office/drawing/2014/main" id="{DEBC0478-F6CD-7BF0-3FD2-3ECB49808241}"/>
                </a:ext>
              </a:extLst>
            </p:cNvPr>
            <p:cNvCxnSpPr>
              <a:cxnSpLocks/>
            </p:cNvCxnSpPr>
            <p:nvPr/>
          </p:nvCxnSpPr>
          <p:spPr bwMode="auto">
            <a:xfrm>
              <a:off x="8038957" y="19825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56" name="Straight Connector 31955">
              <a:extLst>
                <a:ext uri="{FF2B5EF4-FFF2-40B4-BE49-F238E27FC236}">
                  <a16:creationId xmlns:a16="http://schemas.microsoft.com/office/drawing/2014/main" id="{2C2865D6-8C9A-8C59-C0CF-CD5A8B917699}"/>
                </a:ext>
              </a:extLst>
            </p:cNvPr>
            <p:cNvCxnSpPr>
              <a:cxnSpLocks/>
            </p:cNvCxnSpPr>
            <p:nvPr/>
          </p:nvCxnSpPr>
          <p:spPr bwMode="auto">
            <a:xfrm>
              <a:off x="8187346" y="201863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57" name="Straight Connector 31956">
              <a:extLst>
                <a:ext uri="{FF2B5EF4-FFF2-40B4-BE49-F238E27FC236}">
                  <a16:creationId xmlns:a16="http://schemas.microsoft.com/office/drawing/2014/main" id="{3D5E66FF-3BB0-6801-42D7-B410650294DA}"/>
                </a:ext>
              </a:extLst>
            </p:cNvPr>
            <p:cNvCxnSpPr>
              <a:cxnSpLocks/>
            </p:cNvCxnSpPr>
            <p:nvPr/>
          </p:nvCxnSpPr>
          <p:spPr bwMode="auto">
            <a:xfrm>
              <a:off x="8331725" y="202666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58" name="Straight Connector 31957">
              <a:extLst>
                <a:ext uri="{FF2B5EF4-FFF2-40B4-BE49-F238E27FC236}">
                  <a16:creationId xmlns:a16="http://schemas.microsoft.com/office/drawing/2014/main" id="{CE54AC72-1D4D-F1BD-81F5-C43561F44B67}"/>
                </a:ext>
              </a:extLst>
            </p:cNvPr>
            <p:cNvCxnSpPr>
              <a:cxnSpLocks/>
            </p:cNvCxnSpPr>
            <p:nvPr/>
          </p:nvCxnSpPr>
          <p:spPr bwMode="auto">
            <a:xfrm>
              <a:off x="8496156" y="207077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59" name="Straight Connector 31958">
              <a:extLst>
                <a:ext uri="{FF2B5EF4-FFF2-40B4-BE49-F238E27FC236}">
                  <a16:creationId xmlns:a16="http://schemas.microsoft.com/office/drawing/2014/main" id="{FD0156B3-5695-C60F-89A1-BF0DD9B2B432}"/>
                </a:ext>
              </a:extLst>
            </p:cNvPr>
            <p:cNvCxnSpPr>
              <a:cxnSpLocks/>
            </p:cNvCxnSpPr>
            <p:nvPr/>
          </p:nvCxnSpPr>
          <p:spPr bwMode="auto">
            <a:xfrm>
              <a:off x="8696683" y="211890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0" name="Straight Connector 31959">
              <a:extLst>
                <a:ext uri="{FF2B5EF4-FFF2-40B4-BE49-F238E27FC236}">
                  <a16:creationId xmlns:a16="http://schemas.microsoft.com/office/drawing/2014/main" id="{2464942B-40AE-F67A-2459-AB3DA6988F12}"/>
                </a:ext>
              </a:extLst>
            </p:cNvPr>
            <p:cNvCxnSpPr>
              <a:cxnSpLocks/>
            </p:cNvCxnSpPr>
            <p:nvPr/>
          </p:nvCxnSpPr>
          <p:spPr bwMode="auto">
            <a:xfrm>
              <a:off x="8644546" y="211489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1" name="Straight Connector 31960">
              <a:extLst>
                <a:ext uri="{FF2B5EF4-FFF2-40B4-BE49-F238E27FC236}">
                  <a16:creationId xmlns:a16="http://schemas.microsoft.com/office/drawing/2014/main" id="{16B33D2B-9E05-AAA4-CDBD-A39FB82F3AF7}"/>
                </a:ext>
              </a:extLst>
            </p:cNvPr>
            <p:cNvCxnSpPr>
              <a:cxnSpLocks/>
            </p:cNvCxnSpPr>
            <p:nvPr/>
          </p:nvCxnSpPr>
          <p:spPr bwMode="auto">
            <a:xfrm>
              <a:off x="8841062" y="221515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2" name="Straight Connector 31961">
              <a:extLst>
                <a:ext uri="{FF2B5EF4-FFF2-40B4-BE49-F238E27FC236}">
                  <a16:creationId xmlns:a16="http://schemas.microsoft.com/office/drawing/2014/main" id="{CE4E4ECB-101B-4BF1-C4D2-6A2612E9543E}"/>
                </a:ext>
              </a:extLst>
            </p:cNvPr>
            <p:cNvCxnSpPr>
              <a:cxnSpLocks/>
            </p:cNvCxnSpPr>
            <p:nvPr/>
          </p:nvCxnSpPr>
          <p:spPr bwMode="auto">
            <a:xfrm>
              <a:off x="8957367" y="221916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3" name="Straight Connector 31962">
              <a:extLst>
                <a:ext uri="{FF2B5EF4-FFF2-40B4-BE49-F238E27FC236}">
                  <a16:creationId xmlns:a16="http://schemas.microsoft.com/office/drawing/2014/main" id="{E538F30E-996B-9596-6EB6-414D989B30F1}"/>
                </a:ext>
              </a:extLst>
            </p:cNvPr>
            <p:cNvCxnSpPr>
              <a:cxnSpLocks/>
            </p:cNvCxnSpPr>
            <p:nvPr/>
          </p:nvCxnSpPr>
          <p:spPr bwMode="auto">
            <a:xfrm>
              <a:off x="9017525" y="236755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4" name="Straight Connector 31963">
              <a:extLst>
                <a:ext uri="{FF2B5EF4-FFF2-40B4-BE49-F238E27FC236}">
                  <a16:creationId xmlns:a16="http://schemas.microsoft.com/office/drawing/2014/main" id="{3D1FD5A8-2A92-1D71-82C4-87AC843332D7}"/>
                </a:ext>
              </a:extLst>
            </p:cNvPr>
            <p:cNvCxnSpPr>
              <a:cxnSpLocks/>
            </p:cNvCxnSpPr>
            <p:nvPr/>
          </p:nvCxnSpPr>
          <p:spPr bwMode="auto">
            <a:xfrm>
              <a:off x="8921272" y="221916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5" name="Straight Connector 31964">
              <a:extLst>
                <a:ext uri="{FF2B5EF4-FFF2-40B4-BE49-F238E27FC236}">
                  <a16:creationId xmlns:a16="http://schemas.microsoft.com/office/drawing/2014/main" id="{2A482D4B-747E-6EED-FCCD-9C2404D1FA1A}"/>
                </a:ext>
              </a:extLst>
            </p:cNvPr>
            <p:cNvCxnSpPr>
              <a:cxnSpLocks/>
            </p:cNvCxnSpPr>
            <p:nvPr/>
          </p:nvCxnSpPr>
          <p:spPr bwMode="auto">
            <a:xfrm>
              <a:off x="9161904" y="239963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6" name="Straight Connector 31965">
              <a:extLst>
                <a:ext uri="{FF2B5EF4-FFF2-40B4-BE49-F238E27FC236}">
                  <a16:creationId xmlns:a16="http://schemas.microsoft.com/office/drawing/2014/main" id="{073BCE99-C245-8D1A-88F3-C28B34C22276}"/>
                </a:ext>
              </a:extLst>
            </p:cNvPr>
            <p:cNvCxnSpPr>
              <a:cxnSpLocks/>
            </p:cNvCxnSpPr>
            <p:nvPr/>
          </p:nvCxnSpPr>
          <p:spPr bwMode="auto">
            <a:xfrm>
              <a:off x="9202009" y="239562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7" name="Straight Connector 31966">
              <a:extLst>
                <a:ext uri="{FF2B5EF4-FFF2-40B4-BE49-F238E27FC236}">
                  <a16:creationId xmlns:a16="http://schemas.microsoft.com/office/drawing/2014/main" id="{73AF62DC-61D8-28DD-DBDD-8FAD4C3FD31F}"/>
                </a:ext>
              </a:extLst>
            </p:cNvPr>
            <p:cNvCxnSpPr>
              <a:cxnSpLocks/>
            </p:cNvCxnSpPr>
            <p:nvPr/>
          </p:nvCxnSpPr>
          <p:spPr bwMode="auto">
            <a:xfrm>
              <a:off x="9274198" y="243172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8" name="Straight Connector 31967">
              <a:extLst>
                <a:ext uri="{FF2B5EF4-FFF2-40B4-BE49-F238E27FC236}">
                  <a16:creationId xmlns:a16="http://schemas.microsoft.com/office/drawing/2014/main" id="{2A21F247-A681-18F9-85E1-1B3D21E4D650}"/>
                </a:ext>
              </a:extLst>
            </p:cNvPr>
            <p:cNvCxnSpPr>
              <a:cxnSpLocks/>
            </p:cNvCxnSpPr>
            <p:nvPr/>
          </p:nvCxnSpPr>
          <p:spPr bwMode="auto">
            <a:xfrm>
              <a:off x="9298262" y="243172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69" name="Straight Connector 31968">
              <a:extLst>
                <a:ext uri="{FF2B5EF4-FFF2-40B4-BE49-F238E27FC236}">
                  <a16:creationId xmlns:a16="http://schemas.microsoft.com/office/drawing/2014/main" id="{CF8E6928-B4A9-57B9-076D-F615708E2C82}"/>
                </a:ext>
              </a:extLst>
            </p:cNvPr>
            <p:cNvCxnSpPr>
              <a:cxnSpLocks/>
            </p:cNvCxnSpPr>
            <p:nvPr/>
          </p:nvCxnSpPr>
          <p:spPr bwMode="auto">
            <a:xfrm>
              <a:off x="9330346" y="243172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0" name="Straight Connector 31969">
              <a:extLst>
                <a:ext uri="{FF2B5EF4-FFF2-40B4-BE49-F238E27FC236}">
                  <a16:creationId xmlns:a16="http://schemas.microsoft.com/office/drawing/2014/main" id="{3E10599B-1134-6EAB-E2CD-6521FB4A079C}"/>
                </a:ext>
              </a:extLst>
            </p:cNvPr>
            <p:cNvCxnSpPr>
              <a:cxnSpLocks/>
            </p:cNvCxnSpPr>
            <p:nvPr/>
          </p:nvCxnSpPr>
          <p:spPr bwMode="auto">
            <a:xfrm>
              <a:off x="9382483" y="24317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1" name="Straight Connector 31970">
              <a:extLst>
                <a:ext uri="{FF2B5EF4-FFF2-40B4-BE49-F238E27FC236}">
                  <a16:creationId xmlns:a16="http://schemas.microsoft.com/office/drawing/2014/main" id="{577D6E16-4A07-1DDB-8E18-AEBC490D9F81}"/>
                </a:ext>
              </a:extLst>
            </p:cNvPr>
            <p:cNvCxnSpPr>
              <a:cxnSpLocks/>
            </p:cNvCxnSpPr>
            <p:nvPr/>
          </p:nvCxnSpPr>
          <p:spPr bwMode="auto">
            <a:xfrm>
              <a:off x="9426599" y="24317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2" name="Straight Connector 31971">
              <a:extLst>
                <a:ext uri="{FF2B5EF4-FFF2-40B4-BE49-F238E27FC236}">
                  <a16:creationId xmlns:a16="http://schemas.microsoft.com/office/drawing/2014/main" id="{803656F7-6D28-A3A8-2AF8-E5269E9FB9F8}"/>
                </a:ext>
              </a:extLst>
            </p:cNvPr>
            <p:cNvCxnSpPr>
              <a:cxnSpLocks/>
            </p:cNvCxnSpPr>
            <p:nvPr/>
          </p:nvCxnSpPr>
          <p:spPr bwMode="auto">
            <a:xfrm>
              <a:off x="9406546" y="24317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3" name="Straight Connector 31972">
              <a:extLst>
                <a:ext uri="{FF2B5EF4-FFF2-40B4-BE49-F238E27FC236}">
                  <a16:creationId xmlns:a16="http://schemas.microsoft.com/office/drawing/2014/main" id="{862938AC-6AFA-78EE-A333-272744CDA24D}"/>
                </a:ext>
              </a:extLst>
            </p:cNvPr>
            <p:cNvCxnSpPr>
              <a:cxnSpLocks/>
            </p:cNvCxnSpPr>
            <p:nvPr/>
          </p:nvCxnSpPr>
          <p:spPr bwMode="auto">
            <a:xfrm>
              <a:off x="9474725" y="242771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4" name="Straight Connector 31973">
              <a:extLst>
                <a:ext uri="{FF2B5EF4-FFF2-40B4-BE49-F238E27FC236}">
                  <a16:creationId xmlns:a16="http://schemas.microsoft.com/office/drawing/2014/main" id="{529F2213-83B4-2B9D-161D-4F5D4D290D1A}"/>
                </a:ext>
              </a:extLst>
            </p:cNvPr>
            <p:cNvCxnSpPr>
              <a:cxnSpLocks/>
            </p:cNvCxnSpPr>
            <p:nvPr/>
          </p:nvCxnSpPr>
          <p:spPr bwMode="auto">
            <a:xfrm>
              <a:off x="9530872" y="24277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5" name="Straight Connector 31974">
              <a:extLst>
                <a:ext uri="{FF2B5EF4-FFF2-40B4-BE49-F238E27FC236}">
                  <a16:creationId xmlns:a16="http://schemas.microsoft.com/office/drawing/2014/main" id="{597168A2-5288-5FF1-865D-B7E775DD0EEF}"/>
                </a:ext>
              </a:extLst>
            </p:cNvPr>
            <p:cNvCxnSpPr>
              <a:cxnSpLocks/>
            </p:cNvCxnSpPr>
            <p:nvPr/>
          </p:nvCxnSpPr>
          <p:spPr bwMode="auto">
            <a:xfrm>
              <a:off x="9619104" y="24277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6" name="Straight Connector 31975">
              <a:extLst>
                <a:ext uri="{FF2B5EF4-FFF2-40B4-BE49-F238E27FC236}">
                  <a16:creationId xmlns:a16="http://schemas.microsoft.com/office/drawing/2014/main" id="{2FBC16A2-3CCD-45B6-F14A-907E726A2562}"/>
                </a:ext>
              </a:extLst>
            </p:cNvPr>
            <p:cNvCxnSpPr>
              <a:cxnSpLocks/>
            </p:cNvCxnSpPr>
            <p:nvPr/>
          </p:nvCxnSpPr>
          <p:spPr bwMode="auto">
            <a:xfrm>
              <a:off x="9502798" y="24277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7" name="Straight Connector 31976">
              <a:extLst>
                <a:ext uri="{FF2B5EF4-FFF2-40B4-BE49-F238E27FC236}">
                  <a16:creationId xmlns:a16="http://schemas.microsoft.com/office/drawing/2014/main" id="{7B9E6600-33E7-56E2-5766-5E6AF43358B7}"/>
                </a:ext>
              </a:extLst>
            </p:cNvPr>
            <p:cNvCxnSpPr>
              <a:cxnSpLocks/>
            </p:cNvCxnSpPr>
            <p:nvPr/>
          </p:nvCxnSpPr>
          <p:spPr bwMode="auto">
            <a:xfrm>
              <a:off x="9687282" y="24277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8" name="Straight Connector 31977">
              <a:extLst>
                <a:ext uri="{FF2B5EF4-FFF2-40B4-BE49-F238E27FC236}">
                  <a16:creationId xmlns:a16="http://schemas.microsoft.com/office/drawing/2014/main" id="{BD7D5978-6860-B7DF-BB15-BC0FD3F88B57}"/>
                </a:ext>
              </a:extLst>
            </p:cNvPr>
            <p:cNvCxnSpPr>
              <a:cxnSpLocks/>
            </p:cNvCxnSpPr>
            <p:nvPr/>
          </p:nvCxnSpPr>
          <p:spPr bwMode="auto">
            <a:xfrm>
              <a:off x="9719366" y="24277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79" name="Straight Connector 31978">
              <a:extLst>
                <a:ext uri="{FF2B5EF4-FFF2-40B4-BE49-F238E27FC236}">
                  <a16:creationId xmlns:a16="http://schemas.microsoft.com/office/drawing/2014/main" id="{A7505580-03D3-5B0D-2A15-100801122291}"/>
                </a:ext>
              </a:extLst>
            </p:cNvPr>
            <p:cNvCxnSpPr>
              <a:cxnSpLocks/>
            </p:cNvCxnSpPr>
            <p:nvPr/>
          </p:nvCxnSpPr>
          <p:spPr bwMode="auto">
            <a:xfrm>
              <a:off x="9819629" y="243172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0" name="Straight Connector 31979">
              <a:extLst>
                <a:ext uri="{FF2B5EF4-FFF2-40B4-BE49-F238E27FC236}">
                  <a16:creationId xmlns:a16="http://schemas.microsoft.com/office/drawing/2014/main" id="{10402FCE-7C3C-5211-B1F4-F5118E31F615}"/>
                </a:ext>
              </a:extLst>
            </p:cNvPr>
            <p:cNvCxnSpPr>
              <a:cxnSpLocks/>
            </p:cNvCxnSpPr>
            <p:nvPr/>
          </p:nvCxnSpPr>
          <p:spPr bwMode="auto">
            <a:xfrm>
              <a:off x="9755460" y="242771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1" name="Straight Connector 31980">
              <a:extLst>
                <a:ext uri="{FF2B5EF4-FFF2-40B4-BE49-F238E27FC236}">
                  <a16:creationId xmlns:a16="http://schemas.microsoft.com/office/drawing/2014/main" id="{65C49DF7-02B4-BB8C-F109-8DF1F3B8B8FD}"/>
                </a:ext>
              </a:extLst>
            </p:cNvPr>
            <p:cNvCxnSpPr>
              <a:cxnSpLocks/>
            </p:cNvCxnSpPr>
            <p:nvPr/>
          </p:nvCxnSpPr>
          <p:spPr bwMode="auto">
            <a:xfrm>
              <a:off x="9783535" y="24277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2" name="Straight Connector 31981">
              <a:extLst>
                <a:ext uri="{FF2B5EF4-FFF2-40B4-BE49-F238E27FC236}">
                  <a16:creationId xmlns:a16="http://schemas.microsoft.com/office/drawing/2014/main" id="{563FFAD7-DF32-B4B3-91E7-F033E383CCCD}"/>
                </a:ext>
              </a:extLst>
            </p:cNvPr>
            <p:cNvCxnSpPr>
              <a:cxnSpLocks/>
            </p:cNvCxnSpPr>
            <p:nvPr/>
          </p:nvCxnSpPr>
          <p:spPr bwMode="auto">
            <a:xfrm>
              <a:off x="9843693" y="245177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3" name="Straight Connector 31982">
              <a:extLst>
                <a:ext uri="{FF2B5EF4-FFF2-40B4-BE49-F238E27FC236}">
                  <a16:creationId xmlns:a16="http://schemas.microsoft.com/office/drawing/2014/main" id="{DE73F39A-B88B-750D-5E72-6EB97B41AFA9}"/>
                </a:ext>
              </a:extLst>
            </p:cNvPr>
            <p:cNvCxnSpPr>
              <a:cxnSpLocks/>
            </p:cNvCxnSpPr>
            <p:nvPr/>
          </p:nvCxnSpPr>
          <p:spPr bwMode="auto">
            <a:xfrm>
              <a:off x="9875777" y="245177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4" name="Straight Connector 31983">
              <a:extLst>
                <a:ext uri="{FF2B5EF4-FFF2-40B4-BE49-F238E27FC236}">
                  <a16:creationId xmlns:a16="http://schemas.microsoft.com/office/drawing/2014/main" id="{47BC00AD-6501-83BA-6C18-53FED90AF070}"/>
                </a:ext>
              </a:extLst>
            </p:cNvPr>
            <p:cNvCxnSpPr>
              <a:cxnSpLocks/>
            </p:cNvCxnSpPr>
            <p:nvPr/>
          </p:nvCxnSpPr>
          <p:spPr bwMode="auto">
            <a:xfrm>
              <a:off x="9911871" y="245177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5" name="Straight Connector 31984">
              <a:extLst>
                <a:ext uri="{FF2B5EF4-FFF2-40B4-BE49-F238E27FC236}">
                  <a16:creationId xmlns:a16="http://schemas.microsoft.com/office/drawing/2014/main" id="{652223DB-F289-B2B6-163D-9B9C558320BD}"/>
                </a:ext>
              </a:extLst>
            </p:cNvPr>
            <p:cNvCxnSpPr>
              <a:cxnSpLocks/>
            </p:cNvCxnSpPr>
            <p:nvPr/>
          </p:nvCxnSpPr>
          <p:spPr bwMode="auto">
            <a:xfrm>
              <a:off x="10212661" y="245578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6" name="Straight Connector 31985">
              <a:extLst>
                <a:ext uri="{FF2B5EF4-FFF2-40B4-BE49-F238E27FC236}">
                  <a16:creationId xmlns:a16="http://schemas.microsoft.com/office/drawing/2014/main" id="{512BD8C5-D528-219D-9449-BE04D4ED2AA0}"/>
                </a:ext>
              </a:extLst>
            </p:cNvPr>
            <p:cNvCxnSpPr>
              <a:cxnSpLocks/>
            </p:cNvCxnSpPr>
            <p:nvPr/>
          </p:nvCxnSpPr>
          <p:spPr bwMode="auto">
            <a:xfrm>
              <a:off x="10128440" y="24517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7" name="Straight Connector 31986">
              <a:extLst>
                <a:ext uri="{FF2B5EF4-FFF2-40B4-BE49-F238E27FC236}">
                  <a16:creationId xmlns:a16="http://schemas.microsoft.com/office/drawing/2014/main" id="{5C082650-9F3D-4192-2840-8F99B1F1E2EF}"/>
                </a:ext>
              </a:extLst>
            </p:cNvPr>
            <p:cNvCxnSpPr>
              <a:cxnSpLocks/>
            </p:cNvCxnSpPr>
            <p:nvPr/>
          </p:nvCxnSpPr>
          <p:spPr bwMode="auto">
            <a:xfrm>
              <a:off x="10164535" y="245177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8" name="Straight Connector 31987">
              <a:extLst>
                <a:ext uri="{FF2B5EF4-FFF2-40B4-BE49-F238E27FC236}">
                  <a16:creationId xmlns:a16="http://schemas.microsoft.com/office/drawing/2014/main" id="{C60BDC5A-16B0-B223-9F01-38859948C3A2}"/>
                </a:ext>
              </a:extLst>
            </p:cNvPr>
            <p:cNvCxnSpPr>
              <a:cxnSpLocks/>
            </p:cNvCxnSpPr>
            <p:nvPr/>
          </p:nvCxnSpPr>
          <p:spPr bwMode="auto">
            <a:xfrm>
              <a:off x="9955987" y="24517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89" name="Straight Connector 31988">
              <a:extLst>
                <a:ext uri="{FF2B5EF4-FFF2-40B4-BE49-F238E27FC236}">
                  <a16:creationId xmlns:a16="http://schemas.microsoft.com/office/drawing/2014/main" id="{D32A63F8-D023-0562-ABA4-496C966AF943}"/>
                </a:ext>
              </a:extLst>
            </p:cNvPr>
            <p:cNvCxnSpPr>
              <a:cxnSpLocks/>
            </p:cNvCxnSpPr>
            <p:nvPr/>
          </p:nvCxnSpPr>
          <p:spPr bwMode="auto">
            <a:xfrm>
              <a:off x="9984061" y="24517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0" name="Straight Connector 31989">
              <a:extLst>
                <a:ext uri="{FF2B5EF4-FFF2-40B4-BE49-F238E27FC236}">
                  <a16:creationId xmlns:a16="http://schemas.microsoft.com/office/drawing/2014/main" id="{6BF273EE-742B-0597-24A6-5DD3D566A80B}"/>
                </a:ext>
              </a:extLst>
            </p:cNvPr>
            <p:cNvCxnSpPr>
              <a:cxnSpLocks/>
            </p:cNvCxnSpPr>
            <p:nvPr/>
          </p:nvCxnSpPr>
          <p:spPr bwMode="auto">
            <a:xfrm>
              <a:off x="10020155" y="24517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1" name="Straight Connector 31990">
              <a:extLst>
                <a:ext uri="{FF2B5EF4-FFF2-40B4-BE49-F238E27FC236}">
                  <a16:creationId xmlns:a16="http://schemas.microsoft.com/office/drawing/2014/main" id="{DC62CC24-9FEF-299B-C6D9-6787ED330C2B}"/>
                </a:ext>
              </a:extLst>
            </p:cNvPr>
            <p:cNvCxnSpPr>
              <a:cxnSpLocks/>
            </p:cNvCxnSpPr>
            <p:nvPr/>
          </p:nvCxnSpPr>
          <p:spPr bwMode="auto">
            <a:xfrm>
              <a:off x="10060260" y="24517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2" name="Straight Connector 31991">
              <a:extLst>
                <a:ext uri="{FF2B5EF4-FFF2-40B4-BE49-F238E27FC236}">
                  <a16:creationId xmlns:a16="http://schemas.microsoft.com/office/drawing/2014/main" id="{5B866F01-7489-5A00-5784-1DD32C8983EB}"/>
                </a:ext>
              </a:extLst>
            </p:cNvPr>
            <p:cNvCxnSpPr>
              <a:cxnSpLocks/>
            </p:cNvCxnSpPr>
            <p:nvPr/>
          </p:nvCxnSpPr>
          <p:spPr bwMode="auto">
            <a:xfrm>
              <a:off x="10304902" y="25079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3" name="Straight Connector 31992">
              <a:extLst>
                <a:ext uri="{FF2B5EF4-FFF2-40B4-BE49-F238E27FC236}">
                  <a16:creationId xmlns:a16="http://schemas.microsoft.com/office/drawing/2014/main" id="{2941EE92-0021-BD95-7AA0-54C31593C9E5}"/>
                </a:ext>
              </a:extLst>
            </p:cNvPr>
            <p:cNvCxnSpPr>
              <a:cxnSpLocks/>
            </p:cNvCxnSpPr>
            <p:nvPr/>
          </p:nvCxnSpPr>
          <p:spPr bwMode="auto">
            <a:xfrm>
              <a:off x="10393133" y="250792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4" name="Straight Connector 31993">
              <a:extLst>
                <a:ext uri="{FF2B5EF4-FFF2-40B4-BE49-F238E27FC236}">
                  <a16:creationId xmlns:a16="http://schemas.microsoft.com/office/drawing/2014/main" id="{F12C032A-F266-9FF4-4FC9-52CDEC775C20}"/>
                </a:ext>
              </a:extLst>
            </p:cNvPr>
            <p:cNvCxnSpPr>
              <a:cxnSpLocks/>
            </p:cNvCxnSpPr>
            <p:nvPr/>
          </p:nvCxnSpPr>
          <p:spPr bwMode="auto">
            <a:xfrm>
              <a:off x="10417196" y="25079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5" name="Straight Connector 31994">
              <a:extLst>
                <a:ext uri="{FF2B5EF4-FFF2-40B4-BE49-F238E27FC236}">
                  <a16:creationId xmlns:a16="http://schemas.microsoft.com/office/drawing/2014/main" id="{568FDB28-A0FA-4DB2-FA11-E89E3D32E209}"/>
                </a:ext>
              </a:extLst>
            </p:cNvPr>
            <p:cNvCxnSpPr>
              <a:cxnSpLocks/>
            </p:cNvCxnSpPr>
            <p:nvPr/>
          </p:nvCxnSpPr>
          <p:spPr bwMode="auto">
            <a:xfrm>
              <a:off x="10649806" y="251193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6" name="Straight Connector 31995">
              <a:extLst>
                <a:ext uri="{FF2B5EF4-FFF2-40B4-BE49-F238E27FC236}">
                  <a16:creationId xmlns:a16="http://schemas.microsoft.com/office/drawing/2014/main" id="{8D086070-6323-8CA0-3788-1B81453AAB94}"/>
                </a:ext>
              </a:extLst>
            </p:cNvPr>
            <p:cNvCxnSpPr>
              <a:cxnSpLocks/>
            </p:cNvCxnSpPr>
            <p:nvPr/>
          </p:nvCxnSpPr>
          <p:spPr bwMode="auto">
            <a:xfrm>
              <a:off x="10717986" y="251193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7" name="Straight Connector 31996">
              <a:extLst>
                <a:ext uri="{FF2B5EF4-FFF2-40B4-BE49-F238E27FC236}">
                  <a16:creationId xmlns:a16="http://schemas.microsoft.com/office/drawing/2014/main" id="{56131E79-4C41-3D8A-2109-A030E50CDA45}"/>
                </a:ext>
              </a:extLst>
            </p:cNvPr>
            <p:cNvCxnSpPr>
              <a:cxnSpLocks/>
            </p:cNvCxnSpPr>
            <p:nvPr/>
          </p:nvCxnSpPr>
          <p:spPr bwMode="auto">
            <a:xfrm>
              <a:off x="10685901" y="251193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8" name="Straight Connector 31997">
              <a:extLst>
                <a:ext uri="{FF2B5EF4-FFF2-40B4-BE49-F238E27FC236}">
                  <a16:creationId xmlns:a16="http://schemas.microsoft.com/office/drawing/2014/main" id="{A57A2DBC-0BF4-65D5-4B15-7AD0286034C8}"/>
                </a:ext>
              </a:extLst>
            </p:cNvPr>
            <p:cNvCxnSpPr>
              <a:cxnSpLocks/>
            </p:cNvCxnSpPr>
            <p:nvPr/>
          </p:nvCxnSpPr>
          <p:spPr bwMode="auto">
            <a:xfrm>
              <a:off x="10838301" y="25079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1999" name="Straight Connector 31998">
              <a:extLst>
                <a:ext uri="{FF2B5EF4-FFF2-40B4-BE49-F238E27FC236}">
                  <a16:creationId xmlns:a16="http://schemas.microsoft.com/office/drawing/2014/main" id="{5E90D4EE-D346-EFCF-6D89-088A8DB84F2C}"/>
                </a:ext>
              </a:extLst>
            </p:cNvPr>
            <p:cNvCxnSpPr>
              <a:cxnSpLocks/>
            </p:cNvCxnSpPr>
            <p:nvPr/>
          </p:nvCxnSpPr>
          <p:spPr bwMode="auto">
            <a:xfrm>
              <a:off x="10778143" y="251193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00" name="Straight Connector 31999">
              <a:extLst>
                <a:ext uri="{FF2B5EF4-FFF2-40B4-BE49-F238E27FC236}">
                  <a16:creationId xmlns:a16="http://schemas.microsoft.com/office/drawing/2014/main" id="{AD7ACC4C-E279-0070-7E0D-0628BBE81ECB}"/>
                </a:ext>
              </a:extLst>
            </p:cNvPr>
            <p:cNvCxnSpPr>
              <a:cxnSpLocks/>
            </p:cNvCxnSpPr>
            <p:nvPr/>
          </p:nvCxnSpPr>
          <p:spPr bwMode="auto">
            <a:xfrm>
              <a:off x="10934553" y="25079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52E944C1-43C9-9AA4-E9FF-D5711A13973F}"/>
                </a:ext>
              </a:extLst>
            </p:cNvPr>
            <p:cNvCxnSpPr>
              <a:cxnSpLocks/>
            </p:cNvCxnSpPr>
            <p:nvPr/>
          </p:nvCxnSpPr>
          <p:spPr bwMode="auto">
            <a:xfrm>
              <a:off x="10966638" y="25079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02" name="Straight Connector 32001">
              <a:extLst>
                <a:ext uri="{FF2B5EF4-FFF2-40B4-BE49-F238E27FC236}">
                  <a16:creationId xmlns:a16="http://schemas.microsoft.com/office/drawing/2014/main" id="{3E00A293-D367-1E7D-02A6-F64FBE2151C7}"/>
                </a:ext>
              </a:extLst>
            </p:cNvPr>
            <p:cNvCxnSpPr>
              <a:cxnSpLocks/>
            </p:cNvCxnSpPr>
            <p:nvPr/>
          </p:nvCxnSpPr>
          <p:spPr bwMode="auto">
            <a:xfrm>
              <a:off x="10461312" y="251193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03" name="Straight Connector 32002">
              <a:extLst>
                <a:ext uri="{FF2B5EF4-FFF2-40B4-BE49-F238E27FC236}">
                  <a16:creationId xmlns:a16="http://schemas.microsoft.com/office/drawing/2014/main" id="{346DF79D-B752-08C9-8919-87B6D9B9C8E6}"/>
                </a:ext>
              </a:extLst>
            </p:cNvPr>
            <p:cNvCxnSpPr>
              <a:cxnSpLocks/>
            </p:cNvCxnSpPr>
            <p:nvPr/>
          </p:nvCxnSpPr>
          <p:spPr bwMode="auto">
            <a:xfrm>
              <a:off x="10497406" y="251193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FFDA0902-2CAE-395A-6A9C-731857A6EFF6}"/>
                </a:ext>
              </a:extLst>
            </p:cNvPr>
            <p:cNvCxnSpPr>
              <a:cxnSpLocks/>
            </p:cNvCxnSpPr>
            <p:nvPr/>
          </p:nvCxnSpPr>
          <p:spPr bwMode="auto">
            <a:xfrm>
              <a:off x="10573606" y="25079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A9D2C6A2-2024-ECC9-70DD-6BC41527CEAF}"/>
                </a:ext>
              </a:extLst>
            </p:cNvPr>
            <p:cNvCxnSpPr>
              <a:cxnSpLocks/>
            </p:cNvCxnSpPr>
            <p:nvPr/>
          </p:nvCxnSpPr>
          <p:spPr bwMode="auto">
            <a:xfrm>
              <a:off x="10537511" y="2507922"/>
              <a:ext cx="0" cy="68048"/>
            </a:xfrm>
            <a:prstGeom prst="line">
              <a:avLst/>
            </a:prstGeom>
            <a:noFill/>
            <a:ln w="28575" cap="flat" cmpd="sng" algn="ctr">
              <a:solidFill>
                <a:schemeClr val="accent1"/>
              </a:solidFill>
              <a:prstDash val="solid"/>
              <a:round/>
              <a:headEnd type="none" w="med" len="med"/>
              <a:tailEnd type="none" w="med" len="med"/>
            </a:ln>
            <a:effectLst/>
          </p:spPr>
        </p:cxnSp>
      </p:grpSp>
      <p:grpSp>
        <p:nvGrpSpPr>
          <p:cNvPr id="32061" name="Group 32060">
            <a:extLst>
              <a:ext uri="{FF2B5EF4-FFF2-40B4-BE49-F238E27FC236}">
                <a16:creationId xmlns:a16="http://schemas.microsoft.com/office/drawing/2014/main" id="{6025F909-734D-B0EC-A87D-4FCE8EBD269D}"/>
              </a:ext>
            </a:extLst>
          </p:cNvPr>
          <p:cNvGrpSpPr/>
          <p:nvPr/>
        </p:nvGrpSpPr>
        <p:grpSpPr>
          <a:xfrm>
            <a:off x="7036322" y="1733890"/>
            <a:ext cx="4122820" cy="1327355"/>
            <a:chOff x="7036322" y="1733890"/>
            <a:chExt cx="4122820" cy="1327355"/>
          </a:xfrm>
        </p:grpSpPr>
        <p:cxnSp>
          <p:nvCxnSpPr>
            <p:cNvPr id="32009" name="Straight Connector 32008">
              <a:extLst>
                <a:ext uri="{FF2B5EF4-FFF2-40B4-BE49-F238E27FC236}">
                  <a16:creationId xmlns:a16="http://schemas.microsoft.com/office/drawing/2014/main" id="{F744879E-1149-9855-E8B3-832BA494F55B}"/>
                </a:ext>
              </a:extLst>
            </p:cNvPr>
            <p:cNvCxnSpPr>
              <a:cxnSpLocks/>
            </p:cNvCxnSpPr>
            <p:nvPr/>
          </p:nvCxnSpPr>
          <p:spPr bwMode="auto">
            <a:xfrm>
              <a:off x="7036322" y="173389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A7AFA6F2-8DF5-AF12-E706-16A7A0FF3C96}"/>
                </a:ext>
              </a:extLst>
            </p:cNvPr>
            <p:cNvCxnSpPr>
              <a:cxnSpLocks/>
            </p:cNvCxnSpPr>
            <p:nvPr/>
          </p:nvCxnSpPr>
          <p:spPr bwMode="auto">
            <a:xfrm>
              <a:off x="7377217" y="185420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F8E54790-714E-3E95-9689-62DC9A0DBCF8}"/>
                </a:ext>
              </a:extLst>
            </p:cNvPr>
            <p:cNvCxnSpPr>
              <a:cxnSpLocks/>
            </p:cNvCxnSpPr>
            <p:nvPr/>
          </p:nvCxnSpPr>
          <p:spPr bwMode="auto">
            <a:xfrm>
              <a:off x="7457427" y="195847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2" name="Straight Connector 32011">
              <a:extLst>
                <a:ext uri="{FF2B5EF4-FFF2-40B4-BE49-F238E27FC236}">
                  <a16:creationId xmlns:a16="http://schemas.microsoft.com/office/drawing/2014/main" id="{FF1B858E-7F06-4E5B-6D41-84C791A1B823}"/>
                </a:ext>
              </a:extLst>
            </p:cNvPr>
            <p:cNvCxnSpPr>
              <a:cxnSpLocks/>
            </p:cNvCxnSpPr>
            <p:nvPr/>
          </p:nvCxnSpPr>
          <p:spPr bwMode="auto">
            <a:xfrm>
              <a:off x="7521596" y="201061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2DF1B35C-BA40-5420-BC00-8B0768FE11E0}"/>
                </a:ext>
              </a:extLst>
            </p:cNvPr>
            <p:cNvCxnSpPr>
              <a:cxnSpLocks/>
            </p:cNvCxnSpPr>
            <p:nvPr/>
          </p:nvCxnSpPr>
          <p:spPr bwMode="auto">
            <a:xfrm>
              <a:off x="7553680" y="201061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9A9646F1-D847-316F-0EF3-EBFDBAEA83A3}"/>
                </a:ext>
              </a:extLst>
            </p:cNvPr>
            <p:cNvCxnSpPr>
              <a:cxnSpLocks/>
            </p:cNvCxnSpPr>
            <p:nvPr/>
          </p:nvCxnSpPr>
          <p:spPr bwMode="auto">
            <a:xfrm>
              <a:off x="7766238" y="203869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5" name="Straight Connector 32014">
              <a:extLst>
                <a:ext uri="{FF2B5EF4-FFF2-40B4-BE49-F238E27FC236}">
                  <a16:creationId xmlns:a16="http://schemas.microsoft.com/office/drawing/2014/main" id="{172D1342-D378-A34B-33DE-30B1F75897D5}"/>
                </a:ext>
              </a:extLst>
            </p:cNvPr>
            <p:cNvCxnSpPr>
              <a:cxnSpLocks/>
            </p:cNvCxnSpPr>
            <p:nvPr/>
          </p:nvCxnSpPr>
          <p:spPr bwMode="auto">
            <a:xfrm>
              <a:off x="8147238" y="225124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31451690-19E8-F482-D0AE-FACBB0765696}"/>
                </a:ext>
              </a:extLst>
            </p:cNvPr>
            <p:cNvCxnSpPr>
              <a:cxnSpLocks/>
            </p:cNvCxnSpPr>
            <p:nvPr/>
          </p:nvCxnSpPr>
          <p:spPr bwMode="auto">
            <a:xfrm>
              <a:off x="8263543" y="230338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FD28BF4D-6032-E233-A6E4-946BAD470BBA}"/>
                </a:ext>
              </a:extLst>
            </p:cNvPr>
            <p:cNvCxnSpPr>
              <a:cxnSpLocks/>
            </p:cNvCxnSpPr>
            <p:nvPr/>
          </p:nvCxnSpPr>
          <p:spPr bwMode="auto">
            <a:xfrm>
              <a:off x="8572354" y="244375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8" name="Straight Connector 32017">
              <a:extLst>
                <a:ext uri="{FF2B5EF4-FFF2-40B4-BE49-F238E27FC236}">
                  <a16:creationId xmlns:a16="http://schemas.microsoft.com/office/drawing/2014/main" id="{727158FF-78DF-5613-C892-8D8FCBDFD18F}"/>
                </a:ext>
              </a:extLst>
            </p:cNvPr>
            <p:cNvCxnSpPr>
              <a:cxnSpLocks/>
            </p:cNvCxnSpPr>
            <p:nvPr/>
          </p:nvCxnSpPr>
          <p:spPr bwMode="auto">
            <a:xfrm>
              <a:off x="8804965" y="249188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BEA1A550-2F90-C677-E8EC-929FF6425537}"/>
                </a:ext>
              </a:extLst>
            </p:cNvPr>
            <p:cNvCxnSpPr>
              <a:cxnSpLocks/>
            </p:cNvCxnSpPr>
            <p:nvPr/>
          </p:nvCxnSpPr>
          <p:spPr bwMode="auto">
            <a:xfrm>
              <a:off x="8997469" y="263625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4A80590B-CC6A-17AA-C8D3-5FD9A8399081}"/>
                </a:ext>
              </a:extLst>
            </p:cNvPr>
            <p:cNvCxnSpPr>
              <a:cxnSpLocks/>
            </p:cNvCxnSpPr>
            <p:nvPr/>
          </p:nvCxnSpPr>
          <p:spPr bwMode="auto">
            <a:xfrm>
              <a:off x="9157890" y="273652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1" name="Straight Connector 32020">
              <a:extLst>
                <a:ext uri="{FF2B5EF4-FFF2-40B4-BE49-F238E27FC236}">
                  <a16:creationId xmlns:a16="http://schemas.microsoft.com/office/drawing/2014/main" id="{948AB30F-A731-8CB3-9E0A-0FC8D3CBF5F8}"/>
                </a:ext>
              </a:extLst>
            </p:cNvPr>
            <p:cNvCxnSpPr>
              <a:cxnSpLocks/>
            </p:cNvCxnSpPr>
            <p:nvPr/>
          </p:nvCxnSpPr>
          <p:spPr bwMode="auto">
            <a:xfrm>
              <a:off x="9274195" y="276459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446480F2-BB75-708B-E29A-EC983DD4E1EA}"/>
                </a:ext>
              </a:extLst>
            </p:cNvPr>
            <p:cNvCxnSpPr>
              <a:cxnSpLocks/>
            </p:cNvCxnSpPr>
            <p:nvPr/>
          </p:nvCxnSpPr>
          <p:spPr bwMode="auto">
            <a:xfrm>
              <a:off x="9382479" y="28047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DA4CCEC4-ECBF-2DD5-5D51-0D646AB1094E}"/>
                </a:ext>
              </a:extLst>
            </p:cNvPr>
            <p:cNvCxnSpPr>
              <a:cxnSpLocks/>
            </p:cNvCxnSpPr>
            <p:nvPr/>
          </p:nvCxnSpPr>
          <p:spPr bwMode="auto">
            <a:xfrm>
              <a:off x="9430606" y="280871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4" name="Straight Connector 32023">
              <a:extLst>
                <a:ext uri="{FF2B5EF4-FFF2-40B4-BE49-F238E27FC236}">
                  <a16:creationId xmlns:a16="http://schemas.microsoft.com/office/drawing/2014/main" id="{A40A29F4-1045-6F8D-6E65-1684123DA7CE}"/>
                </a:ext>
              </a:extLst>
            </p:cNvPr>
            <p:cNvCxnSpPr>
              <a:cxnSpLocks/>
            </p:cNvCxnSpPr>
            <p:nvPr/>
          </p:nvCxnSpPr>
          <p:spPr bwMode="auto">
            <a:xfrm>
              <a:off x="9462690" y="284079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BFF834F0-A41D-C8D4-73EE-7DC9F471C09E}"/>
                </a:ext>
              </a:extLst>
            </p:cNvPr>
            <p:cNvCxnSpPr>
              <a:cxnSpLocks/>
            </p:cNvCxnSpPr>
            <p:nvPr/>
          </p:nvCxnSpPr>
          <p:spPr bwMode="auto">
            <a:xfrm>
              <a:off x="9498785" y="286887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16F39F0E-626D-41BF-EACB-C48E8408BBE5}"/>
                </a:ext>
              </a:extLst>
            </p:cNvPr>
            <p:cNvCxnSpPr>
              <a:cxnSpLocks/>
            </p:cNvCxnSpPr>
            <p:nvPr/>
          </p:nvCxnSpPr>
          <p:spPr bwMode="auto">
            <a:xfrm>
              <a:off x="9526859" y="286887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7" name="Straight Connector 32026">
              <a:extLst>
                <a:ext uri="{FF2B5EF4-FFF2-40B4-BE49-F238E27FC236}">
                  <a16:creationId xmlns:a16="http://schemas.microsoft.com/office/drawing/2014/main" id="{5AE01116-B0FC-9800-BFED-63029011EA36}"/>
                </a:ext>
              </a:extLst>
            </p:cNvPr>
            <p:cNvCxnSpPr>
              <a:cxnSpLocks/>
            </p:cNvCxnSpPr>
            <p:nvPr/>
          </p:nvCxnSpPr>
          <p:spPr bwMode="auto">
            <a:xfrm>
              <a:off x="9558943" y="287288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8CEFDBA9-C053-0CCA-7EA0-387AAEBDB94F}"/>
                </a:ext>
              </a:extLst>
            </p:cNvPr>
            <p:cNvCxnSpPr>
              <a:cxnSpLocks/>
            </p:cNvCxnSpPr>
            <p:nvPr/>
          </p:nvCxnSpPr>
          <p:spPr bwMode="auto">
            <a:xfrm>
              <a:off x="9655196" y="287288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EC08C812-3613-7B88-B89B-3A35F1CFDB69}"/>
                </a:ext>
              </a:extLst>
            </p:cNvPr>
            <p:cNvCxnSpPr>
              <a:cxnSpLocks/>
            </p:cNvCxnSpPr>
            <p:nvPr/>
          </p:nvCxnSpPr>
          <p:spPr bwMode="auto">
            <a:xfrm>
              <a:off x="9731396" y="287288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0" name="Straight Connector 32029">
              <a:extLst>
                <a:ext uri="{FF2B5EF4-FFF2-40B4-BE49-F238E27FC236}">
                  <a16:creationId xmlns:a16="http://schemas.microsoft.com/office/drawing/2014/main" id="{FF27F588-646D-451F-D188-F7B4BEBC714B}"/>
                </a:ext>
              </a:extLst>
            </p:cNvPr>
            <p:cNvCxnSpPr>
              <a:cxnSpLocks/>
            </p:cNvCxnSpPr>
            <p:nvPr/>
          </p:nvCxnSpPr>
          <p:spPr bwMode="auto">
            <a:xfrm>
              <a:off x="9699312" y="287288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1" name="Straight Connector 32030">
              <a:extLst>
                <a:ext uri="{FF2B5EF4-FFF2-40B4-BE49-F238E27FC236}">
                  <a16:creationId xmlns:a16="http://schemas.microsoft.com/office/drawing/2014/main" id="{9903D10E-A3ED-AB46-A598-C31083E61846}"/>
                </a:ext>
              </a:extLst>
            </p:cNvPr>
            <p:cNvCxnSpPr>
              <a:cxnSpLocks/>
            </p:cNvCxnSpPr>
            <p:nvPr/>
          </p:nvCxnSpPr>
          <p:spPr bwMode="auto">
            <a:xfrm>
              <a:off x="9787543" y="293704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ED21D7D4-FEBD-CC6E-403F-07C4310FF48E}"/>
                </a:ext>
              </a:extLst>
            </p:cNvPr>
            <p:cNvCxnSpPr>
              <a:cxnSpLocks/>
            </p:cNvCxnSpPr>
            <p:nvPr/>
          </p:nvCxnSpPr>
          <p:spPr bwMode="auto">
            <a:xfrm>
              <a:off x="9831659" y="293704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3" name="Straight Connector 32032">
              <a:extLst>
                <a:ext uri="{FF2B5EF4-FFF2-40B4-BE49-F238E27FC236}">
                  <a16:creationId xmlns:a16="http://schemas.microsoft.com/office/drawing/2014/main" id="{6872E763-30C3-4794-F56A-CD1E80A70EB5}"/>
                </a:ext>
              </a:extLst>
            </p:cNvPr>
            <p:cNvCxnSpPr>
              <a:cxnSpLocks/>
            </p:cNvCxnSpPr>
            <p:nvPr/>
          </p:nvCxnSpPr>
          <p:spPr bwMode="auto">
            <a:xfrm>
              <a:off x="9871764" y="293704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4" name="Straight Connector 32033">
              <a:extLst>
                <a:ext uri="{FF2B5EF4-FFF2-40B4-BE49-F238E27FC236}">
                  <a16:creationId xmlns:a16="http://schemas.microsoft.com/office/drawing/2014/main" id="{201A53B7-23F0-7B30-BC9D-A2826B90DFAC}"/>
                </a:ext>
              </a:extLst>
            </p:cNvPr>
            <p:cNvCxnSpPr>
              <a:cxnSpLocks/>
            </p:cNvCxnSpPr>
            <p:nvPr/>
          </p:nvCxnSpPr>
          <p:spPr bwMode="auto">
            <a:xfrm>
              <a:off x="9927911" y="294106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A9796E1D-83B8-12C4-EC59-CFB234E9C83D}"/>
                </a:ext>
              </a:extLst>
            </p:cNvPr>
            <p:cNvCxnSpPr>
              <a:cxnSpLocks/>
            </p:cNvCxnSpPr>
            <p:nvPr/>
          </p:nvCxnSpPr>
          <p:spPr bwMode="auto">
            <a:xfrm>
              <a:off x="9959995" y="294106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6" name="Straight Connector 32035">
              <a:extLst>
                <a:ext uri="{FF2B5EF4-FFF2-40B4-BE49-F238E27FC236}">
                  <a16:creationId xmlns:a16="http://schemas.microsoft.com/office/drawing/2014/main" id="{3F6A672D-9714-F4F0-C6D6-07FDE36538A3}"/>
                </a:ext>
              </a:extLst>
            </p:cNvPr>
            <p:cNvCxnSpPr>
              <a:cxnSpLocks/>
            </p:cNvCxnSpPr>
            <p:nvPr/>
          </p:nvCxnSpPr>
          <p:spPr bwMode="auto">
            <a:xfrm>
              <a:off x="10004111" y="298517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B5513C16-DD14-7A77-59B5-16E5D6BA8BA3}"/>
                </a:ext>
              </a:extLst>
            </p:cNvPr>
            <p:cNvCxnSpPr>
              <a:cxnSpLocks/>
            </p:cNvCxnSpPr>
            <p:nvPr/>
          </p:nvCxnSpPr>
          <p:spPr bwMode="auto">
            <a:xfrm>
              <a:off x="10044216" y="29851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8" name="Straight Connector 32037">
              <a:extLst>
                <a:ext uri="{FF2B5EF4-FFF2-40B4-BE49-F238E27FC236}">
                  <a16:creationId xmlns:a16="http://schemas.microsoft.com/office/drawing/2014/main" id="{CCAA17C1-EDCF-006D-1F6A-D27079F6A2D0}"/>
                </a:ext>
              </a:extLst>
            </p:cNvPr>
            <p:cNvCxnSpPr>
              <a:cxnSpLocks/>
            </p:cNvCxnSpPr>
            <p:nvPr/>
          </p:nvCxnSpPr>
          <p:spPr bwMode="auto">
            <a:xfrm>
              <a:off x="10092342" y="29851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9" name="Straight Connector 32038">
              <a:extLst>
                <a:ext uri="{FF2B5EF4-FFF2-40B4-BE49-F238E27FC236}">
                  <a16:creationId xmlns:a16="http://schemas.microsoft.com/office/drawing/2014/main" id="{FBCC1505-A76A-1D75-9197-8C12180C7C2E}"/>
                </a:ext>
              </a:extLst>
            </p:cNvPr>
            <p:cNvCxnSpPr>
              <a:cxnSpLocks/>
            </p:cNvCxnSpPr>
            <p:nvPr/>
          </p:nvCxnSpPr>
          <p:spPr bwMode="auto">
            <a:xfrm>
              <a:off x="10172553" y="29851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0" name="Straight Connector 32039">
              <a:extLst>
                <a:ext uri="{FF2B5EF4-FFF2-40B4-BE49-F238E27FC236}">
                  <a16:creationId xmlns:a16="http://schemas.microsoft.com/office/drawing/2014/main" id="{48B9C5F2-03CB-64C6-F9AA-4726449B782D}"/>
                </a:ext>
              </a:extLst>
            </p:cNvPr>
            <p:cNvCxnSpPr>
              <a:cxnSpLocks/>
            </p:cNvCxnSpPr>
            <p:nvPr/>
          </p:nvCxnSpPr>
          <p:spPr bwMode="auto">
            <a:xfrm>
              <a:off x="10204637" y="29851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0FE93C92-2759-2E51-AEAC-2D47E42E0844}"/>
                </a:ext>
              </a:extLst>
            </p:cNvPr>
            <p:cNvCxnSpPr>
              <a:cxnSpLocks/>
            </p:cNvCxnSpPr>
            <p:nvPr/>
          </p:nvCxnSpPr>
          <p:spPr bwMode="auto">
            <a:xfrm>
              <a:off x="10252762" y="29851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2" name="Straight Connector 32041">
              <a:extLst>
                <a:ext uri="{FF2B5EF4-FFF2-40B4-BE49-F238E27FC236}">
                  <a16:creationId xmlns:a16="http://schemas.microsoft.com/office/drawing/2014/main" id="{F2AB324B-61A3-E290-F78E-75884827A21F}"/>
                </a:ext>
              </a:extLst>
            </p:cNvPr>
            <p:cNvCxnSpPr>
              <a:cxnSpLocks/>
            </p:cNvCxnSpPr>
            <p:nvPr/>
          </p:nvCxnSpPr>
          <p:spPr bwMode="auto">
            <a:xfrm>
              <a:off x="10288858" y="298517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3" name="Straight Connector 32042">
              <a:extLst>
                <a:ext uri="{FF2B5EF4-FFF2-40B4-BE49-F238E27FC236}">
                  <a16:creationId xmlns:a16="http://schemas.microsoft.com/office/drawing/2014/main" id="{CB8C0517-A057-B31A-0FF4-022647073C6E}"/>
                </a:ext>
              </a:extLst>
            </p:cNvPr>
            <p:cNvCxnSpPr>
              <a:cxnSpLocks/>
            </p:cNvCxnSpPr>
            <p:nvPr/>
          </p:nvCxnSpPr>
          <p:spPr bwMode="auto">
            <a:xfrm>
              <a:off x="11159142" y="299319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17AE3DEA-E444-CBAC-6F87-C97B5972FF3E}"/>
                </a:ext>
              </a:extLst>
            </p:cNvPr>
            <p:cNvCxnSpPr>
              <a:cxnSpLocks/>
            </p:cNvCxnSpPr>
            <p:nvPr/>
          </p:nvCxnSpPr>
          <p:spPr bwMode="auto">
            <a:xfrm>
              <a:off x="10369069"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5" name="Straight Connector 32044">
              <a:extLst>
                <a:ext uri="{FF2B5EF4-FFF2-40B4-BE49-F238E27FC236}">
                  <a16:creationId xmlns:a16="http://schemas.microsoft.com/office/drawing/2014/main" id="{527974FA-4872-577B-F91B-0FCC87AF87EF}"/>
                </a:ext>
              </a:extLst>
            </p:cNvPr>
            <p:cNvCxnSpPr>
              <a:cxnSpLocks/>
            </p:cNvCxnSpPr>
            <p:nvPr/>
          </p:nvCxnSpPr>
          <p:spPr bwMode="auto">
            <a:xfrm>
              <a:off x="10461311" y="29851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FD9A0AA6-E191-8786-15E9-DDE5333C323C}"/>
                </a:ext>
              </a:extLst>
            </p:cNvPr>
            <p:cNvCxnSpPr>
              <a:cxnSpLocks/>
            </p:cNvCxnSpPr>
            <p:nvPr/>
          </p:nvCxnSpPr>
          <p:spPr bwMode="auto">
            <a:xfrm>
              <a:off x="10401153"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647EBD85-B339-520E-D993-53A3934D3B0D}"/>
                </a:ext>
              </a:extLst>
            </p:cNvPr>
            <p:cNvCxnSpPr>
              <a:cxnSpLocks/>
            </p:cNvCxnSpPr>
            <p:nvPr/>
          </p:nvCxnSpPr>
          <p:spPr bwMode="auto">
            <a:xfrm>
              <a:off x="10429227"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8" name="Straight Connector 32047">
              <a:extLst>
                <a:ext uri="{FF2B5EF4-FFF2-40B4-BE49-F238E27FC236}">
                  <a16:creationId xmlns:a16="http://schemas.microsoft.com/office/drawing/2014/main" id="{60662C57-D2CC-5CBA-B126-C5B9F40879A9}"/>
                </a:ext>
              </a:extLst>
            </p:cNvPr>
            <p:cNvCxnSpPr>
              <a:cxnSpLocks/>
            </p:cNvCxnSpPr>
            <p:nvPr/>
          </p:nvCxnSpPr>
          <p:spPr bwMode="auto">
            <a:xfrm>
              <a:off x="10513448"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9" name="Straight Connector 32048">
              <a:extLst>
                <a:ext uri="{FF2B5EF4-FFF2-40B4-BE49-F238E27FC236}">
                  <a16:creationId xmlns:a16="http://schemas.microsoft.com/office/drawing/2014/main" id="{B5653C92-FE55-F75B-C5FE-6A014BA19B1E}"/>
                </a:ext>
              </a:extLst>
            </p:cNvPr>
            <p:cNvCxnSpPr>
              <a:cxnSpLocks/>
            </p:cNvCxnSpPr>
            <p:nvPr/>
          </p:nvCxnSpPr>
          <p:spPr bwMode="auto">
            <a:xfrm>
              <a:off x="10553553"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E17B497F-BB69-598F-CBBB-82EECC083FE1}"/>
                </a:ext>
              </a:extLst>
            </p:cNvPr>
            <p:cNvCxnSpPr>
              <a:cxnSpLocks/>
            </p:cNvCxnSpPr>
            <p:nvPr/>
          </p:nvCxnSpPr>
          <p:spPr bwMode="auto">
            <a:xfrm>
              <a:off x="10593658"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1" name="Straight Connector 32050">
              <a:extLst>
                <a:ext uri="{FF2B5EF4-FFF2-40B4-BE49-F238E27FC236}">
                  <a16:creationId xmlns:a16="http://schemas.microsoft.com/office/drawing/2014/main" id="{4E7A15F0-76F5-519A-24B2-CDE5BECDE803}"/>
                </a:ext>
              </a:extLst>
            </p:cNvPr>
            <p:cNvCxnSpPr>
              <a:cxnSpLocks/>
            </p:cNvCxnSpPr>
            <p:nvPr/>
          </p:nvCxnSpPr>
          <p:spPr bwMode="auto">
            <a:xfrm>
              <a:off x="10653816"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2" name="Straight Connector 32051">
              <a:extLst>
                <a:ext uri="{FF2B5EF4-FFF2-40B4-BE49-F238E27FC236}">
                  <a16:creationId xmlns:a16="http://schemas.microsoft.com/office/drawing/2014/main" id="{EABE050B-6310-1167-FFF0-B75C89F32852}"/>
                </a:ext>
              </a:extLst>
            </p:cNvPr>
            <p:cNvCxnSpPr>
              <a:cxnSpLocks/>
            </p:cNvCxnSpPr>
            <p:nvPr/>
          </p:nvCxnSpPr>
          <p:spPr bwMode="auto">
            <a:xfrm>
              <a:off x="10705953"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64D1D0B0-8412-1034-8B7B-D3F97790D5D3}"/>
                </a:ext>
              </a:extLst>
            </p:cNvPr>
            <p:cNvCxnSpPr>
              <a:cxnSpLocks/>
            </p:cNvCxnSpPr>
            <p:nvPr/>
          </p:nvCxnSpPr>
          <p:spPr bwMode="auto">
            <a:xfrm>
              <a:off x="10770121"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4" name="Straight Connector 32053">
              <a:extLst>
                <a:ext uri="{FF2B5EF4-FFF2-40B4-BE49-F238E27FC236}">
                  <a16:creationId xmlns:a16="http://schemas.microsoft.com/office/drawing/2014/main" id="{E9693B97-D0FD-A204-B455-D1973927D887}"/>
                </a:ext>
              </a:extLst>
            </p:cNvPr>
            <p:cNvCxnSpPr>
              <a:cxnSpLocks/>
            </p:cNvCxnSpPr>
            <p:nvPr/>
          </p:nvCxnSpPr>
          <p:spPr bwMode="auto">
            <a:xfrm>
              <a:off x="10842310" y="298116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5" name="Straight Connector 32054">
              <a:extLst>
                <a:ext uri="{FF2B5EF4-FFF2-40B4-BE49-F238E27FC236}">
                  <a16:creationId xmlns:a16="http://schemas.microsoft.com/office/drawing/2014/main" id="{5DD3DD90-EA52-F695-66BC-A6C0CDCB4AF9}"/>
                </a:ext>
              </a:extLst>
            </p:cNvPr>
            <p:cNvCxnSpPr>
              <a:cxnSpLocks/>
            </p:cNvCxnSpPr>
            <p:nvPr/>
          </p:nvCxnSpPr>
          <p:spPr bwMode="auto">
            <a:xfrm>
              <a:off x="10874395" y="297715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E5A3C8C4-10E7-7FA9-A6A1-956BB8B10E8D}"/>
                </a:ext>
              </a:extLst>
            </p:cNvPr>
            <p:cNvCxnSpPr>
              <a:cxnSpLocks/>
            </p:cNvCxnSpPr>
            <p:nvPr/>
          </p:nvCxnSpPr>
          <p:spPr bwMode="auto">
            <a:xfrm>
              <a:off x="10934553" y="297715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73C56269-BABC-0D01-5F90-B0891E34E7DA}"/>
                </a:ext>
              </a:extLst>
            </p:cNvPr>
            <p:cNvCxnSpPr>
              <a:cxnSpLocks/>
            </p:cNvCxnSpPr>
            <p:nvPr/>
          </p:nvCxnSpPr>
          <p:spPr bwMode="auto">
            <a:xfrm>
              <a:off x="10962627" y="2977155"/>
              <a:ext cx="0" cy="68048"/>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31841331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DMFS Subgroup Analysis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1801" y="6357548"/>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Luke. ASCO 2023. Abstr LBA9505. </a:t>
            </a:r>
            <a:r>
              <a:rPr lang="en-US" altLang="en-US" sz="1200" b="0" dirty="0">
                <a:solidFill>
                  <a:schemeClr val="bg2"/>
                </a:solidFill>
                <a:latin typeface="Calibri" panose="020F0502020204030204" pitchFamily="34" charset="0"/>
              </a:rPr>
              <a:t>Reproduced with permission. </a:t>
            </a:r>
          </a:p>
        </p:txBody>
      </p:sp>
      <p:cxnSp>
        <p:nvCxnSpPr>
          <p:cNvPr id="3" name="Straight Connector 2">
            <a:extLst>
              <a:ext uri="{FF2B5EF4-FFF2-40B4-BE49-F238E27FC236}">
                <a16:creationId xmlns:a16="http://schemas.microsoft.com/office/drawing/2014/main" id="{5B1BAEBB-4AB6-43DE-3C2D-57CD3534530A}"/>
              </a:ext>
            </a:extLst>
          </p:cNvPr>
          <p:cNvCxnSpPr/>
          <p:nvPr/>
        </p:nvCxnSpPr>
        <p:spPr bwMode="auto">
          <a:xfrm>
            <a:off x="5133975" y="5953125"/>
            <a:ext cx="2468880" cy="0"/>
          </a:xfrm>
          <a:prstGeom prst="line">
            <a:avLst/>
          </a:prstGeom>
          <a:noFill/>
          <a:ln w="28575" cap="flat" cmpd="sng" algn="ctr">
            <a:solidFill>
              <a:schemeClr val="bg1"/>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B07DEB2F-DF44-8D72-7FD8-7DEEF624451A}"/>
              </a:ext>
            </a:extLst>
          </p:cNvPr>
          <p:cNvCxnSpPr>
            <a:cxnSpLocks/>
          </p:cNvCxnSpPr>
          <p:nvPr/>
        </p:nvCxnSpPr>
        <p:spPr bwMode="auto">
          <a:xfrm>
            <a:off x="5149516" y="5949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 name="Straight Connector 5">
            <a:extLst>
              <a:ext uri="{FF2B5EF4-FFF2-40B4-BE49-F238E27FC236}">
                <a16:creationId xmlns:a16="http://schemas.microsoft.com/office/drawing/2014/main" id="{3474960A-AB33-2EA8-7471-BC5602F87C08}"/>
              </a:ext>
            </a:extLst>
          </p:cNvPr>
          <p:cNvCxnSpPr>
            <a:cxnSpLocks/>
          </p:cNvCxnSpPr>
          <p:nvPr/>
        </p:nvCxnSpPr>
        <p:spPr bwMode="auto">
          <a:xfrm>
            <a:off x="5831306" y="5949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8C0D7014-6402-6AE9-52BD-8916E856CE5B}"/>
              </a:ext>
            </a:extLst>
          </p:cNvPr>
          <p:cNvCxnSpPr>
            <a:cxnSpLocks/>
          </p:cNvCxnSpPr>
          <p:nvPr/>
        </p:nvCxnSpPr>
        <p:spPr bwMode="auto">
          <a:xfrm>
            <a:off x="6717632" y="5949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1ED14E26-2345-F2B9-77B5-47EA5417625F}"/>
              </a:ext>
            </a:extLst>
          </p:cNvPr>
          <p:cNvCxnSpPr/>
          <p:nvPr/>
        </p:nvCxnSpPr>
        <p:spPr bwMode="auto">
          <a:xfrm flipV="1">
            <a:off x="6713621" y="1648326"/>
            <a:ext cx="0" cy="4301290"/>
          </a:xfrm>
          <a:prstGeom prst="line">
            <a:avLst/>
          </a:prstGeom>
          <a:noFill/>
          <a:ln w="28575" cap="flat" cmpd="sng" algn="ctr">
            <a:solidFill>
              <a:schemeClr val="bg1"/>
            </a:solidFill>
            <a:prstDash val="sysDot"/>
            <a:round/>
            <a:headEnd type="none" w="med" len="med"/>
            <a:tailEnd type="none" w="med" len="med"/>
          </a:ln>
          <a:effectLst/>
        </p:spPr>
      </p:cxnSp>
      <p:sp>
        <p:nvSpPr>
          <p:cNvPr id="10" name="TextBox 9">
            <a:extLst>
              <a:ext uri="{FF2B5EF4-FFF2-40B4-BE49-F238E27FC236}">
                <a16:creationId xmlns:a16="http://schemas.microsoft.com/office/drawing/2014/main" id="{7B226AE2-15DF-969A-1BED-8AFF8CE5E959}"/>
              </a:ext>
            </a:extLst>
          </p:cNvPr>
          <p:cNvSpPr txBox="1"/>
          <p:nvPr/>
        </p:nvSpPr>
        <p:spPr bwMode="auto">
          <a:xfrm>
            <a:off x="4884821" y="5951621"/>
            <a:ext cx="535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11" name="TextBox 10">
            <a:extLst>
              <a:ext uri="{FF2B5EF4-FFF2-40B4-BE49-F238E27FC236}">
                <a16:creationId xmlns:a16="http://schemas.microsoft.com/office/drawing/2014/main" id="{AFFA8621-662E-B8DC-782A-313198279B4B}"/>
              </a:ext>
            </a:extLst>
          </p:cNvPr>
          <p:cNvSpPr txBox="1"/>
          <p:nvPr/>
        </p:nvSpPr>
        <p:spPr bwMode="auto">
          <a:xfrm>
            <a:off x="5560594" y="5951621"/>
            <a:ext cx="535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12" name="TextBox 11">
            <a:extLst>
              <a:ext uri="{FF2B5EF4-FFF2-40B4-BE49-F238E27FC236}">
                <a16:creationId xmlns:a16="http://schemas.microsoft.com/office/drawing/2014/main" id="{BA1EB2E7-C8EC-DFEC-2912-92F22114B2C9}"/>
              </a:ext>
            </a:extLst>
          </p:cNvPr>
          <p:cNvSpPr txBox="1"/>
          <p:nvPr/>
        </p:nvSpPr>
        <p:spPr bwMode="auto">
          <a:xfrm>
            <a:off x="6454273" y="5951621"/>
            <a:ext cx="535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14" name="TextBox 13">
            <a:extLst>
              <a:ext uri="{FF2B5EF4-FFF2-40B4-BE49-F238E27FC236}">
                <a16:creationId xmlns:a16="http://schemas.microsoft.com/office/drawing/2014/main" id="{FC736CEC-B9F2-03EA-7DB5-62F2C33A32E4}"/>
              </a:ext>
            </a:extLst>
          </p:cNvPr>
          <p:cNvSpPr txBox="1"/>
          <p:nvPr/>
        </p:nvSpPr>
        <p:spPr bwMode="auto">
          <a:xfrm>
            <a:off x="6719638" y="6188242"/>
            <a:ext cx="18047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Favors placebo</a:t>
            </a:r>
          </a:p>
        </p:txBody>
      </p:sp>
      <p:sp>
        <p:nvSpPr>
          <p:cNvPr id="15" name="TextBox 14">
            <a:extLst>
              <a:ext uri="{FF2B5EF4-FFF2-40B4-BE49-F238E27FC236}">
                <a16:creationId xmlns:a16="http://schemas.microsoft.com/office/drawing/2014/main" id="{EEA881B2-37E8-939B-DDDC-D7EBA250B0DE}"/>
              </a:ext>
            </a:extLst>
          </p:cNvPr>
          <p:cNvSpPr txBox="1"/>
          <p:nvPr/>
        </p:nvSpPr>
        <p:spPr bwMode="auto">
          <a:xfrm>
            <a:off x="4874794" y="6186236"/>
            <a:ext cx="18929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Favors pembrolizumab</a:t>
            </a:r>
          </a:p>
        </p:txBody>
      </p:sp>
      <p:cxnSp>
        <p:nvCxnSpPr>
          <p:cNvPr id="16" name="Straight Arrow Connector 15">
            <a:extLst>
              <a:ext uri="{FF2B5EF4-FFF2-40B4-BE49-F238E27FC236}">
                <a16:creationId xmlns:a16="http://schemas.microsoft.com/office/drawing/2014/main" id="{0E60EFEE-41A4-12A1-E06A-8EC9E1382A21}"/>
              </a:ext>
            </a:extLst>
          </p:cNvPr>
          <p:cNvCxnSpPr/>
          <p:nvPr/>
        </p:nvCxnSpPr>
        <p:spPr bwMode="auto">
          <a:xfrm>
            <a:off x="6815890" y="6553200"/>
            <a:ext cx="1491915" cy="0"/>
          </a:xfrm>
          <a:prstGeom prst="straightConnector1">
            <a:avLst/>
          </a:prstGeom>
          <a:noFill/>
          <a:ln w="28575" cap="flat" cmpd="sng" algn="ctr">
            <a:solidFill>
              <a:schemeClr val="bg1"/>
            </a:solidFill>
            <a:prstDash val="solid"/>
            <a:round/>
            <a:headEnd type="none" w="med" len="med"/>
            <a:tailEnd type="triangle"/>
          </a:ln>
          <a:effectLst/>
        </p:spPr>
      </p:cxnSp>
      <p:cxnSp>
        <p:nvCxnSpPr>
          <p:cNvPr id="17" name="Straight Arrow Connector 16">
            <a:extLst>
              <a:ext uri="{FF2B5EF4-FFF2-40B4-BE49-F238E27FC236}">
                <a16:creationId xmlns:a16="http://schemas.microsoft.com/office/drawing/2014/main" id="{EB20CCDA-C29A-998E-7DCF-5C5AA11A7B8C}"/>
              </a:ext>
            </a:extLst>
          </p:cNvPr>
          <p:cNvCxnSpPr>
            <a:cxnSpLocks/>
          </p:cNvCxnSpPr>
          <p:nvPr/>
        </p:nvCxnSpPr>
        <p:spPr bwMode="auto">
          <a:xfrm flipH="1">
            <a:off x="5163553" y="6553200"/>
            <a:ext cx="1491915" cy="0"/>
          </a:xfrm>
          <a:prstGeom prst="straightConnector1">
            <a:avLst/>
          </a:prstGeom>
          <a:noFill/>
          <a:ln w="28575" cap="flat" cmpd="sng" algn="ctr">
            <a:solidFill>
              <a:schemeClr val="bg1"/>
            </a:solidFill>
            <a:prstDash val="solid"/>
            <a:round/>
            <a:headEnd type="none" w="med" len="med"/>
            <a:tailEnd type="triangle"/>
          </a:ln>
          <a:effectLst/>
        </p:spPr>
      </p:cxnSp>
      <p:sp>
        <p:nvSpPr>
          <p:cNvPr id="18" name="TextBox 17">
            <a:extLst>
              <a:ext uri="{FF2B5EF4-FFF2-40B4-BE49-F238E27FC236}">
                <a16:creationId xmlns:a16="http://schemas.microsoft.com/office/drawing/2014/main" id="{FD23CC57-4CA2-8028-423F-A296B54C21FF}"/>
              </a:ext>
            </a:extLst>
          </p:cNvPr>
          <p:cNvSpPr txBox="1"/>
          <p:nvPr/>
        </p:nvSpPr>
        <p:spPr bwMode="auto">
          <a:xfrm>
            <a:off x="7833559" y="1495927"/>
            <a:ext cx="1794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HR (95% CI)</a:t>
            </a:r>
          </a:p>
        </p:txBody>
      </p:sp>
      <p:sp>
        <p:nvSpPr>
          <p:cNvPr id="19" name="TextBox 18">
            <a:extLst>
              <a:ext uri="{FF2B5EF4-FFF2-40B4-BE49-F238E27FC236}">
                <a16:creationId xmlns:a16="http://schemas.microsoft.com/office/drawing/2014/main" id="{F6DC3192-F141-FBD5-9C3D-52885F7AA683}"/>
              </a:ext>
            </a:extLst>
          </p:cNvPr>
          <p:cNvSpPr txBox="1"/>
          <p:nvPr/>
        </p:nvSpPr>
        <p:spPr bwMode="auto">
          <a:xfrm>
            <a:off x="3432006" y="1495563"/>
            <a:ext cx="21968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Events/Patients, n/N</a:t>
            </a:r>
          </a:p>
        </p:txBody>
      </p:sp>
      <p:sp>
        <p:nvSpPr>
          <p:cNvPr id="20" name="TextBox 19">
            <a:extLst>
              <a:ext uri="{FF2B5EF4-FFF2-40B4-BE49-F238E27FC236}">
                <a16:creationId xmlns:a16="http://schemas.microsoft.com/office/drawing/2014/main" id="{22FFA61F-3A81-3B7A-C3F0-7E8910E1E2AA}"/>
              </a:ext>
            </a:extLst>
          </p:cNvPr>
          <p:cNvSpPr txBox="1"/>
          <p:nvPr/>
        </p:nvSpPr>
        <p:spPr bwMode="auto">
          <a:xfrm>
            <a:off x="2347412" y="1890600"/>
            <a:ext cx="1755357"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500"/>
              </a:spcBef>
              <a:spcAft>
                <a:spcPts val="0"/>
              </a:spcAft>
              <a:buClrTx/>
              <a:buFontTx/>
              <a:buNone/>
            </a:pPr>
            <a:r>
              <a:rPr lang="en-US" sz="1600" dirty="0">
                <a:solidFill>
                  <a:schemeClr val="bg1"/>
                </a:solidFill>
                <a:latin typeface="Calibri" panose="020F0502020204030204" pitchFamily="34" charset="0"/>
              </a:rPr>
              <a:t>Overall</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T-subcategory</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T3b</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T4a</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T4b</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Age, years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&lt;65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≥65</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Sex</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Male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Female</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Race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White</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ECOG status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Geographic region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US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Non-US</a:t>
            </a:r>
          </a:p>
        </p:txBody>
      </p:sp>
      <p:sp>
        <p:nvSpPr>
          <p:cNvPr id="21" name="TextBox 20">
            <a:extLst>
              <a:ext uri="{FF2B5EF4-FFF2-40B4-BE49-F238E27FC236}">
                <a16:creationId xmlns:a16="http://schemas.microsoft.com/office/drawing/2014/main" id="{66C6576B-EC52-8305-4186-09164487BBA5}"/>
              </a:ext>
            </a:extLst>
          </p:cNvPr>
          <p:cNvSpPr txBox="1"/>
          <p:nvPr/>
        </p:nvSpPr>
        <p:spPr bwMode="auto">
          <a:xfrm>
            <a:off x="3651708" y="1890600"/>
            <a:ext cx="1560846"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500"/>
              </a:spcBef>
              <a:spcAft>
                <a:spcPts val="0"/>
              </a:spcAft>
              <a:buClrTx/>
              <a:buFontTx/>
              <a:buNone/>
            </a:pPr>
            <a:r>
              <a:rPr lang="en-US" sz="1600" b="0" dirty="0">
                <a:solidFill>
                  <a:schemeClr val="bg1"/>
                </a:solidFill>
                <a:latin typeface="Calibri" panose="020F0502020204030204" pitchFamily="34" charset="0"/>
              </a:rPr>
              <a:t>193/976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73/400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33/225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82/340</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106/598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87/378</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131/589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62/387</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171/874</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177/906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27/175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166/801</a:t>
            </a:r>
          </a:p>
        </p:txBody>
      </p:sp>
      <p:sp>
        <p:nvSpPr>
          <p:cNvPr id="22" name="TextBox 21">
            <a:extLst>
              <a:ext uri="{FF2B5EF4-FFF2-40B4-BE49-F238E27FC236}">
                <a16:creationId xmlns:a16="http://schemas.microsoft.com/office/drawing/2014/main" id="{6288E282-302E-9169-F9D5-9CE7D62FB15E}"/>
              </a:ext>
            </a:extLst>
          </p:cNvPr>
          <p:cNvSpPr txBox="1"/>
          <p:nvPr/>
        </p:nvSpPr>
        <p:spPr bwMode="auto">
          <a:xfrm>
            <a:off x="7771397" y="1890600"/>
            <a:ext cx="1919036"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500"/>
              </a:spcBef>
              <a:spcAft>
                <a:spcPts val="0"/>
              </a:spcAft>
              <a:buClrTx/>
              <a:buFontTx/>
              <a:buNone/>
            </a:pPr>
            <a:r>
              <a:rPr lang="en-US" sz="1600" b="0" dirty="0">
                <a:solidFill>
                  <a:schemeClr val="bg1"/>
                </a:solidFill>
                <a:latin typeface="Calibri" panose="020F0502020204030204" pitchFamily="34" charset="0"/>
              </a:rPr>
              <a:t>0.59 (0.44-0.79)</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0.75 (0.47-1.19)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0.38 (0.18-0.82)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0.57 (0.36-0.88)</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0.68 (0.46-1.00)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0.50 (0.32-0.79)</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0.57 (0.40-0.81)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0.62 (0.37-1.04)</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0.59 (0.44-0.81)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0.61 (0.45-0.82)</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063 (0.29-1.34)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0.60 (0.44-0.82)</a:t>
            </a:r>
          </a:p>
        </p:txBody>
      </p:sp>
      <p:grpSp>
        <p:nvGrpSpPr>
          <p:cNvPr id="23" name="Group 22">
            <a:extLst>
              <a:ext uri="{FF2B5EF4-FFF2-40B4-BE49-F238E27FC236}">
                <a16:creationId xmlns:a16="http://schemas.microsoft.com/office/drawing/2014/main" id="{BC35BB9A-5DD4-DA77-5B59-9248BF3EF272}"/>
              </a:ext>
            </a:extLst>
          </p:cNvPr>
          <p:cNvGrpSpPr/>
          <p:nvPr/>
        </p:nvGrpSpPr>
        <p:grpSpPr>
          <a:xfrm>
            <a:off x="5756372" y="1983271"/>
            <a:ext cx="627599" cy="126331"/>
            <a:chOff x="5829300" y="1937085"/>
            <a:chExt cx="627599" cy="126331"/>
          </a:xfrm>
        </p:grpSpPr>
        <p:grpSp>
          <p:nvGrpSpPr>
            <p:cNvPr id="24" name="Group 23">
              <a:extLst>
                <a:ext uri="{FF2B5EF4-FFF2-40B4-BE49-F238E27FC236}">
                  <a16:creationId xmlns:a16="http://schemas.microsoft.com/office/drawing/2014/main" id="{B64A0690-9517-AD42-F3F5-84F0E9D3B9FC}"/>
                </a:ext>
              </a:extLst>
            </p:cNvPr>
            <p:cNvGrpSpPr/>
            <p:nvPr/>
          </p:nvGrpSpPr>
          <p:grpSpPr>
            <a:xfrm>
              <a:off x="5829300" y="1937085"/>
              <a:ext cx="627599" cy="126331"/>
              <a:chOff x="5829300" y="1919037"/>
              <a:chExt cx="627599" cy="126331"/>
            </a:xfrm>
          </p:grpSpPr>
          <p:cxnSp>
            <p:nvCxnSpPr>
              <p:cNvPr id="26" name="Straight Connector 25">
                <a:extLst>
                  <a:ext uri="{FF2B5EF4-FFF2-40B4-BE49-F238E27FC236}">
                    <a16:creationId xmlns:a16="http://schemas.microsoft.com/office/drawing/2014/main" id="{28EBDFCE-977D-445A-D2A5-D61C7782A8C2}"/>
                  </a:ext>
                </a:extLst>
              </p:cNvPr>
              <p:cNvCxnSpPr>
                <a:cxnSpLocks/>
              </p:cNvCxnSpPr>
              <p:nvPr/>
            </p:nvCxnSpPr>
            <p:spPr bwMode="auto">
              <a:xfrm>
                <a:off x="5841332" y="1982202"/>
                <a:ext cx="615567" cy="0"/>
              </a:xfrm>
              <a:prstGeom prst="line">
                <a:avLst/>
              </a:prstGeom>
              <a:noFill/>
              <a:ln w="28575" cap="flat" cmpd="sng" algn="ctr">
                <a:solidFill>
                  <a:schemeClr val="accent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FCBA6E2-3E1B-AACD-FF09-CBC212AC2D63}"/>
                  </a:ext>
                </a:extLst>
              </p:cNvPr>
              <p:cNvCxnSpPr>
                <a:cxnSpLocks/>
              </p:cNvCxnSpPr>
              <p:nvPr/>
            </p:nvCxnSpPr>
            <p:spPr bwMode="auto">
              <a:xfrm>
                <a:off x="5829300"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5BFCC4D4-4D48-F538-A54E-C0CAA1E5DC83}"/>
                  </a:ext>
                </a:extLst>
              </p:cNvPr>
              <p:cNvCxnSpPr>
                <a:cxnSpLocks/>
              </p:cNvCxnSpPr>
              <p:nvPr/>
            </p:nvCxnSpPr>
            <p:spPr bwMode="auto">
              <a:xfrm>
                <a:off x="6455654"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25" name="Rectangle 24">
              <a:extLst>
                <a:ext uri="{FF2B5EF4-FFF2-40B4-BE49-F238E27FC236}">
                  <a16:creationId xmlns:a16="http://schemas.microsoft.com/office/drawing/2014/main" id="{4F434B64-949E-8EB3-ECB0-7CA8B4AF99A8}"/>
                </a:ext>
              </a:extLst>
            </p:cNvPr>
            <p:cNvSpPr/>
            <p:nvPr/>
          </p:nvSpPr>
          <p:spPr bwMode="auto">
            <a:xfrm>
              <a:off x="6020587"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9" name="Group 28">
            <a:extLst>
              <a:ext uri="{FF2B5EF4-FFF2-40B4-BE49-F238E27FC236}">
                <a16:creationId xmlns:a16="http://schemas.microsoft.com/office/drawing/2014/main" id="{F03B4D13-EDBC-F89E-A420-CB991299AB24}"/>
              </a:ext>
            </a:extLst>
          </p:cNvPr>
          <p:cNvGrpSpPr/>
          <p:nvPr/>
        </p:nvGrpSpPr>
        <p:grpSpPr>
          <a:xfrm>
            <a:off x="5782610" y="2419838"/>
            <a:ext cx="1283958" cy="126331"/>
            <a:chOff x="5722295" y="1937085"/>
            <a:chExt cx="1283958" cy="126331"/>
          </a:xfrm>
        </p:grpSpPr>
        <p:grpSp>
          <p:nvGrpSpPr>
            <p:cNvPr id="30" name="Group 29">
              <a:extLst>
                <a:ext uri="{FF2B5EF4-FFF2-40B4-BE49-F238E27FC236}">
                  <a16:creationId xmlns:a16="http://schemas.microsoft.com/office/drawing/2014/main" id="{9EA48134-E52D-A118-EC5C-4A466027A54B}"/>
                </a:ext>
              </a:extLst>
            </p:cNvPr>
            <p:cNvGrpSpPr/>
            <p:nvPr/>
          </p:nvGrpSpPr>
          <p:grpSpPr>
            <a:xfrm>
              <a:off x="5722295" y="1937085"/>
              <a:ext cx="1283958" cy="126331"/>
              <a:chOff x="5722295" y="1919037"/>
              <a:chExt cx="1283958" cy="126331"/>
            </a:xfrm>
          </p:grpSpPr>
          <p:cxnSp>
            <p:nvCxnSpPr>
              <p:cNvPr id="32" name="Straight Connector 31">
                <a:extLst>
                  <a:ext uri="{FF2B5EF4-FFF2-40B4-BE49-F238E27FC236}">
                    <a16:creationId xmlns:a16="http://schemas.microsoft.com/office/drawing/2014/main" id="{876F0DA5-12E7-6030-E51E-59131B5753D8}"/>
                  </a:ext>
                </a:extLst>
              </p:cNvPr>
              <p:cNvCxnSpPr>
                <a:cxnSpLocks/>
              </p:cNvCxnSpPr>
              <p:nvPr/>
            </p:nvCxnSpPr>
            <p:spPr bwMode="auto">
              <a:xfrm>
                <a:off x="5734327" y="1982202"/>
                <a:ext cx="1262506" cy="0"/>
              </a:xfrm>
              <a:prstGeom prst="line">
                <a:avLst/>
              </a:prstGeom>
              <a:noFill/>
              <a:ln w="28575"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69937DE-A90B-14B3-A70F-431766BE2BB5}"/>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68F5C4E-3904-4B5C-1138-D48168B09A17}"/>
                  </a:ext>
                </a:extLst>
              </p:cNvPr>
              <p:cNvCxnSpPr>
                <a:cxnSpLocks/>
              </p:cNvCxnSpPr>
              <p:nvPr/>
            </p:nvCxnSpPr>
            <p:spPr bwMode="auto">
              <a:xfrm>
                <a:off x="7006253"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31" name="Rectangle 30">
              <a:extLst>
                <a:ext uri="{FF2B5EF4-FFF2-40B4-BE49-F238E27FC236}">
                  <a16:creationId xmlns:a16="http://schemas.microsoft.com/office/drawing/2014/main" id="{F0F10DD7-7DF6-FB90-0C45-B524477248D4}"/>
                </a:ext>
              </a:extLst>
            </p:cNvPr>
            <p:cNvSpPr/>
            <p:nvPr/>
          </p:nvSpPr>
          <p:spPr bwMode="auto">
            <a:xfrm>
              <a:off x="6166441"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5" name="Group 34">
            <a:extLst>
              <a:ext uri="{FF2B5EF4-FFF2-40B4-BE49-F238E27FC236}">
                <a16:creationId xmlns:a16="http://schemas.microsoft.com/office/drawing/2014/main" id="{5C51E27C-8877-83CF-1471-AADE799C07ED}"/>
              </a:ext>
            </a:extLst>
          </p:cNvPr>
          <p:cNvGrpSpPr/>
          <p:nvPr/>
        </p:nvGrpSpPr>
        <p:grpSpPr>
          <a:xfrm>
            <a:off x="5268070" y="2634722"/>
            <a:ext cx="1146039" cy="126331"/>
            <a:chOff x="5722295" y="1937085"/>
            <a:chExt cx="1146039" cy="126331"/>
          </a:xfrm>
        </p:grpSpPr>
        <p:grpSp>
          <p:nvGrpSpPr>
            <p:cNvPr id="36" name="Group 35">
              <a:extLst>
                <a:ext uri="{FF2B5EF4-FFF2-40B4-BE49-F238E27FC236}">
                  <a16:creationId xmlns:a16="http://schemas.microsoft.com/office/drawing/2014/main" id="{14925170-7683-D11E-8E42-83999633431B}"/>
                </a:ext>
              </a:extLst>
            </p:cNvPr>
            <p:cNvGrpSpPr/>
            <p:nvPr/>
          </p:nvGrpSpPr>
          <p:grpSpPr>
            <a:xfrm>
              <a:off x="5722295" y="1937085"/>
              <a:ext cx="1146039" cy="126331"/>
              <a:chOff x="5722295" y="1919037"/>
              <a:chExt cx="1146039" cy="126331"/>
            </a:xfrm>
          </p:grpSpPr>
          <p:cxnSp>
            <p:nvCxnSpPr>
              <p:cNvPr id="38" name="Straight Connector 37">
                <a:extLst>
                  <a:ext uri="{FF2B5EF4-FFF2-40B4-BE49-F238E27FC236}">
                    <a16:creationId xmlns:a16="http://schemas.microsoft.com/office/drawing/2014/main" id="{05E99DA5-891F-0B10-23B0-CC9A350C4E24}"/>
                  </a:ext>
                </a:extLst>
              </p:cNvPr>
              <p:cNvCxnSpPr>
                <a:cxnSpLocks/>
              </p:cNvCxnSpPr>
              <p:nvPr/>
            </p:nvCxnSpPr>
            <p:spPr bwMode="auto">
              <a:xfrm>
                <a:off x="5734327" y="1982202"/>
                <a:ext cx="1131918" cy="0"/>
              </a:xfrm>
              <a:prstGeom prst="line">
                <a:avLst/>
              </a:prstGeom>
              <a:noFill/>
              <a:ln w="28575" cap="flat" cmpd="sng" algn="ctr">
                <a:solidFill>
                  <a:schemeClr val="accent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C30F870-46F2-5BD8-D135-BC083ADC09F5}"/>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A56BCB1F-0EF5-06CB-7EFF-D687599F12A2}"/>
                  </a:ext>
                </a:extLst>
              </p:cNvPr>
              <p:cNvCxnSpPr>
                <a:cxnSpLocks/>
              </p:cNvCxnSpPr>
              <p:nvPr/>
            </p:nvCxnSpPr>
            <p:spPr bwMode="auto">
              <a:xfrm>
                <a:off x="6868334"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37" name="Rectangle 36">
              <a:extLst>
                <a:ext uri="{FF2B5EF4-FFF2-40B4-BE49-F238E27FC236}">
                  <a16:creationId xmlns:a16="http://schemas.microsoft.com/office/drawing/2014/main" id="{9F1DC43C-5F07-4B1A-EB14-9DDACCE28361}"/>
                </a:ext>
              </a:extLst>
            </p:cNvPr>
            <p:cNvSpPr/>
            <p:nvPr/>
          </p:nvSpPr>
          <p:spPr bwMode="auto">
            <a:xfrm>
              <a:off x="6018736"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1" name="Group 40">
            <a:extLst>
              <a:ext uri="{FF2B5EF4-FFF2-40B4-BE49-F238E27FC236}">
                <a16:creationId xmlns:a16="http://schemas.microsoft.com/office/drawing/2014/main" id="{E1328C6C-9DAA-4F65-FF26-69E131329FD9}"/>
              </a:ext>
            </a:extLst>
          </p:cNvPr>
          <p:cNvGrpSpPr/>
          <p:nvPr/>
        </p:nvGrpSpPr>
        <p:grpSpPr>
          <a:xfrm>
            <a:off x="5601506" y="2860079"/>
            <a:ext cx="928320" cy="126331"/>
            <a:chOff x="5722295" y="1937085"/>
            <a:chExt cx="928320" cy="126331"/>
          </a:xfrm>
        </p:grpSpPr>
        <p:grpSp>
          <p:nvGrpSpPr>
            <p:cNvPr id="42" name="Group 41">
              <a:extLst>
                <a:ext uri="{FF2B5EF4-FFF2-40B4-BE49-F238E27FC236}">
                  <a16:creationId xmlns:a16="http://schemas.microsoft.com/office/drawing/2014/main" id="{EE9A6C6B-936D-024C-CEFF-9DFA8476806B}"/>
                </a:ext>
              </a:extLst>
            </p:cNvPr>
            <p:cNvGrpSpPr/>
            <p:nvPr/>
          </p:nvGrpSpPr>
          <p:grpSpPr>
            <a:xfrm>
              <a:off x="5722295" y="1937085"/>
              <a:ext cx="928320" cy="126331"/>
              <a:chOff x="5722295" y="1919037"/>
              <a:chExt cx="928320" cy="126331"/>
            </a:xfrm>
          </p:grpSpPr>
          <p:cxnSp>
            <p:nvCxnSpPr>
              <p:cNvPr id="44" name="Straight Connector 43">
                <a:extLst>
                  <a:ext uri="{FF2B5EF4-FFF2-40B4-BE49-F238E27FC236}">
                    <a16:creationId xmlns:a16="http://schemas.microsoft.com/office/drawing/2014/main" id="{CDF85664-ABA8-5B61-38A0-B6DE6B92E0F7}"/>
                  </a:ext>
                </a:extLst>
              </p:cNvPr>
              <p:cNvCxnSpPr>
                <a:cxnSpLocks/>
              </p:cNvCxnSpPr>
              <p:nvPr/>
            </p:nvCxnSpPr>
            <p:spPr bwMode="auto">
              <a:xfrm>
                <a:off x="5734327" y="1982202"/>
                <a:ext cx="916288" cy="0"/>
              </a:xfrm>
              <a:prstGeom prst="line">
                <a:avLst/>
              </a:prstGeom>
              <a:noFill/>
              <a:ln w="28575" cap="flat" cmpd="sng" algn="ctr">
                <a:solidFill>
                  <a:schemeClr val="accent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42CC3B65-6197-1FF9-7C12-4CCB72774A40}"/>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618B473C-46BF-1C8C-EC20-F68F7ECBE7ED}"/>
                  </a:ext>
                </a:extLst>
              </p:cNvPr>
              <p:cNvCxnSpPr>
                <a:cxnSpLocks/>
              </p:cNvCxnSpPr>
              <p:nvPr/>
            </p:nvCxnSpPr>
            <p:spPr bwMode="auto">
              <a:xfrm>
                <a:off x="6649851"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43" name="Rectangle 42">
              <a:extLst>
                <a:ext uri="{FF2B5EF4-FFF2-40B4-BE49-F238E27FC236}">
                  <a16:creationId xmlns:a16="http://schemas.microsoft.com/office/drawing/2014/main" id="{D534749E-D497-E4A8-C2DE-1486B384CE70}"/>
                </a:ext>
              </a:extLst>
            </p:cNvPr>
            <p:cNvSpPr/>
            <p:nvPr/>
          </p:nvSpPr>
          <p:spPr bwMode="auto">
            <a:xfrm>
              <a:off x="6039827"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7" name="Group 46">
            <a:extLst>
              <a:ext uri="{FF2B5EF4-FFF2-40B4-BE49-F238E27FC236}">
                <a16:creationId xmlns:a16="http://schemas.microsoft.com/office/drawing/2014/main" id="{2A908363-748F-AE82-918F-BAB03F2098CA}"/>
              </a:ext>
            </a:extLst>
          </p:cNvPr>
          <p:cNvGrpSpPr/>
          <p:nvPr/>
        </p:nvGrpSpPr>
        <p:grpSpPr>
          <a:xfrm>
            <a:off x="5769076" y="3284533"/>
            <a:ext cx="962703" cy="126331"/>
            <a:chOff x="5722295" y="1937085"/>
            <a:chExt cx="962703" cy="126331"/>
          </a:xfrm>
        </p:grpSpPr>
        <p:grpSp>
          <p:nvGrpSpPr>
            <p:cNvPr id="48" name="Group 47">
              <a:extLst>
                <a:ext uri="{FF2B5EF4-FFF2-40B4-BE49-F238E27FC236}">
                  <a16:creationId xmlns:a16="http://schemas.microsoft.com/office/drawing/2014/main" id="{6C573E3B-E603-0418-06B7-06ED3B33EC26}"/>
                </a:ext>
              </a:extLst>
            </p:cNvPr>
            <p:cNvGrpSpPr/>
            <p:nvPr/>
          </p:nvGrpSpPr>
          <p:grpSpPr>
            <a:xfrm>
              <a:off x="5722295" y="1937085"/>
              <a:ext cx="962703" cy="126331"/>
              <a:chOff x="5722295" y="1919037"/>
              <a:chExt cx="962703" cy="126331"/>
            </a:xfrm>
          </p:grpSpPr>
          <p:cxnSp>
            <p:nvCxnSpPr>
              <p:cNvPr id="50" name="Straight Connector 49">
                <a:extLst>
                  <a:ext uri="{FF2B5EF4-FFF2-40B4-BE49-F238E27FC236}">
                    <a16:creationId xmlns:a16="http://schemas.microsoft.com/office/drawing/2014/main" id="{B059F549-5ECE-3BE1-BB3E-83E57625427B}"/>
                  </a:ext>
                </a:extLst>
              </p:cNvPr>
              <p:cNvCxnSpPr>
                <a:cxnSpLocks/>
              </p:cNvCxnSpPr>
              <p:nvPr/>
            </p:nvCxnSpPr>
            <p:spPr bwMode="auto">
              <a:xfrm>
                <a:off x="5734327" y="1982202"/>
                <a:ext cx="950671" cy="0"/>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33586A3E-CF97-3B3D-8C1F-31698A228EC2}"/>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A4A4826E-9EC1-B694-092C-74C67A389185}"/>
                  </a:ext>
                </a:extLst>
              </p:cNvPr>
              <p:cNvCxnSpPr>
                <a:cxnSpLocks/>
              </p:cNvCxnSpPr>
              <p:nvPr/>
            </p:nvCxnSpPr>
            <p:spPr bwMode="auto">
              <a:xfrm>
                <a:off x="6682345"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49" name="Rectangle 48">
              <a:extLst>
                <a:ext uri="{FF2B5EF4-FFF2-40B4-BE49-F238E27FC236}">
                  <a16:creationId xmlns:a16="http://schemas.microsoft.com/office/drawing/2014/main" id="{99D30CE8-3D9A-3A5E-D8E5-E13DF0FE6AA4}"/>
                </a:ext>
              </a:extLst>
            </p:cNvPr>
            <p:cNvSpPr/>
            <p:nvPr/>
          </p:nvSpPr>
          <p:spPr bwMode="auto">
            <a:xfrm>
              <a:off x="6049219"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848D0308-2963-D9D4-52C9-83D53F3776E9}"/>
              </a:ext>
            </a:extLst>
          </p:cNvPr>
          <p:cNvGrpSpPr/>
          <p:nvPr/>
        </p:nvGrpSpPr>
        <p:grpSpPr>
          <a:xfrm>
            <a:off x="5528547" y="3491181"/>
            <a:ext cx="825027" cy="126331"/>
            <a:chOff x="5722295" y="1937085"/>
            <a:chExt cx="825027" cy="126331"/>
          </a:xfrm>
        </p:grpSpPr>
        <p:grpSp>
          <p:nvGrpSpPr>
            <p:cNvPr id="54" name="Group 53">
              <a:extLst>
                <a:ext uri="{FF2B5EF4-FFF2-40B4-BE49-F238E27FC236}">
                  <a16:creationId xmlns:a16="http://schemas.microsoft.com/office/drawing/2014/main" id="{17AD4405-09C2-F66C-9807-CDE7DAA4BAB2}"/>
                </a:ext>
              </a:extLst>
            </p:cNvPr>
            <p:cNvGrpSpPr/>
            <p:nvPr/>
          </p:nvGrpSpPr>
          <p:grpSpPr>
            <a:xfrm>
              <a:off x="5722295" y="1937085"/>
              <a:ext cx="825027" cy="126331"/>
              <a:chOff x="5722295" y="1919037"/>
              <a:chExt cx="825027" cy="126331"/>
            </a:xfrm>
          </p:grpSpPr>
          <p:cxnSp>
            <p:nvCxnSpPr>
              <p:cNvPr id="56" name="Straight Connector 55">
                <a:extLst>
                  <a:ext uri="{FF2B5EF4-FFF2-40B4-BE49-F238E27FC236}">
                    <a16:creationId xmlns:a16="http://schemas.microsoft.com/office/drawing/2014/main" id="{B16CE6D0-38FD-AE31-8384-A0658EF4CB91}"/>
                  </a:ext>
                </a:extLst>
              </p:cNvPr>
              <p:cNvCxnSpPr>
                <a:cxnSpLocks/>
              </p:cNvCxnSpPr>
              <p:nvPr/>
            </p:nvCxnSpPr>
            <p:spPr bwMode="auto">
              <a:xfrm>
                <a:off x="5734327" y="1982202"/>
                <a:ext cx="809733" cy="0"/>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7B25B39-1F28-D55E-0D5C-19177E5AFEE3}"/>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811B679C-2E14-8343-6705-6DBCF2B75EFF}"/>
                  </a:ext>
                </a:extLst>
              </p:cNvPr>
              <p:cNvCxnSpPr>
                <a:cxnSpLocks/>
              </p:cNvCxnSpPr>
              <p:nvPr/>
            </p:nvCxnSpPr>
            <p:spPr bwMode="auto">
              <a:xfrm>
                <a:off x="6547322"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55" name="Rectangle 54">
              <a:extLst>
                <a:ext uri="{FF2B5EF4-FFF2-40B4-BE49-F238E27FC236}">
                  <a16:creationId xmlns:a16="http://schemas.microsoft.com/office/drawing/2014/main" id="{79C943F1-287E-F145-E312-9DF26872A1FC}"/>
                </a:ext>
              </a:extLst>
            </p:cNvPr>
            <p:cNvSpPr/>
            <p:nvPr/>
          </p:nvSpPr>
          <p:spPr bwMode="auto">
            <a:xfrm>
              <a:off x="5977409"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9" name="Group 58">
            <a:extLst>
              <a:ext uri="{FF2B5EF4-FFF2-40B4-BE49-F238E27FC236}">
                <a16:creationId xmlns:a16="http://schemas.microsoft.com/office/drawing/2014/main" id="{20E105CB-0C8E-9A81-2957-943228576E33}"/>
              </a:ext>
            </a:extLst>
          </p:cNvPr>
          <p:cNvGrpSpPr/>
          <p:nvPr/>
        </p:nvGrpSpPr>
        <p:grpSpPr>
          <a:xfrm>
            <a:off x="5673580" y="3952801"/>
            <a:ext cx="722886" cy="126331"/>
            <a:chOff x="5722295" y="1937085"/>
            <a:chExt cx="722886" cy="126331"/>
          </a:xfrm>
        </p:grpSpPr>
        <p:grpSp>
          <p:nvGrpSpPr>
            <p:cNvPr id="60" name="Group 59">
              <a:extLst>
                <a:ext uri="{FF2B5EF4-FFF2-40B4-BE49-F238E27FC236}">
                  <a16:creationId xmlns:a16="http://schemas.microsoft.com/office/drawing/2014/main" id="{D1E3748D-28C0-D251-7200-A9171D5EEA45}"/>
                </a:ext>
              </a:extLst>
            </p:cNvPr>
            <p:cNvGrpSpPr/>
            <p:nvPr/>
          </p:nvGrpSpPr>
          <p:grpSpPr>
            <a:xfrm>
              <a:off x="5722295" y="1937085"/>
              <a:ext cx="722886" cy="126331"/>
              <a:chOff x="5722295" y="1919037"/>
              <a:chExt cx="722886" cy="126331"/>
            </a:xfrm>
          </p:grpSpPr>
          <p:cxnSp>
            <p:nvCxnSpPr>
              <p:cNvPr id="62" name="Straight Connector 61">
                <a:extLst>
                  <a:ext uri="{FF2B5EF4-FFF2-40B4-BE49-F238E27FC236}">
                    <a16:creationId xmlns:a16="http://schemas.microsoft.com/office/drawing/2014/main" id="{CA485B07-B901-CAEA-38CC-B077631828A9}"/>
                  </a:ext>
                </a:extLst>
              </p:cNvPr>
              <p:cNvCxnSpPr>
                <a:cxnSpLocks/>
              </p:cNvCxnSpPr>
              <p:nvPr/>
            </p:nvCxnSpPr>
            <p:spPr bwMode="auto">
              <a:xfrm>
                <a:off x="5734327" y="1982202"/>
                <a:ext cx="703968" cy="0"/>
              </a:xfrm>
              <a:prstGeom prst="line">
                <a:avLst/>
              </a:prstGeom>
              <a:noFill/>
              <a:ln w="28575"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B4D37B15-7468-8DE9-1090-55F236E653F8}"/>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D5BC8E5A-D3E3-9B2B-7B61-5691573A13CF}"/>
                  </a:ext>
                </a:extLst>
              </p:cNvPr>
              <p:cNvCxnSpPr>
                <a:cxnSpLocks/>
              </p:cNvCxnSpPr>
              <p:nvPr/>
            </p:nvCxnSpPr>
            <p:spPr bwMode="auto">
              <a:xfrm>
                <a:off x="6445181"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61" name="Rectangle 60">
              <a:extLst>
                <a:ext uri="{FF2B5EF4-FFF2-40B4-BE49-F238E27FC236}">
                  <a16:creationId xmlns:a16="http://schemas.microsoft.com/office/drawing/2014/main" id="{F3D74DA1-E4AF-92D4-AD1A-B1854E5F3013}"/>
                </a:ext>
              </a:extLst>
            </p:cNvPr>
            <p:cNvSpPr/>
            <p:nvPr/>
          </p:nvSpPr>
          <p:spPr bwMode="auto">
            <a:xfrm>
              <a:off x="5957207"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45" name="Group 31744">
            <a:extLst>
              <a:ext uri="{FF2B5EF4-FFF2-40B4-BE49-F238E27FC236}">
                <a16:creationId xmlns:a16="http://schemas.microsoft.com/office/drawing/2014/main" id="{C0E87617-E434-A639-0D3B-7D318621675B}"/>
              </a:ext>
            </a:extLst>
          </p:cNvPr>
          <p:cNvGrpSpPr/>
          <p:nvPr/>
        </p:nvGrpSpPr>
        <p:grpSpPr>
          <a:xfrm>
            <a:off x="5616870" y="4178159"/>
            <a:ext cx="1188262" cy="126331"/>
            <a:chOff x="5620155" y="1937085"/>
            <a:chExt cx="1188262" cy="126331"/>
          </a:xfrm>
        </p:grpSpPr>
        <p:grpSp>
          <p:nvGrpSpPr>
            <p:cNvPr id="31747" name="Group 31746">
              <a:extLst>
                <a:ext uri="{FF2B5EF4-FFF2-40B4-BE49-F238E27FC236}">
                  <a16:creationId xmlns:a16="http://schemas.microsoft.com/office/drawing/2014/main" id="{E865436B-690A-4B97-86D8-1383D5C60B81}"/>
                </a:ext>
              </a:extLst>
            </p:cNvPr>
            <p:cNvGrpSpPr/>
            <p:nvPr/>
          </p:nvGrpSpPr>
          <p:grpSpPr>
            <a:xfrm>
              <a:off x="5620155" y="1937085"/>
              <a:ext cx="1188262" cy="126331"/>
              <a:chOff x="5620155" y="1919037"/>
              <a:chExt cx="1188262" cy="126331"/>
            </a:xfrm>
          </p:grpSpPr>
          <p:cxnSp>
            <p:nvCxnSpPr>
              <p:cNvPr id="31749" name="Straight Connector 31748">
                <a:extLst>
                  <a:ext uri="{FF2B5EF4-FFF2-40B4-BE49-F238E27FC236}">
                    <a16:creationId xmlns:a16="http://schemas.microsoft.com/office/drawing/2014/main" id="{6525D57C-9771-2C45-1A82-51CBBC2CDE22}"/>
                  </a:ext>
                </a:extLst>
              </p:cNvPr>
              <p:cNvCxnSpPr>
                <a:cxnSpLocks/>
              </p:cNvCxnSpPr>
              <p:nvPr/>
            </p:nvCxnSpPr>
            <p:spPr bwMode="auto">
              <a:xfrm>
                <a:off x="5632187" y="1982202"/>
                <a:ext cx="1175805" cy="0"/>
              </a:xfrm>
              <a:prstGeom prst="line">
                <a:avLst/>
              </a:prstGeom>
              <a:noFill/>
              <a:ln w="28575" cap="flat" cmpd="sng" algn="ctr">
                <a:solidFill>
                  <a:schemeClr val="accent1"/>
                </a:solidFill>
                <a:prstDash val="solid"/>
                <a:round/>
                <a:headEnd type="none" w="med" len="med"/>
                <a:tailEnd type="none" w="med" len="med"/>
              </a:ln>
              <a:effectLst/>
            </p:spPr>
          </p:cxnSp>
          <p:cxnSp>
            <p:nvCxnSpPr>
              <p:cNvPr id="31750" name="Straight Connector 31749">
                <a:extLst>
                  <a:ext uri="{FF2B5EF4-FFF2-40B4-BE49-F238E27FC236}">
                    <a16:creationId xmlns:a16="http://schemas.microsoft.com/office/drawing/2014/main" id="{80F7ED04-6E88-9F71-621A-D51C79F78B8C}"/>
                  </a:ext>
                </a:extLst>
              </p:cNvPr>
              <p:cNvCxnSpPr>
                <a:cxnSpLocks/>
              </p:cNvCxnSpPr>
              <p:nvPr/>
            </p:nvCxnSpPr>
            <p:spPr bwMode="auto">
              <a:xfrm>
                <a:off x="562015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31751" name="Straight Connector 31750">
                <a:extLst>
                  <a:ext uri="{FF2B5EF4-FFF2-40B4-BE49-F238E27FC236}">
                    <a16:creationId xmlns:a16="http://schemas.microsoft.com/office/drawing/2014/main" id="{0E2047E3-B74B-7F21-C026-4BB3D977B84A}"/>
                  </a:ext>
                </a:extLst>
              </p:cNvPr>
              <p:cNvCxnSpPr>
                <a:cxnSpLocks/>
              </p:cNvCxnSpPr>
              <p:nvPr/>
            </p:nvCxnSpPr>
            <p:spPr bwMode="auto">
              <a:xfrm>
                <a:off x="6808417"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31748" name="Rectangle 31747">
              <a:extLst>
                <a:ext uri="{FF2B5EF4-FFF2-40B4-BE49-F238E27FC236}">
                  <a16:creationId xmlns:a16="http://schemas.microsoft.com/office/drawing/2014/main" id="{971CF0E8-32AE-6E75-BE9D-FBB3EEEB563A}"/>
                </a:ext>
              </a:extLst>
            </p:cNvPr>
            <p:cNvSpPr/>
            <p:nvPr/>
          </p:nvSpPr>
          <p:spPr bwMode="auto">
            <a:xfrm>
              <a:off x="6002244"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52" name="Group 31751">
            <a:extLst>
              <a:ext uri="{FF2B5EF4-FFF2-40B4-BE49-F238E27FC236}">
                <a16:creationId xmlns:a16="http://schemas.microsoft.com/office/drawing/2014/main" id="{0E4C7B63-9E17-AB0B-31A3-F50B0F7B9E22}"/>
              </a:ext>
            </a:extLst>
          </p:cNvPr>
          <p:cNvGrpSpPr/>
          <p:nvPr/>
        </p:nvGrpSpPr>
        <p:grpSpPr>
          <a:xfrm>
            <a:off x="5733101" y="4625631"/>
            <a:ext cx="663028" cy="126331"/>
            <a:chOff x="5722295" y="1937085"/>
            <a:chExt cx="663028" cy="126331"/>
          </a:xfrm>
        </p:grpSpPr>
        <p:grpSp>
          <p:nvGrpSpPr>
            <p:cNvPr id="31753" name="Group 31752">
              <a:extLst>
                <a:ext uri="{FF2B5EF4-FFF2-40B4-BE49-F238E27FC236}">
                  <a16:creationId xmlns:a16="http://schemas.microsoft.com/office/drawing/2014/main" id="{F5E1C505-5CBD-C6E8-5944-0BAE912AD148}"/>
                </a:ext>
              </a:extLst>
            </p:cNvPr>
            <p:cNvGrpSpPr/>
            <p:nvPr/>
          </p:nvGrpSpPr>
          <p:grpSpPr>
            <a:xfrm>
              <a:off x="5722295" y="1937085"/>
              <a:ext cx="663028" cy="126331"/>
              <a:chOff x="5722295" y="1919037"/>
              <a:chExt cx="663028" cy="126331"/>
            </a:xfrm>
          </p:grpSpPr>
          <p:cxnSp>
            <p:nvCxnSpPr>
              <p:cNvPr id="31755" name="Straight Connector 31754">
                <a:extLst>
                  <a:ext uri="{FF2B5EF4-FFF2-40B4-BE49-F238E27FC236}">
                    <a16:creationId xmlns:a16="http://schemas.microsoft.com/office/drawing/2014/main" id="{57B76E25-3095-EED0-D85B-8B642A127AB6}"/>
                  </a:ext>
                </a:extLst>
              </p:cNvPr>
              <p:cNvCxnSpPr>
                <a:cxnSpLocks/>
              </p:cNvCxnSpPr>
              <p:nvPr/>
            </p:nvCxnSpPr>
            <p:spPr bwMode="auto">
              <a:xfrm>
                <a:off x="5734327" y="1982202"/>
                <a:ext cx="650057" cy="0"/>
              </a:xfrm>
              <a:prstGeom prst="line">
                <a:avLst/>
              </a:prstGeom>
              <a:noFill/>
              <a:ln w="28575" cap="flat" cmpd="sng" algn="ctr">
                <a:solidFill>
                  <a:schemeClr val="accent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09E13780-5047-B412-D3AB-46C073A55A75}"/>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6605642B-4F43-70E6-AA0C-4C0625B362D5}"/>
                  </a:ext>
                </a:extLst>
              </p:cNvPr>
              <p:cNvCxnSpPr>
                <a:cxnSpLocks/>
              </p:cNvCxnSpPr>
              <p:nvPr/>
            </p:nvCxnSpPr>
            <p:spPr bwMode="auto">
              <a:xfrm>
                <a:off x="6385323"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31754" name="Rectangle 31753">
              <a:extLst>
                <a:ext uri="{FF2B5EF4-FFF2-40B4-BE49-F238E27FC236}">
                  <a16:creationId xmlns:a16="http://schemas.microsoft.com/office/drawing/2014/main" id="{FF149D16-A10A-2BCD-A254-CB3CBAE05223}"/>
                </a:ext>
              </a:extLst>
            </p:cNvPr>
            <p:cNvSpPr/>
            <p:nvPr/>
          </p:nvSpPr>
          <p:spPr bwMode="auto">
            <a:xfrm>
              <a:off x="5927613"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58" name="Group 31757">
            <a:extLst>
              <a:ext uri="{FF2B5EF4-FFF2-40B4-BE49-F238E27FC236}">
                <a16:creationId xmlns:a16="http://schemas.microsoft.com/office/drawing/2014/main" id="{44B99FBC-3C9D-416F-8FA1-72D4E600E239}"/>
              </a:ext>
            </a:extLst>
          </p:cNvPr>
          <p:cNvGrpSpPr/>
          <p:nvPr/>
        </p:nvGrpSpPr>
        <p:grpSpPr>
          <a:xfrm>
            <a:off x="5755325" y="5068369"/>
            <a:ext cx="651809" cy="126331"/>
            <a:chOff x="5722295" y="1937085"/>
            <a:chExt cx="651809" cy="126331"/>
          </a:xfrm>
        </p:grpSpPr>
        <p:grpSp>
          <p:nvGrpSpPr>
            <p:cNvPr id="31759" name="Group 31758">
              <a:extLst>
                <a:ext uri="{FF2B5EF4-FFF2-40B4-BE49-F238E27FC236}">
                  <a16:creationId xmlns:a16="http://schemas.microsoft.com/office/drawing/2014/main" id="{BA428DB7-3242-DE90-B7CB-0718CF8EF6DE}"/>
                </a:ext>
              </a:extLst>
            </p:cNvPr>
            <p:cNvGrpSpPr/>
            <p:nvPr/>
          </p:nvGrpSpPr>
          <p:grpSpPr>
            <a:xfrm>
              <a:off x="5722295" y="1937085"/>
              <a:ext cx="651809" cy="126331"/>
              <a:chOff x="5722295" y="1919037"/>
              <a:chExt cx="651809" cy="126331"/>
            </a:xfrm>
          </p:grpSpPr>
          <p:cxnSp>
            <p:nvCxnSpPr>
              <p:cNvPr id="31761" name="Straight Connector 31760">
                <a:extLst>
                  <a:ext uri="{FF2B5EF4-FFF2-40B4-BE49-F238E27FC236}">
                    <a16:creationId xmlns:a16="http://schemas.microsoft.com/office/drawing/2014/main" id="{38D4B3B3-1F77-2B0F-6546-5C2DFA89C8EA}"/>
                  </a:ext>
                </a:extLst>
              </p:cNvPr>
              <p:cNvCxnSpPr>
                <a:cxnSpLocks/>
              </p:cNvCxnSpPr>
              <p:nvPr/>
            </p:nvCxnSpPr>
            <p:spPr bwMode="auto">
              <a:xfrm>
                <a:off x="5734327" y="1982202"/>
                <a:ext cx="639053" cy="0"/>
              </a:xfrm>
              <a:prstGeom prst="line">
                <a:avLst/>
              </a:prstGeom>
              <a:noFill/>
              <a:ln w="28575" cap="flat" cmpd="sng" algn="ctr">
                <a:solidFill>
                  <a:schemeClr val="accent1"/>
                </a:solidFill>
                <a:prstDash val="solid"/>
                <a:round/>
                <a:headEnd type="none" w="med" len="med"/>
                <a:tailEnd type="none" w="med" len="med"/>
              </a:ln>
              <a:effectLst/>
            </p:spPr>
          </p:cxnSp>
          <p:cxnSp>
            <p:nvCxnSpPr>
              <p:cNvPr id="31762" name="Straight Connector 31761">
                <a:extLst>
                  <a:ext uri="{FF2B5EF4-FFF2-40B4-BE49-F238E27FC236}">
                    <a16:creationId xmlns:a16="http://schemas.microsoft.com/office/drawing/2014/main" id="{9C1FD211-4AB4-E814-A5E9-F0D04F4C004E}"/>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1E9752AF-BF6C-DC4C-AAE5-397280134E33}"/>
                  </a:ext>
                </a:extLst>
              </p:cNvPr>
              <p:cNvCxnSpPr>
                <a:cxnSpLocks/>
              </p:cNvCxnSpPr>
              <p:nvPr/>
            </p:nvCxnSpPr>
            <p:spPr bwMode="auto">
              <a:xfrm>
                <a:off x="6374104"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31760" name="Rectangle 31759">
              <a:extLst>
                <a:ext uri="{FF2B5EF4-FFF2-40B4-BE49-F238E27FC236}">
                  <a16:creationId xmlns:a16="http://schemas.microsoft.com/office/drawing/2014/main" id="{AB2D8DDA-0BF4-8D68-B141-9FA7CAEC6D36}"/>
                </a:ext>
              </a:extLst>
            </p:cNvPr>
            <p:cNvSpPr/>
            <p:nvPr/>
          </p:nvSpPr>
          <p:spPr bwMode="auto">
            <a:xfrm>
              <a:off x="5944659"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64" name="Group 31763">
            <a:extLst>
              <a:ext uri="{FF2B5EF4-FFF2-40B4-BE49-F238E27FC236}">
                <a16:creationId xmlns:a16="http://schemas.microsoft.com/office/drawing/2014/main" id="{352D9BDE-BD96-031D-62FE-F9F808F92DF1}"/>
              </a:ext>
            </a:extLst>
          </p:cNvPr>
          <p:cNvGrpSpPr/>
          <p:nvPr/>
        </p:nvGrpSpPr>
        <p:grpSpPr>
          <a:xfrm>
            <a:off x="5475739" y="5496514"/>
            <a:ext cx="1850681" cy="126331"/>
            <a:chOff x="5265095" y="1937085"/>
            <a:chExt cx="1850681" cy="126331"/>
          </a:xfrm>
        </p:grpSpPr>
        <p:grpSp>
          <p:nvGrpSpPr>
            <p:cNvPr id="31765" name="Group 31764">
              <a:extLst>
                <a:ext uri="{FF2B5EF4-FFF2-40B4-BE49-F238E27FC236}">
                  <a16:creationId xmlns:a16="http://schemas.microsoft.com/office/drawing/2014/main" id="{0D773E20-FF3F-BB6B-DACB-46E3C51FE319}"/>
                </a:ext>
              </a:extLst>
            </p:cNvPr>
            <p:cNvGrpSpPr/>
            <p:nvPr/>
          </p:nvGrpSpPr>
          <p:grpSpPr>
            <a:xfrm>
              <a:off x="5265095" y="1937085"/>
              <a:ext cx="1850681" cy="126331"/>
              <a:chOff x="5265095" y="1919037"/>
              <a:chExt cx="1850681" cy="126331"/>
            </a:xfrm>
          </p:grpSpPr>
          <p:cxnSp>
            <p:nvCxnSpPr>
              <p:cNvPr id="31767" name="Straight Connector 31766">
                <a:extLst>
                  <a:ext uri="{FF2B5EF4-FFF2-40B4-BE49-F238E27FC236}">
                    <a16:creationId xmlns:a16="http://schemas.microsoft.com/office/drawing/2014/main" id="{4DA18DE8-C2FB-F7C6-C727-046DDEFA7A85}"/>
                  </a:ext>
                </a:extLst>
              </p:cNvPr>
              <p:cNvCxnSpPr>
                <a:cxnSpLocks/>
              </p:cNvCxnSpPr>
              <p:nvPr/>
            </p:nvCxnSpPr>
            <p:spPr bwMode="auto">
              <a:xfrm>
                <a:off x="5277127" y="1982202"/>
                <a:ext cx="1838649" cy="0"/>
              </a:xfrm>
              <a:prstGeom prst="line">
                <a:avLst/>
              </a:prstGeom>
              <a:noFill/>
              <a:ln w="28575" cap="flat" cmpd="sng" algn="ctr">
                <a:solidFill>
                  <a:schemeClr val="accent1"/>
                </a:solidFill>
                <a:prstDash val="solid"/>
                <a:round/>
                <a:headEnd type="none" w="med" len="med"/>
                <a:tailEnd type="none" w="med" len="med"/>
              </a:ln>
              <a:effectLst/>
            </p:spPr>
          </p:cxnSp>
          <p:cxnSp>
            <p:nvCxnSpPr>
              <p:cNvPr id="31768" name="Straight Connector 31767">
                <a:extLst>
                  <a:ext uri="{FF2B5EF4-FFF2-40B4-BE49-F238E27FC236}">
                    <a16:creationId xmlns:a16="http://schemas.microsoft.com/office/drawing/2014/main" id="{BDF4C561-5855-EB8A-4263-8D287AC47029}"/>
                  </a:ext>
                </a:extLst>
              </p:cNvPr>
              <p:cNvCxnSpPr>
                <a:cxnSpLocks/>
              </p:cNvCxnSpPr>
              <p:nvPr/>
            </p:nvCxnSpPr>
            <p:spPr bwMode="auto">
              <a:xfrm>
                <a:off x="52650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31769" name="Straight Connector 31768">
                <a:extLst>
                  <a:ext uri="{FF2B5EF4-FFF2-40B4-BE49-F238E27FC236}">
                    <a16:creationId xmlns:a16="http://schemas.microsoft.com/office/drawing/2014/main" id="{8AF2C49E-2F30-E66D-2CFB-12A699712803}"/>
                  </a:ext>
                </a:extLst>
              </p:cNvPr>
              <p:cNvCxnSpPr>
                <a:cxnSpLocks/>
              </p:cNvCxnSpPr>
              <p:nvPr/>
            </p:nvCxnSpPr>
            <p:spPr bwMode="auto">
              <a:xfrm>
                <a:off x="7111974"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31766" name="Rectangle 31765">
              <a:extLst>
                <a:ext uri="{FF2B5EF4-FFF2-40B4-BE49-F238E27FC236}">
                  <a16:creationId xmlns:a16="http://schemas.microsoft.com/office/drawing/2014/main" id="{C5C0CD00-807C-7A6E-ADF8-BA85C491AF9D}"/>
                </a:ext>
              </a:extLst>
            </p:cNvPr>
            <p:cNvSpPr/>
            <p:nvPr/>
          </p:nvSpPr>
          <p:spPr bwMode="auto">
            <a:xfrm>
              <a:off x="5805145"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1770" name="Group 31769">
            <a:extLst>
              <a:ext uri="{FF2B5EF4-FFF2-40B4-BE49-F238E27FC236}">
                <a16:creationId xmlns:a16="http://schemas.microsoft.com/office/drawing/2014/main" id="{83F2305D-AA93-2B95-D9C6-10AF27E7A628}"/>
              </a:ext>
            </a:extLst>
          </p:cNvPr>
          <p:cNvGrpSpPr/>
          <p:nvPr/>
        </p:nvGrpSpPr>
        <p:grpSpPr>
          <a:xfrm>
            <a:off x="5741578" y="5708285"/>
            <a:ext cx="664832" cy="126331"/>
            <a:chOff x="5722295" y="1937085"/>
            <a:chExt cx="664832" cy="126331"/>
          </a:xfrm>
        </p:grpSpPr>
        <p:grpSp>
          <p:nvGrpSpPr>
            <p:cNvPr id="31771" name="Group 31770">
              <a:extLst>
                <a:ext uri="{FF2B5EF4-FFF2-40B4-BE49-F238E27FC236}">
                  <a16:creationId xmlns:a16="http://schemas.microsoft.com/office/drawing/2014/main" id="{467E63B2-88A7-93AB-18B5-38E084511BD1}"/>
                </a:ext>
              </a:extLst>
            </p:cNvPr>
            <p:cNvGrpSpPr/>
            <p:nvPr/>
          </p:nvGrpSpPr>
          <p:grpSpPr>
            <a:xfrm>
              <a:off x="5722295" y="1937085"/>
              <a:ext cx="664832" cy="126331"/>
              <a:chOff x="5722295" y="1919037"/>
              <a:chExt cx="664832" cy="126331"/>
            </a:xfrm>
          </p:grpSpPr>
          <p:cxnSp>
            <p:nvCxnSpPr>
              <p:cNvPr id="31773" name="Straight Connector 31772">
                <a:extLst>
                  <a:ext uri="{FF2B5EF4-FFF2-40B4-BE49-F238E27FC236}">
                    <a16:creationId xmlns:a16="http://schemas.microsoft.com/office/drawing/2014/main" id="{CDACA8EB-4429-73B1-95CB-E09F76A58C7B}"/>
                  </a:ext>
                </a:extLst>
              </p:cNvPr>
              <p:cNvCxnSpPr>
                <a:cxnSpLocks/>
              </p:cNvCxnSpPr>
              <p:nvPr/>
            </p:nvCxnSpPr>
            <p:spPr bwMode="auto">
              <a:xfrm>
                <a:off x="5734327" y="1982202"/>
                <a:ext cx="652800" cy="0"/>
              </a:xfrm>
              <a:prstGeom prst="line">
                <a:avLst/>
              </a:prstGeom>
              <a:noFill/>
              <a:ln w="28575" cap="flat" cmpd="sng" algn="ctr">
                <a:solidFill>
                  <a:schemeClr val="accent1"/>
                </a:solidFill>
                <a:prstDash val="solid"/>
                <a:round/>
                <a:headEnd type="none" w="med" len="med"/>
                <a:tailEnd type="none" w="med" len="med"/>
              </a:ln>
              <a:effectLst/>
            </p:spPr>
          </p:cxnSp>
          <p:cxnSp>
            <p:nvCxnSpPr>
              <p:cNvPr id="31774" name="Straight Connector 31773">
                <a:extLst>
                  <a:ext uri="{FF2B5EF4-FFF2-40B4-BE49-F238E27FC236}">
                    <a16:creationId xmlns:a16="http://schemas.microsoft.com/office/drawing/2014/main" id="{8E45D977-63EB-9EA4-72B0-DA6C65ECC15C}"/>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31775" name="Straight Connector 31774">
                <a:extLst>
                  <a:ext uri="{FF2B5EF4-FFF2-40B4-BE49-F238E27FC236}">
                    <a16:creationId xmlns:a16="http://schemas.microsoft.com/office/drawing/2014/main" id="{D4A38DA4-2249-3545-5327-AA9311BC0E5F}"/>
                  </a:ext>
                </a:extLst>
              </p:cNvPr>
              <p:cNvCxnSpPr>
                <a:cxnSpLocks/>
              </p:cNvCxnSpPr>
              <p:nvPr/>
            </p:nvCxnSpPr>
            <p:spPr bwMode="auto">
              <a:xfrm>
                <a:off x="6375208"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31772" name="Rectangle 31771">
              <a:extLst>
                <a:ext uri="{FF2B5EF4-FFF2-40B4-BE49-F238E27FC236}">
                  <a16:creationId xmlns:a16="http://schemas.microsoft.com/office/drawing/2014/main" id="{E90FEBB6-DF5C-9979-B73A-9704FAAB8F0D}"/>
                </a:ext>
              </a:extLst>
            </p:cNvPr>
            <p:cNvSpPr/>
            <p:nvPr/>
          </p:nvSpPr>
          <p:spPr bwMode="auto">
            <a:xfrm>
              <a:off x="5941576"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42704851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RFS in ITT Population</a:t>
            </a:r>
            <a:endParaRPr lang="en-US" altLang="en-US" dirty="0"/>
          </a:p>
        </p:txBody>
      </p:sp>
      <p:sp>
        <p:nvSpPr>
          <p:cNvPr id="8" name="Text Box 15">
            <a:extLst>
              <a:ext uri="{FF2B5EF4-FFF2-40B4-BE49-F238E27FC236}">
                <a16:creationId xmlns:a16="http://schemas.microsoft.com/office/drawing/2014/main" id="{C937BAC8-4E6D-6FB4-F26A-8CED26298052}"/>
              </a:ext>
            </a:extLst>
          </p:cNvPr>
          <p:cNvSpPr txBox="1">
            <a:spLocks noChangeArrowheads="1"/>
          </p:cNvSpPr>
          <p:nvPr/>
        </p:nvSpPr>
        <p:spPr bwMode="auto">
          <a:xfrm>
            <a:off x="441326"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Luke. ASCO 2023. Abstr LBA9505. </a:t>
            </a:r>
            <a:r>
              <a:rPr lang="en-US" altLang="en-US" sz="1200" b="0" dirty="0">
                <a:solidFill>
                  <a:schemeClr val="bg2"/>
                </a:solidFill>
                <a:latin typeface="Calibri" panose="020F0502020204030204" pitchFamily="34" charset="0"/>
              </a:rPr>
              <a:t>Reproduced with permission. </a:t>
            </a:r>
          </a:p>
        </p:txBody>
      </p:sp>
      <p:sp>
        <p:nvSpPr>
          <p:cNvPr id="31800" name="TextBox 31799">
            <a:extLst>
              <a:ext uri="{FF2B5EF4-FFF2-40B4-BE49-F238E27FC236}">
                <a16:creationId xmlns:a16="http://schemas.microsoft.com/office/drawing/2014/main" id="{FA6C58D8-9071-CC30-D402-1B2F25EB7CBC}"/>
              </a:ext>
            </a:extLst>
          </p:cNvPr>
          <p:cNvSpPr txBox="1"/>
          <p:nvPr/>
        </p:nvSpPr>
        <p:spPr bwMode="auto">
          <a:xfrm>
            <a:off x="3244242" y="1479226"/>
            <a:ext cx="592481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2000" dirty="0">
                <a:solidFill>
                  <a:schemeClr val="bg1"/>
                </a:solidFill>
                <a:latin typeface="Calibri" panose="020F0502020204030204" pitchFamily="34" charset="0"/>
              </a:rPr>
              <a:t>RFS at Median Follow-up of 39.4 Mo</a:t>
            </a:r>
            <a:endParaRPr lang="en-US" sz="2000" baseline="30000" dirty="0">
              <a:solidFill>
                <a:schemeClr val="bg1"/>
              </a:solidFill>
              <a:latin typeface="Calibri" panose="020F0502020204030204" pitchFamily="34" charset="0"/>
            </a:endParaRPr>
          </a:p>
        </p:txBody>
      </p:sp>
      <p:sp>
        <p:nvSpPr>
          <p:cNvPr id="31801" name="TextBox 31800">
            <a:extLst>
              <a:ext uri="{FF2B5EF4-FFF2-40B4-BE49-F238E27FC236}">
                <a16:creationId xmlns:a16="http://schemas.microsoft.com/office/drawing/2014/main" id="{B0F60BAE-BEA6-52AA-60AE-E9DE267E57DD}"/>
              </a:ext>
            </a:extLst>
          </p:cNvPr>
          <p:cNvSpPr txBox="1"/>
          <p:nvPr/>
        </p:nvSpPr>
        <p:spPr bwMode="auto">
          <a:xfrm>
            <a:off x="1566645" y="5662136"/>
            <a:ext cx="1506631" cy="738664"/>
          </a:xfrm>
          <a:prstGeom prst="rect">
            <a:avLst/>
          </a:prstGeom>
          <a:solidFill>
            <a:schemeClr val="tx1"/>
          </a:solidFill>
          <a:ln>
            <a:noFill/>
          </a:ln>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Patients at Risk, n</a:t>
            </a:r>
            <a:br>
              <a:rPr lang="en-US" sz="1400" dirty="0">
                <a:solidFill>
                  <a:schemeClr val="bg1"/>
                </a:solidFill>
                <a:latin typeface="Calibri" panose="020F0502020204030204" pitchFamily="34" charset="0"/>
              </a:rPr>
            </a:br>
            <a:r>
              <a:rPr lang="en-US" sz="1400" dirty="0" err="1">
                <a:solidFill>
                  <a:schemeClr val="accent1"/>
                </a:solidFill>
                <a:latin typeface="Calibri" panose="020F0502020204030204" pitchFamily="34" charset="0"/>
              </a:rPr>
              <a:t>Pembro</a:t>
            </a:r>
            <a:br>
              <a:rPr lang="en-US" sz="1400" dirty="0">
                <a:solidFill>
                  <a:schemeClr val="accent1"/>
                </a:solidFill>
                <a:latin typeface="Calibri" panose="020F0502020204030204" pitchFamily="34" charset="0"/>
              </a:rPr>
            </a:br>
            <a:r>
              <a:rPr lang="en-US" sz="1400" dirty="0">
                <a:solidFill>
                  <a:schemeClr val="accent3"/>
                </a:solidFill>
                <a:latin typeface="Calibri" panose="020F0502020204030204" pitchFamily="34" charset="0"/>
              </a:rPr>
              <a:t>Placebo</a:t>
            </a:r>
          </a:p>
        </p:txBody>
      </p:sp>
      <p:graphicFrame>
        <p:nvGraphicFramePr>
          <p:cNvPr id="31802" name="Table 31801">
            <a:extLst>
              <a:ext uri="{FF2B5EF4-FFF2-40B4-BE49-F238E27FC236}">
                <a16:creationId xmlns:a16="http://schemas.microsoft.com/office/drawing/2014/main" id="{050E246B-780E-80CB-C9D2-730B2D0F2790}"/>
              </a:ext>
            </a:extLst>
          </p:cNvPr>
          <p:cNvGraphicFramePr>
            <a:graphicFrameLocks noGrp="1"/>
          </p:cNvGraphicFramePr>
          <p:nvPr>
            <p:extLst>
              <p:ext uri="{D42A27DB-BD31-4B8C-83A1-F6EECF244321}">
                <p14:modId xmlns:p14="http://schemas.microsoft.com/office/powerpoint/2010/main" val="1576043637"/>
              </p:ext>
            </p:extLst>
          </p:nvPr>
        </p:nvGraphicFramePr>
        <p:xfrm>
          <a:off x="3341169" y="3848197"/>
          <a:ext cx="3981847" cy="1341168"/>
        </p:xfrm>
        <a:graphic>
          <a:graphicData uri="http://schemas.openxmlformats.org/drawingml/2006/table">
            <a:tbl>
              <a:tblPr/>
              <a:tblGrid>
                <a:gridCol w="1402769">
                  <a:extLst>
                    <a:ext uri="{9D8B030D-6E8A-4147-A177-3AD203B41FA5}">
                      <a16:colId xmlns:a16="http://schemas.microsoft.com/office/drawing/2014/main" val="790030230"/>
                    </a:ext>
                  </a:extLst>
                </a:gridCol>
                <a:gridCol w="1406770">
                  <a:extLst>
                    <a:ext uri="{9D8B030D-6E8A-4147-A177-3AD203B41FA5}">
                      <a16:colId xmlns:a16="http://schemas.microsoft.com/office/drawing/2014/main" val="233400185"/>
                    </a:ext>
                  </a:extLst>
                </a:gridCol>
                <a:gridCol w="1172308">
                  <a:extLst>
                    <a:ext uri="{9D8B030D-6E8A-4147-A177-3AD203B41FA5}">
                      <a16:colId xmlns:a16="http://schemas.microsoft.com/office/drawing/2014/main" val="1408042965"/>
                    </a:ext>
                  </a:extLst>
                </a:gridCol>
              </a:tblGrid>
              <a:tr h="149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Pembrolizumab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(n =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(n =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2666146192"/>
                  </a:ext>
                </a:extLst>
              </a:tr>
              <a:tr h="1495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RFS, </a:t>
                      </a:r>
                      <a:r>
                        <a:rPr kumimoji="0" lang="en-US" sz="1400" b="0" i="0" u="none" strike="noStrike" kern="1200" cap="none" normalizeH="0" baseline="0" dirty="0" err="1">
                          <a:ln>
                            <a:noFill/>
                          </a:ln>
                          <a:solidFill>
                            <a:schemeClr val="bg2">
                              <a:lumMod val="10000"/>
                            </a:schemeClr>
                          </a:solidFill>
                          <a:effectLst/>
                          <a:latin typeface="Calibri" panose="020F0502020204030204" pitchFamily="34" charset="0"/>
                          <a:ea typeface="+mn-ea"/>
                          <a:cs typeface="+mn-cs"/>
                        </a:rPr>
                        <a:t>mo</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extLst>
                  <a:ext uri="{0D108BD9-81ED-4DB2-BD59-A6C34878D82A}">
                    <a16:rowId xmlns:a16="http://schemas.microsoft.com/office/drawing/2014/main" val="37167040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0.62 (0.49-0.79)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9349959"/>
                  </a:ext>
                </a:extLst>
              </a:tr>
            </a:tbl>
          </a:graphicData>
        </a:graphic>
      </p:graphicFrame>
      <p:sp>
        <p:nvSpPr>
          <p:cNvPr id="31804" name="TextBox 31803">
            <a:extLst>
              <a:ext uri="{FF2B5EF4-FFF2-40B4-BE49-F238E27FC236}">
                <a16:creationId xmlns:a16="http://schemas.microsoft.com/office/drawing/2014/main" id="{83A1C337-33A8-2448-41E5-16071D1AB4D2}"/>
              </a:ext>
            </a:extLst>
          </p:cNvPr>
          <p:cNvSpPr txBox="1"/>
          <p:nvPr/>
        </p:nvSpPr>
        <p:spPr bwMode="auto">
          <a:xfrm>
            <a:off x="3029703"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487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489</a:t>
            </a:r>
          </a:p>
        </p:txBody>
      </p:sp>
      <p:sp>
        <p:nvSpPr>
          <p:cNvPr id="31805" name="TextBox 31804">
            <a:extLst>
              <a:ext uri="{FF2B5EF4-FFF2-40B4-BE49-F238E27FC236}">
                <a16:creationId xmlns:a16="http://schemas.microsoft.com/office/drawing/2014/main" id="{9C418EE0-F5F8-28F4-F09A-27AE84251B55}"/>
              </a:ext>
            </a:extLst>
          </p:cNvPr>
          <p:cNvSpPr txBox="1"/>
          <p:nvPr/>
        </p:nvSpPr>
        <p:spPr bwMode="auto">
          <a:xfrm>
            <a:off x="3374284"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472</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477</a:t>
            </a:r>
          </a:p>
        </p:txBody>
      </p:sp>
      <p:sp>
        <p:nvSpPr>
          <p:cNvPr id="31806" name="TextBox 31805">
            <a:extLst>
              <a:ext uri="{FF2B5EF4-FFF2-40B4-BE49-F238E27FC236}">
                <a16:creationId xmlns:a16="http://schemas.microsoft.com/office/drawing/2014/main" id="{3BB8A6BA-0AA8-E1C3-D06B-FBAB51762C77}"/>
              </a:ext>
            </a:extLst>
          </p:cNvPr>
          <p:cNvSpPr txBox="1"/>
          <p:nvPr/>
        </p:nvSpPr>
        <p:spPr bwMode="auto">
          <a:xfrm>
            <a:off x="3718865"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457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452</a:t>
            </a:r>
          </a:p>
        </p:txBody>
      </p:sp>
      <p:sp>
        <p:nvSpPr>
          <p:cNvPr id="31807" name="TextBox 31806">
            <a:extLst>
              <a:ext uri="{FF2B5EF4-FFF2-40B4-BE49-F238E27FC236}">
                <a16:creationId xmlns:a16="http://schemas.microsoft.com/office/drawing/2014/main" id="{5B30B1E6-EB37-05D7-C2A9-245ED27804F5}"/>
              </a:ext>
            </a:extLst>
          </p:cNvPr>
          <p:cNvSpPr txBox="1"/>
          <p:nvPr/>
        </p:nvSpPr>
        <p:spPr bwMode="auto">
          <a:xfrm>
            <a:off x="4063446"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441</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430</a:t>
            </a:r>
          </a:p>
        </p:txBody>
      </p:sp>
      <p:sp>
        <p:nvSpPr>
          <p:cNvPr id="31808" name="TextBox 31807">
            <a:extLst>
              <a:ext uri="{FF2B5EF4-FFF2-40B4-BE49-F238E27FC236}">
                <a16:creationId xmlns:a16="http://schemas.microsoft.com/office/drawing/2014/main" id="{653D5AAE-1789-8A68-90CC-3C2F93E2FD62}"/>
              </a:ext>
            </a:extLst>
          </p:cNvPr>
          <p:cNvSpPr txBox="1"/>
          <p:nvPr/>
        </p:nvSpPr>
        <p:spPr bwMode="auto">
          <a:xfrm>
            <a:off x="4408027"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426</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395</a:t>
            </a:r>
          </a:p>
        </p:txBody>
      </p:sp>
      <p:sp>
        <p:nvSpPr>
          <p:cNvPr id="31809" name="TextBox 31808">
            <a:extLst>
              <a:ext uri="{FF2B5EF4-FFF2-40B4-BE49-F238E27FC236}">
                <a16:creationId xmlns:a16="http://schemas.microsoft.com/office/drawing/2014/main" id="{68995D48-346D-7A71-42FA-44EEC5EED14B}"/>
              </a:ext>
            </a:extLst>
          </p:cNvPr>
          <p:cNvSpPr txBox="1"/>
          <p:nvPr/>
        </p:nvSpPr>
        <p:spPr bwMode="auto">
          <a:xfrm>
            <a:off x="4752608"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413</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478</a:t>
            </a:r>
          </a:p>
        </p:txBody>
      </p:sp>
      <p:sp>
        <p:nvSpPr>
          <p:cNvPr id="31810" name="TextBox 31809">
            <a:extLst>
              <a:ext uri="{FF2B5EF4-FFF2-40B4-BE49-F238E27FC236}">
                <a16:creationId xmlns:a16="http://schemas.microsoft.com/office/drawing/2014/main" id="{5AF1F8E3-1E66-FAC5-D783-52564D068809}"/>
              </a:ext>
            </a:extLst>
          </p:cNvPr>
          <p:cNvSpPr txBox="1"/>
          <p:nvPr/>
        </p:nvSpPr>
        <p:spPr bwMode="auto">
          <a:xfrm>
            <a:off x="5097189"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400</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363</a:t>
            </a:r>
          </a:p>
        </p:txBody>
      </p:sp>
      <p:sp>
        <p:nvSpPr>
          <p:cNvPr id="31811" name="TextBox 31810">
            <a:extLst>
              <a:ext uri="{FF2B5EF4-FFF2-40B4-BE49-F238E27FC236}">
                <a16:creationId xmlns:a16="http://schemas.microsoft.com/office/drawing/2014/main" id="{6F6FD42E-8035-03BA-D273-D9FEA023F8CB}"/>
              </a:ext>
            </a:extLst>
          </p:cNvPr>
          <p:cNvSpPr txBox="1"/>
          <p:nvPr/>
        </p:nvSpPr>
        <p:spPr bwMode="auto">
          <a:xfrm>
            <a:off x="5441770"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390</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350</a:t>
            </a:r>
          </a:p>
        </p:txBody>
      </p:sp>
      <p:sp>
        <p:nvSpPr>
          <p:cNvPr id="31812" name="TextBox 31811">
            <a:extLst>
              <a:ext uri="{FF2B5EF4-FFF2-40B4-BE49-F238E27FC236}">
                <a16:creationId xmlns:a16="http://schemas.microsoft.com/office/drawing/2014/main" id="{E4F9613F-618A-A81B-C6D7-751C8F15582E}"/>
              </a:ext>
            </a:extLst>
          </p:cNvPr>
          <p:cNvSpPr txBox="1"/>
          <p:nvPr/>
        </p:nvSpPr>
        <p:spPr bwMode="auto">
          <a:xfrm>
            <a:off x="5786351"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371</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331</a:t>
            </a:r>
          </a:p>
        </p:txBody>
      </p:sp>
      <p:sp>
        <p:nvSpPr>
          <p:cNvPr id="31813" name="TextBox 31812">
            <a:extLst>
              <a:ext uri="{FF2B5EF4-FFF2-40B4-BE49-F238E27FC236}">
                <a16:creationId xmlns:a16="http://schemas.microsoft.com/office/drawing/2014/main" id="{48E04216-B5DA-02B4-8655-C035F84A86DD}"/>
              </a:ext>
            </a:extLst>
          </p:cNvPr>
          <p:cNvSpPr txBox="1"/>
          <p:nvPr/>
        </p:nvSpPr>
        <p:spPr bwMode="auto">
          <a:xfrm>
            <a:off x="6130932"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353</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311</a:t>
            </a:r>
          </a:p>
        </p:txBody>
      </p:sp>
      <p:sp>
        <p:nvSpPr>
          <p:cNvPr id="31814" name="TextBox 31813">
            <a:extLst>
              <a:ext uri="{FF2B5EF4-FFF2-40B4-BE49-F238E27FC236}">
                <a16:creationId xmlns:a16="http://schemas.microsoft.com/office/drawing/2014/main" id="{272C0D28-195D-5DBF-28FD-E68D413FEEEA}"/>
              </a:ext>
            </a:extLst>
          </p:cNvPr>
          <p:cNvSpPr txBox="1"/>
          <p:nvPr/>
        </p:nvSpPr>
        <p:spPr bwMode="auto">
          <a:xfrm>
            <a:off x="6475513"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300</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252</a:t>
            </a:r>
          </a:p>
        </p:txBody>
      </p:sp>
      <p:sp>
        <p:nvSpPr>
          <p:cNvPr id="31815" name="TextBox 31814">
            <a:extLst>
              <a:ext uri="{FF2B5EF4-FFF2-40B4-BE49-F238E27FC236}">
                <a16:creationId xmlns:a16="http://schemas.microsoft.com/office/drawing/2014/main" id="{1269175C-6516-E5F5-4D27-E63EFB8BB50E}"/>
              </a:ext>
            </a:extLst>
          </p:cNvPr>
          <p:cNvSpPr txBox="1"/>
          <p:nvPr/>
        </p:nvSpPr>
        <p:spPr bwMode="auto">
          <a:xfrm>
            <a:off x="6820094"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254</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210</a:t>
            </a:r>
          </a:p>
        </p:txBody>
      </p:sp>
      <p:sp>
        <p:nvSpPr>
          <p:cNvPr id="31816" name="TextBox 31815">
            <a:extLst>
              <a:ext uri="{FF2B5EF4-FFF2-40B4-BE49-F238E27FC236}">
                <a16:creationId xmlns:a16="http://schemas.microsoft.com/office/drawing/2014/main" id="{B1AEB9D0-C0E9-7D83-B531-5E4751F4533D}"/>
              </a:ext>
            </a:extLst>
          </p:cNvPr>
          <p:cNvSpPr txBox="1"/>
          <p:nvPr/>
        </p:nvSpPr>
        <p:spPr bwMode="auto">
          <a:xfrm>
            <a:off x="7164675" y="5877580"/>
            <a:ext cx="458779"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173</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149</a:t>
            </a:r>
          </a:p>
        </p:txBody>
      </p:sp>
      <p:sp>
        <p:nvSpPr>
          <p:cNvPr id="31817" name="TextBox 31816">
            <a:extLst>
              <a:ext uri="{FF2B5EF4-FFF2-40B4-BE49-F238E27FC236}">
                <a16:creationId xmlns:a16="http://schemas.microsoft.com/office/drawing/2014/main" id="{20CB1DAD-9EC9-7B2C-BEE0-FD7336663C51}"/>
              </a:ext>
            </a:extLst>
          </p:cNvPr>
          <p:cNvSpPr txBox="1"/>
          <p:nvPr/>
        </p:nvSpPr>
        <p:spPr bwMode="auto">
          <a:xfrm>
            <a:off x="7509256" y="5877580"/>
            <a:ext cx="458780"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117</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113</a:t>
            </a:r>
          </a:p>
        </p:txBody>
      </p:sp>
      <p:sp>
        <p:nvSpPr>
          <p:cNvPr id="31818" name="TextBox 31817">
            <a:extLst>
              <a:ext uri="{FF2B5EF4-FFF2-40B4-BE49-F238E27FC236}">
                <a16:creationId xmlns:a16="http://schemas.microsoft.com/office/drawing/2014/main" id="{3604C897-C579-CCC9-009D-64AB4C78579F}"/>
              </a:ext>
            </a:extLst>
          </p:cNvPr>
          <p:cNvSpPr txBox="1"/>
          <p:nvPr/>
        </p:nvSpPr>
        <p:spPr bwMode="auto">
          <a:xfrm>
            <a:off x="7899523" y="5877580"/>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62</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51</a:t>
            </a:r>
          </a:p>
        </p:txBody>
      </p:sp>
      <p:sp>
        <p:nvSpPr>
          <p:cNvPr id="31819" name="TextBox 31818">
            <a:extLst>
              <a:ext uri="{FF2B5EF4-FFF2-40B4-BE49-F238E27FC236}">
                <a16:creationId xmlns:a16="http://schemas.microsoft.com/office/drawing/2014/main" id="{33C7698B-1424-74CD-9570-AF0AD243660B}"/>
              </a:ext>
            </a:extLst>
          </p:cNvPr>
          <p:cNvSpPr txBox="1"/>
          <p:nvPr/>
        </p:nvSpPr>
        <p:spPr bwMode="auto">
          <a:xfrm>
            <a:off x="8244104" y="5877580"/>
            <a:ext cx="36740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18</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30</a:t>
            </a:r>
          </a:p>
        </p:txBody>
      </p:sp>
      <p:sp>
        <p:nvSpPr>
          <p:cNvPr id="31820" name="TextBox 31819">
            <a:extLst>
              <a:ext uri="{FF2B5EF4-FFF2-40B4-BE49-F238E27FC236}">
                <a16:creationId xmlns:a16="http://schemas.microsoft.com/office/drawing/2014/main" id="{372B96C6-55D4-E7E0-3B3C-42496CFE3179}"/>
              </a:ext>
            </a:extLst>
          </p:cNvPr>
          <p:cNvSpPr txBox="1"/>
          <p:nvPr/>
        </p:nvSpPr>
        <p:spPr bwMode="auto">
          <a:xfrm>
            <a:off x="8634370" y="5877580"/>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4</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7</a:t>
            </a:r>
          </a:p>
        </p:txBody>
      </p:sp>
      <p:sp>
        <p:nvSpPr>
          <p:cNvPr id="31821" name="TextBox 31820">
            <a:extLst>
              <a:ext uri="{FF2B5EF4-FFF2-40B4-BE49-F238E27FC236}">
                <a16:creationId xmlns:a16="http://schemas.microsoft.com/office/drawing/2014/main" id="{34806B08-E1B0-2142-1E0C-C6AEF2DF9929}"/>
              </a:ext>
            </a:extLst>
          </p:cNvPr>
          <p:cNvSpPr txBox="1"/>
          <p:nvPr/>
        </p:nvSpPr>
        <p:spPr bwMode="auto">
          <a:xfrm>
            <a:off x="8978949" y="5877580"/>
            <a:ext cx="276038" cy="523220"/>
          </a:xfrm>
          <a:prstGeom prst="rect">
            <a:avLst/>
          </a:prstGeom>
          <a:noFill/>
          <a:ln>
            <a:noFill/>
          </a:ln>
        </p:spPr>
        <p:txBody>
          <a:bodyPr wrap="none" rtlCol="0">
            <a:spAutoFit/>
          </a:bodyPr>
          <a:lstStyle/>
          <a:p>
            <a:pPr algn="ctr">
              <a:lnSpc>
                <a:spcPct val="100000"/>
              </a:lnSpc>
              <a:spcBef>
                <a:spcPct val="50000"/>
              </a:spcBef>
              <a:spcAft>
                <a:spcPct val="0"/>
              </a:spcAft>
              <a:buClrTx/>
              <a:buFontTx/>
              <a:buNone/>
            </a:pPr>
            <a:r>
              <a:rPr lang="en-US" sz="1400" b="0" dirty="0">
                <a:solidFill>
                  <a:schemeClr val="accent1"/>
                </a:solidFill>
                <a:latin typeface="Calibri" panose="020F0502020204030204" pitchFamily="34" charset="0"/>
              </a:rPr>
              <a:t>0</a:t>
            </a:r>
            <a:br>
              <a:rPr lang="en-US" sz="1400" b="0" dirty="0">
                <a:solidFill>
                  <a:schemeClr val="accent1"/>
                </a:solidFill>
                <a:latin typeface="Calibri" panose="020F0502020204030204" pitchFamily="34" charset="0"/>
              </a:rPr>
            </a:br>
            <a:r>
              <a:rPr lang="en-US" sz="1400" b="0" dirty="0">
                <a:solidFill>
                  <a:schemeClr val="accent3"/>
                </a:solidFill>
                <a:latin typeface="Calibri" panose="020F0502020204030204" pitchFamily="34" charset="0"/>
              </a:rPr>
              <a:t>0</a:t>
            </a:r>
          </a:p>
        </p:txBody>
      </p:sp>
      <p:sp>
        <p:nvSpPr>
          <p:cNvPr id="31823" name="TextBox 31822">
            <a:extLst>
              <a:ext uri="{FF2B5EF4-FFF2-40B4-BE49-F238E27FC236}">
                <a16:creationId xmlns:a16="http://schemas.microsoft.com/office/drawing/2014/main" id="{F9A82440-DD14-5C89-D6F3-05790328B42B}"/>
              </a:ext>
            </a:extLst>
          </p:cNvPr>
          <p:cNvSpPr txBox="1"/>
          <p:nvPr/>
        </p:nvSpPr>
        <p:spPr bwMode="auto">
          <a:xfrm>
            <a:off x="3286126" y="5541662"/>
            <a:ext cx="582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Mo</a:t>
            </a:r>
          </a:p>
        </p:txBody>
      </p:sp>
      <p:sp>
        <p:nvSpPr>
          <p:cNvPr id="31824" name="TextBox 31823">
            <a:extLst>
              <a:ext uri="{FF2B5EF4-FFF2-40B4-BE49-F238E27FC236}">
                <a16:creationId xmlns:a16="http://schemas.microsoft.com/office/drawing/2014/main" id="{EDB6AE16-5080-72A9-BC78-D58B2057068A}"/>
              </a:ext>
            </a:extLst>
          </p:cNvPr>
          <p:cNvSpPr txBox="1"/>
          <p:nvPr/>
        </p:nvSpPr>
        <p:spPr bwMode="auto">
          <a:xfrm rot="16200000">
            <a:off x="698627" y="3418613"/>
            <a:ext cx="378434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Recurrence-Free Survival, (%)</a:t>
            </a:r>
          </a:p>
        </p:txBody>
      </p:sp>
      <p:cxnSp>
        <p:nvCxnSpPr>
          <p:cNvPr id="31825" name="Straight Connector 31824">
            <a:extLst>
              <a:ext uri="{FF2B5EF4-FFF2-40B4-BE49-F238E27FC236}">
                <a16:creationId xmlns:a16="http://schemas.microsoft.com/office/drawing/2014/main" id="{20B05BBB-346C-83D3-67E0-B2FEADAC680F}"/>
              </a:ext>
            </a:extLst>
          </p:cNvPr>
          <p:cNvCxnSpPr>
            <a:cxnSpLocks/>
          </p:cNvCxnSpPr>
          <p:nvPr/>
        </p:nvCxnSpPr>
        <p:spPr bwMode="auto">
          <a:xfrm>
            <a:off x="3259248" y="5287224"/>
            <a:ext cx="5884752" cy="0"/>
          </a:xfrm>
          <a:prstGeom prst="line">
            <a:avLst/>
          </a:prstGeom>
          <a:noFill/>
          <a:ln w="28575" cap="flat" cmpd="sng" algn="ctr">
            <a:solidFill>
              <a:schemeClr val="bg1"/>
            </a:solidFill>
            <a:prstDash val="solid"/>
            <a:round/>
            <a:headEnd type="none" w="med" len="med"/>
            <a:tailEnd type="none" w="med" len="med"/>
          </a:ln>
          <a:effectLst/>
        </p:spPr>
      </p:cxnSp>
      <p:cxnSp>
        <p:nvCxnSpPr>
          <p:cNvPr id="31826" name="Straight Connector 31825">
            <a:extLst>
              <a:ext uri="{FF2B5EF4-FFF2-40B4-BE49-F238E27FC236}">
                <a16:creationId xmlns:a16="http://schemas.microsoft.com/office/drawing/2014/main" id="{394D512F-35D9-FF57-11D6-BE6EC43F80DB}"/>
              </a:ext>
            </a:extLst>
          </p:cNvPr>
          <p:cNvCxnSpPr/>
          <p:nvPr/>
        </p:nvCxnSpPr>
        <p:spPr bwMode="auto">
          <a:xfrm flipV="1">
            <a:off x="3268301" y="2000816"/>
            <a:ext cx="0" cy="3286408"/>
          </a:xfrm>
          <a:prstGeom prst="line">
            <a:avLst/>
          </a:prstGeom>
          <a:noFill/>
          <a:ln w="28575" cap="flat" cmpd="sng" algn="ctr">
            <a:solidFill>
              <a:schemeClr val="bg1"/>
            </a:solidFill>
            <a:prstDash val="solid"/>
            <a:round/>
            <a:headEnd type="none" w="med" len="med"/>
            <a:tailEnd type="none" w="med" len="med"/>
          </a:ln>
          <a:effectLst/>
        </p:spPr>
      </p:cxnSp>
      <p:cxnSp>
        <p:nvCxnSpPr>
          <p:cNvPr id="31827" name="Straight Connector 31826">
            <a:extLst>
              <a:ext uri="{FF2B5EF4-FFF2-40B4-BE49-F238E27FC236}">
                <a16:creationId xmlns:a16="http://schemas.microsoft.com/office/drawing/2014/main" id="{5CD26A72-9005-A505-AD67-0D1918779F04}"/>
              </a:ext>
            </a:extLst>
          </p:cNvPr>
          <p:cNvCxnSpPr>
            <a:cxnSpLocks/>
          </p:cNvCxnSpPr>
          <p:nvPr/>
        </p:nvCxnSpPr>
        <p:spPr bwMode="auto">
          <a:xfrm flipH="1">
            <a:off x="3195873" y="20008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28" name="Straight Connector 31827">
            <a:extLst>
              <a:ext uri="{FF2B5EF4-FFF2-40B4-BE49-F238E27FC236}">
                <a16:creationId xmlns:a16="http://schemas.microsoft.com/office/drawing/2014/main" id="{C9CAA7A5-3F51-0A5B-ABCB-2042C590D96F}"/>
              </a:ext>
            </a:extLst>
          </p:cNvPr>
          <p:cNvCxnSpPr>
            <a:cxnSpLocks/>
          </p:cNvCxnSpPr>
          <p:nvPr/>
        </p:nvCxnSpPr>
        <p:spPr bwMode="auto">
          <a:xfrm flipH="1">
            <a:off x="3195873" y="26580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29" name="Straight Connector 31828">
            <a:extLst>
              <a:ext uri="{FF2B5EF4-FFF2-40B4-BE49-F238E27FC236}">
                <a16:creationId xmlns:a16="http://schemas.microsoft.com/office/drawing/2014/main" id="{1ACF4976-F8D4-E2E4-D404-4DE13D09CBDD}"/>
              </a:ext>
            </a:extLst>
          </p:cNvPr>
          <p:cNvCxnSpPr>
            <a:cxnSpLocks/>
          </p:cNvCxnSpPr>
          <p:nvPr/>
        </p:nvCxnSpPr>
        <p:spPr bwMode="auto">
          <a:xfrm flipH="1">
            <a:off x="3195873" y="33153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30" name="Straight Connector 31829">
            <a:extLst>
              <a:ext uri="{FF2B5EF4-FFF2-40B4-BE49-F238E27FC236}">
                <a16:creationId xmlns:a16="http://schemas.microsoft.com/office/drawing/2014/main" id="{75863B82-CB99-E647-567F-6394FDBD6B27}"/>
              </a:ext>
            </a:extLst>
          </p:cNvPr>
          <p:cNvCxnSpPr>
            <a:cxnSpLocks/>
          </p:cNvCxnSpPr>
          <p:nvPr/>
        </p:nvCxnSpPr>
        <p:spPr bwMode="auto">
          <a:xfrm flipH="1">
            <a:off x="3195873" y="39726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31" name="Straight Connector 31830">
            <a:extLst>
              <a:ext uri="{FF2B5EF4-FFF2-40B4-BE49-F238E27FC236}">
                <a16:creationId xmlns:a16="http://schemas.microsoft.com/office/drawing/2014/main" id="{888930D9-7537-7D7D-636E-3592E631F7CB}"/>
              </a:ext>
            </a:extLst>
          </p:cNvPr>
          <p:cNvCxnSpPr>
            <a:cxnSpLocks/>
          </p:cNvCxnSpPr>
          <p:nvPr/>
        </p:nvCxnSpPr>
        <p:spPr bwMode="auto">
          <a:xfrm flipH="1">
            <a:off x="3195873" y="46299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32" name="Straight Connector 31831">
            <a:extLst>
              <a:ext uri="{FF2B5EF4-FFF2-40B4-BE49-F238E27FC236}">
                <a16:creationId xmlns:a16="http://schemas.microsoft.com/office/drawing/2014/main" id="{89320418-BD79-5E3F-18E0-693D221C90E3}"/>
              </a:ext>
            </a:extLst>
          </p:cNvPr>
          <p:cNvCxnSpPr>
            <a:cxnSpLocks/>
          </p:cNvCxnSpPr>
          <p:nvPr/>
        </p:nvCxnSpPr>
        <p:spPr bwMode="auto">
          <a:xfrm flipH="1">
            <a:off x="3195873" y="52872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833" name="Straight Connector 31832">
            <a:extLst>
              <a:ext uri="{FF2B5EF4-FFF2-40B4-BE49-F238E27FC236}">
                <a16:creationId xmlns:a16="http://schemas.microsoft.com/office/drawing/2014/main" id="{344E038F-EA23-1D82-A921-D83D8F091255}"/>
              </a:ext>
            </a:extLst>
          </p:cNvPr>
          <p:cNvCxnSpPr>
            <a:cxnSpLocks/>
          </p:cNvCxnSpPr>
          <p:nvPr/>
        </p:nvCxnSpPr>
        <p:spPr bwMode="auto">
          <a:xfrm>
            <a:off x="3259248"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34" name="Straight Connector 31833">
            <a:extLst>
              <a:ext uri="{FF2B5EF4-FFF2-40B4-BE49-F238E27FC236}">
                <a16:creationId xmlns:a16="http://schemas.microsoft.com/office/drawing/2014/main" id="{54933812-26A1-8166-EE18-A5333D3321C5}"/>
              </a:ext>
            </a:extLst>
          </p:cNvPr>
          <p:cNvCxnSpPr>
            <a:cxnSpLocks/>
          </p:cNvCxnSpPr>
          <p:nvPr/>
        </p:nvCxnSpPr>
        <p:spPr bwMode="auto">
          <a:xfrm>
            <a:off x="3604966"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35" name="Straight Connector 31834">
            <a:extLst>
              <a:ext uri="{FF2B5EF4-FFF2-40B4-BE49-F238E27FC236}">
                <a16:creationId xmlns:a16="http://schemas.microsoft.com/office/drawing/2014/main" id="{91963D32-F1A6-12DB-F8B6-D5785A20C4B8}"/>
              </a:ext>
            </a:extLst>
          </p:cNvPr>
          <p:cNvCxnSpPr>
            <a:cxnSpLocks/>
          </p:cNvCxnSpPr>
          <p:nvPr/>
        </p:nvCxnSpPr>
        <p:spPr bwMode="auto">
          <a:xfrm>
            <a:off x="3950684"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36" name="Straight Connector 31835">
            <a:extLst>
              <a:ext uri="{FF2B5EF4-FFF2-40B4-BE49-F238E27FC236}">
                <a16:creationId xmlns:a16="http://schemas.microsoft.com/office/drawing/2014/main" id="{DF081008-7E05-AD4D-598B-4AC58A5A9E3E}"/>
              </a:ext>
            </a:extLst>
          </p:cNvPr>
          <p:cNvCxnSpPr>
            <a:cxnSpLocks/>
          </p:cNvCxnSpPr>
          <p:nvPr/>
        </p:nvCxnSpPr>
        <p:spPr bwMode="auto">
          <a:xfrm>
            <a:off x="4296402"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37" name="Straight Connector 31836">
            <a:extLst>
              <a:ext uri="{FF2B5EF4-FFF2-40B4-BE49-F238E27FC236}">
                <a16:creationId xmlns:a16="http://schemas.microsoft.com/office/drawing/2014/main" id="{2D222DF4-BE7A-EADA-CA13-B23F7B8AF6AD}"/>
              </a:ext>
            </a:extLst>
          </p:cNvPr>
          <p:cNvCxnSpPr>
            <a:cxnSpLocks/>
          </p:cNvCxnSpPr>
          <p:nvPr/>
        </p:nvCxnSpPr>
        <p:spPr bwMode="auto">
          <a:xfrm>
            <a:off x="4642120"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38" name="Straight Connector 31837">
            <a:extLst>
              <a:ext uri="{FF2B5EF4-FFF2-40B4-BE49-F238E27FC236}">
                <a16:creationId xmlns:a16="http://schemas.microsoft.com/office/drawing/2014/main" id="{6B8CF1A3-9BB0-40F8-55CB-4CD8211BFC1D}"/>
              </a:ext>
            </a:extLst>
          </p:cNvPr>
          <p:cNvCxnSpPr>
            <a:cxnSpLocks/>
          </p:cNvCxnSpPr>
          <p:nvPr/>
        </p:nvCxnSpPr>
        <p:spPr bwMode="auto">
          <a:xfrm>
            <a:off x="4987838"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39" name="Straight Connector 31838">
            <a:extLst>
              <a:ext uri="{FF2B5EF4-FFF2-40B4-BE49-F238E27FC236}">
                <a16:creationId xmlns:a16="http://schemas.microsoft.com/office/drawing/2014/main" id="{0512BBE9-D6BE-3497-EBBB-2E09FA8981FC}"/>
              </a:ext>
            </a:extLst>
          </p:cNvPr>
          <p:cNvCxnSpPr>
            <a:cxnSpLocks/>
          </p:cNvCxnSpPr>
          <p:nvPr/>
        </p:nvCxnSpPr>
        <p:spPr bwMode="auto">
          <a:xfrm>
            <a:off x="5333556"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0" name="Straight Connector 31839">
            <a:extLst>
              <a:ext uri="{FF2B5EF4-FFF2-40B4-BE49-F238E27FC236}">
                <a16:creationId xmlns:a16="http://schemas.microsoft.com/office/drawing/2014/main" id="{E153D93A-53CA-464D-7F33-A99B65B78CEE}"/>
              </a:ext>
            </a:extLst>
          </p:cNvPr>
          <p:cNvCxnSpPr>
            <a:cxnSpLocks/>
          </p:cNvCxnSpPr>
          <p:nvPr/>
        </p:nvCxnSpPr>
        <p:spPr bwMode="auto">
          <a:xfrm>
            <a:off x="5679274"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1" name="Straight Connector 31840">
            <a:extLst>
              <a:ext uri="{FF2B5EF4-FFF2-40B4-BE49-F238E27FC236}">
                <a16:creationId xmlns:a16="http://schemas.microsoft.com/office/drawing/2014/main" id="{57BE474A-6A7C-0F0B-39CD-F161CD311A16}"/>
              </a:ext>
            </a:extLst>
          </p:cNvPr>
          <p:cNvCxnSpPr>
            <a:cxnSpLocks/>
          </p:cNvCxnSpPr>
          <p:nvPr/>
        </p:nvCxnSpPr>
        <p:spPr bwMode="auto">
          <a:xfrm>
            <a:off x="6024992"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7BF18E1E-52D5-14D1-5C14-C4C02B6B9ED2}"/>
              </a:ext>
            </a:extLst>
          </p:cNvPr>
          <p:cNvCxnSpPr>
            <a:cxnSpLocks/>
          </p:cNvCxnSpPr>
          <p:nvPr/>
        </p:nvCxnSpPr>
        <p:spPr bwMode="auto">
          <a:xfrm>
            <a:off x="6370710"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A4524622-8C12-3A87-E5B5-48C03B4E8E3C}"/>
              </a:ext>
            </a:extLst>
          </p:cNvPr>
          <p:cNvCxnSpPr>
            <a:cxnSpLocks/>
          </p:cNvCxnSpPr>
          <p:nvPr/>
        </p:nvCxnSpPr>
        <p:spPr bwMode="auto">
          <a:xfrm>
            <a:off x="6716428"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331959F1-4C19-EF4D-85C7-8D5C3E716143}"/>
              </a:ext>
            </a:extLst>
          </p:cNvPr>
          <p:cNvCxnSpPr>
            <a:cxnSpLocks/>
          </p:cNvCxnSpPr>
          <p:nvPr/>
        </p:nvCxnSpPr>
        <p:spPr bwMode="auto">
          <a:xfrm>
            <a:off x="7062146"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871B34FA-CF0C-716C-5D2A-49331E4179B2}"/>
              </a:ext>
            </a:extLst>
          </p:cNvPr>
          <p:cNvCxnSpPr>
            <a:cxnSpLocks/>
          </p:cNvCxnSpPr>
          <p:nvPr/>
        </p:nvCxnSpPr>
        <p:spPr bwMode="auto">
          <a:xfrm>
            <a:off x="7407864"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FE5008AE-AED9-130E-6AB1-9C47E89DA448}"/>
              </a:ext>
            </a:extLst>
          </p:cNvPr>
          <p:cNvCxnSpPr>
            <a:cxnSpLocks/>
          </p:cNvCxnSpPr>
          <p:nvPr/>
        </p:nvCxnSpPr>
        <p:spPr bwMode="auto">
          <a:xfrm>
            <a:off x="7753582"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18188B3D-5BDD-9957-A6E0-3F5398A68613}"/>
              </a:ext>
            </a:extLst>
          </p:cNvPr>
          <p:cNvCxnSpPr>
            <a:cxnSpLocks/>
          </p:cNvCxnSpPr>
          <p:nvPr/>
        </p:nvCxnSpPr>
        <p:spPr bwMode="auto">
          <a:xfrm>
            <a:off x="8099300"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7C22C10C-B290-3814-2DD5-0F83379B5A6E}"/>
              </a:ext>
            </a:extLst>
          </p:cNvPr>
          <p:cNvCxnSpPr>
            <a:cxnSpLocks/>
          </p:cNvCxnSpPr>
          <p:nvPr/>
        </p:nvCxnSpPr>
        <p:spPr bwMode="auto">
          <a:xfrm>
            <a:off x="8445018"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49" name="Straight Connector 31848">
            <a:extLst>
              <a:ext uri="{FF2B5EF4-FFF2-40B4-BE49-F238E27FC236}">
                <a16:creationId xmlns:a16="http://schemas.microsoft.com/office/drawing/2014/main" id="{6D25877E-40BB-43D1-4C3C-9A881C92A991}"/>
              </a:ext>
            </a:extLst>
          </p:cNvPr>
          <p:cNvCxnSpPr>
            <a:cxnSpLocks/>
          </p:cNvCxnSpPr>
          <p:nvPr/>
        </p:nvCxnSpPr>
        <p:spPr bwMode="auto">
          <a:xfrm>
            <a:off x="8790736" y="52781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31850" name="Straight Connector 31849">
            <a:extLst>
              <a:ext uri="{FF2B5EF4-FFF2-40B4-BE49-F238E27FC236}">
                <a16:creationId xmlns:a16="http://schemas.microsoft.com/office/drawing/2014/main" id="{E33714A8-A2BB-2493-D9BA-C5D4B6823E45}"/>
              </a:ext>
            </a:extLst>
          </p:cNvPr>
          <p:cNvCxnSpPr>
            <a:cxnSpLocks/>
          </p:cNvCxnSpPr>
          <p:nvPr/>
        </p:nvCxnSpPr>
        <p:spPr bwMode="auto">
          <a:xfrm>
            <a:off x="9136456" y="5278170"/>
            <a:ext cx="0" cy="63375"/>
          </a:xfrm>
          <a:prstGeom prst="line">
            <a:avLst/>
          </a:prstGeom>
          <a:noFill/>
          <a:ln w="28575" cap="flat" cmpd="sng" algn="ctr">
            <a:solidFill>
              <a:schemeClr val="bg1"/>
            </a:solidFill>
            <a:prstDash val="solid"/>
            <a:round/>
            <a:headEnd type="none" w="med" len="med"/>
            <a:tailEnd type="none" w="med" len="med"/>
          </a:ln>
          <a:effectLst/>
        </p:spPr>
      </p:cxnSp>
      <p:sp>
        <p:nvSpPr>
          <p:cNvPr id="31851" name="TextBox 31850">
            <a:extLst>
              <a:ext uri="{FF2B5EF4-FFF2-40B4-BE49-F238E27FC236}">
                <a16:creationId xmlns:a16="http://schemas.microsoft.com/office/drawing/2014/main" id="{862C0C06-B188-DE32-9EFA-D23E8B95108A}"/>
              </a:ext>
            </a:extLst>
          </p:cNvPr>
          <p:cNvSpPr txBox="1"/>
          <p:nvPr/>
        </p:nvSpPr>
        <p:spPr bwMode="auto">
          <a:xfrm>
            <a:off x="8863343"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51</a:t>
            </a:r>
          </a:p>
        </p:txBody>
      </p:sp>
      <p:sp>
        <p:nvSpPr>
          <p:cNvPr id="31852" name="TextBox 31851">
            <a:extLst>
              <a:ext uri="{FF2B5EF4-FFF2-40B4-BE49-F238E27FC236}">
                <a16:creationId xmlns:a16="http://schemas.microsoft.com/office/drawing/2014/main" id="{B7B503AB-53B9-5D50-6538-8DBFC55C80A6}"/>
              </a:ext>
            </a:extLst>
          </p:cNvPr>
          <p:cNvSpPr txBox="1"/>
          <p:nvPr/>
        </p:nvSpPr>
        <p:spPr bwMode="auto">
          <a:xfrm>
            <a:off x="3004242"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sp>
        <p:nvSpPr>
          <p:cNvPr id="31853" name="TextBox 31852">
            <a:extLst>
              <a:ext uri="{FF2B5EF4-FFF2-40B4-BE49-F238E27FC236}">
                <a16:creationId xmlns:a16="http://schemas.microsoft.com/office/drawing/2014/main" id="{C1B8D1F9-6900-7AA3-C97F-6752CEC86766}"/>
              </a:ext>
            </a:extLst>
          </p:cNvPr>
          <p:cNvSpPr txBox="1"/>
          <p:nvPr/>
        </p:nvSpPr>
        <p:spPr bwMode="auto">
          <a:xfrm>
            <a:off x="3348895"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31854" name="TextBox 31853">
            <a:extLst>
              <a:ext uri="{FF2B5EF4-FFF2-40B4-BE49-F238E27FC236}">
                <a16:creationId xmlns:a16="http://schemas.microsoft.com/office/drawing/2014/main" id="{9B653944-EFC8-38B1-8505-B0A49F022C73}"/>
              </a:ext>
            </a:extLst>
          </p:cNvPr>
          <p:cNvSpPr txBox="1"/>
          <p:nvPr/>
        </p:nvSpPr>
        <p:spPr bwMode="auto">
          <a:xfrm>
            <a:off x="3693548"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6</a:t>
            </a:r>
          </a:p>
        </p:txBody>
      </p:sp>
      <p:sp>
        <p:nvSpPr>
          <p:cNvPr id="31855" name="TextBox 31854">
            <a:extLst>
              <a:ext uri="{FF2B5EF4-FFF2-40B4-BE49-F238E27FC236}">
                <a16:creationId xmlns:a16="http://schemas.microsoft.com/office/drawing/2014/main" id="{0D688B17-7F1B-238E-4347-74FFB7B749AC}"/>
              </a:ext>
            </a:extLst>
          </p:cNvPr>
          <p:cNvSpPr txBox="1"/>
          <p:nvPr/>
        </p:nvSpPr>
        <p:spPr bwMode="auto">
          <a:xfrm>
            <a:off x="4038201"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9</a:t>
            </a:r>
          </a:p>
        </p:txBody>
      </p:sp>
      <p:sp>
        <p:nvSpPr>
          <p:cNvPr id="31856" name="TextBox 31855">
            <a:extLst>
              <a:ext uri="{FF2B5EF4-FFF2-40B4-BE49-F238E27FC236}">
                <a16:creationId xmlns:a16="http://schemas.microsoft.com/office/drawing/2014/main" id="{607CDEE9-20A3-BB53-5B5E-17DF49B4BE67}"/>
              </a:ext>
            </a:extLst>
          </p:cNvPr>
          <p:cNvSpPr txBox="1"/>
          <p:nvPr/>
        </p:nvSpPr>
        <p:spPr bwMode="auto">
          <a:xfrm>
            <a:off x="4382854"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12</a:t>
            </a:r>
          </a:p>
        </p:txBody>
      </p:sp>
      <p:sp>
        <p:nvSpPr>
          <p:cNvPr id="31857" name="TextBox 31856">
            <a:extLst>
              <a:ext uri="{FF2B5EF4-FFF2-40B4-BE49-F238E27FC236}">
                <a16:creationId xmlns:a16="http://schemas.microsoft.com/office/drawing/2014/main" id="{BB13598B-64C6-BDEE-62FB-8DB204B2CDAD}"/>
              </a:ext>
            </a:extLst>
          </p:cNvPr>
          <p:cNvSpPr txBox="1"/>
          <p:nvPr/>
        </p:nvSpPr>
        <p:spPr bwMode="auto">
          <a:xfrm>
            <a:off x="4727507"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15</a:t>
            </a:r>
          </a:p>
        </p:txBody>
      </p:sp>
      <p:sp>
        <p:nvSpPr>
          <p:cNvPr id="31858" name="TextBox 31857">
            <a:extLst>
              <a:ext uri="{FF2B5EF4-FFF2-40B4-BE49-F238E27FC236}">
                <a16:creationId xmlns:a16="http://schemas.microsoft.com/office/drawing/2014/main" id="{387B016F-71C8-566E-D8B7-D19AFA8AC37E}"/>
              </a:ext>
            </a:extLst>
          </p:cNvPr>
          <p:cNvSpPr txBox="1"/>
          <p:nvPr/>
        </p:nvSpPr>
        <p:spPr bwMode="auto">
          <a:xfrm>
            <a:off x="5072160"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18</a:t>
            </a:r>
          </a:p>
        </p:txBody>
      </p:sp>
      <p:sp>
        <p:nvSpPr>
          <p:cNvPr id="31859" name="TextBox 31858">
            <a:extLst>
              <a:ext uri="{FF2B5EF4-FFF2-40B4-BE49-F238E27FC236}">
                <a16:creationId xmlns:a16="http://schemas.microsoft.com/office/drawing/2014/main" id="{7E4AA0A8-E279-7EDD-693F-B3CFCBAC744B}"/>
              </a:ext>
            </a:extLst>
          </p:cNvPr>
          <p:cNvSpPr txBox="1"/>
          <p:nvPr/>
        </p:nvSpPr>
        <p:spPr bwMode="auto">
          <a:xfrm>
            <a:off x="5416813"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21</a:t>
            </a:r>
          </a:p>
        </p:txBody>
      </p:sp>
      <p:sp>
        <p:nvSpPr>
          <p:cNvPr id="31860" name="TextBox 31859">
            <a:extLst>
              <a:ext uri="{FF2B5EF4-FFF2-40B4-BE49-F238E27FC236}">
                <a16:creationId xmlns:a16="http://schemas.microsoft.com/office/drawing/2014/main" id="{0B7433CF-0432-BC5E-37C2-CA544E094C59}"/>
              </a:ext>
            </a:extLst>
          </p:cNvPr>
          <p:cNvSpPr txBox="1"/>
          <p:nvPr/>
        </p:nvSpPr>
        <p:spPr bwMode="auto">
          <a:xfrm>
            <a:off x="5761466"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24</a:t>
            </a:r>
          </a:p>
        </p:txBody>
      </p:sp>
      <p:sp>
        <p:nvSpPr>
          <p:cNvPr id="31861" name="TextBox 31860">
            <a:extLst>
              <a:ext uri="{FF2B5EF4-FFF2-40B4-BE49-F238E27FC236}">
                <a16:creationId xmlns:a16="http://schemas.microsoft.com/office/drawing/2014/main" id="{DBC83061-50BF-B0B3-EC4A-A5C087F50C16}"/>
              </a:ext>
            </a:extLst>
          </p:cNvPr>
          <p:cNvSpPr txBox="1"/>
          <p:nvPr/>
        </p:nvSpPr>
        <p:spPr bwMode="auto">
          <a:xfrm>
            <a:off x="6106119"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27</a:t>
            </a:r>
          </a:p>
        </p:txBody>
      </p:sp>
      <p:sp>
        <p:nvSpPr>
          <p:cNvPr id="31862" name="TextBox 31861">
            <a:extLst>
              <a:ext uri="{FF2B5EF4-FFF2-40B4-BE49-F238E27FC236}">
                <a16:creationId xmlns:a16="http://schemas.microsoft.com/office/drawing/2014/main" id="{A2AA3B47-3D2B-AA2A-C7C1-585BC6A2E00C}"/>
              </a:ext>
            </a:extLst>
          </p:cNvPr>
          <p:cNvSpPr txBox="1"/>
          <p:nvPr/>
        </p:nvSpPr>
        <p:spPr bwMode="auto">
          <a:xfrm>
            <a:off x="6450772"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30</a:t>
            </a:r>
          </a:p>
        </p:txBody>
      </p:sp>
      <p:sp>
        <p:nvSpPr>
          <p:cNvPr id="31863" name="TextBox 31862">
            <a:extLst>
              <a:ext uri="{FF2B5EF4-FFF2-40B4-BE49-F238E27FC236}">
                <a16:creationId xmlns:a16="http://schemas.microsoft.com/office/drawing/2014/main" id="{E06F8B0F-B93B-FFF9-4498-497C33416ED1}"/>
              </a:ext>
            </a:extLst>
          </p:cNvPr>
          <p:cNvSpPr txBox="1"/>
          <p:nvPr/>
        </p:nvSpPr>
        <p:spPr bwMode="auto">
          <a:xfrm>
            <a:off x="6795425"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33</a:t>
            </a:r>
          </a:p>
        </p:txBody>
      </p:sp>
      <p:sp>
        <p:nvSpPr>
          <p:cNvPr id="31864" name="TextBox 31863">
            <a:extLst>
              <a:ext uri="{FF2B5EF4-FFF2-40B4-BE49-F238E27FC236}">
                <a16:creationId xmlns:a16="http://schemas.microsoft.com/office/drawing/2014/main" id="{3C673567-CF97-6CF0-4833-4371A2AB85BE}"/>
              </a:ext>
            </a:extLst>
          </p:cNvPr>
          <p:cNvSpPr txBox="1"/>
          <p:nvPr/>
        </p:nvSpPr>
        <p:spPr bwMode="auto">
          <a:xfrm>
            <a:off x="7140078"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36</a:t>
            </a:r>
          </a:p>
        </p:txBody>
      </p:sp>
      <p:sp>
        <p:nvSpPr>
          <p:cNvPr id="31865" name="TextBox 31864">
            <a:extLst>
              <a:ext uri="{FF2B5EF4-FFF2-40B4-BE49-F238E27FC236}">
                <a16:creationId xmlns:a16="http://schemas.microsoft.com/office/drawing/2014/main" id="{69D56268-5F13-D165-9593-CC97378E22B0}"/>
              </a:ext>
            </a:extLst>
          </p:cNvPr>
          <p:cNvSpPr txBox="1"/>
          <p:nvPr/>
        </p:nvSpPr>
        <p:spPr bwMode="auto">
          <a:xfrm>
            <a:off x="7484731"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39</a:t>
            </a:r>
          </a:p>
        </p:txBody>
      </p:sp>
      <p:sp>
        <p:nvSpPr>
          <p:cNvPr id="31866" name="TextBox 31865">
            <a:extLst>
              <a:ext uri="{FF2B5EF4-FFF2-40B4-BE49-F238E27FC236}">
                <a16:creationId xmlns:a16="http://schemas.microsoft.com/office/drawing/2014/main" id="{B3FAAFE8-8C75-1785-E575-C178E68963A0}"/>
              </a:ext>
            </a:extLst>
          </p:cNvPr>
          <p:cNvSpPr txBox="1"/>
          <p:nvPr/>
        </p:nvSpPr>
        <p:spPr bwMode="auto">
          <a:xfrm>
            <a:off x="7829384"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42</a:t>
            </a:r>
          </a:p>
        </p:txBody>
      </p:sp>
      <p:sp>
        <p:nvSpPr>
          <p:cNvPr id="31867" name="TextBox 31866">
            <a:extLst>
              <a:ext uri="{FF2B5EF4-FFF2-40B4-BE49-F238E27FC236}">
                <a16:creationId xmlns:a16="http://schemas.microsoft.com/office/drawing/2014/main" id="{32F5350C-6ED9-0EC9-6271-9BD91C65977D}"/>
              </a:ext>
            </a:extLst>
          </p:cNvPr>
          <p:cNvSpPr txBox="1"/>
          <p:nvPr/>
        </p:nvSpPr>
        <p:spPr bwMode="auto">
          <a:xfrm>
            <a:off x="8174037"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45</a:t>
            </a:r>
          </a:p>
        </p:txBody>
      </p:sp>
      <p:sp>
        <p:nvSpPr>
          <p:cNvPr id="31868" name="TextBox 31867">
            <a:extLst>
              <a:ext uri="{FF2B5EF4-FFF2-40B4-BE49-F238E27FC236}">
                <a16:creationId xmlns:a16="http://schemas.microsoft.com/office/drawing/2014/main" id="{1C3C0295-6940-C615-0388-1A007AEEBD98}"/>
              </a:ext>
            </a:extLst>
          </p:cNvPr>
          <p:cNvSpPr txBox="1"/>
          <p:nvPr/>
        </p:nvSpPr>
        <p:spPr bwMode="auto">
          <a:xfrm>
            <a:off x="8518690" y="5303821"/>
            <a:ext cx="50699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48</a:t>
            </a:r>
          </a:p>
        </p:txBody>
      </p:sp>
      <p:sp>
        <p:nvSpPr>
          <p:cNvPr id="31869" name="TextBox 31868">
            <a:extLst>
              <a:ext uri="{FF2B5EF4-FFF2-40B4-BE49-F238E27FC236}">
                <a16:creationId xmlns:a16="http://schemas.microsoft.com/office/drawing/2014/main" id="{11603FB9-4980-BE4F-09F3-5A2069E02C2A}"/>
              </a:ext>
            </a:extLst>
          </p:cNvPr>
          <p:cNvSpPr txBox="1"/>
          <p:nvPr/>
        </p:nvSpPr>
        <p:spPr bwMode="auto">
          <a:xfrm>
            <a:off x="2670772" y="1816728"/>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100</a:t>
            </a:r>
          </a:p>
        </p:txBody>
      </p:sp>
      <p:sp>
        <p:nvSpPr>
          <p:cNvPr id="31870" name="TextBox 31869">
            <a:extLst>
              <a:ext uri="{FF2B5EF4-FFF2-40B4-BE49-F238E27FC236}">
                <a16:creationId xmlns:a16="http://schemas.microsoft.com/office/drawing/2014/main" id="{9AD7B938-106D-3A1F-B2D3-17AFF17E93D1}"/>
              </a:ext>
            </a:extLst>
          </p:cNvPr>
          <p:cNvSpPr txBox="1"/>
          <p:nvPr/>
        </p:nvSpPr>
        <p:spPr bwMode="auto">
          <a:xfrm>
            <a:off x="2670772" y="2472501"/>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80</a:t>
            </a:r>
          </a:p>
        </p:txBody>
      </p:sp>
      <p:sp>
        <p:nvSpPr>
          <p:cNvPr id="31871" name="TextBox 31870">
            <a:extLst>
              <a:ext uri="{FF2B5EF4-FFF2-40B4-BE49-F238E27FC236}">
                <a16:creationId xmlns:a16="http://schemas.microsoft.com/office/drawing/2014/main" id="{40729BCD-00FC-B2EB-E822-A7315CBA986A}"/>
              </a:ext>
            </a:extLst>
          </p:cNvPr>
          <p:cNvSpPr txBox="1"/>
          <p:nvPr/>
        </p:nvSpPr>
        <p:spPr bwMode="auto">
          <a:xfrm>
            <a:off x="2670772" y="3128274"/>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60</a:t>
            </a:r>
          </a:p>
        </p:txBody>
      </p:sp>
      <p:sp>
        <p:nvSpPr>
          <p:cNvPr id="31872" name="TextBox 31871">
            <a:extLst>
              <a:ext uri="{FF2B5EF4-FFF2-40B4-BE49-F238E27FC236}">
                <a16:creationId xmlns:a16="http://schemas.microsoft.com/office/drawing/2014/main" id="{8264A747-4CEE-1B77-8A28-AC19CE5D9B28}"/>
              </a:ext>
            </a:extLst>
          </p:cNvPr>
          <p:cNvSpPr txBox="1"/>
          <p:nvPr/>
        </p:nvSpPr>
        <p:spPr bwMode="auto">
          <a:xfrm>
            <a:off x="2670772" y="3784047"/>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40</a:t>
            </a:r>
          </a:p>
        </p:txBody>
      </p:sp>
      <p:sp>
        <p:nvSpPr>
          <p:cNvPr id="31873" name="TextBox 31872">
            <a:extLst>
              <a:ext uri="{FF2B5EF4-FFF2-40B4-BE49-F238E27FC236}">
                <a16:creationId xmlns:a16="http://schemas.microsoft.com/office/drawing/2014/main" id="{A0F3486E-A84B-48CD-CF26-C2F2C2897D38}"/>
              </a:ext>
            </a:extLst>
          </p:cNvPr>
          <p:cNvSpPr txBox="1"/>
          <p:nvPr/>
        </p:nvSpPr>
        <p:spPr bwMode="auto">
          <a:xfrm>
            <a:off x="2670772" y="4439820"/>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20</a:t>
            </a:r>
          </a:p>
        </p:txBody>
      </p:sp>
      <p:sp>
        <p:nvSpPr>
          <p:cNvPr id="31874" name="TextBox 31873">
            <a:extLst>
              <a:ext uri="{FF2B5EF4-FFF2-40B4-BE49-F238E27FC236}">
                <a16:creationId xmlns:a16="http://schemas.microsoft.com/office/drawing/2014/main" id="{10001088-49E5-9989-6A02-BA75FF316897}"/>
              </a:ext>
            </a:extLst>
          </p:cNvPr>
          <p:cNvSpPr txBox="1"/>
          <p:nvPr/>
        </p:nvSpPr>
        <p:spPr bwMode="auto">
          <a:xfrm>
            <a:off x="2670772" y="5095592"/>
            <a:ext cx="58092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0</a:t>
            </a:r>
          </a:p>
        </p:txBody>
      </p:sp>
      <p:cxnSp>
        <p:nvCxnSpPr>
          <p:cNvPr id="31984" name="Straight Connector 31983">
            <a:extLst>
              <a:ext uri="{FF2B5EF4-FFF2-40B4-BE49-F238E27FC236}">
                <a16:creationId xmlns:a16="http://schemas.microsoft.com/office/drawing/2014/main" id="{2DE9836F-F454-9B36-2108-6F14BDA4561F}"/>
              </a:ext>
            </a:extLst>
          </p:cNvPr>
          <p:cNvCxnSpPr>
            <a:stCxn id="31864" idx="0"/>
          </p:cNvCxnSpPr>
          <p:nvPr/>
        </p:nvCxnSpPr>
        <p:spPr bwMode="auto">
          <a:xfrm flipV="1">
            <a:off x="7393575" y="2039815"/>
            <a:ext cx="0" cy="3264006"/>
          </a:xfrm>
          <a:prstGeom prst="line">
            <a:avLst/>
          </a:prstGeom>
          <a:noFill/>
          <a:ln w="28575" cap="flat" cmpd="sng" algn="ctr">
            <a:solidFill>
              <a:schemeClr val="bg1"/>
            </a:solidFill>
            <a:prstDash val="sysDot"/>
            <a:round/>
            <a:headEnd type="none" w="med" len="med"/>
            <a:tailEnd type="none" w="med" len="med"/>
          </a:ln>
          <a:effectLst/>
        </p:spPr>
      </p:cxnSp>
      <p:grpSp>
        <p:nvGrpSpPr>
          <p:cNvPr id="31998" name="Group 31997">
            <a:extLst>
              <a:ext uri="{FF2B5EF4-FFF2-40B4-BE49-F238E27FC236}">
                <a16:creationId xmlns:a16="http://schemas.microsoft.com/office/drawing/2014/main" id="{6FE5D511-D64C-2A01-8FD4-2A95E5B299F3}"/>
              </a:ext>
            </a:extLst>
          </p:cNvPr>
          <p:cNvGrpSpPr/>
          <p:nvPr/>
        </p:nvGrpSpPr>
        <p:grpSpPr>
          <a:xfrm>
            <a:off x="3260617" y="2007220"/>
            <a:ext cx="5852160" cy="1302462"/>
            <a:chOff x="3260617" y="2007220"/>
            <a:chExt cx="5852160" cy="1302462"/>
          </a:xfrm>
        </p:grpSpPr>
        <p:sp>
          <p:nvSpPr>
            <p:cNvPr id="31993" name="Freeform 31992">
              <a:extLst>
                <a:ext uri="{FF2B5EF4-FFF2-40B4-BE49-F238E27FC236}">
                  <a16:creationId xmlns:a16="http://schemas.microsoft.com/office/drawing/2014/main" id="{A33734EE-0803-FB42-B327-B336B1D8DA5A}"/>
                </a:ext>
              </a:extLst>
            </p:cNvPr>
            <p:cNvSpPr/>
            <p:nvPr/>
          </p:nvSpPr>
          <p:spPr bwMode="auto">
            <a:xfrm>
              <a:off x="6985124" y="3140183"/>
              <a:ext cx="2127653" cy="169499"/>
            </a:xfrm>
            <a:custGeom>
              <a:avLst/>
              <a:gdLst>
                <a:gd name="connsiteX0" fmla="*/ 2127653 w 2127653"/>
                <a:gd name="connsiteY0" fmla="*/ 169499 h 169499"/>
                <a:gd name="connsiteX1" fmla="*/ 1115122 w 2127653"/>
                <a:gd name="connsiteY1" fmla="*/ 169499 h 169499"/>
                <a:gd name="connsiteX2" fmla="*/ 1115122 w 2127653"/>
                <a:gd name="connsiteY2" fmla="*/ 147197 h 169499"/>
                <a:gd name="connsiteX3" fmla="*/ 740441 w 2127653"/>
                <a:gd name="connsiteY3" fmla="*/ 147197 h 169499"/>
                <a:gd name="connsiteX4" fmla="*/ 740441 w 2127653"/>
                <a:gd name="connsiteY4" fmla="*/ 129355 h 169499"/>
                <a:gd name="connsiteX5" fmla="*/ 642310 w 2127653"/>
                <a:gd name="connsiteY5" fmla="*/ 129355 h 169499"/>
                <a:gd name="connsiteX6" fmla="*/ 642310 w 2127653"/>
                <a:gd name="connsiteY6" fmla="*/ 102592 h 169499"/>
                <a:gd name="connsiteX7" fmla="*/ 463891 w 2127653"/>
                <a:gd name="connsiteY7" fmla="*/ 102592 h 169499"/>
                <a:gd name="connsiteX8" fmla="*/ 463891 w 2127653"/>
                <a:gd name="connsiteY8" fmla="*/ 35684 h 169499"/>
                <a:gd name="connsiteX9" fmla="*/ 370220 w 2127653"/>
                <a:gd name="connsiteY9" fmla="*/ 35684 h 169499"/>
                <a:gd name="connsiteX10" fmla="*/ 370220 w 2127653"/>
                <a:gd name="connsiteY10" fmla="*/ 0 h 169499"/>
                <a:gd name="connsiteX11" fmla="*/ 0 w 2127653"/>
                <a:gd name="connsiteY11" fmla="*/ 0 h 1694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27653" h="169499">
                  <a:moveTo>
                    <a:pt x="2127653" y="169499"/>
                  </a:moveTo>
                  <a:lnTo>
                    <a:pt x="1115122" y="169499"/>
                  </a:lnTo>
                  <a:lnTo>
                    <a:pt x="1115122" y="147197"/>
                  </a:lnTo>
                  <a:lnTo>
                    <a:pt x="740441" y="147197"/>
                  </a:lnTo>
                  <a:lnTo>
                    <a:pt x="740441" y="129355"/>
                  </a:lnTo>
                  <a:lnTo>
                    <a:pt x="642310" y="129355"/>
                  </a:lnTo>
                  <a:lnTo>
                    <a:pt x="642310" y="102592"/>
                  </a:lnTo>
                  <a:lnTo>
                    <a:pt x="463891" y="102592"/>
                  </a:lnTo>
                  <a:lnTo>
                    <a:pt x="463891" y="35684"/>
                  </a:lnTo>
                  <a:lnTo>
                    <a:pt x="370220" y="35684"/>
                  </a:lnTo>
                  <a:lnTo>
                    <a:pt x="370220"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1994" name="Freeform 31993">
              <a:extLst>
                <a:ext uri="{FF2B5EF4-FFF2-40B4-BE49-F238E27FC236}">
                  <a16:creationId xmlns:a16="http://schemas.microsoft.com/office/drawing/2014/main" id="{AE83F2C5-D6E0-7CD5-40AF-B8599A650666}"/>
                </a:ext>
              </a:extLst>
            </p:cNvPr>
            <p:cNvSpPr/>
            <p:nvPr/>
          </p:nvSpPr>
          <p:spPr bwMode="auto">
            <a:xfrm>
              <a:off x="3260617" y="2007220"/>
              <a:ext cx="1266778" cy="481732"/>
            </a:xfrm>
            <a:custGeom>
              <a:avLst/>
              <a:gdLst>
                <a:gd name="connsiteX0" fmla="*/ 0 w 1266778"/>
                <a:gd name="connsiteY0" fmla="*/ 0 h 481732"/>
                <a:gd name="connsiteX1" fmla="*/ 84749 w 1266778"/>
                <a:gd name="connsiteY1" fmla="*/ 0 h 481732"/>
                <a:gd name="connsiteX2" fmla="*/ 84749 w 1266778"/>
                <a:gd name="connsiteY2" fmla="*/ 17841 h 481732"/>
                <a:gd name="connsiteX3" fmla="*/ 173959 w 1266778"/>
                <a:gd name="connsiteY3" fmla="*/ 17841 h 481732"/>
                <a:gd name="connsiteX4" fmla="*/ 258708 w 1266778"/>
                <a:gd name="connsiteY4" fmla="*/ 17841 h 481732"/>
                <a:gd name="connsiteX5" fmla="*/ 258708 w 1266778"/>
                <a:gd name="connsiteY5" fmla="*/ 49065 h 481732"/>
                <a:gd name="connsiteX6" fmla="*/ 352378 w 1266778"/>
                <a:gd name="connsiteY6" fmla="*/ 49065 h 481732"/>
                <a:gd name="connsiteX7" fmla="*/ 352378 w 1266778"/>
                <a:gd name="connsiteY7" fmla="*/ 71367 h 481732"/>
                <a:gd name="connsiteX8" fmla="*/ 401443 w 1266778"/>
                <a:gd name="connsiteY8" fmla="*/ 71367 h 481732"/>
                <a:gd name="connsiteX9" fmla="*/ 401443 w 1266778"/>
                <a:gd name="connsiteY9" fmla="*/ 89209 h 481732"/>
                <a:gd name="connsiteX10" fmla="*/ 495114 w 1266778"/>
                <a:gd name="connsiteY10" fmla="*/ 89209 h 481732"/>
                <a:gd name="connsiteX11" fmla="*/ 495114 w 1266778"/>
                <a:gd name="connsiteY11" fmla="*/ 107051 h 481732"/>
                <a:gd name="connsiteX12" fmla="*/ 548640 w 1266778"/>
                <a:gd name="connsiteY12" fmla="*/ 107051 h 481732"/>
                <a:gd name="connsiteX13" fmla="*/ 548640 w 1266778"/>
                <a:gd name="connsiteY13" fmla="*/ 124893 h 481732"/>
                <a:gd name="connsiteX14" fmla="*/ 646770 w 1266778"/>
                <a:gd name="connsiteY14" fmla="*/ 124893 h 481732"/>
                <a:gd name="connsiteX15" fmla="*/ 646770 w 1266778"/>
                <a:gd name="connsiteY15" fmla="*/ 187340 h 481732"/>
                <a:gd name="connsiteX16" fmla="*/ 727059 w 1266778"/>
                <a:gd name="connsiteY16" fmla="*/ 187340 h 481732"/>
                <a:gd name="connsiteX17" fmla="*/ 727059 w 1266778"/>
                <a:gd name="connsiteY17" fmla="*/ 276550 h 481732"/>
                <a:gd name="connsiteX18" fmla="*/ 807348 w 1266778"/>
                <a:gd name="connsiteY18" fmla="*/ 276550 h 481732"/>
                <a:gd name="connsiteX19" fmla="*/ 807348 w 1266778"/>
                <a:gd name="connsiteY19" fmla="*/ 285471 h 481732"/>
                <a:gd name="connsiteX20" fmla="*/ 856413 w 1266778"/>
                <a:gd name="connsiteY20" fmla="*/ 285471 h 481732"/>
                <a:gd name="connsiteX21" fmla="*/ 856413 w 1266778"/>
                <a:gd name="connsiteY21" fmla="*/ 303313 h 481732"/>
                <a:gd name="connsiteX22" fmla="*/ 967925 w 1266778"/>
                <a:gd name="connsiteY22" fmla="*/ 303313 h 481732"/>
                <a:gd name="connsiteX23" fmla="*/ 967925 w 1266778"/>
                <a:gd name="connsiteY23" fmla="*/ 330076 h 481732"/>
                <a:gd name="connsiteX24" fmla="*/ 1061596 w 1266778"/>
                <a:gd name="connsiteY24" fmla="*/ 330076 h 481732"/>
                <a:gd name="connsiteX25" fmla="*/ 1061596 w 1266778"/>
                <a:gd name="connsiteY25" fmla="*/ 343457 h 481732"/>
                <a:gd name="connsiteX26" fmla="*/ 1119582 w 1266778"/>
                <a:gd name="connsiteY26" fmla="*/ 343457 h 481732"/>
                <a:gd name="connsiteX27" fmla="*/ 1119582 w 1266778"/>
                <a:gd name="connsiteY27" fmla="*/ 388062 h 481732"/>
                <a:gd name="connsiteX28" fmla="*/ 1266778 w 1266778"/>
                <a:gd name="connsiteY28" fmla="*/ 388062 h 481732"/>
                <a:gd name="connsiteX29" fmla="*/ 1266778 w 1266778"/>
                <a:gd name="connsiteY29" fmla="*/ 481732 h 481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266778" h="481732">
                  <a:moveTo>
                    <a:pt x="0" y="0"/>
                  </a:moveTo>
                  <a:lnTo>
                    <a:pt x="84749" y="0"/>
                  </a:lnTo>
                  <a:lnTo>
                    <a:pt x="84749" y="17841"/>
                  </a:lnTo>
                  <a:lnTo>
                    <a:pt x="173959" y="17841"/>
                  </a:lnTo>
                  <a:lnTo>
                    <a:pt x="258708" y="17841"/>
                  </a:lnTo>
                  <a:lnTo>
                    <a:pt x="258708" y="49065"/>
                  </a:lnTo>
                  <a:lnTo>
                    <a:pt x="352378" y="49065"/>
                  </a:lnTo>
                  <a:lnTo>
                    <a:pt x="352378" y="71367"/>
                  </a:lnTo>
                  <a:lnTo>
                    <a:pt x="401443" y="71367"/>
                  </a:lnTo>
                  <a:lnTo>
                    <a:pt x="401443" y="89209"/>
                  </a:lnTo>
                  <a:lnTo>
                    <a:pt x="495114" y="89209"/>
                  </a:lnTo>
                  <a:lnTo>
                    <a:pt x="495114" y="107051"/>
                  </a:lnTo>
                  <a:lnTo>
                    <a:pt x="548640" y="107051"/>
                  </a:lnTo>
                  <a:lnTo>
                    <a:pt x="548640" y="124893"/>
                  </a:lnTo>
                  <a:lnTo>
                    <a:pt x="646770" y="124893"/>
                  </a:lnTo>
                  <a:lnTo>
                    <a:pt x="646770" y="187340"/>
                  </a:lnTo>
                  <a:lnTo>
                    <a:pt x="727059" y="187340"/>
                  </a:lnTo>
                  <a:lnTo>
                    <a:pt x="727059" y="276550"/>
                  </a:lnTo>
                  <a:lnTo>
                    <a:pt x="807348" y="276550"/>
                  </a:lnTo>
                  <a:lnTo>
                    <a:pt x="807348" y="285471"/>
                  </a:lnTo>
                  <a:lnTo>
                    <a:pt x="856413" y="285471"/>
                  </a:lnTo>
                  <a:lnTo>
                    <a:pt x="856413" y="303313"/>
                  </a:lnTo>
                  <a:lnTo>
                    <a:pt x="967925" y="303313"/>
                  </a:lnTo>
                  <a:lnTo>
                    <a:pt x="967925" y="330076"/>
                  </a:lnTo>
                  <a:lnTo>
                    <a:pt x="1061596" y="330076"/>
                  </a:lnTo>
                  <a:lnTo>
                    <a:pt x="1061596" y="343457"/>
                  </a:lnTo>
                  <a:lnTo>
                    <a:pt x="1119582" y="343457"/>
                  </a:lnTo>
                  <a:lnTo>
                    <a:pt x="1119582" y="388062"/>
                  </a:lnTo>
                  <a:lnTo>
                    <a:pt x="1266778" y="388062"/>
                  </a:lnTo>
                  <a:lnTo>
                    <a:pt x="1266778" y="481732"/>
                  </a:lnTo>
                </a:path>
              </a:pathLst>
            </a:custGeom>
            <a:noFill/>
            <a:ln w="28575">
              <a:solidFill>
                <a:schemeClr val="accent3"/>
              </a:solidFill>
              <a:miter lim="800000"/>
              <a:headEnd/>
              <a:tailEnd/>
            </a:ln>
          </p:spPr>
          <p:txBody>
            <a:bodyPr rtlCol="0" anchor="ctr"/>
            <a:lstStyle/>
            <a:p>
              <a:pPr algn="ctr"/>
              <a:endParaRPr lang="en-US"/>
            </a:p>
          </p:txBody>
        </p:sp>
        <p:sp>
          <p:nvSpPr>
            <p:cNvPr id="31997" name="Freeform 31996">
              <a:extLst>
                <a:ext uri="{FF2B5EF4-FFF2-40B4-BE49-F238E27FC236}">
                  <a16:creationId xmlns:a16="http://schemas.microsoft.com/office/drawing/2014/main" id="{D381A176-1413-F618-54D6-A436194C2A36}"/>
                </a:ext>
              </a:extLst>
            </p:cNvPr>
            <p:cNvSpPr/>
            <p:nvPr/>
          </p:nvSpPr>
          <p:spPr bwMode="auto">
            <a:xfrm>
              <a:off x="4522935" y="2488952"/>
              <a:ext cx="2480031" cy="642310"/>
            </a:xfrm>
            <a:custGeom>
              <a:avLst/>
              <a:gdLst>
                <a:gd name="connsiteX0" fmla="*/ 0 w 2480031"/>
                <a:gd name="connsiteY0" fmla="*/ 0 h 642310"/>
                <a:gd name="connsiteX1" fmla="*/ 44605 w 2480031"/>
                <a:gd name="connsiteY1" fmla="*/ 0 h 642310"/>
                <a:gd name="connsiteX2" fmla="*/ 44605 w 2480031"/>
                <a:gd name="connsiteY2" fmla="*/ 0 h 642310"/>
                <a:gd name="connsiteX3" fmla="*/ 115972 w 2480031"/>
                <a:gd name="connsiteY3" fmla="*/ 0 h 642310"/>
                <a:gd name="connsiteX4" fmla="*/ 115972 w 2480031"/>
                <a:gd name="connsiteY4" fmla="*/ 66908 h 642310"/>
                <a:gd name="connsiteX5" fmla="*/ 191801 w 2480031"/>
                <a:gd name="connsiteY5" fmla="*/ 66908 h 642310"/>
                <a:gd name="connsiteX6" fmla="*/ 191801 w 2480031"/>
                <a:gd name="connsiteY6" fmla="*/ 120433 h 642310"/>
                <a:gd name="connsiteX7" fmla="*/ 388062 w 2480031"/>
                <a:gd name="connsiteY7" fmla="*/ 120433 h 642310"/>
                <a:gd name="connsiteX8" fmla="*/ 388062 w 2480031"/>
                <a:gd name="connsiteY8" fmla="*/ 142736 h 642310"/>
                <a:gd name="connsiteX9" fmla="*/ 454969 w 2480031"/>
                <a:gd name="connsiteY9" fmla="*/ 142736 h 642310"/>
                <a:gd name="connsiteX10" fmla="*/ 454969 w 2480031"/>
                <a:gd name="connsiteY10" fmla="*/ 160578 h 642310"/>
                <a:gd name="connsiteX11" fmla="*/ 606626 w 2480031"/>
                <a:gd name="connsiteY11" fmla="*/ 160578 h 642310"/>
                <a:gd name="connsiteX12" fmla="*/ 606626 w 2480031"/>
                <a:gd name="connsiteY12" fmla="*/ 196262 h 642310"/>
                <a:gd name="connsiteX13" fmla="*/ 722599 w 2480031"/>
                <a:gd name="connsiteY13" fmla="*/ 196262 h 642310"/>
                <a:gd name="connsiteX14" fmla="*/ 722599 w 2480031"/>
                <a:gd name="connsiteY14" fmla="*/ 196262 h 642310"/>
                <a:gd name="connsiteX15" fmla="*/ 722599 w 2480031"/>
                <a:gd name="connsiteY15" fmla="*/ 231946 h 642310"/>
                <a:gd name="connsiteX16" fmla="*/ 798427 w 2480031"/>
                <a:gd name="connsiteY16" fmla="*/ 231946 h 642310"/>
                <a:gd name="connsiteX17" fmla="*/ 798427 w 2480031"/>
                <a:gd name="connsiteY17" fmla="*/ 245327 h 642310"/>
                <a:gd name="connsiteX18" fmla="*/ 816269 w 2480031"/>
                <a:gd name="connsiteY18" fmla="*/ 245327 h 642310"/>
                <a:gd name="connsiteX19" fmla="*/ 816269 w 2480031"/>
                <a:gd name="connsiteY19" fmla="*/ 272090 h 642310"/>
                <a:gd name="connsiteX20" fmla="*/ 972386 w 2480031"/>
                <a:gd name="connsiteY20" fmla="*/ 272090 h 642310"/>
                <a:gd name="connsiteX21" fmla="*/ 972386 w 2480031"/>
                <a:gd name="connsiteY21" fmla="*/ 312234 h 642310"/>
                <a:gd name="connsiteX22" fmla="*/ 1289081 w 2480031"/>
                <a:gd name="connsiteY22" fmla="*/ 312234 h 642310"/>
                <a:gd name="connsiteX23" fmla="*/ 1289081 w 2480031"/>
                <a:gd name="connsiteY23" fmla="*/ 312234 h 642310"/>
                <a:gd name="connsiteX24" fmla="*/ 1311383 w 2480031"/>
                <a:gd name="connsiteY24" fmla="*/ 334536 h 642310"/>
                <a:gd name="connsiteX25" fmla="*/ 1405053 w 2480031"/>
                <a:gd name="connsiteY25" fmla="*/ 334536 h 642310"/>
                <a:gd name="connsiteX26" fmla="*/ 1405053 w 2480031"/>
                <a:gd name="connsiteY26" fmla="*/ 379142 h 642310"/>
                <a:gd name="connsiteX27" fmla="*/ 1503184 w 2480031"/>
                <a:gd name="connsiteY27" fmla="*/ 379142 h 642310"/>
                <a:gd name="connsiteX28" fmla="*/ 1503184 w 2480031"/>
                <a:gd name="connsiteY28" fmla="*/ 428207 h 642310"/>
                <a:gd name="connsiteX29" fmla="*/ 1503184 w 2480031"/>
                <a:gd name="connsiteY29" fmla="*/ 428207 h 642310"/>
                <a:gd name="connsiteX30" fmla="*/ 1561170 w 2480031"/>
                <a:gd name="connsiteY30" fmla="*/ 428207 h 642310"/>
                <a:gd name="connsiteX31" fmla="*/ 1668222 w 2480031"/>
                <a:gd name="connsiteY31" fmla="*/ 428207 h 642310"/>
                <a:gd name="connsiteX32" fmla="*/ 1668222 w 2480031"/>
                <a:gd name="connsiteY32" fmla="*/ 468351 h 642310"/>
                <a:gd name="connsiteX33" fmla="*/ 1748511 w 2480031"/>
                <a:gd name="connsiteY33" fmla="*/ 468351 h 642310"/>
                <a:gd name="connsiteX34" fmla="*/ 1748511 w 2480031"/>
                <a:gd name="connsiteY34" fmla="*/ 495114 h 642310"/>
                <a:gd name="connsiteX35" fmla="*/ 1935851 w 2480031"/>
                <a:gd name="connsiteY35" fmla="*/ 495114 h 642310"/>
                <a:gd name="connsiteX36" fmla="*/ 1935851 w 2480031"/>
                <a:gd name="connsiteY36" fmla="*/ 512956 h 642310"/>
                <a:gd name="connsiteX37" fmla="*/ 2007219 w 2480031"/>
                <a:gd name="connsiteY37" fmla="*/ 512956 h 642310"/>
                <a:gd name="connsiteX38" fmla="*/ 2007219 w 2480031"/>
                <a:gd name="connsiteY38" fmla="*/ 539719 h 642310"/>
                <a:gd name="connsiteX39" fmla="*/ 2212402 w 2480031"/>
                <a:gd name="connsiteY39" fmla="*/ 539719 h 642310"/>
                <a:gd name="connsiteX40" fmla="*/ 2212402 w 2480031"/>
                <a:gd name="connsiteY40" fmla="*/ 539719 h 642310"/>
                <a:gd name="connsiteX41" fmla="*/ 2239165 w 2480031"/>
                <a:gd name="connsiteY41" fmla="*/ 539719 h 642310"/>
                <a:gd name="connsiteX42" fmla="*/ 2239165 w 2480031"/>
                <a:gd name="connsiteY42" fmla="*/ 602166 h 642310"/>
                <a:gd name="connsiteX43" fmla="*/ 2261467 w 2480031"/>
                <a:gd name="connsiteY43" fmla="*/ 602166 h 642310"/>
                <a:gd name="connsiteX44" fmla="*/ 2261467 w 2480031"/>
                <a:gd name="connsiteY44" fmla="*/ 642310 h 642310"/>
                <a:gd name="connsiteX45" fmla="*/ 2480031 w 2480031"/>
                <a:gd name="connsiteY45" fmla="*/ 642310 h 6423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480031" h="642310">
                  <a:moveTo>
                    <a:pt x="0" y="0"/>
                  </a:moveTo>
                  <a:lnTo>
                    <a:pt x="44605" y="0"/>
                  </a:lnTo>
                  <a:lnTo>
                    <a:pt x="44605" y="0"/>
                  </a:lnTo>
                  <a:lnTo>
                    <a:pt x="115972" y="0"/>
                  </a:lnTo>
                  <a:lnTo>
                    <a:pt x="115972" y="66908"/>
                  </a:lnTo>
                  <a:lnTo>
                    <a:pt x="191801" y="66908"/>
                  </a:lnTo>
                  <a:lnTo>
                    <a:pt x="191801" y="120433"/>
                  </a:lnTo>
                  <a:lnTo>
                    <a:pt x="388062" y="120433"/>
                  </a:lnTo>
                  <a:lnTo>
                    <a:pt x="388062" y="142736"/>
                  </a:lnTo>
                  <a:lnTo>
                    <a:pt x="454969" y="142736"/>
                  </a:lnTo>
                  <a:lnTo>
                    <a:pt x="454969" y="160578"/>
                  </a:lnTo>
                  <a:lnTo>
                    <a:pt x="606626" y="160578"/>
                  </a:lnTo>
                  <a:lnTo>
                    <a:pt x="606626" y="196262"/>
                  </a:lnTo>
                  <a:lnTo>
                    <a:pt x="722599" y="196262"/>
                  </a:lnTo>
                  <a:lnTo>
                    <a:pt x="722599" y="196262"/>
                  </a:lnTo>
                  <a:lnTo>
                    <a:pt x="722599" y="231946"/>
                  </a:lnTo>
                  <a:lnTo>
                    <a:pt x="798427" y="231946"/>
                  </a:lnTo>
                  <a:lnTo>
                    <a:pt x="798427" y="245327"/>
                  </a:lnTo>
                  <a:lnTo>
                    <a:pt x="816269" y="245327"/>
                  </a:lnTo>
                  <a:lnTo>
                    <a:pt x="816269" y="272090"/>
                  </a:lnTo>
                  <a:lnTo>
                    <a:pt x="972386" y="272090"/>
                  </a:lnTo>
                  <a:lnTo>
                    <a:pt x="972386" y="312234"/>
                  </a:lnTo>
                  <a:lnTo>
                    <a:pt x="1289081" y="312234"/>
                  </a:lnTo>
                  <a:lnTo>
                    <a:pt x="1289081" y="312234"/>
                  </a:lnTo>
                  <a:lnTo>
                    <a:pt x="1311383" y="334536"/>
                  </a:lnTo>
                  <a:lnTo>
                    <a:pt x="1405053" y="334536"/>
                  </a:lnTo>
                  <a:lnTo>
                    <a:pt x="1405053" y="379142"/>
                  </a:lnTo>
                  <a:lnTo>
                    <a:pt x="1503184" y="379142"/>
                  </a:lnTo>
                  <a:lnTo>
                    <a:pt x="1503184" y="428207"/>
                  </a:lnTo>
                  <a:lnTo>
                    <a:pt x="1503184" y="428207"/>
                  </a:lnTo>
                  <a:lnTo>
                    <a:pt x="1561170" y="428207"/>
                  </a:lnTo>
                  <a:lnTo>
                    <a:pt x="1668222" y="428207"/>
                  </a:lnTo>
                  <a:lnTo>
                    <a:pt x="1668222" y="468351"/>
                  </a:lnTo>
                  <a:lnTo>
                    <a:pt x="1748511" y="468351"/>
                  </a:lnTo>
                  <a:lnTo>
                    <a:pt x="1748511" y="495114"/>
                  </a:lnTo>
                  <a:lnTo>
                    <a:pt x="1935851" y="495114"/>
                  </a:lnTo>
                  <a:lnTo>
                    <a:pt x="1935851" y="512956"/>
                  </a:lnTo>
                  <a:lnTo>
                    <a:pt x="2007219" y="512956"/>
                  </a:lnTo>
                  <a:lnTo>
                    <a:pt x="2007219" y="539719"/>
                  </a:lnTo>
                  <a:lnTo>
                    <a:pt x="2212402" y="539719"/>
                  </a:lnTo>
                  <a:lnTo>
                    <a:pt x="2212402" y="539719"/>
                  </a:lnTo>
                  <a:lnTo>
                    <a:pt x="2239165" y="539719"/>
                  </a:lnTo>
                  <a:lnTo>
                    <a:pt x="2239165" y="602166"/>
                  </a:lnTo>
                  <a:lnTo>
                    <a:pt x="2261467" y="602166"/>
                  </a:lnTo>
                  <a:lnTo>
                    <a:pt x="2261467" y="642310"/>
                  </a:lnTo>
                  <a:lnTo>
                    <a:pt x="2480031" y="642310"/>
                  </a:lnTo>
                </a:path>
              </a:pathLst>
            </a:custGeom>
            <a:noFill/>
            <a:ln w="28575">
              <a:solidFill>
                <a:schemeClr val="accent3"/>
              </a:solidFill>
              <a:miter lim="800000"/>
              <a:headEnd/>
              <a:tailEnd/>
            </a:ln>
          </p:spPr>
          <p:txBody>
            <a:bodyPr rtlCol="0" anchor="ctr"/>
            <a:lstStyle/>
            <a:p>
              <a:pPr algn="ctr"/>
              <a:endParaRPr lang="en-US"/>
            </a:p>
          </p:txBody>
        </p:sp>
      </p:grpSp>
      <p:grpSp>
        <p:nvGrpSpPr>
          <p:cNvPr id="31992" name="Group 31991">
            <a:extLst>
              <a:ext uri="{FF2B5EF4-FFF2-40B4-BE49-F238E27FC236}">
                <a16:creationId xmlns:a16="http://schemas.microsoft.com/office/drawing/2014/main" id="{3820DCC7-53AD-5016-C89E-AE96C5A9DB9A}"/>
              </a:ext>
            </a:extLst>
          </p:cNvPr>
          <p:cNvGrpSpPr/>
          <p:nvPr/>
        </p:nvGrpSpPr>
        <p:grpSpPr>
          <a:xfrm>
            <a:off x="3269538" y="1993838"/>
            <a:ext cx="5611293" cy="1057136"/>
            <a:chOff x="3269538" y="1993838"/>
            <a:chExt cx="5611293" cy="1057136"/>
          </a:xfrm>
        </p:grpSpPr>
        <p:sp>
          <p:nvSpPr>
            <p:cNvPr id="31985" name="Freeform 31984">
              <a:extLst>
                <a:ext uri="{FF2B5EF4-FFF2-40B4-BE49-F238E27FC236}">
                  <a16:creationId xmlns:a16="http://schemas.microsoft.com/office/drawing/2014/main" id="{40F24938-3326-1AB6-0CA0-DA04E2833FA9}"/>
                </a:ext>
              </a:extLst>
            </p:cNvPr>
            <p:cNvSpPr/>
            <p:nvPr/>
          </p:nvSpPr>
          <p:spPr bwMode="auto">
            <a:xfrm>
              <a:off x="7417791" y="2769963"/>
              <a:ext cx="1463040" cy="281011"/>
            </a:xfrm>
            <a:custGeom>
              <a:avLst/>
              <a:gdLst>
                <a:gd name="connsiteX0" fmla="*/ 1463040 w 1463040"/>
                <a:gd name="connsiteY0" fmla="*/ 281011 h 281011"/>
                <a:gd name="connsiteX1" fmla="*/ 789507 w 1463040"/>
                <a:gd name="connsiteY1" fmla="*/ 281011 h 281011"/>
                <a:gd name="connsiteX2" fmla="*/ 789507 w 1463040"/>
                <a:gd name="connsiteY2" fmla="*/ 236406 h 281011"/>
                <a:gd name="connsiteX3" fmla="*/ 718139 w 1463040"/>
                <a:gd name="connsiteY3" fmla="*/ 236406 h 281011"/>
                <a:gd name="connsiteX4" fmla="*/ 718139 w 1463040"/>
                <a:gd name="connsiteY4" fmla="*/ 120433 h 281011"/>
                <a:gd name="connsiteX5" fmla="*/ 642310 w 1463040"/>
                <a:gd name="connsiteY5" fmla="*/ 120433 h 281011"/>
                <a:gd name="connsiteX6" fmla="*/ 642310 w 1463040"/>
                <a:gd name="connsiteY6" fmla="*/ 98131 h 281011"/>
                <a:gd name="connsiteX7" fmla="*/ 307774 w 1463040"/>
                <a:gd name="connsiteY7" fmla="*/ 98131 h 281011"/>
                <a:gd name="connsiteX8" fmla="*/ 307774 w 1463040"/>
                <a:gd name="connsiteY8" fmla="*/ 66907 h 281011"/>
                <a:gd name="connsiteX9" fmla="*/ 147196 w 1463040"/>
                <a:gd name="connsiteY9" fmla="*/ 66907 h 281011"/>
                <a:gd name="connsiteX10" fmla="*/ 147196 w 1463040"/>
                <a:gd name="connsiteY10" fmla="*/ 49065 h 281011"/>
                <a:gd name="connsiteX11" fmla="*/ 75829 w 1463040"/>
                <a:gd name="connsiteY11" fmla="*/ 49065 h 281011"/>
                <a:gd name="connsiteX12" fmla="*/ 75829 w 1463040"/>
                <a:gd name="connsiteY12" fmla="*/ 49065 h 281011"/>
                <a:gd name="connsiteX13" fmla="*/ 75829 w 1463040"/>
                <a:gd name="connsiteY13" fmla="*/ 0 h 281011"/>
                <a:gd name="connsiteX14" fmla="*/ 0 w 1463040"/>
                <a:gd name="connsiteY14" fmla="*/ 0 h 2810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463040" h="281011">
                  <a:moveTo>
                    <a:pt x="1463040" y="281011"/>
                  </a:moveTo>
                  <a:lnTo>
                    <a:pt x="789507" y="281011"/>
                  </a:lnTo>
                  <a:lnTo>
                    <a:pt x="789507" y="236406"/>
                  </a:lnTo>
                  <a:lnTo>
                    <a:pt x="718139" y="236406"/>
                  </a:lnTo>
                  <a:lnTo>
                    <a:pt x="718139" y="120433"/>
                  </a:lnTo>
                  <a:lnTo>
                    <a:pt x="642310" y="120433"/>
                  </a:lnTo>
                  <a:lnTo>
                    <a:pt x="642310" y="98131"/>
                  </a:lnTo>
                  <a:lnTo>
                    <a:pt x="307774" y="98131"/>
                  </a:lnTo>
                  <a:lnTo>
                    <a:pt x="307774" y="66907"/>
                  </a:lnTo>
                  <a:lnTo>
                    <a:pt x="147196" y="66907"/>
                  </a:lnTo>
                  <a:lnTo>
                    <a:pt x="147196" y="49065"/>
                  </a:lnTo>
                  <a:lnTo>
                    <a:pt x="75829" y="49065"/>
                  </a:lnTo>
                  <a:lnTo>
                    <a:pt x="75829" y="49065"/>
                  </a:lnTo>
                  <a:lnTo>
                    <a:pt x="75829"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31987" name="Freeform 31986">
              <a:extLst>
                <a:ext uri="{FF2B5EF4-FFF2-40B4-BE49-F238E27FC236}">
                  <a16:creationId xmlns:a16="http://schemas.microsoft.com/office/drawing/2014/main" id="{E20C3DBA-3816-4002-57FC-CA45869149D9}"/>
                </a:ext>
              </a:extLst>
            </p:cNvPr>
            <p:cNvSpPr/>
            <p:nvPr/>
          </p:nvSpPr>
          <p:spPr bwMode="auto">
            <a:xfrm>
              <a:off x="3269538" y="1993838"/>
              <a:ext cx="883176" cy="187341"/>
            </a:xfrm>
            <a:custGeom>
              <a:avLst/>
              <a:gdLst>
                <a:gd name="connsiteX0" fmla="*/ 0 w 883176"/>
                <a:gd name="connsiteY0" fmla="*/ 0 h 187341"/>
                <a:gd name="connsiteX1" fmla="*/ 325615 w 883176"/>
                <a:gd name="connsiteY1" fmla="*/ 0 h 187341"/>
                <a:gd name="connsiteX2" fmla="*/ 325615 w 883176"/>
                <a:gd name="connsiteY2" fmla="*/ 31223 h 187341"/>
                <a:gd name="connsiteX3" fmla="*/ 437127 w 883176"/>
                <a:gd name="connsiteY3" fmla="*/ 31223 h 187341"/>
                <a:gd name="connsiteX4" fmla="*/ 437127 w 883176"/>
                <a:gd name="connsiteY4" fmla="*/ 62447 h 187341"/>
                <a:gd name="connsiteX5" fmla="*/ 548640 w 883176"/>
                <a:gd name="connsiteY5" fmla="*/ 62447 h 187341"/>
                <a:gd name="connsiteX6" fmla="*/ 548640 w 883176"/>
                <a:gd name="connsiteY6" fmla="*/ 93670 h 187341"/>
                <a:gd name="connsiteX7" fmla="*/ 660152 w 883176"/>
                <a:gd name="connsiteY7" fmla="*/ 93670 h 187341"/>
                <a:gd name="connsiteX8" fmla="*/ 660152 w 883176"/>
                <a:gd name="connsiteY8" fmla="*/ 124894 h 187341"/>
                <a:gd name="connsiteX9" fmla="*/ 735980 w 883176"/>
                <a:gd name="connsiteY9" fmla="*/ 124894 h 187341"/>
                <a:gd name="connsiteX10" fmla="*/ 735980 w 883176"/>
                <a:gd name="connsiteY10" fmla="*/ 165038 h 187341"/>
                <a:gd name="connsiteX11" fmla="*/ 798427 w 883176"/>
                <a:gd name="connsiteY11" fmla="*/ 165038 h 187341"/>
                <a:gd name="connsiteX12" fmla="*/ 798427 w 883176"/>
                <a:gd name="connsiteY12" fmla="*/ 187341 h 187341"/>
                <a:gd name="connsiteX13" fmla="*/ 883176 w 883176"/>
                <a:gd name="connsiteY13" fmla="*/ 187341 h 187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883176" h="187341">
                  <a:moveTo>
                    <a:pt x="0" y="0"/>
                  </a:moveTo>
                  <a:lnTo>
                    <a:pt x="325615" y="0"/>
                  </a:lnTo>
                  <a:lnTo>
                    <a:pt x="325615" y="31223"/>
                  </a:lnTo>
                  <a:lnTo>
                    <a:pt x="437127" y="31223"/>
                  </a:lnTo>
                  <a:lnTo>
                    <a:pt x="437127" y="62447"/>
                  </a:lnTo>
                  <a:lnTo>
                    <a:pt x="548640" y="62447"/>
                  </a:lnTo>
                  <a:lnTo>
                    <a:pt x="548640" y="93670"/>
                  </a:lnTo>
                  <a:lnTo>
                    <a:pt x="660152" y="93670"/>
                  </a:lnTo>
                  <a:lnTo>
                    <a:pt x="660152" y="124894"/>
                  </a:lnTo>
                  <a:lnTo>
                    <a:pt x="735980" y="124894"/>
                  </a:lnTo>
                  <a:lnTo>
                    <a:pt x="735980" y="165038"/>
                  </a:lnTo>
                  <a:lnTo>
                    <a:pt x="798427" y="165038"/>
                  </a:lnTo>
                  <a:lnTo>
                    <a:pt x="798427" y="187341"/>
                  </a:lnTo>
                  <a:lnTo>
                    <a:pt x="883176" y="187341"/>
                  </a:lnTo>
                </a:path>
              </a:pathLst>
            </a:custGeom>
            <a:noFill/>
            <a:ln w="28575">
              <a:solidFill>
                <a:schemeClr val="accent1"/>
              </a:solidFill>
              <a:miter lim="800000"/>
              <a:headEnd/>
              <a:tailEnd/>
            </a:ln>
          </p:spPr>
          <p:txBody>
            <a:bodyPr rtlCol="0" anchor="ctr"/>
            <a:lstStyle/>
            <a:p>
              <a:pPr algn="ctr"/>
              <a:endParaRPr lang="en-US"/>
            </a:p>
          </p:txBody>
        </p:sp>
        <p:sp>
          <p:nvSpPr>
            <p:cNvPr id="31988" name="Freeform 31987">
              <a:extLst>
                <a:ext uri="{FF2B5EF4-FFF2-40B4-BE49-F238E27FC236}">
                  <a16:creationId xmlns:a16="http://schemas.microsoft.com/office/drawing/2014/main" id="{8282C3B3-2892-8030-B088-6818F69DAB3F}"/>
                </a:ext>
              </a:extLst>
            </p:cNvPr>
            <p:cNvSpPr/>
            <p:nvPr/>
          </p:nvSpPr>
          <p:spPr bwMode="auto">
            <a:xfrm>
              <a:off x="4143793" y="2194560"/>
              <a:ext cx="981307" cy="191801"/>
            </a:xfrm>
            <a:custGeom>
              <a:avLst/>
              <a:gdLst>
                <a:gd name="connsiteX0" fmla="*/ 0 w 981307"/>
                <a:gd name="connsiteY0" fmla="*/ 0 h 191801"/>
                <a:gd name="connsiteX1" fmla="*/ 89210 w 981307"/>
                <a:gd name="connsiteY1" fmla="*/ 0 h 191801"/>
                <a:gd name="connsiteX2" fmla="*/ 89210 w 981307"/>
                <a:gd name="connsiteY2" fmla="*/ 22302 h 191801"/>
                <a:gd name="connsiteX3" fmla="*/ 196262 w 981307"/>
                <a:gd name="connsiteY3" fmla="*/ 22302 h 191801"/>
                <a:gd name="connsiteX4" fmla="*/ 196262 w 981307"/>
                <a:gd name="connsiteY4" fmla="*/ 40144 h 191801"/>
                <a:gd name="connsiteX5" fmla="*/ 401444 w 981307"/>
                <a:gd name="connsiteY5" fmla="*/ 40144 h 191801"/>
                <a:gd name="connsiteX6" fmla="*/ 401444 w 981307"/>
                <a:gd name="connsiteY6" fmla="*/ 80289 h 191801"/>
                <a:gd name="connsiteX7" fmla="*/ 428207 w 981307"/>
                <a:gd name="connsiteY7" fmla="*/ 80289 h 191801"/>
                <a:gd name="connsiteX8" fmla="*/ 428207 w 981307"/>
                <a:gd name="connsiteY8" fmla="*/ 98131 h 191801"/>
                <a:gd name="connsiteX9" fmla="*/ 553101 w 981307"/>
                <a:gd name="connsiteY9" fmla="*/ 98131 h 191801"/>
                <a:gd name="connsiteX10" fmla="*/ 553101 w 981307"/>
                <a:gd name="connsiteY10" fmla="*/ 115973 h 191801"/>
                <a:gd name="connsiteX11" fmla="*/ 620008 w 981307"/>
                <a:gd name="connsiteY11" fmla="*/ 115973 h 191801"/>
                <a:gd name="connsiteX12" fmla="*/ 620008 w 981307"/>
                <a:gd name="connsiteY12" fmla="*/ 133815 h 191801"/>
                <a:gd name="connsiteX13" fmla="*/ 713678 w 981307"/>
                <a:gd name="connsiteY13" fmla="*/ 133815 h 191801"/>
                <a:gd name="connsiteX14" fmla="*/ 713678 w 981307"/>
                <a:gd name="connsiteY14" fmla="*/ 147196 h 191801"/>
                <a:gd name="connsiteX15" fmla="*/ 798427 w 981307"/>
                <a:gd name="connsiteY15" fmla="*/ 147196 h 191801"/>
                <a:gd name="connsiteX16" fmla="*/ 798427 w 981307"/>
                <a:gd name="connsiteY16" fmla="*/ 165038 h 191801"/>
                <a:gd name="connsiteX17" fmla="*/ 901019 w 981307"/>
                <a:gd name="connsiteY17" fmla="*/ 165038 h 191801"/>
                <a:gd name="connsiteX18" fmla="*/ 901019 w 981307"/>
                <a:gd name="connsiteY18" fmla="*/ 191801 h 191801"/>
                <a:gd name="connsiteX19" fmla="*/ 981307 w 981307"/>
                <a:gd name="connsiteY19" fmla="*/ 191801 h 1918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81307" h="191801">
                  <a:moveTo>
                    <a:pt x="0" y="0"/>
                  </a:moveTo>
                  <a:lnTo>
                    <a:pt x="89210" y="0"/>
                  </a:lnTo>
                  <a:lnTo>
                    <a:pt x="89210" y="22302"/>
                  </a:lnTo>
                  <a:lnTo>
                    <a:pt x="196262" y="22302"/>
                  </a:lnTo>
                  <a:lnTo>
                    <a:pt x="196262" y="40144"/>
                  </a:lnTo>
                  <a:lnTo>
                    <a:pt x="401444" y="40144"/>
                  </a:lnTo>
                  <a:lnTo>
                    <a:pt x="401444" y="80289"/>
                  </a:lnTo>
                  <a:lnTo>
                    <a:pt x="428207" y="80289"/>
                  </a:lnTo>
                  <a:lnTo>
                    <a:pt x="428207" y="98131"/>
                  </a:lnTo>
                  <a:lnTo>
                    <a:pt x="553101" y="98131"/>
                  </a:lnTo>
                  <a:lnTo>
                    <a:pt x="553101" y="115973"/>
                  </a:lnTo>
                  <a:lnTo>
                    <a:pt x="620008" y="115973"/>
                  </a:lnTo>
                  <a:lnTo>
                    <a:pt x="620008" y="133815"/>
                  </a:lnTo>
                  <a:lnTo>
                    <a:pt x="713678" y="133815"/>
                  </a:lnTo>
                  <a:lnTo>
                    <a:pt x="713678" y="147196"/>
                  </a:lnTo>
                  <a:lnTo>
                    <a:pt x="798427" y="147196"/>
                  </a:lnTo>
                  <a:lnTo>
                    <a:pt x="798427" y="165038"/>
                  </a:lnTo>
                  <a:lnTo>
                    <a:pt x="901019" y="165038"/>
                  </a:lnTo>
                  <a:lnTo>
                    <a:pt x="901019" y="191801"/>
                  </a:lnTo>
                  <a:lnTo>
                    <a:pt x="981307" y="191801"/>
                  </a:lnTo>
                </a:path>
              </a:pathLst>
            </a:custGeom>
            <a:noFill/>
            <a:ln w="28575">
              <a:solidFill>
                <a:schemeClr val="accent1"/>
              </a:solidFill>
              <a:miter lim="800000"/>
              <a:headEnd/>
              <a:tailEnd/>
            </a:ln>
          </p:spPr>
          <p:txBody>
            <a:bodyPr rtlCol="0" anchor="ctr"/>
            <a:lstStyle/>
            <a:p>
              <a:pPr algn="ctr"/>
              <a:endParaRPr lang="en-US"/>
            </a:p>
          </p:txBody>
        </p:sp>
        <p:sp>
          <p:nvSpPr>
            <p:cNvPr id="31989" name="Freeform 31988">
              <a:extLst>
                <a:ext uri="{FF2B5EF4-FFF2-40B4-BE49-F238E27FC236}">
                  <a16:creationId xmlns:a16="http://schemas.microsoft.com/office/drawing/2014/main" id="{FE9D8456-F8C4-CDED-66BC-434F29E3EDAC}"/>
                </a:ext>
              </a:extLst>
            </p:cNvPr>
            <p:cNvSpPr/>
            <p:nvPr/>
          </p:nvSpPr>
          <p:spPr bwMode="auto">
            <a:xfrm>
              <a:off x="5116180" y="2399742"/>
              <a:ext cx="579863" cy="80289"/>
            </a:xfrm>
            <a:custGeom>
              <a:avLst/>
              <a:gdLst>
                <a:gd name="connsiteX0" fmla="*/ 0 w 579863"/>
                <a:gd name="connsiteY0" fmla="*/ 0 h 80289"/>
                <a:gd name="connsiteX1" fmla="*/ 71367 w 579863"/>
                <a:gd name="connsiteY1" fmla="*/ 0 h 80289"/>
                <a:gd name="connsiteX2" fmla="*/ 71367 w 579863"/>
                <a:gd name="connsiteY2" fmla="*/ 17842 h 80289"/>
                <a:gd name="connsiteX3" fmla="*/ 187340 w 579863"/>
                <a:gd name="connsiteY3" fmla="*/ 17842 h 80289"/>
                <a:gd name="connsiteX4" fmla="*/ 187340 w 579863"/>
                <a:gd name="connsiteY4" fmla="*/ 40145 h 80289"/>
                <a:gd name="connsiteX5" fmla="*/ 245326 w 579863"/>
                <a:gd name="connsiteY5" fmla="*/ 40145 h 80289"/>
                <a:gd name="connsiteX6" fmla="*/ 245326 w 579863"/>
                <a:gd name="connsiteY6" fmla="*/ 66908 h 80289"/>
                <a:gd name="connsiteX7" fmla="*/ 388062 w 579863"/>
                <a:gd name="connsiteY7" fmla="*/ 66908 h 80289"/>
                <a:gd name="connsiteX8" fmla="*/ 388062 w 579863"/>
                <a:gd name="connsiteY8" fmla="*/ 80289 h 80289"/>
                <a:gd name="connsiteX9" fmla="*/ 579863 w 579863"/>
                <a:gd name="connsiteY9" fmla="*/ 80289 h 80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79863" h="80289">
                  <a:moveTo>
                    <a:pt x="0" y="0"/>
                  </a:moveTo>
                  <a:lnTo>
                    <a:pt x="71367" y="0"/>
                  </a:lnTo>
                  <a:lnTo>
                    <a:pt x="71367" y="17842"/>
                  </a:lnTo>
                  <a:lnTo>
                    <a:pt x="187340" y="17842"/>
                  </a:lnTo>
                  <a:lnTo>
                    <a:pt x="187340" y="40145"/>
                  </a:lnTo>
                  <a:lnTo>
                    <a:pt x="245326" y="40145"/>
                  </a:lnTo>
                  <a:lnTo>
                    <a:pt x="245326" y="66908"/>
                  </a:lnTo>
                  <a:lnTo>
                    <a:pt x="388062" y="66908"/>
                  </a:lnTo>
                  <a:lnTo>
                    <a:pt x="388062" y="80289"/>
                  </a:lnTo>
                  <a:lnTo>
                    <a:pt x="579863" y="80289"/>
                  </a:lnTo>
                </a:path>
              </a:pathLst>
            </a:custGeom>
            <a:noFill/>
            <a:ln w="28575">
              <a:solidFill>
                <a:schemeClr val="accent1"/>
              </a:solidFill>
              <a:miter lim="800000"/>
              <a:headEnd/>
              <a:tailEnd/>
            </a:ln>
          </p:spPr>
          <p:txBody>
            <a:bodyPr rtlCol="0" anchor="ctr"/>
            <a:lstStyle/>
            <a:p>
              <a:pPr algn="ctr"/>
              <a:endParaRPr lang="en-US" dirty="0"/>
            </a:p>
          </p:txBody>
        </p:sp>
        <p:sp>
          <p:nvSpPr>
            <p:cNvPr id="31991" name="Freeform 31990">
              <a:extLst>
                <a:ext uri="{FF2B5EF4-FFF2-40B4-BE49-F238E27FC236}">
                  <a16:creationId xmlns:a16="http://schemas.microsoft.com/office/drawing/2014/main" id="{D3D36207-C6BF-FBF5-AC9B-CA3F47808298}"/>
                </a:ext>
              </a:extLst>
            </p:cNvPr>
            <p:cNvSpPr/>
            <p:nvPr/>
          </p:nvSpPr>
          <p:spPr bwMode="auto">
            <a:xfrm>
              <a:off x="7217069" y="2765501"/>
              <a:ext cx="231946" cy="0"/>
            </a:xfrm>
            <a:custGeom>
              <a:avLst/>
              <a:gdLst>
                <a:gd name="connsiteX0" fmla="*/ 0 w 231946"/>
                <a:gd name="connsiteY0" fmla="*/ 0 h 0"/>
                <a:gd name="connsiteX1" fmla="*/ 231946 w 231946"/>
                <a:gd name="connsiteY1" fmla="*/ 0 h 0"/>
              </a:gdLst>
              <a:ahLst/>
              <a:cxnLst>
                <a:cxn ang="0">
                  <a:pos x="connsiteX0" y="connsiteY0"/>
                </a:cxn>
                <a:cxn ang="0">
                  <a:pos x="connsiteX1" y="connsiteY1"/>
                </a:cxn>
              </a:cxnLst>
              <a:rect l="l" t="t" r="r" b="b"/>
              <a:pathLst>
                <a:path w="231946">
                  <a:moveTo>
                    <a:pt x="0" y="0"/>
                  </a:moveTo>
                  <a:lnTo>
                    <a:pt x="231946" y="0"/>
                  </a:lnTo>
                </a:path>
              </a:pathLst>
            </a:custGeom>
            <a:noFill/>
            <a:ln w="28575">
              <a:solidFill>
                <a:schemeClr val="accent1"/>
              </a:solidFill>
              <a:miter lim="800000"/>
              <a:headEnd/>
              <a:tailEnd/>
            </a:ln>
          </p:spPr>
          <p:txBody>
            <a:bodyPr rtlCol="0" anchor="ctr"/>
            <a:lstStyle/>
            <a:p>
              <a:pPr algn="ctr"/>
              <a:endParaRPr lang="en-US"/>
            </a:p>
          </p:txBody>
        </p:sp>
        <p:sp>
          <p:nvSpPr>
            <p:cNvPr id="31990" name="Freeform 31989">
              <a:extLst>
                <a:ext uri="{FF2B5EF4-FFF2-40B4-BE49-F238E27FC236}">
                  <a16:creationId xmlns:a16="http://schemas.microsoft.com/office/drawing/2014/main" id="{BF0B4919-34E4-DDA6-8D98-6150E1EBC19E}"/>
                </a:ext>
              </a:extLst>
            </p:cNvPr>
            <p:cNvSpPr/>
            <p:nvPr/>
          </p:nvSpPr>
          <p:spPr bwMode="auto">
            <a:xfrm>
              <a:off x="5687122" y="2493413"/>
              <a:ext cx="1561171" cy="254247"/>
            </a:xfrm>
            <a:custGeom>
              <a:avLst/>
              <a:gdLst>
                <a:gd name="connsiteX0" fmla="*/ 0 w 1561171"/>
                <a:gd name="connsiteY0" fmla="*/ 0 h 254247"/>
                <a:gd name="connsiteX1" fmla="*/ 138275 w 1561171"/>
                <a:gd name="connsiteY1" fmla="*/ 0 h 254247"/>
                <a:gd name="connsiteX2" fmla="*/ 138275 w 1561171"/>
                <a:gd name="connsiteY2" fmla="*/ 31223 h 254247"/>
                <a:gd name="connsiteX3" fmla="*/ 205182 w 1561171"/>
                <a:gd name="connsiteY3" fmla="*/ 31223 h 254247"/>
                <a:gd name="connsiteX4" fmla="*/ 205182 w 1561171"/>
                <a:gd name="connsiteY4" fmla="*/ 44605 h 254247"/>
                <a:gd name="connsiteX5" fmla="*/ 316695 w 1561171"/>
                <a:gd name="connsiteY5" fmla="*/ 44605 h 254247"/>
                <a:gd name="connsiteX6" fmla="*/ 316695 w 1561171"/>
                <a:gd name="connsiteY6" fmla="*/ 66907 h 254247"/>
                <a:gd name="connsiteX7" fmla="*/ 379141 w 1561171"/>
                <a:gd name="connsiteY7" fmla="*/ 66907 h 254247"/>
                <a:gd name="connsiteX8" fmla="*/ 379141 w 1561171"/>
                <a:gd name="connsiteY8" fmla="*/ 84749 h 254247"/>
                <a:gd name="connsiteX9" fmla="*/ 477272 w 1561171"/>
                <a:gd name="connsiteY9" fmla="*/ 84749 h 254247"/>
                <a:gd name="connsiteX10" fmla="*/ 477272 w 1561171"/>
                <a:gd name="connsiteY10" fmla="*/ 120433 h 254247"/>
                <a:gd name="connsiteX11" fmla="*/ 704757 w 1561171"/>
                <a:gd name="connsiteY11" fmla="*/ 120433 h 254247"/>
                <a:gd name="connsiteX12" fmla="*/ 704757 w 1561171"/>
                <a:gd name="connsiteY12" fmla="*/ 142735 h 254247"/>
                <a:gd name="connsiteX13" fmla="*/ 793967 w 1561171"/>
                <a:gd name="connsiteY13" fmla="*/ 142735 h 254247"/>
                <a:gd name="connsiteX14" fmla="*/ 793967 w 1561171"/>
                <a:gd name="connsiteY14" fmla="*/ 160577 h 254247"/>
                <a:gd name="connsiteX15" fmla="*/ 990228 w 1561171"/>
                <a:gd name="connsiteY15" fmla="*/ 160577 h 254247"/>
                <a:gd name="connsiteX16" fmla="*/ 990228 w 1561171"/>
                <a:gd name="connsiteY16" fmla="*/ 200722 h 254247"/>
                <a:gd name="connsiteX17" fmla="*/ 1061596 w 1561171"/>
                <a:gd name="connsiteY17" fmla="*/ 200722 h 254247"/>
                <a:gd name="connsiteX18" fmla="*/ 1061596 w 1561171"/>
                <a:gd name="connsiteY18" fmla="*/ 240866 h 254247"/>
                <a:gd name="connsiteX19" fmla="*/ 1280160 w 1561171"/>
                <a:gd name="connsiteY19" fmla="*/ 240866 h 254247"/>
                <a:gd name="connsiteX20" fmla="*/ 1280160 w 1561171"/>
                <a:gd name="connsiteY20" fmla="*/ 254247 h 254247"/>
                <a:gd name="connsiteX21" fmla="*/ 1561171 w 1561171"/>
                <a:gd name="connsiteY21" fmla="*/ 254247 h 2542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61171" h="254247">
                  <a:moveTo>
                    <a:pt x="0" y="0"/>
                  </a:moveTo>
                  <a:lnTo>
                    <a:pt x="138275" y="0"/>
                  </a:lnTo>
                  <a:lnTo>
                    <a:pt x="138275" y="31223"/>
                  </a:lnTo>
                  <a:lnTo>
                    <a:pt x="205182" y="31223"/>
                  </a:lnTo>
                  <a:lnTo>
                    <a:pt x="205182" y="44605"/>
                  </a:lnTo>
                  <a:lnTo>
                    <a:pt x="316695" y="44605"/>
                  </a:lnTo>
                  <a:lnTo>
                    <a:pt x="316695" y="66907"/>
                  </a:lnTo>
                  <a:lnTo>
                    <a:pt x="379141" y="66907"/>
                  </a:lnTo>
                  <a:lnTo>
                    <a:pt x="379141" y="84749"/>
                  </a:lnTo>
                  <a:lnTo>
                    <a:pt x="477272" y="84749"/>
                  </a:lnTo>
                  <a:lnTo>
                    <a:pt x="477272" y="120433"/>
                  </a:lnTo>
                  <a:lnTo>
                    <a:pt x="704757" y="120433"/>
                  </a:lnTo>
                  <a:lnTo>
                    <a:pt x="704757" y="142735"/>
                  </a:lnTo>
                  <a:lnTo>
                    <a:pt x="793967" y="142735"/>
                  </a:lnTo>
                  <a:lnTo>
                    <a:pt x="793967" y="160577"/>
                  </a:lnTo>
                  <a:lnTo>
                    <a:pt x="990228" y="160577"/>
                  </a:lnTo>
                  <a:lnTo>
                    <a:pt x="990228" y="200722"/>
                  </a:lnTo>
                  <a:lnTo>
                    <a:pt x="1061596" y="200722"/>
                  </a:lnTo>
                  <a:lnTo>
                    <a:pt x="1061596" y="240866"/>
                  </a:lnTo>
                  <a:lnTo>
                    <a:pt x="1280160" y="240866"/>
                  </a:lnTo>
                  <a:lnTo>
                    <a:pt x="1280160" y="254247"/>
                  </a:lnTo>
                  <a:lnTo>
                    <a:pt x="1561171" y="254247"/>
                  </a:lnTo>
                </a:path>
              </a:pathLst>
            </a:custGeom>
            <a:noFill/>
            <a:ln w="28575">
              <a:solidFill>
                <a:schemeClr val="accent1"/>
              </a:solidFill>
              <a:miter lim="800000"/>
              <a:headEnd/>
              <a:tailEnd/>
            </a:ln>
          </p:spPr>
          <p:txBody>
            <a:bodyPr rtlCol="0" anchor="ctr"/>
            <a:lstStyle/>
            <a:p>
              <a:pPr algn="ctr"/>
              <a:endParaRPr lang="en-US"/>
            </a:p>
          </p:txBody>
        </p:sp>
      </p:grpSp>
      <p:grpSp>
        <p:nvGrpSpPr>
          <p:cNvPr id="32090" name="Group 32089">
            <a:extLst>
              <a:ext uri="{FF2B5EF4-FFF2-40B4-BE49-F238E27FC236}">
                <a16:creationId xmlns:a16="http://schemas.microsoft.com/office/drawing/2014/main" id="{E3716C14-3D95-7EFE-5565-612D1E6E82B2}"/>
              </a:ext>
            </a:extLst>
          </p:cNvPr>
          <p:cNvGrpSpPr/>
          <p:nvPr/>
        </p:nvGrpSpPr>
        <p:grpSpPr>
          <a:xfrm>
            <a:off x="3360978" y="1950726"/>
            <a:ext cx="5734050" cy="1360273"/>
            <a:chOff x="3360978" y="1950726"/>
            <a:chExt cx="5734050" cy="1360273"/>
          </a:xfrm>
        </p:grpSpPr>
        <p:cxnSp>
          <p:nvCxnSpPr>
            <p:cNvPr id="31879" name="Straight Connector 31878">
              <a:extLst>
                <a:ext uri="{FF2B5EF4-FFF2-40B4-BE49-F238E27FC236}">
                  <a16:creationId xmlns:a16="http://schemas.microsoft.com/office/drawing/2014/main" id="{453DE252-F0AE-7396-CC64-F13FB330AE0A}"/>
                </a:ext>
              </a:extLst>
            </p:cNvPr>
            <p:cNvCxnSpPr>
              <a:cxnSpLocks/>
            </p:cNvCxnSpPr>
            <p:nvPr/>
          </p:nvCxnSpPr>
          <p:spPr bwMode="auto">
            <a:xfrm>
              <a:off x="3360978" y="1950726"/>
              <a:ext cx="0" cy="68048"/>
            </a:xfrm>
            <a:prstGeom prst="line">
              <a:avLst/>
            </a:prstGeom>
            <a:noFill/>
            <a:ln w="28575" cap="flat" cmpd="sng" algn="ctr">
              <a:solidFill>
                <a:schemeClr val="accent3"/>
              </a:solidFill>
              <a:prstDash val="solid"/>
              <a:round/>
              <a:headEnd type="none" w="med" len="med"/>
              <a:tailEnd type="none" w="med" len="med"/>
            </a:ln>
            <a:effectLst/>
          </p:spPr>
        </p:cxnSp>
        <p:sp>
          <p:nvSpPr>
            <p:cNvPr id="31995" name="Freeform 31994">
              <a:extLst>
                <a:ext uri="{FF2B5EF4-FFF2-40B4-BE49-F238E27FC236}">
                  <a16:creationId xmlns:a16="http://schemas.microsoft.com/office/drawing/2014/main" id="{44B46B9E-BF76-3A04-9AC8-FEFDA08F3A26}"/>
                </a:ext>
              </a:extLst>
            </p:cNvPr>
            <p:cNvSpPr/>
            <p:nvPr/>
          </p:nvSpPr>
          <p:spPr bwMode="auto">
            <a:xfrm>
              <a:off x="4536316" y="2493413"/>
              <a:ext cx="0" cy="0"/>
            </a:xfrm>
            <a:custGeom>
              <a:avLst/>
              <a:gdLst>
                <a:gd name="connsiteX0" fmla="*/ 0 w 0"/>
                <a:gd name="connsiteY0" fmla="*/ 0 h 0"/>
                <a:gd name="connsiteX1" fmla="*/ 0 w 0"/>
                <a:gd name="connsiteY1" fmla="*/ 0 h 0"/>
                <a:gd name="connsiteX2" fmla="*/ 0 w 0"/>
                <a:gd name="connsiteY2" fmla="*/ 0 h 0"/>
              </a:gdLst>
              <a:ahLst/>
              <a:cxnLst>
                <a:cxn ang="0">
                  <a:pos x="connsiteX0" y="connsiteY0"/>
                </a:cxn>
                <a:cxn ang="0">
                  <a:pos x="connsiteX1" y="connsiteY1"/>
                </a:cxn>
                <a:cxn ang="0">
                  <a:pos x="connsiteX2" y="connsiteY2"/>
                </a:cxn>
              </a:cxnLst>
              <a:rect l="l" t="t" r="r" b="b"/>
              <a:pathLst>
                <a:path>
                  <a:moveTo>
                    <a:pt x="0" y="0"/>
                  </a:moveTo>
                  <a:lnTo>
                    <a:pt x="0" y="0"/>
                  </a:lnTo>
                  <a:lnTo>
                    <a:pt x="0" y="0"/>
                  </a:ln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31999" name="Straight Connector 31998">
              <a:extLst>
                <a:ext uri="{FF2B5EF4-FFF2-40B4-BE49-F238E27FC236}">
                  <a16:creationId xmlns:a16="http://schemas.microsoft.com/office/drawing/2014/main" id="{7D5FC930-1644-0B99-65C0-31B61BD1FE23}"/>
                </a:ext>
              </a:extLst>
            </p:cNvPr>
            <p:cNvCxnSpPr>
              <a:cxnSpLocks/>
            </p:cNvCxnSpPr>
            <p:nvPr/>
          </p:nvCxnSpPr>
          <p:spPr bwMode="auto">
            <a:xfrm>
              <a:off x="3942003" y="21253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0" name="Straight Connector 31999">
              <a:extLst>
                <a:ext uri="{FF2B5EF4-FFF2-40B4-BE49-F238E27FC236}">
                  <a16:creationId xmlns:a16="http://schemas.microsoft.com/office/drawing/2014/main" id="{C05B9E81-C516-EA11-DC42-04B5212EB77C}"/>
                </a:ext>
              </a:extLst>
            </p:cNvPr>
            <p:cNvCxnSpPr>
              <a:cxnSpLocks/>
            </p:cNvCxnSpPr>
            <p:nvPr/>
          </p:nvCxnSpPr>
          <p:spPr bwMode="auto">
            <a:xfrm>
              <a:off x="4043603" y="22047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1" name="Straight Connector 32000">
              <a:extLst>
                <a:ext uri="{FF2B5EF4-FFF2-40B4-BE49-F238E27FC236}">
                  <a16:creationId xmlns:a16="http://schemas.microsoft.com/office/drawing/2014/main" id="{A33B7688-30C5-C30A-14A8-3278419F5BD8}"/>
                </a:ext>
              </a:extLst>
            </p:cNvPr>
            <p:cNvCxnSpPr>
              <a:cxnSpLocks/>
            </p:cNvCxnSpPr>
            <p:nvPr/>
          </p:nvCxnSpPr>
          <p:spPr bwMode="auto">
            <a:xfrm>
              <a:off x="4097578" y="2217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2" name="Straight Connector 32001">
              <a:extLst>
                <a:ext uri="{FF2B5EF4-FFF2-40B4-BE49-F238E27FC236}">
                  <a16:creationId xmlns:a16="http://schemas.microsoft.com/office/drawing/2014/main" id="{B32D6C04-0F2E-F19B-E634-00229F1D529D}"/>
                </a:ext>
              </a:extLst>
            </p:cNvPr>
            <p:cNvCxnSpPr>
              <a:cxnSpLocks/>
            </p:cNvCxnSpPr>
            <p:nvPr/>
          </p:nvCxnSpPr>
          <p:spPr bwMode="auto">
            <a:xfrm>
              <a:off x="4303953" y="22587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3" name="Straight Connector 32002">
              <a:extLst>
                <a:ext uri="{FF2B5EF4-FFF2-40B4-BE49-F238E27FC236}">
                  <a16:creationId xmlns:a16="http://schemas.microsoft.com/office/drawing/2014/main" id="{71996B24-87CB-82A6-7D03-AE94B60583CB}"/>
                </a:ext>
              </a:extLst>
            </p:cNvPr>
            <p:cNvCxnSpPr>
              <a:cxnSpLocks/>
            </p:cNvCxnSpPr>
            <p:nvPr/>
          </p:nvCxnSpPr>
          <p:spPr bwMode="auto">
            <a:xfrm>
              <a:off x="4332528" y="22841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4" name="Straight Connector 32003">
              <a:extLst>
                <a:ext uri="{FF2B5EF4-FFF2-40B4-BE49-F238E27FC236}">
                  <a16:creationId xmlns:a16="http://schemas.microsoft.com/office/drawing/2014/main" id="{96385D1F-9097-DF01-8DEB-E8E6742BF603}"/>
                </a:ext>
              </a:extLst>
            </p:cNvPr>
            <p:cNvCxnSpPr>
              <a:cxnSpLocks/>
            </p:cNvCxnSpPr>
            <p:nvPr/>
          </p:nvCxnSpPr>
          <p:spPr bwMode="auto">
            <a:xfrm>
              <a:off x="4850053" y="25349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5" name="Straight Connector 32004">
              <a:extLst>
                <a:ext uri="{FF2B5EF4-FFF2-40B4-BE49-F238E27FC236}">
                  <a16:creationId xmlns:a16="http://schemas.microsoft.com/office/drawing/2014/main" id="{EDA1004B-019F-A509-BC9A-73149E6200E2}"/>
                </a:ext>
              </a:extLst>
            </p:cNvPr>
            <p:cNvCxnSpPr>
              <a:cxnSpLocks/>
            </p:cNvCxnSpPr>
            <p:nvPr/>
          </p:nvCxnSpPr>
          <p:spPr bwMode="auto">
            <a:xfrm>
              <a:off x="4900853" y="25381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6" name="Straight Connector 32005">
              <a:extLst>
                <a:ext uri="{FF2B5EF4-FFF2-40B4-BE49-F238E27FC236}">
                  <a16:creationId xmlns:a16="http://schemas.microsoft.com/office/drawing/2014/main" id="{048AC9D5-29C4-CFC9-AB4E-B70221A14B92}"/>
                </a:ext>
              </a:extLst>
            </p:cNvPr>
            <p:cNvCxnSpPr>
              <a:cxnSpLocks/>
            </p:cNvCxnSpPr>
            <p:nvPr/>
          </p:nvCxnSpPr>
          <p:spPr bwMode="auto">
            <a:xfrm>
              <a:off x="4948478" y="25635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7" name="Straight Connector 32006">
              <a:extLst>
                <a:ext uri="{FF2B5EF4-FFF2-40B4-BE49-F238E27FC236}">
                  <a16:creationId xmlns:a16="http://schemas.microsoft.com/office/drawing/2014/main" id="{3C877BF1-A23B-B1A3-B75F-3DAB78311BD7}"/>
                </a:ext>
              </a:extLst>
            </p:cNvPr>
            <p:cNvCxnSpPr>
              <a:cxnSpLocks/>
            </p:cNvCxnSpPr>
            <p:nvPr/>
          </p:nvCxnSpPr>
          <p:spPr bwMode="auto">
            <a:xfrm>
              <a:off x="5062778" y="25825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8" name="Straight Connector 32007">
              <a:extLst>
                <a:ext uri="{FF2B5EF4-FFF2-40B4-BE49-F238E27FC236}">
                  <a16:creationId xmlns:a16="http://schemas.microsoft.com/office/drawing/2014/main" id="{91EEFAF8-0799-9278-939C-6A364E6F0488}"/>
                </a:ext>
              </a:extLst>
            </p:cNvPr>
            <p:cNvCxnSpPr>
              <a:cxnSpLocks/>
            </p:cNvCxnSpPr>
            <p:nvPr/>
          </p:nvCxnSpPr>
          <p:spPr bwMode="auto">
            <a:xfrm>
              <a:off x="5348528" y="26682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09" name="Straight Connector 32008">
              <a:extLst>
                <a:ext uri="{FF2B5EF4-FFF2-40B4-BE49-F238E27FC236}">
                  <a16:creationId xmlns:a16="http://schemas.microsoft.com/office/drawing/2014/main" id="{30C284AC-AE80-0D65-0E7E-47FAB29324D4}"/>
                </a:ext>
              </a:extLst>
            </p:cNvPr>
            <p:cNvCxnSpPr>
              <a:cxnSpLocks/>
            </p:cNvCxnSpPr>
            <p:nvPr/>
          </p:nvCxnSpPr>
          <p:spPr bwMode="auto">
            <a:xfrm>
              <a:off x="5421553" y="26905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0" name="Straight Connector 32009">
              <a:extLst>
                <a:ext uri="{FF2B5EF4-FFF2-40B4-BE49-F238E27FC236}">
                  <a16:creationId xmlns:a16="http://schemas.microsoft.com/office/drawing/2014/main" id="{F09F58A7-B6BA-0D98-7AD6-F0B010BE7320}"/>
                </a:ext>
              </a:extLst>
            </p:cNvPr>
            <p:cNvCxnSpPr>
              <a:cxnSpLocks/>
            </p:cNvCxnSpPr>
            <p:nvPr/>
          </p:nvCxnSpPr>
          <p:spPr bwMode="auto">
            <a:xfrm>
              <a:off x="5561253" y="2725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1" name="Straight Connector 32010">
              <a:extLst>
                <a:ext uri="{FF2B5EF4-FFF2-40B4-BE49-F238E27FC236}">
                  <a16:creationId xmlns:a16="http://schemas.microsoft.com/office/drawing/2014/main" id="{F13C4567-E25D-1234-6EF4-2390BEBA45E5}"/>
                </a:ext>
              </a:extLst>
            </p:cNvPr>
            <p:cNvCxnSpPr>
              <a:cxnSpLocks/>
            </p:cNvCxnSpPr>
            <p:nvPr/>
          </p:nvCxnSpPr>
          <p:spPr bwMode="auto">
            <a:xfrm>
              <a:off x="5685078" y="27317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2" name="Straight Connector 32011">
              <a:extLst>
                <a:ext uri="{FF2B5EF4-FFF2-40B4-BE49-F238E27FC236}">
                  <a16:creationId xmlns:a16="http://schemas.microsoft.com/office/drawing/2014/main" id="{AB14F0F4-203D-8F38-A6D3-73CCE9BA30D6}"/>
                </a:ext>
              </a:extLst>
            </p:cNvPr>
            <p:cNvCxnSpPr>
              <a:cxnSpLocks/>
            </p:cNvCxnSpPr>
            <p:nvPr/>
          </p:nvCxnSpPr>
          <p:spPr bwMode="auto">
            <a:xfrm>
              <a:off x="5926378" y="27635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3" name="Straight Connector 32012">
              <a:extLst>
                <a:ext uri="{FF2B5EF4-FFF2-40B4-BE49-F238E27FC236}">
                  <a16:creationId xmlns:a16="http://schemas.microsoft.com/office/drawing/2014/main" id="{342FA1E1-BB22-FDAC-8B3C-BEC3B1310149}"/>
                </a:ext>
              </a:extLst>
            </p:cNvPr>
            <p:cNvCxnSpPr>
              <a:cxnSpLocks/>
            </p:cNvCxnSpPr>
            <p:nvPr/>
          </p:nvCxnSpPr>
          <p:spPr bwMode="auto">
            <a:xfrm>
              <a:off x="5954953" y="27984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4" name="Straight Connector 32013">
              <a:extLst>
                <a:ext uri="{FF2B5EF4-FFF2-40B4-BE49-F238E27FC236}">
                  <a16:creationId xmlns:a16="http://schemas.microsoft.com/office/drawing/2014/main" id="{D99B18F7-79DA-A799-30C0-FE296E71E9D6}"/>
                </a:ext>
              </a:extLst>
            </p:cNvPr>
            <p:cNvCxnSpPr>
              <a:cxnSpLocks/>
            </p:cNvCxnSpPr>
            <p:nvPr/>
          </p:nvCxnSpPr>
          <p:spPr bwMode="auto">
            <a:xfrm>
              <a:off x="5993053" y="28016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5" name="Straight Connector 32014">
              <a:extLst>
                <a:ext uri="{FF2B5EF4-FFF2-40B4-BE49-F238E27FC236}">
                  <a16:creationId xmlns:a16="http://schemas.microsoft.com/office/drawing/2014/main" id="{CB413FA2-F10F-F12E-8AEF-C7D70FB7C7AA}"/>
                </a:ext>
              </a:extLst>
            </p:cNvPr>
            <p:cNvCxnSpPr>
              <a:cxnSpLocks/>
            </p:cNvCxnSpPr>
            <p:nvPr/>
          </p:nvCxnSpPr>
          <p:spPr bwMode="auto">
            <a:xfrm>
              <a:off x="6027978" y="28016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6" name="Straight Connector 32015">
              <a:extLst>
                <a:ext uri="{FF2B5EF4-FFF2-40B4-BE49-F238E27FC236}">
                  <a16:creationId xmlns:a16="http://schemas.microsoft.com/office/drawing/2014/main" id="{15EDA449-6E2D-B8C2-998D-FAA18143AA9A}"/>
                </a:ext>
              </a:extLst>
            </p:cNvPr>
            <p:cNvCxnSpPr>
              <a:cxnSpLocks/>
            </p:cNvCxnSpPr>
            <p:nvPr/>
          </p:nvCxnSpPr>
          <p:spPr bwMode="auto">
            <a:xfrm>
              <a:off x="6059728" y="28460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7" name="Straight Connector 32016">
              <a:extLst>
                <a:ext uri="{FF2B5EF4-FFF2-40B4-BE49-F238E27FC236}">
                  <a16:creationId xmlns:a16="http://schemas.microsoft.com/office/drawing/2014/main" id="{8BCA6D3A-D630-F649-E2DA-926FD321BD31}"/>
                </a:ext>
              </a:extLst>
            </p:cNvPr>
            <p:cNvCxnSpPr>
              <a:cxnSpLocks/>
            </p:cNvCxnSpPr>
            <p:nvPr/>
          </p:nvCxnSpPr>
          <p:spPr bwMode="auto">
            <a:xfrm>
              <a:off x="6269278" y="28905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8" name="Straight Connector 32017">
              <a:extLst>
                <a:ext uri="{FF2B5EF4-FFF2-40B4-BE49-F238E27FC236}">
                  <a16:creationId xmlns:a16="http://schemas.microsoft.com/office/drawing/2014/main" id="{EB876C1D-158F-FE53-0676-FECB8049214F}"/>
                </a:ext>
              </a:extLst>
            </p:cNvPr>
            <p:cNvCxnSpPr>
              <a:cxnSpLocks/>
            </p:cNvCxnSpPr>
            <p:nvPr/>
          </p:nvCxnSpPr>
          <p:spPr bwMode="auto">
            <a:xfrm>
              <a:off x="6094653" y="28556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19" name="Straight Connector 32018">
              <a:extLst>
                <a:ext uri="{FF2B5EF4-FFF2-40B4-BE49-F238E27FC236}">
                  <a16:creationId xmlns:a16="http://schemas.microsoft.com/office/drawing/2014/main" id="{9030098A-5510-8A23-0423-93E131A4A6F3}"/>
                </a:ext>
              </a:extLst>
            </p:cNvPr>
            <p:cNvCxnSpPr>
              <a:cxnSpLocks/>
            </p:cNvCxnSpPr>
            <p:nvPr/>
          </p:nvCxnSpPr>
          <p:spPr bwMode="auto">
            <a:xfrm>
              <a:off x="6132753" y="28556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0" name="Straight Connector 32019">
              <a:extLst>
                <a:ext uri="{FF2B5EF4-FFF2-40B4-BE49-F238E27FC236}">
                  <a16:creationId xmlns:a16="http://schemas.microsoft.com/office/drawing/2014/main" id="{27E2990B-8D2A-C523-6940-EFCB24D128BB}"/>
                </a:ext>
              </a:extLst>
            </p:cNvPr>
            <p:cNvCxnSpPr>
              <a:cxnSpLocks/>
            </p:cNvCxnSpPr>
            <p:nvPr/>
          </p:nvCxnSpPr>
          <p:spPr bwMode="auto">
            <a:xfrm>
              <a:off x="6364528" y="29095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1" name="Straight Connector 32020">
              <a:extLst>
                <a:ext uri="{FF2B5EF4-FFF2-40B4-BE49-F238E27FC236}">
                  <a16:creationId xmlns:a16="http://schemas.microsoft.com/office/drawing/2014/main" id="{59272C23-9540-0CD4-D11B-472CE29A6631}"/>
                </a:ext>
              </a:extLst>
            </p:cNvPr>
            <p:cNvCxnSpPr>
              <a:cxnSpLocks/>
            </p:cNvCxnSpPr>
            <p:nvPr/>
          </p:nvCxnSpPr>
          <p:spPr bwMode="auto">
            <a:xfrm>
              <a:off x="6389928" y="29095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2" name="Straight Connector 32021">
              <a:extLst>
                <a:ext uri="{FF2B5EF4-FFF2-40B4-BE49-F238E27FC236}">
                  <a16:creationId xmlns:a16="http://schemas.microsoft.com/office/drawing/2014/main" id="{85E4714C-B518-186E-7F87-69E761FD72DA}"/>
                </a:ext>
              </a:extLst>
            </p:cNvPr>
            <p:cNvCxnSpPr>
              <a:cxnSpLocks/>
            </p:cNvCxnSpPr>
            <p:nvPr/>
          </p:nvCxnSpPr>
          <p:spPr bwMode="auto">
            <a:xfrm>
              <a:off x="6523278" y="29349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3" name="Straight Connector 32022">
              <a:extLst>
                <a:ext uri="{FF2B5EF4-FFF2-40B4-BE49-F238E27FC236}">
                  <a16:creationId xmlns:a16="http://schemas.microsoft.com/office/drawing/2014/main" id="{44E8195A-035A-F8CE-B2A0-394C4FBF39CD}"/>
                </a:ext>
              </a:extLst>
            </p:cNvPr>
            <p:cNvCxnSpPr>
              <a:cxnSpLocks/>
            </p:cNvCxnSpPr>
            <p:nvPr/>
          </p:nvCxnSpPr>
          <p:spPr bwMode="auto">
            <a:xfrm>
              <a:off x="6551853" y="29540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4" name="Straight Connector 32023">
              <a:extLst>
                <a:ext uri="{FF2B5EF4-FFF2-40B4-BE49-F238E27FC236}">
                  <a16:creationId xmlns:a16="http://schemas.microsoft.com/office/drawing/2014/main" id="{38600BE5-74C5-7461-AAC6-71A6424B2698}"/>
                </a:ext>
              </a:extLst>
            </p:cNvPr>
            <p:cNvCxnSpPr>
              <a:cxnSpLocks/>
            </p:cNvCxnSpPr>
            <p:nvPr/>
          </p:nvCxnSpPr>
          <p:spPr bwMode="auto">
            <a:xfrm>
              <a:off x="6580428" y="29540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5" name="Straight Connector 32024">
              <a:extLst>
                <a:ext uri="{FF2B5EF4-FFF2-40B4-BE49-F238E27FC236}">
                  <a16:creationId xmlns:a16="http://schemas.microsoft.com/office/drawing/2014/main" id="{041D1568-87EF-A09C-A538-D48D096A1421}"/>
                </a:ext>
              </a:extLst>
            </p:cNvPr>
            <p:cNvCxnSpPr>
              <a:cxnSpLocks/>
            </p:cNvCxnSpPr>
            <p:nvPr/>
          </p:nvCxnSpPr>
          <p:spPr bwMode="auto">
            <a:xfrm>
              <a:off x="6440728" y="29095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6" name="Straight Connector 32025">
              <a:extLst>
                <a:ext uri="{FF2B5EF4-FFF2-40B4-BE49-F238E27FC236}">
                  <a16:creationId xmlns:a16="http://schemas.microsoft.com/office/drawing/2014/main" id="{7B5B98FE-5785-0E61-A824-EBCD76917F13}"/>
                </a:ext>
              </a:extLst>
            </p:cNvPr>
            <p:cNvCxnSpPr>
              <a:cxnSpLocks/>
            </p:cNvCxnSpPr>
            <p:nvPr/>
          </p:nvCxnSpPr>
          <p:spPr bwMode="auto">
            <a:xfrm>
              <a:off x="6475653" y="29191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7" name="Straight Connector 32026">
              <a:extLst>
                <a:ext uri="{FF2B5EF4-FFF2-40B4-BE49-F238E27FC236}">
                  <a16:creationId xmlns:a16="http://schemas.microsoft.com/office/drawing/2014/main" id="{6F8E1A31-BE81-2871-2A1E-BB963EE2DE9C}"/>
                </a:ext>
              </a:extLst>
            </p:cNvPr>
            <p:cNvCxnSpPr>
              <a:cxnSpLocks/>
            </p:cNvCxnSpPr>
            <p:nvPr/>
          </p:nvCxnSpPr>
          <p:spPr bwMode="auto">
            <a:xfrm>
              <a:off x="6466128" y="29159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8" name="Straight Connector 32027">
              <a:extLst>
                <a:ext uri="{FF2B5EF4-FFF2-40B4-BE49-F238E27FC236}">
                  <a16:creationId xmlns:a16="http://schemas.microsoft.com/office/drawing/2014/main" id="{DAC98CD1-0EB1-0140-B5E8-5C268D782C89}"/>
                </a:ext>
              </a:extLst>
            </p:cNvPr>
            <p:cNvCxnSpPr>
              <a:cxnSpLocks/>
            </p:cNvCxnSpPr>
            <p:nvPr/>
          </p:nvCxnSpPr>
          <p:spPr bwMode="auto">
            <a:xfrm>
              <a:off x="6656628" y="29603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29" name="Straight Connector 32028">
              <a:extLst>
                <a:ext uri="{FF2B5EF4-FFF2-40B4-BE49-F238E27FC236}">
                  <a16:creationId xmlns:a16="http://schemas.microsoft.com/office/drawing/2014/main" id="{E864338F-FF33-92A6-56CE-DD13288E4417}"/>
                </a:ext>
              </a:extLst>
            </p:cNvPr>
            <p:cNvCxnSpPr>
              <a:cxnSpLocks/>
            </p:cNvCxnSpPr>
            <p:nvPr/>
          </p:nvCxnSpPr>
          <p:spPr bwMode="auto">
            <a:xfrm>
              <a:off x="6761403" y="29635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0" name="Straight Connector 32029">
              <a:extLst>
                <a:ext uri="{FF2B5EF4-FFF2-40B4-BE49-F238E27FC236}">
                  <a16:creationId xmlns:a16="http://schemas.microsoft.com/office/drawing/2014/main" id="{9691E283-1AF5-FF3C-AC34-2BFE95563456}"/>
                </a:ext>
              </a:extLst>
            </p:cNvPr>
            <p:cNvCxnSpPr>
              <a:cxnSpLocks/>
            </p:cNvCxnSpPr>
            <p:nvPr/>
          </p:nvCxnSpPr>
          <p:spPr bwMode="auto">
            <a:xfrm>
              <a:off x="6685203" y="29603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1" name="Straight Connector 32030">
              <a:extLst>
                <a:ext uri="{FF2B5EF4-FFF2-40B4-BE49-F238E27FC236}">
                  <a16:creationId xmlns:a16="http://schemas.microsoft.com/office/drawing/2014/main" id="{9B99CA61-200A-8CAA-FEB1-1CCE0F4E3A99}"/>
                </a:ext>
              </a:extLst>
            </p:cNvPr>
            <p:cNvCxnSpPr>
              <a:cxnSpLocks/>
            </p:cNvCxnSpPr>
            <p:nvPr/>
          </p:nvCxnSpPr>
          <p:spPr bwMode="auto">
            <a:xfrm>
              <a:off x="6716953" y="29635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2" name="Straight Connector 32031">
              <a:extLst>
                <a:ext uri="{FF2B5EF4-FFF2-40B4-BE49-F238E27FC236}">
                  <a16:creationId xmlns:a16="http://schemas.microsoft.com/office/drawing/2014/main" id="{97B4ED6D-E2C3-65F2-094C-76C27922B033}"/>
                </a:ext>
              </a:extLst>
            </p:cNvPr>
            <p:cNvCxnSpPr>
              <a:cxnSpLocks/>
            </p:cNvCxnSpPr>
            <p:nvPr/>
          </p:nvCxnSpPr>
          <p:spPr bwMode="auto">
            <a:xfrm>
              <a:off x="6739178" y="29635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3" name="Straight Connector 32032">
              <a:extLst>
                <a:ext uri="{FF2B5EF4-FFF2-40B4-BE49-F238E27FC236}">
                  <a16:creationId xmlns:a16="http://schemas.microsoft.com/office/drawing/2014/main" id="{62ACD6A8-E8EC-6F4B-5EA5-D28B96070167}"/>
                </a:ext>
              </a:extLst>
            </p:cNvPr>
            <p:cNvCxnSpPr>
              <a:cxnSpLocks/>
            </p:cNvCxnSpPr>
            <p:nvPr/>
          </p:nvCxnSpPr>
          <p:spPr bwMode="auto">
            <a:xfrm>
              <a:off x="6789978" y="30238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4" name="Straight Connector 32033">
              <a:extLst>
                <a:ext uri="{FF2B5EF4-FFF2-40B4-BE49-F238E27FC236}">
                  <a16:creationId xmlns:a16="http://schemas.microsoft.com/office/drawing/2014/main" id="{0A925EA5-ED09-EFB0-8139-101278684B83}"/>
                </a:ext>
              </a:extLst>
            </p:cNvPr>
            <p:cNvCxnSpPr>
              <a:cxnSpLocks/>
            </p:cNvCxnSpPr>
            <p:nvPr/>
          </p:nvCxnSpPr>
          <p:spPr bwMode="auto">
            <a:xfrm>
              <a:off x="6974128" y="30492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5" name="Straight Connector 32034">
              <a:extLst>
                <a:ext uri="{FF2B5EF4-FFF2-40B4-BE49-F238E27FC236}">
                  <a16:creationId xmlns:a16="http://schemas.microsoft.com/office/drawing/2014/main" id="{FBC15BDF-B7B5-9C57-3899-F7E8B8D7300E}"/>
                </a:ext>
              </a:extLst>
            </p:cNvPr>
            <p:cNvCxnSpPr>
              <a:cxnSpLocks/>
            </p:cNvCxnSpPr>
            <p:nvPr/>
          </p:nvCxnSpPr>
          <p:spPr bwMode="auto">
            <a:xfrm>
              <a:off x="6932853" y="30492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6" name="Straight Connector 32035">
              <a:extLst>
                <a:ext uri="{FF2B5EF4-FFF2-40B4-BE49-F238E27FC236}">
                  <a16:creationId xmlns:a16="http://schemas.microsoft.com/office/drawing/2014/main" id="{298E174E-11FD-CD72-D8A9-2C995763DC89}"/>
                </a:ext>
              </a:extLst>
            </p:cNvPr>
            <p:cNvCxnSpPr>
              <a:cxnSpLocks/>
            </p:cNvCxnSpPr>
            <p:nvPr/>
          </p:nvCxnSpPr>
          <p:spPr bwMode="auto">
            <a:xfrm>
              <a:off x="6812203" y="30492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7" name="Straight Connector 32036">
              <a:extLst>
                <a:ext uri="{FF2B5EF4-FFF2-40B4-BE49-F238E27FC236}">
                  <a16:creationId xmlns:a16="http://schemas.microsoft.com/office/drawing/2014/main" id="{309C8B8D-4343-A1BE-0799-5CC24EFD92B9}"/>
                </a:ext>
              </a:extLst>
            </p:cNvPr>
            <p:cNvCxnSpPr>
              <a:cxnSpLocks/>
            </p:cNvCxnSpPr>
            <p:nvPr/>
          </p:nvCxnSpPr>
          <p:spPr bwMode="auto">
            <a:xfrm>
              <a:off x="6843953" y="30492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8" name="Straight Connector 32037">
              <a:extLst>
                <a:ext uri="{FF2B5EF4-FFF2-40B4-BE49-F238E27FC236}">
                  <a16:creationId xmlns:a16="http://schemas.microsoft.com/office/drawing/2014/main" id="{346B1FC7-A891-67A2-8B55-DA8CD5B01676}"/>
                </a:ext>
              </a:extLst>
            </p:cNvPr>
            <p:cNvCxnSpPr>
              <a:cxnSpLocks/>
            </p:cNvCxnSpPr>
            <p:nvPr/>
          </p:nvCxnSpPr>
          <p:spPr bwMode="auto">
            <a:xfrm>
              <a:off x="6872528" y="30492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39" name="Straight Connector 32038">
              <a:extLst>
                <a:ext uri="{FF2B5EF4-FFF2-40B4-BE49-F238E27FC236}">
                  <a16:creationId xmlns:a16="http://schemas.microsoft.com/office/drawing/2014/main" id="{EDAE6D12-82ED-FBFA-2B44-B658FD467E4A}"/>
                </a:ext>
              </a:extLst>
            </p:cNvPr>
            <p:cNvCxnSpPr>
              <a:cxnSpLocks/>
            </p:cNvCxnSpPr>
            <p:nvPr/>
          </p:nvCxnSpPr>
          <p:spPr bwMode="auto">
            <a:xfrm>
              <a:off x="6901103" y="30492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0" name="Straight Connector 32039">
              <a:extLst>
                <a:ext uri="{FF2B5EF4-FFF2-40B4-BE49-F238E27FC236}">
                  <a16:creationId xmlns:a16="http://schemas.microsoft.com/office/drawing/2014/main" id="{7DA7F702-D1EE-8E09-B7B3-4DBA394EB418}"/>
                </a:ext>
              </a:extLst>
            </p:cNvPr>
            <p:cNvCxnSpPr>
              <a:cxnSpLocks/>
            </p:cNvCxnSpPr>
            <p:nvPr/>
          </p:nvCxnSpPr>
          <p:spPr bwMode="auto">
            <a:xfrm>
              <a:off x="7050328" y="30715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1" name="Straight Connector 32040">
              <a:extLst>
                <a:ext uri="{FF2B5EF4-FFF2-40B4-BE49-F238E27FC236}">
                  <a16:creationId xmlns:a16="http://schemas.microsoft.com/office/drawing/2014/main" id="{758138B4-A0A1-1087-A4D2-5EA7851AD16E}"/>
                </a:ext>
              </a:extLst>
            </p:cNvPr>
            <p:cNvCxnSpPr>
              <a:cxnSpLocks/>
            </p:cNvCxnSpPr>
            <p:nvPr/>
          </p:nvCxnSpPr>
          <p:spPr bwMode="auto">
            <a:xfrm>
              <a:off x="7139228" y="30715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2" name="Straight Connector 32041">
              <a:extLst>
                <a:ext uri="{FF2B5EF4-FFF2-40B4-BE49-F238E27FC236}">
                  <a16:creationId xmlns:a16="http://schemas.microsoft.com/office/drawing/2014/main" id="{CFDE2AC0-B00D-72E3-87D2-34BDCD826FA3}"/>
                </a:ext>
              </a:extLst>
            </p:cNvPr>
            <p:cNvCxnSpPr>
              <a:cxnSpLocks/>
            </p:cNvCxnSpPr>
            <p:nvPr/>
          </p:nvCxnSpPr>
          <p:spPr bwMode="auto">
            <a:xfrm>
              <a:off x="7082078" y="30715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3" name="Straight Connector 32042">
              <a:extLst>
                <a:ext uri="{FF2B5EF4-FFF2-40B4-BE49-F238E27FC236}">
                  <a16:creationId xmlns:a16="http://schemas.microsoft.com/office/drawing/2014/main" id="{EA418206-2D2A-386D-0964-F09F605CC329}"/>
                </a:ext>
              </a:extLst>
            </p:cNvPr>
            <p:cNvCxnSpPr>
              <a:cxnSpLocks/>
            </p:cNvCxnSpPr>
            <p:nvPr/>
          </p:nvCxnSpPr>
          <p:spPr bwMode="auto">
            <a:xfrm>
              <a:off x="7117003" y="30715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4" name="Straight Connector 32043">
              <a:extLst>
                <a:ext uri="{FF2B5EF4-FFF2-40B4-BE49-F238E27FC236}">
                  <a16:creationId xmlns:a16="http://schemas.microsoft.com/office/drawing/2014/main" id="{F1990634-345E-8A47-059A-19FA6C21C436}"/>
                </a:ext>
              </a:extLst>
            </p:cNvPr>
            <p:cNvCxnSpPr>
              <a:cxnSpLocks/>
            </p:cNvCxnSpPr>
            <p:nvPr/>
          </p:nvCxnSpPr>
          <p:spPr bwMode="auto">
            <a:xfrm>
              <a:off x="7196378" y="30715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5" name="Straight Connector 32044">
              <a:extLst>
                <a:ext uri="{FF2B5EF4-FFF2-40B4-BE49-F238E27FC236}">
                  <a16:creationId xmlns:a16="http://schemas.microsoft.com/office/drawing/2014/main" id="{976A5503-EEA3-6300-CC22-4E917899B12F}"/>
                </a:ext>
              </a:extLst>
            </p:cNvPr>
            <p:cNvCxnSpPr>
              <a:cxnSpLocks/>
            </p:cNvCxnSpPr>
            <p:nvPr/>
          </p:nvCxnSpPr>
          <p:spPr bwMode="auto">
            <a:xfrm>
              <a:off x="7336078" y="30746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6" name="Straight Connector 32045">
              <a:extLst>
                <a:ext uri="{FF2B5EF4-FFF2-40B4-BE49-F238E27FC236}">
                  <a16:creationId xmlns:a16="http://schemas.microsoft.com/office/drawing/2014/main" id="{5FDB1381-0BEC-9511-0AD5-A88F885D41EE}"/>
                </a:ext>
              </a:extLst>
            </p:cNvPr>
            <p:cNvCxnSpPr>
              <a:cxnSpLocks/>
            </p:cNvCxnSpPr>
            <p:nvPr/>
          </p:nvCxnSpPr>
          <p:spPr bwMode="auto">
            <a:xfrm>
              <a:off x="7234478" y="30715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7" name="Straight Connector 32046">
              <a:extLst>
                <a:ext uri="{FF2B5EF4-FFF2-40B4-BE49-F238E27FC236}">
                  <a16:creationId xmlns:a16="http://schemas.microsoft.com/office/drawing/2014/main" id="{D729E648-6B51-B527-CAC5-52F748DB4043}"/>
                </a:ext>
              </a:extLst>
            </p:cNvPr>
            <p:cNvCxnSpPr>
              <a:cxnSpLocks/>
            </p:cNvCxnSpPr>
            <p:nvPr/>
          </p:nvCxnSpPr>
          <p:spPr bwMode="auto">
            <a:xfrm>
              <a:off x="7263053" y="30715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8" name="Straight Connector 32047">
              <a:extLst>
                <a:ext uri="{FF2B5EF4-FFF2-40B4-BE49-F238E27FC236}">
                  <a16:creationId xmlns:a16="http://schemas.microsoft.com/office/drawing/2014/main" id="{97960C8E-B3EA-A5C9-1A1A-E774072B3190}"/>
                </a:ext>
              </a:extLst>
            </p:cNvPr>
            <p:cNvCxnSpPr>
              <a:cxnSpLocks/>
            </p:cNvCxnSpPr>
            <p:nvPr/>
          </p:nvCxnSpPr>
          <p:spPr bwMode="auto">
            <a:xfrm>
              <a:off x="7294803" y="30746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49" name="Straight Connector 32048">
              <a:extLst>
                <a:ext uri="{FF2B5EF4-FFF2-40B4-BE49-F238E27FC236}">
                  <a16:creationId xmlns:a16="http://schemas.microsoft.com/office/drawing/2014/main" id="{BC0FE68A-FBFE-522F-DEBB-137285C8B94B}"/>
                </a:ext>
              </a:extLst>
            </p:cNvPr>
            <p:cNvCxnSpPr>
              <a:cxnSpLocks/>
            </p:cNvCxnSpPr>
            <p:nvPr/>
          </p:nvCxnSpPr>
          <p:spPr bwMode="auto">
            <a:xfrm>
              <a:off x="7386878" y="31000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0" name="Straight Connector 32049">
              <a:extLst>
                <a:ext uri="{FF2B5EF4-FFF2-40B4-BE49-F238E27FC236}">
                  <a16:creationId xmlns:a16="http://schemas.microsoft.com/office/drawing/2014/main" id="{68C22D92-BB86-0498-6256-65F121A91D8A}"/>
                </a:ext>
              </a:extLst>
            </p:cNvPr>
            <p:cNvCxnSpPr>
              <a:cxnSpLocks/>
            </p:cNvCxnSpPr>
            <p:nvPr/>
          </p:nvCxnSpPr>
          <p:spPr bwMode="auto">
            <a:xfrm>
              <a:off x="7415453" y="31032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1" name="Straight Connector 32050">
              <a:extLst>
                <a:ext uri="{FF2B5EF4-FFF2-40B4-BE49-F238E27FC236}">
                  <a16:creationId xmlns:a16="http://schemas.microsoft.com/office/drawing/2014/main" id="{F63433DF-0A63-6B42-CB5B-42FFEDA90FE4}"/>
                </a:ext>
              </a:extLst>
            </p:cNvPr>
            <p:cNvCxnSpPr>
              <a:cxnSpLocks/>
            </p:cNvCxnSpPr>
            <p:nvPr/>
          </p:nvCxnSpPr>
          <p:spPr bwMode="auto">
            <a:xfrm>
              <a:off x="7447203" y="3106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2" name="Straight Connector 32051">
              <a:extLst>
                <a:ext uri="{FF2B5EF4-FFF2-40B4-BE49-F238E27FC236}">
                  <a16:creationId xmlns:a16="http://schemas.microsoft.com/office/drawing/2014/main" id="{139725CF-B541-4928-47AF-70B80D5DB139}"/>
                </a:ext>
              </a:extLst>
            </p:cNvPr>
            <p:cNvCxnSpPr>
              <a:cxnSpLocks/>
            </p:cNvCxnSpPr>
            <p:nvPr/>
          </p:nvCxnSpPr>
          <p:spPr bwMode="auto">
            <a:xfrm>
              <a:off x="7475778" y="31667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3" name="Straight Connector 32052">
              <a:extLst>
                <a:ext uri="{FF2B5EF4-FFF2-40B4-BE49-F238E27FC236}">
                  <a16:creationId xmlns:a16="http://schemas.microsoft.com/office/drawing/2014/main" id="{9664E87E-DD07-E80F-C30B-478EE1126554}"/>
                </a:ext>
              </a:extLst>
            </p:cNvPr>
            <p:cNvCxnSpPr>
              <a:cxnSpLocks/>
            </p:cNvCxnSpPr>
            <p:nvPr/>
          </p:nvCxnSpPr>
          <p:spPr bwMode="auto">
            <a:xfrm>
              <a:off x="7564678" y="31699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4" name="Straight Connector 32053">
              <a:extLst>
                <a:ext uri="{FF2B5EF4-FFF2-40B4-BE49-F238E27FC236}">
                  <a16:creationId xmlns:a16="http://schemas.microsoft.com/office/drawing/2014/main" id="{F6397BEF-6F88-927C-79F6-7C6004ABA3D7}"/>
                </a:ext>
              </a:extLst>
            </p:cNvPr>
            <p:cNvCxnSpPr>
              <a:cxnSpLocks/>
            </p:cNvCxnSpPr>
            <p:nvPr/>
          </p:nvCxnSpPr>
          <p:spPr bwMode="auto">
            <a:xfrm>
              <a:off x="7507528" y="31667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5" name="Straight Connector 32054">
              <a:extLst>
                <a:ext uri="{FF2B5EF4-FFF2-40B4-BE49-F238E27FC236}">
                  <a16:creationId xmlns:a16="http://schemas.microsoft.com/office/drawing/2014/main" id="{CB93CCB0-D794-7489-A670-EACDAB039CB0}"/>
                </a:ext>
              </a:extLst>
            </p:cNvPr>
            <p:cNvCxnSpPr>
              <a:cxnSpLocks/>
            </p:cNvCxnSpPr>
            <p:nvPr/>
          </p:nvCxnSpPr>
          <p:spPr bwMode="auto">
            <a:xfrm>
              <a:off x="7539278" y="31699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6" name="Straight Connector 32055">
              <a:extLst>
                <a:ext uri="{FF2B5EF4-FFF2-40B4-BE49-F238E27FC236}">
                  <a16:creationId xmlns:a16="http://schemas.microsoft.com/office/drawing/2014/main" id="{679D060F-44B8-924E-AB54-8D6775E365EA}"/>
                </a:ext>
              </a:extLst>
            </p:cNvPr>
            <p:cNvCxnSpPr>
              <a:cxnSpLocks/>
            </p:cNvCxnSpPr>
            <p:nvPr/>
          </p:nvCxnSpPr>
          <p:spPr bwMode="auto">
            <a:xfrm>
              <a:off x="7615478" y="31794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7" name="Straight Connector 32056">
              <a:extLst>
                <a:ext uri="{FF2B5EF4-FFF2-40B4-BE49-F238E27FC236}">
                  <a16:creationId xmlns:a16="http://schemas.microsoft.com/office/drawing/2014/main" id="{C6B823AE-238F-88BA-F04A-6300625E317F}"/>
                </a:ext>
              </a:extLst>
            </p:cNvPr>
            <p:cNvCxnSpPr>
              <a:cxnSpLocks/>
            </p:cNvCxnSpPr>
            <p:nvPr/>
          </p:nvCxnSpPr>
          <p:spPr bwMode="auto">
            <a:xfrm>
              <a:off x="7656753" y="32016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8" name="Straight Connector 32057">
              <a:extLst>
                <a:ext uri="{FF2B5EF4-FFF2-40B4-BE49-F238E27FC236}">
                  <a16:creationId xmlns:a16="http://schemas.microsoft.com/office/drawing/2014/main" id="{0B636210-45D4-7CD9-E0B3-9479C94987F5}"/>
                </a:ext>
              </a:extLst>
            </p:cNvPr>
            <p:cNvCxnSpPr>
              <a:cxnSpLocks/>
            </p:cNvCxnSpPr>
            <p:nvPr/>
          </p:nvCxnSpPr>
          <p:spPr bwMode="auto">
            <a:xfrm>
              <a:off x="7701203" y="32048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59" name="Straight Connector 32058">
              <a:extLst>
                <a:ext uri="{FF2B5EF4-FFF2-40B4-BE49-F238E27FC236}">
                  <a16:creationId xmlns:a16="http://schemas.microsoft.com/office/drawing/2014/main" id="{E0C29B65-75CA-9483-781F-98E1BA8C1104}"/>
                </a:ext>
              </a:extLst>
            </p:cNvPr>
            <p:cNvCxnSpPr>
              <a:cxnSpLocks/>
            </p:cNvCxnSpPr>
            <p:nvPr/>
          </p:nvCxnSpPr>
          <p:spPr bwMode="auto">
            <a:xfrm>
              <a:off x="7678978" y="32048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0" name="Straight Connector 32059">
              <a:extLst>
                <a:ext uri="{FF2B5EF4-FFF2-40B4-BE49-F238E27FC236}">
                  <a16:creationId xmlns:a16="http://schemas.microsoft.com/office/drawing/2014/main" id="{DD6727E0-1784-859E-965F-67F8C3C37206}"/>
                </a:ext>
              </a:extLst>
            </p:cNvPr>
            <p:cNvCxnSpPr>
              <a:cxnSpLocks/>
            </p:cNvCxnSpPr>
            <p:nvPr/>
          </p:nvCxnSpPr>
          <p:spPr bwMode="auto">
            <a:xfrm>
              <a:off x="7755178" y="32175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1" name="Straight Connector 32060">
              <a:extLst>
                <a:ext uri="{FF2B5EF4-FFF2-40B4-BE49-F238E27FC236}">
                  <a16:creationId xmlns:a16="http://schemas.microsoft.com/office/drawing/2014/main" id="{0E3B7958-0FF8-349A-1350-E1496026E5EF}"/>
                </a:ext>
              </a:extLst>
            </p:cNvPr>
            <p:cNvCxnSpPr>
              <a:cxnSpLocks/>
            </p:cNvCxnSpPr>
            <p:nvPr/>
          </p:nvCxnSpPr>
          <p:spPr bwMode="auto">
            <a:xfrm>
              <a:off x="7780578" y="32143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2" name="Straight Connector 32061">
              <a:extLst>
                <a:ext uri="{FF2B5EF4-FFF2-40B4-BE49-F238E27FC236}">
                  <a16:creationId xmlns:a16="http://schemas.microsoft.com/office/drawing/2014/main" id="{556C5DA6-CDCB-6F13-1E5A-F9E851701A15}"/>
                </a:ext>
              </a:extLst>
            </p:cNvPr>
            <p:cNvCxnSpPr>
              <a:cxnSpLocks/>
            </p:cNvCxnSpPr>
            <p:nvPr/>
          </p:nvCxnSpPr>
          <p:spPr bwMode="auto">
            <a:xfrm>
              <a:off x="7825028" y="32143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3" name="Straight Connector 32062">
              <a:extLst>
                <a:ext uri="{FF2B5EF4-FFF2-40B4-BE49-F238E27FC236}">
                  <a16:creationId xmlns:a16="http://schemas.microsoft.com/office/drawing/2014/main" id="{626A346B-7FCD-EB55-8274-EB8C6E326D75}"/>
                </a:ext>
              </a:extLst>
            </p:cNvPr>
            <p:cNvCxnSpPr>
              <a:cxnSpLocks/>
            </p:cNvCxnSpPr>
            <p:nvPr/>
          </p:nvCxnSpPr>
          <p:spPr bwMode="auto">
            <a:xfrm>
              <a:off x="7901228" y="32175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4" name="Straight Connector 32063">
              <a:extLst>
                <a:ext uri="{FF2B5EF4-FFF2-40B4-BE49-F238E27FC236}">
                  <a16:creationId xmlns:a16="http://schemas.microsoft.com/office/drawing/2014/main" id="{451C814A-4080-968E-E16B-3FF90F55EA13}"/>
                </a:ext>
              </a:extLst>
            </p:cNvPr>
            <p:cNvCxnSpPr>
              <a:cxnSpLocks/>
            </p:cNvCxnSpPr>
            <p:nvPr/>
          </p:nvCxnSpPr>
          <p:spPr bwMode="auto">
            <a:xfrm>
              <a:off x="9095028" y="32429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5" name="Straight Connector 32064">
              <a:extLst>
                <a:ext uri="{FF2B5EF4-FFF2-40B4-BE49-F238E27FC236}">
                  <a16:creationId xmlns:a16="http://schemas.microsoft.com/office/drawing/2014/main" id="{5801C729-FF16-8742-2A95-AD69B761C5E1}"/>
                </a:ext>
              </a:extLst>
            </p:cNvPr>
            <p:cNvCxnSpPr>
              <a:cxnSpLocks/>
            </p:cNvCxnSpPr>
            <p:nvPr/>
          </p:nvCxnSpPr>
          <p:spPr bwMode="auto">
            <a:xfrm>
              <a:off x="7853603" y="32143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6" name="Straight Connector 32065">
              <a:extLst>
                <a:ext uri="{FF2B5EF4-FFF2-40B4-BE49-F238E27FC236}">
                  <a16:creationId xmlns:a16="http://schemas.microsoft.com/office/drawing/2014/main" id="{D6B7E0E8-6DC3-C09C-16A4-685FE19016F9}"/>
                </a:ext>
              </a:extLst>
            </p:cNvPr>
            <p:cNvCxnSpPr>
              <a:cxnSpLocks/>
            </p:cNvCxnSpPr>
            <p:nvPr/>
          </p:nvCxnSpPr>
          <p:spPr bwMode="auto">
            <a:xfrm>
              <a:off x="7875828" y="32143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7" name="Straight Connector 32066">
              <a:extLst>
                <a:ext uri="{FF2B5EF4-FFF2-40B4-BE49-F238E27FC236}">
                  <a16:creationId xmlns:a16="http://schemas.microsoft.com/office/drawing/2014/main" id="{A31AEAAC-8ECF-0B9B-893B-6815E650A214}"/>
                </a:ext>
              </a:extLst>
            </p:cNvPr>
            <p:cNvCxnSpPr>
              <a:cxnSpLocks/>
            </p:cNvCxnSpPr>
            <p:nvPr/>
          </p:nvCxnSpPr>
          <p:spPr bwMode="auto">
            <a:xfrm>
              <a:off x="7996478" y="32175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8" name="Straight Connector 32067">
              <a:extLst>
                <a:ext uri="{FF2B5EF4-FFF2-40B4-BE49-F238E27FC236}">
                  <a16:creationId xmlns:a16="http://schemas.microsoft.com/office/drawing/2014/main" id="{EC817C52-5FD5-3628-F7DD-931D95D6707D}"/>
                </a:ext>
              </a:extLst>
            </p:cNvPr>
            <p:cNvCxnSpPr>
              <a:cxnSpLocks/>
            </p:cNvCxnSpPr>
            <p:nvPr/>
          </p:nvCxnSpPr>
          <p:spPr bwMode="auto">
            <a:xfrm>
              <a:off x="8104428" y="32175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69" name="Straight Connector 32068">
              <a:extLst>
                <a:ext uri="{FF2B5EF4-FFF2-40B4-BE49-F238E27FC236}">
                  <a16:creationId xmlns:a16="http://schemas.microsoft.com/office/drawing/2014/main" id="{C2B964CB-2E18-0BAE-A2FF-57DF027F9C30}"/>
                </a:ext>
              </a:extLst>
            </p:cNvPr>
            <p:cNvCxnSpPr>
              <a:cxnSpLocks/>
            </p:cNvCxnSpPr>
            <p:nvPr/>
          </p:nvCxnSpPr>
          <p:spPr bwMode="auto">
            <a:xfrm>
              <a:off x="8034578" y="32175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0" name="Straight Connector 32069">
              <a:extLst>
                <a:ext uri="{FF2B5EF4-FFF2-40B4-BE49-F238E27FC236}">
                  <a16:creationId xmlns:a16="http://schemas.microsoft.com/office/drawing/2014/main" id="{3765C1FA-FC0A-F144-0274-FD69DBD3D67B}"/>
                </a:ext>
              </a:extLst>
            </p:cNvPr>
            <p:cNvCxnSpPr>
              <a:cxnSpLocks/>
            </p:cNvCxnSpPr>
            <p:nvPr/>
          </p:nvCxnSpPr>
          <p:spPr bwMode="auto">
            <a:xfrm>
              <a:off x="8066328" y="32143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1" name="Straight Connector 32070">
              <a:extLst>
                <a:ext uri="{FF2B5EF4-FFF2-40B4-BE49-F238E27FC236}">
                  <a16:creationId xmlns:a16="http://schemas.microsoft.com/office/drawing/2014/main" id="{17A9EDAD-DA2F-3843-84AB-BFCC65012341}"/>
                </a:ext>
              </a:extLst>
            </p:cNvPr>
            <p:cNvCxnSpPr>
              <a:cxnSpLocks/>
            </p:cNvCxnSpPr>
            <p:nvPr/>
          </p:nvCxnSpPr>
          <p:spPr bwMode="auto">
            <a:xfrm>
              <a:off x="8139353" y="32366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2" name="Straight Connector 32071">
              <a:extLst>
                <a:ext uri="{FF2B5EF4-FFF2-40B4-BE49-F238E27FC236}">
                  <a16:creationId xmlns:a16="http://schemas.microsoft.com/office/drawing/2014/main" id="{127B5FBC-6509-003D-36B0-9CA5438BD197}"/>
                </a:ext>
              </a:extLst>
            </p:cNvPr>
            <p:cNvCxnSpPr>
              <a:cxnSpLocks/>
            </p:cNvCxnSpPr>
            <p:nvPr/>
          </p:nvCxnSpPr>
          <p:spPr bwMode="auto">
            <a:xfrm>
              <a:off x="8250478" y="32366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3" name="Straight Connector 32072">
              <a:extLst>
                <a:ext uri="{FF2B5EF4-FFF2-40B4-BE49-F238E27FC236}">
                  <a16:creationId xmlns:a16="http://schemas.microsoft.com/office/drawing/2014/main" id="{77507E15-F950-4A30-2E80-45600F1747C7}"/>
                </a:ext>
              </a:extLst>
            </p:cNvPr>
            <p:cNvCxnSpPr>
              <a:cxnSpLocks/>
            </p:cNvCxnSpPr>
            <p:nvPr/>
          </p:nvCxnSpPr>
          <p:spPr bwMode="auto">
            <a:xfrm>
              <a:off x="8174278" y="32397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4" name="Straight Connector 32073">
              <a:extLst>
                <a:ext uri="{FF2B5EF4-FFF2-40B4-BE49-F238E27FC236}">
                  <a16:creationId xmlns:a16="http://schemas.microsoft.com/office/drawing/2014/main" id="{A47EF49C-D980-EAC5-F9F5-0DBC1FE190FB}"/>
                </a:ext>
              </a:extLst>
            </p:cNvPr>
            <p:cNvCxnSpPr>
              <a:cxnSpLocks/>
            </p:cNvCxnSpPr>
            <p:nvPr/>
          </p:nvCxnSpPr>
          <p:spPr bwMode="auto">
            <a:xfrm>
              <a:off x="8209203" y="32397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5" name="Straight Connector 32074">
              <a:extLst>
                <a:ext uri="{FF2B5EF4-FFF2-40B4-BE49-F238E27FC236}">
                  <a16:creationId xmlns:a16="http://schemas.microsoft.com/office/drawing/2014/main" id="{4748B671-CFD2-FFF3-33D2-FA81B032C992}"/>
                </a:ext>
              </a:extLst>
            </p:cNvPr>
            <p:cNvCxnSpPr>
              <a:cxnSpLocks/>
            </p:cNvCxnSpPr>
            <p:nvPr/>
          </p:nvCxnSpPr>
          <p:spPr bwMode="auto">
            <a:xfrm>
              <a:off x="8329853" y="323977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6" name="Straight Connector 32075">
              <a:extLst>
                <a:ext uri="{FF2B5EF4-FFF2-40B4-BE49-F238E27FC236}">
                  <a16:creationId xmlns:a16="http://schemas.microsoft.com/office/drawing/2014/main" id="{365B6A0D-48D4-2B63-86BA-34ED574A3573}"/>
                </a:ext>
              </a:extLst>
            </p:cNvPr>
            <p:cNvCxnSpPr>
              <a:cxnSpLocks/>
            </p:cNvCxnSpPr>
            <p:nvPr/>
          </p:nvCxnSpPr>
          <p:spPr bwMode="auto">
            <a:xfrm>
              <a:off x="8377478" y="32366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7" name="Straight Connector 32076">
              <a:extLst>
                <a:ext uri="{FF2B5EF4-FFF2-40B4-BE49-F238E27FC236}">
                  <a16:creationId xmlns:a16="http://schemas.microsoft.com/office/drawing/2014/main" id="{D10DD0C8-7774-1FD1-E23F-AED52B52DE20}"/>
                </a:ext>
              </a:extLst>
            </p:cNvPr>
            <p:cNvCxnSpPr>
              <a:cxnSpLocks/>
            </p:cNvCxnSpPr>
            <p:nvPr/>
          </p:nvCxnSpPr>
          <p:spPr bwMode="auto">
            <a:xfrm>
              <a:off x="8437803" y="32366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8" name="Straight Connector 32077">
              <a:extLst>
                <a:ext uri="{FF2B5EF4-FFF2-40B4-BE49-F238E27FC236}">
                  <a16:creationId xmlns:a16="http://schemas.microsoft.com/office/drawing/2014/main" id="{718F7D68-7DCC-7524-C70A-DB16ADBC951E}"/>
                </a:ext>
              </a:extLst>
            </p:cNvPr>
            <p:cNvCxnSpPr>
              <a:cxnSpLocks/>
            </p:cNvCxnSpPr>
            <p:nvPr/>
          </p:nvCxnSpPr>
          <p:spPr bwMode="auto">
            <a:xfrm>
              <a:off x="8409228" y="32366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79" name="Straight Connector 32078">
              <a:extLst>
                <a:ext uri="{FF2B5EF4-FFF2-40B4-BE49-F238E27FC236}">
                  <a16:creationId xmlns:a16="http://schemas.microsoft.com/office/drawing/2014/main" id="{B8184DE9-8143-12FF-4E32-C77FEDA1A6FF}"/>
                </a:ext>
              </a:extLst>
            </p:cNvPr>
            <p:cNvCxnSpPr>
              <a:cxnSpLocks/>
            </p:cNvCxnSpPr>
            <p:nvPr/>
          </p:nvCxnSpPr>
          <p:spPr bwMode="auto">
            <a:xfrm>
              <a:off x="8488603" y="3233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0" name="Straight Connector 32079">
              <a:extLst>
                <a:ext uri="{FF2B5EF4-FFF2-40B4-BE49-F238E27FC236}">
                  <a16:creationId xmlns:a16="http://schemas.microsoft.com/office/drawing/2014/main" id="{1D980A29-7440-B17D-53EC-AC43843FD033}"/>
                </a:ext>
              </a:extLst>
            </p:cNvPr>
            <p:cNvCxnSpPr>
              <a:cxnSpLocks/>
            </p:cNvCxnSpPr>
            <p:nvPr/>
          </p:nvCxnSpPr>
          <p:spPr bwMode="auto">
            <a:xfrm>
              <a:off x="8583853" y="3233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1" name="Straight Connector 32080">
              <a:extLst>
                <a:ext uri="{FF2B5EF4-FFF2-40B4-BE49-F238E27FC236}">
                  <a16:creationId xmlns:a16="http://schemas.microsoft.com/office/drawing/2014/main" id="{5B14BF03-8386-48A5-54A6-E3B5D2014901}"/>
                </a:ext>
              </a:extLst>
            </p:cNvPr>
            <p:cNvCxnSpPr>
              <a:cxnSpLocks/>
            </p:cNvCxnSpPr>
            <p:nvPr/>
          </p:nvCxnSpPr>
          <p:spPr bwMode="auto">
            <a:xfrm>
              <a:off x="8523528" y="3233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2" name="Straight Connector 32081">
              <a:extLst>
                <a:ext uri="{FF2B5EF4-FFF2-40B4-BE49-F238E27FC236}">
                  <a16:creationId xmlns:a16="http://schemas.microsoft.com/office/drawing/2014/main" id="{8B847650-79B8-C1CA-6A3F-9FCE6F0862DE}"/>
                </a:ext>
              </a:extLst>
            </p:cNvPr>
            <p:cNvCxnSpPr>
              <a:cxnSpLocks/>
            </p:cNvCxnSpPr>
            <p:nvPr/>
          </p:nvCxnSpPr>
          <p:spPr bwMode="auto">
            <a:xfrm>
              <a:off x="8555278" y="3233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3" name="Straight Connector 32082">
              <a:extLst>
                <a:ext uri="{FF2B5EF4-FFF2-40B4-BE49-F238E27FC236}">
                  <a16:creationId xmlns:a16="http://schemas.microsoft.com/office/drawing/2014/main" id="{7FAA2271-4FA3-2C17-BC44-B074CD7AD850}"/>
                </a:ext>
              </a:extLst>
            </p:cNvPr>
            <p:cNvCxnSpPr>
              <a:cxnSpLocks/>
            </p:cNvCxnSpPr>
            <p:nvPr/>
          </p:nvCxnSpPr>
          <p:spPr bwMode="auto">
            <a:xfrm>
              <a:off x="8637828" y="32366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4" name="Straight Connector 32083">
              <a:extLst>
                <a:ext uri="{FF2B5EF4-FFF2-40B4-BE49-F238E27FC236}">
                  <a16:creationId xmlns:a16="http://schemas.microsoft.com/office/drawing/2014/main" id="{BDCFAAAB-16B7-4C73-53C4-9E4781F7D250}"/>
                </a:ext>
              </a:extLst>
            </p:cNvPr>
            <p:cNvCxnSpPr>
              <a:cxnSpLocks/>
            </p:cNvCxnSpPr>
            <p:nvPr/>
          </p:nvCxnSpPr>
          <p:spPr bwMode="auto">
            <a:xfrm>
              <a:off x="8707678" y="3233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5" name="Straight Connector 32084">
              <a:extLst>
                <a:ext uri="{FF2B5EF4-FFF2-40B4-BE49-F238E27FC236}">
                  <a16:creationId xmlns:a16="http://schemas.microsoft.com/office/drawing/2014/main" id="{7BE2E408-5D36-144D-A113-C8F50C4D4DD1}"/>
                </a:ext>
              </a:extLst>
            </p:cNvPr>
            <p:cNvCxnSpPr>
              <a:cxnSpLocks/>
            </p:cNvCxnSpPr>
            <p:nvPr/>
          </p:nvCxnSpPr>
          <p:spPr bwMode="auto">
            <a:xfrm>
              <a:off x="8672753" y="32366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6" name="Straight Connector 32085">
              <a:extLst>
                <a:ext uri="{FF2B5EF4-FFF2-40B4-BE49-F238E27FC236}">
                  <a16:creationId xmlns:a16="http://schemas.microsoft.com/office/drawing/2014/main" id="{94B38005-BB85-8269-0D0F-A3B52FFBF804}"/>
                </a:ext>
              </a:extLst>
            </p:cNvPr>
            <p:cNvCxnSpPr>
              <a:cxnSpLocks/>
            </p:cNvCxnSpPr>
            <p:nvPr/>
          </p:nvCxnSpPr>
          <p:spPr bwMode="auto">
            <a:xfrm>
              <a:off x="8758478" y="3233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7" name="Straight Connector 32086">
              <a:extLst>
                <a:ext uri="{FF2B5EF4-FFF2-40B4-BE49-F238E27FC236}">
                  <a16:creationId xmlns:a16="http://schemas.microsoft.com/office/drawing/2014/main" id="{E08BC84B-01AE-83D2-5EA7-1A689B433E21}"/>
                </a:ext>
              </a:extLst>
            </p:cNvPr>
            <p:cNvCxnSpPr>
              <a:cxnSpLocks/>
            </p:cNvCxnSpPr>
            <p:nvPr/>
          </p:nvCxnSpPr>
          <p:spPr bwMode="auto">
            <a:xfrm>
              <a:off x="8872778" y="323025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8" name="Straight Connector 32087">
              <a:extLst>
                <a:ext uri="{FF2B5EF4-FFF2-40B4-BE49-F238E27FC236}">
                  <a16:creationId xmlns:a16="http://schemas.microsoft.com/office/drawing/2014/main" id="{21DCF460-30CE-A638-B92F-99C73AF5118B}"/>
                </a:ext>
              </a:extLst>
            </p:cNvPr>
            <p:cNvCxnSpPr>
              <a:cxnSpLocks/>
            </p:cNvCxnSpPr>
            <p:nvPr/>
          </p:nvCxnSpPr>
          <p:spPr bwMode="auto">
            <a:xfrm>
              <a:off x="8796578" y="32334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32089" name="Straight Connector 32088">
              <a:extLst>
                <a:ext uri="{FF2B5EF4-FFF2-40B4-BE49-F238E27FC236}">
                  <a16:creationId xmlns:a16="http://schemas.microsoft.com/office/drawing/2014/main" id="{7D352BB3-EA14-B7CF-035D-A040E5298322}"/>
                </a:ext>
              </a:extLst>
            </p:cNvPr>
            <p:cNvCxnSpPr>
              <a:cxnSpLocks/>
            </p:cNvCxnSpPr>
            <p:nvPr/>
          </p:nvCxnSpPr>
          <p:spPr bwMode="auto">
            <a:xfrm>
              <a:off x="8831503" y="3230251"/>
              <a:ext cx="0" cy="68048"/>
            </a:xfrm>
            <a:prstGeom prst="line">
              <a:avLst/>
            </a:prstGeom>
            <a:noFill/>
            <a:ln w="28575" cap="flat" cmpd="sng" algn="ctr">
              <a:solidFill>
                <a:schemeClr val="accent3"/>
              </a:solidFill>
              <a:prstDash val="solid"/>
              <a:round/>
              <a:headEnd type="none" w="med" len="med"/>
              <a:tailEnd type="none" w="med" len="med"/>
            </a:ln>
            <a:effectLst/>
          </p:spPr>
        </p:cxnSp>
      </p:grpSp>
      <p:grpSp>
        <p:nvGrpSpPr>
          <p:cNvPr id="32188" name="Group 32187">
            <a:extLst>
              <a:ext uri="{FF2B5EF4-FFF2-40B4-BE49-F238E27FC236}">
                <a16:creationId xmlns:a16="http://schemas.microsoft.com/office/drawing/2014/main" id="{FFC361C8-4DA4-E402-DCF8-C26D33A805FD}"/>
              </a:ext>
            </a:extLst>
          </p:cNvPr>
          <p:cNvGrpSpPr/>
          <p:nvPr/>
        </p:nvGrpSpPr>
        <p:grpSpPr>
          <a:xfrm>
            <a:off x="3281486" y="1929560"/>
            <a:ext cx="5584524" cy="1121676"/>
            <a:chOff x="3281486" y="1929560"/>
            <a:chExt cx="5584524" cy="1121676"/>
          </a:xfrm>
        </p:grpSpPr>
        <p:cxnSp>
          <p:nvCxnSpPr>
            <p:cNvPr id="32091" name="Straight Connector 32090">
              <a:extLst>
                <a:ext uri="{FF2B5EF4-FFF2-40B4-BE49-F238E27FC236}">
                  <a16:creationId xmlns:a16="http://schemas.microsoft.com/office/drawing/2014/main" id="{1A28A7A6-4522-C9C9-9E08-B6A86DCF9E19}"/>
                </a:ext>
              </a:extLst>
            </p:cNvPr>
            <p:cNvCxnSpPr>
              <a:cxnSpLocks/>
            </p:cNvCxnSpPr>
            <p:nvPr/>
          </p:nvCxnSpPr>
          <p:spPr bwMode="auto">
            <a:xfrm>
              <a:off x="3281486" y="192956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92" name="Straight Connector 32091">
              <a:extLst>
                <a:ext uri="{FF2B5EF4-FFF2-40B4-BE49-F238E27FC236}">
                  <a16:creationId xmlns:a16="http://schemas.microsoft.com/office/drawing/2014/main" id="{DACE48F3-52EF-35FC-7604-0EDD0EFE84F0}"/>
                </a:ext>
              </a:extLst>
            </p:cNvPr>
            <p:cNvCxnSpPr>
              <a:cxnSpLocks/>
            </p:cNvCxnSpPr>
            <p:nvPr/>
          </p:nvCxnSpPr>
          <p:spPr bwMode="auto">
            <a:xfrm>
              <a:off x="3354864" y="193144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93" name="Straight Connector 32092">
              <a:extLst>
                <a:ext uri="{FF2B5EF4-FFF2-40B4-BE49-F238E27FC236}">
                  <a16:creationId xmlns:a16="http://schemas.microsoft.com/office/drawing/2014/main" id="{0570C989-D057-FAC8-D17D-69BD37283885}"/>
                </a:ext>
              </a:extLst>
            </p:cNvPr>
            <p:cNvCxnSpPr>
              <a:cxnSpLocks/>
            </p:cNvCxnSpPr>
            <p:nvPr/>
          </p:nvCxnSpPr>
          <p:spPr bwMode="auto">
            <a:xfrm>
              <a:off x="3503500" y="194084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94" name="Straight Connector 32093">
              <a:extLst>
                <a:ext uri="{FF2B5EF4-FFF2-40B4-BE49-F238E27FC236}">
                  <a16:creationId xmlns:a16="http://schemas.microsoft.com/office/drawing/2014/main" id="{8547CA91-8775-8341-A9F5-2B5AF1892EE9}"/>
                </a:ext>
              </a:extLst>
            </p:cNvPr>
            <p:cNvCxnSpPr>
              <a:cxnSpLocks/>
            </p:cNvCxnSpPr>
            <p:nvPr/>
          </p:nvCxnSpPr>
          <p:spPr bwMode="auto">
            <a:xfrm>
              <a:off x="3599457" y="195778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95" name="Straight Connector 32094">
              <a:extLst>
                <a:ext uri="{FF2B5EF4-FFF2-40B4-BE49-F238E27FC236}">
                  <a16:creationId xmlns:a16="http://schemas.microsoft.com/office/drawing/2014/main" id="{207D05F3-2826-AAB1-5D93-4F3FEE7E23D5}"/>
                </a:ext>
              </a:extLst>
            </p:cNvPr>
            <p:cNvCxnSpPr>
              <a:cxnSpLocks/>
            </p:cNvCxnSpPr>
            <p:nvPr/>
          </p:nvCxnSpPr>
          <p:spPr bwMode="auto">
            <a:xfrm>
              <a:off x="3834641" y="201234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96" name="Straight Connector 32095">
              <a:extLst>
                <a:ext uri="{FF2B5EF4-FFF2-40B4-BE49-F238E27FC236}">
                  <a16:creationId xmlns:a16="http://schemas.microsoft.com/office/drawing/2014/main" id="{08C3579B-C35D-6653-3D1E-057947859B6A}"/>
                </a:ext>
              </a:extLst>
            </p:cNvPr>
            <p:cNvCxnSpPr>
              <a:cxnSpLocks/>
            </p:cNvCxnSpPr>
            <p:nvPr/>
          </p:nvCxnSpPr>
          <p:spPr bwMode="auto">
            <a:xfrm>
              <a:off x="3915544" y="202175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97" name="Straight Connector 32096">
              <a:extLst>
                <a:ext uri="{FF2B5EF4-FFF2-40B4-BE49-F238E27FC236}">
                  <a16:creationId xmlns:a16="http://schemas.microsoft.com/office/drawing/2014/main" id="{2FA6C345-536A-8159-A2A1-ECB4C0A46189}"/>
                </a:ext>
              </a:extLst>
            </p:cNvPr>
            <p:cNvCxnSpPr>
              <a:cxnSpLocks/>
            </p:cNvCxnSpPr>
            <p:nvPr/>
          </p:nvCxnSpPr>
          <p:spPr bwMode="auto">
            <a:xfrm>
              <a:off x="3988923" y="204997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98" name="Straight Connector 32097">
              <a:extLst>
                <a:ext uri="{FF2B5EF4-FFF2-40B4-BE49-F238E27FC236}">
                  <a16:creationId xmlns:a16="http://schemas.microsoft.com/office/drawing/2014/main" id="{3CF4E051-C040-C27A-EDF2-7CC80185D1B0}"/>
                </a:ext>
              </a:extLst>
            </p:cNvPr>
            <p:cNvCxnSpPr>
              <a:cxnSpLocks/>
            </p:cNvCxnSpPr>
            <p:nvPr/>
          </p:nvCxnSpPr>
          <p:spPr bwMode="auto">
            <a:xfrm>
              <a:off x="4160137" y="212335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099" name="Straight Connector 32098">
              <a:extLst>
                <a:ext uri="{FF2B5EF4-FFF2-40B4-BE49-F238E27FC236}">
                  <a16:creationId xmlns:a16="http://schemas.microsoft.com/office/drawing/2014/main" id="{F401316A-E4B2-4063-1EA2-6D7032A88F27}"/>
                </a:ext>
              </a:extLst>
            </p:cNvPr>
            <p:cNvCxnSpPr>
              <a:cxnSpLocks/>
            </p:cNvCxnSpPr>
            <p:nvPr/>
          </p:nvCxnSpPr>
          <p:spPr bwMode="auto">
            <a:xfrm>
              <a:off x="4368982" y="216286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0" name="Straight Connector 32099">
              <a:extLst>
                <a:ext uri="{FF2B5EF4-FFF2-40B4-BE49-F238E27FC236}">
                  <a16:creationId xmlns:a16="http://schemas.microsoft.com/office/drawing/2014/main" id="{2A0B3AA9-DE73-0879-0E23-41B6CB039E5B}"/>
                </a:ext>
              </a:extLst>
            </p:cNvPr>
            <p:cNvCxnSpPr>
              <a:cxnSpLocks/>
            </p:cNvCxnSpPr>
            <p:nvPr/>
          </p:nvCxnSpPr>
          <p:spPr bwMode="auto">
            <a:xfrm>
              <a:off x="4393441" y="216098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1" name="Straight Connector 32100">
              <a:extLst>
                <a:ext uri="{FF2B5EF4-FFF2-40B4-BE49-F238E27FC236}">
                  <a16:creationId xmlns:a16="http://schemas.microsoft.com/office/drawing/2014/main" id="{7CD74012-AFCC-C622-E022-196B91533D8C}"/>
                </a:ext>
              </a:extLst>
            </p:cNvPr>
            <p:cNvCxnSpPr>
              <a:cxnSpLocks/>
            </p:cNvCxnSpPr>
            <p:nvPr/>
          </p:nvCxnSpPr>
          <p:spPr bwMode="auto">
            <a:xfrm>
              <a:off x="4628626" y="222307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2" name="Straight Connector 32101">
              <a:extLst>
                <a:ext uri="{FF2B5EF4-FFF2-40B4-BE49-F238E27FC236}">
                  <a16:creationId xmlns:a16="http://schemas.microsoft.com/office/drawing/2014/main" id="{3933CB62-EE2D-C448-BC77-F8FA92B5B1C1}"/>
                </a:ext>
              </a:extLst>
            </p:cNvPr>
            <p:cNvCxnSpPr>
              <a:cxnSpLocks/>
            </p:cNvCxnSpPr>
            <p:nvPr/>
          </p:nvCxnSpPr>
          <p:spPr bwMode="auto">
            <a:xfrm>
              <a:off x="4705767" y="223248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3" name="Straight Connector 32102">
              <a:extLst>
                <a:ext uri="{FF2B5EF4-FFF2-40B4-BE49-F238E27FC236}">
                  <a16:creationId xmlns:a16="http://schemas.microsoft.com/office/drawing/2014/main" id="{D8BD232F-1C36-B852-3672-801BABD4DA4B}"/>
                </a:ext>
              </a:extLst>
            </p:cNvPr>
            <p:cNvCxnSpPr>
              <a:cxnSpLocks/>
            </p:cNvCxnSpPr>
            <p:nvPr/>
          </p:nvCxnSpPr>
          <p:spPr bwMode="auto">
            <a:xfrm>
              <a:off x="4760330" y="224188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4" name="Straight Connector 32103">
              <a:extLst>
                <a:ext uri="{FF2B5EF4-FFF2-40B4-BE49-F238E27FC236}">
                  <a16:creationId xmlns:a16="http://schemas.microsoft.com/office/drawing/2014/main" id="{118C4137-BF5C-A574-E03B-01C1D39B8D3E}"/>
                </a:ext>
              </a:extLst>
            </p:cNvPr>
            <p:cNvCxnSpPr>
              <a:cxnSpLocks/>
            </p:cNvCxnSpPr>
            <p:nvPr/>
          </p:nvCxnSpPr>
          <p:spPr bwMode="auto">
            <a:xfrm>
              <a:off x="4871337" y="227010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5" name="Straight Connector 32104">
              <a:extLst>
                <a:ext uri="{FF2B5EF4-FFF2-40B4-BE49-F238E27FC236}">
                  <a16:creationId xmlns:a16="http://schemas.microsoft.com/office/drawing/2014/main" id="{73C32281-2723-DAD3-D90D-457D3DF2BC6F}"/>
                </a:ext>
              </a:extLst>
            </p:cNvPr>
            <p:cNvCxnSpPr>
              <a:cxnSpLocks/>
            </p:cNvCxnSpPr>
            <p:nvPr/>
          </p:nvCxnSpPr>
          <p:spPr bwMode="auto">
            <a:xfrm>
              <a:off x="4967293" y="228704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6" name="Straight Connector 32105">
              <a:extLst>
                <a:ext uri="{FF2B5EF4-FFF2-40B4-BE49-F238E27FC236}">
                  <a16:creationId xmlns:a16="http://schemas.microsoft.com/office/drawing/2014/main" id="{E62D2584-9E04-BA73-1500-D8A92C8563A4}"/>
                </a:ext>
              </a:extLst>
            </p:cNvPr>
            <p:cNvCxnSpPr>
              <a:cxnSpLocks/>
            </p:cNvCxnSpPr>
            <p:nvPr/>
          </p:nvCxnSpPr>
          <p:spPr bwMode="auto">
            <a:xfrm>
              <a:off x="5157322" y="233031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7" name="Straight Connector 32106">
              <a:extLst>
                <a:ext uri="{FF2B5EF4-FFF2-40B4-BE49-F238E27FC236}">
                  <a16:creationId xmlns:a16="http://schemas.microsoft.com/office/drawing/2014/main" id="{045CE8DA-0B50-EF77-D3DE-474255BE2C65}"/>
                </a:ext>
              </a:extLst>
            </p:cNvPr>
            <p:cNvCxnSpPr>
              <a:cxnSpLocks/>
            </p:cNvCxnSpPr>
            <p:nvPr/>
          </p:nvCxnSpPr>
          <p:spPr bwMode="auto">
            <a:xfrm>
              <a:off x="5298434" y="234724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8" name="Straight Connector 32107">
              <a:extLst>
                <a:ext uri="{FF2B5EF4-FFF2-40B4-BE49-F238E27FC236}">
                  <a16:creationId xmlns:a16="http://schemas.microsoft.com/office/drawing/2014/main" id="{E07E6379-616F-C94D-683E-154B3B8E850B}"/>
                </a:ext>
              </a:extLst>
            </p:cNvPr>
            <p:cNvCxnSpPr>
              <a:cxnSpLocks/>
            </p:cNvCxnSpPr>
            <p:nvPr/>
          </p:nvCxnSpPr>
          <p:spPr bwMode="auto">
            <a:xfrm>
              <a:off x="5228819" y="234536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09" name="Straight Connector 32108">
              <a:extLst>
                <a:ext uri="{FF2B5EF4-FFF2-40B4-BE49-F238E27FC236}">
                  <a16:creationId xmlns:a16="http://schemas.microsoft.com/office/drawing/2014/main" id="{9EC77E7A-58C2-0383-50A4-253F1462D4F3}"/>
                </a:ext>
              </a:extLst>
            </p:cNvPr>
            <p:cNvCxnSpPr>
              <a:cxnSpLocks/>
            </p:cNvCxnSpPr>
            <p:nvPr/>
          </p:nvCxnSpPr>
          <p:spPr bwMode="auto">
            <a:xfrm>
              <a:off x="5601353" y="241310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0" name="Straight Connector 32109">
              <a:extLst>
                <a:ext uri="{FF2B5EF4-FFF2-40B4-BE49-F238E27FC236}">
                  <a16:creationId xmlns:a16="http://schemas.microsoft.com/office/drawing/2014/main" id="{6BBB48C1-F2A5-A5C0-9A72-8B77210C21D6}"/>
                </a:ext>
              </a:extLst>
            </p:cNvPr>
            <p:cNvCxnSpPr>
              <a:cxnSpLocks/>
            </p:cNvCxnSpPr>
            <p:nvPr/>
          </p:nvCxnSpPr>
          <p:spPr bwMode="auto">
            <a:xfrm>
              <a:off x="5686019" y="241498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1" name="Straight Connector 32110">
              <a:extLst>
                <a:ext uri="{FF2B5EF4-FFF2-40B4-BE49-F238E27FC236}">
                  <a16:creationId xmlns:a16="http://schemas.microsoft.com/office/drawing/2014/main" id="{7DAFBDB0-3230-295A-1D00-1075830E2B17}"/>
                </a:ext>
              </a:extLst>
            </p:cNvPr>
            <p:cNvCxnSpPr>
              <a:cxnSpLocks/>
            </p:cNvCxnSpPr>
            <p:nvPr/>
          </p:nvCxnSpPr>
          <p:spPr bwMode="auto">
            <a:xfrm>
              <a:off x="5838420" y="245073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2" name="Straight Connector 32111">
              <a:extLst>
                <a:ext uri="{FF2B5EF4-FFF2-40B4-BE49-F238E27FC236}">
                  <a16:creationId xmlns:a16="http://schemas.microsoft.com/office/drawing/2014/main" id="{D41D39D9-F9B1-965E-9752-7A947D3125B4}"/>
                </a:ext>
              </a:extLst>
            </p:cNvPr>
            <p:cNvCxnSpPr>
              <a:cxnSpLocks/>
            </p:cNvCxnSpPr>
            <p:nvPr/>
          </p:nvCxnSpPr>
          <p:spPr bwMode="auto">
            <a:xfrm>
              <a:off x="5889220" y="245261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3" name="Straight Connector 32112">
              <a:extLst>
                <a:ext uri="{FF2B5EF4-FFF2-40B4-BE49-F238E27FC236}">
                  <a16:creationId xmlns:a16="http://schemas.microsoft.com/office/drawing/2014/main" id="{241ADCF5-C953-D0E7-347A-C8064C4C9ACC}"/>
                </a:ext>
              </a:extLst>
            </p:cNvPr>
            <p:cNvCxnSpPr>
              <a:cxnSpLocks/>
            </p:cNvCxnSpPr>
            <p:nvPr/>
          </p:nvCxnSpPr>
          <p:spPr bwMode="auto">
            <a:xfrm>
              <a:off x="6305028" y="254480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4" name="Straight Connector 32113">
              <a:extLst>
                <a:ext uri="{FF2B5EF4-FFF2-40B4-BE49-F238E27FC236}">
                  <a16:creationId xmlns:a16="http://schemas.microsoft.com/office/drawing/2014/main" id="{8598D622-2095-A5E2-3D12-B7832FAD4192}"/>
                </a:ext>
              </a:extLst>
            </p:cNvPr>
            <p:cNvCxnSpPr>
              <a:cxnSpLocks/>
            </p:cNvCxnSpPr>
            <p:nvPr/>
          </p:nvCxnSpPr>
          <p:spPr bwMode="auto">
            <a:xfrm>
              <a:off x="6325724" y="254292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5" name="Straight Connector 32114">
              <a:extLst>
                <a:ext uri="{FF2B5EF4-FFF2-40B4-BE49-F238E27FC236}">
                  <a16:creationId xmlns:a16="http://schemas.microsoft.com/office/drawing/2014/main" id="{206AA231-3B9B-073E-FA45-5F793D8D9D7F}"/>
                </a:ext>
              </a:extLst>
            </p:cNvPr>
            <p:cNvCxnSpPr>
              <a:cxnSpLocks/>
            </p:cNvCxnSpPr>
            <p:nvPr/>
          </p:nvCxnSpPr>
          <p:spPr bwMode="auto">
            <a:xfrm>
              <a:off x="6402865" y="255985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6" name="Straight Connector 32115">
              <a:extLst>
                <a:ext uri="{FF2B5EF4-FFF2-40B4-BE49-F238E27FC236}">
                  <a16:creationId xmlns:a16="http://schemas.microsoft.com/office/drawing/2014/main" id="{6C172D1C-130F-0815-4763-1C026CF4B0D8}"/>
                </a:ext>
              </a:extLst>
            </p:cNvPr>
            <p:cNvCxnSpPr>
              <a:cxnSpLocks/>
            </p:cNvCxnSpPr>
            <p:nvPr/>
          </p:nvCxnSpPr>
          <p:spPr bwMode="auto">
            <a:xfrm>
              <a:off x="5987057" y="247142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7" name="Straight Connector 32116">
              <a:extLst>
                <a:ext uri="{FF2B5EF4-FFF2-40B4-BE49-F238E27FC236}">
                  <a16:creationId xmlns:a16="http://schemas.microsoft.com/office/drawing/2014/main" id="{E0273831-F726-DB6A-1A77-86678407643B}"/>
                </a:ext>
              </a:extLst>
            </p:cNvPr>
            <p:cNvCxnSpPr>
              <a:cxnSpLocks/>
            </p:cNvCxnSpPr>
            <p:nvPr/>
          </p:nvCxnSpPr>
          <p:spPr bwMode="auto">
            <a:xfrm>
              <a:off x="6011517" y="247707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8" name="Straight Connector 32117">
              <a:extLst>
                <a:ext uri="{FF2B5EF4-FFF2-40B4-BE49-F238E27FC236}">
                  <a16:creationId xmlns:a16="http://schemas.microsoft.com/office/drawing/2014/main" id="{1580704B-66FC-0FE0-DAA8-F18B254C5F9D}"/>
                </a:ext>
              </a:extLst>
            </p:cNvPr>
            <p:cNvCxnSpPr>
              <a:cxnSpLocks/>
            </p:cNvCxnSpPr>
            <p:nvPr/>
          </p:nvCxnSpPr>
          <p:spPr bwMode="auto">
            <a:xfrm>
              <a:off x="6175206" y="251658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19" name="Straight Connector 32118">
              <a:extLst>
                <a:ext uri="{FF2B5EF4-FFF2-40B4-BE49-F238E27FC236}">
                  <a16:creationId xmlns:a16="http://schemas.microsoft.com/office/drawing/2014/main" id="{79DAC1B1-DCCC-8DF9-F3B3-41DE1517CFA1}"/>
                </a:ext>
              </a:extLst>
            </p:cNvPr>
            <p:cNvCxnSpPr>
              <a:cxnSpLocks/>
            </p:cNvCxnSpPr>
            <p:nvPr/>
          </p:nvCxnSpPr>
          <p:spPr bwMode="auto">
            <a:xfrm>
              <a:off x="6149152" y="251093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0" name="Straight Connector 32119">
              <a:extLst>
                <a:ext uri="{FF2B5EF4-FFF2-40B4-BE49-F238E27FC236}">
                  <a16:creationId xmlns:a16="http://schemas.microsoft.com/office/drawing/2014/main" id="{FBB59E31-4113-6DFA-0C7B-11EEBF697C4D}"/>
                </a:ext>
              </a:extLst>
            </p:cNvPr>
            <p:cNvCxnSpPr>
              <a:cxnSpLocks/>
            </p:cNvCxnSpPr>
            <p:nvPr/>
          </p:nvCxnSpPr>
          <p:spPr bwMode="auto">
            <a:xfrm>
              <a:off x="6069659" y="249776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1" name="Straight Connector 32120">
              <a:extLst>
                <a:ext uri="{FF2B5EF4-FFF2-40B4-BE49-F238E27FC236}">
                  <a16:creationId xmlns:a16="http://schemas.microsoft.com/office/drawing/2014/main" id="{202A121A-A80E-52C1-2150-729F3CA6CE15}"/>
                </a:ext>
              </a:extLst>
            </p:cNvPr>
            <p:cNvCxnSpPr>
              <a:cxnSpLocks/>
            </p:cNvCxnSpPr>
            <p:nvPr/>
          </p:nvCxnSpPr>
          <p:spPr bwMode="auto">
            <a:xfrm>
              <a:off x="6041620" y="248836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2" name="Straight Connector 32121">
              <a:extLst>
                <a:ext uri="{FF2B5EF4-FFF2-40B4-BE49-F238E27FC236}">
                  <a16:creationId xmlns:a16="http://schemas.microsoft.com/office/drawing/2014/main" id="{2B90B353-9668-C1F5-18CB-1949B8439EA5}"/>
                </a:ext>
              </a:extLst>
            </p:cNvPr>
            <p:cNvCxnSpPr>
              <a:cxnSpLocks/>
            </p:cNvCxnSpPr>
            <p:nvPr/>
          </p:nvCxnSpPr>
          <p:spPr bwMode="auto">
            <a:xfrm>
              <a:off x="6097881" y="250717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3" name="Straight Connector 32122">
              <a:extLst>
                <a:ext uri="{FF2B5EF4-FFF2-40B4-BE49-F238E27FC236}">
                  <a16:creationId xmlns:a16="http://schemas.microsoft.com/office/drawing/2014/main" id="{E6ACAC1A-1798-1AA2-DC37-FD41A69E7C2F}"/>
                </a:ext>
              </a:extLst>
            </p:cNvPr>
            <p:cNvCxnSpPr>
              <a:cxnSpLocks/>
            </p:cNvCxnSpPr>
            <p:nvPr/>
          </p:nvCxnSpPr>
          <p:spPr bwMode="auto">
            <a:xfrm>
              <a:off x="6122811" y="250905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4" name="Straight Connector 32123">
              <a:extLst>
                <a:ext uri="{FF2B5EF4-FFF2-40B4-BE49-F238E27FC236}">
                  <a16:creationId xmlns:a16="http://schemas.microsoft.com/office/drawing/2014/main" id="{A337BD7C-2B3D-CC46-07E6-36CCFFC31C7F}"/>
                </a:ext>
              </a:extLst>
            </p:cNvPr>
            <p:cNvCxnSpPr>
              <a:cxnSpLocks/>
            </p:cNvCxnSpPr>
            <p:nvPr/>
          </p:nvCxnSpPr>
          <p:spPr bwMode="auto">
            <a:xfrm>
              <a:off x="6467122" y="256173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5" name="Straight Connector 32124">
              <a:extLst>
                <a:ext uri="{FF2B5EF4-FFF2-40B4-BE49-F238E27FC236}">
                  <a16:creationId xmlns:a16="http://schemas.microsoft.com/office/drawing/2014/main" id="{03E40E38-7ACB-402B-D35A-ECB094105221}"/>
                </a:ext>
              </a:extLst>
            </p:cNvPr>
            <p:cNvCxnSpPr>
              <a:cxnSpLocks/>
            </p:cNvCxnSpPr>
            <p:nvPr/>
          </p:nvCxnSpPr>
          <p:spPr bwMode="auto">
            <a:xfrm>
              <a:off x="6502871" y="257867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6" name="Straight Connector 32125">
              <a:extLst>
                <a:ext uri="{FF2B5EF4-FFF2-40B4-BE49-F238E27FC236}">
                  <a16:creationId xmlns:a16="http://schemas.microsoft.com/office/drawing/2014/main" id="{7976A44D-64A3-9C73-2614-30E580F44F83}"/>
                </a:ext>
              </a:extLst>
            </p:cNvPr>
            <p:cNvCxnSpPr>
              <a:cxnSpLocks/>
            </p:cNvCxnSpPr>
            <p:nvPr/>
          </p:nvCxnSpPr>
          <p:spPr bwMode="auto">
            <a:xfrm>
              <a:off x="6572485" y="258055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7" name="Straight Connector 32126">
              <a:extLst>
                <a:ext uri="{FF2B5EF4-FFF2-40B4-BE49-F238E27FC236}">
                  <a16:creationId xmlns:a16="http://schemas.microsoft.com/office/drawing/2014/main" id="{00753CA4-E949-20B1-A0B5-B9F8901A6612}"/>
                </a:ext>
              </a:extLst>
            </p:cNvPr>
            <p:cNvCxnSpPr>
              <a:cxnSpLocks/>
            </p:cNvCxnSpPr>
            <p:nvPr/>
          </p:nvCxnSpPr>
          <p:spPr bwMode="auto">
            <a:xfrm>
              <a:off x="6892337" y="266710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8" name="Straight Connector 32127">
              <a:extLst>
                <a:ext uri="{FF2B5EF4-FFF2-40B4-BE49-F238E27FC236}">
                  <a16:creationId xmlns:a16="http://schemas.microsoft.com/office/drawing/2014/main" id="{83D85356-0087-0545-7EB0-323A9D1BC5A7}"/>
                </a:ext>
              </a:extLst>
            </p:cNvPr>
            <p:cNvCxnSpPr>
              <a:cxnSpLocks/>
            </p:cNvCxnSpPr>
            <p:nvPr/>
          </p:nvCxnSpPr>
          <p:spPr bwMode="auto">
            <a:xfrm>
              <a:off x="6826486" y="265769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29" name="Straight Connector 32128">
              <a:extLst>
                <a:ext uri="{FF2B5EF4-FFF2-40B4-BE49-F238E27FC236}">
                  <a16:creationId xmlns:a16="http://schemas.microsoft.com/office/drawing/2014/main" id="{6A65576E-3AAF-646A-9628-578E68659AF6}"/>
                </a:ext>
              </a:extLst>
            </p:cNvPr>
            <p:cNvCxnSpPr>
              <a:cxnSpLocks/>
            </p:cNvCxnSpPr>
            <p:nvPr/>
          </p:nvCxnSpPr>
          <p:spPr bwMode="auto">
            <a:xfrm>
              <a:off x="6538620" y="258055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0" name="Straight Connector 32129">
              <a:extLst>
                <a:ext uri="{FF2B5EF4-FFF2-40B4-BE49-F238E27FC236}">
                  <a16:creationId xmlns:a16="http://schemas.microsoft.com/office/drawing/2014/main" id="{D6CE0122-97BF-4A99-19A7-0A5F5F49B166}"/>
                </a:ext>
              </a:extLst>
            </p:cNvPr>
            <p:cNvCxnSpPr>
              <a:cxnSpLocks/>
            </p:cNvCxnSpPr>
            <p:nvPr/>
          </p:nvCxnSpPr>
          <p:spPr bwMode="auto">
            <a:xfrm>
              <a:off x="6600707" y="258243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1" name="Straight Connector 32130">
              <a:extLst>
                <a:ext uri="{FF2B5EF4-FFF2-40B4-BE49-F238E27FC236}">
                  <a16:creationId xmlns:a16="http://schemas.microsoft.com/office/drawing/2014/main" id="{8B575AD7-6897-5B6D-C091-CA61FFCF0164}"/>
                </a:ext>
              </a:extLst>
            </p:cNvPr>
            <p:cNvCxnSpPr>
              <a:cxnSpLocks/>
            </p:cNvCxnSpPr>
            <p:nvPr/>
          </p:nvCxnSpPr>
          <p:spPr bwMode="auto">
            <a:xfrm>
              <a:off x="6636456" y="258431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2" name="Straight Connector 32131">
              <a:extLst>
                <a:ext uri="{FF2B5EF4-FFF2-40B4-BE49-F238E27FC236}">
                  <a16:creationId xmlns:a16="http://schemas.microsoft.com/office/drawing/2014/main" id="{7FF455DE-188A-5890-F853-C35FA44A8FC8}"/>
                </a:ext>
              </a:extLst>
            </p:cNvPr>
            <p:cNvCxnSpPr>
              <a:cxnSpLocks/>
            </p:cNvCxnSpPr>
            <p:nvPr/>
          </p:nvCxnSpPr>
          <p:spPr bwMode="auto">
            <a:xfrm>
              <a:off x="6675966" y="258243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3" name="Straight Connector 32132">
              <a:extLst>
                <a:ext uri="{FF2B5EF4-FFF2-40B4-BE49-F238E27FC236}">
                  <a16:creationId xmlns:a16="http://schemas.microsoft.com/office/drawing/2014/main" id="{28EFFA7A-409A-3CA9-7C92-D1B0F60E0637}"/>
                </a:ext>
              </a:extLst>
            </p:cNvPr>
            <p:cNvCxnSpPr>
              <a:cxnSpLocks/>
            </p:cNvCxnSpPr>
            <p:nvPr/>
          </p:nvCxnSpPr>
          <p:spPr bwMode="auto">
            <a:xfrm>
              <a:off x="6704188" y="261818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4" name="Straight Connector 32133">
              <a:extLst>
                <a:ext uri="{FF2B5EF4-FFF2-40B4-BE49-F238E27FC236}">
                  <a16:creationId xmlns:a16="http://schemas.microsoft.com/office/drawing/2014/main" id="{1021F395-1FBA-4FE5-3C88-9395205AEE1D}"/>
                </a:ext>
              </a:extLst>
            </p:cNvPr>
            <p:cNvCxnSpPr>
              <a:cxnSpLocks/>
            </p:cNvCxnSpPr>
            <p:nvPr/>
          </p:nvCxnSpPr>
          <p:spPr bwMode="auto">
            <a:xfrm>
              <a:off x="6736174" y="262006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5" name="Straight Connector 32134">
              <a:extLst>
                <a:ext uri="{FF2B5EF4-FFF2-40B4-BE49-F238E27FC236}">
                  <a16:creationId xmlns:a16="http://schemas.microsoft.com/office/drawing/2014/main" id="{8481BD7A-D0F1-6816-DE74-174B3D06E1AF}"/>
                </a:ext>
              </a:extLst>
            </p:cNvPr>
            <p:cNvCxnSpPr>
              <a:cxnSpLocks/>
            </p:cNvCxnSpPr>
            <p:nvPr/>
          </p:nvCxnSpPr>
          <p:spPr bwMode="auto">
            <a:xfrm>
              <a:off x="6768158" y="26595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6" name="Straight Connector 32135">
              <a:extLst>
                <a:ext uri="{FF2B5EF4-FFF2-40B4-BE49-F238E27FC236}">
                  <a16:creationId xmlns:a16="http://schemas.microsoft.com/office/drawing/2014/main" id="{25BF4B09-2CFB-80D2-F821-8A5197AA55E8}"/>
                </a:ext>
              </a:extLst>
            </p:cNvPr>
            <p:cNvCxnSpPr>
              <a:cxnSpLocks/>
            </p:cNvCxnSpPr>
            <p:nvPr/>
          </p:nvCxnSpPr>
          <p:spPr bwMode="auto">
            <a:xfrm>
              <a:off x="6792617" y="266145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7" name="Straight Connector 32136">
              <a:extLst>
                <a:ext uri="{FF2B5EF4-FFF2-40B4-BE49-F238E27FC236}">
                  <a16:creationId xmlns:a16="http://schemas.microsoft.com/office/drawing/2014/main" id="{07C9201E-222D-16E3-59F2-97E55AD26005}"/>
                </a:ext>
              </a:extLst>
            </p:cNvPr>
            <p:cNvCxnSpPr>
              <a:cxnSpLocks/>
            </p:cNvCxnSpPr>
            <p:nvPr/>
          </p:nvCxnSpPr>
          <p:spPr bwMode="auto">
            <a:xfrm>
              <a:off x="6933729" y="266333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8" name="Straight Connector 32137">
              <a:extLst>
                <a:ext uri="{FF2B5EF4-FFF2-40B4-BE49-F238E27FC236}">
                  <a16:creationId xmlns:a16="http://schemas.microsoft.com/office/drawing/2014/main" id="{3404F3FB-C951-997C-83A1-7E08926F7ADD}"/>
                </a:ext>
              </a:extLst>
            </p:cNvPr>
            <p:cNvCxnSpPr>
              <a:cxnSpLocks/>
            </p:cNvCxnSpPr>
            <p:nvPr/>
          </p:nvCxnSpPr>
          <p:spPr bwMode="auto">
            <a:xfrm>
              <a:off x="6965714" y="266145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39" name="Straight Connector 32138">
              <a:extLst>
                <a:ext uri="{FF2B5EF4-FFF2-40B4-BE49-F238E27FC236}">
                  <a16:creationId xmlns:a16="http://schemas.microsoft.com/office/drawing/2014/main" id="{BA176E08-36B1-E667-DA78-D012B72F7904}"/>
                </a:ext>
              </a:extLst>
            </p:cNvPr>
            <p:cNvCxnSpPr>
              <a:cxnSpLocks/>
            </p:cNvCxnSpPr>
            <p:nvPr/>
          </p:nvCxnSpPr>
          <p:spPr bwMode="auto">
            <a:xfrm>
              <a:off x="7057907" y="267462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0" name="Straight Connector 32139">
              <a:extLst>
                <a:ext uri="{FF2B5EF4-FFF2-40B4-BE49-F238E27FC236}">
                  <a16:creationId xmlns:a16="http://schemas.microsoft.com/office/drawing/2014/main" id="{5ABDDD9C-97C8-4E0C-D61B-7FECBEED1946}"/>
                </a:ext>
              </a:extLst>
            </p:cNvPr>
            <p:cNvCxnSpPr>
              <a:cxnSpLocks/>
            </p:cNvCxnSpPr>
            <p:nvPr/>
          </p:nvCxnSpPr>
          <p:spPr bwMode="auto">
            <a:xfrm>
              <a:off x="7127522" y="26727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1" name="Straight Connector 32140">
              <a:extLst>
                <a:ext uri="{FF2B5EF4-FFF2-40B4-BE49-F238E27FC236}">
                  <a16:creationId xmlns:a16="http://schemas.microsoft.com/office/drawing/2014/main" id="{40C47261-628D-FFD5-540F-ED07E700A030}"/>
                </a:ext>
              </a:extLst>
            </p:cNvPr>
            <p:cNvCxnSpPr>
              <a:cxnSpLocks/>
            </p:cNvCxnSpPr>
            <p:nvPr/>
          </p:nvCxnSpPr>
          <p:spPr bwMode="auto">
            <a:xfrm>
              <a:off x="7232885" y="26727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2" name="Straight Connector 32141">
              <a:extLst>
                <a:ext uri="{FF2B5EF4-FFF2-40B4-BE49-F238E27FC236}">
                  <a16:creationId xmlns:a16="http://schemas.microsoft.com/office/drawing/2014/main" id="{93DEED07-B98B-5F4B-783B-5118FFC8D08E}"/>
                </a:ext>
              </a:extLst>
            </p:cNvPr>
            <p:cNvCxnSpPr>
              <a:cxnSpLocks/>
            </p:cNvCxnSpPr>
            <p:nvPr/>
          </p:nvCxnSpPr>
          <p:spPr bwMode="auto">
            <a:xfrm>
              <a:off x="7091773" y="267086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3" name="Straight Connector 32142">
              <a:extLst>
                <a:ext uri="{FF2B5EF4-FFF2-40B4-BE49-F238E27FC236}">
                  <a16:creationId xmlns:a16="http://schemas.microsoft.com/office/drawing/2014/main" id="{DE1F8242-1D46-60D2-9D87-0B749F06F2FE}"/>
                </a:ext>
              </a:extLst>
            </p:cNvPr>
            <p:cNvCxnSpPr>
              <a:cxnSpLocks/>
            </p:cNvCxnSpPr>
            <p:nvPr/>
          </p:nvCxnSpPr>
          <p:spPr bwMode="auto">
            <a:xfrm>
              <a:off x="7165151" y="26727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4" name="Straight Connector 32143">
              <a:extLst>
                <a:ext uri="{FF2B5EF4-FFF2-40B4-BE49-F238E27FC236}">
                  <a16:creationId xmlns:a16="http://schemas.microsoft.com/office/drawing/2014/main" id="{CD80A91E-2C6A-98B1-FAD0-4BE812B69C41}"/>
                </a:ext>
              </a:extLst>
            </p:cNvPr>
            <p:cNvCxnSpPr>
              <a:cxnSpLocks/>
            </p:cNvCxnSpPr>
            <p:nvPr/>
          </p:nvCxnSpPr>
          <p:spPr bwMode="auto">
            <a:xfrm>
              <a:off x="7197136" y="267086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5" name="Straight Connector 32144">
              <a:extLst>
                <a:ext uri="{FF2B5EF4-FFF2-40B4-BE49-F238E27FC236}">
                  <a16:creationId xmlns:a16="http://schemas.microsoft.com/office/drawing/2014/main" id="{59F547F4-D857-6F01-E9E1-6157EFF3CF9A}"/>
                </a:ext>
              </a:extLst>
            </p:cNvPr>
            <p:cNvCxnSpPr>
              <a:cxnSpLocks/>
            </p:cNvCxnSpPr>
            <p:nvPr/>
          </p:nvCxnSpPr>
          <p:spPr bwMode="auto">
            <a:xfrm>
              <a:off x="7567787" y="275176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6" name="Straight Connector 32145">
              <a:extLst>
                <a:ext uri="{FF2B5EF4-FFF2-40B4-BE49-F238E27FC236}">
                  <a16:creationId xmlns:a16="http://schemas.microsoft.com/office/drawing/2014/main" id="{90798024-B33C-E928-B272-5259A90C9376}"/>
                </a:ext>
              </a:extLst>
            </p:cNvPr>
            <p:cNvCxnSpPr>
              <a:cxnSpLocks/>
            </p:cNvCxnSpPr>
            <p:nvPr/>
          </p:nvCxnSpPr>
          <p:spPr bwMode="auto">
            <a:xfrm>
              <a:off x="7524514" y="273859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7" name="Straight Connector 32146">
              <a:extLst>
                <a:ext uri="{FF2B5EF4-FFF2-40B4-BE49-F238E27FC236}">
                  <a16:creationId xmlns:a16="http://schemas.microsoft.com/office/drawing/2014/main" id="{DC885F85-206C-0C16-A19A-8E2A476D6AB8}"/>
                </a:ext>
              </a:extLst>
            </p:cNvPr>
            <p:cNvCxnSpPr>
              <a:cxnSpLocks/>
            </p:cNvCxnSpPr>
            <p:nvPr/>
          </p:nvCxnSpPr>
          <p:spPr bwMode="auto">
            <a:xfrm>
              <a:off x="7485002" y="26953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8" name="Straight Connector 32147">
              <a:extLst>
                <a:ext uri="{FF2B5EF4-FFF2-40B4-BE49-F238E27FC236}">
                  <a16:creationId xmlns:a16="http://schemas.microsoft.com/office/drawing/2014/main" id="{55B19549-E84E-F37D-B7A3-A633BF1F63AD}"/>
                </a:ext>
              </a:extLst>
            </p:cNvPr>
            <p:cNvCxnSpPr>
              <a:cxnSpLocks/>
            </p:cNvCxnSpPr>
            <p:nvPr/>
          </p:nvCxnSpPr>
          <p:spPr bwMode="auto">
            <a:xfrm>
              <a:off x="7453017" y="269720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49" name="Straight Connector 32148">
              <a:extLst>
                <a:ext uri="{FF2B5EF4-FFF2-40B4-BE49-F238E27FC236}">
                  <a16:creationId xmlns:a16="http://schemas.microsoft.com/office/drawing/2014/main" id="{B4B5701E-7D2E-8349-940D-BE8569434062}"/>
                </a:ext>
              </a:extLst>
            </p:cNvPr>
            <p:cNvCxnSpPr>
              <a:cxnSpLocks/>
            </p:cNvCxnSpPr>
            <p:nvPr/>
          </p:nvCxnSpPr>
          <p:spPr bwMode="auto">
            <a:xfrm>
              <a:off x="7597891" y="27705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0" name="Straight Connector 32149">
              <a:extLst>
                <a:ext uri="{FF2B5EF4-FFF2-40B4-BE49-F238E27FC236}">
                  <a16:creationId xmlns:a16="http://schemas.microsoft.com/office/drawing/2014/main" id="{83A7FE45-785D-9D03-75B1-F80EEEABF730}"/>
                </a:ext>
              </a:extLst>
            </p:cNvPr>
            <p:cNvCxnSpPr>
              <a:cxnSpLocks/>
            </p:cNvCxnSpPr>
            <p:nvPr/>
          </p:nvCxnSpPr>
          <p:spPr bwMode="auto">
            <a:xfrm>
              <a:off x="7626113" y="277246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1" name="Straight Connector 32150">
              <a:extLst>
                <a:ext uri="{FF2B5EF4-FFF2-40B4-BE49-F238E27FC236}">
                  <a16:creationId xmlns:a16="http://schemas.microsoft.com/office/drawing/2014/main" id="{253CCDEB-11DC-8C10-2666-DAE30D8A7F88}"/>
                </a:ext>
              </a:extLst>
            </p:cNvPr>
            <p:cNvCxnSpPr>
              <a:cxnSpLocks/>
            </p:cNvCxnSpPr>
            <p:nvPr/>
          </p:nvCxnSpPr>
          <p:spPr bwMode="auto">
            <a:xfrm>
              <a:off x="7270513" y="268779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2" name="Straight Connector 32151">
              <a:extLst>
                <a:ext uri="{FF2B5EF4-FFF2-40B4-BE49-F238E27FC236}">
                  <a16:creationId xmlns:a16="http://schemas.microsoft.com/office/drawing/2014/main" id="{2789F73F-E3FA-ABEB-0BEC-A71DA30E5179}"/>
                </a:ext>
              </a:extLst>
            </p:cNvPr>
            <p:cNvCxnSpPr>
              <a:cxnSpLocks/>
            </p:cNvCxnSpPr>
            <p:nvPr/>
          </p:nvCxnSpPr>
          <p:spPr bwMode="auto">
            <a:xfrm>
              <a:off x="7419150" y="269344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3" name="Straight Connector 32152">
              <a:extLst>
                <a:ext uri="{FF2B5EF4-FFF2-40B4-BE49-F238E27FC236}">
                  <a16:creationId xmlns:a16="http://schemas.microsoft.com/office/drawing/2014/main" id="{84ACD50C-A3E5-2E54-F64D-0F04EC9B00F8}"/>
                </a:ext>
              </a:extLst>
            </p:cNvPr>
            <p:cNvCxnSpPr>
              <a:cxnSpLocks/>
            </p:cNvCxnSpPr>
            <p:nvPr/>
          </p:nvCxnSpPr>
          <p:spPr bwMode="auto">
            <a:xfrm>
              <a:off x="7304380" y="268779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4" name="Straight Connector 32153">
              <a:extLst>
                <a:ext uri="{FF2B5EF4-FFF2-40B4-BE49-F238E27FC236}">
                  <a16:creationId xmlns:a16="http://schemas.microsoft.com/office/drawing/2014/main" id="{CBB1E3E7-7E97-2E92-AC60-F2077C2261A8}"/>
                </a:ext>
              </a:extLst>
            </p:cNvPr>
            <p:cNvCxnSpPr>
              <a:cxnSpLocks/>
            </p:cNvCxnSpPr>
            <p:nvPr/>
          </p:nvCxnSpPr>
          <p:spPr bwMode="auto">
            <a:xfrm>
              <a:off x="7351417" y="269344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5" name="Straight Connector 32154">
              <a:extLst>
                <a:ext uri="{FF2B5EF4-FFF2-40B4-BE49-F238E27FC236}">
                  <a16:creationId xmlns:a16="http://schemas.microsoft.com/office/drawing/2014/main" id="{DD138441-8E73-417D-377F-3DF28ABB03C7}"/>
                </a:ext>
              </a:extLst>
            </p:cNvPr>
            <p:cNvCxnSpPr>
              <a:cxnSpLocks/>
            </p:cNvCxnSpPr>
            <p:nvPr/>
          </p:nvCxnSpPr>
          <p:spPr bwMode="auto">
            <a:xfrm>
              <a:off x="7379639" y="26915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6" name="Straight Connector 32155">
              <a:extLst>
                <a:ext uri="{FF2B5EF4-FFF2-40B4-BE49-F238E27FC236}">
                  <a16:creationId xmlns:a16="http://schemas.microsoft.com/office/drawing/2014/main" id="{9B6B1319-780E-CF93-3556-2B087347AE2B}"/>
                </a:ext>
              </a:extLst>
            </p:cNvPr>
            <p:cNvCxnSpPr>
              <a:cxnSpLocks/>
            </p:cNvCxnSpPr>
            <p:nvPr/>
          </p:nvCxnSpPr>
          <p:spPr bwMode="auto">
            <a:xfrm>
              <a:off x="7328839" y="268967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7" name="Straight Connector 32156">
              <a:extLst>
                <a:ext uri="{FF2B5EF4-FFF2-40B4-BE49-F238E27FC236}">
                  <a16:creationId xmlns:a16="http://schemas.microsoft.com/office/drawing/2014/main" id="{48674D50-FF76-0BFE-0613-0925C1DD21B6}"/>
                </a:ext>
              </a:extLst>
            </p:cNvPr>
            <p:cNvCxnSpPr>
              <a:cxnSpLocks/>
            </p:cNvCxnSpPr>
            <p:nvPr/>
          </p:nvCxnSpPr>
          <p:spPr bwMode="auto">
            <a:xfrm>
              <a:off x="7691965" y="27743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8" name="Straight Connector 32157">
              <a:extLst>
                <a:ext uri="{FF2B5EF4-FFF2-40B4-BE49-F238E27FC236}">
                  <a16:creationId xmlns:a16="http://schemas.microsoft.com/office/drawing/2014/main" id="{2539234A-A2CF-314A-7032-9C0831F6393F}"/>
                </a:ext>
              </a:extLst>
            </p:cNvPr>
            <p:cNvCxnSpPr>
              <a:cxnSpLocks/>
            </p:cNvCxnSpPr>
            <p:nvPr/>
          </p:nvCxnSpPr>
          <p:spPr bwMode="auto">
            <a:xfrm>
              <a:off x="7791683" y="278751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59" name="Straight Connector 32158">
              <a:extLst>
                <a:ext uri="{FF2B5EF4-FFF2-40B4-BE49-F238E27FC236}">
                  <a16:creationId xmlns:a16="http://schemas.microsoft.com/office/drawing/2014/main" id="{7FF37178-682E-7FB1-EDBD-BFD36F68F204}"/>
                </a:ext>
              </a:extLst>
            </p:cNvPr>
            <p:cNvCxnSpPr>
              <a:cxnSpLocks/>
            </p:cNvCxnSpPr>
            <p:nvPr/>
          </p:nvCxnSpPr>
          <p:spPr bwMode="auto">
            <a:xfrm>
              <a:off x="7755936" y="278939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0" name="Straight Connector 32159">
              <a:extLst>
                <a:ext uri="{FF2B5EF4-FFF2-40B4-BE49-F238E27FC236}">
                  <a16:creationId xmlns:a16="http://schemas.microsoft.com/office/drawing/2014/main" id="{1DF27C1C-13B1-F88A-45A9-3E58868798B6}"/>
                </a:ext>
              </a:extLst>
            </p:cNvPr>
            <p:cNvCxnSpPr>
              <a:cxnSpLocks/>
            </p:cNvCxnSpPr>
            <p:nvPr/>
          </p:nvCxnSpPr>
          <p:spPr bwMode="auto">
            <a:xfrm>
              <a:off x="7723950" y="277622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1" name="Straight Connector 32160">
              <a:extLst>
                <a:ext uri="{FF2B5EF4-FFF2-40B4-BE49-F238E27FC236}">
                  <a16:creationId xmlns:a16="http://schemas.microsoft.com/office/drawing/2014/main" id="{148D8999-180F-B99F-1CC8-B3A5794D761F}"/>
                </a:ext>
              </a:extLst>
            </p:cNvPr>
            <p:cNvCxnSpPr>
              <a:cxnSpLocks/>
            </p:cNvCxnSpPr>
            <p:nvPr/>
          </p:nvCxnSpPr>
          <p:spPr bwMode="auto">
            <a:xfrm>
              <a:off x="7868825" y="278939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2" name="Straight Connector 32161">
              <a:extLst>
                <a:ext uri="{FF2B5EF4-FFF2-40B4-BE49-F238E27FC236}">
                  <a16:creationId xmlns:a16="http://schemas.microsoft.com/office/drawing/2014/main" id="{D961720B-0A12-014D-DE04-7CAC786E1767}"/>
                </a:ext>
              </a:extLst>
            </p:cNvPr>
            <p:cNvCxnSpPr>
              <a:cxnSpLocks/>
            </p:cNvCxnSpPr>
            <p:nvPr/>
          </p:nvCxnSpPr>
          <p:spPr bwMode="auto">
            <a:xfrm>
              <a:off x="7897047" y="279127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3" name="Straight Connector 32162">
              <a:extLst>
                <a:ext uri="{FF2B5EF4-FFF2-40B4-BE49-F238E27FC236}">
                  <a16:creationId xmlns:a16="http://schemas.microsoft.com/office/drawing/2014/main" id="{075E7090-4B65-D5E1-09E1-FE5AF03506F1}"/>
                </a:ext>
              </a:extLst>
            </p:cNvPr>
            <p:cNvCxnSpPr>
              <a:cxnSpLocks/>
            </p:cNvCxnSpPr>
            <p:nvPr/>
          </p:nvCxnSpPr>
          <p:spPr bwMode="auto">
            <a:xfrm>
              <a:off x="7925270" y="27931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4" name="Straight Connector 32163">
              <a:extLst>
                <a:ext uri="{FF2B5EF4-FFF2-40B4-BE49-F238E27FC236}">
                  <a16:creationId xmlns:a16="http://schemas.microsoft.com/office/drawing/2014/main" id="{C1119F85-4B6C-1CAA-D5EF-9A9FDCCA4962}"/>
                </a:ext>
              </a:extLst>
            </p:cNvPr>
            <p:cNvCxnSpPr>
              <a:cxnSpLocks/>
            </p:cNvCxnSpPr>
            <p:nvPr/>
          </p:nvCxnSpPr>
          <p:spPr bwMode="auto">
            <a:xfrm>
              <a:off x="7991121" y="279504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5" name="Straight Connector 32164">
              <a:extLst>
                <a:ext uri="{FF2B5EF4-FFF2-40B4-BE49-F238E27FC236}">
                  <a16:creationId xmlns:a16="http://schemas.microsoft.com/office/drawing/2014/main" id="{EF715327-9543-F3EA-B1EF-5EB57966B77F}"/>
                </a:ext>
              </a:extLst>
            </p:cNvPr>
            <p:cNvCxnSpPr>
              <a:cxnSpLocks/>
            </p:cNvCxnSpPr>
            <p:nvPr/>
          </p:nvCxnSpPr>
          <p:spPr bwMode="auto">
            <a:xfrm>
              <a:off x="8023106" y="27931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6" name="Straight Connector 32165">
              <a:extLst>
                <a:ext uri="{FF2B5EF4-FFF2-40B4-BE49-F238E27FC236}">
                  <a16:creationId xmlns:a16="http://schemas.microsoft.com/office/drawing/2014/main" id="{41C0BF24-9AFD-AC13-A76E-DB933FF92345}"/>
                </a:ext>
              </a:extLst>
            </p:cNvPr>
            <p:cNvCxnSpPr>
              <a:cxnSpLocks/>
            </p:cNvCxnSpPr>
            <p:nvPr/>
          </p:nvCxnSpPr>
          <p:spPr bwMode="auto">
            <a:xfrm>
              <a:off x="8058855" y="279127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7" name="Straight Connector 32166">
              <a:extLst>
                <a:ext uri="{FF2B5EF4-FFF2-40B4-BE49-F238E27FC236}">
                  <a16:creationId xmlns:a16="http://schemas.microsoft.com/office/drawing/2014/main" id="{8B3CB756-EBFA-ABA5-E9EC-F57FC0D68D57}"/>
                </a:ext>
              </a:extLst>
            </p:cNvPr>
            <p:cNvCxnSpPr>
              <a:cxnSpLocks/>
            </p:cNvCxnSpPr>
            <p:nvPr/>
          </p:nvCxnSpPr>
          <p:spPr bwMode="auto">
            <a:xfrm>
              <a:off x="8090839" y="28119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8" name="Straight Connector 32167">
              <a:extLst>
                <a:ext uri="{FF2B5EF4-FFF2-40B4-BE49-F238E27FC236}">
                  <a16:creationId xmlns:a16="http://schemas.microsoft.com/office/drawing/2014/main" id="{F93D6553-6211-58A1-85E2-4D3086F47F43}"/>
                </a:ext>
              </a:extLst>
            </p:cNvPr>
            <p:cNvCxnSpPr>
              <a:cxnSpLocks/>
            </p:cNvCxnSpPr>
            <p:nvPr/>
          </p:nvCxnSpPr>
          <p:spPr bwMode="auto">
            <a:xfrm>
              <a:off x="8122825" y="281385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69" name="Straight Connector 32168">
              <a:extLst>
                <a:ext uri="{FF2B5EF4-FFF2-40B4-BE49-F238E27FC236}">
                  <a16:creationId xmlns:a16="http://schemas.microsoft.com/office/drawing/2014/main" id="{9B07C7DF-8B45-BDDC-CD6F-E605F465781E}"/>
                </a:ext>
              </a:extLst>
            </p:cNvPr>
            <p:cNvCxnSpPr>
              <a:cxnSpLocks/>
            </p:cNvCxnSpPr>
            <p:nvPr/>
          </p:nvCxnSpPr>
          <p:spPr bwMode="auto">
            <a:xfrm>
              <a:off x="8719254" y="29775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0" name="Straight Connector 32169">
              <a:extLst>
                <a:ext uri="{FF2B5EF4-FFF2-40B4-BE49-F238E27FC236}">
                  <a16:creationId xmlns:a16="http://schemas.microsoft.com/office/drawing/2014/main" id="{15709E1C-F71C-57CA-7FDC-5709AA362A08}"/>
                </a:ext>
              </a:extLst>
            </p:cNvPr>
            <p:cNvCxnSpPr>
              <a:cxnSpLocks/>
            </p:cNvCxnSpPr>
            <p:nvPr/>
          </p:nvCxnSpPr>
          <p:spPr bwMode="auto">
            <a:xfrm>
              <a:off x="8747477" y="297566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1" name="Straight Connector 32170">
              <a:extLst>
                <a:ext uri="{FF2B5EF4-FFF2-40B4-BE49-F238E27FC236}">
                  <a16:creationId xmlns:a16="http://schemas.microsoft.com/office/drawing/2014/main" id="{926AC87F-B649-D286-7428-509DBAA593C5}"/>
                </a:ext>
              </a:extLst>
            </p:cNvPr>
            <p:cNvCxnSpPr>
              <a:cxnSpLocks/>
            </p:cNvCxnSpPr>
            <p:nvPr/>
          </p:nvCxnSpPr>
          <p:spPr bwMode="auto">
            <a:xfrm>
              <a:off x="8689151" y="298130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2" name="Straight Connector 32171">
              <a:extLst>
                <a:ext uri="{FF2B5EF4-FFF2-40B4-BE49-F238E27FC236}">
                  <a16:creationId xmlns:a16="http://schemas.microsoft.com/office/drawing/2014/main" id="{24CBECFB-1F4C-721F-1A54-364BF4D7664A}"/>
                </a:ext>
              </a:extLst>
            </p:cNvPr>
            <p:cNvCxnSpPr>
              <a:cxnSpLocks/>
            </p:cNvCxnSpPr>
            <p:nvPr/>
          </p:nvCxnSpPr>
          <p:spPr bwMode="auto">
            <a:xfrm>
              <a:off x="8811446" y="298318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3" name="Straight Connector 32172">
              <a:extLst>
                <a:ext uri="{FF2B5EF4-FFF2-40B4-BE49-F238E27FC236}">
                  <a16:creationId xmlns:a16="http://schemas.microsoft.com/office/drawing/2014/main" id="{8EE071DF-EAC7-FD1B-C539-D5F0992AB626}"/>
                </a:ext>
              </a:extLst>
            </p:cNvPr>
            <p:cNvCxnSpPr>
              <a:cxnSpLocks/>
            </p:cNvCxnSpPr>
            <p:nvPr/>
          </p:nvCxnSpPr>
          <p:spPr bwMode="auto">
            <a:xfrm>
              <a:off x="8866010" y="298130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4" name="Straight Connector 32173">
              <a:extLst>
                <a:ext uri="{FF2B5EF4-FFF2-40B4-BE49-F238E27FC236}">
                  <a16:creationId xmlns:a16="http://schemas.microsoft.com/office/drawing/2014/main" id="{D8C03A10-1976-2F3A-32BA-BBA860A91960}"/>
                </a:ext>
              </a:extLst>
            </p:cNvPr>
            <p:cNvCxnSpPr>
              <a:cxnSpLocks/>
            </p:cNvCxnSpPr>
            <p:nvPr/>
          </p:nvCxnSpPr>
          <p:spPr bwMode="auto">
            <a:xfrm>
              <a:off x="8841550" y="298318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5" name="Straight Connector 32174">
              <a:extLst>
                <a:ext uri="{FF2B5EF4-FFF2-40B4-BE49-F238E27FC236}">
                  <a16:creationId xmlns:a16="http://schemas.microsoft.com/office/drawing/2014/main" id="{2C7F1DCB-D04F-F82A-C877-F725677FED8C}"/>
                </a:ext>
              </a:extLst>
            </p:cNvPr>
            <p:cNvCxnSpPr>
              <a:cxnSpLocks/>
            </p:cNvCxnSpPr>
            <p:nvPr/>
          </p:nvCxnSpPr>
          <p:spPr bwMode="auto">
            <a:xfrm>
              <a:off x="8162336" y="292486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6" name="Straight Connector 32175">
              <a:extLst>
                <a:ext uri="{FF2B5EF4-FFF2-40B4-BE49-F238E27FC236}">
                  <a16:creationId xmlns:a16="http://schemas.microsoft.com/office/drawing/2014/main" id="{5371A510-175D-0B87-59C6-F80624A1C3BB}"/>
                </a:ext>
              </a:extLst>
            </p:cNvPr>
            <p:cNvCxnSpPr>
              <a:cxnSpLocks/>
            </p:cNvCxnSpPr>
            <p:nvPr/>
          </p:nvCxnSpPr>
          <p:spPr bwMode="auto">
            <a:xfrm>
              <a:off x="8228187" y="297566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7" name="Straight Connector 32176">
              <a:extLst>
                <a:ext uri="{FF2B5EF4-FFF2-40B4-BE49-F238E27FC236}">
                  <a16:creationId xmlns:a16="http://schemas.microsoft.com/office/drawing/2014/main" id="{DCED5505-8A45-040C-05E6-074E1B4486D9}"/>
                </a:ext>
              </a:extLst>
            </p:cNvPr>
            <p:cNvCxnSpPr>
              <a:cxnSpLocks/>
            </p:cNvCxnSpPr>
            <p:nvPr/>
          </p:nvCxnSpPr>
          <p:spPr bwMode="auto">
            <a:xfrm>
              <a:off x="8184913" y="292486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8" name="Straight Connector 32177">
              <a:extLst>
                <a:ext uri="{FF2B5EF4-FFF2-40B4-BE49-F238E27FC236}">
                  <a16:creationId xmlns:a16="http://schemas.microsoft.com/office/drawing/2014/main" id="{2FCD8270-0D58-AC36-FCCB-EC1DCE9272E5}"/>
                </a:ext>
              </a:extLst>
            </p:cNvPr>
            <p:cNvCxnSpPr>
              <a:cxnSpLocks/>
            </p:cNvCxnSpPr>
            <p:nvPr/>
          </p:nvCxnSpPr>
          <p:spPr bwMode="auto">
            <a:xfrm>
              <a:off x="8290275" y="297754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79" name="Straight Connector 32178">
              <a:extLst>
                <a:ext uri="{FF2B5EF4-FFF2-40B4-BE49-F238E27FC236}">
                  <a16:creationId xmlns:a16="http://schemas.microsoft.com/office/drawing/2014/main" id="{ED7AF9E4-6091-EF1E-E79C-EBE46263E362}"/>
                </a:ext>
              </a:extLst>
            </p:cNvPr>
            <p:cNvCxnSpPr>
              <a:cxnSpLocks/>
            </p:cNvCxnSpPr>
            <p:nvPr/>
          </p:nvCxnSpPr>
          <p:spPr bwMode="auto">
            <a:xfrm>
              <a:off x="8258291" y="297942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80" name="Straight Connector 32179">
              <a:extLst>
                <a:ext uri="{FF2B5EF4-FFF2-40B4-BE49-F238E27FC236}">
                  <a16:creationId xmlns:a16="http://schemas.microsoft.com/office/drawing/2014/main" id="{97101974-09F6-795B-9018-3A7BC72B5B15}"/>
                </a:ext>
              </a:extLst>
            </p:cNvPr>
            <p:cNvCxnSpPr>
              <a:cxnSpLocks/>
            </p:cNvCxnSpPr>
            <p:nvPr/>
          </p:nvCxnSpPr>
          <p:spPr bwMode="auto">
            <a:xfrm>
              <a:off x="8342958" y="297754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81" name="Straight Connector 32180">
              <a:extLst>
                <a:ext uri="{FF2B5EF4-FFF2-40B4-BE49-F238E27FC236}">
                  <a16:creationId xmlns:a16="http://schemas.microsoft.com/office/drawing/2014/main" id="{0BDB0A15-89ED-20ED-A417-8DD3C3B9B69F}"/>
                </a:ext>
              </a:extLst>
            </p:cNvPr>
            <p:cNvCxnSpPr>
              <a:cxnSpLocks/>
            </p:cNvCxnSpPr>
            <p:nvPr/>
          </p:nvCxnSpPr>
          <p:spPr bwMode="auto">
            <a:xfrm>
              <a:off x="8389994" y="297942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82" name="Straight Connector 32181">
              <a:extLst>
                <a:ext uri="{FF2B5EF4-FFF2-40B4-BE49-F238E27FC236}">
                  <a16:creationId xmlns:a16="http://schemas.microsoft.com/office/drawing/2014/main" id="{C8C31710-B1B1-1043-629D-EB6FCE654711}"/>
                </a:ext>
              </a:extLst>
            </p:cNvPr>
            <p:cNvCxnSpPr>
              <a:cxnSpLocks/>
            </p:cNvCxnSpPr>
            <p:nvPr/>
          </p:nvCxnSpPr>
          <p:spPr bwMode="auto">
            <a:xfrm>
              <a:off x="8452083" y="297754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83" name="Straight Connector 32182">
              <a:extLst>
                <a:ext uri="{FF2B5EF4-FFF2-40B4-BE49-F238E27FC236}">
                  <a16:creationId xmlns:a16="http://schemas.microsoft.com/office/drawing/2014/main" id="{DBEABA3F-C457-222A-D71A-939A96A6CC01}"/>
                </a:ext>
              </a:extLst>
            </p:cNvPr>
            <p:cNvCxnSpPr>
              <a:cxnSpLocks/>
            </p:cNvCxnSpPr>
            <p:nvPr/>
          </p:nvCxnSpPr>
          <p:spPr bwMode="auto">
            <a:xfrm>
              <a:off x="8472780" y="297942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84" name="Straight Connector 32183">
              <a:extLst>
                <a:ext uri="{FF2B5EF4-FFF2-40B4-BE49-F238E27FC236}">
                  <a16:creationId xmlns:a16="http://schemas.microsoft.com/office/drawing/2014/main" id="{102D5BF6-5C34-DB15-B79B-4CD8A96C8575}"/>
                </a:ext>
              </a:extLst>
            </p:cNvPr>
            <p:cNvCxnSpPr>
              <a:cxnSpLocks/>
            </p:cNvCxnSpPr>
            <p:nvPr/>
          </p:nvCxnSpPr>
          <p:spPr bwMode="auto">
            <a:xfrm>
              <a:off x="8516053" y="297754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85" name="Straight Connector 32184">
              <a:extLst>
                <a:ext uri="{FF2B5EF4-FFF2-40B4-BE49-F238E27FC236}">
                  <a16:creationId xmlns:a16="http://schemas.microsoft.com/office/drawing/2014/main" id="{487480BD-FD69-FD48-D984-2C8ED7212520}"/>
                </a:ext>
              </a:extLst>
            </p:cNvPr>
            <p:cNvCxnSpPr>
              <a:cxnSpLocks/>
            </p:cNvCxnSpPr>
            <p:nvPr/>
          </p:nvCxnSpPr>
          <p:spPr bwMode="auto">
            <a:xfrm>
              <a:off x="8570616" y="297566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2186" name="Straight Connector 32185">
              <a:extLst>
                <a:ext uri="{FF2B5EF4-FFF2-40B4-BE49-F238E27FC236}">
                  <a16:creationId xmlns:a16="http://schemas.microsoft.com/office/drawing/2014/main" id="{4B370BD9-568D-6F60-4748-8224C7E2FF1D}"/>
                </a:ext>
              </a:extLst>
            </p:cNvPr>
            <p:cNvCxnSpPr>
              <a:cxnSpLocks/>
            </p:cNvCxnSpPr>
            <p:nvPr/>
          </p:nvCxnSpPr>
          <p:spPr bwMode="auto">
            <a:xfrm>
              <a:off x="8542394" y="2977543"/>
              <a:ext cx="0" cy="68048"/>
            </a:xfrm>
            <a:prstGeom prst="line">
              <a:avLst/>
            </a:prstGeom>
            <a:noFill/>
            <a:ln w="28575" cap="flat" cmpd="sng" algn="ctr">
              <a:solidFill>
                <a:schemeClr val="accent1"/>
              </a:solidFill>
              <a:prstDash val="solid"/>
              <a:round/>
              <a:headEnd type="none" w="med" len="med"/>
              <a:tailEnd type="none" w="med" len="med"/>
            </a:ln>
            <a:effectLst/>
          </p:spPr>
        </p:cxnSp>
      </p:grpSp>
      <p:sp>
        <p:nvSpPr>
          <p:cNvPr id="2" name="TextBox 1">
            <a:extLst>
              <a:ext uri="{FF2B5EF4-FFF2-40B4-BE49-F238E27FC236}">
                <a16:creationId xmlns:a16="http://schemas.microsoft.com/office/drawing/2014/main" id="{97DCB039-613D-0CE7-869D-3DBF6A52B379}"/>
              </a:ext>
            </a:extLst>
          </p:cNvPr>
          <p:cNvSpPr txBox="1"/>
          <p:nvPr/>
        </p:nvSpPr>
        <p:spPr bwMode="auto">
          <a:xfrm>
            <a:off x="7749301" y="1845806"/>
            <a:ext cx="1733015" cy="830997"/>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36-mo rate</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76.2%</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63.4%</a:t>
            </a:r>
          </a:p>
        </p:txBody>
      </p:sp>
    </p:spTree>
    <p:extLst>
      <p:ext uri="{BB962C8B-B14F-4D97-AF65-F5344CB8AC3E}">
        <p14:creationId xmlns:p14="http://schemas.microsoft.com/office/powerpoint/2010/main" val="3496558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0C424-E1D0-EECD-3EAF-B0E2DEAB9155}"/>
              </a:ext>
            </a:extLst>
          </p:cNvPr>
          <p:cNvSpPr>
            <a:spLocks noGrp="1"/>
          </p:cNvSpPr>
          <p:nvPr>
            <p:ph type="title"/>
          </p:nvPr>
        </p:nvSpPr>
        <p:spPr/>
        <p:txBody>
          <a:bodyPr/>
          <a:lstStyle/>
          <a:p>
            <a:r>
              <a:rPr lang="en-US" dirty="0"/>
              <a:t>KEYNOTE-716: RFS by Stage</a:t>
            </a:r>
          </a:p>
        </p:txBody>
      </p:sp>
      <p:sp>
        <p:nvSpPr>
          <p:cNvPr id="5" name="Text Box 15">
            <a:extLst>
              <a:ext uri="{FF2B5EF4-FFF2-40B4-BE49-F238E27FC236}">
                <a16:creationId xmlns:a16="http://schemas.microsoft.com/office/drawing/2014/main" id="{86D883CE-9F2B-7E02-A737-BC6270E3D8B7}"/>
              </a:ext>
            </a:extLst>
          </p:cNvPr>
          <p:cNvSpPr txBox="1">
            <a:spLocks noChangeArrowheads="1"/>
          </p:cNvSpPr>
          <p:nvPr/>
        </p:nvSpPr>
        <p:spPr bwMode="auto">
          <a:xfrm>
            <a:off x="431801" y="63698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Luke. ASCO 2023. Abstr LBA9505. </a:t>
            </a:r>
            <a:r>
              <a:rPr lang="en-US" altLang="en-US" sz="1200" b="0" dirty="0">
                <a:solidFill>
                  <a:schemeClr val="bg2"/>
                </a:solidFill>
                <a:latin typeface="Calibri" panose="020F0502020204030204" pitchFamily="34" charset="0"/>
              </a:rPr>
              <a:t>Reproduced with permission. </a:t>
            </a:r>
          </a:p>
        </p:txBody>
      </p:sp>
      <p:graphicFrame>
        <p:nvGraphicFramePr>
          <p:cNvPr id="8" name="Table 7">
            <a:extLst>
              <a:ext uri="{FF2B5EF4-FFF2-40B4-BE49-F238E27FC236}">
                <a16:creationId xmlns:a16="http://schemas.microsoft.com/office/drawing/2014/main" id="{384D425E-D09F-2349-3050-59D4688BCEA9}"/>
              </a:ext>
            </a:extLst>
          </p:cNvPr>
          <p:cNvGraphicFramePr>
            <a:graphicFrameLocks noGrp="1"/>
          </p:cNvGraphicFramePr>
          <p:nvPr>
            <p:extLst>
              <p:ext uri="{D42A27DB-BD31-4B8C-83A1-F6EECF244321}">
                <p14:modId xmlns:p14="http://schemas.microsoft.com/office/powerpoint/2010/main" val="1644191849"/>
              </p:ext>
            </p:extLst>
          </p:nvPr>
        </p:nvGraphicFramePr>
        <p:xfrm>
          <a:off x="829622" y="5441467"/>
          <a:ext cx="4975302" cy="1042464"/>
        </p:xfrm>
        <a:graphic>
          <a:graphicData uri="http://schemas.openxmlformats.org/drawingml/2006/table">
            <a:tbl>
              <a:tblPr/>
              <a:tblGrid>
                <a:gridCol w="2253808">
                  <a:extLst>
                    <a:ext uri="{9D8B030D-6E8A-4147-A177-3AD203B41FA5}">
                      <a16:colId xmlns:a16="http://schemas.microsoft.com/office/drawing/2014/main" val="790030230"/>
                    </a:ext>
                  </a:extLst>
                </a:gridCol>
                <a:gridCol w="1533088">
                  <a:extLst>
                    <a:ext uri="{9D8B030D-6E8A-4147-A177-3AD203B41FA5}">
                      <a16:colId xmlns:a16="http://schemas.microsoft.com/office/drawing/2014/main" val="233400185"/>
                    </a:ext>
                  </a:extLst>
                </a:gridCol>
                <a:gridCol w="1188406">
                  <a:extLst>
                    <a:ext uri="{9D8B030D-6E8A-4147-A177-3AD203B41FA5}">
                      <a16:colId xmlns:a16="http://schemas.microsoft.com/office/drawing/2014/main" val="1408042965"/>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4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Pembrolizumab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(n = 309)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Placebo</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(n = 316)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6614619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RFS,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1670408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0.58 (0.43-0.79)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9349959"/>
                  </a:ext>
                </a:extLst>
              </a:tr>
            </a:tbl>
          </a:graphicData>
        </a:graphic>
      </p:graphicFrame>
      <p:graphicFrame>
        <p:nvGraphicFramePr>
          <p:cNvPr id="9" name="Table 8">
            <a:extLst>
              <a:ext uri="{FF2B5EF4-FFF2-40B4-BE49-F238E27FC236}">
                <a16:creationId xmlns:a16="http://schemas.microsoft.com/office/drawing/2014/main" id="{CA1FE4D8-503A-7E4E-3923-AD63CC666C73}"/>
              </a:ext>
            </a:extLst>
          </p:cNvPr>
          <p:cNvGraphicFramePr>
            <a:graphicFrameLocks noGrp="1"/>
          </p:cNvGraphicFramePr>
          <p:nvPr>
            <p:extLst>
              <p:ext uri="{D42A27DB-BD31-4B8C-83A1-F6EECF244321}">
                <p14:modId xmlns:p14="http://schemas.microsoft.com/office/powerpoint/2010/main" val="1943471329"/>
              </p:ext>
            </p:extLst>
          </p:nvPr>
        </p:nvGraphicFramePr>
        <p:xfrm>
          <a:off x="6387077" y="5450458"/>
          <a:ext cx="4814324" cy="1042464"/>
        </p:xfrm>
        <a:graphic>
          <a:graphicData uri="http://schemas.openxmlformats.org/drawingml/2006/table">
            <a:tbl>
              <a:tblPr/>
              <a:tblGrid>
                <a:gridCol w="2253808">
                  <a:extLst>
                    <a:ext uri="{9D8B030D-6E8A-4147-A177-3AD203B41FA5}">
                      <a16:colId xmlns:a16="http://schemas.microsoft.com/office/drawing/2014/main" val="790030230"/>
                    </a:ext>
                  </a:extLst>
                </a:gridCol>
                <a:gridCol w="1442405">
                  <a:extLst>
                    <a:ext uri="{9D8B030D-6E8A-4147-A177-3AD203B41FA5}">
                      <a16:colId xmlns:a16="http://schemas.microsoft.com/office/drawing/2014/main" val="233400185"/>
                    </a:ext>
                  </a:extLst>
                </a:gridCol>
                <a:gridCol w="1118111">
                  <a:extLst>
                    <a:ext uri="{9D8B030D-6E8A-4147-A177-3AD203B41FA5}">
                      <a16:colId xmlns:a16="http://schemas.microsoft.com/office/drawing/2014/main" val="1408042965"/>
                    </a:ext>
                  </a:extLst>
                </a:gridCol>
              </a:tblGrid>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pPr>
                      <a:endParaRPr kumimoji="0" lang="en-GB" sz="1400" b="0" i="0" u="none" strike="noStrike" cap="none" normalizeH="0" baseline="0" dirty="0">
                        <a:ln>
                          <a:noFill/>
                        </a:ln>
                        <a:solidFill>
                          <a:sysClr val="windowText" lastClr="000000"/>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Pembrolizumab</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1"/>
                          </a:solidFill>
                          <a:effectLst/>
                          <a:latin typeface="Calibri" panose="020F0502020204030204" pitchFamily="34" charset="0"/>
                        </a:rPr>
                        <a:t>(n = 171)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Placebo</a:t>
                      </a:r>
                    </a:p>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accent3"/>
                          </a:solidFill>
                          <a:effectLst/>
                          <a:latin typeface="Calibri" panose="020F0502020204030204" pitchFamily="34" charset="0"/>
                        </a:rPr>
                        <a:t>(n = 169)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666146192"/>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RFS, mo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 (NR-NR)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716704084"/>
                  </a:ext>
                </a:extLst>
              </a:tr>
              <a:tr h="0">
                <a:tc>
                  <a:txBody>
                    <a:bodyPr/>
                    <a:lstStyle/>
                    <a:p>
                      <a:pPr marL="0" marR="0" lvl="0" indent="0" algn="l" defTabSz="914400" rtl="0" eaLnBrk="1" fontAlgn="base" latinLnBrk="0" hangingPunct="1">
                        <a:lnSpc>
                          <a:spcPct val="9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0.65 (0.45-0.94)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89349959"/>
                  </a:ext>
                </a:extLst>
              </a:tr>
            </a:tbl>
          </a:graphicData>
        </a:graphic>
      </p:graphicFrame>
      <p:grpSp>
        <p:nvGrpSpPr>
          <p:cNvPr id="82" name="Group 81">
            <a:extLst>
              <a:ext uri="{FF2B5EF4-FFF2-40B4-BE49-F238E27FC236}">
                <a16:creationId xmlns:a16="http://schemas.microsoft.com/office/drawing/2014/main" id="{33C09A03-BBCA-BE23-985E-DF709104CE8F}"/>
              </a:ext>
            </a:extLst>
          </p:cNvPr>
          <p:cNvGrpSpPr/>
          <p:nvPr/>
        </p:nvGrpSpPr>
        <p:grpSpPr>
          <a:xfrm>
            <a:off x="719138" y="1491035"/>
            <a:ext cx="5507803" cy="4054513"/>
            <a:chOff x="-7230663" y="1507905"/>
            <a:chExt cx="7783656" cy="4179552"/>
          </a:xfrm>
        </p:grpSpPr>
        <p:sp>
          <p:nvSpPr>
            <p:cNvPr id="83" name="TextBox 82">
              <a:extLst>
                <a:ext uri="{FF2B5EF4-FFF2-40B4-BE49-F238E27FC236}">
                  <a16:creationId xmlns:a16="http://schemas.microsoft.com/office/drawing/2014/main" id="{729C971B-A0F5-BE67-03F9-D7C7B7213A60}"/>
                </a:ext>
              </a:extLst>
            </p:cNvPr>
            <p:cNvSpPr txBox="1"/>
            <p:nvPr/>
          </p:nvSpPr>
          <p:spPr bwMode="auto">
            <a:xfrm>
              <a:off x="-6155759" y="1509662"/>
              <a:ext cx="5924811" cy="38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Stage IIB</a:t>
              </a:r>
              <a:endParaRPr lang="en-US" baseline="30000" dirty="0">
                <a:solidFill>
                  <a:schemeClr val="bg1"/>
                </a:solidFill>
                <a:latin typeface="Calibri" panose="020F0502020204030204" pitchFamily="34" charset="0"/>
              </a:endParaRPr>
            </a:p>
          </p:txBody>
        </p:sp>
        <p:sp>
          <p:nvSpPr>
            <p:cNvPr id="85" name="TextBox 84">
              <a:extLst>
                <a:ext uri="{FF2B5EF4-FFF2-40B4-BE49-F238E27FC236}">
                  <a16:creationId xmlns:a16="http://schemas.microsoft.com/office/drawing/2014/main" id="{C8A63D59-7E62-4FB6-0848-9CB9D56E0206}"/>
                </a:ext>
              </a:extLst>
            </p:cNvPr>
            <p:cNvSpPr txBox="1"/>
            <p:nvPr/>
          </p:nvSpPr>
          <p:spPr bwMode="auto">
            <a:xfrm>
              <a:off x="-6113876" y="5338462"/>
              <a:ext cx="5829300"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86" name="TextBox 85">
              <a:extLst>
                <a:ext uri="{FF2B5EF4-FFF2-40B4-BE49-F238E27FC236}">
                  <a16:creationId xmlns:a16="http://schemas.microsoft.com/office/drawing/2014/main" id="{70AA99BA-C3C5-83B0-87A6-D36891D270E2}"/>
                </a:ext>
              </a:extLst>
            </p:cNvPr>
            <p:cNvSpPr txBox="1"/>
            <p:nvPr/>
          </p:nvSpPr>
          <p:spPr bwMode="auto">
            <a:xfrm rot="16200000">
              <a:off x="-8883614" y="3160856"/>
              <a:ext cx="3784348" cy="47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Recurrence-Free Survival, (%)</a:t>
              </a:r>
            </a:p>
          </p:txBody>
        </p:sp>
        <p:cxnSp>
          <p:nvCxnSpPr>
            <p:cNvPr id="87" name="Straight Connector 86">
              <a:extLst>
                <a:ext uri="{FF2B5EF4-FFF2-40B4-BE49-F238E27FC236}">
                  <a16:creationId xmlns:a16="http://schemas.microsoft.com/office/drawing/2014/main" id="{F2B4189D-7205-DE32-2C0A-FB54A56D55BD}"/>
                </a:ext>
              </a:extLst>
            </p:cNvPr>
            <p:cNvCxnSpPr>
              <a:cxnSpLocks/>
            </p:cNvCxnSpPr>
            <p:nvPr/>
          </p:nvCxnSpPr>
          <p:spPr bwMode="auto">
            <a:xfrm>
              <a:off x="-6140753" y="5084024"/>
              <a:ext cx="5884752"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ED01DD8-3B7D-832A-F3E0-199A38956139}"/>
                </a:ext>
              </a:extLst>
            </p:cNvPr>
            <p:cNvCxnSpPr/>
            <p:nvPr/>
          </p:nvCxnSpPr>
          <p:spPr bwMode="auto">
            <a:xfrm flipV="1">
              <a:off x="-6131700" y="1797616"/>
              <a:ext cx="0" cy="32864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C70E0F34-78C0-D61B-46C7-ED54DDA77374}"/>
                </a:ext>
              </a:extLst>
            </p:cNvPr>
            <p:cNvCxnSpPr>
              <a:cxnSpLocks/>
            </p:cNvCxnSpPr>
            <p:nvPr/>
          </p:nvCxnSpPr>
          <p:spPr bwMode="auto">
            <a:xfrm flipH="1">
              <a:off x="-6204128" y="17976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C169723-5477-92FB-E558-F9882E72A57B}"/>
                </a:ext>
              </a:extLst>
            </p:cNvPr>
            <p:cNvCxnSpPr>
              <a:cxnSpLocks/>
            </p:cNvCxnSpPr>
            <p:nvPr/>
          </p:nvCxnSpPr>
          <p:spPr bwMode="auto">
            <a:xfrm flipH="1">
              <a:off x="-6204128" y="2454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CED293B9-7D3A-E514-5D5D-1DBC2A04E25B}"/>
                </a:ext>
              </a:extLst>
            </p:cNvPr>
            <p:cNvCxnSpPr>
              <a:cxnSpLocks/>
            </p:cNvCxnSpPr>
            <p:nvPr/>
          </p:nvCxnSpPr>
          <p:spPr bwMode="auto">
            <a:xfrm flipH="1">
              <a:off x="-6204128" y="3112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0BBA7BB9-9BFA-9F21-6729-CBB43809FD9A}"/>
                </a:ext>
              </a:extLst>
            </p:cNvPr>
            <p:cNvCxnSpPr>
              <a:cxnSpLocks/>
            </p:cNvCxnSpPr>
            <p:nvPr/>
          </p:nvCxnSpPr>
          <p:spPr bwMode="auto">
            <a:xfrm flipH="1">
              <a:off x="-6204128" y="37694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B5746DD1-B924-EF2B-5E42-ADE4F3651A6F}"/>
                </a:ext>
              </a:extLst>
            </p:cNvPr>
            <p:cNvCxnSpPr>
              <a:cxnSpLocks/>
            </p:cNvCxnSpPr>
            <p:nvPr/>
          </p:nvCxnSpPr>
          <p:spPr bwMode="auto">
            <a:xfrm flipH="1">
              <a:off x="-6204128" y="44267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91C0733D-8A6C-46FF-EA16-014419648957}"/>
                </a:ext>
              </a:extLst>
            </p:cNvPr>
            <p:cNvCxnSpPr>
              <a:cxnSpLocks/>
            </p:cNvCxnSpPr>
            <p:nvPr/>
          </p:nvCxnSpPr>
          <p:spPr bwMode="auto">
            <a:xfrm flipH="1">
              <a:off x="-6204128" y="50840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9BD9A55D-ED22-F5CB-D51B-F1489D561D7E}"/>
                </a:ext>
              </a:extLst>
            </p:cNvPr>
            <p:cNvCxnSpPr>
              <a:cxnSpLocks/>
            </p:cNvCxnSpPr>
            <p:nvPr/>
          </p:nvCxnSpPr>
          <p:spPr bwMode="auto">
            <a:xfrm>
              <a:off x="-614075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60B4AFC1-888A-3469-9FF9-F43608FA606C}"/>
                </a:ext>
              </a:extLst>
            </p:cNvPr>
            <p:cNvCxnSpPr>
              <a:cxnSpLocks/>
            </p:cNvCxnSpPr>
            <p:nvPr/>
          </p:nvCxnSpPr>
          <p:spPr bwMode="auto">
            <a:xfrm>
              <a:off x="-579503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8006CDD2-6518-F729-4F4E-4DA6B6A59648}"/>
                </a:ext>
              </a:extLst>
            </p:cNvPr>
            <p:cNvCxnSpPr>
              <a:cxnSpLocks/>
            </p:cNvCxnSpPr>
            <p:nvPr/>
          </p:nvCxnSpPr>
          <p:spPr bwMode="auto">
            <a:xfrm>
              <a:off x="-544931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A21910E-C905-D050-7D14-95EFF9121A2D}"/>
                </a:ext>
              </a:extLst>
            </p:cNvPr>
            <p:cNvCxnSpPr>
              <a:cxnSpLocks/>
            </p:cNvCxnSpPr>
            <p:nvPr/>
          </p:nvCxnSpPr>
          <p:spPr bwMode="auto">
            <a:xfrm>
              <a:off x="-510359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C74EDBA5-C136-1D69-EE31-4725EC9078E7}"/>
                </a:ext>
              </a:extLst>
            </p:cNvPr>
            <p:cNvCxnSpPr>
              <a:cxnSpLocks/>
            </p:cNvCxnSpPr>
            <p:nvPr/>
          </p:nvCxnSpPr>
          <p:spPr bwMode="auto">
            <a:xfrm>
              <a:off x="-475788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8AC8ED03-DEB2-F117-65FE-E4B279C27D18}"/>
                </a:ext>
              </a:extLst>
            </p:cNvPr>
            <p:cNvCxnSpPr>
              <a:cxnSpLocks/>
            </p:cNvCxnSpPr>
            <p:nvPr/>
          </p:nvCxnSpPr>
          <p:spPr bwMode="auto">
            <a:xfrm>
              <a:off x="-441216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E659BD7A-8F28-A92B-AE93-2969B0DE2979}"/>
                </a:ext>
              </a:extLst>
            </p:cNvPr>
            <p:cNvCxnSpPr>
              <a:cxnSpLocks/>
            </p:cNvCxnSpPr>
            <p:nvPr/>
          </p:nvCxnSpPr>
          <p:spPr bwMode="auto">
            <a:xfrm>
              <a:off x="-406644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4BAF3563-E454-979C-D4C3-00BFDBEADF49}"/>
                </a:ext>
              </a:extLst>
            </p:cNvPr>
            <p:cNvCxnSpPr>
              <a:cxnSpLocks/>
            </p:cNvCxnSpPr>
            <p:nvPr/>
          </p:nvCxnSpPr>
          <p:spPr bwMode="auto">
            <a:xfrm>
              <a:off x="-372072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7130BCB-4A85-88FF-E6FD-0D45090AA66B}"/>
                </a:ext>
              </a:extLst>
            </p:cNvPr>
            <p:cNvCxnSpPr>
              <a:cxnSpLocks/>
            </p:cNvCxnSpPr>
            <p:nvPr/>
          </p:nvCxnSpPr>
          <p:spPr bwMode="auto">
            <a:xfrm>
              <a:off x="-337500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0C2FAE3-E45F-7B69-7A5B-FEFF89F50A0F}"/>
                </a:ext>
              </a:extLst>
            </p:cNvPr>
            <p:cNvCxnSpPr>
              <a:cxnSpLocks/>
            </p:cNvCxnSpPr>
            <p:nvPr/>
          </p:nvCxnSpPr>
          <p:spPr bwMode="auto">
            <a:xfrm>
              <a:off x="-302929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887266FF-FADE-3749-9125-03AD2449E1A0}"/>
                </a:ext>
              </a:extLst>
            </p:cNvPr>
            <p:cNvCxnSpPr>
              <a:cxnSpLocks/>
            </p:cNvCxnSpPr>
            <p:nvPr/>
          </p:nvCxnSpPr>
          <p:spPr bwMode="auto">
            <a:xfrm>
              <a:off x="-268357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90AEEA83-EBB3-328D-20DE-F6AABE5D822A}"/>
                </a:ext>
              </a:extLst>
            </p:cNvPr>
            <p:cNvCxnSpPr>
              <a:cxnSpLocks/>
            </p:cNvCxnSpPr>
            <p:nvPr/>
          </p:nvCxnSpPr>
          <p:spPr bwMode="auto">
            <a:xfrm>
              <a:off x="-233785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687FD97-3E50-FEC6-20F8-2BC274D1492D}"/>
                </a:ext>
              </a:extLst>
            </p:cNvPr>
            <p:cNvCxnSpPr>
              <a:cxnSpLocks/>
            </p:cNvCxnSpPr>
            <p:nvPr/>
          </p:nvCxnSpPr>
          <p:spPr bwMode="auto">
            <a:xfrm>
              <a:off x="-199213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2CD9EF84-BD7C-1B8A-0589-C54A5C616D6E}"/>
                </a:ext>
              </a:extLst>
            </p:cNvPr>
            <p:cNvCxnSpPr>
              <a:cxnSpLocks/>
            </p:cNvCxnSpPr>
            <p:nvPr/>
          </p:nvCxnSpPr>
          <p:spPr bwMode="auto">
            <a:xfrm>
              <a:off x="-164641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50222A55-C0C0-B300-F079-F96A6C3CFB22}"/>
                </a:ext>
              </a:extLst>
            </p:cNvPr>
            <p:cNvCxnSpPr>
              <a:cxnSpLocks/>
            </p:cNvCxnSpPr>
            <p:nvPr/>
          </p:nvCxnSpPr>
          <p:spPr bwMode="auto">
            <a:xfrm>
              <a:off x="-130070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4D03B6DA-52BA-9612-79E8-7C88836FA389}"/>
                </a:ext>
              </a:extLst>
            </p:cNvPr>
            <p:cNvCxnSpPr>
              <a:cxnSpLocks/>
            </p:cNvCxnSpPr>
            <p:nvPr/>
          </p:nvCxnSpPr>
          <p:spPr bwMode="auto">
            <a:xfrm>
              <a:off x="-95498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B00DF5C-DE30-A77E-8E0B-2368E734D992}"/>
                </a:ext>
              </a:extLst>
            </p:cNvPr>
            <p:cNvCxnSpPr>
              <a:cxnSpLocks/>
            </p:cNvCxnSpPr>
            <p:nvPr/>
          </p:nvCxnSpPr>
          <p:spPr bwMode="auto">
            <a:xfrm>
              <a:off x="-60926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E127096A-4AE0-7C4C-AD24-388EBC71E160}"/>
                </a:ext>
              </a:extLst>
            </p:cNvPr>
            <p:cNvCxnSpPr>
              <a:cxnSpLocks/>
            </p:cNvCxnSpPr>
            <p:nvPr/>
          </p:nvCxnSpPr>
          <p:spPr bwMode="auto">
            <a:xfrm>
              <a:off x="-263545" y="5074970"/>
              <a:ext cx="0" cy="63375"/>
            </a:xfrm>
            <a:prstGeom prst="line">
              <a:avLst/>
            </a:prstGeom>
            <a:noFill/>
            <a:ln w="28575" cap="flat" cmpd="sng" algn="ctr">
              <a:solidFill>
                <a:schemeClr val="bg1"/>
              </a:solidFill>
              <a:prstDash val="solid"/>
              <a:round/>
              <a:headEnd type="none" w="med" len="med"/>
              <a:tailEnd type="none" w="med" len="med"/>
            </a:ln>
            <a:effectLst/>
          </p:spPr>
        </p:cxnSp>
        <p:sp>
          <p:nvSpPr>
            <p:cNvPr id="113" name="TextBox 112">
              <a:extLst>
                <a:ext uri="{FF2B5EF4-FFF2-40B4-BE49-F238E27FC236}">
                  <a16:creationId xmlns:a16="http://schemas.microsoft.com/office/drawing/2014/main" id="{47646928-428B-61D0-3749-E6C04D7D19AC}"/>
                </a:ext>
              </a:extLst>
            </p:cNvPr>
            <p:cNvSpPr txBox="1"/>
            <p:nvPr/>
          </p:nvSpPr>
          <p:spPr bwMode="auto">
            <a:xfrm>
              <a:off x="-536659"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114" name="TextBox 113">
              <a:extLst>
                <a:ext uri="{FF2B5EF4-FFF2-40B4-BE49-F238E27FC236}">
                  <a16:creationId xmlns:a16="http://schemas.microsoft.com/office/drawing/2014/main" id="{EFC4A685-935B-FFA5-7798-0444AD08AE81}"/>
                </a:ext>
              </a:extLst>
            </p:cNvPr>
            <p:cNvSpPr txBox="1"/>
            <p:nvPr/>
          </p:nvSpPr>
          <p:spPr bwMode="auto">
            <a:xfrm>
              <a:off x="-6395760"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15" name="TextBox 114">
              <a:extLst>
                <a:ext uri="{FF2B5EF4-FFF2-40B4-BE49-F238E27FC236}">
                  <a16:creationId xmlns:a16="http://schemas.microsoft.com/office/drawing/2014/main" id="{9D14A6E6-DA23-02E9-D8D8-487F3E8337F7}"/>
                </a:ext>
              </a:extLst>
            </p:cNvPr>
            <p:cNvSpPr txBox="1"/>
            <p:nvPr/>
          </p:nvSpPr>
          <p:spPr bwMode="auto">
            <a:xfrm>
              <a:off x="-6051106"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16" name="TextBox 115">
              <a:extLst>
                <a:ext uri="{FF2B5EF4-FFF2-40B4-BE49-F238E27FC236}">
                  <a16:creationId xmlns:a16="http://schemas.microsoft.com/office/drawing/2014/main" id="{6BB7BDB2-7D2C-FBAA-64BF-0F8F8D71F74A}"/>
                </a:ext>
              </a:extLst>
            </p:cNvPr>
            <p:cNvSpPr txBox="1"/>
            <p:nvPr/>
          </p:nvSpPr>
          <p:spPr bwMode="auto">
            <a:xfrm>
              <a:off x="-5706453"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17" name="TextBox 116">
              <a:extLst>
                <a:ext uri="{FF2B5EF4-FFF2-40B4-BE49-F238E27FC236}">
                  <a16:creationId xmlns:a16="http://schemas.microsoft.com/office/drawing/2014/main" id="{0760F980-8C71-7B58-48BA-F20262F1AFFE}"/>
                </a:ext>
              </a:extLst>
            </p:cNvPr>
            <p:cNvSpPr txBox="1"/>
            <p:nvPr/>
          </p:nvSpPr>
          <p:spPr bwMode="auto">
            <a:xfrm>
              <a:off x="-5361800"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18" name="TextBox 117">
              <a:extLst>
                <a:ext uri="{FF2B5EF4-FFF2-40B4-BE49-F238E27FC236}">
                  <a16:creationId xmlns:a16="http://schemas.microsoft.com/office/drawing/2014/main" id="{19AE176F-BB3E-091B-E05C-CA4F2F44EAD7}"/>
                </a:ext>
              </a:extLst>
            </p:cNvPr>
            <p:cNvSpPr txBox="1"/>
            <p:nvPr/>
          </p:nvSpPr>
          <p:spPr bwMode="auto">
            <a:xfrm>
              <a:off x="-5017148"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19" name="TextBox 118">
              <a:extLst>
                <a:ext uri="{FF2B5EF4-FFF2-40B4-BE49-F238E27FC236}">
                  <a16:creationId xmlns:a16="http://schemas.microsoft.com/office/drawing/2014/main" id="{0AA80F08-7AE7-E1A5-BBD8-B9B55DEEE73E}"/>
                </a:ext>
              </a:extLst>
            </p:cNvPr>
            <p:cNvSpPr txBox="1"/>
            <p:nvPr/>
          </p:nvSpPr>
          <p:spPr bwMode="auto">
            <a:xfrm>
              <a:off x="-4672496"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20" name="TextBox 119">
              <a:extLst>
                <a:ext uri="{FF2B5EF4-FFF2-40B4-BE49-F238E27FC236}">
                  <a16:creationId xmlns:a16="http://schemas.microsoft.com/office/drawing/2014/main" id="{78C423A8-4443-52D8-2E59-DFB503B60B0D}"/>
                </a:ext>
              </a:extLst>
            </p:cNvPr>
            <p:cNvSpPr txBox="1"/>
            <p:nvPr/>
          </p:nvSpPr>
          <p:spPr bwMode="auto">
            <a:xfrm>
              <a:off x="-432784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21" name="TextBox 120">
              <a:extLst>
                <a:ext uri="{FF2B5EF4-FFF2-40B4-BE49-F238E27FC236}">
                  <a16:creationId xmlns:a16="http://schemas.microsoft.com/office/drawing/2014/main" id="{2A37F088-CEB8-77D6-3D4C-FE4FA54CB5CD}"/>
                </a:ext>
              </a:extLst>
            </p:cNvPr>
            <p:cNvSpPr txBox="1"/>
            <p:nvPr/>
          </p:nvSpPr>
          <p:spPr bwMode="auto">
            <a:xfrm>
              <a:off x="-3983189"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22" name="TextBox 121">
              <a:extLst>
                <a:ext uri="{FF2B5EF4-FFF2-40B4-BE49-F238E27FC236}">
                  <a16:creationId xmlns:a16="http://schemas.microsoft.com/office/drawing/2014/main" id="{E056B765-F9B8-CE92-0AA3-11FDA29B0617}"/>
                </a:ext>
              </a:extLst>
            </p:cNvPr>
            <p:cNvSpPr txBox="1"/>
            <p:nvPr/>
          </p:nvSpPr>
          <p:spPr bwMode="auto">
            <a:xfrm>
              <a:off x="-3638537"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23" name="TextBox 122">
              <a:extLst>
                <a:ext uri="{FF2B5EF4-FFF2-40B4-BE49-F238E27FC236}">
                  <a16:creationId xmlns:a16="http://schemas.microsoft.com/office/drawing/2014/main" id="{871FC709-8187-39C8-EF20-23FD1843C647}"/>
                </a:ext>
              </a:extLst>
            </p:cNvPr>
            <p:cNvSpPr txBox="1"/>
            <p:nvPr/>
          </p:nvSpPr>
          <p:spPr bwMode="auto">
            <a:xfrm>
              <a:off x="-329388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24" name="TextBox 123">
              <a:extLst>
                <a:ext uri="{FF2B5EF4-FFF2-40B4-BE49-F238E27FC236}">
                  <a16:creationId xmlns:a16="http://schemas.microsoft.com/office/drawing/2014/main" id="{A3681EA3-546C-4844-3941-B07639A5D7F6}"/>
                </a:ext>
              </a:extLst>
            </p:cNvPr>
            <p:cNvSpPr txBox="1"/>
            <p:nvPr/>
          </p:nvSpPr>
          <p:spPr bwMode="auto">
            <a:xfrm>
              <a:off x="-2949232"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25" name="TextBox 124">
              <a:extLst>
                <a:ext uri="{FF2B5EF4-FFF2-40B4-BE49-F238E27FC236}">
                  <a16:creationId xmlns:a16="http://schemas.microsoft.com/office/drawing/2014/main" id="{D266B98C-AD1C-DEF5-0D30-B1570959FBD7}"/>
                </a:ext>
              </a:extLst>
            </p:cNvPr>
            <p:cNvSpPr txBox="1"/>
            <p:nvPr/>
          </p:nvSpPr>
          <p:spPr bwMode="auto">
            <a:xfrm>
              <a:off x="-2604578"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126" name="TextBox 125">
              <a:extLst>
                <a:ext uri="{FF2B5EF4-FFF2-40B4-BE49-F238E27FC236}">
                  <a16:creationId xmlns:a16="http://schemas.microsoft.com/office/drawing/2014/main" id="{E0906770-9273-86BF-69C8-5E884CE3FDB5}"/>
                </a:ext>
              </a:extLst>
            </p:cNvPr>
            <p:cNvSpPr txBox="1"/>
            <p:nvPr/>
          </p:nvSpPr>
          <p:spPr bwMode="auto">
            <a:xfrm>
              <a:off x="-2259924"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27" name="TextBox 126">
              <a:extLst>
                <a:ext uri="{FF2B5EF4-FFF2-40B4-BE49-F238E27FC236}">
                  <a16:creationId xmlns:a16="http://schemas.microsoft.com/office/drawing/2014/main" id="{6735847D-8202-B983-7A66-4B2F85C12762}"/>
                </a:ext>
              </a:extLst>
            </p:cNvPr>
            <p:cNvSpPr txBox="1"/>
            <p:nvPr/>
          </p:nvSpPr>
          <p:spPr bwMode="auto">
            <a:xfrm>
              <a:off x="-1915272"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128" name="TextBox 127">
              <a:extLst>
                <a:ext uri="{FF2B5EF4-FFF2-40B4-BE49-F238E27FC236}">
                  <a16:creationId xmlns:a16="http://schemas.microsoft.com/office/drawing/2014/main" id="{C45AD89B-B737-C162-76E0-8A9F92D70945}"/>
                </a:ext>
              </a:extLst>
            </p:cNvPr>
            <p:cNvSpPr txBox="1"/>
            <p:nvPr/>
          </p:nvSpPr>
          <p:spPr bwMode="auto">
            <a:xfrm>
              <a:off x="-1570620"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129" name="TextBox 128">
              <a:extLst>
                <a:ext uri="{FF2B5EF4-FFF2-40B4-BE49-F238E27FC236}">
                  <a16:creationId xmlns:a16="http://schemas.microsoft.com/office/drawing/2014/main" id="{0F237F2F-3608-2CBE-7C0F-9B4D9C3BF47E}"/>
                </a:ext>
              </a:extLst>
            </p:cNvPr>
            <p:cNvSpPr txBox="1"/>
            <p:nvPr/>
          </p:nvSpPr>
          <p:spPr bwMode="auto">
            <a:xfrm>
              <a:off x="-1225967"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130" name="TextBox 129">
              <a:extLst>
                <a:ext uri="{FF2B5EF4-FFF2-40B4-BE49-F238E27FC236}">
                  <a16:creationId xmlns:a16="http://schemas.microsoft.com/office/drawing/2014/main" id="{B1A0C7E5-9D87-3F6E-3992-BA0A338995D8}"/>
                </a:ext>
              </a:extLst>
            </p:cNvPr>
            <p:cNvSpPr txBox="1"/>
            <p:nvPr/>
          </p:nvSpPr>
          <p:spPr bwMode="auto">
            <a:xfrm>
              <a:off x="-88131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31" name="TextBox 130">
              <a:extLst>
                <a:ext uri="{FF2B5EF4-FFF2-40B4-BE49-F238E27FC236}">
                  <a16:creationId xmlns:a16="http://schemas.microsoft.com/office/drawing/2014/main" id="{0F9C28ED-2C1C-B517-4861-AF85A0BC5D31}"/>
                </a:ext>
              </a:extLst>
            </p:cNvPr>
            <p:cNvSpPr txBox="1"/>
            <p:nvPr/>
          </p:nvSpPr>
          <p:spPr bwMode="auto">
            <a:xfrm>
              <a:off x="-6866360" y="1629640"/>
              <a:ext cx="71805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32" name="TextBox 131">
              <a:extLst>
                <a:ext uri="{FF2B5EF4-FFF2-40B4-BE49-F238E27FC236}">
                  <a16:creationId xmlns:a16="http://schemas.microsoft.com/office/drawing/2014/main" id="{5F06B32C-9393-15CA-D47E-E07ECC62C664}"/>
                </a:ext>
              </a:extLst>
            </p:cNvPr>
            <p:cNvSpPr txBox="1"/>
            <p:nvPr/>
          </p:nvSpPr>
          <p:spPr bwMode="auto">
            <a:xfrm>
              <a:off x="-6729230" y="2285413"/>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33" name="TextBox 132">
              <a:extLst>
                <a:ext uri="{FF2B5EF4-FFF2-40B4-BE49-F238E27FC236}">
                  <a16:creationId xmlns:a16="http://schemas.microsoft.com/office/drawing/2014/main" id="{AF2C5CC5-8433-7816-74E0-2DB15584B840}"/>
                </a:ext>
              </a:extLst>
            </p:cNvPr>
            <p:cNvSpPr txBox="1"/>
            <p:nvPr/>
          </p:nvSpPr>
          <p:spPr bwMode="auto">
            <a:xfrm>
              <a:off x="-6729230" y="2941186"/>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34" name="TextBox 133">
              <a:extLst>
                <a:ext uri="{FF2B5EF4-FFF2-40B4-BE49-F238E27FC236}">
                  <a16:creationId xmlns:a16="http://schemas.microsoft.com/office/drawing/2014/main" id="{AF5D9AB7-889C-BB9C-6A7B-D79F1DE3F46F}"/>
                </a:ext>
              </a:extLst>
            </p:cNvPr>
            <p:cNvSpPr txBox="1"/>
            <p:nvPr/>
          </p:nvSpPr>
          <p:spPr bwMode="auto">
            <a:xfrm>
              <a:off x="-6729230" y="3596959"/>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35" name="TextBox 134">
              <a:extLst>
                <a:ext uri="{FF2B5EF4-FFF2-40B4-BE49-F238E27FC236}">
                  <a16:creationId xmlns:a16="http://schemas.microsoft.com/office/drawing/2014/main" id="{D4707D35-C4DC-150E-A41A-5FC98D372FC4}"/>
                </a:ext>
              </a:extLst>
            </p:cNvPr>
            <p:cNvSpPr txBox="1"/>
            <p:nvPr/>
          </p:nvSpPr>
          <p:spPr bwMode="auto">
            <a:xfrm>
              <a:off x="-6729230" y="4252732"/>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36" name="TextBox 135">
              <a:extLst>
                <a:ext uri="{FF2B5EF4-FFF2-40B4-BE49-F238E27FC236}">
                  <a16:creationId xmlns:a16="http://schemas.microsoft.com/office/drawing/2014/main" id="{698AE1AA-3A9C-43E1-950A-EA068570CE35}"/>
                </a:ext>
              </a:extLst>
            </p:cNvPr>
            <p:cNvSpPr txBox="1"/>
            <p:nvPr/>
          </p:nvSpPr>
          <p:spPr bwMode="auto">
            <a:xfrm>
              <a:off x="-6729230" y="4908504"/>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137" name="Straight Connector 136">
              <a:extLst>
                <a:ext uri="{FF2B5EF4-FFF2-40B4-BE49-F238E27FC236}">
                  <a16:creationId xmlns:a16="http://schemas.microsoft.com/office/drawing/2014/main" id="{30B86F9E-8FC9-345E-C42C-6F3E180636CD}"/>
                </a:ext>
              </a:extLst>
            </p:cNvPr>
            <p:cNvCxnSpPr/>
            <p:nvPr/>
          </p:nvCxnSpPr>
          <p:spPr bwMode="auto">
            <a:xfrm flipV="1">
              <a:off x="-2006426" y="1836615"/>
              <a:ext cx="0" cy="3264006"/>
            </a:xfrm>
            <a:prstGeom prst="line">
              <a:avLst/>
            </a:prstGeom>
            <a:noFill/>
            <a:ln w="28575" cap="flat" cmpd="sng" algn="ctr">
              <a:solidFill>
                <a:schemeClr val="bg1"/>
              </a:solidFill>
              <a:prstDash val="sysDot"/>
              <a:round/>
              <a:headEnd type="none" w="med" len="med"/>
              <a:tailEnd type="none" w="med" len="med"/>
            </a:ln>
            <a:effectLst/>
          </p:spPr>
        </p:cxnSp>
        <p:sp>
          <p:nvSpPr>
            <p:cNvPr id="138" name="TextBox 137">
              <a:extLst>
                <a:ext uri="{FF2B5EF4-FFF2-40B4-BE49-F238E27FC236}">
                  <a16:creationId xmlns:a16="http://schemas.microsoft.com/office/drawing/2014/main" id="{06EBCCB4-3DCA-D0CB-957D-5D4B472F412A}"/>
                </a:ext>
              </a:extLst>
            </p:cNvPr>
            <p:cNvSpPr txBox="1"/>
            <p:nvPr/>
          </p:nvSpPr>
          <p:spPr bwMode="auto">
            <a:xfrm>
              <a:off x="-1896113" y="1573334"/>
              <a:ext cx="2449106" cy="85662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36-mo rate</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79.7%</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66.5%</a:t>
              </a:r>
            </a:p>
          </p:txBody>
        </p:sp>
      </p:grpSp>
      <p:grpSp>
        <p:nvGrpSpPr>
          <p:cNvPr id="139" name="Group 138">
            <a:extLst>
              <a:ext uri="{FF2B5EF4-FFF2-40B4-BE49-F238E27FC236}">
                <a16:creationId xmlns:a16="http://schemas.microsoft.com/office/drawing/2014/main" id="{213CFDDA-86D6-FA13-737B-471A38313D8F}"/>
              </a:ext>
            </a:extLst>
          </p:cNvPr>
          <p:cNvGrpSpPr/>
          <p:nvPr/>
        </p:nvGrpSpPr>
        <p:grpSpPr>
          <a:xfrm>
            <a:off x="6209446" y="1487127"/>
            <a:ext cx="5419821" cy="4054513"/>
            <a:chOff x="-7230663" y="1507905"/>
            <a:chExt cx="7659320" cy="4179552"/>
          </a:xfrm>
        </p:grpSpPr>
        <p:sp>
          <p:nvSpPr>
            <p:cNvPr id="140" name="TextBox 139">
              <a:extLst>
                <a:ext uri="{FF2B5EF4-FFF2-40B4-BE49-F238E27FC236}">
                  <a16:creationId xmlns:a16="http://schemas.microsoft.com/office/drawing/2014/main" id="{715855AB-2231-9582-8BC9-9740DD03191C}"/>
                </a:ext>
              </a:extLst>
            </p:cNvPr>
            <p:cNvSpPr txBox="1"/>
            <p:nvPr/>
          </p:nvSpPr>
          <p:spPr bwMode="auto">
            <a:xfrm>
              <a:off x="-6155759" y="1509662"/>
              <a:ext cx="5924811" cy="380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Stage IIC</a:t>
              </a:r>
              <a:endParaRPr lang="en-US" baseline="30000" dirty="0">
                <a:solidFill>
                  <a:schemeClr val="bg1"/>
                </a:solidFill>
                <a:latin typeface="Calibri" panose="020F0502020204030204" pitchFamily="34" charset="0"/>
              </a:endParaRPr>
            </a:p>
          </p:txBody>
        </p:sp>
        <p:sp>
          <p:nvSpPr>
            <p:cNvPr id="141" name="TextBox 140">
              <a:extLst>
                <a:ext uri="{FF2B5EF4-FFF2-40B4-BE49-F238E27FC236}">
                  <a16:creationId xmlns:a16="http://schemas.microsoft.com/office/drawing/2014/main" id="{7733C35D-B00B-CBC2-1FFD-566F7CE11B5C}"/>
                </a:ext>
              </a:extLst>
            </p:cNvPr>
            <p:cNvSpPr txBox="1"/>
            <p:nvPr/>
          </p:nvSpPr>
          <p:spPr bwMode="auto">
            <a:xfrm>
              <a:off x="-6113876" y="5338462"/>
              <a:ext cx="5829300"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Mo</a:t>
              </a:r>
            </a:p>
          </p:txBody>
        </p:sp>
        <p:sp>
          <p:nvSpPr>
            <p:cNvPr id="142" name="TextBox 141">
              <a:extLst>
                <a:ext uri="{FF2B5EF4-FFF2-40B4-BE49-F238E27FC236}">
                  <a16:creationId xmlns:a16="http://schemas.microsoft.com/office/drawing/2014/main" id="{8D1DBC6D-4735-9E46-36B4-B417BDC9A13B}"/>
                </a:ext>
              </a:extLst>
            </p:cNvPr>
            <p:cNvSpPr txBox="1"/>
            <p:nvPr/>
          </p:nvSpPr>
          <p:spPr bwMode="auto">
            <a:xfrm rot="16200000">
              <a:off x="-8883614" y="3160856"/>
              <a:ext cx="3784348" cy="47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Recurrence-Free Survival, (%)</a:t>
              </a:r>
            </a:p>
          </p:txBody>
        </p:sp>
        <p:cxnSp>
          <p:nvCxnSpPr>
            <p:cNvPr id="143" name="Straight Connector 142">
              <a:extLst>
                <a:ext uri="{FF2B5EF4-FFF2-40B4-BE49-F238E27FC236}">
                  <a16:creationId xmlns:a16="http://schemas.microsoft.com/office/drawing/2014/main" id="{34AC14D3-1572-A674-FF4E-91E61C99F441}"/>
                </a:ext>
              </a:extLst>
            </p:cNvPr>
            <p:cNvCxnSpPr>
              <a:cxnSpLocks/>
            </p:cNvCxnSpPr>
            <p:nvPr/>
          </p:nvCxnSpPr>
          <p:spPr bwMode="auto">
            <a:xfrm>
              <a:off x="-6140753" y="5084024"/>
              <a:ext cx="5884752" cy="0"/>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1EE84C8C-BBF6-0F46-07BE-BF143057738D}"/>
                </a:ext>
              </a:extLst>
            </p:cNvPr>
            <p:cNvCxnSpPr/>
            <p:nvPr/>
          </p:nvCxnSpPr>
          <p:spPr bwMode="auto">
            <a:xfrm flipV="1">
              <a:off x="-6131700" y="1797616"/>
              <a:ext cx="0" cy="3286408"/>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E88440C2-BDB1-052F-F60E-E65A59B82F72}"/>
                </a:ext>
              </a:extLst>
            </p:cNvPr>
            <p:cNvCxnSpPr>
              <a:cxnSpLocks/>
            </p:cNvCxnSpPr>
            <p:nvPr/>
          </p:nvCxnSpPr>
          <p:spPr bwMode="auto">
            <a:xfrm flipH="1">
              <a:off x="-6204128" y="17976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BECEFC54-0CFA-4324-39EE-C7803303FDA3}"/>
                </a:ext>
              </a:extLst>
            </p:cNvPr>
            <p:cNvCxnSpPr>
              <a:cxnSpLocks/>
            </p:cNvCxnSpPr>
            <p:nvPr/>
          </p:nvCxnSpPr>
          <p:spPr bwMode="auto">
            <a:xfrm flipH="1">
              <a:off x="-6204128" y="24548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A26B8C78-8163-CF83-0E6F-B7D4C469CE65}"/>
                </a:ext>
              </a:extLst>
            </p:cNvPr>
            <p:cNvCxnSpPr>
              <a:cxnSpLocks/>
            </p:cNvCxnSpPr>
            <p:nvPr/>
          </p:nvCxnSpPr>
          <p:spPr bwMode="auto">
            <a:xfrm flipH="1">
              <a:off x="-6204128" y="311218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4B71D84-4AD7-A442-1D22-C68CBC4C316E}"/>
                </a:ext>
              </a:extLst>
            </p:cNvPr>
            <p:cNvCxnSpPr>
              <a:cxnSpLocks/>
            </p:cNvCxnSpPr>
            <p:nvPr/>
          </p:nvCxnSpPr>
          <p:spPr bwMode="auto">
            <a:xfrm flipH="1">
              <a:off x="-6204128" y="37694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B8691A1-B230-9C79-8188-FD228D199B75}"/>
                </a:ext>
              </a:extLst>
            </p:cNvPr>
            <p:cNvCxnSpPr>
              <a:cxnSpLocks/>
            </p:cNvCxnSpPr>
            <p:nvPr/>
          </p:nvCxnSpPr>
          <p:spPr bwMode="auto">
            <a:xfrm flipH="1">
              <a:off x="-6204128" y="44267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8BC838D7-F619-774B-6B0D-E88777877F6E}"/>
                </a:ext>
              </a:extLst>
            </p:cNvPr>
            <p:cNvCxnSpPr>
              <a:cxnSpLocks/>
            </p:cNvCxnSpPr>
            <p:nvPr/>
          </p:nvCxnSpPr>
          <p:spPr bwMode="auto">
            <a:xfrm flipH="1">
              <a:off x="-6204128" y="508402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8F4B85C4-F27E-AD05-1363-2CCADBCAED8C}"/>
                </a:ext>
              </a:extLst>
            </p:cNvPr>
            <p:cNvCxnSpPr>
              <a:cxnSpLocks/>
            </p:cNvCxnSpPr>
            <p:nvPr/>
          </p:nvCxnSpPr>
          <p:spPr bwMode="auto">
            <a:xfrm>
              <a:off x="-614075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FAF78BCA-1593-1CBA-EB1C-9B676324DD7D}"/>
                </a:ext>
              </a:extLst>
            </p:cNvPr>
            <p:cNvCxnSpPr>
              <a:cxnSpLocks/>
            </p:cNvCxnSpPr>
            <p:nvPr/>
          </p:nvCxnSpPr>
          <p:spPr bwMode="auto">
            <a:xfrm>
              <a:off x="-579503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92FFA251-996D-8490-C9A8-ED810B66363D}"/>
                </a:ext>
              </a:extLst>
            </p:cNvPr>
            <p:cNvCxnSpPr>
              <a:cxnSpLocks/>
            </p:cNvCxnSpPr>
            <p:nvPr/>
          </p:nvCxnSpPr>
          <p:spPr bwMode="auto">
            <a:xfrm>
              <a:off x="-544931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F7A16267-8745-CCB4-586F-42DB1C0B18D6}"/>
                </a:ext>
              </a:extLst>
            </p:cNvPr>
            <p:cNvCxnSpPr>
              <a:cxnSpLocks/>
            </p:cNvCxnSpPr>
            <p:nvPr/>
          </p:nvCxnSpPr>
          <p:spPr bwMode="auto">
            <a:xfrm>
              <a:off x="-510359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55" name="Straight Connector 154">
              <a:extLst>
                <a:ext uri="{FF2B5EF4-FFF2-40B4-BE49-F238E27FC236}">
                  <a16:creationId xmlns:a16="http://schemas.microsoft.com/office/drawing/2014/main" id="{79166E8C-93B3-BD90-3127-2DA835AFFEC8}"/>
                </a:ext>
              </a:extLst>
            </p:cNvPr>
            <p:cNvCxnSpPr>
              <a:cxnSpLocks/>
            </p:cNvCxnSpPr>
            <p:nvPr/>
          </p:nvCxnSpPr>
          <p:spPr bwMode="auto">
            <a:xfrm>
              <a:off x="-475788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439BC8DB-6428-C02F-577D-0F0C7621FAC6}"/>
                </a:ext>
              </a:extLst>
            </p:cNvPr>
            <p:cNvCxnSpPr>
              <a:cxnSpLocks/>
            </p:cNvCxnSpPr>
            <p:nvPr/>
          </p:nvCxnSpPr>
          <p:spPr bwMode="auto">
            <a:xfrm>
              <a:off x="-441216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047067DA-E3FF-9BD5-11CF-A8AAA624A37D}"/>
                </a:ext>
              </a:extLst>
            </p:cNvPr>
            <p:cNvCxnSpPr>
              <a:cxnSpLocks/>
            </p:cNvCxnSpPr>
            <p:nvPr/>
          </p:nvCxnSpPr>
          <p:spPr bwMode="auto">
            <a:xfrm>
              <a:off x="-406644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EA1B81FB-E8E2-BAAE-BC3C-D2EE67A6612D}"/>
                </a:ext>
              </a:extLst>
            </p:cNvPr>
            <p:cNvCxnSpPr>
              <a:cxnSpLocks/>
            </p:cNvCxnSpPr>
            <p:nvPr/>
          </p:nvCxnSpPr>
          <p:spPr bwMode="auto">
            <a:xfrm>
              <a:off x="-372072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A93B4544-EE4C-EAEF-5562-334B73773B8A}"/>
                </a:ext>
              </a:extLst>
            </p:cNvPr>
            <p:cNvCxnSpPr>
              <a:cxnSpLocks/>
            </p:cNvCxnSpPr>
            <p:nvPr/>
          </p:nvCxnSpPr>
          <p:spPr bwMode="auto">
            <a:xfrm>
              <a:off x="-337500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60" name="Straight Connector 159">
              <a:extLst>
                <a:ext uri="{FF2B5EF4-FFF2-40B4-BE49-F238E27FC236}">
                  <a16:creationId xmlns:a16="http://schemas.microsoft.com/office/drawing/2014/main" id="{6458EED0-B4A4-D5E0-7B32-7378A774AF2A}"/>
                </a:ext>
              </a:extLst>
            </p:cNvPr>
            <p:cNvCxnSpPr>
              <a:cxnSpLocks/>
            </p:cNvCxnSpPr>
            <p:nvPr/>
          </p:nvCxnSpPr>
          <p:spPr bwMode="auto">
            <a:xfrm>
              <a:off x="-302929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EB7858BA-7519-D88D-9879-CA903505098B}"/>
                </a:ext>
              </a:extLst>
            </p:cNvPr>
            <p:cNvCxnSpPr>
              <a:cxnSpLocks/>
            </p:cNvCxnSpPr>
            <p:nvPr/>
          </p:nvCxnSpPr>
          <p:spPr bwMode="auto">
            <a:xfrm>
              <a:off x="-268357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62" name="Straight Connector 161">
              <a:extLst>
                <a:ext uri="{FF2B5EF4-FFF2-40B4-BE49-F238E27FC236}">
                  <a16:creationId xmlns:a16="http://schemas.microsoft.com/office/drawing/2014/main" id="{B98822B5-BBB8-15A0-A265-A4E4E5BD3D84}"/>
                </a:ext>
              </a:extLst>
            </p:cNvPr>
            <p:cNvCxnSpPr>
              <a:cxnSpLocks/>
            </p:cNvCxnSpPr>
            <p:nvPr/>
          </p:nvCxnSpPr>
          <p:spPr bwMode="auto">
            <a:xfrm>
              <a:off x="-233785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176B0874-8104-7DC4-BCDA-8909785E18AE}"/>
                </a:ext>
              </a:extLst>
            </p:cNvPr>
            <p:cNvCxnSpPr>
              <a:cxnSpLocks/>
            </p:cNvCxnSpPr>
            <p:nvPr/>
          </p:nvCxnSpPr>
          <p:spPr bwMode="auto">
            <a:xfrm>
              <a:off x="-1992137"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8E157DE-3E37-B149-255F-2684091AFE59}"/>
                </a:ext>
              </a:extLst>
            </p:cNvPr>
            <p:cNvCxnSpPr>
              <a:cxnSpLocks/>
            </p:cNvCxnSpPr>
            <p:nvPr/>
          </p:nvCxnSpPr>
          <p:spPr bwMode="auto">
            <a:xfrm>
              <a:off x="-1646419"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1D4023A7-EB3C-E27C-B45B-EF54AC01E395}"/>
                </a:ext>
              </a:extLst>
            </p:cNvPr>
            <p:cNvCxnSpPr>
              <a:cxnSpLocks/>
            </p:cNvCxnSpPr>
            <p:nvPr/>
          </p:nvCxnSpPr>
          <p:spPr bwMode="auto">
            <a:xfrm>
              <a:off x="-1300701"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780BA7B8-0252-ED9D-198F-89F8D9561806}"/>
                </a:ext>
              </a:extLst>
            </p:cNvPr>
            <p:cNvCxnSpPr>
              <a:cxnSpLocks/>
            </p:cNvCxnSpPr>
            <p:nvPr/>
          </p:nvCxnSpPr>
          <p:spPr bwMode="auto">
            <a:xfrm>
              <a:off x="-954983"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05B4DDD3-DE04-1173-2EF7-DFA43EF5A53A}"/>
                </a:ext>
              </a:extLst>
            </p:cNvPr>
            <p:cNvCxnSpPr>
              <a:cxnSpLocks/>
            </p:cNvCxnSpPr>
            <p:nvPr/>
          </p:nvCxnSpPr>
          <p:spPr bwMode="auto">
            <a:xfrm>
              <a:off x="-609265" y="5074970"/>
              <a:ext cx="0" cy="63375"/>
            </a:xfrm>
            <a:prstGeom prst="line">
              <a:avLst/>
            </a:prstGeom>
            <a:noFill/>
            <a:ln w="28575" cap="flat" cmpd="sng" algn="ctr">
              <a:solidFill>
                <a:schemeClr val="bg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04F7717A-35A6-894F-5A69-405E3376D013}"/>
                </a:ext>
              </a:extLst>
            </p:cNvPr>
            <p:cNvCxnSpPr>
              <a:cxnSpLocks/>
            </p:cNvCxnSpPr>
            <p:nvPr/>
          </p:nvCxnSpPr>
          <p:spPr bwMode="auto">
            <a:xfrm>
              <a:off x="-263545" y="5074970"/>
              <a:ext cx="0" cy="63375"/>
            </a:xfrm>
            <a:prstGeom prst="line">
              <a:avLst/>
            </a:prstGeom>
            <a:noFill/>
            <a:ln w="28575" cap="flat" cmpd="sng" algn="ctr">
              <a:solidFill>
                <a:schemeClr val="bg1"/>
              </a:solidFill>
              <a:prstDash val="solid"/>
              <a:round/>
              <a:headEnd type="none" w="med" len="med"/>
              <a:tailEnd type="none" w="med" len="med"/>
            </a:ln>
            <a:effectLst/>
          </p:spPr>
        </p:cxnSp>
        <p:sp>
          <p:nvSpPr>
            <p:cNvPr id="169" name="TextBox 168">
              <a:extLst>
                <a:ext uri="{FF2B5EF4-FFF2-40B4-BE49-F238E27FC236}">
                  <a16:creationId xmlns:a16="http://schemas.microsoft.com/office/drawing/2014/main" id="{346A146A-B1FE-7FE9-16C8-49765C397B22}"/>
                </a:ext>
              </a:extLst>
            </p:cNvPr>
            <p:cNvSpPr txBox="1"/>
            <p:nvPr/>
          </p:nvSpPr>
          <p:spPr bwMode="auto">
            <a:xfrm>
              <a:off x="-536659"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51</a:t>
              </a:r>
            </a:p>
          </p:txBody>
        </p:sp>
        <p:sp>
          <p:nvSpPr>
            <p:cNvPr id="170" name="TextBox 169">
              <a:extLst>
                <a:ext uri="{FF2B5EF4-FFF2-40B4-BE49-F238E27FC236}">
                  <a16:creationId xmlns:a16="http://schemas.microsoft.com/office/drawing/2014/main" id="{1548B8F9-F81B-92A0-FE93-1B07B066175B}"/>
                </a:ext>
              </a:extLst>
            </p:cNvPr>
            <p:cNvSpPr txBox="1"/>
            <p:nvPr/>
          </p:nvSpPr>
          <p:spPr bwMode="auto">
            <a:xfrm>
              <a:off x="-6395760"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171" name="TextBox 170">
              <a:extLst>
                <a:ext uri="{FF2B5EF4-FFF2-40B4-BE49-F238E27FC236}">
                  <a16:creationId xmlns:a16="http://schemas.microsoft.com/office/drawing/2014/main" id="{1EBF3C78-897D-749E-2D34-8B71A9E1AB52}"/>
                </a:ext>
              </a:extLst>
            </p:cNvPr>
            <p:cNvSpPr txBox="1"/>
            <p:nvPr/>
          </p:nvSpPr>
          <p:spPr bwMode="auto">
            <a:xfrm>
              <a:off x="-6051106"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a:t>
              </a:r>
            </a:p>
          </p:txBody>
        </p:sp>
        <p:sp>
          <p:nvSpPr>
            <p:cNvPr id="172" name="TextBox 171">
              <a:extLst>
                <a:ext uri="{FF2B5EF4-FFF2-40B4-BE49-F238E27FC236}">
                  <a16:creationId xmlns:a16="http://schemas.microsoft.com/office/drawing/2014/main" id="{D2C61DA1-8A91-AF09-9BDC-A348F9E93492}"/>
                </a:ext>
              </a:extLst>
            </p:cNvPr>
            <p:cNvSpPr txBox="1"/>
            <p:nvPr/>
          </p:nvSpPr>
          <p:spPr bwMode="auto">
            <a:xfrm>
              <a:off x="-5706453"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a:t>
              </a:r>
            </a:p>
          </p:txBody>
        </p:sp>
        <p:sp>
          <p:nvSpPr>
            <p:cNvPr id="173" name="TextBox 172">
              <a:extLst>
                <a:ext uri="{FF2B5EF4-FFF2-40B4-BE49-F238E27FC236}">
                  <a16:creationId xmlns:a16="http://schemas.microsoft.com/office/drawing/2014/main" id="{0ED1F8ED-A7FF-B2EE-7DEE-CE3D99D16286}"/>
                </a:ext>
              </a:extLst>
            </p:cNvPr>
            <p:cNvSpPr txBox="1"/>
            <p:nvPr/>
          </p:nvSpPr>
          <p:spPr bwMode="auto">
            <a:xfrm>
              <a:off x="-5361800" y="5100621"/>
              <a:ext cx="506993"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9</a:t>
              </a:r>
            </a:p>
          </p:txBody>
        </p:sp>
        <p:sp>
          <p:nvSpPr>
            <p:cNvPr id="174" name="TextBox 173">
              <a:extLst>
                <a:ext uri="{FF2B5EF4-FFF2-40B4-BE49-F238E27FC236}">
                  <a16:creationId xmlns:a16="http://schemas.microsoft.com/office/drawing/2014/main" id="{A3047947-286E-8AE4-6E6B-1555D9F26238}"/>
                </a:ext>
              </a:extLst>
            </p:cNvPr>
            <p:cNvSpPr txBox="1"/>
            <p:nvPr/>
          </p:nvSpPr>
          <p:spPr bwMode="auto">
            <a:xfrm>
              <a:off x="-5017148"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12</a:t>
              </a:r>
            </a:p>
          </p:txBody>
        </p:sp>
        <p:sp>
          <p:nvSpPr>
            <p:cNvPr id="175" name="TextBox 174">
              <a:extLst>
                <a:ext uri="{FF2B5EF4-FFF2-40B4-BE49-F238E27FC236}">
                  <a16:creationId xmlns:a16="http://schemas.microsoft.com/office/drawing/2014/main" id="{420CC5A5-BEB3-8D65-CA5B-F47BB457EADB}"/>
                </a:ext>
              </a:extLst>
            </p:cNvPr>
            <p:cNvSpPr txBox="1"/>
            <p:nvPr/>
          </p:nvSpPr>
          <p:spPr bwMode="auto">
            <a:xfrm>
              <a:off x="-4672496"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15</a:t>
              </a:r>
            </a:p>
          </p:txBody>
        </p:sp>
        <p:sp>
          <p:nvSpPr>
            <p:cNvPr id="176" name="TextBox 175">
              <a:extLst>
                <a:ext uri="{FF2B5EF4-FFF2-40B4-BE49-F238E27FC236}">
                  <a16:creationId xmlns:a16="http://schemas.microsoft.com/office/drawing/2014/main" id="{9E9C893F-A6A8-A336-CB02-D5B7199C1A9F}"/>
                </a:ext>
              </a:extLst>
            </p:cNvPr>
            <p:cNvSpPr txBox="1"/>
            <p:nvPr/>
          </p:nvSpPr>
          <p:spPr bwMode="auto">
            <a:xfrm>
              <a:off x="-432784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18</a:t>
              </a:r>
            </a:p>
          </p:txBody>
        </p:sp>
        <p:sp>
          <p:nvSpPr>
            <p:cNvPr id="177" name="TextBox 176">
              <a:extLst>
                <a:ext uri="{FF2B5EF4-FFF2-40B4-BE49-F238E27FC236}">
                  <a16:creationId xmlns:a16="http://schemas.microsoft.com/office/drawing/2014/main" id="{28BC4ED2-5E85-3A15-FBBD-C7EA72E69149}"/>
                </a:ext>
              </a:extLst>
            </p:cNvPr>
            <p:cNvSpPr txBox="1"/>
            <p:nvPr/>
          </p:nvSpPr>
          <p:spPr bwMode="auto">
            <a:xfrm>
              <a:off x="-3983189"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21</a:t>
              </a:r>
            </a:p>
          </p:txBody>
        </p:sp>
        <p:sp>
          <p:nvSpPr>
            <p:cNvPr id="178" name="TextBox 177">
              <a:extLst>
                <a:ext uri="{FF2B5EF4-FFF2-40B4-BE49-F238E27FC236}">
                  <a16:creationId xmlns:a16="http://schemas.microsoft.com/office/drawing/2014/main" id="{894B2936-8ED4-4CE5-4B94-363740E208D3}"/>
                </a:ext>
              </a:extLst>
            </p:cNvPr>
            <p:cNvSpPr txBox="1"/>
            <p:nvPr/>
          </p:nvSpPr>
          <p:spPr bwMode="auto">
            <a:xfrm>
              <a:off x="-3638537"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24</a:t>
              </a:r>
            </a:p>
          </p:txBody>
        </p:sp>
        <p:sp>
          <p:nvSpPr>
            <p:cNvPr id="179" name="TextBox 178">
              <a:extLst>
                <a:ext uri="{FF2B5EF4-FFF2-40B4-BE49-F238E27FC236}">
                  <a16:creationId xmlns:a16="http://schemas.microsoft.com/office/drawing/2014/main" id="{CCA50DBD-F517-C467-C042-A9C1CBEFB4A3}"/>
                </a:ext>
              </a:extLst>
            </p:cNvPr>
            <p:cNvSpPr txBox="1"/>
            <p:nvPr/>
          </p:nvSpPr>
          <p:spPr bwMode="auto">
            <a:xfrm>
              <a:off x="-329388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27</a:t>
              </a:r>
            </a:p>
          </p:txBody>
        </p:sp>
        <p:sp>
          <p:nvSpPr>
            <p:cNvPr id="180" name="TextBox 179">
              <a:extLst>
                <a:ext uri="{FF2B5EF4-FFF2-40B4-BE49-F238E27FC236}">
                  <a16:creationId xmlns:a16="http://schemas.microsoft.com/office/drawing/2014/main" id="{C323EA53-0427-EAFD-15CD-F32A71B5021F}"/>
                </a:ext>
              </a:extLst>
            </p:cNvPr>
            <p:cNvSpPr txBox="1"/>
            <p:nvPr/>
          </p:nvSpPr>
          <p:spPr bwMode="auto">
            <a:xfrm>
              <a:off x="-2949232"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30</a:t>
              </a:r>
            </a:p>
          </p:txBody>
        </p:sp>
        <p:sp>
          <p:nvSpPr>
            <p:cNvPr id="181" name="TextBox 180">
              <a:extLst>
                <a:ext uri="{FF2B5EF4-FFF2-40B4-BE49-F238E27FC236}">
                  <a16:creationId xmlns:a16="http://schemas.microsoft.com/office/drawing/2014/main" id="{691D7A1A-B531-2ABB-6FB7-86B7657ED0C7}"/>
                </a:ext>
              </a:extLst>
            </p:cNvPr>
            <p:cNvSpPr txBox="1"/>
            <p:nvPr/>
          </p:nvSpPr>
          <p:spPr bwMode="auto">
            <a:xfrm>
              <a:off x="-2604578"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33</a:t>
              </a:r>
            </a:p>
          </p:txBody>
        </p:sp>
        <p:sp>
          <p:nvSpPr>
            <p:cNvPr id="182" name="TextBox 181">
              <a:extLst>
                <a:ext uri="{FF2B5EF4-FFF2-40B4-BE49-F238E27FC236}">
                  <a16:creationId xmlns:a16="http://schemas.microsoft.com/office/drawing/2014/main" id="{7A1EF045-E286-E4F6-5E7F-4B982EC6EB59}"/>
                </a:ext>
              </a:extLst>
            </p:cNvPr>
            <p:cNvSpPr txBox="1"/>
            <p:nvPr/>
          </p:nvSpPr>
          <p:spPr bwMode="auto">
            <a:xfrm>
              <a:off x="-2259924"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36</a:t>
              </a:r>
            </a:p>
          </p:txBody>
        </p:sp>
        <p:sp>
          <p:nvSpPr>
            <p:cNvPr id="183" name="TextBox 182">
              <a:extLst>
                <a:ext uri="{FF2B5EF4-FFF2-40B4-BE49-F238E27FC236}">
                  <a16:creationId xmlns:a16="http://schemas.microsoft.com/office/drawing/2014/main" id="{BC24FA9B-258E-279B-1BCD-C0B113398A46}"/>
                </a:ext>
              </a:extLst>
            </p:cNvPr>
            <p:cNvSpPr txBox="1"/>
            <p:nvPr/>
          </p:nvSpPr>
          <p:spPr bwMode="auto">
            <a:xfrm>
              <a:off x="-1915272"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39</a:t>
              </a:r>
            </a:p>
          </p:txBody>
        </p:sp>
        <p:sp>
          <p:nvSpPr>
            <p:cNvPr id="184" name="TextBox 183">
              <a:extLst>
                <a:ext uri="{FF2B5EF4-FFF2-40B4-BE49-F238E27FC236}">
                  <a16:creationId xmlns:a16="http://schemas.microsoft.com/office/drawing/2014/main" id="{66C557FE-662D-7AF9-5D9A-72035BF101B7}"/>
                </a:ext>
              </a:extLst>
            </p:cNvPr>
            <p:cNvSpPr txBox="1"/>
            <p:nvPr/>
          </p:nvSpPr>
          <p:spPr bwMode="auto">
            <a:xfrm>
              <a:off x="-1570620"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42</a:t>
              </a:r>
            </a:p>
          </p:txBody>
        </p:sp>
        <p:sp>
          <p:nvSpPr>
            <p:cNvPr id="185" name="TextBox 184">
              <a:extLst>
                <a:ext uri="{FF2B5EF4-FFF2-40B4-BE49-F238E27FC236}">
                  <a16:creationId xmlns:a16="http://schemas.microsoft.com/office/drawing/2014/main" id="{64415884-F6D5-8C37-1ED8-B992F7B48F54}"/>
                </a:ext>
              </a:extLst>
            </p:cNvPr>
            <p:cNvSpPr txBox="1"/>
            <p:nvPr/>
          </p:nvSpPr>
          <p:spPr bwMode="auto">
            <a:xfrm>
              <a:off x="-1225967"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45</a:t>
              </a:r>
            </a:p>
          </p:txBody>
        </p:sp>
        <p:sp>
          <p:nvSpPr>
            <p:cNvPr id="186" name="TextBox 185">
              <a:extLst>
                <a:ext uri="{FF2B5EF4-FFF2-40B4-BE49-F238E27FC236}">
                  <a16:creationId xmlns:a16="http://schemas.microsoft.com/office/drawing/2014/main" id="{F5429F11-E78B-9107-FBC7-2856EC1B367D}"/>
                </a:ext>
              </a:extLst>
            </p:cNvPr>
            <p:cNvSpPr txBox="1"/>
            <p:nvPr/>
          </p:nvSpPr>
          <p:spPr bwMode="auto">
            <a:xfrm>
              <a:off x="-881313" y="5100621"/>
              <a:ext cx="595351"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48</a:t>
              </a:r>
            </a:p>
          </p:txBody>
        </p:sp>
        <p:sp>
          <p:nvSpPr>
            <p:cNvPr id="187" name="TextBox 186">
              <a:extLst>
                <a:ext uri="{FF2B5EF4-FFF2-40B4-BE49-F238E27FC236}">
                  <a16:creationId xmlns:a16="http://schemas.microsoft.com/office/drawing/2014/main" id="{D7610642-75F4-2EF1-13B2-6B848D08D4DD}"/>
                </a:ext>
              </a:extLst>
            </p:cNvPr>
            <p:cNvSpPr txBox="1"/>
            <p:nvPr/>
          </p:nvSpPr>
          <p:spPr bwMode="auto">
            <a:xfrm>
              <a:off x="-6866360" y="1629640"/>
              <a:ext cx="71805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sp>
          <p:nvSpPr>
            <p:cNvPr id="188" name="TextBox 187">
              <a:extLst>
                <a:ext uri="{FF2B5EF4-FFF2-40B4-BE49-F238E27FC236}">
                  <a16:creationId xmlns:a16="http://schemas.microsoft.com/office/drawing/2014/main" id="{6642D7CF-C9E4-2775-0994-ECF4F304AFC2}"/>
                </a:ext>
              </a:extLst>
            </p:cNvPr>
            <p:cNvSpPr txBox="1"/>
            <p:nvPr/>
          </p:nvSpPr>
          <p:spPr bwMode="auto">
            <a:xfrm>
              <a:off x="-6729230" y="2285413"/>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189" name="TextBox 188">
              <a:extLst>
                <a:ext uri="{FF2B5EF4-FFF2-40B4-BE49-F238E27FC236}">
                  <a16:creationId xmlns:a16="http://schemas.microsoft.com/office/drawing/2014/main" id="{3FCF0AA1-02A0-379B-B6BF-90C9477F95CD}"/>
                </a:ext>
              </a:extLst>
            </p:cNvPr>
            <p:cNvSpPr txBox="1"/>
            <p:nvPr/>
          </p:nvSpPr>
          <p:spPr bwMode="auto">
            <a:xfrm>
              <a:off x="-6729230" y="2941186"/>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190" name="TextBox 189">
              <a:extLst>
                <a:ext uri="{FF2B5EF4-FFF2-40B4-BE49-F238E27FC236}">
                  <a16:creationId xmlns:a16="http://schemas.microsoft.com/office/drawing/2014/main" id="{7B4DAE28-C254-81AF-FA0C-C74D5418FD9E}"/>
                </a:ext>
              </a:extLst>
            </p:cNvPr>
            <p:cNvSpPr txBox="1"/>
            <p:nvPr/>
          </p:nvSpPr>
          <p:spPr bwMode="auto">
            <a:xfrm>
              <a:off x="-6729230" y="3596959"/>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191" name="TextBox 190">
              <a:extLst>
                <a:ext uri="{FF2B5EF4-FFF2-40B4-BE49-F238E27FC236}">
                  <a16:creationId xmlns:a16="http://schemas.microsoft.com/office/drawing/2014/main" id="{C054F381-2591-3351-EE6F-6E47AD3187A5}"/>
                </a:ext>
              </a:extLst>
            </p:cNvPr>
            <p:cNvSpPr txBox="1"/>
            <p:nvPr/>
          </p:nvSpPr>
          <p:spPr bwMode="auto">
            <a:xfrm>
              <a:off x="-6729230" y="4252732"/>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192" name="TextBox 191">
              <a:extLst>
                <a:ext uri="{FF2B5EF4-FFF2-40B4-BE49-F238E27FC236}">
                  <a16:creationId xmlns:a16="http://schemas.microsoft.com/office/drawing/2014/main" id="{F13CA230-FBB0-AE9F-920C-45D046EAB6C1}"/>
                </a:ext>
              </a:extLst>
            </p:cNvPr>
            <p:cNvSpPr txBox="1"/>
            <p:nvPr/>
          </p:nvSpPr>
          <p:spPr bwMode="auto">
            <a:xfrm>
              <a:off x="-6729230" y="4908504"/>
              <a:ext cx="580929" cy="348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cxnSp>
          <p:nvCxnSpPr>
            <p:cNvPr id="193" name="Straight Connector 192">
              <a:extLst>
                <a:ext uri="{FF2B5EF4-FFF2-40B4-BE49-F238E27FC236}">
                  <a16:creationId xmlns:a16="http://schemas.microsoft.com/office/drawing/2014/main" id="{3BAF730E-1F5D-FD3C-D224-A8E87F7DF64B}"/>
                </a:ext>
              </a:extLst>
            </p:cNvPr>
            <p:cNvCxnSpPr/>
            <p:nvPr/>
          </p:nvCxnSpPr>
          <p:spPr bwMode="auto">
            <a:xfrm flipV="1">
              <a:off x="-2006426" y="1836615"/>
              <a:ext cx="0" cy="3264006"/>
            </a:xfrm>
            <a:prstGeom prst="line">
              <a:avLst/>
            </a:prstGeom>
            <a:noFill/>
            <a:ln w="28575" cap="flat" cmpd="sng" algn="ctr">
              <a:solidFill>
                <a:schemeClr val="bg1"/>
              </a:solidFill>
              <a:prstDash val="sysDot"/>
              <a:round/>
              <a:headEnd type="none" w="med" len="med"/>
              <a:tailEnd type="none" w="med" len="med"/>
            </a:ln>
            <a:effectLst/>
          </p:spPr>
        </p:cxnSp>
        <p:sp>
          <p:nvSpPr>
            <p:cNvPr id="194" name="TextBox 193">
              <a:extLst>
                <a:ext uri="{FF2B5EF4-FFF2-40B4-BE49-F238E27FC236}">
                  <a16:creationId xmlns:a16="http://schemas.microsoft.com/office/drawing/2014/main" id="{259DCB48-12E4-8ADD-4E24-9092B037742E}"/>
                </a:ext>
              </a:extLst>
            </p:cNvPr>
            <p:cNvSpPr txBox="1"/>
            <p:nvPr/>
          </p:nvSpPr>
          <p:spPr bwMode="auto">
            <a:xfrm>
              <a:off x="-2020449" y="1684582"/>
              <a:ext cx="2449106" cy="856625"/>
            </a:xfrm>
            <a:prstGeom prst="rect">
              <a:avLst/>
            </a:prstGeom>
            <a:noFill/>
            <a:ln>
              <a:noFill/>
            </a:ln>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36-mo rate</a:t>
              </a:r>
              <a:br>
                <a:rPr lang="en-US" sz="1600" b="0" dirty="0">
                  <a:solidFill>
                    <a:schemeClr val="bg1"/>
                  </a:solidFill>
                  <a:latin typeface="Calibri" panose="020F0502020204030204" pitchFamily="34" charset="0"/>
                </a:rPr>
              </a:br>
              <a:r>
                <a:rPr lang="en-US" sz="1600" b="0" dirty="0">
                  <a:solidFill>
                    <a:schemeClr val="accent1"/>
                  </a:solidFill>
                  <a:latin typeface="Calibri" panose="020F0502020204030204" pitchFamily="34" charset="0"/>
                </a:rPr>
                <a:t>71.4%</a:t>
              </a:r>
              <a:br>
                <a:rPr lang="en-US" sz="1600" b="0" dirty="0">
                  <a:solidFill>
                    <a:schemeClr val="accent1"/>
                  </a:solidFill>
                  <a:latin typeface="Calibri" panose="020F0502020204030204" pitchFamily="34" charset="0"/>
                </a:rPr>
              </a:br>
              <a:r>
                <a:rPr lang="en-US" sz="1600" b="0" dirty="0">
                  <a:solidFill>
                    <a:schemeClr val="accent3"/>
                  </a:solidFill>
                  <a:latin typeface="Calibri" panose="020F0502020204030204" pitchFamily="34" charset="0"/>
                </a:rPr>
                <a:t>58.0%</a:t>
              </a:r>
            </a:p>
          </p:txBody>
        </p:sp>
      </p:grpSp>
      <p:sp>
        <p:nvSpPr>
          <p:cNvPr id="375" name="Freeform 374">
            <a:extLst>
              <a:ext uri="{FF2B5EF4-FFF2-40B4-BE49-F238E27FC236}">
                <a16:creationId xmlns:a16="http://schemas.microsoft.com/office/drawing/2014/main" id="{9FFF3DF5-1BC5-1A7A-2028-97AFC654F364}"/>
              </a:ext>
            </a:extLst>
          </p:cNvPr>
          <p:cNvSpPr/>
          <p:nvPr/>
        </p:nvSpPr>
        <p:spPr bwMode="auto">
          <a:xfrm>
            <a:off x="1502229" y="1773798"/>
            <a:ext cx="3911982" cy="1175658"/>
          </a:xfrm>
          <a:custGeom>
            <a:avLst/>
            <a:gdLst>
              <a:gd name="connsiteX0" fmla="*/ 3911982 w 3911982"/>
              <a:gd name="connsiteY0" fmla="*/ 1175658 h 1175658"/>
              <a:gd name="connsiteX1" fmla="*/ 3355091 w 3911982"/>
              <a:gd name="connsiteY1" fmla="*/ 1175658 h 1175658"/>
              <a:gd name="connsiteX2" fmla="*/ 3355091 w 3911982"/>
              <a:gd name="connsiteY2" fmla="*/ 1175658 h 1175658"/>
              <a:gd name="connsiteX3" fmla="*/ 3355091 w 3911982"/>
              <a:gd name="connsiteY3" fmla="*/ 1144719 h 1175658"/>
              <a:gd name="connsiteX4" fmla="*/ 3111022 w 3911982"/>
              <a:gd name="connsiteY4" fmla="*/ 1144719 h 1175658"/>
              <a:gd name="connsiteX5" fmla="*/ 3111022 w 3911982"/>
              <a:gd name="connsiteY5" fmla="*/ 1113781 h 1175658"/>
              <a:gd name="connsiteX6" fmla="*/ 2925392 w 3911982"/>
              <a:gd name="connsiteY6" fmla="*/ 1113781 h 1175658"/>
              <a:gd name="connsiteX7" fmla="*/ 2925392 w 3911982"/>
              <a:gd name="connsiteY7" fmla="*/ 1031279 h 1175658"/>
              <a:gd name="connsiteX8" fmla="*/ 2856640 w 3911982"/>
              <a:gd name="connsiteY8" fmla="*/ 1031279 h 1175658"/>
              <a:gd name="connsiteX9" fmla="*/ 2856640 w 3911982"/>
              <a:gd name="connsiteY9" fmla="*/ 986590 h 1175658"/>
              <a:gd name="connsiteX10" fmla="*/ 2416628 w 3911982"/>
              <a:gd name="connsiteY10" fmla="*/ 986590 h 1175658"/>
              <a:gd name="connsiteX11" fmla="*/ 2416628 w 3911982"/>
              <a:gd name="connsiteY11" fmla="*/ 842211 h 1175658"/>
              <a:gd name="connsiteX12" fmla="*/ 2234436 w 3911982"/>
              <a:gd name="connsiteY12" fmla="*/ 842211 h 1175658"/>
              <a:gd name="connsiteX13" fmla="*/ 2234436 w 3911982"/>
              <a:gd name="connsiteY13" fmla="*/ 800960 h 1175658"/>
              <a:gd name="connsiteX14" fmla="*/ 1959428 w 3911982"/>
              <a:gd name="connsiteY14" fmla="*/ 800960 h 1175658"/>
              <a:gd name="connsiteX15" fmla="*/ 1959428 w 3911982"/>
              <a:gd name="connsiteY15" fmla="*/ 749396 h 1175658"/>
              <a:gd name="connsiteX16" fmla="*/ 1887239 w 3911982"/>
              <a:gd name="connsiteY16" fmla="*/ 749396 h 1175658"/>
              <a:gd name="connsiteX17" fmla="*/ 1887239 w 3911982"/>
              <a:gd name="connsiteY17" fmla="*/ 708145 h 1175658"/>
              <a:gd name="connsiteX18" fmla="*/ 1560667 w 3911982"/>
              <a:gd name="connsiteY18" fmla="*/ 708145 h 1175658"/>
              <a:gd name="connsiteX19" fmla="*/ 1560667 w 3911982"/>
              <a:gd name="connsiteY19" fmla="*/ 632518 h 1175658"/>
              <a:gd name="connsiteX20" fmla="*/ 1340661 w 3911982"/>
              <a:gd name="connsiteY20" fmla="*/ 632518 h 1175658"/>
              <a:gd name="connsiteX21" fmla="*/ 1340661 w 3911982"/>
              <a:gd name="connsiteY21" fmla="*/ 560328 h 1175658"/>
              <a:gd name="connsiteX22" fmla="*/ 1110342 w 3911982"/>
              <a:gd name="connsiteY22" fmla="*/ 560328 h 1175658"/>
              <a:gd name="connsiteX23" fmla="*/ 1110342 w 3911982"/>
              <a:gd name="connsiteY23" fmla="*/ 501889 h 1175658"/>
              <a:gd name="connsiteX24" fmla="*/ 969401 w 3911982"/>
              <a:gd name="connsiteY24" fmla="*/ 501889 h 1175658"/>
              <a:gd name="connsiteX25" fmla="*/ 969401 w 3911982"/>
              <a:gd name="connsiteY25" fmla="*/ 450325 h 1175658"/>
              <a:gd name="connsiteX26" fmla="*/ 880024 w 3911982"/>
              <a:gd name="connsiteY26" fmla="*/ 450325 h 1175658"/>
              <a:gd name="connsiteX27" fmla="*/ 880024 w 3911982"/>
              <a:gd name="connsiteY27" fmla="*/ 354073 h 1175658"/>
              <a:gd name="connsiteX28" fmla="*/ 776896 w 3911982"/>
              <a:gd name="connsiteY28" fmla="*/ 354073 h 1175658"/>
              <a:gd name="connsiteX29" fmla="*/ 776896 w 3911982"/>
              <a:gd name="connsiteY29" fmla="*/ 319697 h 1175658"/>
              <a:gd name="connsiteX30" fmla="*/ 690956 w 3911982"/>
              <a:gd name="connsiteY30" fmla="*/ 319697 h 1175658"/>
              <a:gd name="connsiteX31" fmla="*/ 690956 w 3911982"/>
              <a:gd name="connsiteY31" fmla="*/ 288758 h 1175658"/>
              <a:gd name="connsiteX32" fmla="*/ 553452 w 3911982"/>
              <a:gd name="connsiteY32" fmla="*/ 288758 h 1175658"/>
              <a:gd name="connsiteX33" fmla="*/ 553452 w 3911982"/>
              <a:gd name="connsiteY33" fmla="*/ 244070 h 1175658"/>
              <a:gd name="connsiteX34" fmla="*/ 491576 w 3911982"/>
              <a:gd name="connsiteY34" fmla="*/ 244070 h 1175658"/>
              <a:gd name="connsiteX35" fmla="*/ 491576 w 3911982"/>
              <a:gd name="connsiteY35" fmla="*/ 192506 h 1175658"/>
              <a:gd name="connsiteX36" fmla="*/ 440012 w 3911982"/>
              <a:gd name="connsiteY36" fmla="*/ 192506 h 1175658"/>
              <a:gd name="connsiteX37" fmla="*/ 440012 w 3911982"/>
              <a:gd name="connsiteY37" fmla="*/ 110004 h 1175658"/>
              <a:gd name="connsiteX38" fmla="*/ 371260 w 3911982"/>
              <a:gd name="connsiteY38" fmla="*/ 110004 h 1175658"/>
              <a:gd name="connsiteX39" fmla="*/ 388448 w 3911982"/>
              <a:gd name="connsiteY39" fmla="*/ 92816 h 1175658"/>
              <a:gd name="connsiteX40" fmla="*/ 388448 w 3911982"/>
              <a:gd name="connsiteY40" fmla="*/ 92816 h 1175658"/>
              <a:gd name="connsiteX41" fmla="*/ 388448 w 3911982"/>
              <a:gd name="connsiteY41" fmla="*/ 92816 h 1175658"/>
              <a:gd name="connsiteX42" fmla="*/ 364385 w 3911982"/>
              <a:gd name="connsiteY42" fmla="*/ 68753 h 1175658"/>
              <a:gd name="connsiteX43" fmla="*/ 189067 w 3911982"/>
              <a:gd name="connsiteY43" fmla="*/ 68753 h 1175658"/>
              <a:gd name="connsiteX44" fmla="*/ 189067 w 3911982"/>
              <a:gd name="connsiteY44" fmla="*/ 37814 h 1175658"/>
              <a:gd name="connsiteX45" fmla="*/ 110003 w 3911982"/>
              <a:gd name="connsiteY45" fmla="*/ 37814 h 1175658"/>
              <a:gd name="connsiteX46" fmla="*/ 110003 w 3911982"/>
              <a:gd name="connsiteY46" fmla="*/ 0 h 1175658"/>
              <a:gd name="connsiteX47" fmla="*/ 0 w 3911982"/>
              <a:gd name="connsiteY47" fmla="*/ 0 h 1175658"/>
              <a:gd name="connsiteX0" fmla="*/ 3911982 w 3911982"/>
              <a:gd name="connsiteY0" fmla="*/ 1175658 h 1175658"/>
              <a:gd name="connsiteX1" fmla="*/ 3355091 w 3911982"/>
              <a:gd name="connsiteY1" fmla="*/ 1175658 h 1175658"/>
              <a:gd name="connsiteX2" fmla="*/ 3355091 w 3911982"/>
              <a:gd name="connsiteY2" fmla="*/ 1175658 h 1175658"/>
              <a:gd name="connsiteX3" fmla="*/ 3355091 w 3911982"/>
              <a:gd name="connsiteY3" fmla="*/ 1144719 h 1175658"/>
              <a:gd name="connsiteX4" fmla="*/ 3111022 w 3911982"/>
              <a:gd name="connsiteY4" fmla="*/ 1144719 h 1175658"/>
              <a:gd name="connsiteX5" fmla="*/ 3111022 w 3911982"/>
              <a:gd name="connsiteY5" fmla="*/ 1113781 h 1175658"/>
              <a:gd name="connsiteX6" fmla="*/ 2925392 w 3911982"/>
              <a:gd name="connsiteY6" fmla="*/ 1113781 h 1175658"/>
              <a:gd name="connsiteX7" fmla="*/ 2925392 w 3911982"/>
              <a:gd name="connsiteY7" fmla="*/ 1031279 h 1175658"/>
              <a:gd name="connsiteX8" fmla="*/ 2856640 w 3911982"/>
              <a:gd name="connsiteY8" fmla="*/ 1031279 h 1175658"/>
              <a:gd name="connsiteX9" fmla="*/ 2856640 w 3911982"/>
              <a:gd name="connsiteY9" fmla="*/ 986590 h 1175658"/>
              <a:gd name="connsiteX10" fmla="*/ 2416628 w 3911982"/>
              <a:gd name="connsiteY10" fmla="*/ 986590 h 1175658"/>
              <a:gd name="connsiteX11" fmla="*/ 2416628 w 3911982"/>
              <a:gd name="connsiteY11" fmla="*/ 842211 h 1175658"/>
              <a:gd name="connsiteX12" fmla="*/ 2234436 w 3911982"/>
              <a:gd name="connsiteY12" fmla="*/ 842211 h 1175658"/>
              <a:gd name="connsiteX13" fmla="*/ 2234436 w 3911982"/>
              <a:gd name="connsiteY13" fmla="*/ 800960 h 1175658"/>
              <a:gd name="connsiteX14" fmla="*/ 1959428 w 3911982"/>
              <a:gd name="connsiteY14" fmla="*/ 800960 h 1175658"/>
              <a:gd name="connsiteX15" fmla="*/ 1959428 w 3911982"/>
              <a:gd name="connsiteY15" fmla="*/ 749396 h 1175658"/>
              <a:gd name="connsiteX16" fmla="*/ 1887239 w 3911982"/>
              <a:gd name="connsiteY16" fmla="*/ 749396 h 1175658"/>
              <a:gd name="connsiteX17" fmla="*/ 1887239 w 3911982"/>
              <a:gd name="connsiteY17" fmla="*/ 708145 h 1175658"/>
              <a:gd name="connsiteX18" fmla="*/ 1560667 w 3911982"/>
              <a:gd name="connsiteY18" fmla="*/ 708145 h 1175658"/>
              <a:gd name="connsiteX19" fmla="*/ 1560667 w 3911982"/>
              <a:gd name="connsiteY19" fmla="*/ 632518 h 1175658"/>
              <a:gd name="connsiteX20" fmla="*/ 1340661 w 3911982"/>
              <a:gd name="connsiteY20" fmla="*/ 632518 h 1175658"/>
              <a:gd name="connsiteX21" fmla="*/ 1340661 w 3911982"/>
              <a:gd name="connsiteY21" fmla="*/ 560328 h 1175658"/>
              <a:gd name="connsiteX22" fmla="*/ 1110342 w 3911982"/>
              <a:gd name="connsiteY22" fmla="*/ 560328 h 1175658"/>
              <a:gd name="connsiteX23" fmla="*/ 1110342 w 3911982"/>
              <a:gd name="connsiteY23" fmla="*/ 501889 h 1175658"/>
              <a:gd name="connsiteX24" fmla="*/ 969401 w 3911982"/>
              <a:gd name="connsiteY24" fmla="*/ 501889 h 1175658"/>
              <a:gd name="connsiteX25" fmla="*/ 969401 w 3911982"/>
              <a:gd name="connsiteY25" fmla="*/ 450325 h 1175658"/>
              <a:gd name="connsiteX26" fmla="*/ 880024 w 3911982"/>
              <a:gd name="connsiteY26" fmla="*/ 450325 h 1175658"/>
              <a:gd name="connsiteX27" fmla="*/ 880024 w 3911982"/>
              <a:gd name="connsiteY27" fmla="*/ 354073 h 1175658"/>
              <a:gd name="connsiteX28" fmla="*/ 776896 w 3911982"/>
              <a:gd name="connsiteY28" fmla="*/ 354073 h 1175658"/>
              <a:gd name="connsiteX29" fmla="*/ 776896 w 3911982"/>
              <a:gd name="connsiteY29" fmla="*/ 319697 h 1175658"/>
              <a:gd name="connsiteX30" fmla="*/ 690956 w 3911982"/>
              <a:gd name="connsiteY30" fmla="*/ 319697 h 1175658"/>
              <a:gd name="connsiteX31" fmla="*/ 690956 w 3911982"/>
              <a:gd name="connsiteY31" fmla="*/ 288758 h 1175658"/>
              <a:gd name="connsiteX32" fmla="*/ 553452 w 3911982"/>
              <a:gd name="connsiteY32" fmla="*/ 288758 h 1175658"/>
              <a:gd name="connsiteX33" fmla="*/ 553452 w 3911982"/>
              <a:gd name="connsiteY33" fmla="*/ 244070 h 1175658"/>
              <a:gd name="connsiteX34" fmla="*/ 491576 w 3911982"/>
              <a:gd name="connsiteY34" fmla="*/ 244070 h 1175658"/>
              <a:gd name="connsiteX35" fmla="*/ 491576 w 3911982"/>
              <a:gd name="connsiteY35" fmla="*/ 192506 h 1175658"/>
              <a:gd name="connsiteX36" fmla="*/ 440012 w 3911982"/>
              <a:gd name="connsiteY36" fmla="*/ 192506 h 1175658"/>
              <a:gd name="connsiteX37" fmla="*/ 440012 w 3911982"/>
              <a:gd name="connsiteY37" fmla="*/ 110004 h 1175658"/>
              <a:gd name="connsiteX38" fmla="*/ 388448 w 3911982"/>
              <a:gd name="connsiteY38" fmla="*/ 92816 h 1175658"/>
              <a:gd name="connsiteX39" fmla="*/ 388448 w 3911982"/>
              <a:gd name="connsiteY39" fmla="*/ 92816 h 1175658"/>
              <a:gd name="connsiteX40" fmla="*/ 388448 w 3911982"/>
              <a:gd name="connsiteY40" fmla="*/ 92816 h 1175658"/>
              <a:gd name="connsiteX41" fmla="*/ 364385 w 3911982"/>
              <a:gd name="connsiteY41" fmla="*/ 68753 h 1175658"/>
              <a:gd name="connsiteX42" fmla="*/ 189067 w 3911982"/>
              <a:gd name="connsiteY42" fmla="*/ 68753 h 1175658"/>
              <a:gd name="connsiteX43" fmla="*/ 189067 w 3911982"/>
              <a:gd name="connsiteY43" fmla="*/ 37814 h 1175658"/>
              <a:gd name="connsiteX44" fmla="*/ 110003 w 3911982"/>
              <a:gd name="connsiteY44" fmla="*/ 37814 h 1175658"/>
              <a:gd name="connsiteX45" fmla="*/ 110003 w 3911982"/>
              <a:gd name="connsiteY45" fmla="*/ 0 h 1175658"/>
              <a:gd name="connsiteX46" fmla="*/ 0 w 3911982"/>
              <a:gd name="connsiteY46" fmla="*/ 0 h 1175658"/>
              <a:gd name="connsiteX0" fmla="*/ 3911982 w 3911982"/>
              <a:gd name="connsiteY0" fmla="*/ 1175658 h 1175658"/>
              <a:gd name="connsiteX1" fmla="*/ 3355091 w 3911982"/>
              <a:gd name="connsiteY1" fmla="*/ 1175658 h 1175658"/>
              <a:gd name="connsiteX2" fmla="*/ 3355091 w 3911982"/>
              <a:gd name="connsiteY2" fmla="*/ 1175658 h 1175658"/>
              <a:gd name="connsiteX3" fmla="*/ 3355091 w 3911982"/>
              <a:gd name="connsiteY3" fmla="*/ 1144719 h 1175658"/>
              <a:gd name="connsiteX4" fmla="*/ 3111022 w 3911982"/>
              <a:gd name="connsiteY4" fmla="*/ 1144719 h 1175658"/>
              <a:gd name="connsiteX5" fmla="*/ 3111022 w 3911982"/>
              <a:gd name="connsiteY5" fmla="*/ 1113781 h 1175658"/>
              <a:gd name="connsiteX6" fmla="*/ 2925392 w 3911982"/>
              <a:gd name="connsiteY6" fmla="*/ 1113781 h 1175658"/>
              <a:gd name="connsiteX7" fmla="*/ 2925392 w 3911982"/>
              <a:gd name="connsiteY7" fmla="*/ 1031279 h 1175658"/>
              <a:gd name="connsiteX8" fmla="*/ 2856640 w 3911982"/>
              <a:gd name="connsiteY8" fmla="*/ 1031279 h 1175658"/>
              <a:gd name="connsiteX9" fmla="*/ 2856640 w 3911982"/>
              <a:gd name="connsiteY9" fmla="*/ 986590 h 1175658"/>
              <a:gd name="connsiteX10" fmla="*/ 2416628 w 3911982"/>
              <a:gd name="connsiteY10" fmla="*/ 986590 h 1175658"/>
              <a:gd name="connsiteX11" fmla="*/ 2416628 w 3911982"/>
              <a:gd name="connsiteY11" fmla="*/ 842211 h 1175658"/>
              <a:gd name="connsiteX12" fmla="*/ 2234436 w 3911982"/>
              <a:gd name="connsiteY12" fmla="*/ 842211 h 1175658"/>
              <a:gd name="connsiteX13" fmla="*/ 2234436 w 3911982"/>
              <a:gd name="connsiteY13" fmla="*/ 800960 h 1175658"/>
              <a:gd name="connsiteX14" fmla="*/ 1959428 w 3911982"/>
              <a:gd name="connsiteY14" fmla="*/ 800960 h 1175658"/>
              <a:gd name="connsiteX15" fmla="*/ 1959428 w 3911982"/>
              <a:gd name="connsiteY15" fmla="*/ 749396 h 1175658"/>
              <a:gd name="connsiteX16" fmla="*/ 1887239 w 3911982"/>
              <a:gd name="connsiteY16" fmla="*/ 749396 h 1175658"/>
              <a:gd name="connsiteX17" fmla="*/ 1887239 w 3911982"/>
              <a:gd name="connsiteY17" fmla="*/ 708145 h 1175658"/>
              <a:gd name="connsiteX18" fmla="*/ 1560667 w 3911982"/>
              <a:gd name="connsiteY18" fmla="*/ 708145 h 1175658"/>
              <a:gd name="connsiteX19" fmla="*/ 1560667 w 3911982"/>
              <a:gd name="connsiteY19" fmla="*/ 632518 h 1175658"/>
              <a:gd name="connsiteX20" fmla="*/ 1340661 w 3911982"/>
              <a:gd name="connsiteY20" fmla="*/ 632518 h 1175658"/>
              <a:gd name="connsiteX21" fmla="*/ 1340661 w 3911982"/>
              <a:gd name="connsiteY21" fmla="*/ 560328 h 1175658"/>
              <a:gd name="connsiteX22" fmla="*/ 1110342 w 3911982"/>
              <a:gd name="connsiteY22" fmla="*/ 560328 h 1175658"/>
              <a:gd name="connsiteX23" fmla="*/ 1110342 w 3911982"/>
              <a:gd name="connsiteY23" fmla="*/ 501889 h 1175658"/>
              <a:gd name="connsiteX24" fmla="*/ 969401 w 3911982"/>
              <a:gd name="connsiteY24" fmla="*/ 501889 h 1175658"/>
              <a:gd name="connsiteX25" fmla="*/ 969401 w 3911982"/>
              <a:gd name="connsiteY25" fmla="*/ 450325 h 1175658"/>
              <a:gd name="connsiteX26" fmla="*/ 880024 w 3911982"/>
              <a:gd name="connsiteY26" fmla="*/ 450325 h 1175658"/>
              <a:gd name="connsiteX27" fmla="*/ 880024 w 3911982"/>
              <a:gd name="connsiteY27" fmla="*/ 354073 h 1175658"/>
              <a:gd name="connsiteX28" fmla="*/ 776896 w 3911982"/>
              <a:gd name="connsiteY28" fmla="*/ 354073 h 1175658"/>
              <a:gd name="connsiteX29" fmla="*/ 776896 w 3911982"/>
              <a:gd name="connsiteY29" fmla="*/ 319697 h 1175658"/>
              <a:gd name="connsiteX30" fmla="*/ 690956 w 3911982"/>
              <a:gd name="connsiteY30" fmla="*/ 319697 h 1175658"/>
              <a:gd name="connsiteX31" fmla="*/ 690956 w 3911982"/>
              <a:gd name="connsiteY31" fmla="*/ 288758 h 1175658"/>
              <a:gd name="connsiteX32" fmla="*/ 553452 w 3911982"/>
              <a:gd name="connsiteY32" fmla="*/ 288758 h 1175658"/>
              <a:gd name="connsiteX33" fmla="*/ 553452 w 3911982"/>
              <a:gd name="connsiteY33" fmla="*/ 244070 h 1175658"/>
              <a:gd name="connsiteX34" fmla="*/ 491576 w 3911982"/>
              <a:gd name="connsiteY34" fmla="*/ 244070 h 1175658"/>
              <a:gd name="connsiteX35" fmla="*/ 491576 w 3911982"/>
              <a:gd name="connsiteY35" fmla="*/ 192506 h 1175658"/>
              <a:gd name="connsiteX36" fmla="*/ 440012 w 3911982"/>
              <a:gd name="connsiteY36" fmla="*/ 192506 h 1175658"/>
              <a:gd name="connsiteX37" fmla="*/ 440012 w 3911982"/>
              <a:gd name="connsiteY37" fmla="*/ 110004 h 1175658"/>
              <a:gd name="connsiteX38" fmla="*/ 388448 w 3911982"/>
              <a:gd name="connsiteY38" fmla="*/ 92816 h 1175658"/>
              <a:gd name="connsiteX39" fmla="*/ 388448 w 3911982"/>
              <a:gd name="connsiteY39" fmla="*/ 92816 h 1175658"/>
              <a:gd name="connsiteX40" fmla="*/ 364385 w 3911982"/>
              <a:gd name="connsiteY40" fmla="*/ 110004 h 1175658"/>
              <a:gd name="connsiteX41" fmla="*/ 364385 w 3911982"/>
              <a:gd name="connsiteY41" fmla="*/ 68753 h 1175658"/>
              <a:gd name="connsiteX42" fmla="*/ 189067 w 3911982"/>
              <a:gd name="connsiteY42" fmla="*/ 68753 h 1175658"/>
              <a:gd name="connsiteX43" fmla="*/ 189067 w 3911982"/>
              <a:gd name="connsiteY43" fmla="*/ 37814 h 1175658"/>
              <a:gd name="connsiteX44" fmla="*/ 110003 w 3911982"/>
              <a:gd name="connsiteY44" fmla="*/ 37814 h 1175658"/>
              <a:gd name="connsiteX45" fmla="*/ 110003 w 3911982"/>
              <a:gd name="connsiteY45" fmla="*/ 0 h 1175658"/>
              <a:gd name="connsiteX46" fmla="*/ 0 w 3911982"/>
              <a:gd name="connsiteY46" fmla="*/ 0 h 1175658"/>
              <a:gd name="connsiteX0" fmla="*/ 3911982 w 3911982"/>
              <a:gd name="connsiteY0" fmla="*/ 1175658 h 1175658"/>
              <a:gd name="connsiteX1" fmla="*/ 3355091 w 3911982"/>
              <a:gd name="connsiteY1" fmla="*/ 1175658 h 1175658"/>
              <a:gd name="connsiteX2" fmla="*/ 3355091 w 3911982"/>
              <a:gd name="connsiteY2" fmla="*/ 1175658 h 1175658"/>
              <a:gd name="connsiteX3" fmla="*/ 3355091 w 3911982"/>
              <a:gd name="connsiteY3" fmla="*/ 1144719 h 1175658"/>
              <a:gd name="connsiteX4" fmla="*/ 3111022 w 3911982"/>
              <a:gd name="connsiteY4" fmla="*/ 1144719 h 1175658"/>
              <a:gd name="connsiteX5" fmla="*/ 3111022 w 3911982"/>
              <a:gd name="connsiteY5" fmla="*/ 1113781 h 1175658"/>
              <a:gd name="connsiteX6" fmla="*/ 2925392 w 3911982"/>
              <a:gd name="connsiteY6" fmla="*/ 1113781 h 1175658"/>
              <a:gd name="connsiteX7" fmla="*/ 2925392 w 3911982"/>
              <a:gd name="connsiteY7" fmla="*/ 1031279 h 1175658"/>
              <a:gd name="connsiteX8" fmla="*/ 2856640 w 3911982"/>
              <a:gd name="connsiteY8" fmla="*/ 1031279 h 1175658"/>
              <a:gd name="connsiteX9" fmla="*/ 2856640 w 3911982"/>
              <a:gd name="connsiteY9" fmla="*/ 986590 h 1175658"/>
              <a:gd name="connsiteX10" fmla="*/ 2416628 w 3911982"/>
              <a:gd name="connsiteY10" fmla="*/ 986590 h 1175658"/>
              <a:gd name="connsiteX11" fmla="*/ 2416628 w 3911982"/>
              <a:gd name="connsiteY11" fmla="*/ 842211 h 1175658"/>
              <a:gd name="connsiteX12" fmla="*/ 2234436 w 3911982"/>
              <a:gd name="connsiteY12" fmla="*/ 842211 h 1175658"/>
              <a:gd name="connsiteX13" fmla="*/ 2234436 w 3911982"/>
              <a:gd name="connsiteY13" fmla="*/ 800960 h 1175658"/>
              <a:gd name="connsiteX14" fmla="*/ 1959428 w 3911982"/>
              <a:gd name="connsiteY14" fmla="*/ 800960 h 1175658"/>
              <a:gd name="connsiteX15" fmla="*/ 1959428 w 3911982"/>
              <a:gd name="connsiteY15" fmla="*/ 749396 h 1175658"/>
              <a:gd name="connsiteX16" fmla="*/ 1887239 w 3911982"/>
              <a:gd name="connsiteY16" fmla="*/ 749396 h 1175658"/>
              <a:gd name="connsiteX17" fmla="*/ 1887239 w 3911982"/>
              <a:gd name="connsiteY17" fmla="*/ 708145 h 1175658"/>
              <a:gd name="connsiteX18" fmla="*/ 1560667 w 3911982"/>
              <a:gd name="connsiteY18" fmla="*/ 708145 h 1175658"/>
              <a:gd name="connsiteX19" fmla="*/ 1560667 w 3911982"/>
              <a:gd name="connsiteY19" fmla="*/ 632518 h 1175658"/>
              <a:gd name="connsiteX20" fmla="*/ 1340661 w 3911982"/>
              <a:gd name="connsiteY20" fmla="*/ 632518 h 1175658"/>
              <a:gd name="connsiteX21" fmla="*/ 1340661 w 3911982"/>
              <a:gd name="connsiteY21" fmla="*/ 560328 h 1175658"/>
              <a:gd name="connsiteX22" fmla="*/ 1110342 w 3911982"/>
              <a:gd name="connsiteY22" fmla="*/ 560328 h 1175658"/>
              <a:gd name="connsiteX23" fmla="*/ 1110342 w 3911982"/>
              <a:gd name="connsiteY23" fmla="*/ 501889 h 1175658"/>
              <a:gd name="connsiteX24" fmla="*/ 969401 w 3911982"/>
              <a:gd name="connsiteY24" fmla="*/ 501889 h 1175658"/>
              <a:gd name="connsiteX25" fmla="*/ 969401 w 3911982"/>
              <a:gd name="connsiteY25" fmla="*/ 450325 h 1175658"/>
              <a:gd name="connsiteX26" fmla="*/ 880024 w 3911982"/>
              <a:gd name="connsiteY26" fmla="*/ 450325 h 1175658"/>
              <a:gd name="connsiteX27" fmla="*/ 880024 w 3911982"/>
              <a:gd name="connsiteY27" fmla="*/ 354073 h 1175658"/>
              <a:gd name="connsiteX28" fmla="*/ 776896 w 3911982"/>
              <a:gd name="connsiteY28" fmla="*/ 354073 h 1175658"/>
              <a:gd name="connsiteX29" fmla="*/ 776896 w 3911982"/>
              <a:gd name="connsiteY29" fmla="*/ 319697 h 1175658"/>
              <a:gd name="connsiteX30" fmla="*/ 690956 w 3911982"/>
              <a:gd name="connsiteY30" fmla="*/ 319697 h 1175658"/>
              <a:gd name="connsiteX31" fmla="*/ 690956 w 3911982"/>
              <a:gd name="connsiteY31" fmla="*/ 288758 h 1175658"/>
              <a:gd name="connsiteX32" fmla="*/ 553452 w 3911982"/>
              <a:gd name="connsiteY32" fmla="*/ 288758 h 1175658"/>
              <a:gd name="connsiteX33" fmla="*/ 553452 w 3911982"/>
              <a:gd name="connsiteY33" fmla="*/ 244070 h 1175658"/>
              <a:gd name="connsiteX34" fmla="*/ 491576 w 3911982"/>
              <a:gd name="connsiteY34" fmla="*/ 244070 h 1175658"/>
              <a:gd name="connsiteX35" fmla="*/ 491576 w 3911982"/>
              <a:gd name="connsiteY35" fmla="*/ 192506 h 1175658"/>
              <a:gd name="connsiteX36" fmla="*/ 440012 w 3911982"/>
              <a:gd name="connsiteY36" fmla="*/ 192506 h 1175658"/>
              <a:gd name="connsiteX37" fmla="*/ 440012 w 3911982"/>
              <a:gd name="connsiteY37" fmla="*/ 110004 h 1175658"/>
              <a:gd name="connsiteX38" fmla="*/ 388448 w 3911982"/>
              <a:gd name="connsiteY38" fmla="*/ 92816 h 1175658"/>
              <a:gd name="connsiteX39" fmla="*/ 388448 w 3911982"/>
              <a:gd name="connsiteY39" fmla="*/ 92816 h 1175658"/>
              <a:gd name="connsiteX40" fmla="*/ 364385 w 3911982"/>
              <a:gd name="connsiteY40" fmla="*/ 68753 h 1175658"/>
              <a:gd name="connsiteX41" fmla="*/ 189067 w 3911982"/>
              <a:gd name="connsiteY41" fmla="*/ 68753 h 1175658"/>
              <a:gd name="connsiteX42" fmla="*/ 189067 w 3911982"/>
              <a:gd name="connsiteY42" fmla="*/ 37814 h 1175658"/>
              <a:gd name="connsiteX43" fmla="*/ 110003 w 3911982"/>
              <a:gd name="connsiteY43" fmla="*/ 37814 h 1175658"/>
              <a:gd name="connsiteX44" fmla="*/ 110003 w 3911982"/>
              <a:gd name="connsiteY44" fmla="*/ 0 h 1175658"/>
              <a:gd name="connsiteX45" fmla="*/ 0 w 3911982"/>
              <a:gd name="connsiteY45" fmla="*/ 0 h 1175658"/>
              <a:gd name="connsiteX0" fmla="*/ 3911982 w 3911982"/>
              <a:gd name="connsiteY0" fmla="*/ 1175658 h 1175658"/>
              <a:gd name="connsiteX1" fmla="*/ 3355091 w 3911982"/>
              <a:gd name="connsiteY1" fmla="*/ 1175658 h 1175658"/>
              <a:gd name="connsiteX2" fmla="*/ 3355091 w 3911982"/>
              <a:gd name="connsiteY2" fmla="*/ 1175658 h 1175658"/>
              <a:gd name="connsiteX3" fmla="*/ 3355091 w 3911982"/>
              <a:gd name="connsiteY3" fmla="*/ 1144719 h 1175658"/>
              <a:gd name="connsiteX4" fmla="*/ 3111022 w 3911982"/>
              <a:gd name="connsiteY4" fmla="*/ 1144719 h 1175658"/>
              <a:gd name="connsiteX5" fmla="*/ 3111022 w 3911982"/>
              <a:gd name="connsiteY5" fmla="*/ 1113781 h 1175658"/>
              <a:gd name="connsiteX6" fmla="*/ 2925392 w 3911982"/>
              <a:gd name="connsiteY6" fmla="*/ 1113781 h 1175658"/>
              <a:gd name="connsiteX7" fmla="*/ 2925392 w 3911982"/>
              <a:gd name="connsiteY7" fmla="*/ 1031279 h 1175658"/>
              <a:gd name="connsiteX8" fmla="*/ 2856640 w 3911982"/>
              <a:gd name="connsiteY8" fmla="*/ 1031279 h 1175658"/>
              <a:gd name="connsiteX9" fmla="*/ 2856640 w 3911982"/>
              <a:gd name="connsiteY9" fmla="*/ 986590 h 1175658"/>
              <a:gd name="connsiteX10" fmla="*/ 2416628 w 3911982"/>
              <a:gd name="connsiteY10" fmla="*/ 986590 h 1175658"/>
              <a:gd name="connsiteX11" fmla="*/ 2416628 w 3911982"/>
              <a:gd name="connsiteY11" fmla="*/ 842211 h 1175658"/>
              <a:gd name="connsiteX12" fmla="*/ 2234436 w 3911982"/>
              <a:gd name="connsiteY12" fmla="*/ 842211 h 1175658"/>
              <a:gd name="connsiteX13" fmla="*/ 2234436 w 3911982"/>
              <a:gd name="connsiteY13" fmla="*/ 800960 h 1175658"/>
              <a:gd name="connsiteX14" fmla="*/ 1959428 w 3911982"/>
              <a:gd name="connsiteY14" fmla="*/ 800960 h 1175658"/>
              <a:gd name="connsiteX15" fmla="*/ 1959428 w 3911982"/>
              <a:gd name="connsiteY15" fmla="*/ 749396 h 1175658"/>
              <a:gd name="connsiteX16" fmla="*/ 1887239 w 3911982"/>
              <a:gd name="connsiteY16" fmla="*/ 749396 h 1175658"/>
              <a:gd name="connsiteX17" fmla="*/ 1887239 w 3911982"/>
              <a:gd name="connsiteY17" fmla="*/ 708145 h 1175658"/>
              <a:gd name="connsiteX18" fmla="*/ 1560667 w 3911982"/>
              <a:gd name="connsiteY18" fmla="*/ 708145 h 1175658"/>
              <a:gd name="connsiteX19" fmla="*/ 1560667 w 3911982"/>
              <a:gd name="connsiteY19" fmla="*/ 632518 h 1175658"/>
              <a:gd name="connsiteX20" fmla="*/ 1340661 w 3911982"/>
              <a:gd name="connsiteY20" fmla="*/ 632518 h 1175658"/>
              <a:gd name="connsiteX21" fmla="*/ 1340661 w 3911982"/>
              <a:gd name="connsiteY21" fmla="*/ 560328 h 1175658"/>
              <a:gd name="connsiteX22" fmla="*/ 1110342 w 3911982"/>
              <a:gd name="connsiteY22" fmla="*/ 560328 h 1175658"/>
              <a:gd name="connsiteX23" fmla="*/ 1110342 w 3911982"/>
              <a:gd name="connsiteY23" fmla="*/ 501889 h 1175658"/>
              <a:gd name="connsiteX24" fmla="*/ 969401 w 3911982"/>
              <a:gd name="connsiteY24" fmla="*/ 501889 h 1175658"/>
              <a:gd name="connsiteX25" fmla="*/ 969401 w 3911982"/>
              <a:gd name="connsiteY25" fmla="*/ 450325 h 1175658"/>
              <a:gd name="connsiteX26" fmla="*/ 880024 w 3911982"/>
              <a:gd name="connsiteY26" fmla="*/ 450325 h 1175658"/>
              <a:gd name="connsiteX27" fmla="*/ 880024 w 3911982"/>
              <a:gd name="connsiteY27" fmla="*/ 354073 h 1175658"/>
              <a:gd name="connsiteX28" fmla="*/ 776896 w 3911982"/>
              <a:gd name="connsiteY28" fmla="*/ 354073 h 1175658"/>
              <a:gd name="connsiteX29" fmla="*/ 776896 w 3911982"/>
              <a:gd name="connsiteY29" fmla="*/ 319697 h 1175658"/>
              <a:gd name="connsiteX30" fmla="*/ 690956 w 3911982"/>
              <a:gd name="connsiteY30" fmla="*/ 319697 h 1175658"/>
              <a:gd name="connsiteX31" fmla="*/ 690956 w 3911982"/>
              <a:gd name="connsiteY31" fmla="*/ 288758 h 1175658"/>
              <a:gd name="connsiteX32" fmla="*/ 553452 w 3911982"/>
              <a:gd name="connsiteY32" fmla="*/ 288758 h 1175658"/>
              <a:gd name="connsiteX33" fmla="*/ 553452 w 3911982"/>
              <a:gd name="connsiteY33" fmla="*/ 244070 h 1175658"/>
              <a:gd name="connsiteX34" fmla="*/ 491576 w 3911982"/>
              <a:gd name="connsiteY34" fmla="*/ 244070 h 1175658"/>
              <a:gd name="connsiteX35" fmla="*/ 491576 w 3911982"/>
              <a:gd name="connsiteY35" fmla="*/ 192506 h 1175658"/>
              <a:gd name="connsiteX36" fmla="*/ 440012 w 3911982"/>
              <a:gd name="connsiteY36" fmla="*/ 192506 h 1175658"/>
              <a:gd name="connsiteX37" fmla="*/ 440012 w 3911982"/>
              <a:gd name="connsiteY37" fmla="*/ 110004 h 1175658"/>
              <a:gd name="connsiteX38" fmla="*/ 388448 w 3911982"/>
              <a:gd name="connsiteY38" fmla="*/ 92816 h 1175658"/>
              <a:gd name="connsiteX39" fmla="*/ 357509 w 3911982"/>
              <a:gd name="connsiteY39" fmla="*/ 106566 h 1175658"/>
              <a:gd name="connsiteX40" fmla="*/ 364385 w 3911982"/>
              <a:gd name="connsiteY40" fmla="*/ 68753 h 1175658"/>
              <a:gd name="connsiteX41" fmla="*/ 189067 w 3911982"/>
              <a:gd name="connsiteY41" fmla="*/ 68753 h 1175658"/>
              <a:gd name="connsiteX42" fmla="*/ 189067 w 3911982"/>
              <a:gd name="connsiteY42" fmla="*/ 37814 h 1175658"/>
              <a:gd name="connsiteX43" fmla="*/ 110003 w 3911982"/>
              <a:gd name="connsiteY43" fmla="*/ 37814 h 1175658"/>
              <a:gd name="connsiteX44" fmla="*/ 110003 w 3911982"/>
              <a:gd name="connsiteY44" fmla="*/ 0 h 1175658"/>
              <a:gd name="connsiteX45" fmla="*/ 0 w 3911982"/>
              <a:gd name="connsiteY45" fmla="*/ 0 h 1175658"/>
              <a:gd name="connsiteX0" fmla="*/ 3911982 w 3911982"/>
              <a:gd name="connsiteY0" fmla="*/ 1175658 h 1175658"/>
              <a:gd name="connsiteX1" fmla="*/ 3355091 w 3911982"/>
              <a:gd name="connsiteY1" fmla="*/ 1175658 h 1175658"/>
              <a:gd name="connsiteX2" fmla="*/ 3355091 w 3911982"/>
              <a:gd name="connsiteY2" fmla="*/ 1175658 h 1175658"/>
              <a:gd name="connsiteX3" fmla="*/ 3355091 w 3911982"/>
              <a:gd name="connsiteY3" fmla="*/ 1144719 h 1175658"/>
              <a:gd name="connsiteX4" fmla="*/ 3111022 w 3911982"/>
              <a:gd name="connsiteY4" fmla="*/ 1144719 h 1175658"/>
              <a:gd name="connsiteX5" fmla="*/ 3111022 w 3911982"/>
              <a:gd name="connsiteY5" fmla="*/ 1113781 h 1175658"/>
              <a:gd name="connsiteX6" fmla="*/ 2925392 w 3911982"/>
              <a:gd name="connsiteY6" fmla="*/ 1113781 h 1175658"/>
              <a:gd name="connsiteX7" fmla="*/ 2925392 w 3911982"/>
              <a:gd name="connsiteY7" fmla="*/ 1031279 h 1175658"/>
              <a:gd name="connsiteX8" fmla="*/ 2856640 w 3911982"/>
              <a:gd name="connsiteY8" fmla="*/ 1031279 h 1175658"/>
              <a:gd name="connsiteX9" fmla="*/ 2856640 w 3911982"/>
              <a:gd name="connsiteY9" fmla="*/ 986590 h 1175658"/>
              <a:gd name="connsiteX10" fmla="*/ 2416628 w 3911982"/>
              <a:gd name="connsiteY10" fmla="*/ 986590 h 1175658"/>
              <a:gd name="connsiteX11" fmla="*/ 2416628 w 3911982"/>
              <a:gd name="connsiteY11" fmla="*/ 842211 h 1175658"/>
              <a:gd name="connsiteX12" fmla="*/ 2234436 w 3911982"/>
              <a:gd name="connsiteY12" fmla="*/ 842211 h 1175658"/>
              <a:gd name="connsiteX13" fmla="*/ 2234436 w 3911982"/>
              <a:gd name="connsiteY13" fmla="*/ 800960 h 1175658"/>
              <a:gd name="connsiteX14" fmla="*/ 1959428 w 3911982"/>
              <a:gd name="connsiteY14" fmla="*/ 800960 h 1175658"/>
              <a:gd name="connsiteX15" fmla="*/ 1959428 w 3911982"/>
              <a:gd name="connsiteY15" fmla="*/ 749396 h 1175658"/>
              <a:gd name="connsiteX16" fmla="*/ 1887239 w 3911982"/>
              <a:gd name="connsiteY16" fmla="*/ 749396 h 1175658"/>
              <a:gd name="connsiteX17" fmla="*/ 1887239 w 3911982"/>
              <a:gd name="connsiteY17" fmla="*/ 708145 h 1175658"/>
              <a:gd name="connsiteX18" fmla="*/ 1560667 w 3911982"/>
              <a:gd name="connsiteY18" fmla="*/ 708145 h 1175658"/>
              <a:gd name="connsiteX19" fmla="*/ 1560667 w 3911982"/>
              <a:gd name="connsiteY19" fmla="*/ 632518 h 1175658"/>
              <a:gd name="connsiteX20" fmla="*/ 1340661 w 3911982"/>
              <a:gd name="connsiteY20" fmla="*/ 632518 h 1175658"/>
              <a:gd name="connsiteX21" fmla="*/ 1340661 w 3911982"/>
              <a:gd name="connsiteY21" fmla="*/ 560328 h 1175658"/>
              <a:gd name="connsiteX22" fmla="*/ 1110342 w 3911982"/>
              <a:gd name="connsiteY22" fmla="*/ 560328 h 1175658"/>
              <a:gd name="connsiteX23" fmla="*/ 1110342 w 3911982"/>
              <a:gd name="connsiteY23" fmla="*/ 501889 h 1175658"/>
              <a:gd name="connsiteX24" fmla="*/ 969401 w 3911982"/>
              <a:gd name="connsiteY24" fmla="*/ 501889 h 1175658"/>
              <a:gd name="connsiteX25" fmla="*/ 969401 w 3911982"/>
              <a:gd name="connsiteY25" fmla="*/ 450325 h 1175658"/>
              <a:gd name="connsiteX26" fmla="*/ 880024 w 3911982"/>
              <a:gd name="connsiteY26" fmla="*/ 450325 h 1175658"/>
              <a:gd name="connsiteX27" fmla="*/ 880024 w 3911982"/>
              <a:gd name="connsiteY27" fmla="*/ 354073 h 1175658"/>
              <a:gd name="connsiteX28" fmla="*/ 776896 w 3911982"/>
              <a:gd name="connsiteY28" fmla="*/ 354073 h 1175658"/>
              <a:gd name="connsiteX29" fmla="*/ 776896 w 3911982"/>
              <a:gd name="connsiteY29" fmla="*/ 319697 h 1175658"/>
              <a:gd name="connsiteX30" fmla="*/ 690956 w 3911982"/>
              <a:gd name="connsiteY30" fmla="*/ 319697 h 1175658"/>
              <a:gd name="connsiteX31" fmla="*/ 690956 w 3911982"/>
              <a:gd name="connsiteY31" fmla="*/ 288758 h 1175658"/>
              <a:gd name="connsiteX32" fmla="*/ 553452 w 3911982"/>
              <a:gd name="connsiteY32" fmla="*/ 288758 h 1175658"/>
              <a:gd name="connsiteX33" fmla="*/ 553452 w 3911982"/>
              <a:gd name="connsiteY33" fmla="*/ 244070 h 1175658"/>
              <a:gd name="connsiteX34" fmla="*/ 491576 w 3911982"/>
              <a:gd name="connsiteY34" fmla="*/ 244070 h 1175658"/>
              <a:gd name="connsiteX35" fmla="*/ 491576 w 3911982"/>
              <a:gd name="connsiteY35" fmla="*/ 192506 h 1175658"/>
              <a:gd name="connsiteX36" fmla="*/ 440012 w 3911982"/>
              <a:gd name="connsiteY36" fmla="*/ 192506 h 1175658"/>
              <a:gd name="connsiteX37" fmla="*/ 440012 w 3911982"/>
              <a:gd name="connsiteY37" fmla="*/ 110004 h 1175658"/>
              <a:gd name="connsiteX38" fmla="*/ 388448 w 3911982"/>
              <a:gd name="connsiteY38" fmla="*/ 92816 h 1175658"/>
              <a:gd name="connsiteX39" fmla="*/ 364385 w 3911982"/>
              <a:gd name="connsiteY39" fmla="*/ 68753 h 1175658"/>
              <a:gd name="connsiteX40" fmla="*/ 189067 w 3911982"/>
              <a:gd name="connsiteY40" fmla="*/ 68753 h 1175658"/>
              <a:gd name="connsiteX41" fmla="*/ 189067 w 3911982"/>
              <a:gd name="connsiteY41" fmla="*/ 37814 h 1175658"/>
              <a:gd name="connsiteX42" fmla="*/ 110003 w 3911982"/>
              <a:gd name="connsiteY42" fmla="*/ 37814 h 1175658"/>
              <a:gd name="connsiteX43" fmla="*/ 110003 w 3911982"/>
              <a:gd name="connsiteY43" fmla="*/ 0 h 1175658"/>
              <a:gd name="connsiteX44" fmla="*/ 0 w 3911982"/>
              <a:gd name="connsiteY44" fmla="*/ 0 h 1175658"/>
              <a:gd name="connsiteX0" fmla="*/ 3911982 w 3911982"/>
              <a:gd name="connsiteY0" fmla="*/ 1175658 h 1175658"/>
              <a:gd name="connsiteX1" fmla="*/ 3355091 w 3911982"/>
              <a:gd name="connsiteY1" fmla="*/ 1175658 h 1175658"/>
              <a:gd name="connsiteX2" fmla="*/ 3355091 w 3911982"/>
              <a:gd name="connsiteY2" fmla="*/ 1175658 h 1175658"/>
              <a:gd name="connsiteX3" fmla="*/ 3355091 w 3911982"/>
              <a:gd name="connsiteY3" fmla="*/ 1144719 h 1175658"/>
              <a:gd name="connsiteX4" fmla="*/ 3111022 w 3911982"/>
              <a:gd name="connsiteY4" fmla="*/ 1144719 h 1175658"/>
              <a:gd name="connsiteX5" fmla="*/ 3111022 w 3911982"/>
              <a:gd name="connsiteY5" fmla="*/ 1113781 h 1175658"/>
              <a:gd name="connsiteX6" fmla="*/ 2925392 w 3911982"/>
              <a:gd name="connsiteY6" fmla="*/ 1113781 h 1175658"/>
              <a:gd name="connsiteX7" fmla="*/ 2925392 w 3911982"/>
              <a:gd name="connsiteY7" fmla="*/ 1031279 h 1175658"/>
              <a:gd name="connsiteX8" fmla="*/ 2856640 w 3911982"/>
              <a:gd name="connsiteY8" fmla="*/ 1031279 h 1175658"/>
              <a:gd name="connsiteX9" fmla="*/ 2856640 w 3911982"/>
              <a:gd name="connsiteY9" fmla="*/ 986590 h 1175658"/>
              <a:gd name="connsiteX10" fmla="*/ 2416628 w 3911982"/>
              <a:gd name="connsiteY10" fmla="*/ 986590 h 1175658"/>
              <a:gd name="connsiteX11" fmla="*/ 2416628 w 3911982"/>
              <a:gd name="connsiteY11" fmla="*/ 842211 h 1175658"/>
              <a:gd name="connsiteX12" fmla="*/ 2234436 w 3911982"/>
              <a:gd name="connsiteY12" fmla="*/ 842211 h 1175658"/>
              <a:gd name="connsiteX13" fmla="*/ 2234436 w 3911982"/>
              <a:gd name="connsiteY13" fmla="*/ 800960 h 1175658"/>
              <a:gd name="connsiteX14" fmla="*/ 1959428 w 3911982"/>
              <a:gd name="connsiteY14" fmla="*/ 800960 h 1175658"/>
              <a:gd name="connsiteX15" fmla="*/ 1959428 w 3911982"/>
              <a:gd name="connsiteY15" fmla="*/ 749396 h 1175658"/>
              <a:gd name="connsiteX16" fmla="*/ 1887239 w 3911982"/>
              <a:gd name="connsiteY16" fmla="*/ 749396 h 1175658"/>
              <a:gd name="connsiteX17" fmla="*/ 1887239 w 3911982"/>
              <a:gd name="connsiteY17" fmla="*/ 708145 h 1175658"/>
              <a:gd name="connsiteX18" fmla="*/ 1560667 w 3911982"/>
              <a:gd name="connsiteY18" fmla="*/ 708145 h 1175658"/>
              <a:gd name="connsiteX19" fmla="*/ 1560667 w 3911982"/>
              <a:gd name="connsiteY19" fmla="*/ 632518 h 1175658"/>
              <a:gd name="connsiteX20" fmla="*/ 1340661 w 3911982"/>
              <a:gd name="connsiteY20" fmla="*/ 632518 h 1175658"/>
              <a:gd name="connsiteX21" fmla="*/ 1340661 w 3911982"/>
              <a:gd name="connsiteY21" fmla="*/ 560328 h 1175658"/>
              <a:gd name="connsiteX22" fmla="*/ 1110342 w 3911982"/>
              <a:gd name="connsiteY22" fmla="*/ 560328 h 1175658"/>
              <a:gd name="connsiteX23" fmla="*/ 1110342 w 3911982"/>
              <a:gd name="connsiteY23" fmla="*/ 501889 h 1175658"/>
              <a:gd name="connsiteX24" fmla="*/ 969401 w 3911982"/>
              <a:gd name="connsiteY24" fmla="*/ 501889 h 1175658"/>
              <a:gd name="connsiteX25" fmla="*/ 969401 w 3911982"/>
              <a:gd name="connsiteY25" fmla="*/ 450325 h 1175658"/>
              <a:gd name="connsiteX26" fmla="*/ 880024 w 3911982"/>
              <a:gd name="connsiteY26" fmla="*/ 450325 h 1175658"/>
              <a:gd name="connsiteX27" fmla="*/ 880024 w 3911982"/>
              <a:gd name="connsiteY27" fmla="*/ 354073 h 1175658"/>
              <a:gd name="connsiteX28" fmla="*/ 776896 w 3911982"/>
              <a:gd name="connsiteY28" fmla="*/ 354073 h 1175658"/>
              <a:gd name="connsiteX29" fmla="*/ 776896 w 3911982"/>
              <a:gd name="connsiteY29" fmla="*/ 319697 h 1175658"/>
              <a:gd name="connsiteX30" fmla="*/ 690956 w 3911982"/>
              <a:gd name="connsiteY30" fmla="*/ 319697 h 1175658"/>
              <a:gd name="connsiteX31" fmla="*/ 690956 w 3911982"/>
              <a:gd name="connsiteY31" fmla="*/ 288758 h 1175658"/>
              <a:gd name="connsiteX32" fmla="*/ 553452 w 3911982"/>
              <a:gd name="connsiteY32" fmla="*/ 288758 h 1175658"/>
              <a:gd name="connsiteX33" fmla="*/ 553452 w 3911982"/>
              <a:gd name="connsiteY33" fmla="*/ 244070 h 1175658"/>
              <a:gd name="connsiteX34" fmla="*/ 491576 w 3911982"/>
              <a:gd name="connsiteY34" fmla="*/ 244070 h 1175658"/>
              <a:gd name="connsiteX35" fmla="*/ 491576 w 3911982"/>
              <a:gd name="connsiteY35" fmla="*/ 192506 h 1175658"/>
              <a:gd name="connsiteX36" fmla="*/ 440012 w 3911982"/>
              <a:gd name="connsiteY36" fmla="*/ 192506 h 1175658"/>
              <a:gd name="connsiteX37" fmla="*/ 440012 w 3911982"/>
              <a:gd name="connsiteY37" fmla="*/ 110004 h 1175658"/>
              <a:gd name="connsiteX38" fmla="*/ 367822 w 3911982"/>
              <a:gd name="connsiteY38" fmla="*/ 99691 h 1175658"/>
              <a:gd name="connsiteX39" fmla="*/ 364385 w 3911982"/>
              <a:gd name="connsiteY39" fmla="*/ 68753 h 1175658"/>
              <a:gd name="connsiteX40" fmla="*/ 189067 w 3911982"/>
              <a:gd name="connsiteY40" fmla="*/ 68753 h 1175658"/>
              <a:gd name="connsiteX41" fmla="*/ 189067 w 3911982"/>
              <a:gd name="connsiteY41" fmla="*/ 37814 h 1175658"/>
              <a:gd name="connsiteX42" fmla="*/ 110003 w 3911982"/>
              <a:gd name="connsiteY42" fmla="*/ 37814 h 1175658"/>
              <a:gd name="connsiteX43" fmla="*/ 110003 w 3911982"/>
              <a:gd name="connsiteY43" fmla="*/ 0 h 1175658"/>
              <a:gd name="connsiteX44" fmla="*/ 0 w 3911982"/>
              <a:gd name="connsiteY44" fmla="*/ 0 h 1175658"/>
              <a:gd name="connsiteX0" fmla="*/ 3911982 w 3911982"/>
              <a:gd name="connsiteY0" fmla="*/ 1175658 h 1175658"/>
              <a:gd name="connsiteX1" fmla="*/ 3355091 w 3911982"/>
              <a:gd name="connsiteY1" fmla="*/ 1175658 h 1175658"/>
              <a:gd name="connsiteX2" fmla="*/ 3355091 w 3911982"/>
              <a:gd name="connsiteY2" fmla="*/ 1175658 h 1175658"/>
              <a:gd name="connsiteX3" fmla="*/ 3355091 w 3911982"/>
              <a:gd name="connsiteY3" fmla="*/ 1144719 h 1175658"/>
              <a:gd name="connsiteX4" fmla="*/ 3111022 w 3911982"/>
              <a:gd name="connsiteY4" fmla="*/ 1144719 h 1175658"/>
              <a:gd name="connsiteX5" fmla="*/ 3111022 w 3911982"/>
              <a:gd name="connsiteY5" fmla="*/ 1113781 h 1175658"/>
              <a:gd name="connsiteX6" fmla="*/ 2925392 w 3911982"/>
              <a:gd name="connsiteY6" fmla="*/ 1113781 h 1175658"/>
              <a:gd name="connsiteX7" fmla="*/ 2925392 w 3911982"/>
              <a:gd name="connsiteY7" fmla="*/ 1031279 h 1175658"/>
              <a:gd name="connsiteX8" fmla="*/ 2856640 w 3911982"/>
              <a:gd name="connsiteY8" fmla="*/ 1031279 h 1175658"/>
              <a:gd name="connsiteX9" fmla="*/ 2856640 w 3911982"/>
              <a:gd name="connsiteY9" fmla="*/ 986590 h 1175658"/>
              <a:gd name="connsiteX10" fmla="*/ 2416628 w 3911982"/>
              <a:gd name="connsiteY10" fmla="*/ 986590 h 1175658"/>
              <a:gd name="connsiteX11" fmla="*/ 2416628 w 3911982"/>
              <a:gd name="connsiteY11" fmla="*/ 842211 h 1175658"/>
              <a:gd name="connsiteX12" fmla="*/ 2234436 w 3911982"/>
              <a:gd name="connsiteY12" fmla="*/ 842211 h 1175658"/>
              <a:gd name="connsiteX13" fmla="*/ 2234436 w 3911982"/>
              <a:gd name="connsiteY13" fmla="*/ 800960 h 1175658"/>
              <a:gd name="connsiteX14" fmla="*/ 1959428 w 3911982"/>
              <a:gd name="connsiteY14" fmla="*/ 800960 h 1175658"/>
              <a:gd name="connsiteX15" fmla="*/ 1959428 w 3911982"/>
              <a:gd name="connsiteY15" fmla="*/ 749396 h 1175658"/>
              <a:gd name="connsiteX16" fmla="*/ 1887239 w 3911982"/>
              <a:gd name="connsiteY16" fmla="*/ 749396 h 1175658"/>
              <a:gd name="connsiteX17" fmla="*/ 1887239 w 3911982"/>
              <a:gd name="connsiteY17" fmla="*/ 708145 h 1175658"/>
              <a:gd name="connsiteX18" fmla="*/ 1560667 w 3911982"/>
              <a:gd name="connsiteY18" fmla="*/ 708145 h 1175658"/>
              <a:gd name="connsiteX19" fmla="*/ 1560667 w 3911982"/>
              <a:gd name="connsiteY19" fmla="*/ 632518 h 1175658"/>
              <a:gd name="connsiteX20" fmla="*/ 1340661 w 3911982"/>
              <a:gd name="connsiteY20" fmla="*/ 632518 h 1175658"/>
              <a:gd name="connsiteX21" fmla="*/ 1340661 w 3911982"/>
              <a:gd name="connsiteY21" fmla="*/ 560328 h 1175658"/>
              <a:gd name="connsiteX22" fmla="*/ 1110342 w 3911982"/>
              <a:gd name="connsiteY22" fmla="*/ 560328 h 1175658"/>
              <a:gd name="connsiteX23" fmla="*/ 1110342 w 3911982"/>
              <a:gd name="connsiteY23" fmla="*/ 501889 h 1175658"/>
              <a:gd name="connsiteX24" fmla="*/ 969401 w 3911982"/>
              <a:gd name="connsiteY24" fmla="*/ 501889 h 1175658"/>
              <a:gd name="connsiteX25" fmla="*/ 969401 w 3911982"/>
              <a:gd name="connsiteY25" fmla="*/ 450325 h 1175658"/>
              <a:gd name="connsiteX26" fmla="*/ 880024 w 3911982"/>
              <a:gd name="connsiteY26" fmla="*/ 450325 h 1175658"/>
              <a:gd name="connsiteX27" fmla="*/ 880024 w 3911982"/>
              <a:gd name="connsiteY27" fmla="*/ 354073 h 1175658"/>
              <a:gd name="connsiteX28" fmla="*/ 776896 w 3911982"/>
              <a:gd name="connsiteY28" fmla="*/ 354073 h 1175658"/>
              <a:gd name="connsiteX29" fmla="*/ 776896 w 3911982"/>
              <a:gd name="connsiteY29" fmla="*/ 319697 h 1175658"/>
              <a:gd name="connsiteX30" fmla="*/ 690956 w 3911982"/>
              <a:gd name="connsiteY30" fmla="*/ 319697 h 1175658"/>
              <a:gd name="connsiteX31" fmla="*/ 690956 w 3911982"/>
              <a:gd name="connsiteY31" fmla="*/ 288758 h 1175658"/>
              <a:gd name="connsiteX32" fmla="*/ 553452 w 3911982"/>
              <a:gd name="connsiteY32" fmla="*/ 288758 h 1175658"/>
              <a:gd name="connsiteX33" fmla="*/ 553452 w 3911982"/>
              <a:gd name="connsiteY33" fmla="*/ 244070 h 1175658"/>
              <a:gd name="connsiteX34" fmla="*/ 491576 w 3911982"/>
              <a:gd name="connsiteY34" fmla="*/ 244070 h 1175658"/>
              <a:gd name="connsiteX35" fmla="*/ 491576 w 3911982"/>
              <a:gd name="connsiteY35" fmla="*/ 192506 h 1175658"/>
              <a:gd name="connsiteX36" fmla="*/ 440012 w 3911982"/>
              <a:gd name="connsiteY36" fmla="*/ 192506 h 1175658"/>
              <a:gd name="connsiteX37" fmla="*/ 443449 w 3911982"/>
              <a:gd name="connsiteY37" fmla="*/ 96254 h 1175658"/>
              <a:gd name="connsiteX38" fmla="*/ 367822 w 3911982"/>
              <a:gd name="connsiteY38" fmla="*/ 99691 h 1175658"/>
              <a:gd name="connsiteX39" fmla="*/ 364385 w 3911982"/>
              <a:gd name="connsiteY39" fmla="*/ 68753 h 1175658"/>
              <a:gd name="connsiteX40" fmla="*/ 189067 w 3911982"/>
              <a:gd name="connsiteY40" fmla="*/ 68753 h 1175658"/>
              <a:gd name="connsiteX41" fmla="*/ 189067 w 3911982"/>
              <a:gd name="connsiteY41" fmla="*/ 37814 h 1175658"/>
              <a:gd name="connsiteX42" fmla="*/ 110003 w 3911982"/>
              <a:gd name="connsiteY42" fmla="*/ 37814 h 1175658"/>
              <a:gd name="connsiteX43" fmla="*/ 110003 w 3911982"/>
              <a:gd name="connsiteY43" fmla="*/ 0 h 1175658"/>
              <a:gd name="connsiteX44" fmla="*/ 0 w 3911982"/>
              <a:gd name="connsiteY44" fmla="*/ 0 h 11756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911982" h="1175658">
                <a:moveTo>
                  <a:pt x="3911982" y="1175658"/>
                </a:moveTo>
                <a:lnTo>
                  <a:pt x="3355091" y="1175658"/>
                </a:lnTo>
                <a:lnTo>
                  <a:pt x="3355091" y="1175658"/>
                </a:lnTo>
                <a:lnTo>
                  <a:pt x="3355091" y="1144719"/>
                </a:lnTo>
                <a:lnTo>
                  <a:pt x="3111022" y="1144719"/>
                </a:lnTo>
                <a:lnTo>
                  <a:pt x="3111022" y="1113781"/>
                </a:lnTo>
                <a:lnTo>
                  <a:pt x="2925392" y="1113781"/>
                </a:lnTo>
                <a:lnTo>
                  <a:pt x="2925392" y="1031279"/>
                </a:lnTo>
                <a:lnTo>
                  <a:pt x="2856640" y="1031279"/>
                </a:lnTo>
                <a:lnTo>
                  <a:pt x="2856640" y="986590"/>
                </a:lnTo>
                <a:lnTo>
                  <a:pt x="2416628" y="986590"/>
                </a:lnTo>
                <a:lnTo>
                  <a:pt x="2416628" y="842211"/>
                </a:lnTo>
                <a:lnTo>
                  <a:pt x="2234436" y="842211"/>
                </a:lnTo>
                <a:lnTo>
                  <a:pt x="2234436" y="800960"/>
                </a:lnTo>
                <a:lnTo>
                  <a:pt x="1959428" y="800960"/>
                </a:lnTo>
                <a:lnTo>
                  <a:pt x="1959428" y="749396"/>
                </a:lnTo>
                <a:lnTo>
                  <a:pt x="1887239" y="749396"/>
                </a:lnTo>
                <a:lnTo>
                  <a:pt x="1887239" y="708145"/>
                </a:lnTo>
                <a:lnTo>
                  <a:pt x="1560667" y="708145"/>
                </a:lnTo>
                <a:lnTo>
                  <a:pt x="1560667" y="632518"/>
                </a:lnTo>
                <a:lnTo>
                  <a:pt x="1340661" y="632518"/>
                </a:lnTo>
                <a:lnTo>
                  <a:pt x="1340661" y="560328"/>
                </a:lnTo>
                <a:lnTo>
                  <a:pt x="1110342" y="560328"/>
                </a:lnTo>
                <a:lnTo>
                  <a:pt x="1110342" y="501889"/>
                </a:lnTo>
                <a:lnTo>
                  <a:pt x="969401" y="501889"/>
                </a:lnTo>
                <a:lnTo>
                  <a:pt x="969401" y="450325"/>
                </a:lnTo>
                <a:lnTo>
                  <a:pt x="880024" y="450325"/>
                </a:lnTo>
                <a:lnTo>
                  <a:pt x="880024" y="354073"/>
                </a:lnTo>
                <a:lnTo>
                  <a:pt x="776896" y="354073"/>
                </a:lnTo>
                <a:lnTo>
                  <a:pt x="776896" y="319697"/>
                </a:lnTo>
                <a:lnTo>
                  <a:pt x="690956" y="319697"/>
                </a:lnTo>
                <a:lnTo>
                  <a:pt x="690956" y="288758"/>
                </a:lnTo>
                <a:lnTo>
                  <a:pt x="553452" y="288758"/>
                </a:lnTo>
                <a:lnTo>
                  <a:pt x="553452" y="244070"/>
                </a:lnTo>
                <a:lnTo>
                  <a:pt x="491576" y="244070"/>
                </a:lnTo>
                <a:lnTo>
                  <a:pt x="491576" y="192506"/>
                </a:lnTo>
                <a:lnTo>
                  <a:pt x="440012" y="192506"/>
                </a:lnTo>
                <a:lnTo>
                  <a:pt x="443449" y="96254"/>
                </a:lnTo>
                <a:lnTo>
                  <a:pt x="367822" y="99691"/>
                </a:lnTo>
                <a:lnTo>
                  <a:pt x="364385" y="68753"/>
                </a:lnTo>
                <a:lnTo>
                  <a:pt x="189067" y="68753"/>
                </a:lnTo>
                <a:lnTo>
                  <a:pt x="189067" y="37814"/>
                </a:lnTo>
                <a:lnTo>
                  <a:pt x="110003" y="37814"/>
                </a:lnTo>
                <a:lnTo>
                  <a:pt x="110003" y="0"/>
                </a:lnTo>
                <a:lnTo>
                  <a:pt x="0" y="0"/>
                </a:lnTo>
              </a:path>
            </a:pathLst>
          </a:custGeom>
          <a:noFill/>
          <a:ln w="28575">
            <a:solidFill>
              <a:schemeClr val="accent3"/>
            </a:solidFill>
            <a:miter lim="800000"/>
            <a:headEnd/>
            <a:tailEnd/>
          </a:ln>
        </p:spPr>
        <p:txBody>
          <a:bodyPr rtlCol="0" anchor="ctr"/>
          <a:lstStyle/>
          <a:p>
            <a:pPr algn="ctr"/>
            <a:endParaRPr lang="en-US"/>
          </a:p>
        </p:txBody>
      </p:sp>
      <p:sp>
        <p:nvSpPr>
          <p:cNvPr id="374" name="Freeform 373">
            <a:extLst>
              <a:ext uri="{FF2B5EF4-FFF2-40B4-BE49-F238E27FC236}">
                <a16:creationId xmlns:a16="http://schemas.microsoft.com/office/drawing/2014/main" id="{63682250-3A2D-BC10-9086-98F7A7C12B1E}"/>
              </a:ext>
            </a:extLst>
          </p:cNvPr>
          <p:cNvSpPr/>
          <p:nvPr/>
        </p:nvSpPr>
        <p:spPr bwMode="auto">
          <a:xfrm>
            <a:off x="1505666" y="1773798"/>
            <a:ext cx="3887919" cy="955652"/>
          </a:xfrm>
          <a:custGeom>
            <a:avLst/>
            <a:gdLst>
              <a:gd name="connsiteX0" fmla="*/ 3887919 w 3887919"/>
              <a:gd name="connsiteY0" fmla="*/ 955652 h 955652"/>
              <a:gd name="connsiteX1" fmla="*/ 3441032 w 3887919"/>
              <a:gd name="connsiteY1" fmla="*/ 955652 h 955652"/>
              <a:gd name="connsiteX2" fmla="*/ 3441032 w 3887919"/>
              <a:gd name="connsiteY2" fmla="*/ 862837 h 955652"/>
              <a:gd name="connsiteX3" fmla="*/ 3403218 w 3887919"/>
              <a:gd name="connsiteY3" fmla="*/ 862837 h 955652"/>
              <a:gd name="connsiteX4" fmla="*/ 3403218 w 3887919"/>
              <a:gd name="connsiteY4" fmla="*/ 797522 h 955652"/>
              <a:gd name="connsiteX5" fmla="*/ 3382593 w 3887919"/>
              <a:gd name="connsiteY5" fmla="*/ 797522 h 955652"/>
              <a:gd name="connsiteX6" fmla="*/ 3382593 w 3887919"/>
              <a:gd name="connsiteY6" fmla="*/ 756271 h 955652"/>
              <a:gd name="connsiteX7" fmla="*/ 3337904 w 3887919"/>
              <a:gd name="connsiteY7" fmla="*/ 756271 h 955652"/>
              <a:gd name="connsiteX8" fmla="*/ 3337904 w 3887919"/>
              <a:gd name="connsiteY8" fmla="*/ 725333 h 955652"/>
              <a:gd name="connsiteX9" fmla="*/ 3114460 w 3887919"/>
              <a:gd name="connsiteY9" fmla="*/ 725333 h 955652"/>
              <a:gd name="connsiteX10" fmla="*/ 3114460 w 3887919"/>
              <a:gd name="connsiteY10" fmla="*/ 690957 h 955652"/>
              <a:gd name="connsiteX11" fmla="*/ 2990707 w 3887919"/>
              <a:gd name="connsiteY11" fmla="*/ 690957 h 955652"/>
              <a:gd name="connsiteX12" fmla="*/ 2990707 w 3887919"/>
              <a:gd name="connsiteY12" fmla="*/ 666894 h 955652"/>
              <a:gd name="connsiteX13" fmla="*/ 2946018 w 3887919"/>
              <a:gd name="connsiteY13" fmla="*/ 666894 h 955652"/>
              <a:gd name="connsiteX14" fmla="*/ 2946018 w 3887919"/>
              <a:gd name="connsiteY14" fmla="*/ 632518 h 955652"/>
              <a:gd name="connsiteX15" fmla="*/ 2887579 w 3887919"/>
              <a:gd name="connsiteY15" fmla="*/ 632518 h 955652"/>
              <a:gd name="connsiteX16" fmla="*/ 2887579 w 3887919"/>
              <a:gd name="connsiteY16" fmla="*/ 622205 h 955652"/>
              <a:gd name="connsiteX17" fmla="*/ 2722575 w 3887919"/>
              <a:gd name="connsiteY17" fmla="*/ 622205 h 955652"/>
              <a:gd name="connsiteX18" fmla="*/ 2722575 w 3887919"/>
              <a:gd name="connsiteY18" fmla="*/ 605017 h 955652"/>
              <a:gd name="connsiteX19" fmla="*/ 2567883 w 3887919"/>
              <a:gd name="connsiteY19" fmla="*/ 605017 h 955652"/>
              <a:gd name="connsiteX20" fmla="*/ 2567883 w 3887919"/>
              <a:gd name="connsiteY20" fmla="*/ 570641 h 955652"/>
              <a:gd name="connsiteX21" fmla="*/ 2420066 w 3887919"/>
              <a:gd name="connsiteY21" fmla="*/ 570641 h 955652"/>
              <a:gd name="connsiteX22" fmla="*/ 2420066 w 3887919"/>
              <a:gd name="connsiteY22" fmla="*/ 529390 h 955652"/>
              <a:gd name="connsiteX23" fmla="*/ 2371940 w 3887919"/>
              <a:gd name="connsiteY23" fmla="*/ 529390 h 955652"/>
              <a:gd name="connsiteX24" fmla="*/ 2371940 w 3887919"/>
              <a:gd name="connsiteY24" fmla="*/ 529390 h 955652"/>
              <a:gd name="connsiteX25" fmla="*/ 2371940 w 3887919"/>
              <a:gd name="connsiteY25" fmla="*/ 529390 h 955652"/>
              <a:gd name="connsiteX26" fmla="*/ 2371940 w 3887919"/>
              <a:gd name="connsiteY26" fmla="*/ 498452 h 955652"/>
              <a:gd name="connsiteX27" fmla="*/ 2224123 w 3887919"/>
              <a:gd name="connsiteY27" fmla="*/ 498452 h 955652"/>
              <a:gd name="connsiteX28" fmla="*/ 2224123 w 3887919"/>
              <a:gd name="connsiteY28" fmla="*/ 467513 h 955652"/>
              <a:gd name="connsiteX29" fmla="*/ 2169122 w 3887919"/>
              <a:gd name="connsiteY29" fmla="*/ 467513 h 955652"/>
              <a:gd name="connsiteX30" fmla="*/ 2169122 w 3887919"/>
              <a:gd name="connsiteY30" fmla="*/ 433137 h 955652"/>
              <a:gd name="connsiteX31" fmla="*/ 2014430 w 3887919"/>
              <a:gd name="connsiteY31" fmla="*/ 433137 h 955652"/>
              <a:gd name="connsiteX32" fmla="*/ 2014430 w 3887919"/>
              <a:gd name="connsiteY32" fmla="*/ 415949 h 955652"/>
              <a:gd name="connsiteX33" fmla="*/ 1973179 w 3887919"/>
              <a:gd name="connsiteY33" fmla="*/ 415949 h 955652"/>
              <a:gd name="connsiteX34" fmla="*/ 1973179 w 3887919"/>
              <a:gd name="connsiteY34" fmla="*/ 398761 h 955652"/>
              <a:gd name="connsiteX35" fmla="*/ 1935366 w 3887919"/>
              <a:gd name="connsiteY35" fmla="*/ 398761 h 955652"/>
              <a:gd name="connsiteX36" fmla="*/ 1935366 w 3887919"/>
              <a:gd name="connsiteY36" fmla="*/ 371261 h 955652"/>
              <a:gd name="connsiteX37" fmla="*/ 1694734 w 3887919"/>
              <a:gd name="connsiteY37" fmla="*/ 371261 h 955652"/>
              <a:gd name="connsiteX38" fmla="*/ 1694734 w 3887919"/>
              <a:gd name="connsiteY38" fmla="*/ 350635 h 955652"/>
              <a:gd name="connsiteX39" fmla="*/ 1612232 w 3887919"/>
              <a:gd name="connsiteY39" fmla="*/ 350635 h 955652"/>
              <a:gd name="connsiteX40" fmla="*/ 1612232 w 3887919"/>
              <a:gd name="connsiteY40" fmla="*/ 336885 h 955652"/>
              <a:gd name="connsiteX41" fmla="*/ 1550355 w 3887919"/>
              <a:gd name="connsiteY41" fmla="*/ 336885 h 955652"/>
              <a:gd name="connsiteX42" fmla="*/ 1550355 w 3887919"/>
              <a:gd name="connsiteY42" fmla="*/ 326572 h 955652"/>
              <a:gd name="connsiteX43" fmla="*/ 1454102 w 3887919"/>
              <a:gd name="connsiteY43" fmla="*/ 326572 h 955652"/>
              <a:gd name="connsiteX44" fmla="*/ 1454102 w 3887919"/>
              <a:gd name="connsiteY44" fmla="*/ 309384 h 955652"/>
              <a:gd name="connsiteX45" fmla="*/ 1416289 w 3887919"/>
              <a:gd name="connsiteY45" fmla="*/ 309384 h 955652"/>
              <a:gd name="connsiteX46" fmla="*/ 1416289 w 3887919"/>
              <a:gd name="connsiteY46" fmla="*/ 288758 h 955652"/>
              <a:gd name="connsiteX47" fmla="*/ 1227221 w 3887919"/>
              <a:gd name="connsiteY47" fmla="*/ 288758 h 955652"/>
              <a:gd name="connsiteX48" fmla="*/ 1227221 w 3887919"/>
              <a:gd name="connsiteY48" fmla="*/ 264695 h 955652"/>
              <a:gd name="connsiteX49" fmla="*/ 1168782 w 3887919"/>
              <a:gd name="connsiteY49" fmla="*/ 264695 h 955652"/>
              <a:gd name="connsiteX50" fmla="*/ 1172220 w 3887919"/>
              <a:gd name="connsiteY50" fmla="*/ 261257 h 955652"/>
              <a:gd name="connsiteX51" fmla="*/ 1089717 w 3887919"/>
              <a:gd name="connsiteY51" fmla="*/ 261257 h 955652"/>
              <a:gd name="connsiteX52" fmla="*/ 1089717 w 3887919"/>
              <a:gd name="connsiteY52" fmla="*/ 240632 h 955652"/>
              <a:gd name="connsiteX53" fmla="*/ 1038154 w 3887919"/>
              <a:gd name="connsiteY53" fmla="*/ 240632 h 955652"/>
              <a:gd name="connsiteX54" fmla="*/ 1038154 w 3887919"/>
              <a:gd name="connsiteY54" fmla="*/ 233757 h 955652"/>
              <a:gd name="connsiteX55" fmla="*/ 965964 w 3887919"/>
              <a:gd name="connsiteY55" fmla="*/ 233757 h 955652"/>
              <a:gd name="connsiteX56" fmla="*/ 965964 w 3887919"/>
              <a:gd name="connsiteY56" fmla="*/ 220007 h 955652"/>
              <a:gd name="connsiteX57" fmla="*/ 880024 w 3887919"/>
              <a:gd name="connsiteY57" fmla="*/ 220007 h 955652"/>
              <a:gd name="connsiteX58" fmla="*/ 880024 w 3887919"/>
              <a:gd name="connsiteY58" fmla="*/ 189068 h 955652"/>
              <a:gd name="connsiteX59" fmla="*/ 708145 w 3887919"/>
              <a:gd name="connsiteY59" fmla="*/ 189068 h 955652"/>
              <a:gd name="connsiteX60" fmla="*/ 708145 w 3887919"/>
              <a:gd name="connsiteY60" fmla="*/ 171880 h 955652"/>
              <a:gd name="connsiteX61" fmla="*/ 608454 w 3887919"/>
              <a:gd name="connsiteY61" fmla="*/ 171880 h 955652"/>
              <a:gd name="connsiteX62" fmla="*/ 608454 w 3887919"/>
              <a:gd name="connsiteY62" fmla="*/ 158130 h 955652"/>
              <a:gd name="connsiteX63" fmla="*/ 608454 w 3887919"/>
              <a:gd name="connsiteY63" fmla="*/ 158130 h 955652"/>
              <a:gd name="connsiteX64" fmla="*/ 608454 w 3887919"/>
              <a:gd name="connsiteY64" fmla="*/ 158130 h 955652"/>
              <a:gd name="connsiteX65" fmla="*/ 587828 w 3887919"/>
              <a:gd name="connsiteY65" fmla="*/ 137504 h 955652"/>
              <a:gd name="connsiteX66" fmla="*/ 498451 w 3887919"/>
              <a:gd name="connsiteY66" fmla="*/ 137504 h 955652"/>
              <a:gd name="connsiteX67" fmla="*/ 498451 w 3887919"/>
              <a:gd name="connsiteY67" fmla="*/ 96253 h 955652"/>
              <a:gd name="connsiteX68" fmla="*/ 446887 w 3887919"/>
              <a:gd name="connsiteY68" fmla="*/ 96253 h 955652"/>
              <a:gd name="connsiteX69" fmla="*/ 446887 w 3887919"/>
              <a:gd name="connsiteY69" fmla="*/ 58440 h 955652"/>
              <a:gd name="connsiteX70" fmla="*/ 378136 w 3887919"/>
              <a:gd name="connsiteY70" fmla="*/ 58440 h 955652"/>
              <a:gd name="connsiteX71" fmla="*/ 378136 w 3887919"/>
              <a:gd name="connsiteY71" fmla="*/ 37814 h 955652"/>
              <a:gd name="connsiteX72" fmla="*/ 275008 w 3887919"/>
              <a:gd name="connsiteY72" fmla="*/ 37814 h 955652"/>
              <a:gd name="connsiteX73" fmla="*/ 275008 w 3887919"/>
              <a:gd name="connsiteY73" fmla="*/ 27501 h 955652"/>
              <a:gd name="connsiteX74" fmla="*/ 195943 w 3887919"/>
              <a:gd name="connsiteY74" fmla="*/ 27501 h 955652"/>
              <a:gd name="connsiteX75" fmla="*/ 195943 w 3887919"/>
              <a:gd name="connsiteY75" fmla="*/ 0 h 955652"/>
              <a:gd name="connsiteX76" fmla="*/ 0 w 3887919"/>
              <a:gd name="connsiteY76" fmla="*/ 0 h 955652"/>
              <a:gd name="connsiteX0" fmla="*/ 3887919 w 3887919"/>
              <a:gd name="connsiteY0" fmla="*/ 955652 h 955652"/>
              <a:gd name="connsiteX1" fmla="*/ 3441032 w 3887919"/>
              <a:gd name="connsiteY1" fmla="*/ 955652 h 955652"/>
              <a:gd name="connsiteX2" fmla="*/ 3441032 w 3887919"/>
              <a:gd name="connsiteY2" fmla="*/ 862837 h 955652"/>
              <a:gd name="connsiteX3" fmla="*/ 3403218 w 3887919"/>
              <a:gd name="connsiteY3" fmla="*/ 862837 h 955652"/>
              <a:gd name="connsiteX4" fmla="*/ 3403218 w 3887919"/>
              <a:gd name="connsiteY4" fmla="*/ 797522 h 955652"/>
              <a:gd name="connsiteX5" fmla="*/ 3382593 w 3887919"/>
              <a:gd name="connsiteY5" fmla="*/ 797522 h 955652"/>
              <a:gd name="connsiteX6" fmla="*/ 3382593 w 3887919"/>
              <a:gd name="connsiteY6" fmla="*/ 756271 h 955652"/>
              <a:gd name="connsiteX7" fmla="*/ 3337904 w 3887919"/>
              <a:gd name="connsiteY7" fmla="*/ 756271 h 955652"/>
              <a:gd name="connsiteX8" fmla="*/ 3337904 w 3887919"/>
              <a:gd name="connsiteY8" fmla="*/ 725333 h 955652"/>
              <a:gd name="connsiteX9" fmla="*/ 3114460 w 3887919"/>
              <a:gd name="connsiteY9" fmla="*/ 725333 h 955652"/>
              <a:gd name="connsiteX10" fmla="*/ 3114460 w 3887919"/>
              <a:gd name="connsiteY10" fmla="*/ 690957 h 955652"/>
              <a:gd name="connsiteX11" fmla="*/ 2990707 w 3887919"/>
              <a:gd name="connsiteY11" fmla="*/ 690957 h 955652"/>
              <a:gd name="connsiteX12" fmla="*/ 2990707 w 3887919"/>
              <a:gd name="connsiteY12" fmla="*/ 666894 h 955652"/>
              <a:gd name="connsiteX13" fmla="*/ 2946018 w 3887919"/>
              <a:gd name="connsiteY13" fmla="*/ 666894 h 955652"/>
              <a:gd name="connsiteX14" fmla="*/ 2946018 w 3887919"/>
              <a:gd name="connsiteY14" fmla="*/ 632518 h 955652"/>
              <a:gd name="connsiteX15" fmla="*/ 2887579 w 3887919"/>
              <a:gd name="connsiteY15" fmla="*/ 632518 h 955652"/>
              <a:gd name="connsiteX16" fmla="*/ 2887579 w 3887919"/>
              <a:gd name="connsiteY16" fmla="*/ 622205 h 955652"/>
              <a:gd name="connsiteX17" fmla="*/ 2722575 w 3887919"/>
              <a:gd name="connsiteY17" fmla="*/ 622205 h 955652"/>
              <a:gd name="connsiteX18" fmla="*/ 2722575 w 3887919"/>
              <a:gd name="connsiteY18" fmla="*/ 605017 h 955652"/>
              <a:gd name="connsiteX19" fmla="*/ 2567883 w 3887919"/>
              <a:gd name="connsiteY19" fmla="*/ 605017 h 955652"/>
              <a:gd name="connsiteX20" fmla="*/ 2567883 w 3887919"/>
              <a:gd name="connsiteY20" fmla="*/ 570641 h 955652"/>
              <a:gd name="connsiteX21" fmla="*/ 2420066 w 3887919"/>
              <a:gd name="connsiteY21" fmla="*/ 570641 h 955652"/>
              <a:gd name="connsiteX22" fmla="*/ 2420066 w 3887919"/>
              <a:gd name="connsiteY22" fmla="*/ 529390 h 955652"/>
              <a:gd name="connsiteX23" fmla="*/ 2371940 w 3887919"/>
              <a:gd name="connsiteY23" fmla="*/ 529390 h 955652"/>
              <a:gd name="connsiteX24" fmla="*/ 2371940 w 3887919"/>
              <a:gd name="connsiteY24" fmla="*/ 529390 h 955652"/>
              <a:gd name="connsiteX25" fmla="*/ 2371940 w 3887919"/>
              <a:gd name="connsiteY25" fmla="*/ 529390 h 955652"/>
              <a:gd name="connsiteX26" fmla="*/ 2371940 w 3887919"/>
              <a:gd name="connsiteY26" fmla="*/ 498452 h 955652"/>
              <a:gd name="connsiteX27" fmla="*/ 2224123 w 3887919"/>
              <a:gd name="connsiteY27" fmla="*/ 498452 h 955652"/>
              <a:gd name="connsiteX28" fmla="*/ 2224123 w 3887919"/>
              <a:gd name="connsiteY28" fmla="*/ 467513 h 955652"/>
              <a:gd name="connsiteX29" fmla="*/ 2169122 w 3887919"/>
              <a:gd name="connsiteY29" fmla="*/ 467513 h 955652"/>
              <a:gd name="connsiteX30" fmla="*/ 2169122 w 3887919"/>
              <a:gd name="connsiteY30" fmla="*/ 433137 h 955652"/>
              <a:gd name="connsiteX31" fmla="*/ 2014430 w 3887919"/>
              <a:gd name="connsiteY31" fmla="*/ 433137 h 955652"/>
              <a:gd name="connsiteX32" fmla="*/ 2014430 w 3887919"/>
              <a:gd name="connsiteY32" fmla="*/ 415949 h 955652"/>
              <a:gd name="connsiteX33" fmla="*/ 1973179 w 3887919"/>
              <a:gd name="connsiteY33" fmla="*/ 415949 h 955652"/>
              <a:gd name="connsiteX34" fmla="*/ 1973179 w 3887919"/>
              <a:gd name="connsiteY34" fmla="*/ 398761 h 955652"/>
              <a:gd name="connsiteX35" fmla="*/ 1935366 w 3887919"/>
              <a:gd name="connsiteY35" fmla="*/ 398761 h 955652"/>
              <a:gd name="connsiteX36" fmla="*/ 1935366 w 3887919"/>
              <a:gd name="connsiteY36" fmla="*/ 371261 h 955652"/>
              <a:gd name="connsiteX37" fmla="*/ 1694734 w 3887919"/>
              <a:gd name="connsiteY37" fmla="*/ 371261 h 955652"/>
              <a:gd name="connsiteX38" fmla="*/ 1694734 w 3887919"/>
              <a:gd name="connsiteY38" fmla="*/ 350635 h 955652"/>
              <a:gd name="connsiteX39" fmla="*/ 1612232 w 3887919"/>
              <a:gd name="connsiteY39" fmla="*/ 350635 h 955652"/>
              <a:gd name="connsiteX40" fmla="*/ 1612232 w 3887919"/>
              <a:gd name="connsiteY40" fmla="*/ 336885 h 955652"/>
              <a:gd name="connsiteX41" fmla="*/ 1550355 w 3887919"/>
              <a:gd name="connsiteY41" fmla="*/ 336885 h 955652"/>
              <a:gd name="connsiteX42" fmla="*/ 1550355 w 3887919"/>
              <a:gd name="connsiteY42" fmla="*/ 326572 h 955652"/>
              <a:gd name="connsiteX43" fmla="*/ 1454102 w 3887919"/>
              <a:gd name="connsiteY43" fmla="*/ 326572 h 955652"/>
              <a:gd name="connsiteX44" fmla="*/ 1454102 w 3887919"/>
              <a:gd name="connsiteY44" fmla="*/ 309384 h 955652"/>
              <a:gd name="connsiteX45" fmla="*/ 1416289 w 3887919"/>
              <a:gd name="connsiteY45" fmla="*/ 309384 h 955652"/>
              <a:gd name="connsiteX46" fmla="*/ 1416289 w 3887919"/>
              <a:gd name="connsiteY46" fmla="*/ 288758 h 955652"/>
              <a:gd name="connsiteX47" fmla="*/ 1227221 w 3887919"/>
              <a:gd name="connsiteY47" fmla="*/ 288758 h 955652"/>
              <a:gd name="connsiteX48" fmla="*/ 1227221 w 3887919"/>
              <a:gd name="connsiteY48" fmla="*/ 264695 h 955652"/>
              <a:gd name="connsiteX49" fmla="*/ 1168782 w 3887919"/>
              <a:gd name="connsiteY49" fmla="*/ 264695 h 955652"/>
              <a:gd name="connsiteX50" fmla="*/ 1172220 w 3887919"/>
              <a:gd name="connsiteY50" fmla="*/ 261257 h 955652"/>
              <a:gd name="connsiteX51" fmla="*/ 1089717 w 3887919"/>
              <a:gd name="connsiteY51" fmla="*/ 261257 h 955652"/>
              <a:gd name="connsiteX52" fmla="*/ 1089717 w 3887919"/>
              <a:gd name="connsiteY52" fmla="*/ 240632 h 955652"/>
              <a:gd name="connsiteX53" fmla="*/ 1038154 w 3887919"/>
              <a:gd name="connsiteY53" fmla="*/ 240632 h 955652"/>
              <a:gd name="connsiteX54" fmla="*/ 1038154 w 3887919"/>
              <a:gd name="connsiteY54" fmla="*/ 233757 h 955652"/>
              <a:gd name="connsiteX55" fmla="*/ 965964 w 3887919"/>
              <a:gd name="connsiteY55" fmla="*/ 233757 h 955652"/>
              <a:gd name="connsiteX56" fmla="*/ 965964 w 3887919"/>
              <a:gd name="connsiteY56" fmla="*/ 220007 h 955652"/>
              <a:gd name="connsiteX57" fmla="*/ 880024 w 3887919"/>
              <a:gd name="connsiteY57" fmla="*/ 220007 h 955652"/>
              <a:gd name="connsiteX58" fmla="*/ 880024 w 3887919"/>
              <a:gd name="connsiteY58" fmla="*/ 189068 h 955652"/>
              <a:gd name="connsiteX59" fmla="*/ 708145 w 3887919"/>
              <a:gd name="connsiteY59" fmla="*/ 189068 h 955652"/>
              <a:gd name="connsiteX60" fmla="*/ 708145 w 3887919"/>
              <a:gd name="connsiteY60" fmla="*/ 171880 h 955652"/>
              <a:gd name="connsiteX61" fmla="*/ 608454 w 3887919"/>
              <a:gd name="connsiteY61" fmla="*/ 171880 h 955652"/>
              <a:gd name="connsiteX62" fmla="*/ 608454 w 3887919"/>
              <a:gd name="connsiteY62" fmla="*/ 158130 h 955652"/>
              <a:gd name="connsiteX63" fmla="*/ 608454 w 3887919"/>
              <a:gd name="connsiteY63" fmla="*/ 158130 h 955652"/>
              <a:gd name="connsiteX64" fmla="*/ 577516 w 3887919"/>
              <a:gd name="connsiteY64" fmla="*/ 158130 h 955652"/>
              <a:gd name="connsiteX65" fmla="*/ 587828 w 3887919"/>
              <a:gd name="connsiteY65" fmla="*/ 137504 h 955652"/>
              <a:gd name="connsiteX66" fmla="*/ 498451 w 3887919"/>
              <a:gd name="connsiteY66" fmla="*/ 137504 h 955652"/>
              <a:gd name="connsiteX67" fmla="*/ 498451 w 3887919"/>
              <a:gd name="connsiteY67" fmla="*/ 96253 h 955652"/>
              <a:gd name="connsiteX68" fmla="*/ 446887 w 3887919"/>
              <a:gd name="connsiteY68" fmla="*/ 96253 h 955652"/>
              <a:gd name="connsiteX69" fmla="*/ 446887 w 3887919"/>
              <a:gd name="connsiteY69" fmla="*/ 58440 h 955652"/>
              <a:gd name="connsiteX70" fmla="*/ 378136 w 3887919"/>
              <a:gd name="connsiteY70" fmla="*/ 58440 h 955652"/>
              <a:gd name="connsiteX71" fmla="*/ 378136 w 3887919"/>
              <a:gd name="connsiteY71" fmla="*/ 37814 h 955652"/>
              <a:gd name="connsiteX72" fmla="*/ 275008 w 3887919"/>
              <a:gd name="connsiteY72" fmla="*/ 37814 h 955652"/>
              <a:gd name="connsiteX73" fmla="*/ 275008 w 3887919"/>
              <a:gd name="connsiteY73" fmla="*/ 27501 h 955652"/>
              <a:gd name="connsiteX74" fmla="*/ 195943 w 3887919"/>
              <a:gd name="connsiteY74" fmla="*/ 27501 h 955652"/>
              <a:gd name="connsiteX75" fmla="*/ 195943 w 3887919"/>
              <a:gd name="connsiteY75" fmla="*/ 0 h 955652"/>
              <a:gd name="connsiteX76" fmla="*/ 0 w 3887919"/>
              <a:gd name="connsiteY76" fmla="*/ 0 h 955652"/>
              <a:gd name="connsiteX0" fmla="*/ 3887919 w 3887919"/>
              <a:gd name="connsiteY0" fmla="*/ 955652 h 955652"/>
              <a:gd name="connsiteX1" fmla="*/ 3441032 w 3887919"/>
              <a:gd name="connsiteY1" fmla="*/ 955652 h 955652"/>
              <a:gd name="connsiteX2" fmla="*/ 3441032 w 3887919"/>
              <a:gd name="connsiteY2" fmla="*/ 862837 h 955652"/>
              <a:gd name="connsiteX3" fmla="*/ 3403218 w 3887919"/>
              <a:gd name="connsiteY3" fmla="*/ 862837 h 955652"/>
              <a:gd name="connsiteX4" fmla="*/ 3403218 w 3887919"/>
              <a:gd name="connsiteY4" fmla="*/ 797522 h 955652"/>
              <a:gd name="connsiteX5" fmla="*/ 3382593 w 3887919"/>
              <a:gd name="connsiteY5" fmla="*/ 797522 h 955652"/>
              <a:gd name="connsiteX6" fmla="*/ 3382593 w 3887919"/>
              <a:gd name="connsiteY6" fmla="*/ 756271 h 955652"/>
              <a:gd name="connsiteX7" fmla="*/ 3337904 w 3887919"/>
              <a:gd name="connsiteY7" fmla="*/ 756271 h 955652"/>
              <a:gd name="connsiteX8" fmla="*/ 3337904 w 3887919"/>
              <a:gd name="connsiteY8" fmla="*/ 725333 h 955652"/>
              <a:gd name="connsiteX9" fmla="*/ 3114460 w 3887919"/>
              <a:gd name="connsiteY9" fmla="*/ 725333 h 955652"/>
              <a:gd name="connsiteX10" fmla="*/ 3114460 w 3887919"/>
              <a:gd name="connsiteY10" fmla="*/ 690957 h 955652"/>
              <a:gd name="connsiteX11" fmla="*/ 2990707 w 3887919"/>
              <a:gd name="connsiteY11" fmla="*/ 690957 h 955652"/>
              <a:gd name="connsiteX12" fmla="*/ 2990707 w 3887919"/>
              <a:gd name="connsiteY12" fmla="*/ 666894 h 955652"/>
              <a:gd name="connsiteX13" fmla="*/ 2946018 w 3887919"/>
              <a:gd name="connsiteY13" fmla="*/ 666894 h 955652"/>
              <a:gd name="connsiteX14" fmla="*/ 2946018 w 3887919"/>
              <a:gd name="connsiteY14" fmla="*/ 632518 h 955652"/>
              <a:gd name="connsiteX15" fmla="*/ 2887579 w 3887919"/>
              <a:gd name="connsiteY15" fmla="*/ 632518 h 955652"/>
              <a:gd name="connsiteX16" fmla="*/ 2887579 w 3887919"/>
              <a:gd name="connsiteY16" fmla="*/ 622205 h 955652"/>
              <a:gd name="connsiteX17" fmla="*/ 2722575 w 3887919"/>
              <a:gd name="connsiteY17" fmla="*/ 622205 h 955652"/>
              <a:gd name="connsiteX18" fmla="*/ 2722575 w 3887919"/>
              <a:gd name="connsiteY18" fmla="*/ 605017 h 955652"/>
              <a:gd name="connsiteX19" fmla="*/ 2567883 w 3887919"/>
              <a:gd name="connsiteY19" fmla="*/ 605017 h 955652"/>
              <a:gd name="connsiteX20" fmla="*/ 2567883 w 3887919"/>
              <a:gd name="connsiteY20" fmla="*/ 570641 h 955652"/>
              <a:gd name="connsiteX21" fmla="*/ 2420066 w 3887919"/>
              <a:gd name="connsiteY21" fmla="*/ 570641 h 955652"/>
              <a:gd name="connsiteX22" fmla="*/ 2420066 w 3887919"/>
              <a:gd name="connsiteY22" fmla="*/ 529390 h 955652"/>
              <a:gd name="connsiteX23" fmla="*/ 2371940 w 3887919"/>
              <a:gd name="connsiteY23" fmla="*/ 529390 h 955652"/>
              <a:gd name="connsiteX24" fmla="*/ 2371940 w 3887919"/>
              <a:gd name="connsiteY24" fmla="*/ 529390 h 955652"/>
              <a:gd name="connsiteX25" fmla="*/ 2371940 w 3887919"/>
              <a:gd name="connsiteY25" fmla="*/ 529390 h 955652"/>
              <a:gd name="connsiteX26" fmla="*/ 2371940 w 3887919"/>
              <a:gd name="connsiteY26" fmla="*/ 498452 h 955652"/>
              <a:gd name="connsiteX27" fmla="*/ 2224123 w 3887919"/>
              <a:gd name="connsiteY27" fmla="*/ 498452 h 955652"/>
              <a:gd name="connsiteX28" fmla="*/ 2224123 w 3887919"/>
              <a:gd name="connsiteY28" fmla="*/ 467513 h 955652"/>
              <a:gd name="connsiteX29" fmla="*/ 2169122 w 3887919"/>
              <a:gd name="connsiteY29" fmla="*/ 467513 h 955652"/>
              <a:gd name="connsiteX30" fmla="*/ 2169122 w 3887919"/>
              <a:gd name="connsiteY30" fmla="*/ 433137 h 955652"/>
              <a:gd name="connsiteX31" fmla="*/ 2014430 w 3887919"/>
              <a:gd name="connsiteY31" fmla="*/ 433137 h 955652"/>
              <a:gd name="connsiteX32" fmla="*/ 2014430 w 3887919"/>
              <a:gd name="connsiteY32" fmla="*/ 415949 h 955652"/>
              <a:gd name="connsiteX33" fmla="*/ 1973179 w 3887919"/>
              <a:gd name="connsiteY33" fmla="*/ 415949 h 955652"/>
              <a:gd name="connsiteX34" fmla="*/ 1973179 w 3887919"/>
              <a:gd name="connsiteY34" fmla="*/ 398761 h 955652"/>
              <a:gd name="connsiteX35" fmla="*/ 1935366 w 3887919"/>
              <a:gd name="connsiteY35" fmla="*/ 398761 h 955652"/>
              <a:gd name="connsiteX36" fmla="*/ 1935366 w 3887919"/>
              <a:gd name="connsiteY36" fmla="*/ 371261 h 955652"/>
              <a:gd name="connsiteX37" fmla="*/ 1694734 w 3887919"/>
              <a:gd name="connsiteY37" fmla="*/ 371261 h 955652"/>
              <a:gd name="connsiteX38" fmla="*/ 1694734 w 3887919"/>
              <a:gd name="connsiteY38" fmla="*/ 350635 h 955652"/>
              <a:gd name="connsiteX39" fmla="*/ 1612232 w 3887919"/>
              <a:gd name="connsiteY39" fmla="*/ 350635 h 955652"/>
              <a:gd name="connsiteX40" fmla="*/ 1612232 w 3887919"/>
              <a:gd name="connsiteY40" fmla="*/ 336885 h 955652"/>
              <a:gd name="connsiteX41" fmla="*/ 1550355 w 3887919"/>
              <a:gd name="connsiteY41" fmla="*/ 336885 h 955652"/>
              <a:gd name="connsiteX42" fmla="*/ 1550355 w 3887919"/>
              <a:gd name="connsiteY42" fmla="*/ 326572 h 955652"/>
              <a:gd name="connsiteX43" fmla="*/ 1454102 w 3887919"/>
              <a:gd name="connsiteY43" fmla="*/ 326572 h 955652"/>
              <a:gd name="connsiteX44" fmla="*/ 1454102 w 3887919"/>
              <a:gd name="connsiteY44" fmla="*/ 309384 h 955652"/>
              <a:gd name="connsiteX45" fmla="*/ 1416289 w 3887919"/>
              <a:gd name="connsiteY45" fmla="*/ 309384 h 955652"/>
              <a:gd name="connsiteX46" fmla="*/ 1416289 w 3887919"/>
              <a:gd name="connsiteY46" fmla="*/ 288758 h 955652"/>
              <a:gd name="connsiteX47" fmla="*/ 1227221 w 3887919"/>
              <a:gd name="connsiteY47" fmla="*/ 288758 h 955652"/>
              <a:gd name="connsiteX48" fmla="*/ 1227221 w 3887919"/>
              <a:gd name="connsiteY48" fmla="*/ 264695 h 955652"/>
              <a:gd name="connsiteX49" fmla="*/ 1168782 w 3887919"/>
              <a:gd name="connsiteY49" fmla="*/ 264695 h 955652"/>
              <a:gd name="connsiteX50" fmla="*/ 1172220 w 3887919"/>
              <a:gd name="connsiteY50" fmla="*/ 261257 h 955652"/>
              <a:gd name="connsiteX51" fmla="*/ 1089717 w 3887919"/>
              <a:gd name="connsiteY51" fmla="*/ 261257 h 955652"/>
              <a:gd name="connsiteX52" fmla="*/ 1089717 w 3887919"/>
              <a:gd name="connsiteY52" fmla="*/ 240632 h 955652"/>
              <a:gd name="connsiteX53" fmla="*/ 1038154 w 3887919"/>
              <a:gd name="connsiteY53" fmla="*/ 240632 h 955652"/>
              <a:gd name="connsiteX54" fmla="*/ 1038154 w 3887919"/>
              <a:gd name="connsiteY54" fmla="*/ 233757 h 955652"/>
              <a:gd name="connsiteX55" fmla="*/ 965964 w 3887919"/>
              <a:gd name="connsiteY55" fmla="*/ 233757 h 955652"/>
              <a:gd name="connsiteX56" fmla="*/ 965964 w 3887919"/>
              <a:gd name="connsiteY56" fmla="*/ 220007 h 955652"/>
              <a:gd name="connsiteX57" fmla="*/ 880024 w 3887919"/>
              <a:gd name="connsiteY57" fmla="*/ 220007 h 955652"/>
              <a:gd name="connsiteX58" fmla="*/ 880024 w 3887919"/>
              <a:gd name="connsiteY58" fmla="*/ 189068 h 955652"/>
              <a:gd name="connsiteX59" fmla="*/ 708145 w 3887919"/>
              <a:gd name="connsiteY59" fmla="*/ 189068 h 955652"/>
              <a:gd name="connsiteX60" fmla="*/ 708145 w 3887919"/>
              <a:gd name="connsiteY60" fmla="*/ 171880 h 955652"/>
              <a:gd name="connsiteX61" fmla="*/ 608454 w 3887919"/>
              <a:gd name="connsiteY61" fmla="*/ 171880 h 955652"/>
              <a:gd name="connsiteX62" fmla="*/ 608454 w 3887919"/>
              <a:gd name="connsiteY62" fmla="*/ 158130 h 955652"/>
              <a:gd name="connsiteX63" fmla="*/ 608454 w 3887919"/>
              <a:gd name="connsiteY63" fmla="*/ 158130 h 955652"/>
              <a:gd name="connsiteX64" fmla="*/ 591266 w 3887919"/>
              <a:gd name="connsiteY64" fmla="*/ 158130 h 955652"/>
              <a:gd name="connsiteX65" fmla="*/ 587828 w 3887919"/>
              <a:gd name="connsiteY65" fmla="*/ 137504 h 955652"/>
              <a:gd name="connsiteX66" fmla="*/ 498451 w 3887919"/>
              <a:gd name="connsiteY66" fmla="*/ 137504 h 955652"/>
              <a:gd name="connsiteX67" fmla="*/ 498451 w 3887919"/>
              <a:gd name="connsiteY67" fmla="*/ 96253 h 955652"/>
              <a:gd name="connsiteX68" fmla="*/ 446887 w 3887919"/>
              <a:gd name="connsiteY68" fmla="*/ 96253 h 955652"/>
              <a:gd name="connsiteX69" fmla="*/ 446887 w 3887919"/>
              <a:gd name="connsiteY69" fmla="*/ 58440 h 955652"/>
              <a:gd name="connsiteX70" fmla="*/ 378136 w 3887919"/>
              <a:gd name="connsiteY70" fmla="*/ 58440 h 955652"/>
              <a:gd name="connsiteX71" fmla="*/ 378136 w 3887919"/>
              <a:gd name="connsiteY71" fmla="*/ 37814 h 955652"/>
              <a:gd name="connsiteX72" fmla="*/ 275008 w 3887919"/>
              <a:gd name="connsiteY72" fmla="*/ 37814 h 955652"/>
              <a:gd name="connsiteX73" fmla="*/ 275008 w 3887919"/>
              <a:gd name="connsiteY73" fmla="*/ 27501 h 955652"/>
              <a:gd name="connsiteX74" fmla="*/ 195943 w 3887919"/>
              <a:gd name="connsiteY74" fmla="*/ 27501 h 955652"/>
              <a:gd name="connsiteX75" fmla="*/ 195943 w 3887919"/>
              <a:gd name="connsiteY75" fmla="*/ 0 h 955652"/>
              <a:gd name="connsiteX76" fmla="*/ 0 w 3887919"/>
              <a:gd name="connsiteY76" fmla="*/ 0 h 9556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3887919" h="955652">
                <a:moveTo>
                  <a:pt x="3887919" y="955652"/>
                </a:moveTo>
                <a:lnTo>
                  <a:pt x="3441032" y="955652"/>
                </a:lnTo>
                <a:lnTo>
                  <a:pt x="3441032" y="862837"/>
                </a:lnTo>
                <a:lnTo>
                  <a:pt x="3403218" y="862837"/>
                </a:lnTo>
                <a:lnTo>
                  <a:pt x="3403218" y="797522"/>
                </a:lnTo>
                <a:lnTo>
                  <a:pt x="3382593" y="797522"/>
                </a:lnTo>
                <a:lnTo>
                  <a:pt x="3382593" y="756271"/>
                </a:lnTo>
                <a:lnTo>
                  <a:pt x="3337904" y="756271"/>
                </a:lnTo>
                <a:lnTo>
                  <a:pt x="3337904" y="725333"/>
                </a:lnTo>
                <a:lnTo>
                  <a:pt x="3114460" y="725333"/>
                </a:lnTo>
                <a:lnTo>
                  <a:pt x="3114460" y="690957"/>
                </a:lnTo>
                <a:lnTo>
                  <a:pt x="2990707" y="690957"/>
                </a:lnTo>
                <a:lnTo>
                  <a:pt x="2990707" y="666894"/>
                </a:lnTo>
                <a:lnTo>
                  <a:pt x="2946018" y="666894"/>
                </a:lnTo>
                <a:lnTo>
                  <a:pt x="2946018" y="632518"/>
                </a:lnTo>
                <a:lnTo>
                  <a:pt x="2887579" y="632518"/>
                </a:lnTo>
                <a:lnTo>
                  <a:pt x="2887579" y="622205"/>
                </a:lnTo>
                <a:lnTo>
                  <a:pt x="2722575" y="622205"/>
                </a:lnTo>
                <a:lnTo>
                  <a:pt x="2722575" y="605017"/>
                </a:lnTo>
                <a:lnTo>
                  <a:pt x="2567883" y="605017"/>
                </a:lnTo>
                <a:lnTo>
                  <a:pt x="2567883" y="570641"/>
                </a:lnTo>
                <a:lnTo>
                  <a:pt x="2420066" y="570641"/>
                </a:lnTo>
                <a:lnTo>
                  <a:pt x="2420066" y="529390"/>
                </a:lnTo>
                <a:lnTo>
                  <a:pt x="2371940" y="529390"/>
                </a:lnTo>
                <a:lnTo>
                  <a:pt x="2371940" y="529390"/>
                </a:lnTo>
                <a:lnTo>
                  <a:pt x="2371940" y="529390"/>
                </a:lnTo>
                <a:lnTo>
                  <a:pt x="2371940" y="498452"/>
                </a:lnTo>
                <a:lnTo>
                  <a:pt x="2224123" y="498452"/>
                </a:lnTo>
                <a:lnTo>
                  <a:pt x="2224123" y="467513"/>
                </a:lnTo>
                <a:lnTo>
                  <a:pt x="2169122" y="467513"/>
                </a:lnTo>
                <a:lnTo>
                  <a:pt x="2169122" y="433137"/>
                </a:lnTo>
                <a:lnTo>
                  <a:pt x="2014430" y="433137"/>
                </a:lnTo>
                <a:lnTo>
                  <a:pt x="2014430" y="415949"/>
                </a:lnTo>
                <a:lnTo>
                  <a:pt x="1973179" y="415949"/>
                </a:lnTo>
                <a:lnTo>
                  <a:pt x="1973179" y="398761"/>
                </a:lnTo>
                <a:lnTo>
                  <a:pt x="1935366" y="398761"/>
                </a:lnTo>
                <a:lnTo>
                  <a:pt x="1935366" y="371261"/>
                </a:lnTo>
                <a:lnTo>
                  <a:pt x="1694734" y="371261"/>
                </a:lnTo>
                <a:lnTo>
                  <a:pt x="1694734" y="350635"/>
                </a:lnTo>
                <a:lnTo>
                  <a:pt x="1612232" y="350635"/>
                </a:lnTo>
                <a:lnTo>
                  <a:pt x="1612232" y="336885"/>
                </a:lnTo>
                <a:lnTo>
                  <a:pt x="1550355" y="336885"/>
                </a:lnTo>
                <a:lnTo>
                  <a:pt x="1550355" y="326572"/>
                </a:lnTo>
                <a:lnTo>
                  <a:pt x="1454102" y="326572"/>
                </a:lnTo>
                <a:lnTo>
                  <a:pt x="1454102" y="309384"/>
                </a:lnTo>
                <a:lnTo>
                  <a:pt x="1416289" y="309384"/>
                </a:lnTo>
                <a:lnTo>
                  <a:pt x="1416289" y="288758"/>
                </a:lnTo>
                <a:lnTo>
                  <a:pt x="1227221" y="288758"/>
                </a:lnTo>
                <a:lnTo>
                  <a:pt x="1227221" y="264695"/>
                </a:lnTo>
                <a:lnTo>
                  <a:pt x="1168782" y="264695"/>
                </a:lnTo>
                <a:lnTo>
                  <a:pt x="1172220" y="261257"/>
                </a:lnTo>
                <a:lnTo>
                  <a:pt x="1089717" y="261257"/>
                </a:lnTo>
                <a:lnTo>
                  <a:pt x="1089717" y="240632"/>
                </a:lnTo>
                <a:lnTo>
                  <a:pt x="1038154" y="240632"/>
                </a:lnTo>
                <a:lnTo>
                  <a:pt x="1038154" y="233757"/>
                </a:lnTo>
                <a:lnTo>
                  <a:pt x="965964" y="233757"/>
                </a:lnTo>
                <a:lnTo>
                  <a:pt x="965964" y="220007"/>
                </a:lnTo>
                <a:lnTo>
                  <a:pt x="880024" y="220007"/>
                </a:lnTo>
                <a:lnTo>
                  <a:pt x="880024" y="189068"/>
                </a:lnTo>
                <a:lnTo>
                  <a:pt x="708145" y="189068"/>
                </a:lnTo>
                <a:lnTo>
                  <a:pt x="708145" y="171880"/>
                </a:lnTo>
                <a:lnTo>
                  <a:pt x="608454" y="171880"/>
                </a:lnTo>
                <a:lnTo>
                  <a:pt x="608454" y="158130"/>
                </a:lnTo>
                <a:lnTo>
                  <a:pt x="608454" y="158130"/>
                </a:lnTo>
                <a:lnTo>
                  <a:pt x="591266" y="158130"/>
                </a:lnTo>
                <a:lnTo>
                  <a:pt x="587828" y="137504"/>
                </a:lnTo>
                <a:lnTo>
                  <a:pt x="498451" y="137504"/>
                </a:lnTo>
                <a:lnTo>
                  <a:pt x="498451" y="96253"/>
                </a:lnTo>
                <a:lnTo>
                  <a:pt x="446887" y="96253"/>
                </a:lnTo>
                <a:lnTo>
                  <a:pt x="446887" y="58440"/>
                </a:lnTo>
                <a:lnTo>
                  <a:pt x="378136" y="58440"/>
                </a:lnTo>
                <a:lnTo>
                  <a:pt x="378136" y="37814"/>
                </a:lnTo>
                <a:lnTo>
                  <a:pt x="275008" y="37814"/>
                </a:lnTo>
                <a:lnTo>
                  <a:pt x="275008" y="27501"/>
                </a:lnTo>
                <a:lnTo>
                  <a:pt x="195943" y="27501"/>
                </a:lnTo>
                <a:lnTo>
                  <a:pt x="195943" y="0"/>
                </a:lnTo>
                <a:lnTo>
                  <a:pt x="0" y="0"/>
                </a:lnTo>
              </a:path>
            </a:pathLst>
          </a:custGeom>
          <a:noFill/>
          <a:ln w="28575">
            <a:solidFill>
              <a:schemeClr val="accent1"/>
            </a:solidFill>
            <a:miter lim="800000"/>
            <a:headEnd/>
            <a:tailEnd/>
          </a:ln>
        </p:spPr>
        <p:txBody>
          <a:bodyPr rtlCol="0" anchor="ctr"/>
          <a:lstStyle/>
          <a:p>
            <a:pPr algn="ctr"/>
            <a:endParaRPr lang="en-US"/>
          </a:p>
        </p:txBody>
      </p:sp>
      <p:grpSp>
        <p:nvGrpSpPr>
          <p:cNvPr id="437" name="Group 436">
            <a:extLst>
              <a:ext uri="{FF2B5EF4-FFF2-40B4-BE49-F238E27FC236}">
                <a16:creationId xmlns:a16="http://schemas.microsoft.com/office/drawing/2014/main" id="{B15B06C4-70FA-EB5F-C309-60536D8468F1}"/>
              </a:ext>
            </a:extLst>
          </p:cNvPr>
          <p:cNvGrpSpPr/>
          <p:nvPr/>
        </p:nvGrpSpPr>
        <p:grpSpPr>
          <a:xfrm>
            <a:off x="1557354" y="1715808"/>
            <a:ext cx="3812292" cy="1012243"/>
            <a:chOff x="1557354" y="1715808"/>
            <a:chExt cx="3812292" cy="1012243"/>
          </a:xfrm>
        </p:grpSpPr>
        <p:cxnSp>
          <p:nvCxnSpPr>
            <p:cNvPr id="376" name="Straight Connector 375">
              <a:extLst>
                <a:ext uri="{FF2B5EF4-FFF2-40B4-BE49-F238E27FC236}">
                  <a16:creationId xmlns:a16="http://schemas.microsoft.com/office/drawing/2014/main" id="{4BD8C29A-1DCE-E534-3FA6-EBF6D001DECA}"/>
                </a:ext>
              </a:extLst>
            </p:cNvPr>
            <p:cNvCxnSpPr>
              <a:cxnSpLocks/>
            </p:cNvCxnSpPr>
            <p:nvPr/>
          </p:nvCxnSpPr>
          <p:spPr bwMode="auto">
            <a:xfrm>
              <a:off x="1557354" y="171580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77" name="Straight Connector 376">
              <a:extLst>
                <a:ext uri="{FF2B5EF4-FFF2-40B4-BE49-F238E27FC236}">
                  <a16:creationId xmlns:a16="http://schemas.microsoft.com/office/drawing/2014/main" id="{5C8C7CA3-24F6-DD24-538A-DA89FFC64B0E}"/>
                </a:ext>
              </a:extLst>
            </p:cNvPr>
            <p:cNvCxnSpPr>
              <a:cxnSpLocks/>
            </p:cNvCxnSpPr>
            <p:nvPr/>
          </p:nvCxnSpPr>
          <p:spPr bwMode="auto">
            <a:xfrm>
              <a:off x="1658190" y="171695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78" name="Straight Connector 377">
              <a:extLst>
                <a:ext uri="{FF2B5EF4-FFF2-40B4-BE49-F238E27FC236}">
                  <a16:creationId xmlns:a16="http://schemas.microsoft.com/office/drawing/2014/main" id="{51984D73-6558-1921-BC63-1F27DC4B05CE}"/>
                </a:ext>
              </a:extLst>
            </p:cNvPr>
            <p:cNvCxnSpPr>
              <a:cxnSpLocks/>
            </p:cNvCxnSpPr>
            <p:nvPr/>
          </p:nvCxnSpPr>
          <p:spPr bwMode="auto">
            <a:xfrm>
              <a:off x="1724650" y="174216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79" name="Straight Connector 378">
              <a:extLst>
                <a:ext uri="{FF2B5EF4-FFF2-40B4-BE49-F238E27FC236}">
                  <a16:creationId xmlns:a16="http://schemas.microsoft.com/office/drawing/2014/main" id="{8B6D64E4-5203-DF3B-B507-6D9646F20CF1}"/>
                </a:ext>
              </a:extLst>
            </p:cNvPr>
            <p:cNvCxnSpPr>
              <a:cxnSpLocks/>
            </p:cNvCxnSpPr>
            <p:nvPr/>
          </p:nvCxnSpPr>
          <p:spPr bwMode="auto">
            <a:xfrm>
              <a:off x="1890800" y="177424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0" name="Straight Connector 379">
              <a:extLst>
                <a:ext uri="{FF2B5EF4-FFF2-40B4-BE49-F238E27FC236}">
                  <a16:creationId xmlns:a16="http://schemas.microsoft.com/office/drawing/2014/main" id="{AD20B839-4822-D386-B557-2D95DD3156C0}"/>
                </a:ext>
              </a:extLst>
            </p:cNvPr>
            <p:cNvCxnSpPr>
              <a:cxnSpLocks/>
            </p:cNvCxnSpPr>
            <p:nvPr/>
          </p:nvCxnSpPr>
          <p:spPr bwMode="auto">
            <a:xfrm>
              <a:off x="1946948" y="177539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1" name="Straight Connector 380">
              <a:extLst>
                <a:ext uri="{FF2B5EF4-FFF2-40B4-BE49-F238E27FC236}">
                  <a16:creationId xmlns:a16="http://schemas.microsoft.com/office/drawing/2014/main" id="{7C79E828-3724-9D05-30E9-130E2929588C}"/>
                </a:ext>
              </a:extLst>
            </p:cNvPr>
            <p:cNvCxnSpPr>
              <a:cxnSpLocks/>
            </p:cNvCxnSpPr>
            <p:nvPr/>
          </p:nvCxnSpPr>
          <p:spPr bwMode="auto">
            <a:xfrm>
              <a:off x="2109660" y="186935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2" name="Straight Connector 381">
              <a:extLst>
                <a:ext uri="{FF2B5EF4-FFF2-40B4-BE49-F238E27FC236}">
                  <a16:creationId xmlns:a16="http://schemas.microsoft.com/office/drawing/2014/main" id="{3209B328-B753-2E17-66FB-D6D0579BB5A4}"/>
                </a:ext>
              </a:extLst>
            </p:cNvPr>
            <p:cNvCxnSpPr>
              <a:cxnSpLocks/>
            </p:cNvCxnSpPr>
            <p:nvPr/>
          </p:nvCxnSpPr>
          <p:spPr bwMode="auto">
            <a:xfrm>
              <a:off x="2255185" y="190487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3" name="Straight Connector 382">
              <a:extLst>
                <a:ext uri="{FF2B5EF4-FFF2-40B4-BE49-F238E27FC236}">
                  <a16:creationId xmlns:a16="http://schemas.microsoft.com/office/drawing/2014/main" id="{4BC01FCD-D1BB-F49C-AFB5-043AC1E460B3}"/>
                </a:ext>
              </a:extLst>
            </p:cNvPr>
            <p:cNvCxnSpPr>
              <a:cxnSpLocks/>
            </p:cNvCxnSpPr>
            <p:nvPr/>
          </p:nvCxnSpPr>
          <p:spPr bwMode="auto">
            <a:xfrm>
              <a:off x="2287269" y="190602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4" name="Straight Connector 383">
              <a:extLst>
                <a:ext uri="{FF2B5EF4-FFF2-40B4-BE49-F238E27FC236}">
                  <a16:creationId xmlns:a16="http://schemas.microsoft.com/office/drawing/2014/main" id="{1A53F7A5-3781-D3F5-FC2C-9969470BC970}"/>
                </a:ext>
              </a:extLst>
            </p:cNvPr>
            <p:cNvCxnSpPr>
              <a:cxnSpLocks/>
            </p:cNvCxnSpPr>
            <p:nvPr/>
          </p:nvCxnSpPr>
          <p:spPr bwMode="auto">
            <a:xfrm>
              <a:off x="2443107" y="193123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5" name="Straight Connector 384">
              <a:extLst>
                <a:ext uri="{FF2B5EF4-FFF2-40B4-BE49-F238E27FC236}">
                  <a16:creationId xmlns:a16="http://schemas.microsoft.com/office/drawing/2014/main" id="{2CA46CAD-F396-3033-4823-ABD75BC062FB}"/>
                </a:ext>
              </a:extLst>
            </p:cNvPr>
            <p:cNvCxnSpPr>
              <a:cxnSpLocks/>
            </p:cNvCxnSpPr>
            <p:nvPr/>
          </p:nvCxnSpPr>
          <p:spPr bwMode="auto">
            <a:xfrm>
              <a:off x="2616133" y="197019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6" name="Straight Connector 385">
              <a:extLst>
                <a:ext uri="{FF2B5EF4-FFF2-40B4-BE49-F238E27FC236}">
                  <a16:creationId xmlns:a16="http://schemas.microsoft.com/office/drawing/2014/main" id="{772D1B17-8507-A42F-3623-3140DE9EEA30}"/>
                </a:ext>
              </a:extLst>
            </p:cNvPr>
            <p:cNvCxnSpPr>
              <a:cxnSpLocks/>
            </p:cNvCxnSpPr>
            <p:nvPr/>
          </p:nvCxnSpPr>
          <p:spPr bwMode="auto">
            <a:xfrm>
              <a:off x="2919787" y="20022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7" name="Straight Connector 386">
              <a:extLst>
                <a:ext uri="{FF2B5EF4-FFF2-40B4-BE49-F238E27FC236}">
                  <a16:creationId xmlns:a16="http://schemas.microsoft.com/office/drawing/2014/main" id="{E01FC121-52F1-E49B-66EF-0A0A590F0E88}"/>
                </a:ext>
              </a:extLst>
            </p:cNvPr>
            <p:cNvCxnSpPr>
              <a:cxnSpLocks/>
            </p:cNvCxnSpPr>
            <p:nvPr/>
          </p:nvCxnSpPr>
          <p:spPr bwMode="auto">
            <a:xfrm>
              <a:off x="3278443" y="208248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8" name="Straight Connector 387">
              <a:extLst>
                <a:ext uri="{FF2B5EF4-FFF2-40B4-BE49-F238E27FC236}">
                  <a16:creationId xmlns:a16="http://schemas.microsoft.com/office/drawing/2014/main" id="{603E3680-EEDD-1C42-A13D-4BAF551B88D8}"/>
                </a:ext>
              </a:extLst>
            </p:cNvPr>
            <p:cNvCxnSpPr>
              <a:cxnSpLocks/>
            </p:cNvCxnSpPr>
            <p:nvPr/>
          </p:nvCxnSpPr>
          <p:spPr bwMode="auto">
            <a:xfrm>
              <a:off x="3327715" y="208019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89" name="Straight Connector 388">
              <a:extLst>
                <a:ext uri="{FF2B5EF4-FFF2-40B4-BE49-F238E27FC236}">
                  <a16:creationId xmlns:a16="http://schemas.microsoft.com/office/drawing/2014/main" id="{2BC15748-F571-6DF0-77DF-C43B69D51B5E}"/>
                </a:ext>
              </a:extLst>
            </p:cNvPr>
            <p:cNvCxnSpPr>
              <a:cxnSpLocks/>
            </p:cNvCxnSpPr>
            <p:nvPr/>
          </p:nvCxnSpPr>
          <p:spPr bwMode="auto">
            <a:xfrm>
              <a:off x="3418238" y="208477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0" name="Straight Connector 389">
              <a:extLst>
                <a:ext uri="{FF2B5EF4-FFF2-40B4-BE49-F238E27FC236}">
                  <a16:creationId xmlns:a16="http://schemas.microsoft.com/office/drawing/2014/main" id="{EF4E3930-B7BD-08A1-2415-983214A7770F}"/>
                </a:ext>
              </a:extLst>
            </p:cNvPr>
            <p:cNvCxnSpPr>
              <a:cxnSpLocks/>
            </p:cNvCxnSpPr>
            <p:nvPr/>
          </p:nvCxnSpPr>
          <p:spPr bwMode="auto">
            <a:xfrm>
              <a:off x="3477823" y="211686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E1659044-C607-8B46-201C-9E513C549685}"/>
                </a:ext>
              </a:extLst>
            </p:cNvPr>
            <p:cNvCxnSpPr>
              <a:cxnSpLocks/>
            </p:cNvCxnSpPr>
            <p:nvPr/>
          </p:nvCxnSpPr>
          <p:spPr bwMode="auto">
            <a:xfrm>
              <a:off x="3513345" y="213175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6F11F32-E52A-7DDA-8F1C-16F64487A012}"/>
                </a:ext>
              </a:extLst>
            </p:cNvPr>
            <p:cNvCxnSpPr>
              <a:cxnSpLocks/>
            </p:cNvCxnSpPr>
            <p:nvPr/>
          </p:nvCxnSpPr>
          <p:spPr bwMode="auto">
            <a:xfrm>
              <a:off x="3614181" y="214665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F6DCE972-3FD6-E755-3940-35ADF14E64A9}"/>
                </a:ext>
              </a:extLst>
            </p:cNvPr>
            <p:cNvCxnSpPr>
              <a:cxnSpLocks/>
            </p:cNvCxnSpPr>
            <p:nvPr/>
          </p:nvCxnSpPr>
          <p:spPr bwMode="auto">
            <a:xfrm>
              <a:off x="3677204" y="215123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42A16E3D-3E50-91E8-389A-CD4F7092567E}"/>
                </a:ext>
              </a:extLst>
            </p:cNvPr>
            <p:cNvCxnSpPr>
              <a:cxnSpLocks/>
            </p:cNvCxnSpPr>
            <p:nvPr/>
          </p:nvCxnSpPr>
          <p:spPr bwMode="auto">
            <a:xfrm>
              <a:off x="3729913" y="218332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DC6234A1-6991-10AC-6027-78BEA463C610}"/>
                </a:ext>
              </a:extLst>
            </p:cNvPr>
            <p:cNvCxnSpPr>
              <a:cxnSpLocks/>
            </p:cNvCxnSpPr>
            <p:nvPr/>
          </p:nvCxnSpPr>
          <p:spPr bwMode="auto">
            <a:xfrm>
              <a:off x="3765436" y="220852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D26F20CA-EFD8-F9EA-6EB8-C644B232703D}"/>
                </a:ext>
              </a:extLst>
            </p:cNvPr>
            <p:cNvCxnSpPr>
              <a:cxnSpLocks/>
            </p:cNvCxnSpPr>
            <p:nvPr/>
          </p:nvCxnSpPr>
          <p:spPr bwMode="auto">
            <a:xfrm>
              <a:off x="3800958" y="220967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A71C059C-9506-11B2-435C-D61F055D3DC8}"/>
                </a:ext>
              </a:extLst>
            </p:cNvPr>
            <p:cNvCxnSpPr>
              <a:cxnSpLocks/>
            </p:cNvCxnSpPr>
            <p:nvPr/>
          </p:nvCxnSpPr>
          <p:spPr bwMode="auto">
            <a:xfrm>
              <a:off x="3846793" y="220738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740935E8-EF91-A902-3728-C45558F6864E}"/>
                </a:ext>
              </a:extLst>
            </p:cNvPr>
            <p:cNvCxnSpPr>
              <a:cxnSpLocks/>
            </p:cNvCxnSpPr>
            <p:nvPr/>
          </p:nvCxnSpPr>
          <p:spPr bwMode="auto">
            <a:xfrm>
              <a:off x="3875439" y="220853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6823CACB-316E-11B6-2BFF-E2544B097345}"/>
                </a:ext>
              </a:extLst>
            </p:cNvPr>
            <p:cNvCxnSpPr>
              <a:cxnSpLocks/>
            </p:cNvCxnSpPr>
            <p:nvPr/>
          </p:nvCxnSpPr>
          <p:spPr bwMode="auto">
            <a:xfrm>
              <a:off x="3910961" y="223373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2B44CC60-67F7-D0B4-5BF2-3F47AE1A204B}"/>
                </a:ext>
              </a:extLst>
            </p:cNvPr>
            <p:cNvCxnSpPr>
              <a:cxnSpLocks/>
            </p:cNvCxnSpPr>
            <p:nvPr/>
          </p:nvCxnSpPr>
          <p:spPr bwMode="auto">
            <a:xfrm>
              <a:off x="3949921" y="227613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9E3810E5-9145-96F6-13B7-E7106BCAB4FF}"/>
                </a:ext>
              </a:extLst>
            </p:cNvPr>
            <p:cNvCxnSpPr>
              <a:cxnSpLocks/>
            </p:cNvCxnSpPr>
            <p:nvPr/>
          </p:nvCxnSpPr>
          <p:spPr bwMode="auto">
            <a:xfrm>
              <a:off x="3971693" y="22738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4AD39B92-BEC3-A46F-BC4F-71F6250A277F}"/>
                </a:ext>
              </a:extLst>
            </p:cNvPr>
            <p:cNvCxnSpPr>
              <a:cxnSpLocks/>
            </p:cNvCxnSpPr>
            <p:nvPr/>
          </p:nvCxnSpPr>
          <p:spPr bwMode="auto">
            <a:xfrm>
              <a:off x="4014089" y="227499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720B053C-8075-0B03-BD05-F8D87780E25F}"/>
                </a:ext>
              </a:extLst>
            </p:cNvPr>
            <p:cNvCxnSpPr>
              <a:cxnSpLocks/>
            </p:cNvCxnSpPr>
            <p:nvPr/>
          </p:nvCxnSpPr>
          <p:spPr bwMode="auto">
            <a:xfrm>
              <a:off x="4046173" y="227613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4E4DFE14-317F-7164-040D-50382313C6B2}"/>
                </a:ext>
              </a:extLst>
            </p:cNvPr>
            <p:cNvCxnSpPr>
              <a:cxnSpLocks/>
            </p:cNvCxnSpPr>
            <p:nvPr/>
          </p:nvCxnSpPr>
          <p:spPr bwMode="auto">
            <a:xfrm>
              <a:off x="4078257" y="22738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F78D48B7-6B9C-DAAB-5897-23FB140AF3A4}"/>
                </a:ext>
              </a:extLst>
            </p:cNvPr>
            <p:cNvCxnSpPr>
              <a:cxnSpLocks/>
            </p:cNvCxnSpPr>
            <p:nvPr/>
          </p:nvCxnSpPr>
          <p:spPr bwMode="auto">
            <a:xfrm>
              <a:off x="4134405" y="231280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1956CE42-D8CE-0F9A-270B-400A0FFB2462}"/>
                </a:ext>
              </a:extLst>
            </p:cNvPr>
            <p:cNvCxnSpPr>
              <a:cxnSpLocks/>
            </p:cNvCxnSpPr>
            <p:nvPr/>
          </p:nvCxnSpPr>
          <p:spPr bwMode="auto">
            <a:xfrm>
              <a:off x="4231804" y="231738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52884A21-F17B-382E-E59F-160467A40992}"/>
                </a:ext>
              </a:extLst>
            </p:cNvPr>
            <p:cNvCxnSpPr>
              <a:cxnSpLocks/>
            </p:cNvCxnSpPr>
            <p:nvPr/>
          </p:nvCxnSpPr>
          <p:spPr bwMode="auto">
            <a:xfrm>
              <a:off x="4174510" y="23116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F702BC5F-2554-256F-878D-1EBED3499131}"/>
                </a:ext>
              </a:extLst>
            </p:cNvPr>
            <p:cNvCxnSpPr>
              <a:cxnSpLocks/>
            </p:cNvCxnSpPr>
            <p:nvPr/>
          </p:nvCxnSpPr>
          <p:spPr bwMode="auto">
            <a:xfrm>
              <a:off x="4192844" y="231280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39F262A7-BD08-4B2C-8283-5F5E44313EF2}"/>
                </a:ext>
              </a:extLst>
            </p:cNvPr>
            <p:cNvCxnSpPr>
              <a:cxnSpLocks/>
            </p:cNvCxnSpPr>
            <p:nvPr/>
          </p:nvCxnSpPr>
          <p:spPr bwMode="auto">
            <a:xfrm>
              <a:off x="4482748" y="237582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7214DCCE-190D-61EC-05ED-9A2BB7517A62}"/>
                </a:ext>
              </a:extLst>
            </p:cNvPr>
            <p:cNvCxnSpPr>
              <a:cxnSpLocks/>
            </p:cNvCxnSpPr>
            <p:nvPr/>
          </p:nvCxnSpPr>
          <p:spPr bwMode="auto">
            <a:xfrm>
              <a:off x="4542333" y="240447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4AF84F29-0AEB-5F20-7583-CEA3416DFCFA}"/>
                </a:ext>
              </a:extLst>
            </p:cNvPr>
            <p:cNvCxnSpPr>
              <a:cxnSpLocks/>
            </p:cNvCxnSpPr>
            <p:nvPr/>
          </p:nvCxnSpPr>
          <p:spPr bwMode="auto">
            <a:xfrm>
              <a:off x="4608793" y="240218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487BFE8A-461D-D927-BA92-4B79CAA06168}"/>
                </a:ext>
              </a:extLst>
            </p:cNvPr>
            <p:cNvCxnSpPr>
              <a:cxnSpLocks/>
            </p:cNvCxnSpPr>
            <p:nvPr/>
          </p:nvCxnSpPr>
          <p:spPr bwMode="auto">
            <a:xfrm>
              <a:off x="4644314" y="243426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C512660A-E8D9-AFD5-BC14-916D276F56B8}"/>
                </a:ext>
              </a:extLst>
            </p:cNvPr>
            <p:cNvCxnSpPr>
              <a:cxnSpLocks/>
            </p:cNvCxnSpPr>
            <p:nvPr/>
          </p:nvCxnSpPr>
          <p:spPr bwMode="auto">
            <a:xfrm>
              <a:off x="4435767" y="23391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27004BD9-B3BB-2776-2A8A-93DB51CAE080}"/>
                </a:ext>
              </a:extLst>
            </p:cNvPr>
            <p:cNvCxnSpPr>
              <a:cxnSpLocks/>
            </p:cNvCxnSpPr>
            <p:nvPr/>
          </p:nvCxnSpPr>
          <p:spPr bwMode="auto">
            <a:xfrm>
              <a:off x="4265033" y="232655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DFF07838-0B7C-44BA-A614-AA01CFBBBF11}"/>
                </a:ext>
              </a:extLst>
            </p:cNvPr>
            <p:cNvCxnSpPr>
              <a:cxnSpLocks/>
            </p:cNvCxnSpPr>
            <p:nvPr/>
          </p:nvCxnSpPr>
          <p:spPr bwMode="auto">
            <a:xfrm>
              <a:off x="4293679" y="232770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54E113F8-4F9E-26A6-2ABD-27A5174320B3}"/>
                </a:ext>
              </a:extLst>
            </p:cNvPr>
            <p:cNvCxnSpPr>
              <a:cxnSpLocks/>
            </p:cNvCxnSpPr>
            <p:nvPr/>
          </p:nvCxnSpPr>
          <p:spPr bwMode="auto">
            <a:xfrm>
              <a:off x="4322326" y="232540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AABB160D-367F-FA38-DDF3-DF1FF81A8BB8}"/>
                </a:ext>
              </a:extLst>
            </p:cNvPr>
            <p:cNvCxnSpPr>
              <a:cxnSpLocks/>
            </p:cNvCxnSpPr>
            <p:nvPr/>
          </p:nvCxnSpPr>
          <p:spPr bwMode="auto">
            <a:xfrm>
              <a:off x="4371598" y="232655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4BEC8AAF-A2FA-2989-E9BB-414DC0E05ADF}"/>
                </a:ext>
              </a:extLst>
            </p:cNvPr>
            <p:cNvCxnSpPr>
              <a:cxnSpLocks/>
            </p:cNvCxnSpPr>
            <p:nvPr/>
          </p:nvCxnSpPr>
          <p:spPr bwMode="auto">
            <a:xfrm>
              <a:off x="4396806" y="232770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5119AE59-EEBE-FDD5-21CB-B304E6B5D45D}"/>
                </a:ext>
              </a:extLst>
            </p:cNvPr>
            <p:cNvCxnSpPr>
              <a:cxnSpLocks/>
            </p:cNvCxnSpPr>
            <p:nvPr/>
          </p:nvCxnSpPr>
          <p:spPr bwMode="auto">
            <a:xfrm>
              <a:off x="4717648" y="24354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D6D14E1A-E605-5794-8761-BD8003F6ADD1}"/>
                </a:ext>
              </a:extLst>
            </p:cNvPr>
            <p:cNvCxnSpPr>
              <a:cxnSpLocks/>
            </p:cNvCxnSpPr>
            <p:nvPr/>
          </p:nvCxnSpPr>
          <p:spPr bwMode="auto">
            <a:xfrm>
              <a:off x="4753170" y="243312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5E1F1238-385E-07CD-7D9F-C7D3F9A207DC}"/>
                </a:ext>
              </a:extLst>
            </p:cNvPr>
            <p:cNvCxnSpPr>
              <a:cxnSpLocks/>
            </p:cNvCxnSpPr>
            <p:nvPr/>
          </p:nvCxnSpPr>
          <p:spPr bwMode="auto">
            <a:xfrm>
              <a:off x="4819631" y="2434265"/>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E36A0E5B-E02A-A355-28F9-6BAAB1407E58}"/>
                </a:ext>
              </a:extLst>
            </p:cNvPr>
            <p:cNvCxnSpPr>
              <a:cxnSpLocks/>
            </p:cNvCxnSpPr>
            <p:nvPr/>
          </p:nvCxnSpPr>
          <p:spPr bwMode="auto">
            <a:xfrm>
              <a:off x="4782962" y="243541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CCD6292B-3A81-1508-D49F-EFBD6238D58C}"/>
                </a:ext>
              </a:extLst>
            </p:cNvPr>
            <p:cNvCxnSpPr>
              <a:cxnSpLocks/>
            </p:cNvCxnSpPr>
            <p:nvPr/>
          </p:nvCxnSpPr>
          <p:spPr bwMode="auto">
            <a:xfrm>
              <a:off x="4848278" y="244228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0C8B7C69-5AAC-9E19-5EA9-158872218DE2}"/>
                </a:ext>
              </a:extLst>
            </p:cNvPr>
            <p:cNvCxnSpPr>
              <a:cxnSpLocks/>
            </p:cNvCxnSpPr>
            <p:nvPr/>
          </p:nvCxnSpPr>
          <p:spPr bwMode="auto">
            <a:xfrm>
              <a:off x="4870049" y="246405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97655964-0CAC-C78E-8542-25ECAABFB5DC}"/>
                </a:ext>
              </a:extLst>
            </p:cNvPr>
            <p:cNvCxnSpPr>
              <a:cxnSpLocks/>
            </p:cNvCxnSpPr>
            <p:nvPr/>
          </p:nvCxnSpPr>
          <p:spPr bwMode="auto">
            <a:xfrm>
              <a:off x="4933072" y="257520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973E94DA-B02E-6D33-400A-DC5ACB9AE5F1}"/>
                </a:ext>
              </a:extLst>
            </p:cNvPr>
            <p:cNvCxnSpPr>
              <a:cxnSpLocks/>
            </p:cNvCxnSpPr>
            <p:nvPr/>
          </p:nvCxnSpPr>
          <p:spPr bwMode="auto">
            <a:xfrm>
              <a:off x="4972030"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9D2ED7A3-F70C-B4DE-A0CE-73529F7119DF}"/>
                </a:ext>
              </a:extLst>
            </p:cNvPr>
            <p:cNvCxnSpPr>
              <a:cxnSpLocks/>
            </p:cNvCxnSpPr>
            <p:nvPr/>
          </p:nvCxnSpPr>
          <p:spPr bwMode="auto">
            <a:xfrm>
              <a:off x="5031616"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3D4FAF78-E59D-9023-8CB1-1A4FF3FFC6B7}"/>
                </a:ext>
              </a:extLst>
            </p:cNvPr>
            <p:cNvCxnSpPr>
              <a:cxnSpLocks/>
            </p:cNvCxnSpPr>
            <p:nvPr/>
          </p:nvCxnSpPr>
          <p:spPr bwMode="auto">
            <a:xfrm>
              <a:off x="5369646"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3ED50269-2677-4AFF-BB94-EA299D23C293}"/>
                </a:ext>
              </a:extLst>
            </p:cNvPr>
            <p:cNvCxnSpPr>
              <a:cxnSpLocks/>
            </p:cNvCxnSpPr>
            <p:nvPr/>
          </p:nvCxnSpPr>
          <p:spPr bwMode="auto">
            <a:xfrm>
              <a:off x="5064846"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A4633879-1648-5009-6160-622455D01FFB}"/>
                </a:ext>
              </a:extLst>
            </p:cNvPr>
            <p:cNvCxnSpPr>
              <a:cxnSpLocks/>
            </p:cNvCxnSpPr>
            <p:nvPr/>
          </p:nvCxnSpPr>
          <p:spPr bwMode="auto">
            <a:xfrm>
              <a:off x="5100368"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C817871F-7C01-8D0D-167A-64F801E38D65}"/>
                </a:ext>
              </a:extLst>
            </p:cNvPr>
            <p:cNvCxnSpPr>
              <a:cxnSpLocks/>
            </p:cNvCxnSpPr>
            <p:nvPr/>
          </p:nvCxnSpPr>
          <p:spPr bwMode="auto">
            <a:xfrm>
              <a:off x="5132452"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81DFC407-BE7F-91B6-A597-0E080E0F3234}"/>
                </a:ext>
              </a:extLst>
            </p:cNvPr>
            <p:cNvCxnSpPr>
              <a:cxnSpLocks/>
            </p:cNvCxnSpPr>
            <p:nvPr/>
          </p:nvCxnSpPr>
          <p:spPr bwMode="auto">
            <a:xfrm>
              <a:off x="5157660"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58CC8F27-DB76-B7D9-9C53-0B789E727906}"/>
                </a:ext>
              </a:extLst>
            </p:cNvPr>
            <p:cNvCxnSpPr>
              <a:cxnSpLocks/>
            </p:cNvCxnSpPr>
            <p:nvPr/>
          </p:nvCxnSpPr>
          <p:spPr bwMode="auto">
            <a:xfrm>
              <a:off x="5196621"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6D5600C0-FFF9-F8F3-4B52-FF441B4D944F}"/>
                </a:ext>
              </a:extLst>
            </p:cNvPr>
            <p:cNvCxnSpPr>
              <a:cxnSpLocks/>
            </p:cNvCxnSpPr>
            <p:nvPr/>
          </p:nvCxnSpPr>
          <p:spPr bwMode="auto">
            <a:xfrm>
              <a:off x="5280269"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2756BA64-B8EE-B23A-2A25-95B18CAB3AA9}"/>
                </a:ext>
              </a:extLst>
            </p:cNvPr>
            <p:cNvCxnSpPr>
              <a:cxnSpLocks/>
            </p:cNvCxnSpPr>
            <p:nvPr/>
          </p:nvCxnSpPr>
          <p:spPr bwMode="auto">
            <a:xfrm>
              <a:off x="5329541" y="26600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2DFE4FA4-4C41-71B1-5CAF-0954616A719F}"/>
                </a:ext>
              </a:extLst>
            </p:cNvPr>
            <p:cNvCxnSpPr>
              <a:cxnSpLocks/>
            </p:cNvCxnSpPr>
            <p:nvPr/>
          </p:nvCxnSpPr>
          <p:spPr bwMode="auto">
            <a:xfrm>
              <a:off x="5306624" y="2660003"/>
              <a:ext cx="0" cy="68048"/>
            </a:xfrm>
            <a:prstGeom prst="line">
              <a:avLst/>
            </a:prstGeom>
            <a:noFill/>
            <a:ln w="28575" cap="flat" cmpd="sng" algn="ctr">
              <a:solidFill>
                <a:schemeClr val="accent1"/>
              </a:solidFill>
              <a:prstDash val="solid"/>
              <a:round/>
              <a:headEnd type="none" w="med" len="med"/>
              <a:tailEnd type="none" w="med" len="med"/>
            </a:ln>
            <a:effectLst/>
          </p:spPr>
        </p:cxnSp>
      </p:grpSp>
      <p:cxnSp>
        <p:nvCxnSpPr>
          <p:cNvPr id="438" name="Straight Connector 437">
            <a:extLst>
              <a:ext uri="{FF2B5EF4-FFF2-40B4-BE49-F238E27FC236}">
                <a16:creationId xmlns:a16="http://schemas.microsoft.com/office/drawing/2014/main" id="{2A7F6319-AFC8-220D-A358-EE29A583965D}"/>
              </a:ext>
            </a:extLst>
          </p:cNvPr>
          <p:cNvCxnSpPr>
            <a:cxnSpLocks/>
          </p:cNvCxnSpPr>
          <p:nvPr/>
        </p:nvCxnSpPr>
        <p:spPr bwMode="auto">
          <a:xfrm>
            <a:off x="1989346" y="190029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FCA11BDC-CF33-0393-2881-576C08926707}"/>
              </a:ext>
            </a:extLst>
          </p:cNvPr>
          <p:cNvCxnSpPr>
            <a:cxnSpLocks/>
          </p:cNvCxnSpPr>
          <p:nvPr/>
        </p:nvCxnSpPr>
        <p:spPr bwMode="auto">
          <a:xfrm>
            <a:off x="2224248" y="202863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D6DC07F9-15BD-EF40-05CA-3BFD34172786}"/>
              </a:ext>
            </a:extLst>
          </p:cNvPr>
          <p:cNvCxnSpPr>
            <a:cxnSpLocks/>
          </p:cNvCxnSpPr>
          <p:nvPr/>
        </p:nvCxnSpPr>
        <p:spPr bwMode="auto">
          <a:xfrm>
            <a:off x="2246020" y="202634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E526DA88-2EA7-DA45-0A23-3CE8FEAF4B96}"/>
              </a:ext>
            </a:extLst>
          </p:cNvPr>
          <p:cNvCxnSpPr>
            <a:cxnSpLocks/>
          </p:cNvCxnSpPr>
          <p:nvPr/>
        </p:nvCxnSpPr>
        <p:spPr bwMode="auto">
          <a:xfrm>
            <a:off x="2467172" y="215811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C3FD3A91-A676-9591-A2E1-2D407303F944}"/>
              </a:ext>
            </a:extLst>
          </p:cNvPr>
          <p:cNvCxnSpPr>
            <a:cxnSpLocks/>
          </p:cNvCxnSpPr>
          <p:nvPr/>
        </p:nvCxnSpPr>
        <p:spPr bwMode="auto">
          <a:xfrm>
            <a:off x="2598946" y="222113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68E56B47-80D4-0E97-DC5A-72346E15195C}"/>
              </a:ext>
            </a:extLst>
          </p:cNvPr>
          <p:cNvCxnSpPr>
            <a:cxnSpLocks/>
          </p:cNvCxnSpPr>
          <p:nvPr/>
        </p:nvCxnSpPr>
        <p:spPr bwMode="auto">
          <a:xfrm>
            <a:off x="2665407" y="227041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CD16D971-6596-09A7-37FA-99BAF21510F3}"/>
              </a:ext>
            </a:extLst>
          </p:cNvPr>
          <p:cNvCxnSpPr>
            <a:cxnSpLocks/>
          </p:cNvCxnSpPr>
          <p:nvPr/>
        </p:nvCxnSpPr>
        <p:spPr bwMode="auto">
          <a:xfrm>
            <a:off x="2941560" y="234030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69A5C43C-DAB6-CB86-FB7F-844E82A06741}"/>
              </a:ext>
            </a:extLst>
          </p:cNvPr>
          <p:cNvCxnSpPr>
            <a:cxnSpLocks/>
          </p:cNvCxnSpPr>
          <p:nvPr/>
        </p:nvCxnSpPr>
        <p:spPr bwMode="auto">
          <a:xfrm>
            <a:off x="2990832" y="234145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7C0A9DF9-478D-4C13-ABBE-BD6F63DDE029}"/>
              </a:ext>
            </a:extLst>
          </p:cNvPr>
          <p:cNvCxnSpPr>
            <a:cxnSpLocks/>
          </p:cNvCxnSpPr>
          <p:nvPr/>
        </p:nvCxnSpPr>
        <p:spPr bwMode="auto">
          <a:xfrm>
            <a:off x="3098544" y="241822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202C6ADC-500E-BEC2-115A-7727965A1709}"/>
              </a:ext>
            </a:extLst>
          </p:cNvPr>
          <p:cNvCxnSpPr>
            <a:cxnSpLocks/>
          </p:cNvCxnSpPr>
          <p:nvPr/>
        </p:nvCxnSpPr>
        <p:spPr bwMode="auto">
          <a:xfrm>
            <a:off x="3347197" y="241937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E3F93136-2263-9A07-60B3-77D55CE328AF}"/>
              </a:ext>
            </a:extLst>
          </p:cNvPr>
          <p:cNvCxnSpPr>
            <a:cxnSpLocks/>
          </p:cNvCxnSpPr>
          <p:nvPr/>
        </p:nvCxnSpPr>
        <p:spPr bwMode="auto">
          <a:xfrm>
            <a:off x="3451471" y="245833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FFBD2D42-FF92-7B9C-2D75-C7C3D82F898C}"/>
              </a:ext>
            </a:extLst>
          </p:cNvPr>
          <p:cNvCxnSpPr>
            <a:cxnSpLocks/>
          </p:cNvCxnSpPr>
          <p:nvPr/>
        </p:nvCxnSpPr>
        <p:spPr bwMode="auto">
          <a:xfrm>
            <a:off x="3493867" y="250760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2AFF543F-7E60-77FD-BFBA-1D167F199CAD}"/>
              </a:ext>
            </a:extLst>
          </p:cNvPr>
          <p:cNvCxnSpPr>
            <a:cxnSpLocks/>
          </p:cNvCxnSpPr>
          <p:nvPr/>
        </p:nvCxnSpPr>
        <p:spPr bwMode="auto">
          <a:xfrm>
            <a:off x="3584391" y="250531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46242B1B-7EEF-2030-346A-5F96B8F6C01E}"/>
              </a:ext>
            </a:extLst>
          </p:cNvPr>
          <p:cNvCxnSpPr>
            <a:cxnSpLocks/>
          </p:cNvCxnSpPr>
          <p:nvPr/>
        </p:nvCxnSpPr>
        <p:spPr bwMode="auto">
          <a:xfrm>
            <a:off x="3709290" y="250645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3ED34EC0-AB1E-FFC2-C45F-BE70798B0DBB}"/>
              </a:ext>
            </a:extLst>
          </p:cNvPr>
          <p:cNvCxnSpPr>
            <a:cxnSpLocks/>
          </p:cNvCxnSpPr>
          <p:nvPr/>
        </p:nvCxnSpPr>
        <p:spPr bwMode="auto">
          <a:xfrm>
            <a:off x="3651996" y="250416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92251C19-D2D0-4483-AB9C-89A444EAB10C}"/>
              </a:ext>
            </a:extLst>
          </p:cNvPr>
          <p:cNvCxnSpPr>
            <a:cxnSpLocks/>
          </p:cNvCxnSpPr>
          <p:nvPr/>
        </p:nvCxnSpPr>
        <p:spPr bwMode="auto">
          <a:xfrm>
            <a:off x="3673769" y="250187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71365DE4-585D-FEA9-DE31-A4BD7C0F0ECD}"/>
              </a:ext>
            </a:extLst>
          </p:cNvPr>
          <p:cNvCxnSpPr>
            <a:cxnSpLocks/>
          </p:cNvCxnSpPr>
          <p:nvPr/>
        </p:nvCxnSpPr>
        <p:spPr bwMode="auto">
          <a:xfrm>
            <a:off x="3764291" y="254771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E16B537E-CD06-480F-2069-01B08E72C8F8}"/>
              </a:ext>
            </a:extLst>
          </p:cNvPr>
          <p:cNvCxnSpPr>
            <a:cxnSpLocks/>
          </p:cNvCxnSpPr>
          <p:nvPr/>
        </p:nvCxnSpPr>
        <p:spPr bwMode="auto">
          <a:xfrm>
            <a:off x="3803251" y="254541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DC9F8562-F742-887D-CA7F-715758033A24}"/>
              </a:ext>
            </a:extLst>
          </p:cNvPr>
          <p:cNvCxnSpPr>
            <a:cxnSpLocks/>
          </p:cNvCxnSpPr>
          <p:nvPr/>
        </p:nvCxnSpPr>
        <p:spPr bwMode="auto">
          <a:xfrm>
            <a:off x="3866273" y="254656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FC46F316-9761-4430-4F74-7A80330AFBEA}"/>
              </a:ext>
            </a:extLst>
          </p:cNvPr>
          <p:cNvCxnSpPr>
            <a:cxnSpLocks/>
          </p:cNvCxnSpPr>
          <p:nvPr/>
        </p:nvCxnSpPr>
        <p:spPr bwMode="auto">
          <a:xfrm>
            <a:off x="3912108" y="254770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60506838-98B6-091C-E745-CE9F0F64096E}"/>
              </a:ext>
            </a:extLst>
          </p:cNvPr>
          <p:cNvCxnSpPr>
            <a:cxnSpLocks/>
          </p:cNvCxnSpPr>
          <p:nvPr/>
        </p:nvCxnSpPr>
        <p:spPr bwMode="auto">
          <a:xfrm>
            <a:off x="3889191" y="254541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04BF8824-EB0F-79E3-DC3A-EF18BCFA22A7}"/>
              </a:ext>
            </a:extLst>
          </p:cNvPr>
          <p:cNvCxnSpPr>
            <a:cxnSpLocks/>
          </p:cNvCxnSpPr>
          <p:nvPr/>
        </p:nvCxnSpPr>
        <p:spPr bwMode="auto">
          <a:xfrm>
            <a:off x="3945338" y="269094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38FD92CD-175B-9392-733C-51F4752F166D}"/>
              </a:ext>
            </a:extLst>
          </p:cNvPr>
          <p:cNvCxnSpPr>
            <a:cxnSpLocks/>
          </p:cNvCxnSpPr>
          <p:nvPr/>
        </p:nvCxnSpPr>
        <p:spPr bwMode="auto">
          <a:xfrm>
            <a:off x="4083988" y="269896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A92D8783-F5DF-576D-93ED-BD69DAB3D487}"/>
              </a:ext>
            </a:extLst>
          </p:cNvPr>
          <p:cNvCxnSpPr>
            <a:cxnSpLocks/>
          </p:cNvCxnSpPr>
          <p:nvPr/>
        </p:nvCxnSpPr>
        <p:spPr bwMode="auto">
          <a:xfrm>
            <a:off x="3982005" y="269323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AB57E92A-45A3-72B6-2F62-05B4E7654C3A}"/>
              </a:ext>
            </a:extLst>
          </p:cNvPr>
          <p:cNvCxnSpPr>
            <a:cxnSpLocks/>
          </p:cNvCxnSpPr>
          <p:nvPr/>
        </p:nvCxnSpPr>
        <p:spPr bwMode="auto">
          <a:xfrm>
            <a:off x="4024402" y="269094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03986723-7B8A-50EC-0807-FAFB36482714}"/>
              </a:ext>
            </a:extLst>
          </p:cNvPr>
          <p:cNvCxnSpPr>
            <a:cxnSpLocks/>
          </p:cNvCxnSpPr>
          <p:nvPr/>
        </p:nvCxnSpPr>
        <p:spPr bwMode="auto">
          <a:xfrm>
            <a:off x="4046174" y="269208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4F62339A-E50A-CE46-370B-394C91A4DF10}"/>
              </a:ext>
            </a:extLst>
          </p:cNvPr>
          <p:cNvCxnSpPr>
            <a:cxnSpLocks/>
          </p:cNvCxnSpPr>
          <p:nvPr/>
        </p:nvCxnSpPr>
        <p:spPr bwMode="auto">
          <a:xfrm>
            <a:off x="4171073" y="269323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E7CC8576-328B-1C58-95C9-1EB925F308F1}"/>
              </a:ext>
            </a:extLst>
          </p:cNvPr>
          <p:cNvCxnSpPr>
            <a:cxnSpLocks/>
          </p:cNvCxnSpPr>
          <p:nvPr/>
        </p:nvCxnSpPr>
        <p:spPr bwMode="auto">
          <a:xfrm>
            <a:off x="4203156" y="269094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5880E010-FF02-F89A-10BC-6965A95ED742}"/>
              </a:ext>
            </a:extLst>
          </p:cNvPr>
          <p:cNvCxnSpPr>
            <a:cxnSpLocks/>
          </p:cNvCxnSpPr>
          <p:nvPr/>
        </p:nvCxnSpPr>
        <p:spPr bwMode="auto">
          <a:xfrm>
            <a:off x="4358994" y="270240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B58D22BE-7EAD-F23D-B316-B92CBFF758B5}"/>
              </a:ext>
            </a:extLst>
          </p:cNvPr>
          <p:cNvCxnSpPr>
            <a:cxnSpLocks/>
          </p:cNvCxnSpPr>
          <p:nvPr/>
        </p:nvCxnSpPr>
        <p:spPr bwMode="auto">
          <a:xfrm>
            <a:off x="4253574" y="269323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2A562E4E-5ABA-FCB2-3018-D40EB59B9059}"/>
              </a:ext>
            </a:extLst>
          </p:cNvPr>
          <p:cNvCxnSpPr>
            <a:cxnSpLocks/>
          </p:cNvCxnSpPr>
          <p:nvPr/>
        </p:nvCxnSpPr>
        <p:spPr bwMode="auto">
          <a:xfrm>
            <a:off x="4299408" y="269094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637EB1EF-B539-B062-EF96-39334044BEF0}"/>
              </a:ext>
            </a:extLst>
          </p:cNvPr>
          <p:cNvCxnSpPr>
            <a:cxnSpLocks/>
          </p:cNvCxnSpPr>
          <p:nvPr/>
        </p:nvCxnSpPr>
        <p:spPr bwMode="auto">
          <a:xfrm>
            <a:off x="4321180" y="269208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55EBF81A-1C87-D8C7-AD2E-3ACA303461F2}"/>
              </a:ext>
            </a:extLst>
          </p:cNvPr>
          <p:cNvCxnSpPr>
            <a:cxnSpLocks/>
          </p:cNvCxnSpPr>
          <p:nvPr/>
        </p:nvCxnSpPr>
        <p:spPr bwMode="auto">
          <a:xfrm>
            <a:off x="4391077" y="274136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279B5A84-0D26-641C-A842-2FF68E6BCB52}"/>
              </a:ext>
            </a:extLst>
          </p:cNvPr>
          <p:cNvCxnSpPr>
            <a:cxnSpLocks/>
          </p:cNvCxnSpPr>
          <p:nvPr/>
        </p:nvCxnSpPr>
        <p:spPr bwMode="auto">
          <a:xfrm>
            <a:off x="4419724" y="274250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295EB1CE-7D21-FB28-04B9-58B76C59FB1E}"/>
              </a:ext>
            </a:extLst>
          </p:cNvPr>
          <p:cNvCxnSpPr>
            <a:cxnSpLocks/>
          </p:cNvCxnSpPr>
          <p:nvPr/>
        </p:nvCxnSpPr>
        <p:spPr bwMode="auto">
          <a:xfrm>
            <a:off x="4572124" y="282615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C4F2A443-C5DE-653A-170D-CC96921DF7A1}"/>
              </a:ext>
            </a:extLst>
          </p:cNvPr>
          <p:cNvCxnSpPr>
            <a:cxnSpLocks/>
          </p:cNvCxnSpPr>
          <p:nvPr/>
        </p:nvCxnSpPr>
        <p:spPr bwMode="auto">
          <a:xfrm>
            <a:off x="4600771" y="282730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48FD3058-0DFC-CDF7-1649-EADF485934CE}"/>
              </a:ext>
            </a:extLst>
          </p:cNvPr>
          <p:cNvCxnSpPr>
            <a:cxnSpLocks/>
          </p:cNvCxnSpPr>
          <p:nvPr/>
        </p:nvCxnSpPr>
        <p:spPr bwMode="auto">
          <a:xfrm>
            <a:off x="4526290" y="282500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60EB7B0D-55A5-BF7D-E2DF-14198F74B4B0}"/>
              </a:ext>
            </a:extLst>
          </p:cNvPr>
          <p:cNvCxnSpPr>
            <a:cxnSpLocks/>
          </p:cNvCxnSpPr>
          <p:nvPr/>
        </p:nvCxnSpPr>
        <p:spPr bwMode="auto">
          <a:xfrm>
            <a:off x="4444933" y="281928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4E3467DB-3CCE-1440-3EFA-5AAFEE655E08}"/>
              </a:ext>
            </a:extLst>
          </p:cNvPr>
          <p:cNvCxnSpPr>
            <a:cxnSpLocks/>
          </p:cNvCxnSpPr>
          <p:nvPr/>
        </p:nvCxnSpPr>
        <p:spPr bwMode="auto">
          <a:xfrm>
            <a:off x="4487330" y="282386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393DACF4-839A-ABAD-3B17-4FDD5628FD75}"/>
              </a:ext>
            </a:extLst>
          </p:cNvPr>
          <p:cNvCxnSpPr>
            <a:cxnSpLocks/>
          </p:cNvCxnSpPr>
          <p:nvPr/>
        </p:nvCxnSpPr>
        <p:spPr bwMode="auto">
          <a:xfrm>
            <a:off x="4471288" y="282157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D348137E-3490-C437-BC62-5B44A1F3C2AC}"/>
              </a:ext>
            </a:extLst>
          </p:cNvPr>
          <p:cNvCxnSpPr>
            <a:cxnSpLocks/>
          </p:cNvCxnSpPr>
          <p:nvPr/>
        </p:nvCxnSpPr>
        <p:spPr bwMode="auto">
          <a:xfrm>
            <a:off x="4644313" y="285365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B2C870DC-D68F-FB59-A42A-5FB380A5C178}"/>
              </a:ext>
            </a:extLst>
          </p:cNvPr>
          <p:cNvCxnSpPr>
            <a:cxnSpLocks/>
          </p:cNvCxnSpPr>
          <p:nvPr/>
        </p:nvCxnSpPr>
        <p:spPr bwMode="auto">
          <a:xfrm>
            <a:off x="4731399" y="285480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87EAAD91-AA35-9270-BE1F-FE7CFF1CC419}"/>
              </a:ext>
            </a:extLst>
          </p:cNvPr>
          <p:cNvCxnSpPr>
            <a:cxnSpLocks/>
          </p:cNvCxnSpPr>
          <p:nvPr/>
        </p:nvCxnSpPr>
        <p:spPr bwMode="auto">
          <a:xfrm>
            <a:off x="4677543" y="285251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CAFF6698-0DAE-B8C9-38DE-8A9F4B73A189}"/>
              </a:ext>
            </a:extLst>
          </p:cNvPr>
          <p:cNvCxnSpPr>
            <a:cxnSpLocks/>
          </p:cNvCxnSpPr>
          <p:nvPr/>
        </p:nvCxnSpPr>
        <p:spPr bwMode="auto">
          <a:xfrm>
            <a:off x="4699315" y="285365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E52BE238-6F67-A12E-F173-5677DD6594F8}"/>
              </a:ext>
            </a:extLst>
          </p:cNvPr>
          <p:cNvCxnSpPr>
            <a:cxnSpLocks/>
          </p:cNvCxnSpPr>
          <p:nvPr/>
        </p:nvCxnSpPr>
        <p:spPr bwMode="auto">
          <a:xfrm>
            <a:off x="4796713" y="285136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3" name="Straight Connector 482">
            <a:extLst>
              <a:ext uri="{FF2B5EF4-FFF2-40B4-BE49-F238E27FC236}">
                <a16:creationId xmlns:a16="http://schemas.microsoft.com/office/drawing/2014/main" id="{F50F8793-4CFB-F7AC-D61C-85C09F0E30A8}"/>
              </a:ext>
            </a:extLst>
          </p:cNvPr>
          <p:cNvCxnSpPr>
            <a:cxnSpLocks/>
          </p:cNvCxnSpPr>
          <p:nvPr/>
        </p:nvCxnSpPr>
        <p:spPr bwMode="auto">
          <a:xfrm>
            <a:off x="4825360" y="284907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4" name="Straight Connector 483">
            <a:extLst>
              <a:ext uri="{FF2B5EF4-FFF2-40B4-BE49-F238E27FC236}">
                <a16:creationId xmlns:a16="http://schemas.microsoft.com/office/drawing/2014/main" id="{59CE5FED-DB9A-9EF9-ABEA-5BCD3C816088}"/>
              </a:ext>
            </a:extLst>
          </p:cNvPr>
          <p:cNvCxnSpPr>
            <a:cxnSpLocks/>
          </p:cNvCxnSpPr>
          <p:nvPr/>
        </p:nvCxnSpPr>
        <p:spPr bwMode="auto">
          <a:xfrm>
            <a:off x="4860881" y="286053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DD59F3C0-4EF7-FD9B-7867-24CB05271EDD}"/>
              </a:ext>
            </a:extLst>
          </p:cNvPr>
          <p:cNvCxnSpPr>
            <a:cxnSpLocks/>
          </p:cNvCxnSpPr>
          <p:nvPr/>
        </p:nvCxnSpPr>
        <p:spPr bwMode="auto">
          <a:xfrm>
            <a:off x="4882652" y="287542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3E440E20-93B7-4FE9-44A8-35BD6098184D}"/>
              </a:ext>
            </a:extLst>
          </p:cNvPr>
          <p:cNvCxnSpPr>
            <a:cxnSpLocks/>
          </p:cNvCxnSpPr>
          <p:nvPr/>
        </p:nvCxnSpPr>
        <p:spPr bwMode="auto">
          <a:xfrm>
            <a:off x="4911298" y="287657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73C9ACA6-3682-CC85-FE3B-2E64B467466D}"/>
              </a:ext>
            </a:extLst>
          </p:cNvPr>
          <p:cNvCxnSpPr>
            <a:cxnSpLocks/>
          </p:cNvCxnSpPr>
          <p:nvPr/>
        </p:nvCxnSpPr>
        <p:spPr bwMode="auto">
          <a:xfrm>
            <a:off x="4953695" y="287771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4EA308B8-A6A8-556A-086A-AAE28843FBD1}"/>
              </a:ext>
            </a:extLst>
          </p:cNvPr>
          <p:cNvCxnSpPr>
            <a:cxnSpLocks/>
          </p:cNvCxnSpPr>
          <p:nvPr/>
        </p:nvCxnSpPr>
        <p:spPr bwMode="auto">
          <a:xfrm>
            <a:off x="4972029" y="287886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C485EC6E-2506-804F-8A10-8FAF57A122F3}"/>
              </a:ext>
            </a:extLst>
          </p:cNvPr>
          <p:cNvCxnSpPr>
            <a:cxnSpLocks/>
          </p:cNvCxnSpPr>
          <p:nvPr/>
        </p:nvCxnSpPr>
        <p:spPr bwMode="auto">
          <a:xfrm>
            <a:off x="5059115" y="288001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2E5DE95B-9CA8-F87B-B2BD-77292366D019}"/>
              </a:ext>
            </a:extLst>
          </p:cNvPr>
          <p:cNvCxnSpPr>
            <a:cxnSpLocks/>
          </p:cNvCxnSpPr>
          <p:nvPr/>
        </p:nvCxnSpPr>
        <p:spPr bwMode="auto">
          <a:xfrm>
            <a:off x="5084324" y="288115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1" name="Straight Connector 490">
            <a:extLst>
              <a:ext uri="{FF2B5EF4-FFF2-40B4-BE49-F238E27FC236}">
                <a16:creationId xmlns:a16="http://schemas.microsoft.com/office/drawing/2014/main" id="{D8BA4E6F-F373-49C3-7DF9-C632F09635B4}"/>
              </a:ext>
            </a:extLst>
          </p:cNvPr>
          <p:cNvCxnSpPr>
            <a:cxnSpLocks/>
          </p:cNvCxnSpPr>
          <p:nvPr/>
        </p:nvCxnSpPr>
        <p:spPr bwMode="auto">
          <a:xfrm>
            <a:off x="5119845" y="288230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2" name="Straight Connector 491">
            <a:extLst>
              <a:ext uri="{FF2B5EF4-FFF2-40B4-BE49-F238E27FC236}">
                <a16:creationId xmlns:a16="http://schemas.microsoft.com/office/drawing/2014/main" id="{3EB050ED-9F68-7CF7-E934-EA931F1E18C2}"/>
              </a:ext>
            </a:extLst>
          </p:cNvPr>
          <p:cNvCxnSpPr>
            <a:cxnSpLocks/>
          </p:cNvCxnSpPr>
          <p:nvPr/>
        </p:nvCxnSpPr>
        <p:spPr bwMode="auto">
          <a:xfrm>
            <a:off x="5158804" y="288001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677D6195-A26E-0393-8EC1-340A3611A2E3}"/>
              </a:ext>
            </a:extLst>
          </p:cNvPr>
          <p:cNvCxnSpPr>
            <a:cxnSpLocks/>
          </p:cNvCxnSpPr>
          <p:nvPr/>
        </p:nvCxnSpPr>
        <p:spPr bwMode="auto">
          <a:xfrm>
            <a:off x="5177138" y="288115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D15F4594-6EE9-800A-C56F-775BA4ADE32C}"/>
              </a:ext>
            </a:extLst>
          </p:cNvPr>
          <p:cNvCxnSpPr>
            <a:cxnSpLocks/>
          </p:cNvCxnSpPr>
          <p:nvPr/>
        </p:nvCxnSpPr>
        <p:spPr bwMode="auto">
          <a:xfrm>
            <a:off x="5212660" y="288230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75396BAA-A961-8F12-DAF5-AB1E3B393DD7}"/>
              </a:ext>
            </a:extLst>
          </p:cNvPr>
          <p:cNvCxnSpPr>
            <a:cxnSpLocks/>
          </p:cNvCxnSpPr>
          <p:nvPr/>
        </p:nvCxnSpPr>
        <p:spPr bwMode="auto">
          <a:xfrm>
            <a:off x="5244744" y="288001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B1EBB564-5BBB-F640-9F08-8781FC701ED4}"/>
              </a:ext>
            </a:extLst>
          </p:cNvPr>
          <p:cNvCxnSpPr>
            <a:cxnSpLocks/>
          </p:cNvCxnSpPr>
          <p:nvPr/>
        </p:nvCxnSpPr>
        <p:spPr bwMode="auto">
          <a:xfrm>
            <a:off x="5283704" y="288459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39DE6103-A896-5B07-79D6-F14E32CE5225}"/>
              </a:ext>
            </a:extLst>
          </p:cNvPr>
          <p:cNvCxnSpPr>
            <a:cxnSpLocks/>
          </p:cNvCxnSpPr>
          <p:nvPr/>
        </p:nvCxnSpPr>
        <p:spPr bwMode="auto">
          <a:xfrm>
            <a:off x="5315788" y="288230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EA4764FA-F479-D4E9-74FC-B549065759C0}"/>
              </a:ext>
            </a:extLst>
          </p:cNvPr>
          <p:cNvCxnSpPr>
            <a:cxnSpLocks/>
          </p:cNvCxnSpPr>
          <p:nvPr/>
        </p:nvCxnSpPr>
        <p:spPr bwMode="auto">
          <a:xfrm>
            <a:off x="5368497" y="2880011"/>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7B51E756-9A59-C765-8673-76E4406384CC}"/>
              </a:ext>
            </a:extLst>
          </p:cNvPr>
          <p:cNvCxnSpPr>
            <a:cxnSpLocks/>
          </p:cNvCxnSpPr>
          <p:nvPr/>
        </p:nvCxnSpPr>
        <p:spPr bwMode="auto">
          <a:xfrm>
            <a:off x="5397145" y="288115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D8526352-FC15-1ED2-3980-49BE9BE5F313}"/>
              </a:ext>
            </a:extLst>
          </p:cNvPr>
          <p:cNvCxnSpPr>
            <a:cxnSpLocks/>
          </p:cNvCxnSpPr>
          <p:nvPr/>
        </p:nvCxnSpPr>
        <p:spPr bwMode="auto">
          <a:xfrm>
            <a:off x="5336413" y="2882303"/>
            <a:ext cx="0" cy="68048"/>
          </a:xfrm>
          <a:prstGeom prst="line">
            <a:avLst/>
          </a:prstGeom>
          <a:noFill/>
          <a:ln w="28575" cap="flat" cmpd="sng" algn="ctr">
            <a:solidFill>
              <a:schemeClr val="accent3"/>
            </a:solidFill>
            <a:prstDash val="solid"/>
            <a:round/>
            <a:headEnd type="none" w="med" len="med"/>
            <a:tailEnd type="none" w="med" len="med"/>
          </a:ln>
          <a:effectLst/>
        </p:spPr>
      </p:cxnSp>
      <p:sp>
        <p:nvSpPr>
          <p:cNvPr id="501" name="Freeform 500">
            <a:extLst>
              <a:ext uri="{FF2B5EF4-FFF2-40B4-BE49-F238E27FC236}">
                <a16:creationId xmlns:a16="http://schemas.microsoft.com/office/drawing/2014/main" id="{DD93B74D-36B8-255C-077B-810DE05AEB79}"/>
              </a:ext>
            </a:extLst>
          </p:cNvPr>
          <p:cNvSpPr/>
          <p:nvPr/>
        </p:nvSpPr>
        <p:spPr bwMode="auto">
          <a:xfrm>
            <a:off x="8955074" y="2595838"/>
            <a:ext cx="1968605" cy="272053"/>
          </a:xfrm>
          <a:custGeom>
            <a:avLst/>
            <a:gdLst>
              <a:gd name="connsiteX0" fmla="*/ 1968605 w 1968605"/>
              <a:gd name="connsiteY0" fmla="*/ 272053 h 272053"/>
              <a:gd name="connsiteX1" fmla="*/ 1462285 w 1968605"/>
              <a:gd name="connsiteY1" fmla="*/ 272053 h 272053"/>
              <a:gd name="connsiteX2" fmla="*/ 1462285 w 1968605"/>
              <a:gd name="connsiteY2" fmla="*/ 162476 h 272053"/>
              <a:gd name="connsiteX3" fmla="*/ 1023977 w 1968605"/>
              <a:gd name="connsiteY3" fmla="*/ 162476 h 272053"/>
              <a:gd name="connsiteX4" fmla="*/ 1023977 w 1968605"/>
              <a:gd name="connsiteY4" fmla="*/ 117134 h 272053"/>
              <a:gd name="connsiteX5" fmla="*/ 989971 w 1968605"/>
              <a:gd name="connsiteY5" fmla="*/ 117134 h 272053"/>
              <a:gd name="connsiteX6" fmla="*/ 989971 w 1968605"/>
              <a:gd name="connsiteY6" fmla="*/ 75570 h 272053"/>
              <a:gd name="connsiteX7" fmla="*/ 812381 w 1968605"/>
              <a:gd name="connsiteY7" fmla="*/ 75570 h 272053"/>
              <a:gd name="connsiteX8" fmla="*/ 812381 w 1968605"/>
              <a:gd name="connsiteY8" fmla="*/ 37785 h 272053"/>
              <a:gd name="connsiteX9" fmla="*/ 317395 w 1968605"/>
              <a:gd name="connsiteY9" fmla="*/ 37785 h 272053"/>
              <a:gd name="connsiteX10" fmla="*/ 317395 w 1968605"/>
              <a:gd name="connsiteY10" fmla="*/ 0 h 272053"/>
              <a:gd name="connsiteX11" fmla="*/ 0 w 1968605"/>
              <a:gd name="connsiteY11" fmla="*/ 0 h 2720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68605" h="272053">
                <a:moveTo>
                  <a:pt x="1968605" y="272053"/>
                </a:moveTo>
                <a:lnTo>
                  <a:pt x="1462285" y="272053"/>
                </a:lnTo>
                <a:lnTo>
                  <a:pt x="1462285" y="162476"/>
                </a:lnTo>
                <a:lnTo>
                  <a:pt x="1023977" y="162476"/>
                </a:lnTo>
                <a:lnTo>
                  <a:pt x="1023977" y="117134"/>
                </a:lnTo>
                <a:lnTo>
                  <a:pt x="989971" y="117134"/>
                </a:lnTo>
                <a:lnTo>
                  <a:pt x="989971" y="75570"/>
                </a:lnTo>
                <a:lnTo>
                  <a:pt x="812381" y="75570"/>
                </a:lnTo>
                <a:lnTo>
                  <a:pt x="812381" y="37785"/>
                </a:lnTo>
                <a:lnTo>
                  <a:pt x="317395" y="37785"/>
                </a:lnTo>
                <a:lnTo>
                  <a:pt x="317395" y="0"/>
                </a:lnTo>
                <a:lnTo>
                  <a:pt x="0" y="0"/>
                </a:lnTo>
              </a:path>
            </a:pathLst>
          </a:custGeom>
          <a:noFill/>
          <a:ln w="28575">
            <a:solidFill>
              <a:schemeClr val="accent1"/>
            </a:solidFill>
            <a:miter lim="800000"/>
            <a:headEnd/>
            <a:tailEnd/>
          </a:ln>
        </p:spPr>
        <p:txBody>
          <a:bodyPr rtlCol="0" anchor="ctr"/>
          <a:lstStyle/>
          <a:p>
            <a:pPr algn="ctr"/>
            <a:endParaRPr lang="en-US"/>
          </a:p>
        </p:txBody>
      </p:sp>
      <p:sp>
        <p:nvSpPr>
          <p:cNvPr id="503" name="Freeform 502">
            <a:extLst>
              <a:ext uri="{FF2B5EF4-FFF2-40B4-BE49-F238E27FC236}">
                <a16:creationId xmlns:a16="http://schemas.microsoft.com/office/drawing/2014/main" id="{4BD72044-7083-4F01-FB37-AE52B5B1F4D8}"/>
              </a:ext>
            </a:extLst>
          </p:cNvPr>
          <p:cNvSpPr/>
          <p:nvPr/>
        </p:nvSpPr>
        <p:spPr bwMode="auto">
          <a:xfrm>
            <a:off x="6997805" y="1764565"/>
            <a:ext cx="1964826" cy="838830"/>
          </a:xfrm>
          <a:custGeom>
            <a:avLst/>
            <a:gdLst>
              <a:gd name="connsiteX0" fmla="*/ 0 w 1964826"/>
              <a:gd name="connsiteY0" fmla="*/ 0 h 838830"/>
              <a:gd name="connsiteX1" fmla="*/ 71792 w 1964826"/>
              <a:gd name="connsiteY1" fmla="*/ 0 h 838830"/>
              <a:gd name="connsiteX2" fmla="*/ 71792 w 1964826"/>
              <a:gd name="connsiteY2" fmla="*/ 26450 h 838830"/>
              <a:gd name="connsiteX3" fmla="*/ 185147 w 1964826"/>
              <a:gd name="connsiteY3" fmla="*/ 26450 h 838830"/>
              <a:gd name="connsiteX4" fmla="*/ 185147 w 1964826"/>
              <a:gd name="connsiteY4" fmla="*/ 41564 h 838830"/>
              <a:gd name="connsiteX5" fmla="*/ 226711 w 1964826"/>
              <a:gd name="connsiteY5" fmla="*/ 41564 h 838830"/>
              <a:gd name="connsiteX6" fmla="*/ 226711 w 1964826"/>
              <a:gd name="connsiteY6" fmla="*/ 75571 h 838830"/>
              <a:gd name="connsiteX7" fmla="*/ 306059 w 1964826"/>
              <a:gd name="connsiteY7" fmla="*/ 75571 h 838830"/>
              <a:gd name="connsiteX8" fmla="*/ 306059 w 1964826"/>
              <a:gd name="connsiteY8" fmla="*/ 94463 h 838830"/>
              <a:gd name="connsiteX9" fmla="*/ 438307 w 1964826"/>
              <a:gd name="connsiteY9" fmla="*/ 94463 h 838830"/>
              <a:gd name="connsiteX10" fmla="*/ 438307 w 1964826"/>
              <a:gd name="connsiteY10" fmla="*/ 132248 h 838830"/>
              <a:gd name="connsiteX11" fmla="*/ 483650 w 1964826"/>
              <a:gd name="connsiteY11" fmla="*/ 132248 h 838830"/>
              <a:gd name="connsiteX12" fmla="*/ 483650 w 1964826"/>
              <a:gd name="connsiteY12" fmla="*/ 154919 h 838830"/>
              <a:gd name="connsiteX13" fmla="*/ 506321 w 1964826"/>
              <a:gd name="connsiteY13" fmla="*/ 154919 h 838830"/>
              <a:gd name="connsiteX14" fmla="*/ 506321 w 1964826"/>
              <a:gd name="connsiteY14" fmla="*/ 192704 h 838830"/>
              <a:gd name="connsiteX15" fmla="*/ 566777 w 1964826"/>
              <a:gd name="connsiteY15" fmla="*/ 192704 h 838830"/>
              <a:gd name="connsiteX16" fmla="*/ 566777 w 1964826"/>
              <a:gd name="connsiteY16" fmla="*/ 204040 h 838830"/>
              <a:gd name="connsiteX17" fmla="*/ 672575 w 1964826"/>
              <a:gd name="connsiteY17" fmla="*/ 204040 h 838830"/>
              <a:gd name="connsiteX18" fmla="*/ 672575 w 1964826"/>
              <a:gd name="connsiteY18" fmla="*/ 249382 h 838830"/>
              <a:gd name="connsiteX19" fmla="*/ 887950 w 1964826"/>
              <a:gd name="connsiteY19" fmla="*/ 249382 h 838830"/>
              <a:gd name="connsiteX20" fmla="*/ 887950 w 1964826"/>
              <a:gd name="connsiteY20" fmla="*/ 343845 h 838830"/>
              <a:gd name="connsiteX21" fmla="*/ 944628 w 1964826"/>
              <a:gd name="connsiteY21" fmla="*/ 343845 h 838830"/>
              <a:gd name="connsiteX22" fmla="*/ 944628 w 1964826"/>
              <a:gd name="connsiteY22" fmla="*/ 366516 h 838830"/>
              <a:gd name="connsiteX23" fmla="*/ 993749 w 1964826"/>
              <a:gd name="connsiteY23" fmla="*/ 366516 h 838830"/>
              <a:gd name="connsiteX24" fmla="*/ 993749 w 1964826"/>
              <a:gd name="connsiteY24" fmla="*/ 408080 h 838830"/>
              <a:gd name="connsiteX25" fmla="*/ 1046648 w 1964826"/>
              <a:gd name="connsiteY25" fmla="*/ 408080 h 838830"/>
              <a:gd name="connsiteX26" fmla="*/ 1046648 w 1964826"/>
              <a:gd name="connsiteY26" fmla="*/ 442086 h 838830"/>
              <a:gd name="connsiteX27" fmla="*/ 1171339 w 1964826"/>
              <a:gd name="connsiteY27" fmla="*/ 442086 h 838830"/>
              <a:gd name="connsiteX28" fmla="*/ 1171339 w 1964826"/>
              <a:gd name="connsiteY28" fmla="*/ 442086 h 838830"/>
              <a:gd name="connsiteX29" fmla="*/ 1171339 w 1964826"/>
              <a:gd name="connsiteY29" fmla="*/ 476093 h 838830"/>
              <a:gd name="connsiteX30" fmla="*/ 1254466 w 1964826"/>
              <a:gd name="connsiteY30" fmla="*/ 476093 h 838830"/>
              <a:gd name="connsiteX31" fmla="*/ 1254466 w 1964826"/>
              <a:gd name="connsiteY31" fmla="*/ 498764 h 838830"/>
              <a:gd name="connsiteX32" fmla="*/ 1314922 w 1964826"/>
              <a:gd name="connsiteY32" fmla="*/ 498764 h 838830"/>
              <a:gd name="connsiteX33" fmla="*/ 1314922 w 1964826"/>
              <a:gd name="connsiteY33" fmla="*/ 510099 h 838830"/>
              <a:gd name="connsiteX34" fmla="*/ 1314922 w 1964826"/>
              <a:gd name="connsiteY34" fmla="*/ 510099 h 838830"/>
              <a:gd name="connsiteX35" fmla="*/ 1348929 w 1964826"/>
              <a:gd name="connsiteY35" fmla="*/ 544106 h 838830"/>
              <a:gd name="connsiteX36" fmla="*/ 1398050 w 1964826"/>
              <a:gd name="connsiteY36" fmla="*/ 544106 h 838830"/>
              <a:gd name="connsiteX37" fmla="*/ 1398050 w 1964826"/>
              <a:gd name="connsiteY37" fmla="*/ 562999 h 838830"/>
              <a:gd name="connsiteX38" fmla="*/ 1488734 w 1964826"/>
              <a:gd name="connsiteY38" fmla="*/ 562999 h 838830"/>
              <a:gd name="connsiteX39" fmla="*/ 1488734 w 1964826"/>
              <a:gd name="connsiteY39" fmla="*/ 615898 h 838830"/>
              <a:gd name="connsiteX40" fmla="*/ 1522740 w 1964826"/>
              <a:gd name="connsiteY40" fmla="*/ 615898 h 838830"/>
              <a:gd name="connsiteX41" fmla="*/ 1522740 w 1964826"/>
              <a:gd name="connsiteY41" fmla="*/ 615898 h 838830"/>
              <a:gd name="connsiteX42" fmla="*/ 1522740 w 1964826"/>
              <a:gd name="connsiteY42" fmla="*/ 615898 h 838830"/>
              <a:gd name="connsiteX43" fmla="*/ 1537855 w 1964826"/>
              <a:gd name="connsiteY43" fmla="*/ 631013 h 838830"/>
              <a:gd name="connsiteX44" fmla="*/ 1537855 w 1964826"/>
              <a:gd name="connsiteY44" fmla="*/ 646126 h 838830"/>
              <a:gd name="connsiteX45" fmla="*/ 1787236 w 1964826"/>
              <a:gd name="connsiteY45" fmla="*/ 646126 h 838830"/>
              <a:gd name="connsiteX46" fmla="*/ 1787236 w 1964826"/>
              <a:gd name="connsiteY46" fmla="*/ 691468 h 838830"/>
              <a:gd name="connsiteX47" fmla="*/ 1825021 w 1964826"/>
              <a:gd name="connsiteY47" fmla="*/ 691468 h 838830"/>
              <a:gd name="connsiteX48" fmla="*/ 1825021 w 1964826"/>
              <a:gd name="connsiteY48" fmla="*/ 710361 h 838830"/>
              <a:gd name="connsiteX49" fmla="*/ 1881699 w 1964826"/>
              <a:gd name="connsiteY49" fmla="*/ 710361 h 838830"/>
              <a:gd name="connsiteX50" fmla="*/ 1881699 w 1964826"/>
              <a:gd name="connsiteY50" fmla="*/ 751924 h 838830"/>
              <a:gd name="connsiteX51" fmla="*/ 1927041 w 1964826"/>
              <a:gd name="connsiteY51" fmla="*/ 751924 h 838830"/>
              <a:gd name="connsiteX52" fmla="*/ 1927041 w 1964826"/>
              <a:gd name="connsiteY52" fmla="*/ 816159 h 838830"/>
              <a:gd name="connsiteX53" fmla="*/ 1964826 w 1964826"/>
              <a:gd name="connsiteY53" fmla="*/ 816159 h 838830"/>
              <a:gd name="connsiteX54" fmla="*/ 1964826 w 1964826"/>
              <a:gd name="connsiteY54" fmla="*/ 838830 h 838830"/>
              <a:gd name="connsiteX0" fmla="*/ 0 w 1964826"/>
              <a:gd name="connsiteY0" fmla="*/ 0 h 838830"/>
              <a:gd name="connsiteX1" fmla="*/ 71792 w 1964826"/>
              <a:gd name="connsiteY1" fmla="*/ 0 h 838830"/>
              <a:gd name="connsiteX2" fmla="*/ 71792 w 1964826"/>
              <a:gd name="connsiteY2" fmla="*/ 26450 h 838830"/>
              <a:gd name="connsiteX3" fmla="*/ 185147 w 1964826"/>
              <a:gd name="connsiteY3" fmla="*/ 26450 h 838830"/>
              <a:gd name="connsiteX4" fmla="*/ 185147 w 1964826"/>
              <a:gd name="connsiteY4" fmla="*/ 41564 h 838830"/>
              <a:gd name="connsiteX5" fmla="*/ 226711 w 1964826"/>
              <a:gd name="connsiteY5" fmla="*/ 41564 h 838830"/>
              <a:gd name="connsiteX6" fmla="*/ 226711 w 1964826"/>
              <a:gd name="connsiteY6" fmla="*/ 75571 h 838830"/>
              <a:gd name="connsiteX7" fmla="*/ 306059 w 1964826"/>
              <a:gd name="connsiteY7" fmla="*/ 75571 h 838830"/>
              <a:gd name="connsiteX8" fmla="*/ 306059 w 1964826"/>
              <a:gd name="connsiteY8" fmla="*/ 94463 h 838830"/>
              <a:gd name="connsiteX9" fmla="*/ 438307 w 1964826"/>
              <a:gd name="connsiteY9" fmla="*/ 94463 h 838830"/>
              <a:gd name="connsiteX10" fmla="*/ 438307 w 1964826"/>
              <a:gd name="connsiteY10" fmla="*/ 132248 h 838830"/>
              <a:gd name="connsiteX11" fmla="*/ 483650 w 1964826"/>
              <a:gd name="connsiteY11" fmla="*/ 132248 h 838830"/>
              <a:gd name="connsiteX12" fmla="*/ 483650 w 1964826"/>
              <a:gd name="connsiteY12" fmla="*/ 154919 h 838830"/>
              <a:gd name="connsiteX13" fmla="*/ 506321 w 1964826"/>
              <a:gd name="connsiteY13" fmla="*/ 154919 h 838830"/>
              <a:gd name="connsiteX14" fmla="*/ 506321 w 1964826"/>
              <a:gd name="connsiteY14" fmla="*/ 192704 h 838830"/>
              <a:gd name="connsiteX15" fmla="*/ 566777 w 1964826"/>
              <a:gd name="connsiteY15" fmla="*/ 192704 h 838830"/>
              <a:gd name="connsiteX16" fmla="*/ 566777 w 1964826"/>
              <a:gd name="connsiteY16" fmla="*/ 204040 h 838830"/>
              <a:gd name="connsiteX17" fmla="*/ 672575 w 1964826"/>
              <a:gd name="connsiteY17" fmla="*/ 204040 h 838830"/>
              <a:gd name="connsiteX18" fmla="*/ 672575 w 1964826"/>
              <a:gd name="connsiteY18" fmla="*/ 249382 h 838830"/>
              <a:gd name="connsiteX19" fmla="*/ 887950 w 1964826"/>
              <a:gd name="connsiteY19" fmla="*/ 249382 h 838830"/>
              <a:gd name="connsiteX20" fmla="*/ 887950 w 1964826"/>
              <a:gd name="connsiteY20" fmla="*/ 343845 h 838830"/>
              <a:gd name="connsiteX21" fmla="*/ 944628 w 1964826"/>
              <a:gd name="connsiteY21" fmla="*/ 343845 h 838830"/>
              <a:gd name="connsiteX22" fmla="*/ 944628 w 1964826"/>
              <a:gd name="connsiteY22" fmla="*/ 366516 h 838830"/>
              <a:gd name="connsiteX23" fmla="*/ 993749 w 1964826"/>
              <a:gd name="connsiteY23" fmla="*/ 366516 h 838830"/>
              <a:gd name="connsiteX24" fmla="*/ 993749 w 1964826"/>
              <a:gd name="connsiteY24" fmla="*/ 408080 h 838830"/>
              <a:gd name="connsiteX25" fmla="*/ 1046648 w 1964826"/>
              <a:gd name="connsiteY25" fmla="*/ 408080 h 838830"/>
              <a:gd name="connsiteX26" fmla="*/ 1046648 w 1964826"/>
              <a:gd name="connsiteY26" fmla="*/ 442086 h 838830"/>
              <a:gd name="connsiteX27" fmla="*/ 1171339 w 1964826"/>
              <a:gd name="connsiteY27" fmla="*/ 442086 h 838830"/>
              <a:gd name="connsiteX28" fmla="*/ 1171339 w 1964826"/>
              <a:gd name="connsiteY28" fmla="*/ 442086 h 838830"/>
              <a:gd name="connsiteX29" fmla="*/ 1171339 w 1964826"/>
              <a:gd name="connsiteY29" fmla="*/ 476093 h 838830"/>
              <a:gd name="connsiteX30" fmla="*/ 1254466 w 1964826"/>
              <a:gd name="connsiteY30" fmla="*/ 476093 h 838830"/>
              <a:gd name="connsiteX31" fmla="*/ 1254466 w 1964826"/>
              <a:gd name="connsiteY31" fmla="*/ 498764 h 838830"/>
              <a:gd name="connsiteX32" fmla="*/ 1314922 w 1964826"/>
              <a:gd name="connsiteY32" fmla="*/ 498764 h 838830"/>
              <a:gd name="connsiteX33" fmla="*/ 1314922 w 1964826"/>
              <a:gd name="connsiteY33" fmla="*/ 510099 h 838830"/>
              <a:gd name="connsiteX34" fmla="*/ 1314922 w 1964826"/>
              <a:gd name="connsiteY34" fmla="*/ 510099 h 838830"/>
              <a:gd name="connsiteX35" fmla="*/ 1348929 w 1964826"/>
              <a:gd name="connsiteY35" fmla="*/ 513878 h 838830"/>
              <a:gd name="connsiteX36" fmla="*/ 1398050 w 1964826"/>
              <a:gd name="connsiteY36" fmla="*/ 544106 h 838830"/>
              <a:gd name="connsiteX37" fmla="*/ 1398050 w 1964826"/>
              <a:gd name="connsiteY37" fmla="*/ 562999 h 838830"/>
              <a:gd name="connsiteX38" fmla="*/ 1488734 w 1964826"/>
              <a:gd name="connsiteY38" fmla="*/ 562999 h 838830"/>
              <a:gd name="connsiteX39" fmla="*/ 1488734 w 1964826"/>
              <a:gd name="connsiteY39" fmla="*/ 615898 h 838830"/>
              <a:gd name="connsiteX40" fmla="*/ 1522740 w 1964826"/>
              <a:gd name="connsiteY40" fmla="*/ 615898 h 838830"/>
              <a:gd name="connsiteX41" fmla="*/ 1522740 w 1964826"/>
              <a:gd name="connsiteY41" fmla="*/ 615898 h 838830"/>
              <a:gd name="connsiteX42" fmla="*/ 1522740 w 1964826"/>
              <a:gd name="connsiteY42" fmla="*/ 615898 h 838830"/>
              <a:gd name="connsiteX43" fmla="*/ 1537855 w 1964826"/>
              <a:gd name="connsiteY43" fmla="*/ 631013 h 838830"/>
              <a:gd name="connsiteX44" fmla="*/ 1537855 w 1964826"/>
              <a:gd name="connsiteY44" fmla="*/ 646126 h 838830"/>
              <a:gd name="connsiteX45" fmla="*/ 1787236 w 1964826"/>
              <a:gd name="connsiteY45" fmla="*/ 646126 h 838830"/>
              <a:gd name="connsiteX46" fmla="*/ 1787236 w 1964826"/>
              <a:gd name="connsiteY46" fmla="*/ 691468 h 838830"/>
              <a:gd name="connsiteX47" fmla="*/ 1825021 w 1964826"/>
              <a:gd name="connsiteY47" fmla="*/ 691468 h 838830"/>
              <a:gd name="connsiteX48" fmla="*/ 1825021 w 1964826"/>
              <a:gd name="connsiteY48" fmla="*/ 710361 h 838830"/>
              <a:gd name="connsiteX49" fmla="*/ 1881699 w 1964826"/>
              <a:gd name="connsiteY49" fmla="*/ 710361 h 838830"/>
              <a:gd name="connsiteX50" fmla="*/ 1881699 w 1964826"/>
              <a:gd name="connsiteY50" fmla="*/ 751924 h 838830"/>
              <a:gd name="connsiteX51" fmla="*/ 1927041 w 1964826"/>
              <a:gd name="connsiteY51" fmla="*/ 751924 h 838830"/>
              <a:gd name="connsiteX52" fmla="*/ 1927041 w 1964826"/>
              <a:gd name="connsiteY52" fmla="*/ 816159 h 838830"/>
              <a:gd name="connsiteX53" fmla="*/ 1964826 w 1964826"/>
              <a:gd name="connsiteY53" fmla="*/ 816159 h 838830"/>
              <a:gd name="connsiteX54" fmla="*/ 1964826 w 1964826"/>
              <a:gd name="connsiteY54" fmla="*/ 838830 h 838830"/>
              <a:gd name="connsiteX0" fmla="*/ 0 w 1964826"/>
              <a:gd name="connsiteY0" fmla="*/ 0 h 838830"/>
              <a:gd name="connsiteX1" fmla="*/ 71792 w 1964826"/>
              <a:gd name="connsiteY1" fmla="*/ 0 h 838830"/>
              <a:gd name="connsiteX2" fmla="*/ 71792 w 1964826"/>
              <a:gd name="connsiteY2" fmla="*/ 26450 h 838830"/>
              <a:gd name="connsiteX3" fmla="*/ 185147 w 1964826"/>
              <a:gd name="connsiteY3" fmla="*/ 26450 h 838830"/>
              <a:gd name="connsiteX4" fmla="*/ 185147 w 1964826"/>
              <a:gd name="connsiteY4" fmla="*/ 41564 h 838830"/>
              <a:gd name="connsiteX5" fmla="*/ 226711 w 1964826"/>
              <a:gd name="connsiteY5" fmla="*/ 41564 h 838830"/>
              <a:gd name="connsiteX6" fmla="*/ 226711 w 1964826"/>
              <a:gd name="connsiteY6" fmla="*/ 75571 h 838830"/>
              <a:gd name="connsiteX7" fmla="*/ 306059 w 1964826"/>
              <a:gd name="connsiteY7" fmla="*/ 75571 h 838830"/>
              <a:gd name="connsiteX8" fmla="*/ 306059 w 1964826"/>
              <a:gd name="connsiteY8" fmla="*/ 94463 h 838830"/>
              <a:gd name="connsiteX9" fmla="*/ 438307 w 1964826"/>
              <a:gd name="connsiteY9" fmla="*/ 94463 h 838830"/>
              <a:gd name="connsiteX10" fmla="*/ 438307 w 1964826"/>
              <a:gd name="connsiteY10" fmla="*/ 132248 h 838830"/>
              <a:gd name="connsiteX11" fmla="*/ 483650 w 1964826"/>
              <a:gd name="connsiteY11" fmla="*/ 132248 h 838830"/>
              <a:gd name="connsiteX12" fmla="*/ 483650 w 1964826"/>
              <a:gd name="connsiteY12" fmla="*/ 154919 h 838830"/>
              <a:gd name="connsiteX13" fmla="*/ 506321 w 1964826"/>
              <a:gd name="connsiteY13" fmla="*/ 154919 h 838830"/>
              <a:gd name="connsiteX14" fmla="*/ 506321 w 1964826"/>
              <a:gd name="connsiteY14" fmla="*/ 192704 h 838830"/>
              <a:gd name="connsiteX15" fmla="*/ 566777 w 1964826"/>
              <a:gd name="connsiteY15" fmla="*/ 192704 h 838830"/>
              <a:gd name="connsiteX16" fmla="*/ 566777 w 1964826"/>
              <a:gd name="connsiteY16" fmla="*/ 204040 h 838830"/>
              <a:gd name="connsiteX17" fmla="*/ 672575 w 1964826"/>
              <a:gd name="connsiteY17" fmla="*/ 204040 h 838830"/>
              <a:gd name="connsiteX18" fmla="*/ 672575 w 1964826"/>
              <a:gd name="connsiteY18" fmla="*/ 249382 h 838830"/>
              <a:gd name="connsiteX19" fmla="*/ 887950 w 1964826"/>
              <a:gd name="connsiteY19" fmla="*/ 249382 h 838830"/>
              <a:gd name="connsiteX20" fmla="*/ 887950 w 1964826"/>
              <a:gd name="connsiteY20" fmla="*/ 343845 h 838830"/>
              <a:gd name="connsiteX21" fmla="*/ 944628 w 1964826"/>
              <a:gd name="connsiteY21" fmla="*/ 343845 h 838830"/>
              <a:gd name="connsiteX22" fmla="*/ 944628 w 1964826"/>
              <a:gd name="connsiteY22" fmla="*/ 366516 h 838830"/>
              <a:gd name="connsiteX23" fmla="*/ 993749 w 1964826"/>
              <a:gd name="connsiteY23" fmla="*/ 366516 h 838830"/>
              <a:gd name="connsiteX24" fmla="*/ 993749 w 1964826"/>
              <a:gd name="connsiteY24" fmla="*/ 408080 h 838830"/>
              <a:gd name="connsiteX25" fmla="*/ 1046648 w 1964826"/>
              <a:gd name="connsiteY25" fmla="*/ 408080 h 838830"/>
              <a:gd name="connsiteX26" fmla="*/ 1046648 w 1964826"/>
              <a:gd name="connsiteY26" fmla="*/ 442086 h 838830"/>
              <a:gd name="connsiteX27" fmla="*/ 1171339 w 1964826"/>
              <a:gd name="connsiteY27" fmla="*/ 442086 h 838830"/>
              <a:gd name="connsiteX28" fmla="*/ 1171339 w 1964826"/>
              <a:gd name="connsiteY28" fmla="*/ 442086 h 838830"/>
              <a:gd name="connsiteX29" fmla="*/ 1171339 w 1964826"/>
              <a:gd name="connsiteY29" fmla="*/ 476093 h 838830"/>
              <a:gd name="connsiteX30" fmla="*/ 1254466 w 1964826"/>
              <a:gd name="connsiteY30" fmla="*/ 476093 h 838830"/>
              <a:gd name="connsiteX31" fmla="*/ 1254466 w 1964826"/>
              <a:gd name="connsiteY31" fmla="*/ 498764 h 838830"/>
              <a:gd name="connsiteX32" fmla="*/ 1314922 w 1964826"/>
              <a:gd name="connsiteY32" fmla="*/ 498764 h 838830"/>
              <a:gd name="connsiteX33" fmla="*/ 1314922 w 1964826"/>
              <a:gd name="connsiteY33" fmla="*/ 510099 h 838830"/>
              <a:gd name="connsiteX34" fmla="*/ 1314922 w 1964826"/>
              <a:gd name="connsiteY34" fmla="*/ 510099 h 838830"/>
              <a:gd name="connsiteX35" fmla="*/ 1345150 w 1964826"/>
              <a:gd name="connsiteY35" fmla="*/ 547885 h 838830"/>
              <a:gd name="connsiteX36" fmla="*/ 1398050 w 1964826"/>
              <a:gd name="connsiteY36" fmla="*/ 544106 h 838830"/>
              <a:gd name="connsiteX37" fmla="*/ 1398050 w 1964826"/>
              <a:gd name="connsiteY37" fmla="*/ 562999 h 838830"/>
              <a:gd name="connsiteX38" fmla="*/ 1488734 w 1964826"/>
              <a:gd name="connsiteY38" fmla="*/ 562999 h 838830"/>
              <a:gd name="connsiteX39" fmla="*/ 1488734 w 1964826"/>
              <a:gd name="connsiteY39" fmla="*/ 615898 h 838830"/>
              <a:gd name="connsiteX40" fmla="*/ 1522740 w 1964826"/>
              <a:gd name="connsiteY40" fmla="*/ 615898 h 838830"/>
              <a:gd name="connsiteX41" fmla="*/ 1522740 w 1964826"/>
              <a:gd name="connsiteY41" fmla="*/ 615898 h 838830"/>
              <a:gd name="connsiteX42" fmla="*/ 1522740 w 1964826"/>
              <a:gd name="connsiteY42" fmla="*/ 615898 h 838830"/>
              <a:gd name="connsiteX43" fmla="*/ 1537855 w 1964826"/>
              <a:gd name="connsiteY43" fmla="*/ 631013 h 838830"/>
              <a:gd name="connsiteX44" fmla="*/ 1537855 w 1964826"/>
              <a:gd name="connsiteY44" fmla="*/ 646126 h 838830"/>
              <a:gd name="connsiteX45" fmla="*/ 1787236 w 1964826"/>
              <a:gd name="connsiteY45" fmla="*/ 646126 h 838830"/>
              <a:gd name="connsiteX46" fmla="*/ 1787236 w 1964826"/>
              <a:gd name="connsiteY46" fmla="*/ 691468 h 838830"/>
              <a:gd name="connsiteX47" fmla="*/ 1825021 w 1964826"/>
              <a:gd name="connsiteY47" fmla="*/ 691468 h 838830"/>
              <a:gd name="connsiteX48" fmla="*/ 1825021 w 1964826"/>
              <a:gd name="connsiteY48" fmla="*/ 710361 h 838830"/>
              <a:gd name="connsiteX49" fmla="*/ 1881699 w 1964826"/>
              <a:gd name="connsiteY49" fmla="*/ 710361 h 838830"/>
              <a:gd name="connsiteX50" fmla="*/ 1881699 w 1964826"/>
              <a:gd name="connsiteY50" fmla="*/ 751924 h 838830"/>
              <a:gd name="connsiteX51" fmla="*/ 1927041 w 1964826"/>
              <a:gd name="connsiteY51" fmla="*/ 751924 h 838830"/>
              <a:gd name="connsiteX52" fmla="*/ 1927041 w 1964826"/>
              <a:gd name="connsiteY52" fmla="*/ 816159 h 838830"/>
              <a:gd name="connsiteX53" fmla="*/ 1964826 w 1964826"/>
              <a:gd name="connsiteY53" fmla="*/ 816159 h 838830"/>
              <a:gd name="connsiteX54" fmla="*/ 1964826 w 1964826"/>
              <a:gd name="connsiteY54" fmla="*/ 838830 h 838830"/>
              <a:gd name="connsiteX0" fmla="*/ 0 w 1964826"/>
              <a:gd name="connsiteY0" fmla="*/ 0 h 838830"/>
              <a:gd name="connsiteX1" fmla="*/ 71792 w 1964826"/>
              <a:gd name="connsiteY1" fmla="*/ 0 h 838830"/>
              <a:gd name="connsiteX2" fmla="*/ 71792 w 1964826"/>
              <a:gd name="connsiteY2" fmla="*/ 26450 h 838830"/>
              <a:gd name="connsiteX3" fmla="*/ 185147 w 1964826"/>
              <a:gd name="connsiteY3" fmla="*/ 26450 h 838830"/>
              <a:gd name="connsiteX4" fmla="*/ 185147 w 1964826"/>
              <a:gd name="connsiteY4" fmla="*/ 41564 h 838830"/>
              <a:gd name="connsiteX5" fmla="*/ 226711 w 1964826"/>
              <a:gd name="connsiteY5" fmla="*/ 41564 h 838830"/>
              <a:gd name="connsiteX6" fmla="*/ 226711 w 1964826"/>
              <a:gd name="connsiteY6" fmla="*/ 75571 h 838830"/>
              <a:gd name="connsiteX7" fmla="*/ 306059 w 1964826"/>
              <a:gd name="connsiteY7" fmla="*/ 75571 h 838830"/>
              <a:gd name="connsiteX8" fmla="*/ 306059 w 1964826"/>
              <a:gd name="connsiteY8" fmla="*/ 94463 h 838830"/>
              <a:gd name="connsiteX9" fmla="*/ 438307 w 1964826"/>
              <a:gd name="connsiteY9" fmla="*/ 94463 h 838830"/>
              <a:gd name="connsiteX10" fmla="*/ 438307 w 1964826"/>
              <a:gd name="connsiteY10" fmla="*/ 132248 h 838830"/>
              <a:gd name="connsiteX11" fmla="*/ 483650 w 1964826"/>
              <a:gd name="connsiteY11" fmla="*/ 132248 h 838830"/>
              <a:gd name="connsiteX12" fmla="*/ 483650 w 1964826"/>
              <a:gd name="connsiteY12" fmla="*/ 154919 h 838830"/>
              <a:gd name="connsiteX13" fmla="*/ 506321 w 1964826"/>
              <a:gd name="connsiteY13" fmla="*/ 154919 h 838830"/>
              <a:gd name="connsiteX14" fmla="*/ 506321 w 1964826"/>
              <a:gd name="connsiteY14" fmla="*/ 192704 h 838830"/>
              <a:gd name="connsiteX15" fmla="*/ 566777 w 1964826"/>
              <a:gd name="connsiteY15" fmla="*/ 192704 h 838830"/>
              <a:gd name="connsiteX16" fmla="*/ 566777 w 1964826"/>
              <a:gd name="connsiteY16" fmla="*/ 204040 h 838830"/>
              <a:gd name="connsiteX17" fmla="*/ 672575 w 1964826"/>
              <a:gd name="connsiteY17" fmla="*/ 204040 h 838830"/>
              <a:gd name="connsiteX18" fmla="*/ 672575 w 1964826"/>
              <a:gd name="connsiteY18" fmla="*/ 249382 h 838830"/>
              <a:gd name="connsiteX19" fmla="*/ 887950 w 1964826"/>
              <a:gd name="connsiteY19" fmla="*/ 249382 h 838830"/>
              <a:gd name="connsiteX20" fmla="*/ 887950 w 1964826"/>
              <a:gd name="connsiteY20" fmla="*/ 343845 h 838830"/>
              <a:gd name="connsiteX21" fmla="*/ 944628 w 1964826"/>
              <a:gd name="connsiteY21" fmla="*/ 343845 h 838830"/>
              <a:gd name="connsiteX22" fmla="*/ 944628 w 1964826"/>
              <a:gd name="connsiteY22" fmla="*/ 366516 h 838830"/>
              <a:gd name="connsiteX23" fmla="*/ 993749 w 1964826"/>
              <a:gd name="connsiteY23" fmla="*/ 366516 h 838830"/>
              <a:gd name="connsiteX24" fmla="*/ 993749 w 1964826"/>
              <a:gd name="connsiteY24" fmla="*/ 408080 h 838830"/>
              <a:gd name="connsiteX25" fmla="*/ 1046648 w 1964826"/>
              <a:gd name="connsiteY25" fmla="*/ 408080 h 838830"/>
              <a:gd name="connsiteX26" fmla="*/ 1046648 w 1964826"/>
              <a:gd name="connsiteY26" fmla="*/ 442086 h 838830"/>
              <a:gd name="connsiteX27" fmla="*/ 1171339 w 1964826"/>
              <a:gd name="connsiteY27" fmla="*/ 442086 h 838830"/>
              <a:gd name="connsiteX28" fmla="*/ 1171339 w 1964826"/>
              <a:gd name="connsiteY28" fmla="*/ 442086 h 838830"/>
              <a:gd name="connsiteX29" fmla="*/ 1171339 w 1964826"/>
              <a:gd name="connsiteY29" fmla="*/ 476093 h 838830"/>
              <a:gd name="connsiteX30" fmla="*/ 1254466 w 1964826"/>
              <a:gd name="connsiteY30" fmla="*/ 476093 h 838830"/>
              <a:gd name="connsiteX31" fmla="*/ 1254466 w 1964826"/>
              <a:gd name="connsiteY31" fmla="*/ 498764 h 838830"/>
              <a:gd name="connsiteX32" fmla="*/ 1314922 w 1964826"/>
              <a:gd name="connsiteY32" fmla="*/ 498764 h 838830"/>
              <a:gd name="connsiteX33" fmla="*/ 1314922 w 1964826"/>
              <a:gd name="connsiteY33" fmla="*/ 510099 h 838830"/>
              <a:gd name="connsiteX34" fmla="*/ 1348929 w 1964826"/>
              <a:gd name="connsiteY34" fmla="*/ 513877 h 838830"/>
              <a:gd name="connsiteX35" fmla="*/ 1345150 w 1964826"/>
              <a:gd name="connsiteY35" fmla="*/ 547885 h 838830"/>
              <a:gd name="connsiteX36" fmla="*/ 1398050 w 1964826"/>
              <a:gd name="connsiteY36" fmla="*/ 544106 h 838830"/>
              <a:gd name="connsiteX37" fmla="*/ 1398050 w 1964826"/>
              <a:gd name="connsiteY37" fmla="*/ 562999 h 838830"/>
              <a:gd name="connsiteX38" fmla="*/ 1488734 w 1964826"/>
              <a:gd name="connsiteY38" fmla="*/ 562999 h 838830"/>
              <a:gd name="connsiteX39" fmla="*/ 1488734 w 1964826"/>
              <a:gd name="connsiteY39" fmla="*/ 615898 h 838830"/>
              <a:gd name="connsiteX40" fmla="*/ 1522740 w 1964826"/>
              <a:gd name="connsiteY40" fmla="*/ 615898 h 838830"/>
              <a:gd name="connsiteX41" fmla="*/ 1522740 w 1964826"/>
              <a:gd name="connsiteY41" fmla="*/ 615898 h 838830"/>
              <a:gd name="connsiteX42" fmla="*/ 1522740 w 1964826"/>
              <a:gd name="connsiteY42" fmla="*/ 615898 h 838830"/>
              <a:gd name="connsiteX43" fmla="*/ 1537855 w 1964826"/>
              <a:gd name="connsiteY43" fmla="*/ 631013 h 838830"/>
              <a:gd name="connsiteX44" fmla="*/ 1537855 w 1964826"/>
              <a:gd name="connsiteY44" fmla="*/ 646126 h 838830"/>
              <a:gd name="connsiteX45" fmla="*/ 1787236 w 1964826"/>
              <a:gd name="connsiteY45" fmla="*/ 646126 h 838830"/>
              <a:gd name="connsiteX46" fmla="*/ 1787236 w 1964826"/>
              <a:gd name="connsiteY46" fmla="*/ 691468 h 838830"/>
              <a:gd name="connsiteX47" fmla="*/ 1825021 w 1964826"/>
              <a:gd name="connsiteY47" fmla="*/ 691468 h 838830"/>
              <a:gd name="connsiteX48" fmla="*/ 1825021 w 1964826"/>
              <a:gd name="connsiteY48" fmla="*/ 710361 h 838830"/>
              <a:gd name="connsiteX49" fmla="*/ 1881699 w 1964826"/>
              <a:gd name="connsiteY49" fmla="*/ 710361 h 838830"/>
              <a:gd name="connsiteX50" fmla="*/ 1881699 w 1964826"/>
              <a:gd name="connsiteY50" fmla="*/ 751924 h 838830"/>
              <a:gd name="connsiteX51" fmla="*/ 1927041 w 1964826"/>
              <a:gd name="connsiteY51" fmla="*/ 751924 h 838830"/>
              <a:gd name="connsiteX52" fmla="*/ 1927041 w 1964826"/>
              <a:gd name="connsiteY52" fmla="*/ 816159 h 838830"/>
              <a:gd name="connsiteX53" fmla="*/ 1964826 w 1964826"/>
              <a:gd name="connsiteY53" fmla="*/ 816159 h 838830"/>
              <a:gd name="connsiteX54" fmla="*/ 1964826 w 1964826"/>
              <a:gd name="connsiteY54" fmla="*/ 838830 h 838830"/>
              <a:gd name="connsiteX0" fmla="*/ 0 w 1964826"/>
              <a:gd name="connsiteY0" fmla="*/ 0 h 838830"/>
              <a:gd name="connsiteX1" fmla="*/ 71792 w 1964826"/>
              <a:gd name="connsiteY1" fmla="*/ 0 h 838830"/>
              <a:gd name="connsiteX2" fmla="*/ 71792 w 1964826"/>
              <a:gd name="connsiteY2" fmla="*/ 26450 h 838830"/>
              <a:gd name="connsiteX3" fmla="*/ 185147 w 1964826"/>
              <a:gd name="connsiteY3" fmla="*/ 26450 h 838830"/>
              <a:gd name="connsiteX4" fmla="*/ 185147 w 1964826"/>
              <a:gd name="connsiteY4" fmla="*/ 41564 h 838830"/>
              <a:gd name="connsiteX5" fmla="*/ 226711 w 1964826"/>
              <a:gd name="connsiteY5" fmla="*/ 41564 h 838830"/>
              <a:gd name="connsiteX6" fmla="*/ 226711 w 1964826"/>
              <a:gd name="connsiteY6" fmla="*/ 75571 h 838830"/>
              <a:gd name="connsiteX7" fmla="*/ 306059 w 1964826"/>
              <a:gd name="connsiteY7" fmla="*/ 75571 h 838830"/>
              <a:gd name="connsiteX8" fmla="*/ 306059 w 1964826"/>
              <a:gd name="connsiteY8" fmla="*/ 94463 h 838830"/>
              <a:gd name="connsiteX9" fmla="*/ 438307 w 1964826"/>
              <a:gd name="connsiteY9" fmla="*/ 94463 h 838830"/>
              <a:gd name="connsiteX10" fmla="*/ 438307 w 1964826"/>
              <a:gd name="connsiteY10" fmla="*/ 132248 h 838830"/>
              <a:gd name="connsiteX11" fmla="*/ 483650 w 1964826"/>
              <a:gd name="connsiteY11" fmla="*/ 132248 h 838830"/>
              <a:gd name="connsiteX12" fmla="*/ 483650 w 1964826"/>
              <a:gd name="connsiteY12" fmla="*/ 154919 h 838830"/>
              <a:gd name="connsiteX13" fmla="*/ 506321 w 1964826"/>
              <a:gd name="connsiteY13" fmla="*/ 154919 h 838830"/>
              <a:gd name="connsiteX14" fmla="*/ 506321 w 1964826"/>
              <a:gd name="connsiteY14" fmla="*/ 192704 h 838830"/>
              <a:gd name="connsiteX15" fmla="*/ 566777 w 1964826"/>
              <a:gd name="connsiteY15" fmla="*/ 192704 h 838830"/>
              <a:gd name="connsiteX16" fmla="*/ 566777 w 1964826"/>
              <a:gd name="connsiteY16" fmla="*/ 204040 h 838830"/>
              <a:gd name="connsiteX17" fmla="*/ 672575 w 1964826"/>
              <a:gd name="connsiteY17" fmla="*/ 204040 h 838830"/>
              <a:gd name="connsiteX18" fmla="*/ 672575 w 1964826"/>
              <a:gd name="connsiteY18" fmla="*/ 249382 h 838830"/>
              <a:gd name="connsiteX19" fmla="*/ 887950 w 1964826"/>
              <a:gd name="connsiteY19" fmla="*/ 249382 h 838830"/>
              <a:gd name="connsiteX20" fmla="*/ 887950 w 1964826"/>
              <a:gd name="connsiteY20" fmla="*/ 343845 h 838830"/>
              <a:gd name="connsiteX21" fmla="*/ 944628 w 1964826"/>
              <a:gd name="connsiteY21" fmla="*/ 343845 h 838830"/>
              <a:gd name="connsiteX22" fmla="*/ 944628 w 1964826"/>
              <a:gd name="connsiteY22" fmla="*/ 366516 h 838830"/>
              <a:gd name="connsiteX23" fmla="*/ 993749 w 1964826"/>
              <a:gd name="connsiteY23" fmla="*/ 366516 h 838830"/>
              <a:gd name="connsiteX24" fmla="*/ 993749 w 1964826"/>
              <a:gd name="connsiteY24" fmla="*/ 408080 h 838830"/>
              <a:gd name="connsiteX25" fmla="*/ 1046648 w 1964826"/>
              <a:gd name="connsiteY25" fmla="*/ 408080 h 838830"/>
              <a:gd name="connsiteX26" fmla="*/ 1046648 w 1964826"/>
              <a:gd name="connsiteY26" fmla="*/ 442086 h 838830"/>
              <a:gd name="connsiteX27" fmla="*/ 1171339 w 1964826"/>
              <a:gd name="connsiteY27" fmla="*/ 442086 h 838830"/>
              <a:gd name="connsiteX28" fmla="*/ 1171339 w 1964826"/>
              <a:gd name="connsiteY28" fmla="*/ 442086 h 838830"/>
              <a:gd name="connsiteX29" fmla="*/ 1171339 w 1964826"/>
              <a:gd name="connsiteY29" fmla="*/ 476093 h 838830"/>
              <a:gd name="connsiteX30" fmla="*/ 1254466 w 1964826"/>
              <a:gd name="connsiteY30" fmla="*/ 476093 h 838830"/>
              <a:gd name="connsiteX31" fmla="*/ 1254466 w 1964826"/>
              <a:gd name="connsiteY31" fmla="*/ 498764 h 838830"/>
              <a:gd name="connsiteX32" fmla="*/ 1314922 w 1964826"/>
              <a:gd name="connsiteY32" fmla="*/ 498764 h 838830"/>
              <a:gd name="connsiteX33" fmla="*/ 1314922 w 1964826"/>
              <a:gd name="connsiteY33" fmla="*/ 510099 h 838830"/>
              <a:gd name="connsiteX34" fmla="*/ 1348929 w 1964826"/>
              <a:gd name="connsiteY34" fmla="*/ 513877 h 838830"/>
              <a:gd name="connsiteX35" fmla="*/ 1345150 w 1964826"/>
              <a:gd name="connsiteY35" fmla="*/ 547885 h 838830"/>
              <a:gd name="connsiteX36" fmla="*/ 1398050 w 1964826"/>
              <a:gd name="connsiteY36" fmla="*/ 544106 h 838830"/>
              <a:gd name="connsiteX37" fmla="*/ 1398050 w 1964826"/>
              <a:gd name="connsiteY37" fmla="*/ 562999 h 838830"/>
              <a:gd name="connsiteX38" fmla="*/ 1488734 w 1964826"/>
              <a:gd name="connsiteY38" fmla="*/ 562999 h 838830"/>
              <a:gd name="connsiteX39" fmla="*/ 1488734 w 1964826"/>
              <a:gd name="connsiteY39" fmla="*/ 615898 h 838830"/>
              <a:gd name="connsiteX40" fmla="*/ 1522740 w 1964826"/>
              <a:gd name="connsiteY40" fmla="*/ 615898 h 838830"/>
              <a:gd name="connsiteX41" fmla="*/ 1522740 w 1964826"/>
              <a:gd name="connsiteY41" fmla="*/ 615898 h 838830"/>
              <a:gd name="connsiteX42" fmla="*/ 1522740 w 1964826"/>
              <a:gd name="connsiteY42" fmla="*/ 615898 h 838830"/>
              <a:gd name="connsiteX43" fmla="*/ 1598311 w 1964826"/>
              <a:gd name="connsiteY43" fmla="*/ 627235 h 838830"/>
              <a:gd name="connsiteX44" fmla="*/ 1537855 w 1964826"/>
              <a:gd name="connsiteY44" fmla="*/ 646126 h 838830"/>
              <a:gd name="connsiteX45" fmla="*/ 1787236 w 1964826"/>
              <a:gd name="connsiteY45" fmla="*/ 646126 h 838830"/>
              <a:gd name="connsiteX46" fmla="*/ 1787236 w 1964826"/>
              <a:gd name="connsiteY46" fmla="*/ 691468 h 838830"/>
              <a:gd name="connsiteX47" fmla="*/ 1825021 w 1964826"/>
              <a:gd name="connsiteY47" fmla="*/ 691468 h 838830"/>
              <a:gd name="connsiteX48" fmla="*/ 1825021 w 1964826"/>
              <a:gd name="connsiteY48" fmla="*/ 710361 h 838830"/>
              <a:gd name="connsiteX49" fmla="*/ 1881699 w 1964826"/>
              <a:gd name="connsiteY49" fmla="*/ 710361 h 838830"/>
              <a:gd name="connsiteX50" fmla="*/ 1881699 w 1964826"/>
              <a:gd name="connsiteY50" fmla="*/ 751924 h 838830"/>
              <a:gd name="connsiteX51" fmla="*/ 1927041 w 1964826"/>
              <a:gd name="connsiteY51" fmla="*/ 751924 h 838830"/>
              <a:gd name="connsiteX52" fmla="*/ 1927041 w 1964826"/>
              <a:gd name="connsiteY52" fmla="*/ 816159 h 838830"/>
              <a:gd name="connsiteX53" fmla="*/ 1964826 w 1964826"/>
              <a:gd name="connsiteY53" fmla="*/ 816159 h 838830"/>
              <a:gd name="connsiteX54" fmla="*/ 1964826 w 1964826"/>
              <a:gd name="connsiteY54" fmla="*/ 838830 h 838830"/>
              <a:gd name="connsiteX0" fmla="*/ 0 w 1964826"/>
              <a:gd name="connsiteY0" fmla="*/ 0 h 838830"/>
              <a:gd name="connsiteX1" fmla="*/ 71792 w 1964826"/>
              <a:gd name="connsiteY1" fmla="*/ 0 h 838830"/>
              <a:gd name="connsiteX2" fmla="*/ 71792 w 1964826"/>
              <a:gd name="connsiteY2" fmla="*/ 26450 h 838830"/>
              <a:gd name="connsiteX3" fmla="*/ 185147 w 1964826"/>
              <a:gd name="connsiteY3" fmla="*/ 26450 h 838830"/>
              <a:gd name="connsiteX4" fmla="*/ 185147 w 1964826"/>
              <a:gd name="connsiteY4" fmla="*/ 41564 h 838830"/>
              <a:gd name="connsiteX5" fmla="*/ 226711 w 1964826"/>
              <a:gd name="connsiteY5" fmla="*/ 41564 h 838830"/>
              <a:gd name="connsiteX6" fmla="*/ 226711 w 1964826"/>
              <a:gd name="connsiteY6" fmla="*/ 75571 h 838830"/>
              <a:gd name="connsiteX7" fmla="*/ 306059 w 1964826"/>
              <a:gd name="connsiteY7" fmla="*/ 75571 h 838830"/>
              <a:gd name="connsiteX8" fmla="*/ 306059 w 1964826"/>
              <a:gd name="connsiteY8" fmla="*/ 94463 h 838830"/>
              <a:gd name="connsiteX9" fmla="*/ 438307 w 1964826"/>
              <a:gd name="connsiteY9" fmla="*/ 94463 h 838830"/>
              <a:gd name="connsiteX10" fmla="*/ 438307 w 1964826"/>
              <a:gd name="connsiteY10" fmla="*/ 132248 h 838830"/>
              <a:gd name="connsiteX11" fmla="*/ 483650 w 1964826"/>
              <a:gd name="connsiteY11" fmla="*/ 132248 h 838830"/>
              <a:gd name="connsiteX12" fmla="*/ 483650 w 1964826"/>
              <a:gd name="connsiteY12" fmla="*/ 154919 h 838830"/>
              <a:gd name="connsiteX13" fmla="*/ 506321 w 1964826"/>
              <a:gd name="connsiteY13" fmla="*/ 154919 h 838830"/>
              <a:gd name="connsiteX14" fmla="*/ 506321 w 1964826"/>
              <a:gd name="connsiteY14" fmla="*/ 192704 h 838830"/>
              <a:gd name="connsiteX15" fmla="*/ 566777 w 1964826"/>
              <a:gd name="connsiteY15" fmla="*/ 192704 h 838830"/>
              <a:gd name="connsiteX16" fmla="*/ 566777 w 1964826"/>
              <a:gd name="connsiteY16" fmla="*/ 204040 h 838830"/>
              <a:gd name="connsiteX17" fmla="*/ 672575 w 1964826"/>
              <a:gd name="connsiteY17" fmla="*/ 204040 h 838830"/>
              <a:gd name="connsiteX18" fmla="*/ 672575 w 1964826"/>
              <a:gd name="connsiteY18" fmla="*/ 249382 h 838830"/>
              <a:gd name="connsiteX19" fmla="*/ 887950 w 1964826"/>
              <a:gd name="connsiteY19" fmla="*/ 249382 h 838830"/>
              <a:gd name="connsiteX20" fmla="*/ 887950 w 1964826"/>
              <a:gd name="connsiteY20" fmla="*/ 343845 h 838830"/>
              <a:gd name="connsiteX21" fmla="*/ 944628 w 1964826"/>
              <a:gd name="connsiteY21" fmla="*/ 343845 h 838830"/>
              <a:gd name="connsiteX22" fmla="*/ 944628 w 1964826"/>
              <a:gd name="connsiteY22" fmla="*/ 366516 h 838830"/>
              <a:gd name="connsiteX23" fmla="*/ 993749 w 1964826"/>
              <a:gd name="connsiteY23" fmla="*/ 366516 h 838830"/>
              <a:gd name="connsiteX24" fmla="*/ 993749 w 1964826"/>
              <a:gd name="connsiteY24" fmla="*/ 408080 h 838830"/>
              <a:gd name="connsiteX25" fmla="*/ 1046648 w 1964826"/>
              <a:gd name="connsiteY25" fmla="*/ 408080 h 838830"/>
              <a:gd name="connsiteX26" fmla="*/ 1046648 w 1964826"/>
              <a:gd name="connsiteY26" fmla="*/ 442086 h 838830"/>
              <a:gd name="connsiteX27" fmla="*/ 1171339 w 1964826"/>
              <a:gd name="connsiteY27" fmla="*/ 442086 h 838830"/>
              <a:gd name="connsiteX28" fmla="*/ 1171339 w 1964826"/>
              <a:gd name="connsiteY28" fmla="*/ 442086 h 838830"/>
              <a:gd name="connsiteX29" fmla="*/ 1171339 w 1964826"/>
              <a:gd name="connsiteY29" fmla="*/ 476093 h 838830"/>
              <a:gd name="connsiteX30" fmla="*/ 1254466 w 1964826"/>
              <a:gd name="connsiteY30" fmla="*/ 476093 h 838830"/>
              <a:gd name="connsiteX31" fmla="*/ 1254466 w 1964826"/>
              <a:gd name="connsiteY31" fmla="*/ 498764 h 838830"/>
              <a:gd name="connsiteX32" fmla="*/ 1314922 w 1964826"/>
              <a:gd name="connsiteY32" fmla="*/ 498764 h 838830"/>
              <a:gd name="connsiteX33" fmla="*/ 1314922 w 1964826"/>
              <a:gd name="connsiteY33" fmla="*/ 510099 h 838830"/>
              <a:gd name="connsiteX34" fmla="*/ 1348929 w 1964826"/>
              <a:gd name="connsiteY34" fmla="*/ 513877 h 838830"/>
              <a:gd name="connsiteX35" fmla="*/ 1345150 w 1964826"/>
              <a:gd name="connsiteY35" fmla="*/ 547885 h 838830"/>
              <a:gd name="connsiteX36" fmla="*/ 1398050 w 1964826"/>
              <a:gd name="connsiteY36" fmla="*/ 544106 h 838830"/>
              <a:gd name="connsiteX37" fmla="*/ 1398050 w 1964826"/>
              <a:gd name="connsiteY37" fmla="*/ 562999 h 838830"/>
              <a:gd name="connsiteX38" fmla="*/ 1488734 w 1964826"/>
              <a:gd name="connsiteY38" fmla="*/ 562999 h 838830"/>
              <a:gd name="connsiteX39" fmla="*/ 1488734 w 1964826"/>
              <a:gd name="connsiteY39" fmla="*/ 615898 h 838830"/>
              <a:gd name="connsiteX40" fmla="*/ 1522740 w 1964826"/>
              <a:gd name="connsiteY40" fmla="*/ 615898 h 838830"/>
              <a:gd name="connsiteX41" fmla="*/ 1522740 w 1964826"/>
              <a:gd name="connsiteY41" fmla="*/ 615898 h 838830"/>
              <a:gd name="connsiteX42" fmla="*/ 1522740 w 1964826"/>
              <a:gd name="connsiteY42" fmla="*/ 615898 h 838830"/>
              <a:gd name="connsiteX43" fmla="*/ 1545412 w 1964826"/>
              <a:gd name="connsiteY43" fmla="*/ 627235 h 838830"/>
              <a:gd name="connsiteX44" fmla="*/ 1537855 w 1964826"/>
              <a:gd name="connsiteY44" fmla="*/ 646126 h 838830"/>
              <a:gd name="connsiteX45" fmla="*/ 1787236 w 1964826"/>
              <a:gd name="connsiteY45" fmla="*/ 646126 h 838830"/>
              <a:gd name="connsiteX46" fmla="*/ 1787236 w 1964826"/>
              <a:gd name="connsiteY46" fmla="*/ 691468 h 838830"/>
              <a:gd name="connsiteX47" fmla="*/ 1825021 w 1964826"/>
              <a:gd name="connsiteY47" fmla="*/ 691468 h 838830"/>
              <a:gd name="connsiteX48" fmla="*/ 1825021 w 1964826"/>
              <a:gd name="connsiteY48" fmla="*/ 710361 h 838830"/>
              <a:gd name="connsiteX49" fmla="*/ 1881699 w 1964826"/>
              <a:gd name="connsiteY49" fmla="*/ 710361 h 838830"/>
              <a:gd name="connsiteX50" fmla="*/ 1881699 w 1964826"/>
              <a:gd name="connsiteY50" fmla="*/ 751924 h 838830"/>
              <a:gd name="connsiteX51" fmla="*/ 1927041 w 1964826"/>
              <a:gd name="connsiteY51" fmla="*/ 751924 h 838830"/>
              <a:gd name="connsiteX52" fmla="*/ 1927041 w 1964826"/>
              <a:gd name="connsiteY52" fmla="*/ 816159 h 838830"/>
              <a:gd name="connsiteX53" fmla="*/ 1964826 w 1964826"/>
              <a:gd name="connsiteY53" fmla="*/ 816159 h 838830"/>
              <a:gd name="connsiteX54" fmla="*/ 1964826 w 1964826"/>
              <a:gd name="connsiteY54" fmla="*/ 838830 h 838830"/>
              <a:gd name="connsiteX0" fmla="*/ 0 w 1964826"/>
              <a:gd name="connsiteY0" fmla="*/ 0 h 838830"/>
              <a:gd name="connsiteX1" fmla="*/ 71792 w 1964826"/>
              <a:gd name="connsiteY1" fmla="*/ 0 h 838830"/>
              <a:gd name="connsiteX2" fmla="*/ 71792 w 1964826"/>
              <a:gd name="connsiteY2" fmla="*/ 26450 h 838830"/>
              <a:gd name="connsiteX3" fmla="*/ 185147 w 1964826"/>
              <a:gd name="connsiteY3" fmla="*/ 26450 h 838830"/>
              <a:gd name="connsiteX4" fmla="*/ 185147 w 1964826"/>
              <a:gd name="connsiteY4" fmla="*/ 41564 h 838830"/>
              <a:gd name="connsiteX5" fmla="*/ 226711 w 1964826"/>
              <a:gd name="connsiteY5" fmla="*/ 41564 h 838830"/>
              <a:gd name="connsiteX6" fmla="*/ 226711 w 1964826"/>
              <a:gd name="connsiteY6" fmla="*/ 75571 h 838830"/>
              <a:gd name="connsiteX7" fmla="*/ 306059 w 1964826"/>
              <a:gd name="connsiteY7" fmla="*/ 75571 h 838830"/>
              <a:gd name="connsiteX8" fmla="*/ 306059 w 1964826"/>
              <a:gd name="connsiteY8" fmla="*/ 94463 h 838830"/>
              <a:gd name="connsiteX9" fmla="*/ 438307 w 1964826"/>
              <a:gd name="connsiteY9" fmla="*/ 94463 h 838830"/>
              <a:gd name="connsiteX10" fmla="*/ 438307 w 1964826"/>
              <a:gd name="connsiteY10" fmla="*/ 132248 h 838830"/>
              <a:gd name="connsiteX11" fmla="*/ 483650 w 1964826"/>
              <a:gd name="connsiteY11" fmla="*/ 132248 h 838830"/>
              <a:gd name="connsiteX12" fmla="*/ 483650 w 1964826"/>
              <a:gd name="connsiteY12" fmla="*/ 154919 h 838830"/>
              <a:gd name="connsiteX13" fmla="*/ 506321 w 1964826"/>
              <a:gd name="connsiteY13" fmla="*/ 154919 h 838830"/>
              <a:gd name="connsiteX14" fmla="*/ 506321 w 1964826"/>
              <a:gd name="connsiteY14" fmla="*/ 192704 h 838830"/>
              <a:gd name="connsiteX15" fmla="*/ 566777 w 1964826"/>
              <a:gd name="connsiteY15" fmla="*/ 192704 h 838830"/>
              <a:gd name="connsiteX16" fmla="*/ 566777 w 1964826"/>
              <a:gd name="connsiteY16" fmla="*/ 204040 h 838830"/>
              <a:gd name="connsiteX17" fmla="*/ 672575 w 1964826"/>
              <a:gd name="connsiteY17" fmla="*/ 204040 h 838830"/>
              <a:gd name="connsiteX18" fmla="*/ 672575 w 1964826"/>
              <a:gd name="connsiteY18" fmla="*/ 249382 h 838830"/>
              <a:gd name="connsiteX19" fmla="*/ 887950 w 1964826"/>
              <a:gd name="connsiteY19" fmla="*/ 249382 h 838830"/>
              <a:gd name="connsiteX20" fmla="*/ 887950 w 1964826"/>
              <a:gd name="connsiteY20" fmla="*/ 343845 h 838830"/>
              <a:gd name="connsiteX21" fmla="*/ 944628 w 1964826"/>
              <a:gd name="connsiteY21" fmla="*/ 343845 h 838830"/>
              <a:gd name="connsiteX22" fmla="*/ 944628 w 1964826"/>
              <a:gd name="connsiteY22" fmla="*/ 366516 h 838830"/>
              <a:gd name="connsiteX23" fmla="*/ 993749 w 1964826"/>
              <a:gd name="connsiteY23" fmla="*/ 366516 h 838830"/>
              <a:gd name="connsiteX24" fmla="*/ 993749 w 1964826"/>
              <a:gd name="connsiteY24" fmla="*/ 408080 h 838830"/>
              <a:gd name="connsiteX25" fmla="*/ 1046648 w 1964826"/>
              <a:gd name="connsiteY25" fmla="*/ 408080 h 838830"/>
              <a:gd name="connsiteX26" fmla="*/ 1046648 w 1964826"/>
              <a:gd name="connsiteY26" fmla="*/ 442086 h 838830"/>
              <a:gd name="connsiteX27" fmla="*/ 1171339 w 1964826"/>
              <a:gd name="connsiteY27" fmla="*/ 442086 h 838830"/>
              <a:gd name="connsiteX28" fmla="*/ 1171339 w 1964826"/>
              <a:gd name="connsiteY28" fmla="*/ 442086 h 838830"/>
              <a:gd name="connsiteX29" fmla="*/ 1171339 w 1964826"/>
              <a:gd name="connsiteY29" fmla="*/ 476093 h 838830"/>
              <a:gd name="connsiteX30" fmla="*/ 1254466 w 1964826"/>
              <a:gd name="connsiteY30" fmla="*/ 476093 h 838830"/>
              <a:gd name="connsiteX31" fmla="*/ 1254466 w 1964826"/>
              <a:gd name="connsiteY31" fmla="*/ 498764 h 838830"/>
              <a:gd name="connsiteX32" fmla="*/ 1314922 w 1964826"/>
              <a:gd name="connsiteY32" fmla="*/ 498764 h 838830"/>
              <a:gd name="connsiteX33" fmla="*/ 1314922 w 1964826"/>
              <a:gd name="connsiteY33" fmla="*/ 510099 h 838830"/>
              <a:gd name="connsiteX34" fmla="*/ 1348929 w 1964826"/>
              <a:gd name="connsiteY34" fmla="*/ 513877 h 838830"/>
              <a:gd name="connsiteX35" fmla="*/ 1345150 w 1964826"/>
              <a:gd name="connsiteY35" fmla="*/ 547885 h 838830"/>
              <a:gd name="connsiteX36" fmla="*/ 1398050 w 1964826"/>
              <a:gd name="connsiteY36" fmla="*/ 544106 h 838830"/>
              <a:gd name="connsiteX37" fmla="*/ 1398050 w 1964826"/>
              <a:gd name="connsiteY37" fmla="*/ 562999 h 838830"/>
              <a:gd name="connsiteX38" fmla="*/ 1488734 w 1964826"/>
              <a:gd name="connsiteY38" fmla="*/ 562999 h 838830"/>
              <a:gd name="connsiteX39" fmla="*/ 1488734 w 1964826"/>
              <a:gd name="connsiteY39" fmla="*/ 615898 h 838830"/>
              <a:gd name="connsiteX40" fmla="*/ 1522740 w 1964826"/>
              <a:gd name="connsiteY40" fmla="*/ 615898 h 838830"/>
              <a:gd name="connsiteX41" fmla="*/ 1522740 w 1964826"/>
              <a:gd name="connsiteY41" fmla="*/ 615898 h 838830"/>
              <a:gd name="connsiteX42" fmla="*/ 1522740 w 1964826"/>
              <a:gd name="connsiteY42" fmla="*/ 634790 h 838830"/>
              <a:gd name="connsiteX43" fmla="*/ 1545412 w 1964826"/>
              <a:gd name="connsiteY43" fmla="*/ 627235 h 838830"/>
              <a:gd name="connsiteX44" fmla="*/ 1537855 w 1964826"/>
              <a:gd name="connsiteY44" fmla="*/ 646126 h 838830"/>
              <a:gd name="connsiteX45" fmla="*/ 1787236 w 1964826"/>
              <a:gd name="connsiteY45" fmla="*/ 646126 h 838830"/>
              <a:gd name="connsiteX46" fmla="*/ 1787236 w 1964826"/>
              <a:gd name="connsiteY46" fmla="*/ 691468 h 838830"/>
              <a:gd name="connsiteX47" fmla="*/ 1825021 w 1964826"/>
              <a:gd name="connsiteY47" fmla="*/ 691468 h 838830"/>
              <a:gd name="connsiteX48" fmla="*/ 1825021 w 1964826"/>
              <a:gd name="connsiteY48" fmla="*/ 710361 h 838830"/>
              <a:gd name="connsiteX49" fmla="*/ 1881699 w 1964826"/>
              <a:gd name="connsiteY49" fmla="*/ 710361 h 838830"/>
              <a:gd name="connsiteX50" fmla="*/ 1881699 w 1964826"/>
              <a:gd name="connsiteY50" fmla="*/ 751924 h 838830"/>
              <a:gd name="connsiteX51" fmla="*/ 1927041 w 1964826"/>
              <a:gd name="connsiteY51" fmla="*/ 751924 h 838830"/>
              <a:gd name="connsiteX52" fmla="*/ 1927041 w 1964826"/>
              <a:gd name="connsiteY52" fmla="*/ 816159 h 838830"/>
              <a:gd name="connsiteX53" fmla="*/ 1964826 w 1964826"/>
              <a:gd name="connsiteY53" fmla="*/ 816159 h 838830"/>
              <a:gd name="connsiteX54" fmla="*/ 1964826 w 1964826"/>
              <a:gd name="connsiteY54" fmla="*/ 838830 h 838830"/>
              <a:gd name="connsiteX0" fmla="*/ 0 w 1964826"/>
              <a:gd name="connsiteY0" fmla="*/ 0 h 838830"/>
              <a:gd name="connsiteX1" fmla="*/ 71792 w 1964826"/>
              <a:gd name="connsiteY1" fmla="*/ 0 h 838830"/>
              <a:gd name="connsiteX2" fmla="*/ 71792 w 1964826"/>
              <a:gd name="connsiteY2" fmla="*/ 26450 h 838830"/>
              <a:gd name="connsiteX3" fmla="*/ 185147 w 1964826"/>
              <a:gd name="connsiteY3" fmla="*/ 26450 h 838830"/>
              <a:gd name="connsiteX4" fmla="*/ 185147 w 1964826"/>
              <a:gd name="connsiteY4" fmla="*/ 41564 h 838830"/>
              <a:gd name="connsiteX5" fmla="*/ 226711 w 1964826"/>
              <a:gd name="connsiteY5" fmla="*/ 41564 h 838830"/>
              <a:gd name="connsiteX6" fmla="*/ 226711 w 1964826"/>
              <a:gd name="connsiteY6" fmla="*/ 75571 h 838830"/>
              <a:gd name="connsiteX7" fmla="*/ 306059 w 1964826"/>
              <a:gd name="connsiteY7" fmla="*/ 75571 h 838830"/>
              <a:gd name="connsiteX8" fmla="*/ 306059 w 1964826"/>
              <a:gd name="connsiteY8" fmla="*/ 94463 h 838830"/>
              <a:gd name="connsiteX9" fmla="*/ 438307 w 1964826"/>
              <a:gd name="connsiteY9" fmla="*/ 94463 h 838830"/>
              <a:gd name="connsiteX10" fmla="*/ 438307 w 1964826"/>
              <a:gd name="connsiteY10" fmla="*/ 132248 h 838830"/>
              <a:gd name="connsiteX11" fmla="*/ 483650 w 1964826"/>
              <a:gd name="connsiteY11" fmla="*/ 132248 h 838830"/>
              <a:gd name="connsiteX12" fmla="*/ 483650 w 1964826"/>
              <a:gd name="connsiteY12" fmla="*/ 154919 h 838830"/>
              <a:gd name="connsiteX13" fmla="*/ 506321 w 1964826"/>
              <a:gd name="connsiteY13" fmla="*/ 154919 h 838830"/>
              <a:gd name="connsiteX14" fmla="*/ 506321 w 1964826"/>
              <a:gd name="connsiteY14" fmla="*/ 192704 h 838830"/>
              <a:gd name="connsiteX15" fmla="*/ 566777 w 1964826"/>
              <a:gd name="connsiteY15" fmla="*/ 192704 h 838830"/>
              <a:gd name="connsiteX16" fmla="*/ 566777 w 1964826"/>
              <a:gd name="connsiteY16" fmla="*/ 204040 h 838830"/>
              <a:gd name="connsiteX17" fmla="*/ 672575 w 1964826"/>
              <a:gd name="connsiteY17" fmla="*/ 204040 h 838830"/>
              <a:gd name="connsiteX18" fmla="*/ 672575 w 1964826"/>
              <a:gd name="connsiteY18" fmla="*/ 249382 h 838830"/>
              <a:gd name="connsiteX19" fmla="*/ 887950 w 1964826"/>
              <a:gd name="connsiteY19" fmla="*/ 249382 h 838830"/>
              <a:gd name="connsiteX20" fmla="*/ 887950 w 1964826"/>
              <a:gd name="connsiteY20" fmla="*/ 343845 h 838830"/>
              <a:gd name="connsiteX21" fmla="*/ 944628 w 1964826"/>
              <a:gd name="connsiteY21" fmla="*/ 343845 h 838830"/>
              <a:gd name="connsiteX22" fmla="*/ 944628 w 1964826"/>
              <a:gd name="connsiteY22" fmla="*/ 366516 h 838830"/>
              <a:gd name="connsiteX23" fmla="*/ 993749 w 1964826"/>
              <a:gd name="connsiteY23" fmla="*/ 366516 h 838830"/>
              <a:gd name="connsiteX24" fmla="*/ 993749 w 1964826"/>
              <a:gd name="connsiteY24" fmla="*/ 408080 h 838830"/>
              <a:gd name="connsiteX25" fmla="*/ 1046648 w 1964826"/>
              <a:gd name="connsiteY25" fmla="*/ 408080 h 838830"/>
              <a:gd name="connsiteX26" fmla="*/ 1046648 w 1964826"/>
              <a:gd name="connsiteY26" fmla="*/ 442086 h 838830"/>
              <a:gd name="connsiteX27" fmla="*/ 1171339 w 1964826"/>
              <a:gd name="connsiteY27" fmla="*/ 442086 h 838830"/>
              <a:gd name="connsiteX28" fmla="*/ 1171339 w 1964826"/>
              <a:gd name="connsiteY28" fmla="*/ 442086 h 838830"/>
              <a:gd name="connsiteX29" fmla="*/ 1171339 w 1964826"/>
              <a:gd name="connsiteY29" fmla="*/ 476093 h 838830"/>
              <a:gd name="connsiteX30" fmla="*/ 1254466 w 1964826"/>
              <a:gd name="connsiteY30" fmla="*/ 476093 h 838830"/>
              <a:gd name="connsiteX31" fmla="*/ 1254466 w 1964826"/>
              <a:gd name="connsiteY31" fmla="*/ 498764 h 838830"/>
              <a:gd name="connsiteX32" fmla="*/ 1314922 w 1964826"/>
              <a:gd name="connsiteY32" fmla="*/ 498764 h 838830"/>
              <a:gd name="connsiteX33" fmla="*/ 1314922 w 1964826"/>
              <a:gd name="connsiteY33" fmla="*/ 510099 h 838830"/>
              <a:gd name="connsiteX34" fmla="*/ 1348929 w 1964826"/>
              <a:gd name="connsiteY34" fmla="*/ 513877 h 838830"/>
              <a:gd name="connsiteX35" fmla="*/ 1345150 w 1964826"/>
              <a:gd name="connsiteY35" fmla="*/ 547885 h 838830"/>
              <a:gd name="connsiteX36" fmla="*/ 1398050 w 1964826"/>
              <a:gd name="connsiteY36" fmla="*/ 544106 h 838830"/>
              <a:gd name="connsiteX37" fmla="*/ 1398050 w 1964826"/>
              <a:gd name="connsiteY37" fmla="*/ 562999 h 838830"/>
              <a:gd name="connsiteX38" fmla="*/ 1488734 w 1964826"/>
              <a:gd name="connsiteY38" fmla="*/ 562999 h 838830"/>
              <a:gd name="connsiteX39" fmla="*/ 1488734 w 1964826"/>
              <a:gd name="connsiteY39" fmla="*/ 615898 h 838830"/>
              <a:gd name="connsiteX40" fmla="*/ 1522740 w 1964826"/>
              <a:gd name="connsiteY40" fmla="*/ 615898 h 838830"/>
              <a:gd name="connsiteX41" fmla="*/ 1522740 w 1964826"/>
              <a:gd name="connsiteY41" fmla="*/ 615898 h 838830"/>
              <a:gd name="connsiteX42" fmla="*/ 1545412 w 1964826"/>
              <a:gd name="connsiteY42" fmla="*/ 627235 h 838830"/>
              <a:gd name="connsiteX43" fmla="*/ 1537855 w 1964826"/>
              <a:gd name="connsiteY43" fmla="*/ 646126 h 838830"/>
              <a:gd name="connsiteX44" fmla="*/ 1787236 w 1964826"/>
              <a:gd name="connsiteY44" fmla="*/ 646126 h 838830"/>
              <a:gd name="connsiteX45" fmla="*/ 1787236 w 1964826"/>
              <a:gd name="connsiteY45" fmla="*/ 691468 h 838830"/>
              <a:gd name="connsiteX46" fmla="*/ 1825021 w 1964826"/>
              <a:gd name="connsiteY46" fmla="*/ 691468 h 838830"/>
              <a:gd name="connsiteX47" fmla="*/ 1825021 w 1964826"/>
              <a:gd name="connsiteY47" fmla="*/ 710361 h 838830"/>
              <a:gd name="connsiteX48" fmla="*/ 1881699 w 1964826"/>
              <a:gd name="connsiteY48" fmla="*/ 710361 h 838830"/>
              <a:gd name="connsiteX49" fmla="*/ 1881699 w 1964826"/>
              <a:gd name="connsiteY49" fmla="*/ 751924 h 838830"/>
              <a:gd name="connsiteX50" fmla="*/ 1927041 w 1964826"/>
              <a:gd name="connsiteY50" fmla="*/ 751924 h 838830"/>
              <a:gd name="connsiteX51" fmla="*/ 1927041 w 1964826"/>
              <a:gd name="connsiteY51" fmla="*/ 816159 h 838830"/>
              <a:gd name="connsiteX52" fmla="*/ 1964826 w 1964826"/>
              <a:gd name="connsiteY52" fmla="*/ 816159 h 838830"/>
              <a:gd name="connsiteX53" fmla="*/ 1964826 w 1964826"/>
              <a:gd name="connsiteY53" fmla="*/ 838830 h 838830"/>
              <a:gd name="connsiteX0" fmla="*/ 0 w 1964826"/>
              <a:gd name="connsiteY0" fmla="*/ 0 h 838830"/>
              <a:gd name="connsiteX1" fmla="*/ 71792 w 1964826"/>
              <a:gd name="connsiteY1" fmla="*/ 0 h 838830"/>
              <a:gd name="connsiteX2" fmla="*/ 71792 w 1964826"/>
              <a:gd name="connsiteY2" fmla="*/ 26450 h 838830"/>
              <a:gd name="connsiteX3" fmla="*/ 185147 w 1964826"/>
              <a:gd name="connsiteY3" fmla="*/ 26450 h 838830"/>
              <a:gd name="connsiteX4" fmla="*/ 185147 w 1964826"/>
              <a:gd name="connsiteY4" fmla="*/ 41564 h 838830"/>
              <a:gd name="connsiteX5" fmla="*/ 226711 w 1964826"/>
              <a:gd name="connsiteY5" fmla="*/ 41564 h 838830"/>
              <a:gd name="connsiteX6" fmla="*/ 226711 w 1964826"/>
              <a:gd name="connsiteY6" fmla="*/ 75571 h 838830"/>
              <a:gd name="connsiteX7" fmla="*/ 306059 w 1964826"/>
              <a:gd name="connsiteY7" fmla="*/ 75571 h 838830"/>
              <a:gd name="connsiteX8" fmla="*/ 306059 w 1964826"/>
              <a:gd name="connsiteY8" fmla="*/ 94463 h 838830"/>
              <a:gd name="connsiteX9" fmla="*/ 438307 w 1964826"/>
              <a:gd name="connsiteY9" fmla="*/ 94463 h 838830"/>
              <a:gd name="connsiteX10" fmla="*/ 438307 w 1964826"/>
              <a:gd name="connsiteY10" fmla="*/ 132248 h 838830"/>
              <a:gd name="connsiteX11" fmla="*/ 483650 w 1964826"/>
              <a:gd name="connsiteY11" fmla="*/ 132248 h 838830"/>
              <a:gd name="connsiteX12" fmla="*/ 483650 w 1964826"/>
              <a:gd name="connsiteY12" fmla="*/ 154919 h 838830"/>
              <a:gd name="connsiteX13" fmla="*/ 506321 w 1964826"/>
              <a:gd name="connsiteY13" fmla="*/ 154919 h 838830"/>
              <a:gd name="connsiteX14" fmla="*/ 506321 w 1964826"/>
              <a:gd name="connsiteY14" fmla="*/ 192704 h 838830"/>
              <a:gd name="connsiteX15" fmla="*/ 566777 w 1964826"/>
              <a:gd name="connsiteY15" fmla="*/ 192704 h 838830"/>
              <a:gd name="connsiteX16" fmla="*/ 566777 w 1964826"/>
              <a:gd name="connsiteY16" fmla="*/ 204040 h 838830"/>
              <a:gd name="connsiteX17" fmla="*/ 672575 w 1964826"/>
              <a:gd name="connsiteY17" fmla="*/ 204040 h 838830"/>
              <a:gd name="connsiteX18" fmla="*/ 672575 w 1964826"/>
              <a:gd name="connsiteY18" fmla="*/ 249382 h 838830"/>
              <a:gd name="connsiteX19" fmla="*/ 887950 w 1964826"/>
              <a:gd name="connsiteY19" fmla="*/ 249382 h 838830"/>
              <a:gd name="connsiteX20" fmla="*/ 887950 w 1964826"/>
              <a:gd name="connsiteY20" fmla="*/ 343845 h 838830"/>
              <a:gd name="connsiteX21" fmla="*/ 944628 w 1964826"/>
              <a:gd name="connsiteY21" fmla="*/ 343845 h 838830"/>
              <a:gd name="connsiteX22" fmla="*/ 944628 w 1964826"/>
              <a:gd name="connsiteY22" fmla="*/ 366516 h 838830"/>
              <a:gd name="connsiteX23" fmla="*/ 993749 w 1964826"/>
              <a:gd name="connsiteY23" fmla="*/ 366516 h 838830"/>
              <a:gd name="connsiteX24" fmla="*/ 993749 w 1964826"/>
              <a:gd name="connsiteY24" fmla="*/ 408080 h 838830"/>
              <a:gd name="connsiteX25" fmla="*/ 1046648 w 1964826"/>
              <a:gd name="connsiteY25" fmla="*/ 408080 h 838830"/>
              <a:gd name="connsiteX26" fmla="*/ 1046648 w 1964826"/>
              <a:gd name="connsiteY26" fmla="*/ 442086 h 838830"/>
              <a:gd name="connsiteX27" fmla="*/ 1171339 w 1964826"/>
              <a:gd name="connsiteY27" fmla="*/ 442086 h 838830"/>
              <a:gd name="connsiteX28" fmla="*/ 1171339 w 1964826"/>
              <a:gd name="connsiteY28" fmla="*/ 442086 h 838830"/>
              <a:gd name="connsiteX29" fmla="*/ 1171339 w 1964826"/>
              <a:gd name="connsiteY29" fmla="*/ 476093 h 838830"/>
              <a:gd name="connsiteX30" fmla="*/ 1254466 w 1964826"/>
              <a:gd name="connsiteY30" fmla="*/ 476093 h 838830"/>
              <a:gd name="connsiteX31" fmla="*/ 1254466 w 1964826"/>
              <a:gd name="connsiteY31" fmla="*/ 498764 h 838830"/>
              <a:gd name="connsiteX32" fmla="*/ 1314922 w 1964826"/>
              <a:gd name="connsiteY32" fmla="*/ 498764 h 838830"/>
              <a:gd name="connsiteX33" fmla="*/ 1314922 w 1964826"/>
              <a:gd name="connsiteY33" fmla="*/ 510099 h 838830"/>
              <a:gd name="connsiteX34" fmla="*/ 1348929 w 1964826"/>
              <a:gd name="connsiteY34" fmla="*/ 513877 h 838830"/>
              <a:gd name="connsiteX35" fmla="*/ 1345150 w 1964826"/>
              <a:gd name="connsiteY35" fmla="*/ 547885 h 838830"/>
              <a:gd name="connsiteX36" fmla="*/ 1398050 w 1964826"/>
              <a:gd name="connsiteY36" fmla="*/ 544106 h 838830"/>
              <a:gd name="connsiteX37" fmla="*/ 1398050 w 1964826"/>
              <a:gd name="connsiteY37" fmla="*/ 562999 h 838830"/>
              <a:gd name="connsiteX38" fmla="*/ 1488734 w 1964826"/>
              <a:gd name="connsiteY38" fmla="*/ 562999 h 838830"/>
              <a:gd name="connsiteX39" fmla="*/ 1488734 w 1964826"/>
              <a:gd name="connsiteY39" fmla="*/ 615898 h 838830"/>
              <a:gd name="connsiteX40" fmla="*/ 1522740 w 1964826"/>
              <a:gd name="connsiteY40" fmla="*/ 615898 h 838830"/>
              <a:gd name="connsiteX41" fmla="*/ 1522740 w 1964826"/>
              <a:gd name="connsiteY41" fmla="*/ 615898 h 838830"/>
              <a:gd name="connsiteX42" fmla="*/ 1530297 w 1964826"/>
              <a:gd name="connsiteY42" fmla="*/ 627235 h 838830"/>
              <a:gd name="connsiteX43" fmla="*/ 1537855 w 1964826"/>
              <a:gd name="connsiteY43" fmla="*/ 646126 h 838830"/>
              <a:gd name="connsiteX44" fmla="*/ 1787236 w 1964826"/>
              <a:gd name="connsiteY44" fmla="*/ 646126 h 838830"/>
              <a:gd name="connsiteX45" fmla="*/ 1787236 w 1964826"/>
              <a:gd name="connsiteY45" fmla="*/ 691468 h 838830"/>
              <a:gd name="connsiteX46" fmla="*/ 1825021 w 1964826"/>
              <a:gd name="connsiteY46" fmla="*/ 691468 h 838830"/>
              <a:gd name="connsiteX47" fmla="*/ 1825021 w 1964826"/>
              <a:gd name="connsiteY47" fmla="*/ 710361 h 838830"/>
              <a:gd name="connsiteX48" fmla="*/ 1881699 w 1964826"/>
              <a:gd name="connsiteY48" fmla="*/ 710361 h 838830"/>
              <a:gd name="connsiteX49" fmla="*/ 1881699 w 1964826"/>
              <a:gd name="connsiteY49" fmla="*/ 751924 h 838830"/>
              <a:gd name="connsiteX50" fmla="*/ 1927041 w 1964826"/>
              <a:gd name="connsiteY50" fmla="*/ 751924 h 838830"/>
              <a:gd name="connsiteX51" fmla="*/ 1927041 w 1964826"/>
              <a:gd name="connsiteY51" fmla="*/ 816159 h 838830"/>
              <a:gd name="connsiteX52" fmla="*/ 1964826 w 1964826"/>
              <a:gd name="connsiteY52" fmla="*/ 816159 h 838830"/>
              <a:gd name="connsiteX53" fmla="*/ 1964826 w 1964826"/>
              <a:gd name="connsiteY53" fmla="*/ 838830 h 838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1964826" h="838830">
                <a:moveTo>
                  <a:pt x="0" y="0"/>
                </a:moveTo>
                <a:lnTo>
                  <a:pt x="71792" y="0"/>
                </a:lnTo>
                <a:lnTo>
                  <a:pt x="71792" y="26450"/>
                </a:lnTo>
                <a:lnTo>
                  <a:pt x="185147" y="26450"/>
                </a:lnTo>
                <a:lnTo>
                  <a:pt x="185147" y="41564"/>
                </a:lnTo>
                <a:lnTo>
                  <a:pt x="226711" y="41564"/>
                </a:lnTo>
                <a:lnTo>
                  <a:pt x="226711" y="75571"/>
                </a:lnTo>
                <a:lnTo>
                  <a:pt x="306059" y="75571"/>
                </a:lnTo>
                <a:lnTo>
                  <a:pt x="306059" y="94463"/>
                </a:lnTo>
                <a:lnTo>
                  <a:pt x="438307" y="94463"/>
                </a:lnTo>
                <a:lnTo>
                  <a:pt x="438307" y="132248"/>
                </a:lnTo>
                <a:lnTo>
                  <a:pt x="483650" y="132248"/>
                </a:lnTo>
                <a:lnTo>
                  <a:pt x="483650" y="154919"/>
                </a:lnTo>
                <a:lnTo>
                  <a:pt x="506321" y="154919"/>
                </a:lnTo>
                <a:lnTo>
                  <a:pt x="506321" y="192704"/>
                </a:lnTo>
                <a:lnTo>
                  <a:pt x="566777" y="192704"/>
                </a:lnTo>
                <a:lnTo>
                  <a:pt x="566777" y="204040"/>
                </a:lnTo>
                <a:lnTo>
                  <a:pt x="672575" y="204040"/>
                </a:lnTo>
                <a:lnTo>
                  <a:pt x="672575" y="249382"/>
                </a:lnTo>
                <a:lnTo>
                  <a:pt x="887950" y="249382"/>
                </a:lnTo>
                <a:lnTo>
                  <a:pt x="887950" y="343845"/>
                </a:lnTo>
                <a:lnTo>
                  <a:pt x="944628" y="343845"/>
                </a:lnTo>
                <a:lnTo>
                  <a:pt x="944628" y="366516"/>
                </a:lnTo>
                <a:lnTo>
                  <a:pt x="993749" y="366516"/>
                </a:lnTo>
                <a:lnTo>
                  <a:pt x="993749" y="408080"/>
                </a:lnTo>
                <a:lnTo>
                  <a:pt x="1046648" y="408080"/>
                </a:lnTo>
                <a:lnTo>
                  <a:pt x="1046648" y="442086"/>
                </a:lnTo>
                <a:lnTo>
                  <a:pt x="1171339" y="442086"/>
                </a:lnTo>
                <a:lnTo>
                  <a:pt x="1171339" y="442086"/>
                </a:lnTo>
                <a:lnTo>
                  <a:pt x="1171339" y="476093"/>
                </a:lnTo>
                <a:lnTo>
                  <a:pt x="1254466" y="476093"/>
                </a:lnTo>
                <a:lnTo>
                  <a:pt x="1254466" y="498764"/>
                </a:lnTo>
                <a:lnTo>
                  <a:pt x="1314922" y="498764"/>
                </a:lnTo>
                <a:lnTo>
                  <a:pt x="1314922" y="510099"/>
                </a:lnTo>
                <a:lnTo>
                  <a:pt x="1348929" y="513877"/>
                </a:lnTo>
                <a:lnTo>
                  <a:pt x="1345150" y="547885"/>
                </a:lnTo>
                <a:lnTo>
                  <a:pt x="1398050" y="544106"/>
                </a:lnTo>
                <a:lnTo>
                  <a:pt x="1398050" y="562999"/>
                </a:lnTo>
                <a:lnTo>
                  <a:pt x="1488734" y="562999"/>
                </a:lnTo>
                <a:lnTo>
                  <a:pt x="1488734" y="615898"/>
                </a:lnTo>
                <a:lnTo>
                  <a:pt x="1522740" y="615898"/>
                </a:lnTo>
                <a:lnTo>
                  <a:pt x="1522740" y="615898"/>
                </a:lnTo>
                <a:lnTo>
                  <a:pt x="1530297" y="627235"/>
                </a:lnTo>
                <a:lnTo>
                  <a:pt x="1537855" y="646126"/>
                </a:lnTo>
                <a:lnTo>
                  <a:pt x="1787236" y="646126"/>
                </a:lnTo>
                <a:lnTo>
                  <a:pt x="1787236" y="691468"/>
                </a:lnTo>
                <a:lnTo>
                  <a:pt x="1825021" y="691468"/>
                </a:lnTo>
                <a:lnTo>
                  <a:pt x="1825021" y="710361"/>
                </a:lnTo>
                <a:lnTo>
                  <a:pt x="1881699" y="710361"/>
                </a:lnTo>
                <a:lnTo>
                  <a:pt x="1881699" y="751924"/>
                </a:lnTo>
                <a:lnTo>
                  <a:pt x="1927041" y="751924"/>
                </a:lnTo>
                <a:lnTo>
                  <a:pt x="1927041" y="816159"/>
                </a:lnTo>
                <a:lnTo>
                  <a:pt x="1964826" y="816159"/>
                </a:lnTo>
                <a:lnTo>
                  <a:pt x="1964826" y="838830"/>
                </a:lnTo>
              </a:path>
            </a:pathLst>
          </a:custGeom>
          <a:noFill/>
          <a:ln w="28575">
            <a:solidFill>
              <a:schemeClr val="accent1"/>
            </a:solidFill>
            <a:miter lim="800000"/>
            <a:headEnd/>
            <a:tailEnd/>
          </a:ln>
        </p:spPr>
        <p:txBody>
          <a:bodyPr rtlCol="0" anchor="ctr"/>
          <a:lstStyle/>
          <a:p>
            <a:pPr algn="ctr"/>
            <a:endParaRPr lang="en-US"/>
          </a:p>
        </p:txBody>
      </p:sp>
      <p:sp>
        <p:nvSpPr>
          <p:cNvPr id="505" name="Freeform 504">
            <a:extLst>
              <a:ext uri="{FF2B5EF4-FFF2-40B4-BE49-F238E27FC236}">
                <a16:creationId xmlns:a16="http://schemas.microsoft.com/office/drawing/2014/main" id="{29538F16-ABBD-278A-AB85-8EACD7EDF288}"/>
              </a:ext>
            </a:extLst>
          </p:cNvPr>
          <p:cNvSpPr/>
          <p:nvPr/>
        </p:nvSpPr>
        <p:spPr bwMode="auto">
          <a:xfrm>
            <a:off x="7024255" y="1768344"/>
            <a:ext cx="2089517" cy="1182674"/>
          </a:xfrm>
          <a:custGeom>
            <a:avLst/>
            <a:gdLst>
              <a:gd name="connsiteX0" fmla="*/ 0 w 2089517"/>
              <a:gd name="connsiteY0" fmla="*/ 0 h 1182674"/>
              <a:gd name="connsiteX1" fmla="*/ 0 w 2089517"/>
              <a:gd name="connsiteY1" fmla="*/ 68013 h 1182674"/>
              <a:gd name="connsiteX2" fmla="*/ 162476 w 2089517"/>
              <a:gd name="connsiteY2" fmla="*/ 68013 h 1182674"/>
              <a:gd name="connsiteX3" fmla="*/ 162476 w 2089517"/>
              <a:gd name="connsiteY3" fmla="*/ 90684 h 1182674"/>
              <a:gd name="connsiteX4" fmla="*/ 215375 w 2089517"/>
              <a:gd name="connsiteY4" fmla="*/ 90684 h 1182674"/>
              <a:gd name="connsiteX5" fmla="*/ 215375 w 2089517"/>
              <a:gd name="connsiteY5" fmla="*/ 113355 h 1182674"/>
              <a:gd name="connsiteX6" fmla="*/ 256938 w 2089517"/>
              <a:gd name="connsiteY6" fmla="*/ 113355 h 1182674"/>
              <a:gd name="connsiteX7" fmla="*/ 256938 w 2089517"/>
              <a:gd name="connsiteY7" fmla="*/ 154919 h 1182674"/>
              <a:gd name="connsiteX8" fmla="*/ 404300 w 2089517"/>
              <a:gd name="connsiteY8" fmla="*/ 154919 h 1182674"/>
              <a:gd name="connsiteX9" fmla="*/ 404300 w 2089517"/>
              <a:gd name="connsiteY9" fmla="*/ 260717 h 1182674"/>
              <a:gd name="connsiteX10" fmla="*/ 449643 w 2089517"/>
              <a:gd name="connsiteY10" fmla="*/ 260717 h 1182674"/>
              <a:gd name="connsiteX11" fmla="*/ 449643 w 2089517"/>
              <a:gd name="connsiteY11" fmla="*/ 328730 h 1182674"/>
              <a:gd name="connsiteX12" fmla="*/ 695246 w 2089517"/>
              <a:gd name="connsiteY12" fmla="*/ 328730 h 1182674"/>
              <a:gd name="connsiteX13" fmla="*/ 695246 w 2089517"/>
              <a:gd name="connsiteY13" fmla="*/ 377851 h 1182674"/>
              <a:gd name="connsiteX14" fmla="*/ 767038 w 2089517"/>
              <a:gd name="connsiteY14" fmla="*/ 377851 h 1182674"/>
              <a:gd name="connsiteX15" fmla="*/ 767038 w 2089517"/>
              <a:gd name="connsiteY15" fmla="*/ 438307 h 1182674"/>
              <a:gd name="connsiteX16" fmla="*/ 861500 w 2089517"/>
              <a:gd name="connsiteY16" fmla="*/ 438307 h 1182674"/>
              <a:gd name="connsiteX17" fmla="*/ 861500 w 2089517"/>
              <a:gd name="connsiteY17" fmla="*/ 578112 h 1182674"/>
              <a:gd name="connsiteX18" fmla="*/ 921957 w 2089517"/>
              <a:gd name="connsiteY18" fmla="*/ 578112 h 1182674"/>
              <a:gd name="connsiteX19" fmla="*/ 921957 w 2089517"/>
              <a:gd name="connsiteY19" fmla="*/ 668796 h 1182674"/>
              <a:gd name="connsiteX20" fmla="*/ 971077 w 2089517"/>
              <a:gd name="connsiteY20" fmla="*/ 668796 h 1182674"/>
              <a:gd name="connsiteX21" fmla="*/ 971077 w 2089517"/>
              <a:gd name="connsiteY21" fmla="*/ 695246 h 1182674"/>
              <a:gd name="connsiteX22" fmla="*/ 1216681 w 2089517"/>
              <a:gd name="connsiteY22" fmla="*/ 695246 h 1182674"/>
              <a:gd name="connsiteX23" fmla="*/ 1216681 w 2089517"/>
              <a:gd name="connsiteY23" fmla="*/ 751924 h 1182674"/>
              <a:gd name="connsiteX24" fmla="*/ 1269580 w 2089517"/>
              <a:gd name="connsiteY24" fmla="*/ 751924 h 1182674"/>
              <a:gd name="connsiteX25" fmla="*/ 1269580 w 2089517"/>
              <a:gd name="connsiteY25" fmla="*/ 785930 h 1182674"/>
              <a:gd name="connsiteX26" fmla="*/ 1303586 w 2089517"/>
              <a:gd name="connsiteY26" fmla="*/ 785930 h 1182674"/>
              <a:gd name="connsiteX27" fmla="*/ 1303586 w 2089517"/>
              <a:gd name="connsiteY27" fmla="*/ 808601 h 1182674"/>
              <a:gd name="connsiteX28" fmla="*/ 1413163 w 2089517"/>
              <a:gd name="connsiteY28" fmla="*/ 808601 h 1182674"/>
              <a:gd name="connsiteX29" fmla="*/ 1413163 w 2089517"/>
              <a:gd name="connsiteY29" fmla="*/ 857722 h 1182674"/>
              <a:gd name="connsiteX30" fmla="*/ 1458505 w 2089517"/>
              <a:gd name="connsiteY30" fmla="*/ 857722 h 1182674"/>
              <a:gd name="connsiteX31" fmla="*/ 1458505 w 2089517"/>
              <a:gd name="connsiteY31" fmla="*/ 899286 h 1182674"/>
              <a:gd name="connsiteX32" fmla="*/ 1545411 w 2089517"/>
              <a:gd name="connsiteY32" fmla="*/ 899286 h 1182674"/>
              <a:gd name="connsiteX33" fmla="*/ 1545411 w 2089517"/>
              <a:gd name="connsiteY33" fmla="*/ 918178 h 1182674"/>
              <a:gd name="connsiteX34" fmla="*/ 1749451 w 2089517"/>
              <a:gd name="connsiteY34" fmla="*/ 918178 h 1182674"/>
              <a:gd name="connsiteX35" fmla="*/ 1749451 w 2089517"/>
              <a:gd name="connsiteY35" fmla="*/ 974856 h 1182674"/>
              <a:gd name="connsiteX36" fmla="*/ 1836357 w 2089517"/>
              <a:gd name="connsiteY36" fmla="*/ 974856 h 1182674"/>
              <a:gd name="connsiteX37" fmla="*/ 1836357 w 2089517"/>
              <a:gd name="connsiteY37" fmla="*/ 974856 h 1182674"/>
              <a:gd name="connsiteX38" fmla="*/ 1877921 w 2089517"/>
              <a:gd name="connsiteY38" fmla="*/ 1016420 h 1182674"/>
              <a:gd name="connsiteX39" fmla="*/ 1911927 w 2089517"/>
              <a:gd name="connsiteY39" fmla="*/ 1016420 h 1182674"/>
              <a:gd name="connsiteX40" fmla="*/ 1911927 w 2089517"/>
              <a:gd name="connsiteY40" fmla="*/ 1095768 h 1182674"/>
              <a:gd name="connsiteX41" fmla="*/ 1953490 w 2089517"/>
              <a:gd name="connsiteY41" fmla="*/ 1095768 h 1182674"/>
              <a:gd name="connsiteX42" fmla="*/ 1953490 w 2089517"/>
              <a:gd name="connsiteY42" fmla="*/ 1133554 h 1182674"/>
              <a:gd name="connsiteX43" fmla="*/ 1998833 w 2089517"/>
              <a:gd name="connsiteY43" fmla="*/ 1133554 h 1182674"/>
              <a:gd name="connsiteX44" fmla="*/ 1998833 w 2089517"/>
              <a:gd name="connsiteY44" fmla="*/ 1156225 h 1182674"/>
              <a:gd name="connsiteX45" fmla="*/ 2089517 w 2089517"/>
              <a:gd name="connsiteY45" fmla="*/ 1156225 h 1182674"/>
              <a:gd name="connsiteX46" fmla="*/ 2089517 w 2089517"/>
              <a:gd name="connsiteY46" fmla="*/ 1182674 h 1182674"/>
              <a:gd name="connsiteX0" fmla="*/ 0 w 2089517"/>
              <a:gd name="connsiteY0" fmla="*/ 0 h 1182674"/>
              <a:gd name="connsiteX1" fmla="*/ 0 w 2089517"/>
              <a:gd name="connsiteY1" fmla="*/ 68013 h 1182674"/>
              <a:gd name="connsiteX2" fmla="*/ 162476 w 2089517"/>
              <a:gd name="connsiteY2" fmla="*/ 68013 h 1182674"/>
              <a:gd name="connsiteX3" fmla="*/ 162476 w 2089517"/>
              <a:gd name="connsiteY3" fmla="*/ 90684 h 1182674"/>
              <a:gd name="connsiteX4" fmla="*/ 215375 w 2089517"/>
              <a:gd name="connsiteY4" fmla="*/ 90684 h 1182674"/>
              <a:gd name="connsiteX5" fmla="*/ 215375 w 2089517"/>
              <a:gd name="connsiteY5" fmla="*/ 113355 h 1182674"/>
              <a:gd name="connsiteX6" fmla="*/ 256938 w 2089517"/>
              <a:gd name="connsiteY6" fmla="*/ 113355 h 1182674"/>
              <a:gd name="connsiteX7" fmla="*/ 256938 w 2089517"/>
              <a:gd name="connsiteY7" fmla="*/ 154919 h 1182674"/>
              <a:gd name="connsiteX8" fmla="*/ 404300 w 2089517"/>
              <a:gd name="connsiteY8" fmla="*/ 154919 h 1182674"/>
              <a:gd name="connsiteX9" fmla="*/ 404300 w 2089517"/>
              <a:gd name="connsiteY9" fmla="*/ 260717 h 1182674"/>
              <a:gd name="connsiteX10" fmla="*/ 449643 w 2089517"/>
              <a:gd name="connsiteY10" fmla="*/ 260717 h 1182674"/>
              <a:gd name="connsiteX11" fmla="*/ 449643 w 2089517"/>
              <a:gd name="connsiteY11" fmla="*/ 328730 h 1182674"/>
              <a:gd name="connsiteX12" fmla="*/ 695246 w 2089517"/>
              <a:gd name="connsiteY12" fmla="*/ 328730 h 1182674"/>
              <a:gd name="connsiteX13" fmla="*/ 695246 w 2089517"/>
              <a:gd name="connsiteY13" fmla="*/ 377851 h 1182674"/>
              <a:gd name="connsiteX14" fmla="*/ 767038 w 2089517"/>
              <a:gd name="connsiteY14" fmla="*/ 377851 h 1182674"/>
              <a:gd name="connsiteX15" fmla="*/ 767038 w 2089517"/>
              <a:gd name="connsiteY15" fmla="*/ 438307 h 1182674"/>
              <a:gd name="connsiteX16" fmla="*/ 861500 w 2089517"/>
              <a:gd name="connsiteY16" fmla="*/ 438307 h 1182674"/>
              <a:gd name="connsiteX17" fmla="*/ 861500 w 2089517"/>
              <a:gd name="connsiteY17" fmla="*/ 578112 h 1182674"/>
              <a:gd name="connsiteX18" fmla="*/ 921957 w 2089517"/>
              <a:gd name="connsiteY18" fmla="*/ 578112 h 1182674"/>
              <a:gd name="connsiteX19" fmla="*/ 921957 w 2089517"/>
              <a:gd name="connsiteY19" fmla="*/ 668796 h 1182674"/>
              <a:gd name="connsiteX20" fmla="*/ 971077 w 2089517"/>
              <a:gd name="connsiteY20" fmla="*/ 668796 h 1182674"/>
              <a:gd name="connsiteX21" fmla="*/ 971077 w 2089517"/>
              <a:gd name="connsiteY21" fmla="*/ 695246 h 1182674"/>
              <a:gd name="connsiteX22" fmla="*/ 1216681 w 2089517"/>
              <a:gd name="connsiteY22" fmla="*/ 695246 h 1182674"/>
              <a:gd name="connsiteX23" fmla="*/ 1216681 w 2089517"/>
              <a:gd name="connsiteY23" fmla="*/ 751924 h 1182674"/>
              <a:gd name="connsiteX24" fmla="*/ 1269580 w 2089517"/>
              <a:gd name="connsiteY24" fmla="*/ 751924 h 1182674"/>
              <a:gd name="connsiteX25" fmla="*/ 1269580 w 2089517"/>
              <a:gd name="connsiteY25" fmla="*/ 785930 h 1182674"/>
              <a:gd name="connsiteX26" fmla="*/ 1303586 w 2089517"/>
              <a:gd name="connsiteY26" fmla="*/ 785930 h 1182674"/>
              <a:gd name="connsiteX27" fmla="*/ 1303586 w 2089517"/>
              <a:gd name="connsiteY27" fmla="*/ 808601 h 1182674"/>
              <a:gd name="connsiteX28" fmla="*/ 1413163 w 2089517"/>
              <a:gd name="connsiteY28" fmla="*/ 808601 h 1182674"/>
              <a:gd name="connsiteX29" fmla="*/ 1413163 w 2089517"/>
              <a:gd name="connsiteY29" fmla="*/ 857722 h 1182674"/>
              <a:gd name="connsiteX30" fmla="*/ 1458505 w 2089517"/>
              <a:gd name="connsiteY30" fmla="*/ 857722 h 1182674"/>
              <a:gd name="connsiteX31" fmla="*/ 1458505 w 2089517"/>
              <a:gd name="connsiteY31" fmla="*/ 899286 h 1182674"/>
              <a:gd name="connsiteX32" fmla="*/ 1545411 w 2089517"/>
              <a:gd name="connsiteY32" fmla="*/ 899286 h 1182674"/>
              <a:gd name="connsiteX33" fmla="*/ 1545411 w 2089517"/>
              <a:gd name="connsiteY33" fmla="*/ 918178 h 1182674"/>
              <a:gd name="connsiteX34" fmla="*/ 1749451 w 2089517"/>
              <a:gd name="connsiteY34" fmla="*/ 918178 h 1182674"/>
              <a:gd name="connsiteX35" fmla="*/ 1749451 w 2089517"/>
              <a:gd name="connsiteY35" fmla="*/ 974856 h 1182674"/>
              <a:gd name="connsiteX36" fmla="*/ 1836357 w 2089517"/>
              <a:gd name="connsiteY36" fmla="*/ 974856 h 1182674"/>
              <a:gd name="connsiteX37" fmla="*/ 1836357 w 2089517"/>
              <a:gd name="connsiteY37" fmla="*/ 974856 h 1182674"/>
              <a:gd name="connsiteX38" fmla="*/ 1840136 w 2089517"/>
              <a:gd name="connsiteY38" fmla="*/ 1005084 h 1182674"/>
              <a:gd name="connsiteX39" fmla="*/ 1911927 w 2089517"/>
              <a:gd name="connsiteY39" fmla="*/ 1016420 h 1182674"/>
              <a:gd name="connsiteX40" fmla="*/ 1911927 w 2089517"/>
              <a:gd name="connsiteY40" fmla="*/ 1095768 h 1182674"/>
              <a:gd name="connsiteX41" fmla="*/ 1953490 w 2089517"/>
              <a:gd name="connsiteY41" fmla="*/ 1095768 h 1182674"/>
              <a:gd name="connsiteX42" fmla="*/ 1953490 w 2089517"/>
              <a:gd name="connsiteY42" fmla="*/ 1133554 h 1182674"/>
              <a:gd name="connsiteX43" fmla="*/ 1998833 w 2089517"/>
              <a:gd name="connsiteY43" fmla="*/ 1133554 h 1182674"/>
              <a:gd name="connsiteX44" fmla="*/ 1998833 w 2089517"/>
              <a:gd name="connsiteY44" fmla="*/ 1156225 h 1182674"/>
              <a:gd name="connsiteX45" fmla="*/ 2089517 w 2089517"/>
              <a:gd name="connsiteY45" fmla="*/ 1156225 h 1182674"/>
              <a:gd name="connsiteX46" fmla="*/ 2089517 w 2089517"/>
              <a:gd name="connsiteY46" fmla="*/ 1182674 h 1182674"/>
              <a:gd name="connsiteX0" fmla="*/ 0 w 2089517"/>
              <a:gd name="connsiteY0" fmla="*/ 0 h 1182674"/>
              <a:gd name="connsiteX1" fmla="*/ 0 w 2089517"/>
              <a:gd name="connsiteY1" fmla="*/ 68013 h 1182674"/>
              <a:gd name="connsiteX2" fmla="*/ 162476 w 2089517"/>
              <a:gd name="connsiteY2" fmla="*/ 68013 h 1182674"/>
              <a:gd name="connsiteX3" fmla="*/ 162476 w 2089517"/>
              <a:gd name="connsiteY3" fmla="*/ 90684 h 1182674"/>
              <a:gd name="connsiteX4" fmla="*/ 215375 w 2089517"/>
              <a:gd name="connsiteY4" fmla="*/ 90684 h 1182674"/>
              <a:gd name="connsiteX5" fmla="*/ 215375 w 2089517"/>
              <a:gd name="connsiteY5" fmla="*/ 113355 h 1182674"/>
              <a:gd name="connsiteX6" fmla="*/ 256938 w 2089517"/>
              <a:gd name="connsiteY6" fmla="*/ 113355 h 1182674"/>
              <a:gd name="connsiteX7" fmla="*/ 256938 w 2089517"/>
              <a:gd name="connsiteY7" fmla="*/ 154919 h 1182674"/>
              <a:gd name="connsiteX8" fmla="*/ 404300 w 2089517"/>
              <a:gd name="connsiteY8" fmla="*/ 154919 h 1182674"/>
              <a:gd name="connsiteX9" fmla="*/ 404300 w 2089517"/>
              <a:gd name="connsiteY9" fmla="*/ 260717 h 1182674"/>
              <a:gd name="connsiteX10" fmla="*/ 449643 w 2089517"/>
              <a:gd name="connsiteY10" fmla="*/ 260717 h 1182674"/>
              <a:gd name="connsiteX11" fmla="*/ 449643 w 2089517"/>
              <a:gd name="connsiteY11" fmla="*/ 328730 h 1182674"/>
              <a:gd name="connsiteX12" fmla="*/ 695246 w 2089517"/>
              <a:gd name="connsiteY12" fmla="*/ 328730 h 1182674"/>
              <a:gd name="connsiteX13" fmla="*/ 695246 w 2089517"/>
              <a:gd name="connsiteY13" fmla="*/ 377851 h 1182674"/>
              <a:gd name="connsiteX14" fmla="*/ 767038 w 2089517"/>
              <a:gd name="connsiteY14" fmla="*/ 377851 h 1182674"/>
              <a:gd name="connsiteX15" fmla="*/ 767038 w 2089517"/>
              <a:gd name="connsiteY15" fmla="*/ 438307 h 1182674"/>
              <a:gd name="connsiteX16" fmla="*/ 861500 w 2089517"/>
              <a:gd name="connsiteY16" fmla="*/ 438307 h 1182674"/>
              <a:gd name="connsiteX17" fmla="*/ 861500 w 2089517"/>
              <a:gd name="connsiteY17" fmla="*/ 578112 h 1182674"/>
              <a:gd name="connsiteX18" fmla="*/ 921957 w 2089517"/>
              <a:gd name="connsiteY18" fmla="*/ 578112 h 1182674"/>
              <a:gd name="connsiteX19" fmla="*/ 921957 w 2089517"/>
              <a:gd name="connsiteY19" fmla="*/ 668796 h 1182674"/>
              <a:gd name="connsiteX20" fmla="*/ 971077 w 2089517"/>
              <a:gd name="connsiteY20" fmla="*/ 668796 h 1182674"/>
              <a:gd name="connsiteX21" fmla="*/ 971077 w 2089517"/>
              <a:gd name="connsiteY21" fmla="*/ 695246 h 1182674"/>
              <a:gd name="connsiteX22" fmla="*/ 1216681 w 2089517"/>
              <a:gd name="connsiteY22" fmla="*/ 695246 h 1182674"/>
              <a:gd name="connsiteX23" fmla="*/ 1216681 w 2089517"/>
              <a:gd name="connsiteY23" fmla="*/ 751924 h 1182674"/>
              <a:gd name="connsiteX24" fmla="*/ 1269580 w 2089517"/>
              <a:gd name="connsiteY24" fmla="*/ 751924 h 1182674"/>
              <a:gd name="connsiteX25" fmla="*/ 1269580 w 2089517"/>
              <a:gd name="connsiteY25" fmla="*/ 785930 h 1182674"/>
              <a:gd name="connsiteX26" fmla="*/ 1303586 w 2089517"/>
              <a:gd name="connsiteY26" fmla="*/ 785930 h 1182674"/>
              <a:gd name="connsiteX27" fmla="*/ 1303586 w 2089517"/>
              <a:gd name="connsiteY27" fmla="*/ 808601 h 1182674"/>
              <a:gd name="connsiteX28" fmla="*/ 1413163 w 2089517"/>
              <a:gd name="connsiteY28" fmla="*/ 808601 h 1182674"/>
              <a:gd name="connsiteX29" fmla="*/ 1413163 w 2089517"/>
              <a:gd name="connsiteY29" fmla="*/ 857722 h 1182674"/>
              <a:gd name="connsiteX30" fmla="*/ 1458505 w 2089517"/>
              <a:gd name="connsiteY30" fmla="*/ 857722 h 1182674"/>
              <a:gd name="connsiteX31" fmla="*/ 1458505 w 2089517"/>
              <a:gd name="connsiteY31" fmla="*/ 899286 h 1182674"/>
              <a:gd name="connsiteX32" fmla="*/ 1545411 w 2089517"/>
              <a:gd name="connsiteY32" fmla="*/ 899286 h 1182674"/>
              <a:gd name="connsiteX33" fmla="*/ 1545411 w 2089517"/>
              <a:gd name="connsiteY33" fmla="*/ 918178 h 1182674"/>
              <a:gd name="connsiteX34" fmla="*/ 1749451 w 2089517"/>
              <a:gd name="connsiteY34" fmla="*/ 918178 h 1182674"/>
              <a:gd name="connsiteX35" fmla="*/ 1749451 w 2089517"/>
              <a:gd name="connsiteY35" fmla="*/ 974856 h 1182674"/>
              <a:gd name="connsiteX36" fmla="*/ 1836357 w 2089517"/>
              <a:gd name="connsiteY36" fmla="*/ 974856 h 1182674"/>
              <a:gd name="connsiteX37" fmla="*/ 1836357 w 2089517"/>
              <a:gd name="connsiteY37" fmla="*/ 974856 h 1182674"/>
              <a:gd name="connsiteX38" fmla="*/ 1840136 w 2089517"/>
              <a:gd name="connsiteY38" fmla="*/ 1005084 h 1182674"/>
              <a:gd name="connsiteX39" fmla="*/ 1908149 w 2089517"/>
              <a:gd name="connsiteY39" fmla="*/ 1008863 h 1182674"/>
              <a:gd name="connsiteX40" fmla="*/ 1911927 w 2089517"/>
              <a:gd name="connsiteY40" fmla="*/ 1095768 h 1182674"/>
              <a:gd name="connsiteX41" fmla="*/ 1953490 w 2089517"/>
              <a:gd name="connsiteY41" fmla="*/ 1095768 h 1182674"/>
              <a:gd name="connsiteX42" fmla="*/ 1953490 w 2089517"/>
              <a:gd name="connsiteY42" fmla="*/ 1133554 h 1182674"/>
              <a:gd name="connsiteX43" fmla="*/ 1998833 w 2089517"/>
              <a:gd name="connsiteY43" fmla="*/ 1133554 h 1182674"/>
              <a:gd name="connsiteX44" fmla="*/ 1998833 w 2089517"/>
              <a:gd name="connsiteY44" fmla="*/ 1156225 h 1182674"/>
              <a:gd name="connsiteX45" fmla="*/ 2089517 w 2089517"/>
              <a:gd name="connsiteY45" fmla="*/ 1156225 h 1182674"/>
              <a:gd name="connsiteX46" fmla="*/ 2089517 w 2089517"/>
              <a:gd name="connsiteY46" fmla="*/ 1182674 h 1182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2089517" h="1182674">
                <a:moveTo>
                  <a:pt x="0" y="0"/>
                </a:moveTo>
                <a:lnTo>
                  <a:pt x="0" y="68013"/>
                </a:lnTo>
                <a:lnTo>
                  <a:pt x="162476" y="68013"/>
                </a:lnTo>
                <a:lnTo>
                  <a:pt x="162476" y="90684"/>
                </a:lnTo>
                <a:lnTo>
                  <a:pt x="215375" y="90684"/>
                </a:lnTo>
                <a:lnTo>
                  <a:pt x="215375" y="113355"/>
                </a:lnTo>
                <a:lnTo>
                  <a:pt x="256938" y="113355"/>
                </a:lnTo>
                <a:lnTo>
                  <a:pt x="256938" y="154919"/>
                </a:lnTo>
                <a:lnTo>
                  <a:pt x="404300" y="154919"/>
                </a:lnTo>
                <a:lnTo>
                  <a:pt x="404300" y="260717"/>
                </a:lnTo>
                <a:lnTo>
                  <a:pt x="449643" y="260717"/>
                </a:lnTo>
                <a:lnTo>
                  <a:pt x="449643" y="328730"/>
                </a:lnTo>
                <a:lnTo>
                  <a:pt x="695246" y="328730"/>
                </a:lnTo>
                <a:lnTo>
                  <a:pt x="695246" y="377851"/>
                </a:lnTo>
                <a:lnTo>
                  <a:pt x="767038" y="377851"/>
                </a:lnTo>
                <a:lnTo>
                  <a:pt x="767038" y="438307"/>
                </a:lnTo>
                <a:lnTo>
                  <a:pt x="861500" y="438307"/>
                </a:lnTo>
                <a:lnTo>
                  <a:pt x="861500" y="578112"/>
                </a:lnTo>
                <a:lnTo>
                  <a:pt x="921957" y="578112"/>
                </a:lnTo>
                <a:lnTo>
                  <a:pt x="921957" y="668796"/>
                </a:lnTo>
                <a:lnTo>
                  <a:pt x="971077" y="668796"/>
                </a:lnTo>
                <a:lnTo>
                  <a:pt x="971077" y="695246"/>
                </a:lnTo>
                <a:lnTo>
                  <a:pt x="1216681" y="695246"/>
                </a:lnTo>
                <a:lnTo>
                  <a:pt x="1216681" y="751924"/>
                </a:lnTo>
                <a:lnTo>
                  <a:pt x="1269580" y="751924"/>
                </a:lnTo>
                <a:lnTo>
                  <a:pt x="1269580" y="785930"/>
                </a:lnTo>
                <a:lnTo>
                  <a:pt x="1303586" y="785930"/>
                </a:lnTo>
                <a:lnTo>
                  <a:pt x="1303586" y="808601"/>
                </a:lnTo>
                <a:lnTo>
                  <a:pt x="1413163" y="808601"/>
                </a:lnTo>
                <a:lnTo>
                  <a:pt x="1413163" y="857722"/>
                </a:lnTo>
                <a:lnTo>
                  <a:pt x="1458505" y="857722"/>
                </a:lnTo>
                <a:lnTo>
                  <a:pt x="1458505" y="899286"/>
                </a:lnTo>
                <a:lnTo>
                  <a:pt x="1545411" y="899286"/>
                </a:lnTo>
                <a:lnTo>
                  <a:pt x="1545411" y="918178"/>
                </a:lnTo>
                <a:lnTo>
                  <a:pt x="1749451" y="918178"/>
                </a:lnTo>
                <a:lnTo>
                  <a:pt x="1749451" y="974856"/>
                </a:lnTo>
                <a:lnTo>
                  <a:pt x="1836357" y="974856"/>
                </a:lnTo>
                <a:lnTo>
                  <a:pt x="1836357" y="974856"/>
                </a:lnTo>
                <a:lnTo>
                  <a:pt x="1840136" y="1005084"/>
                </a:lnTo>
                <a:lnTo>
                  <a:pt x="1908149" y="1008863"/>
                </a:lnTo>
                <a:lnTo>
                  <a:pt x="1911927" y="1095768"/>
                </a:lnTo>
                <a:lnTo>
                  <a:pt x="1953490" y="1095768"/>
                </a:lnTo>
                <a:lnTo>
                  <a:pt x="1953490" y="1133554"/>
                </a:lnTo>
                <a:lnTo>
                  <a:pt x="1998833" y="1133554"/>
                </a:lnTo>
                <a:lnTo>
                  <a:pt x="1998833" y="1156225"/>
                </a:lnTo>
                <a:lnTo>
                  <a:pt x="2089517" y="1156225"/>
                </a:lnTo>
                <a:lnTo>
                  <a:pt x="2089517" y="1182674"/>
                </a:lnTo>
              </a:path>
            </a:pathLst>
          </a:custGeom>
          <a:noFill/>
          <a:ln w="28575">
            <a:solidFill>
              <a:schemeClr val="accent3"/>
            </a:solidFill>
            <a:miter lim="800000"/>
            <a:headEnd/>
            <a:tailEnd/>
          </a:ln>
        </p:spPr>
        <p:txBody>
          <a:bodyPr rtlCol="0" anchor="ctr"/>
          <a:lstStyle/>
          <a:p>
            <a:pPr algn="ctr"/>
            <a:endParaRPr lang="en-US"/>
          </a:p>
        </p:txBody>
      </p:sp>
      <p:grpSp>
        <p:nvGrpSpPr>
          <p:cNvPr id="549" name="Group 548">
            <a:extLst>
              <a:ext uri="{FF2B5EF4-FFF2-40B4-BE49-F238E27FC236}">
                <a16:creationId xmlns:a16="http://schemas.microsoft.com/office/drawing/2014/main" id="{B23C6234-5863-B565-9C44-9EA23C8F9B40}"/>
              </a:ext>
            </a:extLst>
          </p:cNvPr>
          <p:cNvGrpSpPr/>
          <p:nvPr/>
        </p:nvGrpSpPr>
        <p:grpSpPr>
          <a:xfrm>
            <a:off x="7373628" y="1862332"/>
            <a:ext cx="3712527" cy="1292726"/>
            <a:chOff x="7373628" y="1862332"/>
            <a:chExt cx="3712527" cy="1292726"/>
          </a:xfrm>
        </p:grpSpPr>
        <p:sp>
          <p:nvSpPr>
            <p:cNvPr id="504" name="Freeform 503">
              <a:extLst>
                <a:ext uri="{FF2B5EF4-FFF2-40B4-BE49-F238E27FC236}">
                  <a16:creationId xmlns:a16="http://schemas.microsoft.com/office/drawing/2014/main" id="{980278C5-6068-112F-7B83-480994EDB823}"/>
                </a:ext>
              </a:extLst>
            </p:cNvPr>
            <p:cNvSpPr/>
            <p:nvPr/>
          </p:nvSpPr>
          <p:spPr bwMode="auto">
            <a:xfrm>
              <a:off x="9102436" y="2947240"/>
              <a:ext cx="1983719" cy="207818"/>
            </a:xfrm>
            <a:custGeom>
              <a:avLst/>
              <a:gdLst>
                <a:gd name="connsiteX0" fmla="*/ 1983719 w 1983719"/>
                <a:gd name="connsiteY0" fmla="*/ 207818 h 207818"/>
                <a:gd name="connsiteX1" fmla="*/ 940850 w 1983719"/>
                <a:gd name="connsiteY1" fmla="*/ 207818 h 207818"/>
                <a:gd name="connsiteX2" fmla="*/ 940850 w 1983719"/>
                <a:gd name="connsiteY2" fmla="*/ 177590 h 207818"/>
                <a:gd name="connsiteX3" fmla="*/ 831273 w 1983719"/>
                <a:gd name="connsiteY3" fmla="*/ 177590 h 207818"/>
                <a:gd name="connsiteX4" fmla="*/ 831273 w 1983719"/>
                <a:gd name="connsiteY4" fmla="*/ 143583 h 207818"/>
                <a:gd name="connsiteX5" fmla="*/ 589448 w 1983719"/>
                <a:gd name="connsiteY5" fmla="*/ 143583 h 207818"/>
                <a:gd name="connsiteX6" fmla="*/ 589448 w 1983719"/>
                <a:gd name="connsiteY6" fmla="*/ 105798 h 207818"/>
                <a:gd name="connsiteX7" fmla="*/ 445865 w 1983719"/>
                <a:gd name="connsiteY7" fmla="*/ 105798 h 207818"/>
                <a:gd name="connsiteX8" fmla="*/ 445865 w 1983719"/>
                <a:gd name="connsiteY8" fmla="*/ 86905 h 207818"/>
                <a:gd name="connsiteX9" fmla="*/ 400523 w 1983719"/>
                <a:gd name="connsiteY9" fmla="*/ 86905 h 207818"/>
                <a:gd name="connsiteX10" fmla="*/ 400523 w 1983719"/>
                <a:gd name="connsiteY10" fmla="*/ 86905 h 207818"/>
                <a:gd name="connsiteX11" fmla="*/ 400523 w 1983719"/>
                <a:gd name="connsiteY11" fmla="*/ 86905 h 207818"/>
                <a:gd name="connsiteX12" fmla="*/ 400523 w 1983719"/>
                <a:gd name="connsiteY12" fmla="*/ 52899 h 207818"/>
                <a:gd name="connsiteX13" fmla="*/ 362738 w 1983719"/>
                <a:gd name="connsiteY13" fmla="*/ 52899 h 207818"/>
                <a:gd name="connsiteX14" fmla="*/ 362738 w 1983719"/>
                <a:gd name="connsiteY14" fmla="*/ 41563 h 207818"/>
                <a:gd name="connsiteX15" fmla="*/ 136027 w 1983719"/>
                <a:gd name="connsiteY15" fmla="*/ 41563 h 207818"/>
                <a:gd name="connsiteX16" fmla="*/ 136027 w 1983719"/>
                <a:gd name="connsiteY16" fmla="*/ 0 h 207818"/>
                <a:gd name="connsiteX17" fmla="*/ 0 w 1983719"/>
                <a:gd name="connsiteY17" fmla="*/ 0 h 207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83719" h="207818">
                  <a:moveTo>
                    <a:pt x="1983719" y="207818"/>
                  </a:moveTo>
                  <a:lnTo>
                    <a:pt x="940850" y="207818"/>
                  </a:lnTo>
                  <a:lnTo>
                    <a:pt x="940850" y="177590"/>
                  </a:lnTo>
                  <a:lnTo>
                    <a:pt x="831273" y="177590"/>
                  </a:lnTo>
                  <a:lnTo>
                    <a:pt x="831273" y="143583"/>
                  </a:lnTo>
                  <a:lnTo>
                    <a:pt x="589448" y="143583"/>
                  </a:lnTo>
                  <a:lnTo>
                    <a:pt x="589448" y="105798"/>
                  </a:lnTo>
                  <a:lnTo>
                    <a:pt x="445865" y="105798"/>
                  </a:lnTo>
                  <a:lnTo>
                    <a:pt x="445865" y="86905"/>
                  </a:lnTo>
                  <a:lnTo>
                    <a:pt x="400523" y="86905"/>
                  </a:lnTo>
                  <a:lnTo>
                    <a:pt x="400523" y="86905"/>
                  </a:lnTo>
                  <a:lnTo>
                    <a:pt x="400523" y="86905"/>
                  </a:lnTo>
                  <a:lnTo>
                    <a:pt x="400523" y="52899"/>
                  </a:lnTo>
                  <a:lnTo>
                    <a:pt x="362738" y="52899"/>
                  </a:lnTo>
                  <a:lnTo>
                    <a:pt x="362738" y="41563"/>
                  </a:lnTo>
                  <a:lnTo>
                    <a:pt x="136027" y="41563"/>
                  </a:lnTo>
                  <a:lnTo>
                    <a:pt x="136027" y="0"/>
                  </a:lnTo>
                  <a:lnTo>
                    <a:pt x="0" y="0"/>
                  </a:lnTo>
                </a:path>
              </a:pathLst>
            </a:custGeom>
            <a:noFill/>
            <a:ln w="28575">
              <a:solidFill>
                <a:schemeClr val="accent3"/>
              </a:solidFill>
              <a:miter lim="800000"/>
              <a:headEnd/>
              <a:tailEnd/>
            </a:ln>
          </p:spPr>
          <p:txBody>
            <a:bodyPr rtlCol="0" anchor="ctr"/>
            <a:lstStyle/>
            <a:p>
              <a:pPr algn="ctr"/>
              <a:endParaRPr lang="en-US"/>
            </a:p>
          </p:txBody>
        </p:sp>
        <p:cxnSp>
          <p:nvCxnSpPr>
            <p:cNvPr id="508" name="Straight Connector 507">
              <a:extLst>
                <a:ext uri="{FF2B5EF4-FFF2-40B4-BE49-F238E27FC236}">
                  <a16:creationId xmlns:a16="http://schemas.microsoft.com/office/drawing/2014/main" id="{F11D8855-54AD-8E8A-9CF2-7106B105DB2E}"/>
                </a:ext>
              </a:extLst>
            </p:cNvPr>
            <p:cNvCxnSpPr>
              <a:cxnSpLocks/>
            </p:cNvCxnSpPr>
            <p:nvPr/>
          </p:nvCxnSpPr>
          <p:spPr bwMode="auto">
            <a:xfrm>
              <a:off x="7373628" y="186233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EEC91581-2EEE-9699-DE7E-43E9D9D7091B}"/>
                </a:ext>
              </a:extLst>
            </p:cNvPr>
            <p:cNvCxnSpPr>
              <a:cxnSpLocks/>
            </p:cNvCxnSpPr>
            <p:nvPr/>
          </p:nvCxnSpPr>
          <p:spPr bwMode="auto">
            <a:xfrm>
              <a:off x="7458015" y="196939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436712D1-0835-F144-BDD7-94374BE6D8AE}"/>
                </a:ext>
              </a:extLst>
            </p:cNvPr>
            <p:cNvCxnSpPr>
              <a:cxnSpLocks/>
            </p:cNvCxnSpPr>
            <p:nvPr/>
          </p:nvCxnSpPr>
          <p:spPr bwMode="auto">
            <a:xfrm>
              <a:off x="7527288" y="203866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93B9A22D-4414-3D61-E2F5-2F160F8A8E69}"/>
                </a:ext>
              </a:extLst>
            </p:cNvPr>
            <p:cNvCxnSpPr>
              <a:cxnSpLocks/>
            </p:cNvCxnSpPr>
            <p:nvPr/>
          </p:nvCxnSpPr>
          <p:spPr bwMode="auto">
            <a:xfrm>
              <a:off x="7558775" y="203614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9A5DC329-C187-1AE5-DDD6-32FAF9AF6FE8}"/>
                </a:ext>
              </a:extLst>
            </p:cNvPr>
            <p:cNvCxnSpPr>
              <a:cxnSpLocks/>
            </p:cNvCxnSpPr>
            <p:nvPr/>
          </p:nvCxnSpPr>
          <p:spPr bwMode="auto">
            <a:xfrm>
              <a:off x="8126812" y="240769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A027D011-1876-0779-8C02-1B786D400AB7}"/>
                </a:ext>
              </a:extLst>
            </p:cNvPr>
            <p:cNvCxnSpPr>
              <a:cxnSpLocks/>
            </p:cNvCxnSpPr>
            <p:nvPr/>
          </p:nvCxnSpPr>
          <p:spPr bwMode="auto">
            <a:xfrm>
              <a:off x="8925337" y="271123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42C72ED2-D29B-AD04-B971-33CD433E5D5F}"/>
                </a:ext>
              </a:extLst>
            </p:cNvPr>
            <p:cNvCxnSpPr>
              <a:cxnSpLocks/>
            </p:cNvCxnSpPr>
            <p:nvPr/>
          </p:nvCxnSpPr>
          <p:spPr bwMode="auto">
            <a:xfrm>
              <a:off x="8964382" y="281073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A1084F51-2F00-BC53-DF72-F9FB84A79B29}"/>
                </a:ext>
              </a:extLst>
            </p:cNvPr>
            <p:cNvCxnSpPr>
              <a:cxnSpLocks/>
            </p:cNvCxnSpPr>
            <p:nvPr/>
          </p:nvCxnSpPr>
          <p:spPr bwMode="auto">
            <a:xfrm>
              <a:off x="9230137" y="2883790"/>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AEC5CD79-795C-0B06-ED66-6B27612F546A}"/>
                </a:ext>
              </a:extLst>
            </p:cNvPr>
            <p:cNvCxnSpPr>
              <a:cxnSpLocks/>
            </p:cNvCxnSpPr>
            <p:nvPr/>
          </p:nvCxnSpPr>
          <p:spPr bwMode="auto">
            <a:xfrm>
              <a:off x="9378758" y="2919056"/>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FCA4BF0B-382F-1264-34AF-F94D712CD5EA}"/>
                </a:ext>
              </a:extLst>
            </p:cNvPr>
            <p:cNvCxnSpPr>
              <a:cxnSpLocks/>
            </p:cNvCxnSpPr>
            <p:nvPr/>
          </p:nvCxnSpPr>
          <p:spPr bwMode="auto">
            <a:xfrm>
              <a:off x="9414025" y="292031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2452F593-801C-5131-E0AB-0BB70390CA3E}"/>
                </a:ext>
              </a:extLst>
            </p:cNvPr>
            <p:cNvCxnSpPr>
              <a:cxnSpLocks/>
            </p:cNvCxnSpPr>
            <p:nvPr/>
          </p:nvCxnSpPr>
          <p:spPr bwMode="auto">
            <a:xfrm>
              <a:off x="9449291" y="292535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A4D3E4D5-5926-D0D9-878A-9C46D43224C2}"/>
                </a:ext>
              </a:extLst>
            </p:cNvPr>
            <p:cNvCxnSpPr>
              <a:cxnSpLocks/>
            </p:cNvCxnSpPr>
            <p:nvPr/>
          </p:nvCxnSpPr>
          <p:spPr bwMode="auto">
            <a:xfrm>
              <a:off x="9473222" y="293794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BF4547FA-07FA-9837-4456-2433E0B06616}"/>
                </a:ext>
              </a:extLst>
            </p:cNvPr>
            <p:cNvCxnSpPr>
              <a:cxnSpLocks/>
            </p:cNvCxnSpPr>
            <p:nvPr/>
          </p:nvCxnSpPr>
          <p:spPr bwMode="auto">
            <a:xfrm>
              <a:off x="9516045" y="2973214"/>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2FF88891-2289-A1FE-C9CC-77FAB764F11C}"/>
                </a:ext>
              </a:extLst>
            </p:cNvPr>
            <p:cNvCxnSpPr>
              <a:cxnSpLocks/>
            </p:cNvCxnSpPr>
            <p:nvPr/>
          </p:nvCxnSpPr>
          <p:spPr bwMode="auto">
            <a:xfrm>
              <a:off x="9736458" y="302737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7E1E875F-4FD7-5C7A-1236-7B928934809D}"/>
                </a:ext>
              </a:extLst>
            </p:cNvPr>
            <p:cNvCxnSpPr>
              <a:cxnSpLocks/>
            </p:cNvCxnSpPr>
            <p:nvPr/>
          </p:nvCxnSpPr>
          <p:spPr bwMode="auto">
            <a:xfrm>
              <a:off x="9650812" y="2994625"/>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0EE9B0CA-7ADD-69B3-2038-945BB8F9D1C5}"/>
                </a:ext>
              </a:extLst>
            </p:cNvPr>
            <p:cNvCxnSpPr>
              <a:cxnSpLocks/>
            </p:cNvCxnSpPr>
            <p:nvPr/>
          </p:nvCxnSpPr>
          <p:spPr bwMode="auto">
            <a:xfrm>
              <a:off x="9678521" y="299210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F846A4B4-EBB9-9FEA-0F9C-E166D071C003}"/>
                </a:ext>
              </a:extLst>
            </p:cNvPr>
            <p:cNvCxnSpPr>
              <a:cxnSpLocks/>
            </p:cNvCxnSpPr>
            <p:nvPr/>
          </p:nvCxnSpPr>
          <p:spPr bwMode="auto">
            <a:xfrm>
              <a:off x="9789357" y="3027373"/>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7433C4E6-7C1F-FE23-0008-00DA5ED02C2F}"/>
                </a:ext>
              </a:extLst>
            </p:cNvPr>
            <p:cNvCxnSpPr>
              <a:cxnSpLocks/>
            </p:cNvCxnSpPr>
            <p:nvPr/>
          </p:nvCxnSpPr>
          <p:spPr bwMode="auto">
            <a:xfrm>
              <a:off x="9824623" y="302863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2616748D-C14E-0130-7422-C88EFC3A9FFA}"/>
                </a:ext>
              </a:extLst>
            </p:cNvPr>
            <p:cNvCxnSpPr>
              <a:cxnSpLocks/>
            </p:cNvCxnSpPr>
            <p:nvPr/>
          </p:nvCxnSpPr>
          <p:spPr bwMode="auto">
            <a:xfrm>
              <a:off x="9875003" y="302989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88AE3E57-2CF0-109B-2E4D-845A48BF2667}"/>
                </a:ext>
              </a:extLst>
            </p:cNvPr>
            <p:cNvCxnSpPr>
              <a:cxnSpLocks/>
            </p:cNvCxnSpPr>
            <p:nvPr/>
          </p:nvCxnSpPr>
          <p:spPr bwMode="auto">
            <a:xfrm>
              <a:off x="9906491" y="3031152"/>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726C5B51-916A-A0EC-1627-7F6A33608BA1}"/>
                </a:ext>
              </a:extLst>
            </p:cNvPr>
            <p:cNvCxnSpPr>
              <a:cxnSpLocks/>
            </p:cNvCxnSpPr>
            <p:nvPr/>
          </p:nvCxnSpPr>
          <p:spPr bwMode="auto">
            <a:xfrm>
              <a:off x="9971985" y="306641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4C9E8015-A52F-29C4-3D10-3E75874C33D3}"/>
                </a:ext>
              </a:extLst>
            </p:cNvPr>
            <p:cNvCxnSpPr>
              <a:cxnSpLocks/>
            </p:cNvCxnSpPr>
            <p:nvPr/>
          </p:nvCxnSpPr>
          <p:spPr bwMode="auto">
            <a:xfrm>
              <a:off x="10037479" y="3067677"/>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AE3D9B12-AA79-037A-6A55-F2096260188F}"/>
                </a:ext>
              </a:extLst>
            </p:cNvPr>
            <p:cNvCxnSpPr>
              <a:cxnSpLocks/>
            </p:cNvCxnSpPr>
            <p:nvPr/>
          </p:nvCxnSpPr>
          <p:spPr bwMode="auto">
            <a:xfrm>
              <a:off x="10118087"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6F31AB6E-0922-4785-7DCC-0330F88D06B4}"/>
                </a:ext>
              </a:extLst>
            </p:cNvPr>
            <p:cNvCxnSpPr>
              <a:cxnSpLocks/>
            </p:cNvCxnSpPr>
            <p:nvPr/>
          </p:nvCxnSpPr>
          <p:spPr bwMode="auto">
            <a:xfrm>
              <a:off x="10149575"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B11CD74A-AF4B-0EFF-268D-C0E60E32CFFE}"/>
                </a:ext>
              </a:extLst>
            </p:cNvPr>
            <p:cNvCxnSpPr>
              <a:cxnSpLocks/>
            </p:cNvCxnSpPr>
            <p:nvPr/>
          </p:nvCxnSpPr>
          <p:spPr bwMode="auto">
            <a:xfrm>
              <a:off x="10192398"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3D06EC97-9156-6DD9-3E09-5674CA02A9BF}"/>
                </a:ext>
              </a:extLst>
            </p:cNvPr>
            <p:cNvCxnSpPr>
              <a:cxnSpLocks/>
            </p:cNvCxnSpPr>
            <p:nvPr/>
          </p:nvCxnSpPr>
          <p:spPr bwMode="auto">
            <a:xfrm>
              <a:off x="10227665"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5CD1A0DD-A9F1-6A3F-9241-F4FA24742DB4}"/>
                </a:ext>
              </a:extLst>
            </p:cNvPr>
            <p:cNvCxnSpPr>
              <a:cxnSpLocks/>
            </p:cNvCxnSpPr>
            <p:nvPr/>
          </p:nvCxnSpPr>
          <p:spPr bwMode="auto">
            <a:xfrm>
              <a:off x="10312051"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C98B1D12-482E-AD2E-5050-17DD0078AA91}"/>
                </a:ext>
              </a:extLst>
            </p:cNvPr>
            <p:cNvCxnSpPr>
              <a:cxnSpLocks/>
            </p:cNvCxnSpPr>
            <p:nvPr/>
          </p:nvCxnSpPr>
          <p:spPr bwMode="auto">
            <a:xfrm>
              <a:off x="11072792"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BBB5BCC1-7780-0932-7477-56716BAF49CB}"/>
                </a:ext>
              </a:extLst>
            </p:cNvPr>
            <p:cNvCxnSpPr>
              <a:cxnSpLocks/>
            </p:cNvCxnSpPr>
            <p:nvPr/>
          </p:nvCxnSpPr>
          <p:spPr bwMode="auto">
            <a:xfrm>
              <a:off x="10356134"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86214EC3-4F11-A577-3747-E198CC7F53DE}"/>
                </a:ext>
              </a:extLst>
            </p:cNvPr>
            <p:cNvCxnSpPr>
              <a:cxnSpLocks/>
            </p:cNvCxnSpPr>
            <p:nvPr/>
          </p:nvCxnSpPr>
          <p:spPr bwMode="auto">
            <a:xfrm>
              <a:off x="10398957"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60177AE0-2F11-A14E-18CD-44A955ED8061}"/>
                </a:ext>
              </a:extLst>
            </p:cNvPr>
            <p:cNvCxnSpPr>
              <a:cxnSpLocks/>
            </p:cNvCxnSpPr>
            <p:nvPr/>
          </p:nvCxnSpPr>
          <p:spPr bwMode="auto">
            <a:xfrm>
              <a:off x="10449337"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4D78A7F6-9028-5635-FEC0-30ED5BC95780}"/>
                </a:ext>
              </a:extLst>
            </p:cNvPr>
            <p:cNvCxnSpPr>
              <a:cxnSpLocks/>
            </p:cNvCxnSpPr>
            <p:nvPr/>
          </p:nvCxnSpPr>
          <p:spPr bwMode="auto">
            <a:xfrm>
              <a:off x="10488382"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CF231BEB-F632-FA88-D12A-E3B25FB50941}"/>
                </a:ext>
              </a:extLst>
            </p:cNvPr>
            <p:cNvCxnSpPr>
              <a:cxnSpLocks/>
            </p:cNvCxnSpPr>
            <p:nvPr/>
          </p:nvCxnSpPr>
          <p:spPr bwMode="auto">
            <a:xfrm>
              <a:off x="10534984"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5CC6D627-E9AB-4D5B-F720-C7A1B5412F64}"/>
                </a:ext>
              </a:extLst>
            </p:cNvPr>
            <p:cNvCxnSpPr>
              <a:cxnSpLocks/>
            </p:cNvCxnSpPr>
            <p:nvPr/>
          </p:nvCxnSpPr>
          <p:spPr bwMode="auto">
            <a:xfrm>
              <a:off x="10584104"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ABACB653-B09D-5485-4518-A7E8A3A74E03}"/>
                </a:ext>
              </a:extLst>
            </p:cNvPr>
            <p:cNvCxnSpPr>
              <a:cxnSpLocks/>
            </p:cNvCxnSpPr>
            <p:nvPr/>
          </p:nvCxnSpPr>
          <p:spPr bwMode="auto">
            <a:xfrm>
              <a:off x="10638263"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F33371AF-D533-1B49-76BF-99ED7793409D}"/>
                </a:ext>
              </a:extLst>
            </p:cNvPr>
            <p:cNvCxnSpPr>
              <a:cxnSpLocks/>
            </p:cNvCxnSpPr>
            <p:nvPr/>
          </p:nvCxnSpPr>
          <p:spPr bwMode="auto">
            <a:xfrm>
              <a:off x="10688643"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3BE4B0F6-45C4-25BB-8631-C7194E7EA5ED}"/>
                </a:ext>
              </a:extLst>
            </p:cNvPr>
            <p:cNvCxnSpPr>
              <a:cxnSpLocks/>
            </p:cNvCxnSpPr>
            <p:nvPr/>
          </p:nvCxnSpPr>
          <p:spPr bwMode="auto">
            <a:xfrm>
              <a:off x="10754138"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807018D6-D9D3-B561-96F1-DB8DFCD32BAD}"/>
                </a:ext>
              </a:extLst>
            </p:cNvPr>
            <p:cNvCxnSpPr>
              <a:cxnSpLocks/>
            </p:cNvCxnSpPr>
            <p:nvPr/>
          </p:nvCxnSpPr>
          <p:spPr bwMode="auto">
            <a:xfrm>
              <a:off x="10815854"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75949C9D-DBEF-F939-5E7D-B77A9ADF069A}"/>
                </a:ext>
              </a:extLst>
            </p:cNvPr>
            <p:cNvCxnSpPr>
              <a:cxnSpLocks/>
            </p:cNvCxnSpPr>
            <p:nvPr/>
          </p:nvCxnSpPr>
          <p:spPr bwMode="auto">
            <a:xfrm>
              <a:off x="10775549"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E6FB8DE0-ACAE-536F-A327-F517B4CDEFDF}"/>
                </a:ext>
              </a:extLst>
            </p:cNvPr>
            <p:cNvCxnSpPr>
              <a:cxnSpLocks/>
            </p:cNvCxnSpPr>
            <p:nvPr/>
          </p:nvCxnSpPr>
          <p:spPr bwMode="auto">
            <a:xfrm>
              <a:off x="10867493" y="3086569"/>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38FFB912-27C3-3C01-A55F-93E38D249791}"/>
                </a:ext>
              </a:extLst>
            </p:cNvPr>
            <p:cNvCxnSpPr>
              <a:cxnSpLocks/>
            </p:cNvCxnSpPr>
            <p:nvPr/>
          </p:nvCxnSpPr>
          <p:spPr bwMode="auto">
            <a:xfrm>
              <a:off x="10891424" y="3086569"/>
              <a:ext cx="0" cy="68048"/>
            </a:xfrm>
            <a:prstGeom prst="line">
              <a:avLst/>
            </a:prstGeom>
            <a:noFill/>
            <a:ln w="28575" cap="flat" cmpd="sng" algn="ctr">
              <a:solidFill>
                <a:schemeClr val="accent3"/>
              </a:solidFill>
              <a:prstDash val="solid"/>
              <a:round/>
              <a:headEnd type="none" w="med" len="med"/>
              <a:tailEnd type="none" w="med" len="med"/>
            </a:ln>
            <a:effectLst/>
          </p:spPr>
        </p:cxnSp>
      </p:grpSp>
      <p:grpSp>
        <p:nvGrpSpPr>
          <p:cNvPr id="593" name="Group 592">
            <a:extLst>
              <a:ext uri="{FF2B5EF4-FFF2-40B4-BE49-F238E27FC236}">
                <a16:creationId xmlns:a16="http://schemas.microsoft.com/office/drawing/2014/main" id="{05A2BB19-3BAF-961E-9D95-864C54D624EB}"/>
              </a:ext>
            </a:extLst>
          </p:cNvPr>
          <p:cNvGrpSpPr/>
          <p:nvPr/>
        </p:nvGrpSpPr>
        <p:grpSpPr>
          <a:xfrm>
            <a:off x="7051195" y="1709931"/>
            <a:ext cx="3857862" cy="1170114"/>
            <a:chOff x="7051195" y="1709931"/>
            <a:chExt cx="3857862" cy="1170114"/>
          </a:xfrm>
        </p:grpSpPr>
        <p:cxnSp>
          <p:nvCxnSpPr>
            <p:cNvPr id="506" name="Straight Connector 505">
              <a:extLst>
                <a:ext uri="{FF2B5EF4-FFF2-40B4-BE49-F238E27FC236}">
                  <a16:creationId xmlns:a16="http://schemas.microsoft.com/office/drawing/2014/main" id="{1D5EC4B2-11CE-E9BD-11CA-690CF33A71E5}"/>
                </a:ext>
              </a:extLst>
            </p:cNvPr>
            <p:cNvCxnSpPr>
              <a:cxnSpLocks/>
            </p:cNvCxnSpPr>
            <p:nvPr/>
          </p:nvCxnSpPr>
          <p:spPr bwMode="auto">
            <a:xfrm>
              <a:off x="7051195" y="1770388"/>
              <a:ext cx="0" cy="68048"/>
            </a:xfrm>
            <a:prstGeom prst="line">
              <a:avLst/>
            </a:prstGeom>
            <a:noFill/>
            <a:ln w="28575" cap="flat" cmpd="sng" algn="ctr">
              <a:solidFill>
                <a:schemeClr val="accent3"/>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C552AADC-187D-38FC-996C-5DE9B8688A23}"/>
                </a:ext>
              </a:extLst>
            </p:cNvPr>
            <p:cNvCxnSpPr>
              <a:cxnSpLocks/>
            </p:cNvCxnSpPr>
            <p:nvPr/>
          </p:nvCxnSpPr>
          <p:spPr bwMode="auto">
            <a:xfrm>
              <a:off x="7062531" y="170993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3D7D60BD-329D-05D8-AAA0-61389EB7060C}"/>
                </a:ext>
              </a:extLst>
            </p:cNvPr>
            <p:cNvCxnSpPr>
              <a:cxnSpLocks/>
            </p:cNvCxnSpPr>
            <p:nvPr/>
          </p:nvCxnSpPr>
          <p:spPr bwMode="auto">
            <a:xfrm>
              <a:off x="7479427" y="18547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D6B81B8D-889A-52E6-EBCE-49F56D451D06}"/>
                </a:ext>
              </a:extLst>
            </p:cNvPr>
            <p:cNvCxnSpPr>
              <a:cxnSpLocks/>
            </p:cNvCxnSpPr>
            <p:nvPr/>
          </p:nvCxnSpPr>
          <p:spPr bwMode="auto">
            <a:xfrm>
              <a:off x="8024792" y="211297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CD1F21F8-D136-8AD8-AB9F-808E455D3A35}"/>
                </a:ext>
              </a:extLst>
            </p:cNvPr>
            <p:cNvCxnSpPr>
              <a:cxnSpLocks/>
            </p:cNvCxnSpPr>
            <p:nvPr/>
          </p:nvCxnSpPr>
          <p:spPr bwMode="auto">
            <a:xfrm>
              <a:off x="8320776" y="221625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0D66013B-F5E5-FFFE-B168-C9BF4646471D}"/>
                </a:ext>
              </a:extLst>
            </p:cNvPr>
            <p:cNvCxnSpPr>
              <a:cxnSpLocks/>
            </p:cNvCxnSpPr>
            <p:nvPr/>
          </p:nvCxnSpPr>
          <p:spPr bwMode="auto">
            <a:xfrm>
              <a:off x="8473175" y="227041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061399AD-44B2-3E45-2743-A2038ED87826}"/>
                </a:ext>
              </a:extLst>
            </p:cNvPr>
            <p:cNvCxnSpPr>
              <a:cxnSpLocks/>
            </p:cNvCxnSpPr>
            <p:nvPr/>
          </p:nvCxnSpPr>
          <p:spPr bwMode="auto">
            <a:xfrm>
              <a:off x="8606683" y="235101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3FA1304F-CDE7-51C6-D318-53524D858113}"/>
                </a:ext>
              </a:extLst>
            </p:cNvPr>
            <p:cNvCxnSpPr>
              <a:cxnSpLocks/>
            </p:cNvCxnSpPr>
            <p:nvPr/>
          </p:nvCxnSpPr>
          <p:spPr bwMode="auto">
            <a:xfrm>
              <a:off x="8672177" y="234850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A817F839-1278-E336-96D2-67BC1CF752D0}"/>
                </a:ext>
              </a:extLst>
            </p:cNvPr>
            <p:cNvCxnSpPr>
              <a:cxnSpLocks/>
            </p:cNvCxnSpPr>
            <p:nvPr/>
          </p:nvCxnSpPr>
          <p:spPr bwMode="auto">
            <a:xfrm>
              <a:off x="8903926" y="245178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22DB19FB-54E7-0234-597E-04DE37B26209}"/>
                </a:ext>
              </a:extLst>
            </p:cNvPr>
            <p:cNvCxnSpPr>
              <a:cxnSpLocks/>
            </p:cNvCxnSpPr>
            <p:nvPr/>
          </p:nvCxnSpPr>
          <p:spPr bwMode="auto">
            <a:xfrm>
              <a:off x="8950528" y="251727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7D5CCFC8-8314-7ABA-2C5D-F29BF99688BA}"/>
                </a:ext>
              </a:extLst>
            </p:cNvPr>
            <p:cNvCxnSpPr>
              <a:cxnSpLocks/>
            </p:cNvCxnSpPr>
            <p:nvPr/>
          </p:nvCxnSpPr>
          <p:spPr bwMode="auto">
            <a:xfrm>
              <a:off x="8993351" y="253742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E709899B-F9CA-5684-204D-0BD03714D7DC}"/>
                </a:ext>
              </a:extLst>
            </p:cNvPr>
            <p:cNvCxnSpPr>
              <a:cxnSpLocks/>
            </p:cNvCxnSpPr>
            <p:nvPr/>
          </p:nvCxnSpPr>
          <p:spPr bwMode="auto">
            <a:xfrm>
              <a:off x="9123079" y="253490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1C151582-C269-D237-8A81-3C957968F100}"/>
                </a:ext>
              </a:extLst>
            </p:cNvPr>
            <p:cNvCxnSpPr>
              <a:cxnSpLocks/>
            </p:cNvCxnSpPr>
            <p:nvPr/>
          </p:nvCxnSpPr>
          <p:spPr bwMode="auto">
            <a:xfrm>
              <a:off x="9233916" y="25399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552D58E5-B8F5-B7B7-9E19-4180D395253D}"/>
                </a:ext>
              </a:extLst>
            </p:cNvPr>
            <p:cNvCxnSpPr>
              <a:cxnSpLocks/>
            </p:cNvCxnSpPr>
            <p:nvPr/>
          </p:nvCxnSpPr>
          <p:spPr bwMode="auto">
            <a:xfrm>
              <a:off x="9563906" y="257898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2EA99B09-D8AD-3457-1D74-CD9BCC8AE739}"/>
                </a:ext>
              </a:extLst>
            </p:cNvPr>
            <p:cNvCxnSpPr>
              <a:cxnSpLocks/>
            </p:cNvCxnSpPr>
            <p:nvPr/>
          </p:nvCxnSpPr>
          <p:spPr bwMode="auto">
            <a:xfrm>
              <a:off x="9296891" y="256891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C1EB7379-7899-697E-B4BD-BC0B9F51E4C6}"/>
                </a:ext>
              </a:extLst>
            </p:cNvPr>
            <p:cNvCxnSpPr>
              <a:cxnSpLocks/>
            </p:cNvCxnSpPr>
            <p:nvPr/>
          </p:nvCxnSpPr>
          <p:spPr bwMode="auto">
            <a:xfrm>
              <a:off x="9332158" y="257017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6548E5A0-18A2-8E55-9BFC-2FC41CE635B1}"/>
                </a:ext>
              </a:extLst>
            </p:cNvPr>
            <p:cNvCxnSpPr>
              <a:cxnSpLocks/>
            </p:cNvCxnSpPr>
            <p:nvPr/>
          </p:nvCxnSpPr>
          <p:spPr bwMode="auto">
            <a:xfrm>
              <a:off x="9367423" y="257143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491E7382-2B8C-C3A8-BD80-787E8DD02DDD}"/>
                </a:ext>
              </a:extLst>
            </p:cNvPr>
            <p:cNvCxnSpPr>
              <a:cxnSpLocks/>
            </p:cNvCxnSpPr>
            <p:nvPr/>
          </p:nvCxnSpPr>
          <p:spPr bwMode="auto">
            <a:xfrm>
              <a:off x="9406468" y="257269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8838DD58-81B1-B3A5-D211-03F813A3A07B}"/>
                </a:ext>
              </a:extLst>
            </p:cNvPr>
            <p:cNvCxnSpPr>
              <a:cxnSpLocks/>
            </p:cNvCxnSpPr>
            <p:nvPr/>
          </p:nvCxnSpPr>
          <p:spPr bwMode="auto">
            <a:xfrm>
              <a:off x="9456849" y="257395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D8D6F907-A4C4-CA58-A017-C364E58BF64A}"/>
                </a:ext>
              </a:extLst>
            </p:cNvPr>
            <p:cNvCxnSpPr>
              <a:cxnSpLocks/>
            </p:cNvCxnSpPr>
            <p:nvPr/>
          </p:nvCxnSpPr>
          <p:spPr bwMode="auto">
            <a:xfrm>
              <a:off x="9484558" y="2575211"/>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4AED8449-35C7-C227-D3CE-E7EA0B80170E}"/>
                </a:ext>
              </a:extLst>
            </p:cNvPr>
            <p:cNvCxnSpPr>
              <a:cxnSpLocks/>
            </p:cNvCxnSpPr>
            <p:nvPr/>
          </p:nvCxnSpPr>
          <p:spPr bwMode="auto">
            <a:xfrm>
              <a:off x="9636958" y="257647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9079EC0D-2369-956C-E51B-F6A5A0AD22A5}"/>
                </a:ext>
              </a:extLst>
            </p:cNvPr>
            <p:cNvCxnSpPr>
              <a:cxnSpLocks/>
            </p:cNvCxnSpPr>
            <p:nvPr/>
          </p:nvCxnSpPr>
          <p:spPr bwMode="auto">
            <a:xfrm>
              <a:off x="9664667" y="257772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6EDF34A0-21B1-E650-27D5-CAE946A9F7AD}"/>
                </a:ext>
              </a:extLst>
            </p:cNvPr>
            <p:cNvCxnSpPr>
              <a:cxnSpLocks/>
            </p:cNvCxnSpPr>
            <p:nvPr/>
          </p:nvCxnSpPr>
          <p:spPr bwMode="auto">
            <a:xfrm>
              <a:off x="9767946" y="257898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FA486C58-BCC2-0112-63F5-A989B760CCF6}"/>
                </a:ext>
              </a:extLst>
            </p:cNvPr>
            <p:cNvCxnSpPr>
              <a:cxnSpLocks/>
            </p:cNvCxnSpPr>
            <p:nvPr/>
          </p:nvCxnSpPr>
          <p:spPr bwMode="auto">
            <a:xfrm>
              <a:off x="9712528" y="2576470"/>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7D3087B9-5031-B3A0-5FF1-86B90399F2B3}"/>
                </a:ext>
              </a:extLst>
            </p:cNvPr>
            <p:cNvCxnSpPr>
              <a:cxnSpLocks/>
            </p:cNvCxnSpPr>
            <p:nvPr/>
          </p:nvCxnSpPr>
          <p:spPr bwMode="auto">
            <a:xfrm>
              <a:off x="9793137" y="260795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A5A48A3C-3585-9D74-921F-D22B1EE24ACE}"/>
                </a:ext>
              </a:extLst>
            </p:cNvPr>
            <p:cNvCxnSpPr>
              <a:cxnSpLocks/>
            </p:cNvCxnSpPr>
            <p:nvPr/>
          </p:nvCxnSpPr>
          <p:spPr bwMode="auto">
            <a:xfrm>
              <a:off x="9881302" y="260921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FE39669D-FD0E-6748-FE0A-694B0252E94E}"/>
                </a:ext>
              </a:extLst>
            </p:cNvPr>
            <p:cNvCxnSpPr>
              <a:cxnSpLocks/>
            </p:cNvCxnSpPr>
            <p:nvPr/>
          </p:nvCxnSpPr>
          <p:spPr bwMode="auto">
            <a:xfrm>
              <a:off x="9943018" y="261047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85C5122D-A85F-3656-1ED1-7BECF8D10285}"/>
                </a:ext>
              </a:extLst>
            </p:cNvPr>
            <p:cNvCxnSpPr>
              <a:cxnSpLocks/>
            </p:cNvCxnSpPr>
            <p:nvPr/>
          </p:nvCxnSpPr>
          <p:spPr bwMode="auto">
            <a:xfrm>
              <a:off x="9910271" y="2611736"/>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A9102B51-CE56-C6B8-62FE-D86E7A78A14E}"/>
                </a:ext>
              </a:extLst>
            </p:cNvPr>
            <p:cNvCxnSpPr>
              <a:cxnSpLocks/>
            </p:cNvCxnSpPr>
            <p:nvPr/>
          </p:nvCxnSpPr>
          <p:spPr bwMode="auto">
            <a:xfrm>
              <a:off x="9971987" y="26545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9C2FCB22-B843-AE87-8801-5CBDAF626878}"/>
                </a:ext>
              </a:extLst>
            </p:cNvPr>
            <p:cNvCxnSpPr>
              <a:cxnSpLocks/>
            </p:cNvCxnSpPr>
            <p:nvPr/>
          </p:nvCxnSpPr>
          <p:spPr bwMode="auto">
            <a:xfrm>
              <a:off x="10011031" y="269360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A3A3BF84-9489-9AD4-71D4-B67C335DEB77}"/>
                </a:ext>
              </a:extLst>
            </p:cNvPr>
            <p:cNvCxnSpPr>
              <a:cxnSpLocks/>
            </p:cNvCxnSpPr>
            <p:nvPr/>
          </p:nvCxnSpPr>
          <p:spPr bwMode="auto">
            <a:xfrm>
              <a:off x="10087861" y="269486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07F24EC1-2B8C-0F81-7F4F-504560C53DF6}"/>
                </a:ext>
              </a:extLst>
            </p:cNvPr>
            <p:cNvCxnSpPr>
              <a:cxnSpLocks/>
            </p:cNvCxnSpPr>
            <p:nvPr/>
          </p:nvCxnSpPr>
          <p:spPr bwMode="auto">
            <a:xfrm>
              <a:off x="10134463" y="2692344"/>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D47D4B8B-D7D0-0D92-7DA6-8788F0978B7F}"/>
                </a:ext>
              </a:extLst>
            </p:cNvPr>
            <p:cNvCxnSpPr>
              <a:cxnSpLocks/>
            </p:cNvCxnSpPr>
            <p:nvPr/>
          </p:nvCxnSpPr>
          <p:spPr bwMode="auto">
            <a:xfrm>
              <a:off x="10241521" y="26936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2F164081-3A94-546B-A55F-9A942BAA3DE8}"/>
                </a:ext>
              </a:extLst>
            </p:cNvPr>
            <p:cNvCxnSpPr>
              <a:cxnSpLocks/>
            </p:cNvCxnSpPr>
            <p:nvPr/>
          </p:nvCxnSpPr>
          <p:spPr bwMode="auto">
            <a:xfrm>
              <a:off x="10337243" y="269486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5B66AD15-04F1-BF2A-8FDE-4B5CE054A7A8}"/>
                </a:ext>
              </a:extLst>
            </p:cNvPr>
            <p:cNvCxnSpPr>
              <a:cxnSpLocks/>
            </p:cNvCxnSpPr>
            <p:nvPr/>
          </p:nvCxnSpPr>
          <p:spPr bwMode="auto">
            <a:xfrm>
              <a:off x="10402737" y="2696122"/>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04E5C950-0831-BCCB-BF8D-861E7D9F7BD7}"/>
                </a:ext>
              </a:extLst>
            </p:cNvPr>
            <p:cNvCxnSpPr>
              <a:cxnSpLocks/>
            </p:cNvCxnSpPr>
            <p:nvPr/>
          </p:nvCxnSpPr>
          <p:spPr bwMode="auto">
            <a:xfrm>
              <a:off x="10369990" y="2693603"/>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15BA0043-8641-D132-6587-8C42341BB954}"/>
                </a:ext>
              </a:extLst>
            </p:cNvPr>
            <p:cNvCxnSpPr>
              <a:cxnSpLocks/>
            </p:cNvCxnSpPr>
            <p:nvPr/>
          </p:nvCxnSpPr>
          <p:spPr bwMode="auto">
            <a:xfrm>
              <a:off x="10443041" y="280821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8CEEC489-B2E7-3411-A0C0-FA85FA033905}"/>
                </a:ext>
              </a:extLst>
            </p:cNvPr>
            <p:cNvCxnSpPr>
              <a:cxnSpLocks/>
            </p:cNvCxnSpPr>
            <p:nvPr/>
          </p:nvCxnSpPr>
          <p:spPr bwMode="auto">
            <a:xfrm>
              <a:off x="10708796" y="280947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FA604AFB-DD81-6A07-5412-C070B59DDDE3}"/>
                </a:ext>
              </a:extLst>
            </p:cNvPr>
            <p:cNvCxnSpPr>
              <a:cxnSpLocks/>
            </p:cNvCxnSpPr>
            <p:nvPr/>
          </p:nvCxnSpPr>
          <p:spPr bwMode="auto">
            <a:xfrm>
              <a:off x="10581586" y="280695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59008001-46F6-0235-0612-0CA2390F9F80}"/>
                </a:ext>
              </a:extLst>
            </p:cNvPr>
            <p:cNvCxnSpPr>
              <a:cxnSpLocks/>
            </p:cNvCxnSpPr>
            <p:nvPr/>
          </p:nvCxnSpPr>
          <p:spPr bwMode="auto">
            <a:xfrm>
              <a:off x="10873792" y="281199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4E0052DF-35A1-53A1-A03B-DECDDC41DFD1}"/>
                </a:ext>
              </a:extLst>
            </p:cNvPr>
            <p:cNvCxnSpPr>
              <a:cxnSpLocks/>
            </p:cNvCxnSpPr>
            <p:nvPr/>
          </p:nvCxnSpPr>
          <p:spPr bwMode="auto">
            <a:xfrm>
              <a:off x="10909057" y="2809477"/>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4BCF35C3-1353-162D-973D-203C2CD8ED73}"/>
                </a:ext>
              </a:extLst>
            </p:cNvPr>
            <p:cNvCxnSpPr>
              <a:cxnSpLocks/>
            </p:cNvCxnSpPr>
            <p:nvPr/>
          </p:nvCxnSpPr>
          <p:spPr bwMode="auto">
            <a:xfrm>
              <a:off x="10479566" y="2806958"/>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7C66AF22-0752-F33E-EF8E-63DCAFC90DCB}"/>
                </a:ext>
              </a:extLst>
            </p:cNvPr>
            <p:cNvCxnSpPr>
              <a:cxnSpLocks/>
            </p:cNvCxnSpPr>
            <p:nvPr/>
          </p:nvCxnSpPr>
          <p:spPr bwMode="auto">
            <a:xfrm>
              <a:off x="10514832" y="2804439"/>
              <a:ext cx="0" cy="68048"/>
            </a:xfrm>
            <a:prstGeom prst="line">
              <a:avLst/>
            </a:prstGeom>
            <a:noFill/>
            <a:ln w="28575" cap="flat" cmpd="sng" algn="ctr">
              <a:solidFill>
                <a:schemeClr val="accent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13FFEC56-65F2-8516-C18A-59280BB134B1}"/>
                </a:ext>
              </a:extLst>
            </p:cNvPr>
            <p:cNvCxnSpPr>
              <a:cxnSpLocks/>
            </p:cNvCxnSpPr>
            <p:nvPr/>
          </p:nvCxnSpPr>
          <p:spPr bwMode="auto">
            <a:xfrm>
              <a:off x="10618111" y="2805698"/>
              <a:ext cx="0" cy="68048"/>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42392007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47E84B1F-9977-CE2B-5B13-8E4B672B4306}"/>
              </a:ext>
            </a:extLst>
          </p:cNvPr>
          <p:cNvSpPr txBox="1"/>
          <p:nvPr/>
        </p:nvSpPr>
        <p:spPr bwMode="auto">
          <a:xfrm>
            <a:off x="4884821" y="5951621"/>
            <a:ext cx="535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0.1</a:t>
            </a:r>
          </a:p>
        </p:txBody>
      </p:sp>
      <p:sp>
        <p:nvSpPr>
          <p:cNvPr id="2" name="Title 1">
            <a:extLst>
              <a:ext uri="{FF2B5EF4-FFF2-40B4-BE49-F238E27FC236}">
                <a16:creationId xmlns:a16="http://schemas.microsoft.com/office/drawing/2014/main" id="{BB30C424-E1D0-EECD-3EAF-B0E2DEAB9155}"/>
              </a:ext>
            </a:extLst>
          </p:cNvPr>
          <p:cNvSpPr>
            <a:spLocks noGrp="1"/>
          </p:cNvSpPr>
          <p:nvPr>
            <p:ph type="title"/>
          </p:nvPr>
        </p:nvSpPr>
        <p:spPr>
          <a:xfrm>
            <a:off x="609759" y="238127"/>
            <a:ext cx="10872444" cy="1103313"/>
          </a:xfrm>
        </p:spPr>
        <p:txBody>
          <a:bodyPr/>
          <a:lstStyle/>
          <a:p>
            <a:r>
              <a:rPr lang="en-US" dirty="0"/>
              <a:t>KEYNOTE-716: RFS Subgroup Analysis</a:t>
            </a:r>
          </a:p>
        </p:txBody>
      </p:sp>
      <p:sp>
        <p:nvSpPr>
          <p:cNvPr id="5" name="Text Box 15">
            <a:extLst>
              <a:ext uri="{FF2B5EF4-FFF2-40B4-BE49-F238E27FC236}">
                <a16:creationId xmlns:a16="http://schemas.microsoft.com/office/drawing/2014/main" id="{86D883CE-9F2B-7E02-A737-BC6270E3D8B7}"/>
              </a:ext>
            </a:extLst>
          </p:cNvPr>
          <p:cNvSpPr txBox="1">
            <a:spLocks noChangeArrowheads="1"/>
          </p:cNvSpPr>
          <p:nvPr/>
        </p:nvSpPr>
        <p:spPr bwMode="auto">
          <a:xfrm>
            <a:off x="43180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Luke. ASCO 2023. Abstr LBA9505. </a:t>
            </a:r>
            <a:r>
              <a:rPr lang="en-US" altLang="en-US" sz="1200" b="0" dirty="0">
                <a:solidFill>
                  <a:schemeClr val="bg2"/>
                </a:solidFill>
                <a:latin typeface="Calibri" panose="020F0502020204030204" pitchFamily="34" charset="0"/>
              </a:rPr>
              <a:t>Reproduced with permission. </a:t>
            </a:r>
          </a:p>
        </p:txBody>
      </p:sp>
      <p:cxnSp>
        <p:nvCxnSpPr>
          <p:cNvPr id="4" name="Straight Connector 3">
            <a:extLst>
              <a:ext uri="{FF2B5EF4-FFF2-40B4-BE49-F238E27FC236}">
                <a16:creationId xmlns:a16="http://schemas.microsoft.com/office/drawing/2014/main" id="{61046DE3-C15A-6CCE-DF29-62AB18F11C9C}"/>
              </a:ext>
            </a:extLst>
          </p:cNvPr>
          <p:cNvCxnSpPr/>
          <p:nvPr/>
        </p:nvCxnSpPr>
        <p:spPr bwMode="auto">
          <a:xfrm>
            <a:off x="5117349" y="5953125"/>
            <a:ext cx="3352800" cy="0"/>
          </a:xfrm>
          <a:prstGeom prst="line">
            <a:avLst/>
          </a:prstGeom>
          <a:noFill/>
          <a:ln w="28575" cap="flat" cmpd="sng" algn="ctr">
            <a:solidFill>
              <a:schemeClr val="bg1"/>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48ABBA68-1BF4-3F29-86A9-25B7FBB4B94B}"/>
              </a:ext>
            </a:extLst>
          </p:cNvPr>
          <p:cNvCxnSpPr>
            <a:cxnSpLocks/>
          </p:cNvCxnSpPr>
          <p:nvPr/>
        </p:nvCxnSpPr>
        <p:spPr bwMode="auto">
          <a:xfrm>
            <a:off x="5121806" y="5949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1E5AED9A-12D4-777F-58F4-BC5FDB401719}"/>
              </a:ext>
            </a:extLst>
          </p:cNvPr>
          <p:cNvCxnSpPr>
            <a:cxnSpLocks/>
          </p:cNvCxnSpPr>
          <p:nvPr/>
        </p:nvCxnSpPr>
        <p:spPr bwMode="auto">
          <a:xfrm>
            <a:off x="5831306" y="5949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41DE252E-9C82-59E8-F267-31DFF2AA9E03}"/>
              </a:ext>
            </a:extLst>
          </p:cNvPr>
          <p:cNvCxnSpPr>
            <a:cxnSpLocks/>
          </p:cNvCxnSpPr>
          <p:nvPr/>
        </p:nvCxnSpPr>
        <p:spPr bwMode="auto">
          <a:xfrm>
            <a:off x="6717632" y="5949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93122C4F-E3CF-E89B-7BD4-CCCC298A8BF4}"/>
              </a:ext>
            </a:extLst>
          </p:cNvPr>
          <p:cNvCxnSpPr>
            <a:cxnSpLocks/>
          </p:cNvCxnSpPr>
          <p:nvPr/>
        </p:nvCxnSpPr>
        <p:spPr bwMode="auto">
          <a:xfrm>
            <a:off x="8470232" y="5949616"/>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B114014-294A-BEF7-2E64-5E8BD4B68834}"/>
              </a:ext>
            </a:extLst>
          </p:cNvPr>
          <p:cNvCxnSpPr/>
          <p:nvPr/>
        </p:nvCxnSpPr>
        <p:spPr bwMode="auto">
          <a:xfrm flipV="1">
            <a:off x="6713621" y="1648326"/>
            <a:ext cx="0" cy="4301290"/>
          </a:xfrm>
          <a:prstGeom prst="line">
            <a:avLst/>
          </a:prstGeom>
          <a:noFill/>
          <a:ln w="28575" cap="flat" cmpd="sng" algn="ctr">
            <a:solidFill>
              <a:schemeClr val="bg1"/>
            </a:solidFill>
            <a:prstDash val="sysDot"/>
            <a:round/>
            <a:headEnd type="none" w="med" len="med"/>
            <a:tailEnd type="none" w="med" len="med"/>
          </a:ln>
          <a:effectLst/>
        </p:spPr>
      </p:cxnSp>
      <p:sp>
        <p:nvSpPr>
          <p:cNvPr id="15" name="TextBox 14">
            <a:extLst>
              <a:ext uri="{FF2B5EF4-FFF2-40B4-BE49-F238E27FC236}">
                <a16:creationId xmlns:a16="http://schemas.microsoft.com/office/drawing/2014/main" id="{4744E6B3-0BED-47F8-86DD-62EA6485A572}"/>
              </a:ext>
            </a:extLst>
          </p:cNvPr>
          <p:cNvSpPr txBox="1"/>
          <p:nvPr/>
        </p:nvSpPr>
        <p:spPr bwMode="auto">
          <a:xfrm>
            <a:off x="5560594" y="5951621"/>
            <a:ext cx="535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a:t>
            </a:r>
          </a:p>
        </p:txBody>
      </p:sp>
      <p:sp>
        <p:nvSpPr>
          <p:cNvPr id="16" name="TextBox 15">
            <a:extLst>
              <a:ext uri="{FF2B5EF4-FFF2-40B4-BE49-F238E27FC236}">
                <a16:creationId xmlns:a16="http://schemas.microsoft.com/office/drawing/2014/main" id="{1ABA9AFA-53D1-5E9D-DE3A-0486B12B7C4B}"/>
              </a:ext>
            </a:extLst>
          </p:cNvPr>
          <p:cNvSpPr txBox="1"/>
          <p:nvPr/>
        </p:nvSpPr>
        <p:spPr bwMode="auto">
          <a:xfrm>
            <a:off x="6454273" y="5951621"/>
            <a:ext cx="53540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a:t>
            </a:r>
          </a:p>
        </p:txBody>
      </p:sp>
      <p:sp>
        <p:nvSpPr>
          <p:cNvPr id="17" name="TextBox 16">
            <a:extLst>
              <a:ext uri="{FF2B5EF4-FFF2-40B4-BE49-F238E27FC236}">
                <a16:creationId xmlns:a16="http://schemas.microsoft.com/office/drawing/2014/main" id="{41AF08E0-66CD-7B4B-5A92-95E5F1AD94B3}"/>
              </a:ext>
            </a:extLst>
          </p:cNvPr>
          <p:cNvSpPr txBox="1"/>
          <p:nvPr/>
        </p:nvSpPr>
        <p:spPr bwMode="auto">
          <a:xfrm>
            <a:off x="8195509" y="5951621"/>
            <a:ext cx="53540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18" name="TextBox 17">
            <a:extLst>
              <a:ext uri="{FF2B5EF4-FFF2-40B4-BE49-F238E27FC236}">
                <a16:creationId xmlns:a16="http://schemas.microsoft.com/office/drawing/2014/main" id="{DFC64B2B-2F84-6DD1-85E2-7F4D217BC9F1}"/>
              </a:ext>
            </a:extLst>
          </p:cNvPr>
          <p:cNvSpPr txBox="1"/>
          <p:nvPr/>
        </p:nvSpPr>
        <p:spPr bwMode="auto">
          <a:xfrm>
            <a:off x="6719638" y="6188242"/>
            <a:ext cx="18047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accent3"/>
                </a:solidFill>
                <a:latin typeface="Calibri" panose="020F0502020204030204" pitchFamily="34" charset="0"/>
              </a:rPr>
              <a:t>Favors placebo</a:t>
            </a:r>
          </a:p>
        </p:txBody>
      </p:sp>
      <p:sp>
        <p:nvSpPr>
          <p:cNvPr id="19" name="TextBox 18">
            <a:extLst>
              <a:ext uri="{FF2B5EF4-FFF2-40B4-BE49-F238E27FC236}">
                <a16:creationId xmlns:a16="http://schemas.microsoft.com/office/drawing/2014/main" id="{A628DCC8-5807-6F5C-2EA1-3254F3B8D08C}"/>
              </a:ext>
            </a:extLst>
          </p:cNvPr>
          <p:cNvSpPr txBox="1"/>
          <p:nvPr/>
        </p:nvSpPr>
        <p:spPr bwMode="auto">
          <a:xfrm>
            <a:off x="4874794" y="6186236"/>
            <a:ext cx="189296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accent1"/>
                </a:solidFill>
                <a:latin typeface="Calibri" panose="020F0502020204030204" pitchFamily="34" charset="0"/>
              </a:rPr>
              <a:t>Favors pembrolizumab</a:t>
            </a:r>
          </a:p>
        </p:txBody>
      </p:sp>
      <p:cxnSp>
        <p:nvCxnSpPr>
          <p:cNvPr id="23" name="Straight Arrow Connector 22">
            <a:extLst>
              <a:ext uri="{FF2B5EF4-FFF2-40B4-BE49-F238E27FC236}">
                <a16:creationId xmlns:a16="http://schemas.microsoft.com/office/drawing/2014/main" id="{55935591-9DEA-B3E0-27BD-019BDDCCBCF4}"/>
              </a:ext>
            </a:extLst>
          </p:cNvPr>
          <p:cNvCxnSpPr/>
          <p:nvPr/>
        </p:nvCxnSpPr>
        <p:spPr bwMode="auto">
          <a:xfrm>
            <a:off x="6815890" y="6553200"/>
            <a:ext cx="1491915" cy="0"/>
          </a:xfrm>
          <a:prstGeom prst="straightConnector1">
            <a:avLst/>
          </a:prstGeom>
          <a:noFill/>
          <a:ln w="28575" cap="flat" cmpd="sng" algn="ctr">
            <a:solidFill>
              <a:schemeClr val="bg1"/>
            </a:solidFill>
            <a:prstDash val="solid"/>
            <a:round/>
            <a:headEnd type="none" w="med" len="med"/>
            <a:tailEnd type="triangle"/>
          </a:ln>
          <a:effectLst/>
        </p:spPr>
      </p:cxnSp>
      <p:cxnSp>
        <p:nvCxnSpPr>
          <p:cNvPr id="24" name="Straight Arrow Connector 23">
            <a:extLst>
              <a:ext uri="{FF2B5EF4-FFF2-40B4-BE49-F238E27FC236}">
                <a16:creationId xmlns:a16="http://schemas.microsoft.com/office/drawing/2014/main" id="{276E455F-FC22-6D42-7E0C-EC4105A56015}"/>
              </a:ext>
            </a:extLst>
          </p:cNvPr>
          <p:cNvCxnSpPr>
            <a:cxnSpLocks/>
          </p:cNvCxnSpPr>
          <p:nvPr/>
        </p:nvCxnSpPr>
        <p:spPr bwMode="auto">
          <a:xfrm flipH="1">
            <a:off x="5163553" y="6553200"/>
            <a:ext cx="1491915" cy="0"/>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BD966699-EACB-812D-DFE1-C906AF1613DE}"/>
              </a:ext>
            </a:extLst>
          </p:cNvPr>
          <p:cNvSpPr txBox="1"/>
          <p:nvPr/>
        </p:nvSpPr>
        <p:spPr bwMode="auto">
          <a:xfrm>
            <a:off x="7833559" y="1495927"/>
            <a:ext cx="179471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HR (95% CI)</a:t>
            </a:r>
          </a:p>
        </p:txBody>
      </p:sp>
      <p:sp>
        <p:nvSpPr>
          <p:cNvPr id="26" name="TextBox 25">
            <a:extLst>
              <a:ext uri="{FF2B5EF4-FFF2-40B4-BE49-F238E27FC236}">
                <a16:creationId xmlns:a16="http://schemas.microsoft.com/office/drawing/2014/main" id="{B3E811D0-C31B-5581-6943-9ABC34276A4C}"/>
              </a:ext>
            </a:extLst>
          </p:cNvPr>
          <p:cNvSpPr txBox="1"/>
          <p:nvPr/>
        </p:nvSpPr>
        <p:spPr bwMode="auto">
          <a:xfrm>
            <a:off x="3432006" y="1495563"/>
            <a:ext cx="216167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Events/Patients, n/N</a:t>
            </a:r>
          </a:p>
        </p:txBody>
      </p:sp>
      <p:sp>
        <p:nvSpPr>
          <p:cNvPr id="28" name="TextBox 27">
            <a:extLst>
              <a:ext uri="{FF2B5EF4-FFF2-40B4-BE49-F238E27FC236}">
                <a16:creationId xmlns:a16="http://schemas.microsoft.com/office/drawing/2014/main" id="{09704A43-D3DB-1105-E64A-9C0EFF1EF121}"/>
              </a:ext>
            </a:extLst>
          </p:cNvPr>
          <p:cNvSpPr txBox="1"/>
          <p:nvPr/>
        </p:nvSpPr>
        <p:spPr bwMode="auto">
          <a:xfrm>
            <a:off x="2347412" y="1890600"/>
            <a:ext cx="1755357"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90000"/>
              </a:lnSpc>
              <a:spcBef>
                <a:spcPts val="500"/>
              </a:spcBef>
              <a:spcAft>
                <a:spcPts val="0"/>
              </a:spcAft>
              <a:buClrTx/>
              <a:buFontTx/>
              <a:buNone/>
            </a:pPr>
            <a:r>
              <a:rPr lang="en-US" sz="1600" dirty="0">
                <a:solidFill>
                  <a:schemeClr val="bg1"/>
                </a:solidFill>
                <a:latin typeface="Calibri" panose="020F0502020204030204" pitchFamily="34" charset="0"/>
              </a:rPr>
              <a:t>Overall</a:t>
            </a:r>
            <a:br>
              <a:rPr lang="en-US" sz="160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T-subcategory</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T3b</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T4a</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T4b</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Age, years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&lt;65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≥65</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Sex</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Male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Female</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Race</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White</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ECOG status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a:t>
            </a:r>
            <a:br>
              <a:rPr lang="en-US" sz="1600" b="0" dirty="0">
                <a:solidFill>
                  <a:schemeClr val="bg1"/>
                </a:solidFill>
                <a:latin typeface="Calibri" panose="020F0502020204030204" pitchFamily="34" charset="0"/>
              </a:rPr>
            </a:br>
            <a:r>
              <a:rPr lang="en-US" sz="1600" dirty="0">
                <a:solidFill>
                  <a:schemeClr val="bg1"/>
                </a:solidFill>
                <a:latin typeface="Calibri" panose="020F0502020204030204" pitchFamily="34" charset="0"/>
              </a:rPr>
              <a:t>Geographic region</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US</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Non-US</a:t>
            </a:r>
          </a:p>
        </p:txBody>
      </p:sp>
      <p:sp>
        <p:nvSpPr>
          <p:cNvPr id="29" name="TextBox 28">
            <a:extLst>
              <a:ext uri="{FF2B5EF4-FFF2-40B4-BE49-F238E27FC236}">
                <a16:creationId xmlns:a16="http://schemas.microsoft.com/office/drawing/2014/main" id="{8B0B510E-810C-BA1D-687B-D048748A4D19}"/>
              </a:ext>
            </a:extLst>
          </p:cNvPr>
          <p:cNvSpPr txBox="1"/>
          <p:nvPr/>
        </p:nvSpPr>
        <p:spPr bwMode="auto">
          <a:xfrm>
            <a:off x="3651708" y="1890600"/>
            <a:ext cx="1560846"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500"/>
              </a:spcBef>
              <a:spcAft>
                <a:spcPts val="0"/>
              </a:spcAft>
              <a:buClrTx/>
              <a:buFontTx/>
              <a:buNone/>
            </a:pPr>
            <a:r>
              <a:rPr lang="en-US" sz="1600" b="0" dirty="0">
                <a:solidFill>
                  <a:schemeClr val="bg1"/>
                </a:solidFill>
                <a:latin typeface="Calibri" panose="020F0502020204030204" pitchFamily="34" charset="0"/>
              </a:rPr>
              <a:t>291/976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106/400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61/225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118/340</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156/598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135/378</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195/589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96/387</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265/874</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259/906</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50/175</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241/801</a:t>
            </a:r>
          </a:p>
        </p:txBody>
      </p:sp>
      <p:sp>
        <p:nvSpPr>
          <p:cNvPr id="30" name="TextBox 29">
            <a:extLst>
              <a:ext uri="{FF2B5EF4-FFF2-40B4-BE49-F238E27FC236}">
                <a16:creationId xmlns:a16="http://schemas.microsoft.com/office/drawing/2014/main" id="{2EC2B4CD-AED9-C00A-A1C2-DF9438A47FD4}"/>
              </a:ext>
            </a:extLst>
          </p:cNvPr>
          <p:cNvSpPr txBox="1"/>
          <p:nvPr/>
        </p:nvSpPr>
        <p:spPr bwMode="auto">
          <a:xfrm>
            <a:off x="7771397" y="1890600"/>
            <a:ext cx="1919036" cy="4081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90000"/>
              </a:lnSpc>
              <a:spcBef>
                <a:spcPts val="500"/>
              </a:spcBef>
              <a:spcAft>
                <a:spcPts val="0"/>
              </a:spcAft>
              <a:buClrTx/>
              <a:buFontTx/>
              <a:buNone/>
            </a:pPr>
            <a:r>
              <a:rPr lang="en-US" sz="1600" b="0" dirty="0">
                <a:solidFill>
                  <a:schemeClr val="bg1"/>
                </a:solidFill>
                <a:latin typeface="Calibri" panose="020F0502020204030204" pitchFamily="34" charset="0"/>
              </a:rPr>
              <a:t>0.63 (0.50-0.79)</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0.60 (0.41-0.89)</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0.55 (0.32-0.92)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0.65 (0.45-0.94)</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0.67 (0.49-0.92)</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0.58 (0.41-0.82)</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0.60 (0.45-0.80)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0.65 (0.43-0.98)</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0.64 (0.50-0.82)</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0.63 (0.49-0.81)</a:t>
            </a:r>
            <a:br>
              <a:rPr lang="en-US" sz="1600" b="0" dirty="0">
                <a:solidFill>
                  <a:schemeClr val="bg1"/>
                </a:solidFill>
                <a:latin typeface="Calibri" panose="020F0502020204030204" pitchFamily="34" charset="0"/>
              </a:rPr>
            </a:b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0.93 (0.53-1.63)</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0.57 (0.44-0.74)</a:t>
            </a:r>
          </a:p>
        </p:txBody>
      </p:sp>
      <p:grpSp>
        <p:nvGrpSpPr>
          <p:cNvPr id="38" name="Group 37">
            <a:extLst>
              <a:ext uri="{FF2B5EF4-FFF2-40B4-BE49-F238E27FC236}">
                <a16:creationId xmlns:a16="http://schemas.microsoft.com/office/drawing/2014/main" id="{653BCC9C-1B7F-A343-038E-632B12437E2B}"/>
              </a:ext>
            </a:extLst>
          </p:cNvPr>
          <p:cNvGrpSpPr/>
          <p:nvPr/>
        </p:nvGrpSpPr>
        <p:grpSpPr>
          <a:xfrm>
            <a:off x="5829300" y="1981965"/>
            <a:ext cx="525378" cy="126331"/>
            <a:chOff x="5829300" y="1937085"/>
            <a:chExt cx="525378" cy="126331"/>
          </a:xfrm>
        </p:grpSpPr>
        <p:grpSp>
          <p:nvGrpSpPr>
            <p:cNvPr id="36" name="Group 35">
              <a:extLst>
                <a:ext uri="{FF2B5EF4-FFF2-40B4-BE49-F238E27FC236}">
                  <a16:creationId xmlns:a16="http://schemas.microsoft.com/office/drawing/2014/main" id="{00F16DE9-F7F2-9142-763D-997B5EAE6A0C}"/>
                </a:ext>
              </a:extLst>
            </p:cNvPr>
            <p:cNvGrpSpPr/>
            <p:nvPr/>
          </p:nvGrpSpPr>
          <p:grpSpPr>
            <a:xfrm>
              <a:off x="5829300" y="1937085"/>
              <a:ext cx="525378" cy="126331"/>
              <a:chOff x="5829300" y="1919037"/>
              <a:chExt cx="525378" cy="126331"/>
            </a:xfrm>
          </p:grpSpPr>
          <p:cxnSp>
            <p:nvCxnSpPr>
              <p:cNvPr id="32" name="Straight Connector 31">
                <a:extLst>
                  <a:ext uri="{FF2B5EF4-FFF2-40B4-BE49-F238E27FC236}">
                    <a16:creationId xmlns:a16="http://schemas.microsoft.com/office/drawing/2014/main" id="{E4E22D61-AF7F-D5AA-AE80-E650E5ECDE22}"/>
                  </a:ext>
                </a:extLst>
              </p:cNvPr>
              <p:cNvCxnSpPr>
                <a:cxnSpLocks/>
              </p:cNvCxnSpPr>
              <p:nvPr/>
            </p:nvCxnSpPr>
            <p:spPr bwMode="auto">
              <a:xfrm>
                <a:off x="5841332" y="1982202"/>
                <a:ext cx="505326" cy="0"/>
              </a:xfrm>
              <a:prstGeom prst="line">
                <a:avLst/>
              </a:prstGeom>
              <a:noFill/>
              <a:ln w="28575" cap="flat" cmpd="sng" algn="ctr">
                <a:solidFill>
                  <a:schemeClr val="accent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C0B56B0-89BD-1F36-FB80-83622ADB5347}"/>
                  </a:ext>
                </a:extLst>
              </p:cNvPr>
              <p:cNvCxnSpPr>
                <a:cxnSpLocks/>
              </p:cNvCxnSpPr>
              <p:nvPr/>
            </p:nvCxnSpPr>
            <p:spPr bwMode="auto">
              <a:xfrm>
                <a:off x="5829300"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231BB0BF-4927-297B-265C-EB56641B30C0}"/>
                  </a:ext>
                </a:extLst>
              </p:cNvPr>
              <p:cNvCxnSpPr>
                <a:cxnSpLocks/>
              </p:cNvCxnSpPr>
              <p:nvPr/>
            </p:nvCxnSpPr>
            <p:spPr bwMode="auto">
              <a:xfrm>
                <a:off x="6354678"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37" name="Rectangle 36">
              <a:extLst>
                <a:ext uri="{FF2B5EF4-FFF2-40B4-BE49-F238E27FC236}">
                  <a16:creationId xmlns:a16="http://schemas.microsoft.com/office/drawing/2014/main" id="{512F1B9C-1A97-30C6-85FD-ACBD1EF75145}"/>
                </a:ext>
              </a:extLst>
            </p:cNvPr>
            <p:cNvSpPr/>
            <p:nvPr/>
          </p:nvSpPr>
          <p:spPr bwMode="auto">
            <a:xfrm>
              <a:off x="6003757"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39" name="Group 38">
            <a:extLst>
              <a:ext uri="{FF2B5EF4-FFF2-40B4-BE49-F238E27FC236}">
                <a16:creationId xmlns:a16="http://schemas.microsoft.com/office/drawing/2014/main" id="{BC88E728-D3EB-24A8-DD82-2A3F42375EA1}"/>
              </a:ext>
            </a:extLst>
          </p:cNvPr>
          <p:cNvGrpSpPr/>
          <p:nvPr/>
        </p:nvGrpSpPr>
        <p:grpSpPr>
          <a:xfrm>
            <a:off x="5670414" y="2386179"/>
            <a:ext cx="846392" cy="126331"/>
            <a:chOff x="5722295" y="1937085"/>
            <a:chExt cx="846392" cy="126331"/>
          </a:xfrm>
        </p:grpSpPr>
        <p:grpSp>
          <p:nvGrpSpPr>
            <p:cNvPr id="40" name="Group 39">
              <a:extLst>
                <a:ext uri="{FF2B5EF4-FFF2-40B4-BE49-F238E27FC236}">
                  <a16:creationId xmlns:a16="http://schemas.microsoft.com/office/drawing/2014/main" id="{961BA06E-E583-9D24-0185-D9FF6F7C621F}"/>
                </a:ext>
              </a:extLst>
            </p:cNvPr>
            <p:cNvGrpSpPr/>
            <p:nvPr/>
          </p:nvGrpSpPr>
          <p:grpSpPr>
            <a:xfrm>
              <a:off x="5722295" y="1937085"/>
              <a:ext cx="846392" cy="126331"/>
              <a:chOff x="5722295" y="1919037"/>
              <a:chExt cx="846392" cy="126331"/>
            </a:xfrm>
          </p:grpSpPr>
          <p:cxnSp>
            <p:nvCxnSpPr>
              <p:cNvPr id="42" name="Straight Connector 41">
                <a:extLst>
                  <a:ext uri="{FF2B5EF4-FFF2-40B4-BE49-F238E27FC236}">
                    <a16:creationId xmlns:a16="http://schemas.microsoft.com/office/drawing/2014/main" id="{2DF9D810-059E-2DB3-F0A3-B8EBC9452592}"/>
                  </a:ext>
                </a:extLst>
              </p:cNvPr>
              <p:cNvCxnSpPr>
                <a:cxnSpLocks/>
              </p:cNvCxnSpPr>
              <p:nvPr/>
            </p:nvCxnSpPr>
            <p:spPr bwMode="auto">
              <a:xfrm flipV="1">
                <a:off x="5734327" y="1974501"/>
                <a:ext cx="825358" cy="7701"/>
              </a:xfrm>
              <a:prstGeom prst="line">
                <a:avLst/>
              </a:prstGeom>
              <a:noFill/>
              <a:ln w="28575" cap="flat" cmpd="sng" algn="ctr">
                <a:solidFill>
                  <a:schemeClr val="accent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362684BB-E307-ADF9-C56F-1E2B21782662}"/>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20883635-E2CD-10FA-8EB0-FDBDCCB531D2}"/>
                  </a:ext>
                </a:extLst>
              </p:cNvPr>
              <p:cNvCxnSpPr>
                <a:cxnSpLocks/>
              </p:cNvCxnSpPr>
              <p:nvPr/>
            </p:nvCxnSpPr>
            <p:spPr bwMode="auto">
              <a:xfrm>
                <a:off x="6568687"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41" name="Rectangle 40">
              <a:extLst>
                <a:ext uri="{FF2B5EF4-FFF2-40B4-BE49-F238E27FC236}">
                  <a16:creationId xmlns:a16="http://schemas.microsoft.com/office/drawing/2014/main" id="{745F1081-C12E-F58E-5ACE-9845CA8FD34B}"/>
                </a:ext>
              </a:extLst>
            </p:cNvPr>
            <p:cNvSpPr/>
            <p:nvPr/>
          </p:nvSpPr>
          <p:spPr bwMode="auto">
            <a:xfrm>
              <a:off x="6003757"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46" name="Group 45">
            <a:extLst>
              <a:ext uri="{FF2B5EF4-FFF2-40B4-BE49-F238E27FC236}">
                <a16:creationId xmlns:a16="http://schemas.microsoft.com/office/drawing/2014/main" id="{8E66DBFD-7D28-C1DF-6205-F94A8B1C4115}"/>
              </a:ext>
            </a:extLst>
          </p:cNvPr>
          <p:cNvGrpSpPr/>
          <p:nvPr/>
        </p:nvGrpSpPr>
        <p:grpSpPr>
          <a:xfrm>
            <a:off x="5526121" y="2606673"/>
            <a:ext cx="1059505" cy="126331"/>
            <a:chOff x="5722295" y="1937085"/>
            <a:chExt cx="1059505" cy="126331"/>
          </a:xfrm>
        </p:grpSpPr>
        <p:grpSp>
          <p:nvGrpSpPr>
            <p:cNvPr id="47" name="Group 46">
              <a:extLst>
                <a:ext uri="{FF2B5EF4-FFF2-40B4-BE49-F238E27FC236}">
                  <a16:creationId xmlns:a16="http://schemas.microsoft.com/office/drawing/2014/main" id="{2305EBFD-E647-7B18-15FB-732511C7F2CE}"/>
                </a:ext>
              </a:extLst>
            </p:cNvPr>
            <p:cNvGrpSpPr/>
            <p:nvPr/>
          </p:nvGrpSpPr>
          <p:grpSpPr>
            <a:xfrm>
              <a:off x="5722295" y="1937085"/>
              <a:ext cx="1059505" cy="126331"/>
              <a:chOff x="5722295" y="1919037"/>
              <a:chExt cx="1059505" cy="126331"/>
            </a:xfrm>
          </p:grpSpPr>
          <p:cxnSp>
            <p:nvCxnSpPr>
              <p:cNvPr id="49" name="Straight Connector 48">
                <a:extLst>
                  <a:ext uri="{FF2B5EF4-FFF2-40B4-BE49-F238E27FC236}">
                    <a16:creationId xmlns:a16="http://schemas.microsoft.com/office/drawing/2014/main" id="{03505EA5-C313-EE68-D935-0DFA00AD1C34}"/>
                  </a:ext>
                </a:extLst>
              </p:cNvPr>
              <p:cNvCxnSpPr>
                <a:cxnSpLocks/>
              </p:cNvCxnSpPr>
              <p:nvPr/>
            </p:nvCxnSpPr>
            <p:spPr bwMode="auto">
              <a:xfrm>
                <a:off x="5734327" y="1982202"/>
                <a:ext cx="1047473" cy="0"/>
              </a:xfrm>
              <a:prstGeom prst="line">
                <a:avLst/>
              </a:prstGeom>
              <a:noFill/>
              <a:ln w="28575" cap="flat" cmpd="sng" algn="ctr">
                <a:solidFill>
                  <a:schemeClr val="accent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E68DE157-518A-BAF7-C824-462F229E814A}"/>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4341498E-2B78-2DA7-2F6A-F1E9271D2FCC}"/>
                  </a:ext>
                </a:extLst>
              </p:cNvPr>
              <p:cNvCxnSpPr>
                <a:cxnSpLocks/>
              </p:cNvCxnSpPr>
              <p:nvPr/>
            </p:nvCxnSpPr>
            <p:spPr bwMode="auto">
              <a:xfrm>
                <a:off x="6772968"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48" name="Rectangle 47">
              <a:extLst>
                <a:ext uri="{FF2B5EF4-FFF2-40B4-BE49-F238E27FC236}">
                  <a16:creationId xmlns:a16="http://schemas.microsoft.com/office/drawing/2014/main" id="{28322C62-7FD3-B290-0547-5DA927047F3B}"/>
                </a:ext>
              </a:extLst>
            </p:cNvPr>
            <p:cNvSpPr/>
            <p:nvPr/>
          </p:nvSpPr>
          <p:spPr bwMode="auto">
            <a:xfrm>
              <a:off x="6052395"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53" name="Group 52">
            <a:extLst>
              <a:ext uri="{FF2B5EF4-FFF2-40B4-BE49-F238E27FC236}">
                <a16:creationId xmlns:a16="http://schemas.microsoft.com/office/drawing/2014/main" id="{722518D0-4656-2E66-8C98-EEA2F67671CE}"/>
              </a:ext>
            </a:extLst>
          </p:cNvPr>
          <p:cNvGrpSpPr/>
          <p:nvPr/>
        </p:nvGrpSpPr>
        <p:grpSpPr>
          <a:xfrm>
            <a:off x="5741751" y="2832030"/>
            <a:ext cx="868194" cy="126331"/>
            <a:chOff x="5722295" y="1937085"/>
            <a:chExt cx="868194" cy="126331"/>
          </a:xfrm>
        </p:grpSpPr>
        <p:grpSp>
          <p:nvGrpSpPr>
            <p:cNvPr id="54" name="Group 53">
              <a:extLst>
                <a:ext uri="{FF2B5EF4-FFF2-40B4-BE49-F238E27FC236}">
                  <a16:creationId xmlns:a16="http://schemas.microsoft.com/office/drawing/2014/main" id="{0E423CAB-45D6-B031-A930-A6AA727C1D1F}"/>
                </a:ext>
              </a:extLst>
            </p:cNvPr>
            <p:cNvGrpSpPr/>
            <p:nvPr/>
          </p:nvGrpSpPr>
          <p:grpSpPr>
            <a:xfrm>
              <a:off x="5722295" y="1937085"/>
              <a:ext cx="868194" cy="126331"/>
              <a:chOff x="5722295" y="1919037"/>
              <a:chExt cx="868194" cy="126331"/>
            </a:xfrm>
          </p:grpSpPr>
          <p:cxnSp>
            <p:nvCxnSpPr>
              <p:cNvPr id="56" name="Straight Connector 55">
                <a:extLst>
                  <a:ext uri="{FF2B5EF4-FFF2-40B4-BE49-F238E27FC236}">
                    <a16:creationId xmlns:a16="http://schemas.microsoft.com/office/drawing/2014/main" id="{0E821F42-5D63-90B8-B8AD-CBB8734BC6F7}"/>
                  </a:ext>
                </a:extLst>
              </p:cNvPr>
              <p:cNvCxnSpPr>
                <a:cxnSpLocks/>
              </p:cNvCxnSpPr>
              <p:nvPr/>
            </p:nvCxnSpPr>
            <p:spPr bwMode="auto">
              <a:xfrm>
                <a:off x="5734327" y="1982202"/>
                <a:ext cx="856162" cy="0"/>
              </a:xfrm>
              <a:prstGeom prst="line">
                <a:avLst/>
              </a:prstGeom>
              <a:noFill/>
              <a:ln w="28575" cap="flat" cmpd="sng" algn="ctr">
                <a:solidFill>
                  <a:schemeClr val="accent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593CB31-1F91-98E7-0135-A794ABD8C616}"/>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5201A0A-E9DE-DF87-B943-80D351FDCA13}"/>
                  </a:ext>
                </a:extLst>
              </p:cNvPr>
              <p:cNvCxnSpPr>
                <a:cxnSpLocks/>
              </p:cNvCxnSpPr>
              <p:nvPr/>
            </p:nvCxnSpPr>
            <p:spPr bwMode="auto">
              <a:xfrm>
                <a:off x="6588143"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55" name="Rectangle 54">
              <a:extLst>
                <a:ext uri="{FF2B5EF4-FFF2-40B4-BE49-F238E27FC236}">
                  <a16:creationId xmlns:a16="http://schemas.microsoft.com/office/drawing/2014/main" id="{CBE4B519-30C0-01A8-1ED9-62D0AC76FB03}"/>
                </a:ext>
              </a:extLst>
            </p:cNvPr>
            <p:cNvSpPr/>
            <p:nvPr/>
          </p:nvSpPr>
          <p:spPr bwMode="auto">
            <a:xfrm>
              <a:off x="6017388"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0" name="Group 59">
            <a:extLst>
              <a:ext uri="{FF2B5EF4-FFF2-40B4-BE49-F238E27FC236}">
                <a16:creationId xmlns:a16="http://schemas.microsoft.com/office/drawing/2014/main" id="{2B93B47D-A000-03A1-EC97-EBE1CCB2FCE2}"/>
              </a:ext>
            </a:extLst>
          </p:cNvPr>
          <p:cNvGrpSpPr/>
          <p:nvPr/>
        </p:nvGrpSpPr>
        <p:grpSpPr>
          <a:xfrm>
            <a:off x="5813086" y="3278349"/>
            <a:ext cx="763707" cy="126331"/>
            <a:chOff x="5722295" y="1937085"/>
            <a:chExt cx="763707" cy="126331"/>
          </a:xfrm>
        </p:grpSpPr>
        <p:grpSp>
          <p:nvGrpSpPr>
            <p:cNvPr id="61" name="Group 60">
              <a:extLst>
                <a:ext uri="{FF2B5EF4-FFF2-40B4-BE49-F238E27FC236}">
                  <a16:creationId xmlns:a16="http://schemas.microsoft.com/office/drawing/2014/main" id="{032F4D73-7E10-95C1-C33C-6A34654935DE}"/>
                </a:ext>
              </a:extLst>
            </p:cNvPr>
            <p:cNvGrpSpPr/>
            <p:nvPr/>
          </p:nvGrpSpPr>
          <p:grpSpPr>
            <a:xfrm>
              <a:off x="5722295" y="1937085"/>
              <a:ext cx="763707" cy="126331"/>
              <a:chOff x="5722295" y="1919037"/>
              <a:chExt cx="763707" cy="126331"/>
            </a:xfrm>
          </p:grpSpPr>
          <p:cxnSp>
            <p:nvCxnSpPr>
              <p:cNvPr id="63" name="Straight Connector 62">
                <a:extLst>
                  <a:ext uri="{FF2B5EF4-FFF2-40B4-BE49-F238E27FC236}">
                    <a16:creationId xmlns:a16="http://schemas.microsoft.com/office/drawing/2014/main" id="{EDE05CC5-DD9C-00A3-585A-ACF85BE17502}"/>
                  </a:ext>
                </a:extLst>
              </p:cNvPr>
              <p:cNvCxnSpPr>
                <a:cxnSpLocks/>
              </p:cNvCxnSpPr>
              <p:nvPr/>
            </p:nvCxnSpPr>
            <p:spPr bwMode="auto">
              <a:xfrm>
                <a:off x="5734327" y="1982202"/>
                <a:ext cx="750780" cy="0"/>
              </a:xfrm>
              <a:prstGeom prst="line">
                <a:avLst/>
              </a:prstGeom>
              <a:noFill/>
              <a:ln w="28575" cap="flat" cmpd="sng" algn="ctr">
                <a:solidFill>
                  <a:schemeClr val="accent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666146C-A172-2D58-62B5-22778113F00E}"/>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8B90E5AB-7092-1898-1B61-6872C4725DAC}"/>
                  </a:ext>
                </a:extLst>
              </p:cNvPr>
              <p:cNvCxnSpPr>
                <a:cxnSpLocks/>
              </p:cNvCxnSpPr>
              <p:nvPr/>
            </p:nvCxnSpPr>
            <p:spPr bwMode="auto">
              <a:xfrm>
                <a:off x="6486002"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62" name="Rectangle 61">
              <a:extLst>
                <a:ext uri="{FF2B5EF4-FFF2-40B4-BE49-F238E27FC236}">
                  <a16:creationId xmlns:a16="http://schemas.microsoft.com/office/drawing/2014/main" id="{1928C23F-7892-59FD-82DD-AA41C71603D3}"/>
                </a:ext>
              </a:extLst>
            </p:cNvPr>
            <p:cNvSpPr/>
            <p:nvPr/>
          </p:nvSpPr>
          <p:spPr bwMode="auto">
            <a:xfrm>
              <a:off x="5974425"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67" name="Group 66">
            <a:extLst>
              <a:ext uri="{FF2B5EF4-FFF2-40B4-BE49-F238E27FC236}">
                <a16:creationId xmlns:a16="http://schemas.microsoft.com/office/drawing/2014/main" id="{B6454A42-DDEC-9F1E-3C3F-4856EAAD03A1}"/>
              </a:ext>
            </a:extLst>
          </p:cNvPr>
          <p:cNvGrpSpPr/>
          <p:nvPr/>
        </p:nvGrpSpPr>
        <p:grpSpPr>
          <a:xfrm>
            <a:off x="5668793" y="3503707"/>
            <a:ext cx="729660" cy="126331"/>
            <a:chOff x="5722295" y="1937085"/>
            <a:chExt cx="729660" cy="126331"/>
          </a:xfrm>
        </p:grpSpPr>
        <p:grpSp>
          <p:nvGrpSpPr>
            <p:cNvPr id="68" name="Group 67">
              <a:extLst>
                <a:ext uri="{FF2B5EF4-FFF2-40B4-BE49-F238E27FC236}">
                  <a16:creationId xmlns:a16="http://schemas.microsoft.com/office/drawing/2014/main" id="{DC97B901-1030-3596-874B-81C914691282}"/>
                </a:ext>
              </a:extLst>
            </p:cNvPr>
            <p:cNvGrpSpPr/>
            <p:nvPr/>
          </p:nvGrpSpPr>
          <p:grpSpPr>
            <a:xfrm>
              <a:off x="5722295" y="1937085"/>
              <a:ext cx="729660" cy="126331"/>
              <a:chOff x="5722295" y="1919037"/>
              <a:chExt cx="729660" cy="126331"/>
            </a:xfrm>
          </p:grpSpPr>
          <p:cxnSp>
            <p:nvCxnSpPr>
              <p:cNvPr id="70" name="Straight Connector 69">
                <a:extLst>
                  <a:ext uri="{FF2B5EF4-FFF2-40B4-BE49-F238E27FC236}">
                    <a16:creationId xmlns:a16="http://schemas.microsoft.com/office/drawing/2014/main" id="{ED26822B-0994-971E-F842-55E309A67913}"/>
                  </a:ext>
                </a:extLst>
              </p:cNvPr>
              <p:cNvCxnSpPr>
                <a:cxnSpLocks/>
              </p:cNvCxnSpPr>
              <p:nvPr/>
            </p:nvCxnSpPr>
            <p:spPr bwMode="auto">
              <a:xfrm>
                <a:off x="5734327" y="1982202"/>
                <a:ext cx="710247" cy="0"/>
              </a:xfrm>
              <a:prstGeom prst="line">
                <a:avLst/>
              </a:prstGeom>
              <a:noFill/>
              <a:ln w="28575" cap="flat" cmpd="sng" algn="ctr">
                <a:solidFill>
                  <a:schemeClr val="accent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CE61CFFE-B354-7E9B-7A4D-512522F06A21}"/>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1C35B03A-D4BA-C2D4-0C6C-A4ECC3D05B6E}"/>
                  </a:ext>
                </a:extLst>
              </p:cNvPr>
              <p:cNvCxnSpPr>
                <a:cxnSpLocks/>
              </p:cNvCxnSpPr>
              <p:nvPr/>
            </p:nvCxnSpPr>
            <p:spPr bwMode="auto">
              <a:xfrm>
                <a:off x="6451955"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69" name="Rectangle 68">
              <a:extLst>
                <a:ext uri="{FF2B5EF4-FFF2-40B4-BE49-F238E27FC236}">
                  <a16:creationId xmlns:a16="http://schemas.microsoft.com/office/drawing/2014/main" id="{B80285D3-826A-B8BF-70B7-7A4733573409}"/>
                </a:ext>
              </a:extLst>
            </p:cNvPr>
            <p:cNvSpPr/>
            <p:nvPr/>
          </p:nvSpPr>
          <p:spPr bwMode="auto">
            <a:xfrm>
              <a:off x="5954970"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74" name="Group 73">
            <a:extLst>
              <a:ext uri="{FF2B5EF4-FFF2-40B4-BE49-F238E27FC236}">
                <a16:creationId xmlns:a16="http://schemas.microsoft.com/office/drawing/2014/main" id="{B7AD49C6-590F-3341-90FC-BE38FB9A7127}"/>
              </a:ext>
            </a:extLst>
          </p:cNvPr>
          <p:cNvGrpSpPr/>
          <p:nvPr/>
        </p:nvGrpSpPr>
        <p:grpSpPr>
          <a:xfrm>
            <a:off x="5740898" y="3952801"/>
            <a:ext cx="630719" cy="126331"/>
            <a:chOff x="5722295" y="1937085"/>
            <a:chExt cx="630719" cy="126331"/>
          </a:xfrm>
        </p:grpSpPr>
        <p:grpSp>
          <p:nvGrpSpPr>
            <p:cNvPr id="75" name="Group 74">
              <a:extLst>
                <a:ext uri="{FF2B5EF4-FFF2-40B4-BE49-F238E27FC236}">
                  <a16:creationId xmlns:a16="http://schemas.microsoft.com/office/drawing/2014/main" id="{AFCA88BD-84CC-F329-CB66-3BA7CB456E5D}"/>
                </a:ext>
              </a:extLst>
            </p:cNvPr>
            <p:cNvGrpSpPr/>
            <p:nvPr/>
          </p:nvGrpSpPr>
          <p:grpSpPr>
            <a:xfrm>
              <a:off x="5722295" y="1937085"/>
              <a:ext cx="630719" cy="126331"/>
              <a:chOff x="5722295" y="1919037"/>
              <a:chExt cx="630719" cy="126331"/>
            </a:xfrm>
          </p:grpSpPr>
          <p:cxnSp>
            <p:nvCxnSpPr>
              <p:cNvPr id="77" name="Straight Connector 76">
                <a:extLst>
                  <a:ext uri="{FF2B5EF4-FFF2-40B4-BE49-F238E27FC236}">
                    <a16:creationId xmlns:a16="http://schemas.microsoft.com/office/drawing/2014/main" id="{F576F9DF-E28D-ED51-06B3-223516C5C73C}"/>
                  </a:ext>
                </a:extLst>
              </p:cNvPr>
              <p:cNvCxnSpPr>
                <a:cxnSpLocks/>
              </p:cNvCxnSpPr>
              <p:nvPr/>
            </p:nvCxnSpPr>
            <p:spPr bwMode="auto">
              <a:xfrm>
                <a:off x="5734327" y="1982202"/>
                <a:ext cx="618687" cy="0"/>
              </a:xfrm>
              <a:prstGeom prst="line">
                <a:avLst/>
              </a:prstGeom>
              <a:noFill/>
              <a:ln w="28575"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BB807D2-1392-06B0-9EC8-14FCDCACC8D0}"/>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A3A0E61-A7D0-4FB2-7C1F-021D0EF31C70}"/>
                  </a:ext>
                </a:extLst>
              </p:cNvPr>
              <p:cNvCxnSpPr>
                <a:cxnSpLocks/>
              </p:cNvCxnSpPr>
              <p:nvPr/>
            </p:nvCxnSpPr>
            <p:spPr bwMode="auto">
              <a:xfrm>
                <a:off x="6349814"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76" name="Rectangle 75">
              <a:extLst>
                <a:ext uri="{FF2B5EF4-FFF2-40B4-BE49-F238E27FC236}">
                  <a16:creationId xmlns:a16="http://schemas.microsoft.com/office/drawing/2014/main" id="{B3745CA6-C81A-806C-3A10-46ACCC77F051}"/>
                </a:ext>
              </a:extLst>
            </p:cNvPr>
            <p:cNvSpPr/>
            <p:nvPr/>
          </p:nvSpPr>
          <p:spPr bwMode="auto">
            <a:xfrm>
              <a:off x="5940378"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1" name="Group 80">
            <a:extLst>
              <a:ext uri="{FF2B5EF4-FFF2-40B4-BE49-F238E27FC236}">
                <a16:creationId xmlns:a16="http://schemas.microsoft.com/office/drawing/2014/main" id="{08A12316-D4D4-A0FC-A0B2-AC6DE4329494}"/>
              </a:ext>
            </a:extLst>
          </p:cNvPr>
          <p:cNvGrpSpPr/>
          <p:nvPr/>
        </p:nvGrpSpPr>
        <p:grpSpPr>
          <a:xfrm>
            <a:off x="5716600" y="4178159"/>
            <a:ext cx="958259" cy="126331"/>
            <a:chOff x="5620155" y="1937085"/>
            <a:chExt cx="958259" cy="126331"/>
          </a:xfrm>
        </p:grpSpPr>
        <p:grpSp>
          <p:nvGrpSpPr>
            <p:cNvPr id="82" name="Group 81">
              <a:extLst>
                <a:ext uri="{FF2B5EF4-FFF2-40B4-BE49-F238E27FC236}">
                  <a16:creationId xmlns:a16="http://schemas.microsoft.com/office/drawing/2014/main" id="{C728B529-8CB1-BA71-D3AF-23A1A2B31FE2}"/>
                </a:ext>
              </a:extLst>
            </p:cNvPr>
            <p:cNvGrpSpPr/>
            <p:nvPr/>
          </p:nvGrpSpPr>
          <p:grpSpPr>
            <a:xfrm>
              <a:off x="5620155" y="1937085"/>
              <a:ext cx="958259" cy="126331"/>
              <a:chOff x="5620155" y="1919037"/>
              <a:chExt cx="958259" cy="126331"/>
            </a:xfrm>
          </p:grpSpPr>
          <p:cxnSp>
            <p:nvCxnSpPr>
              <p:cNvPr id="84" name="Straight Connector 83">
                <a:extLst>
                  <a:ext uri="{FF2B5EF4-FFF2-40B4-BE49-F238E27FC236}">
                    <a16:creationId xmlns:a16="http://schemas.microsoft.com/office/drawing/2014/main" id="{9447D8F3-B2C3-E807-4BAA-9237BA7CB2F8}"/>
                  </a:ext>
                </a:extLst>
              </p:cNvPr>
              <p:cNvCxnSpPr>
                <a:cxnSpLocks/>
              </p:cNvCxnSpPr>
              <p:nvPr/>
            </p:nvCxnSpPr>
            <p:spPr bwMode="auto">
              <a:xfrm>
                <a:off x="5632187" y="1982202"/>
                <a:ext cx="939679" cy="0"/>
              </a:xfrm>
              <a:prstGeom prst="line">
                <a:avLst/>
              </a:prstGeom>
              <a:noFill/>
              <a:ln w="28575" cap="flat" cmpd="sng" algn="ctr">
                <a:solidFill>
                  <a:schemeClr val="accent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76CFD987-FC88-C3C3-0992-2B8B669B394B}"/>
                  </a:ext>
                </a:extLst>
              </p:cNvPr>
              <p:cNvCxnSpPr>
                <a:cxnSpLocks/>
              </p:cNvCxnSpPr>
              <p:nvPr/>
            </p:nvCxnSpPr>
            <p:spPr bwMode="auto">
              <a:xfrm>
                <a:off x="562015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086FD384-ABEE-E75A-5E16-1D183B7FAFB1}"/>
                  </a:ext>
                </a:extLst>
              </p:cNvPr>
              <p:cNvCxnSpPr>
                <a:cxnSpLocks/>
              </p:cNvCxnSpPr>
              <p:nvPr/>
            </p:nvCxnSpPr>
            <p:spPr bwMode="auto">
              <a:xfrm>
                <a:off x="6578414"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83" name="Rectangle 82">
              <a:extLst>
                <a:ext uri="{FF2B5EF4-FFF2-40B4-BE49-F238E27FC236}">
                  <a16:creationId xmlns:a16="http://schemas.microsoft.com/office/drawing/2014/main" id="{A892CB58-B720-64D5-E6E6-E8F4F3476499}"/>
                </a:ext>
              </a:extLst>
            </p:cNvPr>
            <p:cNvSpPr/>
            <p:nvPr/>
          </p:nvSpPr>
          <p:spPr bwMode="auto">
            <a:xfrm>
              <a:off x="5940378"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88" name="Group 87">
            <a:extLst>
              <a:ext uri="{FF2B5EF4-FFF2-40B4-BE49-F238E27FC236}">
                <a16:creationId xmlns:a16="http://schemas.microsoft.com/office/drawing/2014/main" id="{A1AF367E-123B-8491-EC82-9C79D88764F6}"/>
              </a:ext>
            </a:extLst>
          </p:cNvPr>
          <p:cNvGrpSpPr/>
          <p:nvPr/>
        </p:nvGrpSpPr>
        <p:grpSpPr>
          <a:xfrm>
            <a:off x="5828468" y="4625631"/>
            <a:ext cx="578881" cy="126331"/>
            <a:chOff x="5722295" y="1937085"/>
            <a:chExt cx="578881" cy="126331"/>
          </a:xfrm>
        </p:grpSpPr>
        <p:grpSp>
          <p:nvGrpSpPr>
            <p:cNvPr id="89" name="Group 88">
              <a:extLst>
                <a:ext uri="{FF2B5EF4-FFF2-40B4-BE49-F238E27FC236}">
                  <a16:creationId xmlns:a16="http://schemas.microsoft.com/office/drawing/2014/main" id="{57079FD7-4468-C050-DBBD-F113CAEC6703}"/>
                </a:ext>
              </a:extLst>
            </p:cNvPr>
            <p:cNvGrpSpPr/>
            <p:nvPr/>
          </p:nvGrpSpPr>
          <p:grpSpPr>
            <a:xfrm>
              <a:off x="5722295" y="1937085"/>
              <a:ext cx="578881" cy="126331"/>
              <a:chOff x="5722295" y="1919037"/>
              <a:chExt cx="578881" cy="126331"/>
            </a:xfrm>
          </p:grpSpPr>
          <p:cxnSp>
            <p:nvCxnSpPr>
              <p:cNvPr id="91" name="Straight Connector 90">
                <a:extLst>
                  <a:ext uri="{FF2B5EF4-FFF2-40B4-BE49-F238E27FC236}">
                    <a16:creationId xmlns:a16="http://schemas.microsoft.com/office/drawing/2014/main" id="{0C841234-02B1-B62D-DF92-FF6E731A4DAA}"/>
                  </a:ext>
                </a:extLst>
              </p:cNvPr>
              <p:cNvCxnSpPr>
                <a:cxnSpLocks/>
              </p:cNvCxnSpPr>
              <p:nvPr/>
            </p:nvCxnSpPr>
            <p:spPr bwMode="auto">
              <a:xfrm>
                <a:off x="5734327" y="1982202"/>
                <a:ext cx="560300" cy="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2CBA060-E17B-9557-5F4B-02488002070F}"/>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212B93E7-231B-4034-B1EF-536EAFE70A2A}"/>
                  </a:ext>
                </a:extLst>
              </p:cNvPr>
              <p:cNvCxnSpPr>
                <a:cxnSpLocks/>
              </p:cNvCxnSpPr>
              <p:nvPr/>
            </p:nvCxnSpPr>
            <p:spPr bwMode="auto">
              <a:xfrm>
                <a:off x="6301176"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90" name="Rectangle 89">
              <a:extLst>
                <a:ext uri="{FF2B5EF4-FFF2-40B4-BE49-F238E27FC236}">
                  <a16:creationId xmlns:a16="http://schemas.microsoft.com/office/drawing/2014/main" id="{F83F5826-E848-9504-D69D-D729DFA1A45C}"/>
                </a:ext>
              </a:extLst>
            </p:cNvPr>
            <p:cNvSpPr/>
            <p:nvPr/>
          </p:nvSpPr>
          <p:spPr bwMode="auto">
            <a:xfrm>
              <a:off x="5906330"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96" name="Group 95">
            <a:extLst>
              <a:ext uri="{FF2B5EF4-FFF2-40B4-BE49-F238E27FC236}">
                <a16:creationId xmlns:a16="http://schemas.microsoft.com/office/drawing/2014/main" id="{F3D0263E-19A5-4E42-0F56-7ED90B6D9A75}"/>
              </a:ext>
            </a:extLst>
          </p:cNvPr>
          <p:cNvGrpSpPr/>
          <p:nvPr/>
        </p:nvGrpSpPr>
        <p:grpSpPr>
          <a:xfrm>
            <a:off x="5811423" y="5079588"/>
            <a:ext cx="578881" cy="126331"/>
            <a:chOff x="5722295" y="1937085"/>
            <a:chExt cx="578881" cy="126331"/>
          </a:xfrm>
        </p:grpSpPr>
        <p:grpSp>
          <p:nvGrpSpPr>
            <p:cNvPr id="97" name="Group 96">
              <a:extLst>
                <a:ext uri="{FF2B5EF4-FFF2-40B4-BE49-F238E27FC236}">
                  <a16:creationId xmlns:a16="http://schemas.microsoft.com/office/drawing/2014/main" id="{0D160E38-E094-56B5-A37E-592BD30B7F25}"/>
                </a:ext>
              </a:extLst>
            </p:cNvPr>
            <p:cNvGrpSpPr/>
            <p:nvPr/>
          </p:nvGrpSpPr>
          <p:grpSpPr>
            <a:xfrm>
              <a:off x="5722295" y="1937085"/>
              <a:ext cx="578881" cy="126331"/>
              <a:chOff x="5722295" y="1919037"/>
              <a:chExt cx="578881" cy="126331"/>
            </a:xfrm>
          </p:grpSpPr>
          <p:cxnSp>
            <p:nvCxnSpPr>
              <p:cNvPr id="99" name="Straight Connector 98">
                <a:extLst>
                  <a:ext uri="{FF2B5EF4-FFF2-40B4-BE49-F238E27FC236}">
                    <a16:creationId xmlns:a16="http://schemas.microsoft.com/office/drawing/2014/main" id="{BE70C447-72E2-6614-BBDD-002CCEBFBB00}"/>
                  </a:ext>
                </a:extLst>
              </p:cNvPr>
              <p:cNvCxnSpPr>
                <a:cxnSpLocks/>
              </p:cNvCxnSpPr>
              <p:nvPr/>
            </p:nvCxnSpPr>
            <p:spPr bwMode="auto">
              <a:xfrm>
                <a:off x="5734327" y="1982202"/>
                <a:ext cx="560300" cy="0"/>
              </a:xfrm>
              <a:prstGeom prst="line">
                <a:avLst/>
              </a:prstGeom>
              <a:noFill/>
              <a:ln w="28575" cap="flat" cmpd="sng" algn="ctr">
                <a:solidFill>
                  <a:schemeClr val="accent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01826993-68AC-2B81-C1B3-29A013EF622E}"/>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471D3E76-FAB2-2144-7FF3-8C7400C2098E}"/>
                  </a:ext>
                </a:extLst>
              </p:cNvPr>
              <p:cNvCxnSpPr>
                <a:cxnSpLocks/>
              </p:cNvCxnSpPr>
              <p:nvPr/>
            </p:nvCxnSpPr>
            <p:spPr bwMode="auto">
              <a:xfrm>
                <a:off x="6301176"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98" name="Rectangle 97">
              <a:extLst>
                <a:ext uri="{FF2B5EF4-FFF2-40B4-BE49-F238E27FC236}">
                  <a16:creationId xmlns:a16="http://schemas.microsoft.com/office/drawing/2014/main" id="{27F8F975-F3E9-CAFD-AE45-77C30B1B4F0C}"/>
                </a:ext>
              </a:extLst>
            </p:cNvPr>
            <p:cNvSpPr/>
            <p:nvPr/>
          </p:nvSpPr>
          <p:spPr bwMode="auto">
            <a:xfrm>
              <a:off x="5906330"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2" name="Group 101">
            <a:extLst>
              <a:ext uri="{FF2B5EF4-FFF2-40B4-BE49-F238E27FC236}">
                <a16:creationId xmlns:a16="http://schemas.microsoft.com/office/drawing/2014/main" id="{1A1BF2A5-EA53-08D4-0EDA-B7290FE7AA13}"/>
              </a:ext>
            </a:extLst>
          </p:cNvPr>
          <p:cNvGrpSpPr/>
          <p:nvPr/>
        </p:nvGrpSpPr>
        <p:grpSpPr>
          <a:xfrm>
            <a:off x="5890865" y="5490904"/>
            <a:ext cx="1931026" cy="126331"/>
            <a:chOff x="5265095" y="1937085"/>
            <a:chExt cx="1931026" cy="126331"/>
          </a:xfrm>
        </p:grpSpPr>
        <p:grpSp>
          <p:nvGrpSpPr>
            <p:cNvPr id="103" name="Group 102">
              <a:extLst>
                <a:ext uri="{FF2B5EF4-FFF2-40B4-BE49-F238E27FC236}">
                  <a16:creationId xmlns:a16="http://schemas.microsoft.com/office/drawing/2014/main" id="{588EC864-30E4-6153-71A9-D91AB820EFA0}"/>
                </a:ext>
              </a:extLst>
            </p:cNvPr>
            <p:cNvGrpSpPr/>
            <p:nvPr/>
          </p:nvGrpSpPr>
          <p:grpSpPr>
            <a:xfrm>
              <a:off x="5265095" y="1937085"/>
              <a:ext cx="1931026" cy="126331"/>
              <a:chOff x="5265095" y="1919037"/>
              <a:chExt cx="1931026" cy="126331"/>
            </a:xfrm>
          </p:grpSpPr>
          <p:cxnSp>
            <p:nvCxnSpPr>
              <p:cNvPr id="105" name="Straight Connector 104">
                <a:extLst>
                  <a:ext uri="{FF2B5EF4-FFF2-40B4-BE49-F238E27FC236}">
                    <a16:creationId xmlns:a16="http://schemas.microsoft.com/office/drawing/2014/main" id="{5A9160BA-BF01-1AED-7CE3-41BEEBF45C27}"/>
                  </a:ext>
                </a:extLst>
              </p:cNvPr>
              <p:cNvCxnSpPr>
                <a:cxnSpLocks/>
              </p:cNvCxnSpPr>
              <p:nvPr/>
            </p:nvCxnSpPr>
            <p:spPr bwMode="auto">
              <a:xfrm>
                <a:off x="5277127" y="1982202"/>
                <a:ext cx="1913277" cy="0"/>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84D3D32A-627A-14B6-B0F7-D93819E54E23}"/>
                  </a:ext>
                </a:extLst>
              </p:cNvPr>
              <p:cNvCxnSpPr>
                <a:cxnSpLocks/>
              </p:cNvCxnSpPr>
              <p:nvPr/>
            </p:nvCxnSpPr>
            <p:spPr bwMode="auto">
              <a:xfrm>
                <a:off x="52650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5B61077D-9E21-29D8-AFCF-77FF911D095B}"/>
                  </a:ext>
                </a:extLst>
              </p:cNvPr>
              <p:cNvCxnSpPr>
                <a:cxnSpLocks/>
              </p:cNvCxnSpPr>
              <p:nvPr/>
            </p:nvCxnSpPr>
            <p:spPr bwMode="auto">
              <a:xfrm>
                <a:off x="7196121"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104" name="Rectangle 103">
              <a:extLst>
                <a:ext uri="{FF2B5EF4-FFF2-40B4-BE49-F238E27FC236}">
                  <a16:creationId xmlns:a16="http://schemas.microsoft.com/office/drawing/2014/main" id="{C79F49AA-73E1-BE81-4937-B2A0B6FBD4CF}"/>
                </a:ext>
              </a:extLst>
            </p:cNvPr>
            <p:cNvSpPr/>
            <p:nvPr/>
          </p:nvSpPr>
          <p:spPr bwMode="auto">
            <a:xfrm>
              <a:off x="5906330"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09" name="Group 108">
            <a:extLst>
              <a:ext uri="{FF2B5EF4-FFF2-40B4-BE49-F238E27FC236}">
                <a16:creationId xmlns:a16="http://schemas.microsoft.com/office/drawing/2014/main" id="{7A3A961D-3201-1B66-2B9E-941B93FB4044}"/>
              </a:ext>
            </a:extLst>
          </p:cNvPr>
          <p:cNvGrpSpPr/>
          <p:nvPr/>
        </p:nvGrpSpPr>
        <p:grpSpPr>
          <a:xfrm>
            <a:off x="5730359" y="5719504"/>
            <a:ext cx="539118" cy="126331"/>
            <a:chOff x="5722295" y="1937085"/>
            <a:chExt cx="539118" cy="126331"/>
          </a:xfrm>
        </p:grpSpPr>
        <p:grpSp>
          <p:nvGrpSpPr>
            <p:cNvPr id="110" name="Group 109">
              <a:extLst>
                <a:ext uri="{FF2B5EF4-FFF2-40B4-BE49-F238E27FC236}">
                  <a16:creationId xmlns:a16="http://schemas.microsoft.com/office/drawing/2014/main" id="{A6C9AF13-B16A-ED6B-8AC3-4604ECD49095}"/>
                </a:ext>
              </a:extLst>
            </p:cNvPr>
            <p:cNvGrpSpPr/>
            <p:nvPr/>
          </p:nvGrpSpPr>
          <p:grpSpPr>
            <a:xfrm>
              <a:off x="5722295" y="1937085"/>
              <a:ext cx="539118" cy="126331"/>
              <a:chOff x="5722295" y="1919037"/>
              <a:chExt cx="539118" cy="126331"/>
            </a:xfrm>
          </p:grpSpPr>
          <p:cxnSp>
            <p:nvCxnSpPr>
              <p:cNvPr id="112" name="Straight Connector 111">
                <a:extLst>
                  <a:ext uri="{FF2B5EF4-FFF2-40B4-BE49-F238E27FC236}">
                    <a16:creationId xmlns:a16="http://schemas.microsoft.com/office/drawing/2014/main" id="{F9F3310B-0609-5DCD-6B78-9C36FEAB99A8}"/>
                  </a:ext>
                </a:extLst>
              </p:cNvPr>
              <p:cNvCxnSpPr>
                <a:cxnSpLocks/>
              </p:cNvCxnSpPr>
              <p:nvPr/>
            </p:nvCxnSpPr>
            <p:spPr bwMode="auto">
              <a:xfrm>
                <a:off x="5734327" y="1982202"/>
                <a:ext cx="527086" cy="0"/>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247C28A9-39E8-E68A-B3F8-1677BB3ABA20}"/>
                  </a:ext>
                </a:extLst>
              </p:cNvPr>
              <p:cNvCxnSpPr>
                <a:cxnSpLocks/>
              </p:cNvCxnSpPr>
              <p:nvPr/>
            </p:nvCxnSpPr>
            <p:spPr bwMode="auto">
              <a:xfrm>
                <a:off x="5722295" y="1919037"/>
                <a:ext cx="0" cy="126331"/>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61B0FF39-62B8-136B-E505-F6800D1C9F71}"/>
                  </a:ext>
                </a:extLst>
              </p:cNvPr>
              <p:cNvCxnSpPr>
                <a:cxnSpLocks/>
              </p:cNvCxnSpPr>
              <p:nvPr/>
            </p:nvCxnSpPr>
            <p:spPr bwMode="auto">
              <a:xfrm>
                <a:off x="6257402" y="1919037"/>
                <a:ext cx="0" cy="126331"/>
              </a:xfrm>
              <a:prstGeom prst="line">
                <a:avLst/>
              </a:prstGeom>
              <a:noFill/>
              <a:ln w="28575" cap="flat" cmpd="sng" algn="ctr">
                <a:solidFill>
                  <a:schemeClr val="accent1"/>
                </a:solidFill>
                <a:prstDash val="solid"/>
                <a:round/>
                <a:headEnd type="none" w="med" len="med"/>
                <a:tailEnd type="none" w="med" len="med"/>
              </a:ln>
              <a:effectLst/>
            </p:spPr>
          </p:cxnSp>
        </p:grpSp>
        <p:sp>
          <p:nvSpPr>
            <p:cNvPr id="111" name="Rectangle 110">
              <a:extLst>
                <a:ext uri="{FF2B5EF4-FFF2-40B4-BE49-F238E27FC236}">
                  <a16:creationId xmlns:a16="http://schemas.microsoft.com/office/drawing/2014/main" id="{3FE224B7-92FA-C4CB-3717-64AB8C80ED12}"/>
                </a:ext>
              </a:extLst>
            </p:cNvPr>
            <p:cNvSpPr/>
            <p:nvPr/>
          </p:nvSpPr>
          <p:spPr bwMode="auto">
            <a:xfrm>
              <a:off x="5891738" y="1941095"/>
              <a:ext cx="118311" cy="118311"/>
            </a:xfrm>
            <a:prstGeom prst="rect">
              <a:avLst/>
            </a:prstGeom>
            <a:solidFill>
              <a:schemeClr val="accent1"/>
            </a:solidFill>
            <a:ln w="0">
              <a:solidFill>
                <a:schemeClr val="accent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spTree>
    <p:extLst>
      <p:ext uri="{BB962C8B-B14F-4D97-AF65-F5344CB8AC3E}">
        <p14:creationId xmlns:p14="http://schemas.microsoft.com/office/powerpoint/2010/main" val="3488299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Safety</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41326" y="63698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Luke. ASCO 2023. Abstr LBA9505.</a:t>
            </a:r>
            <a:endParaRPr lang="en-US" altLang="en-US" sz="1200" b="0" dirty="0">
              <a:solidFill>
                <a:schemeClr val="bg2"/>
              </a:solidFill>
              <a:latin typeface="Calibri" panose="020F0502020204030204" pitchFamily="34" charset="0"/>
            </a:endParaRPr>
          </a:p>
        </p:txBody>
      </p:sp>
      <p:graphicFrame>
        <p:nvGraphicFramePr>
          <p:cNvPr id="3" name="Group 3">
            <a:extLst>
              <a:ext uri="{FF2B5EF4-FFF2-40B4-BE49-F238E27FC236}">
                <a16:creationId xmlns:a16="http://schemas.microsoft.com/office/drawing/2014/main" id="{8E772572-4D7E-5649-3B73-AE88B15637C6}"/>
              </a:ext>
            </a:extLst>
          </p:cNvPr>
          <p:cNvGraphicFramePr>
            <a:graphicFrameLocks/>
          </p:cNvGraphicFramePr>
          <p:nvPr>
            <p:extLst>
              <p:ext uri="{D42A27DB-BD31-4B8C-83A1-F6EECF244321}">
                <p14:modId xmlns:p14="http://schemas.microsoft.com/office/powerpoint/2010/main" val="422917686"/>
              </p:ext>
            </p:extLst>
          </p:nvPr>
        </p:nvGraphicFramePr>
        <p:xfrm>
          <a:off x="727076" y="1604963"/>
          <a:ext cx="10755127" cy="4023424"/>
        </p:xfrm>
        <a:graphic>
          <a:graphicData uri="http://schemas.openxmlformats.org/drawingml/2006/table">
            <a:tbl>
              <a:tblPr/>
              <a:tblGrid>
                <a:gridCol w="3480771">
                  <a:extLst>
                    <a:ext uri="{9D8B030D-6E8A-4147-A177-3AD203B41FA5}">
                      <a16:colId xmlns:a16="http://schemas.microsoft.com/office/drawing/2014/main" val="20000"/>
                    </a:ext>
                  </a:extLst>
                </a:gridCol>
                <a:gridCol w="3846608">
                  <a:extLst>
                    <a:ext uri="{9D8B030D-6E8A-4147-A177-3AD203B41FA5}">
                      <a16:colId xmlns:a16="http://schemas.microsoft.com/office/drawing/2014/main" val="20001"/>
                    </a:ext>
                  </a:extLst>
                </a:gridCol>
                <a:gridCol w="3427748">
                  <a:extLst>
                    <a:ext uri="{9D8B030D-6E8A-4147-A177-3AD203B41FA5}">
                      <a16:colId xmlns:a16="http://schemas.microsoft.com/office/drawing/2014/main" val="20002"/>
                    </a:ext>
                  </a:extLst>
                </a:gridCol>
              </a:tblGrid>
              <a:tr h="21160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2000" b="1" i="0" u="none" strike="noStrike" cap="none" normalizeH="0" baseline="0" dirty="0">
                          <a:ln>
                            <a:noFill/>
                          </a:ln>
                          <a:solidFill>
                            <a:schemeClr val="tx1"/>
                          </a:solidFill>
                          <a:effectLst/>
                          <a:latin typeface="Calibri" panose="020F0502020204030204" pitchFamily="34" charset="0"/>
                        </a:rPr>
                        <a:t>AE,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Pembrolizumab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11960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461 (95.4)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446 (91.8)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48761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TRAEs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Led to discontinuation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Led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399 (82.6)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83 (17.2)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77 (15.9)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309 (63.6)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25 (5.1)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12 (2.5)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561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Immune-mediated AEs and infusion reactions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Any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183 (37.9)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53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46 (9.5)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8813341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dirty="0"/>
              <a:t>KEYNOTE-716: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04675" y="1513047"/>
            <a:ext cx="10877529" cy="4650686"/>
          </a:xfrm>
        </p:spPr>
        <p:txBody>
          <a:bodyPr/>
          <a:lstStyle/>
          <a:p>
            <a:r>
              <a:rPr lang="en-US" altLang="en-US" sz="2600" dirty="0"/>
              <a:t>Updated results from KEYNOTE-716 at a median follow-up of 39.4 mo continue to support the benefit of adjuvant pembrolizumab in patients with resected stage IIB/IIC melanoma</a:t>
            </a:r>
          </a:p>
          <a:p>
            <a:pPr lvl="1"/>
            <a:r>
              <a:rPr lang="en-US" altLang="en-US" sz="2400" dirty="0"/>
              <a:t>Sustained improvement in DMFS vs placebo (HR: 0.59; 95% CI: 0.44-0.79)</a:t>
            </a:r>
          </a:p>
          <a:p>
            <a:pPr lvl="1"/>
            <a:r>
              <a:rPr lang="en-US" altLang="en-US" sz="2400" dirty="0"/>
              <a:t>Sustained improvement in RFS vs placebo (HR: 0.62; 95% CI: 0.49-0.79)</a:t>
            </a:r>
          </a:p>
          <a:p>
            <a:pPr lvl="1"/>
            <a:r>
              <a:rPr lang="en-US" altLang="en-US" sz="2400" dirty="0"/>
              <a:t>Safety profile of pembrolizumab consistent with prior KEYNOTE-716 findings</a:t>
            </a:r>
          </a:p>
          <a:p>
            <a:r>
              <a:rPr lang="en-US" altLang="en-US" sz="2600" dirty="0"/>
              <a:t>OS findings are immature; biomarker analyses are pending</a:t>
            </a:r>
          </a:p>
          <a:p>
            <a:r>
              <a:rPr lang="en-US" altLang="en-US" sz="2600" dirty="0"/>
              <a:t>Investigators concluded that this protocol-specified final DMFS analysis supports the use of pembrolizumab as adjuvant therapy in patients with resected stage IIB/IIC melanoma</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31801" y="636034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Luke. ASCO 2023. Abstr LBA9505.</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56M7VY3CDVN5-1963283625-1</_dlc_DocId>
    <_dlc_DocIdUrl xmlns="d54cbe69-32bd-412a-b004-9152f949605e">
      <Url>https://intranet.clinicaloptions.com/mews/oncology/ONC_2023_ASCO_CF_(PRP6243)/Skin_LBA9505_Luke/_layouts/15/DocIdRedir.aspx?ID=56M7VY3CDVN5-1963283625-1</Url>
      <Description>56M7VY3CDVN5-1963283625-1</Description>
    </_dlc_DocIdUrl>
    <Document_x0020_Category xmlns="c8b13b11-9eb4-4a21-9133-c578924c8de5">Conference Capsule Slides</Document_x0020_Category>
  </documentManagement>
</p:properties>
</file>

<file path=customXml/item5.xml><?xml version="1.0" encoding="utf-8"?>
<ct:contentTypeSchema xmlns:ct="http://schemas.microsoft.com/office/2006/metadata/contentType" xmlns:ma="http://schemas.microsoft.com/office/2006/metadata/properties/metaAttributes" ct:_="" ma:_="" ma:contentTypeName="Document" ma:contentTypeID="0x01010012BC3490CD86EE49AC7CECC0F310820B" ma:contentTypeVersion="1" ma:contentTypeDescription="Create a new document." ma:contentTypeScope="" ma:versionID="2c5f55ba14f9ee856f52e5b3c44a8dd6">
  <xsd:schema xmlns:xsd="http://www.w3.org/2001/XMLSchema" xmlns:xs="http://www.w3.org/2001/XMLSchema" xmlns:p="http://schemas.microsoft.com/office/2006/metadata/properties" xmlns:ns2="d54cbe69-32bd-412a-b004-9152f949605e" xmlns:ns3="c8b13b11-9eb4-4a21-9133-c578924c8de5" targetNamespace="http://schemas.microsoft.com/office/2006/metadata/properties" ma:root="true" ma:fieldsID="d1e4f18fab32adada9bbdaccf838deb9" ns2:_="" ns3:_="">
    <xsd:import namespace="d54cbe69-32bd-412a-b004-9152f949605e"/>
    <xsd:import namespace="c8b13b11-9eb4-4a21-9133-c578924c8de5"/>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8b13b11-9eb4-4a21-9133-c578924c8de5"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5BA55BC3-5A03-47C2-8EC3-D964C3B5E779}">
  <ds:schemaRefs>
    <ds:schemaRef ds:uri="http://purl.org/dc/dcmitype/"/>
    <ds:schemaRef ds:uri="http://www.w3.org/XML/1998/namespace"/>
    <ds:schemaRef ds:uri="http://schemas.microsoft.com/office/2006/documentManagement/types"/>
    <ds:schemaRef ds:uri="http://purl.org/dc/elements/1.1/"/>
    <ds:schemaRef ds:uri="http://purl.org/dc/terms/"/>
    <ds:schemaRef ds:uri="http://schemas.openxmlformats.org/package/2006/metadata/core-properties"/>
    <ds:schemaRef ds:uri="d54cbe69-32bd-412a-b004-9152f949605e"/>
    <ds:schemaRef ds:uri="c8b13b11-9eb4-4a21-9133-c578924c8de5"/>
    <ds:schemaRef ds:uri="http://schemas.microsoft.com/office/infopath/2007/PartnerControls"/>
    <ds:schemaRef ds:uri="http://schemas.microsoft.com/office/2006/metadata/properties"/>
  </ds:schemaRefs>
</ds:datastoreItem>
</file>

<file path=customXml/itemProps5.xml><?xml version="1.0" encoding="utf-8"?>
<ds:datastoreItem xmlns:ds="http://schemas.openxmlformats.org/officeDocument/2006/customXml" ds:itemID="{71FBA18F-5770-4967-AC7A-0E89DEE293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c8b13b11-9eb4-4a21-9133-c578924c8de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1910</TotalTime>
  <Words>2247</Words>
  <Application>Microsoft Office PowerPoint</Application>
  <PresentationFormat>Widescreen</PresentationFormat>
  <Paragraphs>451</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Times</vt:lpstr>
      <vt:lpstr>Wingdings</vt:lpstr>
      <vt:lpstr>2022_CCO_Template</vt:lpstr>
      <vt:lpstr>Phase III KEYNOTE-716 Update: Final DMFS Analysis of Adjuvant Pembrolizumab vs  Placebo in Stage IIB/IIC Melanoma</vt:lpstr>
      <vt:lpstr>About These Slides</vt:lpstr>
      <vt:lpstr>KEYNOTE-716: Background</vt:lpstr>
      <vt:lpstr>KEYNOTE-716: Study Design</vt:lpstr>
      <vt:lpstr>KEYNOTE-716: Baseline Characteristics</vt:lpstr>
      <vt:lpstr>KEYNOTE-716: Final DMFS in ITT Population</vt:lpstr>
      <vt:lpstr>KEYNOTE-716: DMFS by Stage</vt:lpstr>
      <vt:lpstr>KEYNOTE-716: DMFS Subgroup Analysis</vt:lpstr>
      <vt:lpstr>KEYNOTE-716: RFS in ITT Population</vt:lpstr>
      <vt:lpstr>KEYNOTE-716: RFS by Stage</vt:lpstr>
      <vt:lpstr>KEYNOTE-716: RFS Subgroup Analysis</vt:lpstr>
      <vt:lpstr>KEYNOTE-716: Safety</vt:lpstr>
      <vt:lpstr>KEYNOTE-716: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Phase III KEYNOTE-716 Update: Final DMFS Analysis of Adjuvant Pembrolizumab vs Placebo in Stage IIB/IIC Melanoma</dc:title>
  <dc:creator>Preferred User</dc:creator>
  <cp:lastModifiedBy>vwenzel@clinicaloptions.com</cp:lastModifiedBy>
  <cp:revision>46</cp:revision>
  <cp:lastPrinted>2016-09-26T20:21:49Z</cp:lastPrinted>
  <dcterms:created xsi:type="dcterms:W3CDTF">2005-05-27T15:08:01Z</dcterms:created>
  <dcterms:modified xsi:type="dcterms:W3CDTF">2023-06-12T22:09:25Z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498221cc-061b-4a92-836d-68e528a9e7ec</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0x01010012BC3490CD86EE49AC7CECC0F310820B</vt:lpwstr>
  </property>
  <property fmtid="{D5CDD505-2E9C-101B-9397-08002B2CF9AE}" pid="9" name="MediaServiceImageTags">
    <vt:lpwstr/>
  </property>
</Properties>
</file>