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687" r:id="rId5"/>
    <p:sldMasterId id="2147483700" r:id="rId6"/>
    <p:sldMasterId id="2147483713" r:id="rId7"/>
    <p:sldMasterId id="2147483722" r:id="rId8"/>
  </p:sldMasterIdLst>
  <p:notesMasterIdLst>
    <p:notesMasterId r:id="rId41"/>
  </p:notesMasterIdLst>
  <p:sldIdLst>
    <p:sldId id="2147473663" r:id="rId9"/>
    <p:sldId id="308" r:id="rId10"/>
    <p:sldId id="2147472346" r:id="rId11"/>
    <p:sldId id="2147482099" r:id="rId12"/>
    <p:sldId id="2147483524" r:id="rId13"/>
    <p:sldId id="2147482101" r:id="rId14"/>
    <p:sldId id="2147483525" r:id="rId15"/>
    <p:sldId id="2147473736" r:id="rId16"/>
    <p:sldId id="2147473717" r:id="rId17"/>
    <p:sldId id="2147473689" r:id="rId18"/>
    <p:sldId id="2147483529" r:id="rId19"/>
    <p:sldId id="2147473691" r:id="rId20"/>
    <p:sldId id="2147473664" r:id="rId21"/>
    <p:sldId id="2147483518" r:id="rId22"/>
    <p:sldId id="2147483277" r:id="rId23"/>
    <p:sldId id="2147483278" r:id="rId24"/>
    <p:sldId id="2147474789" r:id="rId25"/>
    <p:sldId id="2147473737" r:id="rId26"/>
    <p:sldId id="2147483526" r:id="rId27"/>
    <p:sldId id="2147483522" r:id="rId28"/>
    <p:sldId id="2147483527" r:id="rId29"/>
    <p:sldId id="2147483275" r:id="rId30"/>
    <p:sldId id="2147473724" r:id="rId31"/>
    <p:sldId id="2147483276" r:id="rId32"/>
    <p:sldId id="2147473738" r:id="rId33"/>
    <p:sldId id="2147473722" r:id="rId34"/>
    <p:sldId id="2147473731" r:id="rId35"/>
    <p:sldId id="2147473718" r:id="rId36"/>
    <p:sldId id="2147483528" r:id="rId37"/>
    <p:sldId id="2147483530" r:id="rId38"/>
    <p:sldId id="2147483516" r:id="rId39"/>
    <p:sldId id="31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 Powell" initials="HP" lastIdx="28" clrIdx="0">
    <p:extLst>
      <p:ext uri="{19B8F6BF-5375-455C-9EA6-DF929625EA0E}">
        <p15:presenceInfo xmlns:p15="http://schemas.microsoft.com/office/powerpoint/2012/main" userId="S::hpowell@deceraclinical.com::5554e887-77ea-4e0c-93e3-e5d19f7937e3" providerId="AD"/>
      </p:ext>
    </p:extLst>
  </p:cmAuthor>
  <p:cmAuthor id="2" name="Kendall Schick" initials="KS" lastIdx="7" clrIdx="1">
    <p:extLst>
      <p:ext uri="{19B8F6BF-5375-455C-9EA6-DF929625EA0E}">
        <p15:presenceInfo xmlns:p15="http://schemas.microsoft.com/office/powerpoint/2012/main" userId="S::kschick@cealliance.com::e9c89993-794a-4b04-97ba-0001b7eeca96" providerId="AD"/>
      </p:ext>
    </p:extLst>
  </p:cmAuthor>
  <p:cmAuthor id="3" name="Timothy Quill" initials="TQ" lastIdx="10" clrIdx="2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4" name="Andrea Boecler" initials="AB" lastIdx="5" clrIdx="3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83577" autoAdjust="0"/>
  </p:normalViewPr>
  <p:slideViewPr>
    <p:cSldViewPr snapToGrid="0">
      <p:cViewPr varScale="1">
        <p:scale>
          <a:sx n="62" d="100"/>
          <a:sy n="62" d="100"/>
        </p:scale>
        <p:origin x="7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2518AB-309A-4D38-8CFA-2C057B0B7AB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255C0F-139B-4B99-8A3F-9CF42E78515A}">
      <dgm:prSet phldrT="[Text]" phldr="0"/>
      <dgm:spPr/>
      <dgm:t>
        <a:bodyPr/>
        <a:lstStyle/>
        <a:p>
          <a:r>
            <a:rPr lang="en-US" b="1" dirty="0">
              <a:solidFill>
                <a:schemeClr val="bg2"/>
              </a:solidFill>
            </a:rPr>
            <a:t>Tumor burden</a:t>
          </a:r>
        </a:p>
      </dgm:t>
    </dgm:pt>
    <dgm:pt modelId="{962D819A-8833-4C11-99CA-A42BC85169C1}" type="parTrans" cxnId="{DA291819-8888-4D54-B080-23B7EAFD4BC6}">
      <dgm:prSet/>
      <dgm:spPr/>
      <dgm:t>
        <a:bodyPr/>
        <a:lstStyle/>
        <a:p>
          <a:endParaRPr lang="en-US"/>
        </a:p>
      </dgm:t>
    </dgm:pt>
    <dgm:pt modelId="{C5B4E67A-B77D-4B16-BA0A-4AD898E08FD1}" type="sibTrans" cxnId="{DA291819-8888-4D54-B080-23B7EAFD4BC6}">
      <dgm:prSet/>
      <dgm:spPr/>
      <dgm:t>
        <a:bodyPr/>
        <a:lstStyle/>
        <a:p>
          <a:endParaRPr lang="en-US"/>
        </a:p>
      </dgm:t>
    </dgm:pt>
    <dgm:pt modelId="{E5CDD220-2092-4498-B694-CC5815E23698}">
      <dgm:prSet phldrT="[Text]" phldr="0"/>
      <dgm:spPr/>
      <dgm:t>
        <a:bodyPr/>
        <a:lstStyle/>
        <a:p>
          <a:r>
            <a:rPr lang="en-US" b="1" dirty="0">
              <a:solidFill>
                <a:schemeClr val="bg2"/>
              </a:solidFill>
            </a:rPr>
            <a:t>Operational challenges</a:t>
          </a:r>
        </a:p>
      </dgm:t>
    </dgm:pt>
    <dgm:pt modelId="{29615C44-D9B9-45E0-96E1-32E15145244B}" type="parTrans" cxnId="{F563E387-6B89-4119-AFD8-11ACC7C3DBC9}">
      <dgm:prSet/>
      <dgm:spPr/>
      <dgm:t>
        <a:bodyPr/>
        <a:lstStyle/>
        <a:p>
          <a:endParaRPr lang="en-US"/>
        </a:p>
      </dgm:t>
    </dgm:pt>
    <dgm:pt modelId="{FD84CA14-0A42-4409-9314-7090CA52B582}" type="sibTrans" cxnId="{F563E387-6B89-4119-AFD8-11ACC7C3DBC9}">
      <dgm:prSet/>
      <dgm:spPr/>
      <dgm:t>
        <a:bodyPr/>
        <a:lstStyle/>
        <a:p>
          <a:endParaRPr lang="en-US"/>
        </a:p>
      </dgm:t>
    </dgm:pt>
    <dgm:pt modelId="{3B4AC49F-AAD1-496F-8D0E-2905A898773F}">
      <dgm:prSet phldrT="[Text]" phldr="0"/>
      <dgm:spPr/>
      <dgm:t>
        <a:bodyPr/>
        <a:lstStyle/>
        <a:p>
          <a:r>
            <a:rPr lang="en-US" b="1" dirty="0">
              <a:solidFill>
                <a:schemeClr val="bg2"/>
              </a:solidFill>
            </a:rPr>
            <a:t>Extramedullary disease</a:t>
          </a:r>
        </a:p>
      </dgm:t>
    </dgm:pt>
    <dgm:pt modelId="{317D50FE-967D-4FC1-8C25-C3739BEC3F3B}" type="parTrans" cxnId="{3D798858-467C-450D-B001-DB45B839BB67}">
      <dgm:prSet/>
      <dgm:spPr/>
      <dgm:t>
        <a:bodyPr/>
        <a:lstStyle/>
        <a:p>
          <a:endParaRPr lang="en-US"/>
        </a:p>
      </dgm:t>
    </dgm:pt>
    <dgm:pt modelId="{DC4D3824-B8A8-4D12-8B1D-D42A343FC244}" type="sibTrans" cxnId="{3D798858-467C-450D-B001-DB45B839BB67}">
      <dgm:prSet/>
      <dgm:spPr/>
      <dgm:t>
        <a:bodyPr/>
        <a:lstStyle/>
        <a:p>
          <a:endParaRPr lang="en-US"/>
        </a:p>
      </dgm:t>
    </dgm:pt>
    <dgm:pt modelId="{20A8DC1D-2022-4659-A57D-D36A77C18797}">
      <dgm:prSet/>
      <dgm:spPr/>
      <dgm:t>
        <a:bodyPr/>
        <a:lstStyle/>
        <a:p>
          <a:r>
            <a:rPr lang="en-US" b="1" dirty="0">
              <a:solidFill>
                <a:schemeClr val="bg2"/>
              </a:solidFill>
            </a:rPr>
            <a:t>Evolving relapse population </a:t>
          </a:r>
        </a:p>
      </dgm:t>
    </dgm:pt>
    <dgm:pt modelId="{E867F5E0-87FB-4BCD-996C-4869BEFC3C49}" type="parTrans" cxnId="{3ADB0B4B-DAA8-4BD4-9E5D-361E6B070210}">
      <dgm:prSet/>
      <dgm:spPr/>
      <dgm:t>
        <a:bodyPr/>
        <a:lstStyle/>
        <a:p>
          <a:endParaRPr lang="en-US"/>
        </a:p>
      </dgm:t>
    </dgm:pt>
    <dgm:pt modelId="{528E8D35-0EA4-4C72-B59B-0C95111CAA4B}" type="sibTrans" cxnId="{3ADB0B4B-DAA8-4BD4-9E5D-361E6B070210}">
      <dgm:prSet/>
      <dgm:spPr/>
      <dgm:t>
        <a:bodyPr/>
        <a:lstStyle/>
        <a:p>
          <a:endParaRPr lang="en-US"/>
        </a:p>
      </dgm:t>
    </dgm:pt>
    <dgm:pt modelId="{B084E4FE-A98B-46EC-AB3F-0227D0BF19D7}">
      <dgm:prSet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</a:pPr>
          <a:r>
            <a:rPr lang="en-US" sz="1600" kern="1200" noProof="0" dirty="0">
              <a:solidFill>
                <a:srgbClr val="161616">
                  <a:hueOff val="0"/>
                  <a:satOff val="0"/>
                  <a:lumOff val="0"/>
                  <a:alphaOff val="0"/>
                </a:srgbClr>
              </a:solidFill>
              <a:latin typeface="Poppins"/>
              <a:ea typeface="+mn-ea"/>
              <a:cs typeface="+mn-cs"/>
            </a:rPr>
            <a:t>Response declines as baseline disease burden rises¹</a:t>
          </a:r>
          <a:endParaRPr lang="en-US" sz="1600" kern="1200" dirty="0">
            <a:solidFill>
              <a:srgbClr val="161616">
                <a:hueOff val="0"/>
                <a:satOff val="0"/>
                <a:lumOff val="0"/>
                <a:alphaOff val="0"/>
              </a:srgbClr>
            </a:solidFill>
            <a:latin typeface="Poppins"/>
            <a:ea typeface="+mn-ea"/>
            <a:cs typeface="+mn-cs"/>
          </a:endParaRPr>
        </a:p>
      </dgm:t>
    </dgm:pt>
    <dgm:pt modelId="{1B97A14B-EF77-4660-A2B1-F0CC0F535D88}" type="parTrans" cxnId="{4C27B2BA-4ECB-4486-BA14-4FABB7E15828}">
      <dgm:prSet/>
      <dgm:spPr/>
      <dgm:t>
        <a:bodyPr/>
        <a:lstStyle/>
        <a:p>
          <a:endParaRPr lang="en-US"/>
        </a:p>
      </dgm:t>
    </dgm:pt>
    <dgm:pt modelId="{07AF17BE-CC63-4354-BEDC-26BFE70A1C0A}" type="sibTrans" cxnId="{4C27B2BA-4ECB-4486-BA14-4FABB7E15828}">
      <dgm:prSet/>
      <dgm:spPr/>
      <dgm:t>
        <a:bodyPr/>
        <a:lstStyle/>
        <a:p>
          <a:endParaRPr lang="en-US"/>
        </a:p>
      </dgm:t>
    </dgm:pt>
    <dgm:pt modelId="{824F01F5-7D45-49CD-9124-F931068797DA}">
      <dgm:prSet/>
      <dgm:spPr/>
      <dgm:t>
        <a:bodyPr/>
        <a:lstStyle/>
        <a:p>
          <a:r>
            <a:rPr lang="en-US" dirty="0"/>
            <a:t>Treating patients with EMD remains a challenge for blinatumomab</a:t>
          </a:r>
          <a:r>
            <a:rPr lang="en-US" baseline="30000" dirty="0"/>
            <a:t>2,3</a:t>
          </a:r>
        </a:p>
      </dgm:t>
    </dgm:pt>
    <dgm:pt modelId="{A6C01EBF-08FF-4AEA-8C65-4A9A0AC791E3}" type="parTrans" cxnId="{A6EF8056-8154-4FE2-80B8-227800F1EE69}">
      <dgm:prSet/>
      <dgm:spPr/>
      <dgm:t>
        <a:bodyPr/>
        <a:lstStyle/>
        <a:p>
          <a:endParaRPr lang="en-US"/>
        </a:p>
      </dgm:t>
    </dgm:pt>
    <dgm:pt modelId="{8DBAB803-8A82-49FD-BB42-B66FCF7D8D1B}" type="sibTrans" cxnId="{A6EF8056-8154-4FE2-80B8-227800F1EE69}">
      <dgm:prSet/>
      <dgm:spPr/>
      <dgm:t>
        <a:bodyPr/>
        <a:lstStyle/>
        <a:p>
          <a:endParaRPr lang="en-US"/>
        </a:p>
      </dgm:t>
    </dgm:pt>
    <dgm:pt modelId="{BF015D38-39E0-4431-84A1-CFE7CCD86E2E}">
      <dgm:prSet/>
      <dgm:spPr/>
      <dgm:t>
        <a:bodyPr/>
        <a:lstStyle/>
        <a:p>
          <a:r>
            <a:rPr lang="en-US" dirty="0"/>
            <a:t>Patients can achieve CR while still suffering from EMD</a:t>
          </a:r>
        </a:p>
      </dgm:t>
    </dgm:pt>
    <dgm:pt modelId="{5266F55E-21F9-465C-B6D7-F9C5907E0311}" type="parTrans" cxnId="{B829B4DF-B1A1-4682-B842-1E10EDC229BA}">
      <dgm:prSet/>
      <dgm:spPr/>
      <dgm:t>
        <a:bodyPr/>
        <a:lstStyle/>
        <a:p>
          <a:endParaRPr lang="en-US"/>
        </a:p>
      </dgm:t>
    </dgm:pt>
    <dgm:pt modelId="{225209E4-C1C9-4D63-808C-B605F24AC55D}" type="sibTrans" cxnId="{B829B4DF-B1A1-4682-B842-1E10EDC229BA}">
      <dgm:prSet/>
      <dgm:spPr/>
      <dgm:t>
        <a:bodyPr/>
        <a:lstStyle/>
        <a:p>
          <a:endParaRPr lang="en-US"/>
        </a:p>
      </dgm:t>
    </dgm:pt>
    <dgm:pt modelId="{45929822-B137-410E-AB46-A15E6402F328}">
      <dgm:prSet/>
      <dgm:spPr/>
      <dgm:t>
        <a:bodyPr/>
        <a:lstStyle/>
        <a:p>
          <a:r>
            <a:rPr lang="en-US" dirty="0"/>
            <a:t>Infusions can be inconvenient and logistically challenging for patients</a:t>
          </a:r>
        </a:p>
      </dgm:t>
    </dgm:pt>
    <dgm:pt modelId="{BBCC096A-669B-42B2-894B-D922B7B38E65}" type="parTrans" cxnId="{57C461F3-E664-4835-BDBD-3FB20C05C0E7}">
      <dgm:prSet/>
      <dgm:spPr/>
      <dgm:t>
        <a:bodyPr/>
        <a:lstStyle/>
        <a:p>
          <a:endParaRPr lang="en-US"/>
        </a:p>
      </dgm:t>
    </dgm:pt>
    <dgm:pt modelId="{9AC8288C-8646-4D0A-A554-72B0C576D465}" type="sibTrans" cxnId="{57C461F3-E664-4835-BDBD-3FB20C05C0E7}">
      <dgm:prSet/>
      <dgm:spPr/>
      <dgm:t>
        <a:bodyPr/>
        <a:lstStyle/>
        <a:p>
          <a:endParaRPr lang="en-US"/>
        </a:p>
      </dgm:t>
    </dgm:pt>
    <dgm:pt modelId="{3F2EF908-C9B8-4DB4-9E7C-3CEE516B9538}">
      <dgm:prSet/>
      <dgm:spPr/>
      <dgm:t>
        <a:bodyPr/>
        <a:lstStyle/>
        <a:p>
          <a:r>
            <a:rPr lang="en-US" dirty="0"/>
            <a:t>Future R/R patients will have prior exposure to blinatumomab, complicating treatment algorithms in the R/R setting</a:t>
          </a:r>
          <a:r>
            <a:rPr lang="en-US" baseline="30000" dirty="0"/>
            <a:t>4,5</a:t>
          </a:r>
        </a:p>
      </dgm:t>
    </dgm:pt>
    <dgm:pt modelId="{F378F520-945B-4058-A12E-434621F39BB7}" type="parTrans" cxnId="{CC205C12-967C-4BAA-9A96-54182AC64D22}">
      <dgm:prSet/>
      <dgm:spPr/>
      <dgm:t>
        <a:bodyPr/>
        <a:lstStyle/>
        <a:p>
          <a:endParaRPr lang="en-US"/>
        </a:p>
      </dgm:t>
    </dgm:pt>
    <dgm:pt modelId="{94CA2430-FBD3-4C8F-ACCF-A537002B19DB}" type="sibTrans" cxnId="{CC205C12-967C-4BAA-9A96-54182AC64D22}">
      <dgm:prSet/>
      <dgm:spPr/>
      <dgm:t>
        <a:bodyPr/>
        <a:lstStyle/>
        <a:p>
          <a:endParaRPr lang="en-US"/>
        </a:p>
      </dgm:t>
    </dgm:pt>
    <dgm:pt modelId="{6AF76203-592A-4546-8E57-0594D9A9D5B3}" type="pres">
      <dgm:prSet presAssocID="{E52518AB-309A-4D38-8CFA-2C057B0B7AB4}" presName="linear" presStyleCnt="0">
        <dgm:presLayoutVars>
          <dgm:dir/>
          <dgm:animLvl val="lvl"/>
          <dgm:resizeHandles val="exact"/>
        </dgm:presLayoutVars>
      </dgm:prSet>
      <dgm:spPr/>
    </dgm:pt>
    <dgm:pt modelId="{1B96913B-8A13-4A7C-8BDE-74C14AD6D765}" type="pres">
      <dgm:prSet presAssocID="{7B255C0F-139B-4B99-8A3F-9CF42E78515A}" presName="parentLin" presStyleCnt="0"/>
      <dgm:spPr/>
    </dgm:pt>
    <dgm:pt modelId="{9B5DD864-8AFE-4B87-9273-80FF666ED416}" type="pres">
      <dgm:prSet presAssocID="{7B255C0F-139B-4B99-8A3F-9CF42E78515A}" presName="parentLeftMargin" presStyleLbl="node1" presStyleIdx="0" presStyleCnt="4"/>
      <dgm:spPr/>
    </dgm:pt>
    <dgm:pt modelId="{E0A6E5BE-663B-49C6-8FDE-B9A4E2DD2EB2}" type="pres">
      <dgm:prSet presAssocID="{7B255C0F-139B-4B99-8A3F-9CF42E78515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FDC92C8-31EB-4858-B0E3-E013719656AD}" type="pres">
      <dgm:prSet presAssocID="{7B255C0F-139B-4B99-8A3F-9CF42E78515A}" presName="negativeSpace" presStyleCnt="0"/>
      <dgm:spPr/>
    </dgm:pt>
    <dgm:pt modelId="{DC3C6242-937B-4F7E-9E12-BA566BD4A256}" type="pres">
      <dgm:prSet presAssocID="{7B255C0F-139B-4B99-8A3F-9CF42E78515A}" presName="childText" presStyleLbl="conFgAcc1" presStyleIdx="0" presStyleCnt="4">
        <dgm:presLayoutVars>
          <dgm:bulletEnabled val="1"/>
        </dgm:presLayoutVars>
      </dgm:prSet>
      <dgm:spPr/>
    </dgm:pt>
    <dgm:pt modelId="{80FC4FE3-6B34-4B5E-A2E7-93CDF9553140}" type="pres">
      <dgm:prSet presAssocID="{C5B4E67A-B77D-4B16-BA0A-4AD898E08FD1}" presName="spaceBetweenRectangles" presStyleCnt="0"/>
      <dgm:spPr/>
    </dgm:pt>
    <dgm:pt modelId="{91B8F12B-BE5F-44AE-85A8-3446D72BC996}" type="pres">
      <dgm:prSet presAssocID="{E5CDD220-2092-4498-B694-CC5815E23698}" presName="parentLin" presStyleCnt="0"/>
      <dgm:spPr/>
    </dgm:pt>
    <dgm:pt modelId="{FBACBE94-2797-4570-AD78-48089533D73F}" type="pres">
      <dgm:prSet presAssocID="{E5CDD220-2092-4498-B694-CC5815E23698}" presName="parentLeftMargin" presStyleLbl="node1" presStyleIdx="0" presStyleCnt="4"/>
      <dgm:spPr/>
    </dgm:pt>
    <dgm:pt modelId="{DD61CBBE-1C68-4F5C-8558-773CE971125A}" type="pres">
      <dgm:prSet presAssocID="{E5CDD220-2092-4498-B694-CC5815E2369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1DC638C-FE33-445F-8F68-E6EA0F83FB91}" type="pres">
      <dgm:prSet presAssocID="{E5CDD220-2092-4498-B694-CC5815E23698}" presName="negativeSpace" presStyleCnt="0"/>
      <dgm:spPr/>
    </dgm:pt>
    <dgm:pt modelId="{7E72CFB2-7F0B-40FE-AA50-7C42C3D6F990}" type="pres">
      <dgm:prSet presAssocID="{E5CDD220-2092-4498-B694-CC5815E23698}" presName="childText" presStyleLbl="conFgAcc1" presStyleIdx="1" presStyleCnt="4">
        <dgm:presLayoutVars>
          <dgm:bulletEnabled val="1"/>
        </dgm:presLayoutVars>
      </dgm:prSet>
      <dgm:spPr/>
    </dgm:pt>
    <dgm:pt modelId="{7578EF2F-4035-4079-A231-68503427E1CE}" type="pres">
      <dgm:prSet presAssocID="{FD84CA14-0A42-4409-9314-7090CA52B582}" presName="spaceBetweenRectangles" presStyleCnt="0"/>
      <dgm:spPr/>
    </dgm:pt>
    <dgm:pt modelId="{D8CB7148-5939-449A-8A7C-737AB41A406E}" type="pres">
      <dgm:prSet presAssocID="{3B4AC49F-AAD1-496F-8D0E-2905A898773F}" presName="parentLin" presStyleCnt="0"/>
      <dgm:spPr/>
    </dgm:pt>
    <dgm:pt modelId="{EDFB2154-662B-447B-AC41-7730631B894C}" type="pres">
      <dgm:prSet presAssocID="{3B4AC49F-AAD1-496F-8D0E-2905A898773F}" presName="parentLeftMargin" presStyleLbl="node1" presStyleIdx="1" presStyleCnt="4"/>
      <dgm:spPr/>
    </dgm:pt>
    <dgm:pt modelId="{8F376310-FDEE-452F-B913-4EDC8656E96F}" type="pres">
      <dgm:prSet presAssocID="{3B4AC49F-AAD1-496F-8D0E-2905A898773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580379E-7AEE-4F6F-AE00-814B1902E7C7}" type="pres">
      <dgm:prSet presAssocID="{3B4AC49F-AAD1-496F-8D0E-2905A898773F}" presName="negativeSpace" presStyleCnt="0"/>
      <dgm:spPr/>
    </dgm:pt>
    <dgm:pt modelId="{C64B4F64-2A2B-4C8A-8440-CFFC0D2B398D}" type="pres">
      <dgm:prSet presAssocID="{3B4AC49F-AAD1-496F-8D0E-2905A898773F}" presName="childText" presStyleLbl="conFgAcc1" presStyleIdx="2" presStyleCnt="4">
        <dgm:presLayoutVars>
          <dgm:bulletEnabled val="1"/>
        </dgm:presLayoutVars>
      </dgm:prSet>
      <dgm:spPr/>
    </dgm:pt>
    <dgm:pt modelId="{6C213F55-4EA7-42C0-8CE8-8E2BB27F47C0}" type="pres">
      <dgm:prSet presAssocID="{DC4D3824-B8A8-4D12-8B1D-D42A343FC244}" presName="spaceBetweenRectangles" presStyleCnt="0"/>
      <dgm:spPr/>
    </dgm:pt>
    <dgm:pt modelId="{FCFEDD4B-2A63-4204-BED7-1AA43DFB969B}" type="pres">
      <dgm:prSet presAssocID="{20A8DC1D-2022-4659-A57D-D36A77C18797}" presName="parentLin" presStyleCnt="0"/>
      <dgm:spPr/>
    </dgm:pt>
    <dgm:pt modelId="{98082129-520A-4407-BFD9-8A6314469941}" type="pres">
      <dgm:prSet presAssocID="{20A8DC1D-2022-4659-A57D-D36A77C18797}" presName="parentLeftMargin" presStyleLbl="node1" presStyleIdx="2" presStyleCnt="4"/>
      <dgm:spPr/>
    </dgm:pt>
    <dgm:pt modelId="{CAE43718-40B5-40B0-AAC2-01C6B9E069EC}" type="pres">
      <dgm:prSet presAssocID="{20A8DC1D-2022-4659-A57D-D36A77C1879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DA947CE-FFFE-4B41-9C21-9AAF3F2F47C7}" type="pres">
      <dgm:prSet presAssocID="{20A8DC1D-2022-4659-A57D-D36A77C18797}" presName="negativeSpace" presStyleCnt="0"/>
      <dgm:spPr/>
    </dgm:pt>
    <dgm:pt modelId="{376FB56D-FE00-4C79-94CD-454397852A93}" type="pres">
      <dgm:prSet presAssocID="{20A8DC1D-2022-4659-A57D-D36A77C1879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BC5A908-2A10-4D2B-833C-A0533926F451}" type="presOf" srcId="{3B4AC49F-AAD1-496F-8D0E-2905A898773F}" destId="{EDFB2154-662B-447B-AC41-7730631B894C}" srcOrd="0" destOrd="0" presId="urn:microsoft.com/office/officeart/2005/8/layout/list1"/>
    <dgm:cxn modelId="{CC205C12-967C-4BAA-9A96-54182AC64D22}" srcId="{20A8DC1D-2022-4659-A57D-D36A77C18797}" destId="{3F2EF908-C9B8-4DB4-9E7C-3CEE516B9538}" srcOrd="0" destOrd="0" parTransId="{F378F520-945B-4058-A12E-434621F39BB7}" sibTransId="{94CA2430-FBD3-4C8F-ACCF-A537002B19DB}"/>
    <dgm:cxn modelId="{22EBAF13-8396-4B45-85FA-57F353AB4FF6}" type="presOf" srcId="{B084E4FE-A98B-46EC-AB3F-0227D0BF19D7}" destId="{DC3C6242-937B-4F7E-9E12-BA566BD4A256}" srcOrd="0" destOrd="0" presId="urn:microsoft.com/office/officeart/2005/8/layout/list1"/>
    <dgm:cxn modelId="{DA291819-8888-4D54-B080-23B7EAFD4BC6}" srcId="{E52518AB-309A-4D38-8CFA-2C057B0B7AB4}" destId="{7B255C0F-139B-4B99-8A3F-9CF42E78515A}" srcOrd="0" destOrd="0" parTransId="{962D819A-8833-4C11-99CA-A42BC85169C1}" sibTransId="{C5B4E67A-B77D-4B16-BA0A-4AD898E08FD1}"/>
    <dgm:cxn modelId="{39C41A25-243A-4A98-A16B-6E3788A0D382}" type="presOf" srcId="{45929822-B137-410E-AB46-A15E6402F328}" destId="{7E72CFB2-7F0B-40FE-AA50-7C42C3D6F990}" srcOrd="0" destOrd="0" presId="urn:microsoft.com/office/officeart/2005/8/layout/list1"/>
    <dgm:cxn modelId="{3ADB0B4B-DAA8-4BD4-9E5D-361E6B070210}" srcId="{E52518AB-309A-4D38-8CFA-2C057B0B7AB4}" destId="{20A8DC1D-2022-4659-A57D-D36A77C18797}" srcOrd="3" destOrd="0" parTransId="{E867F5E0-87FB-4BCD-996C-4869BEFC3C49}" sibTransId="{528E8D35-0EA4-4C72-B59B-0C95111CAA4B}"/>
    <dgm:cxn modelId="{A6EF8056-8154-4FE2-80B8-227800F1EE69}" srcId="{3B4AC49F-AAD1-496F-8D0E-2905A898773F}" destId="{824F01F5-7D45-49CD-9124-F931068797DA}" srcOrd="0" destOrd="0" parTransId="{A6C01EBF-08FF-4AEA-8C65-4A9A0AC791E3}" sibTransId="{8DBAB803-8A82-49FD-BB42-B66FCF7D8D1B}"/>
    <dgm:cxn modelId="{3D798858-467C-450D-B001-DB45B839BB67}" srcId="{E52518AB-309A-4D38-8CFA-2C057B0B7AB4}" destId="{3B4AC49F-AAD1-496F-8D0E-2905A898773F}" srcOrd="2" destOrd="0" parTransId="{317D50FE-967D-4FC1-8C25-C3739BEC3F3B}" sibTransId="{DC4D3824-B8A8-4D12-8B1D-D42A343FC244}"/>
    <dgm:cxn modelId="{0DD2EF79-474D-400F-8BA1-EB79607DE4F7}" type="presOf" srcId="{824F01F5-7D45-49CD-9124-F931068797DA}" destId="{C64B4F64-2A2B-4C8A-8440-CFFC0D2B398D}" srcOrd="0" destOrd="0" presId="urn:microsoft.com/office/officeart/2005/8/layout/list1"/>
    <dgm:cxn modelId="{F563E387-6B89-4119-AFD8-11ACC7C3DBC9}" srcId="{E52518AB-309A-4D38-8CFA-2C057B0B7AB4}" destId="{E5CDD220-2092-4498-B694-CC5815E23698}" srcOrd="1" destOrd="0" parTransId="{29615C44-D9B9-45E0-96E1-32E15145244B}" sibTransId="{FD84CA14-0A42-4409-9314-7090CA52B582}"/>
    <dgm:cxn modelId="{CF949C92-D280-426A-9BDD-3E5886968256}" type="presOf" srcId="{E5CDD220-2092-4498-B694-CC5815E23698}" destId="{DD61CBBE-1C68-4F5C-8558-773CE971125A}" srcOrd="1" destOrd="0" presId="urn:microsoft.com/office/officeart/2005/8/layout/list1"/>
    <dgm:cxn modelId="{813DE799-8BDF-488D-84BD-ACB979D2AD57}" type="presOf" srcId="{7B255C0F-139B-4B99-8A3F-9CF42E78515A}" destId="{E0A6E5BE-663B-49C6-8FDE-B9A4E2DD2EB2}" srcOrd="1" destOrd="0" presId="urn:microsoft.com/office/officeart/2005/8/layout/list1"/>
    <dgm:cxn modelId="{61D436BA-9D81-4427-8011-3DD2F4B0849A}" type="presOf" srcId="{3F2EF908-C9B8-4DB4-9E7C-3CEE516B9538}" destId="{376FB56D-FE00-4C79-94CD-454397852A93}" srcOrd="0" destOrd="0" presId="urn:microsoft.com/office/officeart/2005/8/layout/list1"/>
    <dgm:cxn modelId="{4C27B2BA-4ECB-4486-BA14-4FABB7E15828}" srcId="{7B255C0F-139B-4B99-8A3F-9CF42E78515A}" destId="{B084E4FE-A98B-46EC-AB3F-0227D0BF19D7}" srcOrd="0" destOrd="0" parTransId="{1B97A14B-EF77-4660-A2B1-F0CC0F535D88}" sibTransId="{07AF17BE-CC63-4354-BEDC-26BFE70A1C0A}"/>
    <dgm:cxn modelId="{8DAB86BC-78F2-4E0C-BC83-70241DFF4882}" type="presOf" srcId="{3B4AC49F-AAD1-496F-8D0E-2905A898773F}" destId="{8F376310-FDEE-452F-B913-4EDC8656E96F}" srcOrd="1" destOrd="0" presId="urn:microsoft.com/office/officeart/2005/8/layout/list1"/>
    <dgm:cxn modelId="{963344CB-1289-47D4-A84E-D26D8BA6CFAA}" type="presOf" srcId="{E52518AB-309A-4D38-8CFA-2C057B0B7AB4}" destId="{6AF76203-592A-4546-8E57-0594D9A9D5B3}" srcOrd="0" destOrd="0" presId="urn:microsoft.com/office/officeart/2005/8/layout/list1"/>
    <dgm:cxn modelId="{CA8E20DB-70EE-4BFE-841A-EE70A2C559C8}" type="presOf" srcId="{20A8DC1D-2022-4659-A57D-D36A77C18797}" destId="{98082129-520A-4407-BFD9-8A6314469941}" srcOrd="0" destOrd="0" presId="urn:microsoft.com/office/officeart/2005/8/layout/list1"/>
    <dgm:cxn modelId="{B829B4DF-B1A1-4682-B842-1E10EDC229BA}" srcId="{3B4AC49F-AAD1-496F-8D0E-2905A898773F}" destId="{BF015D38-39E0-4431-84A1-CFE7CCD86E2E}" srcOrd="1" destOrd="0" parTransId="{5266F55E-21F9-465C-B6D7-F9C5907E0311}" sibTransId="{225209E4-C1C9-4D63-808C-B605F24AC55D}"/>
    <dgm:cxn modelId="{21C0A5E1-C714-4B4B-BDF9-39B9999F4671}" type="presOf" srcId="{20A8DC1D-2022-4659-A57D-D36A77C18797}" destId="{CAE43718-40B5-40B0-AAC2-01C6B9E069EC}" srcOrd="1" destOrd="0" presId="urn:microsoft.com/office/officeart/2005/8/layout/list1"/>
    <dgm:cxn modelId="{C59054EA-1F13-4E11-BED6-350F14BD8B23}" type="presOf" srcId="{BF015D38-39E0-4431-84A1-CFE7CCD86E2E}" destId="{C64B4F64-2A2B-4C8A-8440-CFFC0D2B398D}" srcOrd="0" destOrd="1" presId="urn:microsoft.com/office/officeart/2005/8/layout/list1"/>
    <dgm:cxn modelId="{57C461F3-E664-4835-BDBD-3FB20C05C0E7}" srcId="{E5CDD220-2092-4498-B694-CC5815E23698}" destId="{45929822-B137-410E-AB46-A15E6402F328}" srcOrd="0" destOrd="0" parTransId="{BBCC096A-669B-42B2-894B-D922B7B38E65}" sibTransId="{9AC8288C-8646-4D0A-A554-72B0C576D465}"/>
    <dgm:cxn modelId="{48EAC7F6-663C-4C8F-BC82-FB49548FE52D}" type="presOf" srcId="{7B255C0F-139B-4B99-8A3F-9CF42E78515A}" destId="{9B5DD864-8AFE-4B87-9273-80FF666ED416}" srcOrd="0" destOrd="0" presId="urn:microsoft.com/office/officeart/2005/8/layout/list1"/>
    <dgm:cxn modelId="{37B2B7FD-6EFB-4812-A4F9-D794769C0C01}" type="presOf" srcId="{E5CDD220-2092-4498-B694-CC5815E23698}" destId="{FBACBE94-2797-4570-AD78-48089533D73F}" srcOrd="0" destOrd="0" presId="urn:microsoft.com/office/officeart/2005/8/layout/list1"/>
    <dgm:cxn modelId="{F742535B-47A7-4610-99B7-95095FE18011}" type="presParOf" srcId="{6AF76203-592A-4546-8E57-0594D9A9D5B3}" destId="{1B96913B-8A13-4A7C-8BDE-74C14AD6D765}" srcOrd="0" destOrd="0" presId="urn:microsoft.com/office/officeart/2005/8/layout/list1"/>
    <dgm:cxn modelId="{31AF9995-462E-45A7-9261-9A0FC76B6A2C}" type="presParOf" srcId="{1B96913B-8A13-4A7C-8BDE-74C14AD6D765}" destId="{9B5DD864-8AFE-4B87-9273-80FF666ED416}" srcOrd="0" destOrd="0" presId="urn:microsoft.com/office/officeart/2005/8/layout/list1"/>
    <dgm:cxn modelId="{234B9997-EED0-476D-A16B-89039D84B22F}" type="presParOf" srcId="{1B96913B-8A13-4A7C-8BDE-74C14AD6D765}" destId="{E0A6E5BE-663B-49C6-8FDE-B9A4E2DD2EB2}" srcOrd="1" destOrd="0" presId="urn:microsoft.com/office/officeart/2005/8/layout/list1"/>
    <dgm:cxn modelId="{FB8EFCC7-ABAB-420F-8B8C-A991E9FD852F}" type="presParOf" srcId="{6AF76203-592A-4546-8E57-0594D9A9D5B3}" destId="{CFDC92C8-31EB-4858-B0E3-E013719656AD}" srcOrd="1" destOrd="0" presId="urn:microsoft.com/office/officeart/2005/8/layout/list1"/>
    <dgm:cxn modelId="{992CFF42-C24E-4CC6-822F-CEEF6EC575FD}" type="presParOf" srcId="{6AF76203-592A-4546-8E57-0594D9A9D5B3}" destId="{DC3C6242-937B-4F7E-9E12-BA566BD4A256}" srcOrd="2" destOrd="0" presId="urn:microsoft.com/office/officeart/2005/8/layout/list1"/>
    <dgm:cxn modelId="{1C26F668-D9F1-4848-BEF4-83C9F89C979C}" type="presParOf" srcId="{6AF76203-592A-4546-8E57-0594D9A9D5B3}" destId="{80FC4FE3-6B34-4B5E-A2E7-93CDF9553140}" srcOrd="3" destOrd="0" presId="urn:microsoft.com/office/officeart/2005/8/layout/list1"/>
    <dgm:cxn modelId="{F3B4F3FD-A3B2-40C9-B42A-7E3E1A1B046F}" type="presParOf" srcId="{6AF76203-592A-4546-8E57-0594D9A9D5B3}" destId="{91B8F12B-BE5F-44AE-85A8-3446D72BC996}" srcOrd="4" destOrd="0" presId="urn:microsoft.com/office/officeart/2005/8/layout/list1"/>
    <dgm:cxn modelId="{66AA1825-42E3-4E0D-A7C7-027F3E4B3EEC}" type="presParOf" srcId="{91B8F12B-BE5F-44AE-85A8-3446D72BC996}" destId="{FBACBE94-2797-4570-AD78-48089533D73F}" srcOrd="0" destOrd="0" presId="urn:microsoft.com/office/officeart/2005/8/layout/list1"/>
    <dgm:cxn modelId="{8367D657-F829-46CB-8915-96979B263119}" type="presParOf" srcId="{91B8F12B-BE5F-44AE-85A8-3446D72BC996}" destId="{DD61CBBE-1C68-4F5C-8558-773CE971125A}" srcOrd="1" destOrd="0" presId="urn:microsoft.com/office/officeart/2005/8/layout/list1"/>
    <dgm:cxn modelId="{BE9A9D37-BBE8-40AD-AC4B-DF4D5CF4A5E1}" type="presParOf" srcId="{6AF76203-592A-4546-8E57-0594D9A9D5B3}" destId="{01DC638C-FE33-445F-8F68-E6EA0F83FB91}" srcOrd="5" destOrd="0" presId="urn:microsoft.com/office/officeart/2005/8/layout/list1"/>
    <dgm:cxn modelId="{E54C2904-0CF6-495B-9D6F-AC4AC3977682}" type="presParOf" srcId="{6AF76203-592A-4546-8E57-0594D9A9D5B3}" destId="{7E72CFB2-7F0B-40FE-AA50-7C42C3D6F990}" srcOrd="6" destOrd="0" presId="urn:microsoft.com/office/officeart/2005/8/layout/list1"/>
    <dgm:cxn modelId="{CED18F8E-D737-4065-BAFF-F650A5E24B0B}" type="presParOf" srcId="{6AF76203-592A-4546-8E57-0594D9A9D5B3}" destId="{7578EF2F-4035-4079-A231-68503427E1CE}" srcOrd="7" destOrd="0" presId="urn:microsoft.com/office/officeart/2005/8/layout/list1"/>
    <dgm:cxn modelId="{B863667B-5C1C-45F6-A19C-8B67D28548F0}" type="presParOf" srcId="{6AF76203-592A-4546-8E57-0594D9A9D5B3}" destId="{D8CB7148-5939-449A-8A7C-737AB41A406E}" srcOrd="8" destOrd="0" presId="urn:microsoft.com/office/officeart/2005/8/layout/list1"/>
    <dgm:cxn modelId="{584C9523-459A-467F-9C95-849FA6254A44}" type="presParOf" srcId="{D8CB7148-5939-449A-8A7C-737AB41A406E}" destId="{EDFB2154-662B-447B-AC41-7730631B894C}" srcOrd="0" destOrd="0" presId="urn:microsoft.com/office/officeart/2005/8/layout/list1"/>
    <dgm:cxn modelId="{DBEFC473-B2B8-4587-9FC6-35417A18A8B7}" type="presParOf" srcId="{D8CB7148-5939-449A-8A7C-737AB41A406E}" destId="{8F376310-FDEE-452F-B913-4EDC8656E96F}" srcOrd="1" destOrd="0" presId="urn:microsoft.com/office/officeart/2005/8/layout/list1"/>
    <dgm:cxn modelId="{899F6D84-6F00-4E8A-8D28-1A80DD5E0C71}" type="presParOf" srcId="{6AF76203-592A-4546-8E57-0594D9A9D5B3}" destId="{5580379E-7AEE-4F6F-AE00-814B1902E7C7}" srcOrd="9" destOrd="0" presId="urn:microsoft.com/office/officeart/2005/8/layout/list1"/>
    <dgm:cxn modelId="{9CFD34C9-523B-469F-841B-F8BE2D9B258E}" type="presParOf" srcId="{6AF76203-592A-4546-8E57-0594D9A9D5B3}" destId="{C64B4F64-2A2B-4C8A-8440-CFFC0D2B398D}" srcOrd="10" destOrd="0" presId="urn:microsoft.com/office/officeart/2005/8/layout/list1"/>
    <dgm:cxn modelId="{EDB403F7-3DDB-4A75-89E5-7480191A4006}" type="presParOf" srcId="{6AF76203-592A-4546-8E57-0594D9A9D5B3}" destId="{6C213F55-4EA7-42C0-8CE8-8E2BB27F47C0}" srcOrd="11" destOrd="0" presId="urn:microsoft.com/office/officeart/2005/8/layout/list1"/>
    <dgm:cxn modelId="{90AFACF5-9A4B-411D-88E0-1D3AF2A87CCE}" type="presParOf" srcId="{6AF76203-592A-4546-8E57-0594D9A9D5B3}" destId="{FCFEDD4B-2A63-4204-BED7-1AA43DFB969B}" srcOrd="12" destOrd="0" presId="urn:microsoft.com/office/officeart/2005/8/layout/list1"/>
    <dgm:cxn modelId="{B54A9108-F32C-4C43-9FF4-AD553ADA1CE4}" type="presParOf" srcId="{FCFEDD4B-2A63-4204-BED7-1AA43DFB969B}" destId="{98082129-520A-4407-BFD9-8A6314469941}" srcOrd="0" destOrd="0" presId="urn:microsoft.com/office/officeart/2005/8/layout/list1"/>
    <dgm:cxn modelId="{F51B9F0C-334B-48E1-89CE-851E1C781F0C}" type="presParOf" srcId="{FCFEDD4B-2A63-4204-BED7-1AA43DFB969B}" destId="{CAE43718-40B5-40B0-AAC2-01C6B9E069EC}" srcOrd="1" destOrd="0" presId="urn:microsoft.com/office/officeart/2005/8/layout/list1"/>
    <dgm:cxn modelId="{9ACB45E4-AE63-469C-ACC7-DC7F450DEA37}" type="presParOf" srcId="{6AF76203-592A-4546-8E57-0594D9A9D5B3}" destId="{2DA947CE-FFFE-4B41-9C21-9AAF3F2F47C7}" srcOrd="13" destOrd="0" presId="urn:microsoft.com/office/officeart/2005/8/layout/list1"/>
    <dgm:cxn modelId="{00FF2C35-E556-41D2-BC64-937F99632943}" type="presParOf" srcId="{6AF76203-592A-4546-8E57-0594D9A9D5B3}" destId="{376FB56D-FE00-4C79-94CD-454397852A9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E4CDED-A858-41F2-9084-11F65A4A7995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1CBFD6-DB41-4270-9DEE-AA75B2FFD3FC}">
      <dgm:prSet phldrT="[Text]" phldr="0" custT="1"/>
      <dgm:spPr/>
      <dgm:t>
        <a:bodyPr/>
        <a:lstStyle/>
        <a:p>
          <a:r>
            <a:rPr lang="en-US" sz="1800" b="1" i="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Clinical Concerns</a:t>
          </a:r>
        </a:p>
      </dgm:t>
    </dgm:pt>
    <dgm:pt modelId="{EC97FAEE-C4AC-4845-8018-6A289C975D19}" type="parTrans" cxnId="{38F0265C-0954-424A-AB49-7D8F265E780C}">
      <dgm:prSet/>
      <dgm:spPr/>
      <dgm:t>
        <a:bodyPr/>
        <a:lstStyle/>
        <a:p>
          <a:endParaRPr lang="en-US"/>
        </a:p>
      </dgm:t>
    </dgm:pt>
    <dgm:pt modelId="{80FB58A2-4966-4859-885A-9C555E821137}" type="sibTrans" cxnId="{38F0265C-0954-424A-AB49-7D8F265E780C}">
      <dgm:prSet/>
      <dgm:spPr/>
      <dgm:t>
        <a:bodyPr/>
        <a:lstStyle/>
        <a:p>
          <a:endParaRPr lang="en-US"/>
        </a:p>
      </dgm:t>
    </dgm:pt>
    <dgm:pt modelId="{7D4F14B4-B9C9-4403-A157-923F86F8F078}">
      <dgm:prSet phldrT="[Text]" phldr="0" custT="1"/>
      <dgm:spPr/>
      <dgm:t>
        <a:bodyPr/>
        <a:lstStyle/>
        <a:p>
          <a:r>
            <a:rPr lang="en-US" sz="1800" b="1" i="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Not Off the Shelf</a:t>
          </a:r>
        </a:p>
      </dgm:t>
    </dgm:pt>
    <dgm:pt modelId="{D9F976AE-69B2-43AB-8FC0-B904D5B9E77A}" type="parTrans" cxnId="{1D08C318-2541-4A11-9155-903931F9139A}">
      <dgm:prSet/>
      <dgm:spPr/>
      <dgm:t>
        <a:bodyPr/>
        <a:lstStyle/>
        <a:p>
          <a:endParaRPr lang="en-US"/>
        </a:p>
      </dgm:t>
    </dgm:pt>
    <dgm:pt modelId="{B25AA2AC-9265-4E8D-BE1A-1764806ADA63}" type="sibTrans" cxnId="{1D08C318-2541-4A11-9155-903931F9139A}">
      <dgm:prSet/>
      <dgm:spPr/>
      <dgm:t>
        <a:bodyPr/>
        <a:lstStyle/>
        <a:p>
          <a:endParaRPr lang="en-US"/>
        </a:p>
      </dgm:t>
    </dgm:pt>
    <dgm:pt modelId="{E04678D3-FBFE-4284-9675-A64DD6D6C99B}">
      <dgm:prSet phldrT="[Text]" phldr="0" custT="1"/>
      <dgm:spPr/>
      <dgm:t>
        <a:bodyPr/>
        <a:lstStyle/>
        <a:p>
          <a:r>
            <a:rPr lang="en-US" sz="1800" b="1" i="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CRS</a:t>
          </a:r>
        </a:p>
      </dgm:t>
    </dgm:pt>
    <dgm:pt modelId="{C5FC38CB-80F9-4C62-B24D-094C6B5DD63C}" type="parTrans" cxnId="{ACFB2271-F1BE-4EC4-9D96-A33E42F12733}">
      <dgm:prSet/>
      <dgm:spPr/>
      <dgm:t>
        <a:bodyPr/>
        <a:lstStyle/>
        <a:p>
          <a:endParaRPr lang="en-US"/>
        </a:p>
      </dgm:t>
    </dgm:pt>
    <dgm:pt modelId="{C4F3091E-224B-4912-B4F0-19BC20B589F8}" type="sibTrans" cxnId="{ACFB2271-F1BE-4EC4-9D96-A33E42F12733}">
      <dgm:prSet/>
      <dgm:spPr/>
      <dgm:t>
        <a:bodyPr/>
        <a:lstStyle/>
        <a:p>
          <a:endParaRPr lang="en-US"/>
        </a:p>
      </dgm:t>
    </dgm:pt>
    <dgm:pt modelId="{B7C0BFD6-7B31-4D19-91BE-19901F80198C}">
      <dgm:prSet phldrT="[Text]" phldr="0" custT="1"/>
      <dgm:spPr/>
      <dgm:t>
        <a:bodyPr/>
        <a:lstStyle/>
        <a:p>
          <a:r>
            <a:rPr lang="en-US" sz="1800" b="1" i="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ICANS</a:t>
          </a:r>
        </a:p>
      </dgm:t>
    </dgm:pt>
    <dgm:pt modelId="{892886AA-DD75-4E0F-8AAB-E4C4B69335C7}" type="parTrans" cxnId="{921CDFA5-33B3-4A51-8B0A-0E1F25C0B1AA}">
      <dgm:prSet/>
      <dgm:spPr/>
      <dgm:t>
        <a:bodyPr/>
        <a:lstStyle/>
        <a:p>
          <a:endParaRPr lang="en-US"/>
        </a:p>
      </dgm:t>
    </dgm:pt>
    <dgm:pt modelId="{682F0778-2989-4133-97A8-832E54E96920}" type="sibTrans" cxnId="{921CDFA5-33B3-4A51-8B0A-0E1F25C0B1AA}">
      <dgm:prSet/>
      <dgm:spPr/>
      <dgm:t>
        <a:bodyPr/>
        <a:lstStyle/>
        <a:p>
          <a:endParaRPr lang="en-US"/>
        </a:p>
      </dgm:t>
    </dgm:pt>
    <dgm:pt modelId="{9EF47EAD-F071-4F75-8FE9-5C136E994472}">
      <dgm:prSet phldrT="[Text]" phldr="0" custT="1"/>
      <dgm:spPr/>
      <dgm:t>
        <a:bodyPr/>
        <a:lstStyle/>
        <a:p>
          <a:r>
            <a:rPr lang="en-US" sz="1800" b="1" i="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Patient Logistics</a:t>
          </a:r>
        </a:p>
      </dgm:t>
    </dgm:pt>
    <dgm:pt modelId="{16FAF62D-3ADD-4F22-8507-8DB9D79D9BE2}" type="parTrans" cxnId="{3CD2E4B5-6D0F-471D-A356-B4BF31CF5EE0}">
      <dgm:prSet/>
      <dgm:spPr/>
      <dgm:t>
        <a:bodyPr/>
        <a:lstStyle/>
        <a:p>
          <a:endParaRPr lang="en-US"/>
        </a:p>
      </dgm:t>
    </dgm:pt>
    <dgm:pt modelId="{BFDA6BE2-BA8F-4869-85B9-D7F0B67F3D31}" type="sibTrans" cxnId="{3CD2E4B5-6D0F-471D-A356-B4BF31CF5EE0}">
      <dgm:prSet/>
      <dgm:spPr/>
      <dgm:t>
        <a:bodyPr/>
        <a:lstStyle/>
        <a:p>
          <a:endParaRPr lang="en-US"/>
        </a:p>
      </dgm:t>
    </dgm:pt>
    <dgm:pt modelId="{382732ED-FD3B-4FFF-ACEB-00741F36A43E}">
      <dgm:prSet phldrT="[Text]" phldr="0" custT="1"/>
      <dgm:spPr/>
      <dgm:t>
        <a:bodyPr/>
        <a:lstStyle/>
        <a:p>
          <a:r>
            <a:rPr lang="en-US" sz="1800" b="1" i="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Therapy Logistics</a:t>
          </a:r>
        </a:p>
      </dgm:t>
    </dgm:pt>
    <dgm:pt modelId="{2E8DA42A-1537-42F3-BC22-5A092AAD2D1A}" type="parTrans" cxnId="{1D6621CD-EF36-4E31-906D-C91DC570ECED}">
      <dgm:prSet/>
      <dgm:spPr/>
      <dgm:t>
        <a:bodyPr/>
        <a:lstStyle/>
        <a:p>
          <a:endParaRPr lang="en-US"/>
        </a:p>
      </dgm:t>
    </dgm:pt>
    <dgm:pt modelId="{EFD9BF3A-1268-4C4A-A9D5-AB1652E0934C}" type="sibTrans" cxnId="{1D6621CD-EF36-4E31-906D-C91DC570ECED}">
      <dgm:prSet/>
      <dgm:spPr/>
      <dgm:t>
        <a:bodyPr/>
        <a:lstStyle/>
        <a:p>
          <a:endParaRPr lang="en-US"/>
        </a:p>
      </dgm:t>
    </dgm:pt>
    <dgm:pt modelId="{8BA795C8-DF15-4F05-8073-B1848A5494A7}" type="pres">
      <dgm:prSet presAssocID="{63E4CDED-A858-41F2-9084-11F65A4A7995}" presName="cycle" presStyleCnt="0">
        <dgm:presLayoutVars>
          <dgm:dir/>
          <dgm:resizeHandles val="exact"/>
        </dgm:presLayoutVars>
      </dgm:prSet>
      <dgm:spPr/>
    </dgm:pt>
    <dgm:pt modelId="{69405B3C-20E1-4C2D-A669-733C9E0B37DB}" type="pres">
      <dgm:prSet presAssocID="{5D1CBFD6-DB41-4270-9DEE-AA75B2FFD3FC}" presName="node" presStyleLbl="node1" presStyleIdx="0" presStyleCnt="6">
        <dgm:presLayoutVars>
          <dgm:bulletEnabled val="1"/>
        </dgm:presLayoutVars>
      </dgm:prSet>
      <dgm:spPr/>
    </dgm:pt>
    <dgm:pt modelId="{68CA38BC-E681-4B12-9CFB-949D2EFD2515}" type="pres">
      <dgm:prSet presAssocID="{5D1CBFD6-DB41-4270-9DEE-AA75B2FFD3FC}" presName="spNode" presStyleCnt="0"/>
      <dgm:spPr/>
    </dgm:pt>
    <dgm:pt modelId="{F0F0D3B2-F846-4542-BA6B-B7884AA526C9}" type="pres">
      <dgm:prSet presAssocID="{80FB58A2-4966-4859-885A-9C555E821137}" presName="sibTrans" presStyleLbl="sibTrans1D1" presStyleIdx="0" presStyleCnt="6"/>
      <dgm:spPr/>
    </dgm:pt>
    <dgm:pt modelId="{92B9D6F8-8157-4C4C-8432-B56673F861FE}" type="pres">
      <dgm:prSet presAssocID="{7D4F14B4-B9C9-4403-A157-923F86F8F078}" presName="node" presStyleLbl="node1" presStyleIdx="1" presStyleCnt="6">
        <dgm:presLayoutVars>
          <dgm:bulletEnabled val="1"/>
        </dgm:presLayoutVars>
      </dgm:prSet>
      <dgm:spPr/>
    </dgm:pt>
    <dgm:pt modelId="{F482A95D-B762-4019-B1A5-EC489F881B7E}" type="pres">
      <dgm:prSet presAssocID="{7D4F14B4-B9C9-4403-A157-923F86F8F078}" presName="spNode" presStyleCnt="0"/>
      <dgm:spPr/>
    </dgm:pt>
    <dgm:pt modelId="{5C3F19FA-21C7-4FF8-87D2-10A074703B3C}" type="pres">
      <dgm:prSet presAssocID="{B25AA2AC-9265-4E8D-BE1A-1764806ADA63}" presName="sibTrans" presStyleLbl="sibTrans1D1" presStyleIdx="1" presStyleCnt="6"/>
      <dgm:spPr/>
    </dgm:pt>
    <dgm:pt modelId="{6EFEC34B-B4A1-4DEF-9A7F-9C3BEA03D094}" type="pres">
      <dgm:prSet presAssocID="{E04678D3-FBFE-4284-9675-A64DD6D6C99B}" presName="node" presStyleLbl="node1" presStyleIdx="2" presStyleCnt="6">
        <dgm:presLayoutVars>
          <dgm:bulletEnabled val="1"/>
        </dgm:presLayoutVars>
      </dgm:prSet>
      <dgm:spPr/>
    </dgm:pt>
    <dgm:pt modelId="{79FBFAB3-2281-4370-AD98-FEF8EDBFFFFF}" type="pres">
      <dgm:prSet presAssocID="{E04678D3-FBFE-4284-9675-A64DD6D6C99B}" presName="spNode" presStyleCnt="0"/>
      <dgm:spPr/>
    </dgm:pt>
    <dgm:pt modelId="{2BFE5A2E-EC1A-48E0-81BC-7E7F29705EF4}" type="pres">
      <dgm:prSet presAssocID="{C4F3091E-224B-4912-B4F0-19BC20B589F8}" presName="sibTrans" presStyleLbl="sibTrans1D1" presStyleIdx="2" presStyleCnt="6"/>
      <dgm:spPr/>
    </dgm:pt>
    <dgm:pt modelId="{E4903C3B-1306-45F9-8DD1-7CD4CA0F8B04}" type="pres">
      <dgm:prSet presAssocID="{B7C0BFD6-7B31-4D19-91BE-19901F80198C}" presName="node" presStyleLbl="node1" presStyleIdx="3" presStyleCnt="6">
        <dgm:presLayoutVars>
          <dgm:bulletEnabled val="1"/>
        </dgm:presLayoutVars>
      </dgm:prSet>
      <dgm:spPr/>
    </dgm:pt>
    <dgm:pt modelId="{776F5FAB-A892-4175-B339-A2731D0ACC1A}" type="pres">
      <dgm:prSet presAssocID="{B7C0BFD6-7B31-4D19-91BE-19901F80198C}" presName="spNode" presStyleCnt="0"/>
      <dgm:spPr/>
    </dgm:pt>
    <dgm:pt modelId="{F3D8778F-476B-4C52-9E4F-4913056C418B}" type="pres">
      <dgm:prSet presAssocID="{682F0778-2989-4133-97A8-832E54E96920}" presName="sibTrans" presStyleLbl="sibTrans1D1" presStyleIdx="3" presStyleCnt="6"/>
      <dgm:spPr/>
    </dgm:pt>
    <dgm:pt modelId="{1BE5EFF4-7383-4F43-AF09-D9C50CE7EF24}" type="pres">
      <dgm:prSet presAssocID="{9EF47EAD-F071-4F75-8FE9-5C136E994472}" presName="node" presStyleLbl="node1" presStyleIdx="4" presStyleCnt="6">
        <dgm:presLayoutVars>
          <dgm:bulletEnabled val="1"/>
        </dgm:presLayoutVars>
      </dgm:prSet>
      <dgm:spPr/>
    </dgm:pt>
    <dgm:pt modelId="{439AEB05-E2F8-4624-BD98-038111FE1A4F}" type="pres">
      <dgm:prSet presAssocID="{9EF47EAD-F071-4F75-8FE9-5C136E994472}" presName="spNode" presStyleCnt="0"/>
      <dgm:spPr/>
    </dgm:pt>
    <dgm:pt modelId="{4DF2D474-AB0B-405B-845B-61506656B25C}" type="pres">
      <dgm:prSet presAssocID="{BFDA6BE2-BA8F-4869-85B9-D7F0B67F3D31}" presName="sibTrans" presStyleLbl="sibTrans1D1" presStyleIdx="4" presStyleCnt="6"/>
      <dgm:spPr/>
    </dgm:pt>
    <dgm:pt modelId="{3690B4CB-60AD-4280-AC11-5A58C57A6CAA}" type="pres">
      <dgm:prSet presAssocID="{382732ED-FD3B-4FFF-ACEB-00741F36A43E}" presName="node" presStyleLbl="node1" presStyleIdx="5" presStyleCnt="6">
        <dgm:presLayoutVars>
          <dgm:bulletEnabled val="1"/>
        </dgm:presLayoutVars>
      </dgm:prSet>
      <dgm:spPr/>
    </dgm:pt>
    <dgm:pt modelId="{CAA8C3FF-2313-409F-92D3-734B9B0BD5E3}" type="pres">
      <dgm:prSet presAssocID="{382732ED-FD3B-4FFF-ACEB-00741F36A43E}" presName="spNode" presStyleCnt="0"/>
      <dgm:spPr/>
    </dgm:pt>
    <dgm:pt modelId="{A7B1B0EE-A63A-4163-B2B0-513D699AF14D}" type="pres">
      <dgm:prSet presAssocID="{EFD9BF3A-1268-4C4A-A9D5-AB1652E0934C}" presName="sibTrans" presStyleLbl="sibTrans1D1" presStyleIdx="5" presStyleCnt="6"/>
      <dgm:spPr/>
    </dgm:pt>
  </dgm:ptLst>
  <dgm:cxnLst>
    <dgm:cxn modelId="{1D08C318-2541-4A11-9155-903931F9139A}" srcId="{63E4CDED-A858-41F2-9084-11F65A4A7995}" destId="{7D4F14B4-B9C9-4403-A157-923F86F8F078}" srcOrd="1" destOrd="0" parTransId="{D9F976AE-69B2-43AB-8FC0-B904D5B9E77A}" sibTransId="{B25AA2AC-9265-4E8D-BE1A-1764806ADA63}"/>
    <dgm:cxn modelId="{7FF8EC30-506D-4B35-8318-79586D8433C0}" type="presOf" srcId="{B25AA2AC-9265-4E8D-BE1A-1764806ADA63}" destId="{5C3F19FA-21C7-4FF8-87D2-10A074703B3C}" srcOrd="0" destOrd="0" presId="urn:microsoft.com/office/officeart/2005/8/layout/cycle6"/>
    <dgm:cxn modelId="{D5D5BB35-D439-4D94-83A9-A20914CD5B15}" type="presOf" srcId="{E04678D3-FBFE-4284-9675-A64DD6D6C99B}" destId="{6EFEC34B-B4A1-4DEF-9A7F-9C3BEA03D094}" srcOrd="0" destOrd="0" presId="urn:microsoft.com/office/officeart/2005/8/layout/cycle6"/>
    <dgm:cxn modelId="{4BB2145B-571E-4E8C-B638-3CFE6671AF24}" type="presOf" srcId="{C4F3091E-224B-4912-B4F0-19BC20B589F8}" destId="{2BFE5A2E-EC1A-48E0-81BC-7E7F29705EF4}" srcOrd="0" destOrd="0" presId="urn:microsoft.com/office/officeart/2005/8/layout/cycle6"/>
    <dgm:cxn modelId="{38F0265C-0954-424A-AB49-7D8F265E780C}" srcId="{63E4CDED-A858-41F2-9084-11F65A4A7995}" destId="{5D1CBFD6-DB41-4270-9DEE-AA75B2FFD3FC}" srcOrd="0" destOrd="0" parTransId="{EC97FAEE-C4AC-4845-8018-6A289C975D19}" sibTransId="{80FB58A2-4966-4859-885A-9C555E821137}"/>
    <dgm:cxn modelId="{0B8D2E6A-07F7-454A-8126-AD2BEE26B401}" type="presOf" srcId="{7D4F14B4-B9C9-4403-A157-923F86F8F078}" destId="{92B9D6F8-8157-4C4C-8432-B56673F861FE}" srcOrd="0" destOrd="0" presId="urn:microsoft.com/office/officeart/2005/8/layout/cycle6"/>
    <dgm:cxn modelId="{588EE74D-B0AB-4621-9526-47B929518CFA}" type="presOf" srcId="{B7C0BFD6-7B31-4D19-91BE-19901F80198C}" destId="{E4903C3B-1306-45F9-8DD1-7CD4CA0F8B04}" srcOrd="0" destOrd="0" presId="urn:microsoft.com/office/officeart/2005/8/layout/cycle6"/>
    <dgm:cxn modelId="{ACFB2271-F1BE-4EC4-9D96-A33E42F12733}" srcId="{63E4CDED-A858-41F2-9084-11F65A4A7995}" destId="{E04678D3-FBFE-4284-9675-A64DD6D6C99B}" srcOrd="2" destOrd="0" parTransId="{C5FC38CB-80F9-4C62-B24D-094C6B5DD63C}" sibTransId="{C4F3091E-224B-4912-B4F0-19BC20B589F8}"/>
    <dgm:cxn modelId="{3E253E74-F624-4010-AF64-DFF5AF776777}" type="presOf" srcId="{63E4CDED-A858-41F2-9084-11F65A4A7995}" destId="{8BA795C8-DF15-4F05-8073-B1848A5494A7}" srcOrd="0" destOrd="0" presId="urn:microsoft.com/office/officeart/2005/8/layout/cycle6"/>
    <dgm:cxn modelId="{A600C387-7A43-4FA1-91E9-E4A3A28A7CA5}" type="presOf" srcId="{682F0778-2989-4133-97A8-832E54E96920}" destId="{F3D8778F-476B-4C52-9E4F-4913056C418B}" srcOrd="0" destOrd="0" presId="urn:microsoft.com/office/officeart/2005/8/layout/cycle6"/>
    <dgm:cxn modelId="{93D92C9C-EC6B-4FE2-BF59-CCD3DD452B7F}" type="presOf" srcId="{80FB58A2-4966-4859-885A-9C555E821137}" destId="{F0F0D3B2-F846-4542-BA6B-B7884AA526C9}" srcOrd="0" destOrd="0" presId="urn:microsoft.com/office/officeart/2005/8/layout/cycle6"/>
    <dgm:cxn modelId="{2FE8999F-E8AA-40F9-BD4F-42D9D7B2D8F7}" type="presOf" srcId="{9EF47EAD-F071-4F75-8FE9-5C136E994472}" destId="{1BE5EFF4-7383-4F43-AF09-D9C50CE7EF24}" srcOrd="0" destOrd="0" presId="urn:microsoft.com/office/officeart/2005/8/layout/cycle6"/>
    <dgm:cxn modelId="{921CDFA5-33B3-4A51-8B0A-0E1F25C0B1AA}" srcId="{63E4CDED-A858-41F2-9084-11F65A4A7995}" destId="{B7C0BFD6-7B31-4D19-91BE-19901F80198C}" srcOrd="3" destOrd="0" parTransId="{892886AA-DD75-4E0F-8AAB-E4C4B69335C7}" sibTransId="{682F0778-2989-4133-97A8-832E54E96920}"/>
    <dgm:cxn modelId="{3CD2E4B5-6D0F-471D-A356-B4BF31CF5EE0}" srcId="{63E4CDED-A858-41F2-9084-11F65A4A7995}" destId="{9EF47EAD-F071-4F75-8FE9-5C136E994472}" srcOrd="4" destOrd="0" parTransId="{16FAF62D-3ADD-4F22-8507-8DB9D79D9BE2}" sibTransId="{BFDA6BE2-BA8F-4869-85B9-D7F0B67F3D31}"/>
    <dgm:cxn modelId="{2F8A21BE-0093-49AB-A048-EC220ADE32CB}" type="presOf" srcId="{EFD9BF3A-1268-4C4A-A9D5-AB1652E0934C}" destId="{A7B1B0EE-A63A-4163-B2B0-513D699AF14D}" srcOrd="0" destOrd="0" presId="urn:microsoft.com/office/officeart/2005/8/layout/cycle6"/>
    <dgm:cxn modelId="{1D6621CD-EF36-4E31-906D-C91DC570ECED}" srcId="{63E4CDED-A858-41F2-9084-11F65A4A7995}" destId="{382732ED-FD3B-4FFF-ACEB-00741F36A43E}" srcOrd="5" destOrd="0" parTransId="{2E8DA42A-1537-42F3-BC22-5A092AAD2D1A}" sibTransId="{EFD9BF3A-1268-4C4A-A9D5-AB1652E0934C}"/>
    <dgm:cxn modelId="{84D248DE-4AE8-4518-A49B-2D023BA1B89D}" type="presOf" srcId="{BFDA6BE2-BA8F-4869-85B9-D7F0B67F3D31}" destId="{4DF2D474-AB0B-405B-845B-61506656B25C}" srcOrd="0" destOrd="0" presId="urn:microsoft.com/office/officeart/2005/8/layout/cycle6"/>
    <dgm:cxn modelId="{33D6CCE5-C3DF-4152-8582-F88E1B6AA4A3}" type="presOf" srcId="{382732ED-FD3B-4FFF-ACEB-00741F36A43E}" destId="{3690B4CB-60AD-4280-AC11-5A58C57A6CAA}" srcOrd="0" destOrd="0" presId="urn:microsoft.com/office/officeart/2005/8/layout/cycle6"/>
    <dgm:cxn modelId="{BBAF09FF-326A-4B44-A843-2CCBDC543B26}" type="presOf" srcId="{5D1CBFD6-DB41-4270-9DEE-AA75B2FFD3FC}" destId="{69405B3C-20E1-4C2D-A669-733C9E0B37DB}" srcOrd="0" destOrd="0" presId="urn:microsoft.com/office/officeart/2005/8/layout/cycle6"/>
    <dgm:cxn modelId="{51273B87-7D59-486A-AB33-ECC449540B9E}" type="presParOf" srcId="{8BA795C8-DF15-4F05-8073-B1848A5494A7}" destId="{69405B3C-20E1-4C2D-A669-733C9E0B37DB}" srcOrd="0" destOrd="0" presId="urn:microsoft.com/office/officeart/2005/8/layout/cycle6"/>
    <dgm:cxn modelId="{C479CC43-0135-4046-948C-E9A2CECC1A81}" type="presParOf" srcId="{8BA795C8-DF15-4F05-8073-B1848A5494A7}" destId="{68CA38BC-E681-4B12-9CFB-949D2EFD2515}" srcOrd="1" destOrd="0" presId="urn:microsoft.com/office/officeart/2005/8/layout/cycle6"/>
    <dgm:cxn modelId="{8EAD8D8B-0378-4C5A-8FF1-A1DBCDA2C867}" type="presParOf" srcId="{8BA795C8-DF15-4F05-8073-B1848A5494A7}" destId="{F0F0D3B2-F846-4542-BA6B-B7884AA526C9}" srcOrd="2" destOrd="0" presId="urn:microsoft.com/office/officeart/2005/8/layout/cycle6"/>
    <dgm:cxn modelId="{57AB9F37-84AC-4D85-8963-5E5BF5346F88}" type="presParOf" srcId="{8BA795C8-DF15-4F05-8073-B1848A5494A7}" destId="{92B9D6F8-8157-4C4C-8432-B56673F861FE}" srcOrd="3" destOrd="0" presId="urn:microsoft.com/office/officeart/2005/8/layout/cycle6"/>
    <dgm:cxn modelId="{6EC8B513-13AB-4957-80D1-6FA3C568AF41}" type="presParOf" srcId="{8BA795C8-DF15-4F05-8073-B1848A5494A7}" destId="{F482A95D-B762-4019-B1A5-EC489F881B7E}" srcOrd="4" destOrd="0" presId="urn:microsoft.com/office/officeart/2005/8/layout/cycle6"/>
    <dgm:cxn modelId="{90975B67-4115-4923-8EEF-448D417F82FD}" type="presParOf" srcId="{8BA795C8-DF15-4F05-8073-B1848A5494A7}" destId="{5C3F19FA-21C7-4FF8-87D2-10A074703B3C}" srcOrd="5" destOrd="0" presId="urn:microsoft.com/office/officeart/2005/8/layout/cycle6"/>
    <dgm:cxn modelId="{9C94D9A0-2C37-4EEF-8834-E87E3F77F9F9}" type="presParOf" srcId="{8BA795C8-DF15-4F05-8073-B1848A5494A7}" destId="{6EFEC34B-B4A1-4DEF-9A7F-9C3BEA03D094}" srcOrd="6" destOrd="0" presId="urn:microsoft.com/office/officeart/2005/8/layout/cycle6"/>
    <dgm:cxn modelId="{EC99308B-F76B-4E01-8DC0-7D39B7D16267}" type="presParOf" srcId="{8BA795C8-DF15-4F05-8073-B1848A5494A7}" destId="{79FBFAB3-2281-4370-AD98-FEF8EDBFFFFF}" srcOrd="7" destOrd="0" presId="urn:microsoft.com/office/officeart/2005/8/layout/cycle6"/>
    <dgm:cxn modelId="{6BE8FE21-90CC-471F-9A0C-8DEF9C680C7D}" type="presParOf" srcId="{8BA795C8-DF15-4F05-8073-B1848A5494A7}" destId="{2BFE5A2E-EC1A-48E0-81BC-7E7F29705EF4}" srcOrd="8" destOrd="0" presId="urn:microsoft.com/office/officeart/2005/8/layout/cycle6"/>
    <dgm:cxn modelId="{57B37E59-269A-4FFC-8629-8ED51400D5B7}" type="presParOf" srcId="{8BA795C8-DF15-4F05-8073-B1848A5494A7}" destId="{E4903C3B-1306-45F9-8DD1-7CD4CA0F8B04}" srcOrd="9" destOrd="0" presId="urn:microsoft.com/office/officeart/2005/8/layout/cycle6"/>
    <dgm:cxn modelId="{55B2817C-BDAF-4660-946B-F99DD2F4CC7A}" type="presParOf" srcId="{8BA795C8-DF15-4F05-8073-B1848A5494A7}" destId="{776F5FAB-A892-4175-B339-A2731D0ACC1A}" srcOrd="10" destOrd="0" presId="urn:microsoft.com/office/officeart/2005/8/layout/cycle6"/>
    <dgm:cxn modelId="{8A3D7227-42EB-4A8C-BD24-D18C81EDF2D8}" type="presParOf" srcId="{8BA795C8-DF15-4F05-8073-B1848A5494A7}" destId="{F3D8778F-476B-4C52-9E4F-4913056C418B}" srcOrd="11" destOrd="0" presId="urn:microsoft.com/office/officeart/2005/8/layout/cycle6"/>
    <dgm:cxn modelId="{3371F3AC-91AF-44B4-9EE6-7CCDD512E6E8}" type="presParOf" srcId="{8BA795C8-DF15-4F05-8073-B1848A5494A7}" destId="{1BE5EFF4-7383-4F43-AF09-D9C50CE7EF24}" srcOrd="12" destOrd="0" presId="urn:microsoft.com/office/officeart/2005/8/layout/cycle6"/>
    <dgm:cxn modelId="{242B2499-5B1B-4D3D-98AF-ED29C6CF8C06}" type="presParOf" srcId="{8BA795C8-DF15-4F05-8073-B1848A5494A7}" destId="{439AEB05-E2F8-4624-BD98-038111FE1A4F}" srcOrd="13" destOrd="0" presId="urn:microsoft.com/office/officeart/2005/8/layout/cycle6"/>
    <dgm:cxn modelId="{59D5295E-5B44-4B14-AEB1-C75E1CDEED32}" type="presParOf" srcId="{8BA795C8-DF15-4F05-8073-B1848A5494A7}" destId="{4DF2D474-AB0B-405B-845B-61506656B25C}" srcOrd="14" destOrd="0" presId="urn:microsoft.com/office/officeart/2005/8/layout/cycle6"/>
    <dgm:cxn modelId="{1DFBE74B-73FB-4AF2-B9F9-8AD9B8D6E1F0}" type="presParOf" srcId="{8BA795C8-DF15-4F05-8073-B1848A5494A7}" destId="{3690B4CB-60AD-4280-AC11-5A58C57A6CAA}" srcOrd="15" destOrd="0" presId="urn:microsoft.com/office/officeart/2005/8/layout/cycle6"/>
    <dgm:cxn modelId="{2E31A5FF-E90B-4846-9F5B-43BC7FD5EB0A}" type="presParOf" srcId="{8BA795C8-DF15-4F05-8073-B1848A5494A7}" destId="{CAA8C3FF-2313-409F-92D3-734B9B0BD5E3}" srcOrd="16" destOrd="0" presId="urn:microsoft.com/office/officeart/2005/8/layout/cycle6"/>
    <dgm:cxn modelId="{B6DDD46C-E36B-4A32-B50B-CEE17EA08C30}" type="presParOf" srcId="{8BA795C8-DF15-4F05-8073-B1848A5494A7}" destId="{A7B1B0EE-A63A-4163-B2B0-513D699AF14D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C6242-937B-4F7E-9E12-BA566BD4A256}">
      <dsp:nvSpPr>
        <dsp:cNvPr id="0" name=""/>
        <dsp:cNvSpPr/>
      </dsp:nvSpPr>
      <dsp:spPr>
        <a:xfrm>
          <a:off x="0" y="268159"/>
          <a:ext cx="1146651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929" tIns="333248" rIns="889929" bIns="113792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</a:pPr>
          <a:r>
            <a:rPr lang="en-US" sz="1600" kern="1200" noProof="0" dirty="0">
              <a:solidFill>
                <a:srgbClr val="161616">
                  <a:hueOff val="0"/>
                  <a:satOff val="0"/>
                  <a:lumOff val="0"/>
                  <a:alphaOff val="0"/>
                </a:srgbClr>
              </a:solidFill>
              <a:latin typeface="Poppins"/>
              <a:ea typeface="+mn-ea"/>
              <a:cs typeface="+mn-cs"/>
            </a:rPr>
            <a:t>Response declines as baseline disease burden rises¹</a:t>
          </a:r>
          <a:endParaRPr lang="en-US" sz="1600" kern="1200" dirty="0">
            <a:solidFill>
              <a:srgbClr val="161616">
                <a:hueOff val="0"/>
                <a:satOff val="0"/>
                <a:lumOff val="0"/>
                <a:alphaOff val="0"/>
              </a:srgbClr>
            </a:solidFill>
            <a:latin typeface="Poppins"/>
            <a:ea typeface="+mn-ea"/>
            <a:cs typeface="+mn-cs"/>
          </a:endParaRPr>
        </a:p>
      </dsp:txBody>
      <dsp:txXfrm>
        <a:off x="0" y="268159"/>
        <a:ext cx="11466513" cy="730800"/>
      </dsp:txXfrm>
    </dsp:sp>
    <dsp:sp modelId="{E0A6E5BE-663B-49C6-8FDE-B9A4E2DD2EB2}">
      <dsp:nvSpPr>
        <dsp:cNvPr id="0" name=""/>
        <dsp:cNvSpPr/>
      </dsp:nvSpPr>
      <dsp:spPr>
        <a:xfrm>
          <a:off x="573325" y="31999"/>
          <a:ext cx="802655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385" tIns="0" rIns="30338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2"/>
              </a:solidFill>
            </a:rPr>
            <a:t>Tumor burden</a:t>
          </a:r>
        </a:p>
      </dsp:txBody>
      <dsp:txXfrm>
        <a:off x="596382" y="55056"/>
        <a:ext cx="7980445" cy="426206"/>
      </dsp:txXfrm>
    </dsp:sp>
    <dsp:sp modelId="{7E72CFB2-7F0B-40FE-AA50-7C42C3D6F990}">
      <dsp:nvSpPr>
        <dsp:cNvPr id="0" name=""/>
        <dsp:cNvSpPr/>
      </dsp:nvSpPr>
      <dsp:spPr>
        <a:xfrm>
          <a:off x="0" y="1321518"/>
          <a:ext cx="1146651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929" tIns="333248" rIns="88992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Infusions can be inconvenient and logistically challenging for patients</a:t>
          </a:r>
        </a:p>
      </dsp:txBody>
      <dsp:txXfrm>
        <a:off x="0" y="1321518"/>
        <a:ext cx="11466513" cy="730800"/>
      </dsp:txXfrm>
    </dsp:sp>
    <dsp:sp modelId="{DD61CBBE-1C68-4F5C-8558-773CE971125A}">
      <dsp:nvSpPr>
        <dsp:cNvPr id="0" name=""/>
        <dsp:cNvSpPr/>
      </dsp:nvSpPr>
      <dsp:spPr>
        <a:xfrm>
          <a:off x="573325" y="1085358"/>
          <a:ext cx="802655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385" tIns="0" rIns="30338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2"/>
              </a:solidFill>
            </a:rPr>
            <a:t>Operational challenges</a:t>
          </a:r>
        </a:p>
      </dsp:txBody>
      <dsp:txXfrm>
        <a:off x="596382" y="1108415"/>
        <a:ext cx="7980445" cy="426206"/>
      </dsp:txXfrm>
    </dsp:sp>
    <dsp:sp modelId="{C64B4F64-2A2B-4C8A-8440-CFFC0D2B398D}">
      <dsp:nvSpPr>
        <dsp:cNvPr id="0" name=""/>
        <dsp:cNvSpPr/>
      </dsp:nvSpPr>
      <dsp:spPr>
        <a:xfrm>
          <a:off x="0" y="2374878"/>
          <a:ext cx="11466513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929" tIns="333248" rIns="88992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Treating patients with EMD remains a challenge for blinatumomab</a:t>
          </a:r>
          <a:r>
            <a:rPr lang="en-US" sz="1600" kern="1200" baseline="30000" dirty="0"/>
            <a:t>2,3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Patients can achieve CR while still suffering from EMD</a:t>
          </a:r>
        </a:p>
      </dsp:txBody>
      <dsp:txXfrm>
        <a:off x="0" y="2374878"/>
        <a:ext cx="11466513" cy="1058400"/>
      </dsp:txXfrm>
    </dsp:sp>
    <dsp:sp modelId="{8F376310-FDEE-452F-B913-4EDC8656E96F}">
      <dsp:nvSpPr>
        <dsp:cNvPr id="0" name=""/>
        <dsp:cNvSpPr/>
      </dsp:nvSpPr>
      <dsp:spPr>
        <a:xfrm>
          <a:off x="573325" y="2138718"/>
          <a:ext cx="802655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385" tIns="0" rIns="30338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2"/>
              </a:solidFill>
            </a:rPr>
            <a:t>Extramedullary disease</a:t>
          </a:r>
        </a:p>
      </dsp:txBody>
      <dsp:txXfrm>
        <a:off x="596382" y="2161775"/>
        <a:ext cx="7980445" cy="426206"/>
      </dsp:txXfrm>
    </dsp:sp>
    <dsp:sp modelId="{376FB56D-FE00-4C79-94CD-454397852A93}">
      <dsp:nvSpPr>
        <dsp:cNvPr id="0" name=""/>
        <dsp:cNvSpPr/>
      </dsp:nvSpPr>
      <dsp:spPr>
        <a:xfrm>
          <a:off x="0" y="3755839"/>
          <a:ext cx="11466513" cy="100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929" tIns="333248" rIns="88992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Future R/R patients will have prior exposure to blinatumomab, complicating treatment algorithms in the R/R setting</a:t>
          </a:r>
          <a:r>
            <a:rPr lang="en-US" sz="1600" kern="1200" baseline="30000" dirty="0"/>
            <a:t>4,5</a:t>
          </a:r>
        </a:p>
      </dsp:txBody>
      <dsp:txXfrm>
        <a:off x="0" y="3755839"/>
        <a:ext cx="11466513" cy="1008000"/>
      </dsp:txXfrm>
    </dsp:sp>
    <dsp:sp modelId="{CAE43718-40B5-40B0-AAC2-01C6B9E069EC}">
      <dsp:nvSpPr>
        <dsp:cNvPr id="0" name=""/>
        <dsp:cNvSpPr/>
      </dsp:nvSpPr>
      <dsp:spPr>
        <a:xfrm>
          <a:off x="573325" y="3519679"/>
          <a:ext cx="802655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385" tIns="0" rIns="30338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2"/>
              </a:solidFill>
            </a:rPr>
            <a:t>Evolving relapse population </a:t>
          </a:r>
        </a:p>
      </dsp:txBody>
      <dsp:txXfrm>
        <a:off x="596382" y="3542736"/>
        <a:ext cx="7980445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405B3C-20E1-4C2D-A669-733C9E0B37DB}">
      <dsp:nvSpPr>
        <dsp:cNvPr id="0" name=""/>
        <dsp:cNvSpPr/>
      </dsp:nvSpPr>
      <dsp:spPr>
        <a:xfrm>
          <a:off x="5157554" y="2978"/>
          <a:ext cx="1424453" cy="9258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Clinical Concerns</a:t>
          </a:r>
        </a:p>
      </dsp:txBody>
      <dsp:txXfrm>
        <a:off x="5202752" y="48176"/>
        <a:ext cx="1334057" cy="835498"/>
      </dsp:txXfrm>
    </dsp:sp>
    <dsp:sp modelId="{F0F0D3B2-F846-4542-BA6B-B7884AA526C9}">
      <dsp:nvSpPr>
        <dsp:cNvPr id="0" name=""/>
        <dsp:cNvSpPr/>
      </dsp:nvSpPr>
      <dsp:spPr>
        <a:xfrm>
          <a:off x="3688551" y="465925"/>
          <a:ext cx="4362460" cy="4362460"/>
        </a:xfrm>
        <a:custGeom>
          <a:avLst/>
          <a:gdLst/>
          <a:ahLst/>
          <a:cxnLst/>
          <a:rect l="0" t="0" r="0" b="0"/>
          <a:pathLst>
            <a:path>
              <a:moveTo>
                <a:pt x="2902559" y="122723"/>
              </a:moveTo>
              <a:arcTo wR="2181230" hR="2181230" stAng="17358669" swAng="1501088"/>
            </a:path>
          </a:pathLst>
        </a:custGeom>
        <a:noFill/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9D6F8-8157-4C4C-8432-B56673F861FE}">
      <dsp:nvSpPr>
        <dsp:cNvPr id="0" name=""/>
        <dsp:cNvSpPr/>
      </dsp:nvSpPr>
      <dsp:spPr>
        <a:xfrm>
          <a:off x="7046555" y="1093593"/>
          <a:ext cx="1424453" cy="9258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Not Off the Shelf</a:t>
          </a:r>
        </a:p>
      </dsp:txBody>
      <dsp:txXfrm>
        <a:off x="7091753" y="1138791"/>
        <a:ext cx="1334057" cy="835498"/>
      </dsp:txXfrm>
    </dsp:sp>
    <dsp:sp modelId="{5C3F19FA-21C7-4FF8-87D2-10A074703B3C}">
      <dsp:nvSpPr>
        <dsp:cNvPr id="0" name=""/>
        <dsp:cNvSpPr/>
      </dsp:nvSpPr>
      <dsp:spPr>
        <a:xfrm>
          <a:off x="3688551" y="465925"/>
          <a:ext cx="4362460" cy="4362460"/>
        </a:xfrm>
        <a:custGeom>
          <a:avLst/>
          <a:gdLst/>
          <a:ahLst/>
          <a:cxnLst/>
          <a:rect l="0" t="0" r="0" b="0"/>
          <a:pathLst>
            <a:path>
              <a:moveTo>
                <a:pt x="4273779" y="1565595"/>
              </a:moveTo>
              <a:arcTo wR="2181230" hR="2181230" stAng="20616356" swAng="1967288"/>
            </a:path>
          </a:pathLst>
        </a:custGeom>
        <a:noFill/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EC34B-B4A1-4DEF-9A7F-9C3BEA03D094}">
      <dsp:nvSpPr>
        <dsp:cNvPr id="0" name=""/>
        <dsp:cNvSpPr/>
      </dsp:nvSpPr>
      <dsp:spPr>
        <a:xfrm>
          <a:off x="7046555" y="3274823"/>
          <a:ext cx="1424453" cy="9258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CRS</a:t>
          </a:r>
        </a:p>
      </dsp:txBody>
      <dsp:txXfrm>
        <a:off x="7091753" y="3320021"/>
        <a:ext cx="1334057" cy="835498"/>
      </dsp:txXfrm>
    </dsp:sp>
    <dsp:sp modelId="{2BFE5A2E-EC1A-48E0-81BC-7E7F29705EF4}">
      <dsp:nvSpPr>
        <dsp:cNvPr id="0" name=""/>
        <dsp:cNvSpPr/>
      </dsp:nvSpPr>
      <dsp:spPr>
        <a:xfrm>
          <a:off x="3688551" y="465925"/>
          <a:ext cx="4362460" cy="4362460"/>
        </a:xfrm>
        <a:custGeom>
          <a:avLst/>
          <a:gdLst/>
          <a:ahLst/>
          <a:cxnLst/>
          <a:rect l="0" t="0" r="0" b="0"/>
          <a:pathLst>
            <a:path>
              <a:moveTo>
                <a:pt x="3705432" y="3741542"/>
              </a:moveTo>
              <a:arcTo wR="2181230" hR="2181230" stAng="2740243" swAng="1501088"/>
            </a:path>
          </a:pathLst>
        </a:custGeom>
        <a:noFill/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903C3B-1306-45F9-8DD1-7CD4CA0F8B04}">
      <dsp:nvSpPr>
        <dsp:cNvPr id="0" name=""/>
        <dsp:cNvSpPr/>
      </dsp:nvSpPr>
      <dsp:spPr>
        <a:xfrm>
          <a:off x="5157554" y="4365438"/>
          <a:ext cx="1424453" cy="9258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ICANS</a:t>
          </a:r>
        </a:p>
      </dsp:txBody>
      <dsp:txXfrm>
        <a:off x="5202752" y="4410636"/>
        <a:ext cx="1334057" cy="835498"/>
      </dsp:txXfrm>
    </dsp:sp>
    <dsp:sp modelId="{F3D8778F-476B-4C52-9E4F-4913056C418B}">
      <dsp:nvSpPr>
        <dsp:cNvPr id="0" name=""/>
        <dsp:cNvSpPr/>
      </dsp:nvSpPr>
      <dsp:spPr>
        <a:xfrm>
          <a:off x="3688551" y="465925"/>
          <a:ext cx="4362460" cy="4362460"/>
        </a:xfrm>
        <a:custGeom>
          <a:avLst/>
          <a:gdLst/>
          <a:ahLst/>
          <a:cxnLst/>
          <a:rect l="0" t="0" r="0" b="0"/>
          <a:pathLst>
            <a:path>
              <a:moveTo>
                <a:pt x="1459901" y="4239737"/>
              </a:moveTo>
              <a:arcTo wR="2181230" hR="2181230" stAng="6558669" swAng="1501088"/>
            </a:path>
          </a:pathLst>
        </a:custGeom>
        <a:noFill/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5EFF4-7383-4F43-AF09-D9C50CE7EF24}">
      <dsp:nvSpPr>
        <dsp:cNvPr id="0" name=""/>
        <dsp:cNvSpPr/>
      </dsp:nvSpPr>
      <dsp:spPr>
        <a:xfrm>
          <a:off x="3268553" y="3274823"/>
          <a:ext cx="1424453" cy="9258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Patient Logistics</a:t>
          </a:r>
        </a:p>
      </dsp:txBody>
      <dsp:txXfrm>
        <a:off x="3313751" y="3320021"/>
        <a:ext cx="1334057" cy="835498"/>
      </dsp:txXfrm>
    </dsp:sp>
    <dsp:sp modelId="{4DF2D474-AB0B-405B-845B-61506656B25C}">
      <dsp:nvSpPr>
        <dsp:cNvPr id="0" name=""/>
        <dsp:cNvSpPr/>
      </dsp:nvSpPr>
      <dsp:spPr>
        <a:xfrm>
          <a:off x="3688551" y="465925"/>
          <a:ext cx="4362460" cy="4362460"/>
        </a:xfrm>
        <a:custGeom>
          <a:avLst/>
          <a:gdLst/>
          <a:ahLst/>
          <a:cxnLst/>
          <a:rect l="0" t="0" r="0" b="0"/>
          <a:pathLst>
            <a:path>
              <a:moveTo>
                <a:pt x="88681" y="2796865"/>
              </a:moveTo>
              <a:arcTo wR="2181230" hR="2181230" stAng="9816356" swAng="1967288"/>
            </a:path>
          </a:pathLst>
        </a:custGeom>
        <a:noFill/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0B4CB-60AD-4280-AC11-5A58C57A6CAA}">
      <dsp:nvSpPr>
        <dsp:cNvPr id="0" name=""/>
        <dsp:cNvSpPr/>
      </dsp:nvSpPr>
      <dsp:spPr>
        <a:xfrm>
          <a:off x="3268553" y="1093593"/>
          <a:ext cx="1424453" cy="9258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solidFill>
                <a:schemeClr val="bg2"/>
              </a:solidFill>
              <a:latin typeface="Poppins" pitchFamily="2" charset="77"/>
              <a:cs typeface="Poppins" pitchFamily="2" charset="77"/>
            </a:rPr>
            <a:t>Therapy Logistics</a:t>
          </a:r>
        </a:p>
      </dsp:txBody>
      <dsp:txXfrm>
        <a:off x="3313751" y="1138791"/>
        <a:ext cx="1334057" cy="835498"/>
      </dsp:txXfrm>
    </dsp:sp>
    <dsp:sp modelId="{A7B1B0EE-A63A-4163-B2B0-513D699AF14D}">
      <dsp:nvSpPr>
        <dsp:cNvPr id="0" name=""/>
        <dsp:cNvSpPr/>
      </dsp:nvSpPr>
      <dsp:spPr>
        <a:xfrm>
          <a:off x="3688551" y="465925"/>
          <a:ext cx="4362460" cy="4362460"/>
        </a:xfrm>
        <a:custGeom>
          <a:avLst/>
          <a:gdLst/>
          <a:ahLst/>
          <a:cxnLst/>
          <a:rect l="0" t="0" r="0" b="0"/>
          <a:pathLst>
            <a:path>
              <a:moveTo>
                <a:pt x="657028" y="620918"/>
              </a:moveTo>
              <a:arcTo wR="2181230" hR="2181230" stAng="13540243" swAng="1501088"/>
            </a:path>
          </a:pathLst>
        </a:custGeom>
        <a:noFill/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E7524-3D0F-44B0-8525-F4F5BCEBF9F2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B6F32-A852-45B4-B63B-7DA9E20858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79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</a:t>
            </a:r>
            <a:r>
              <a:rPr lang="en-GB" altLang="en-US">
                <a:latin typeface="Arial" panose="020B0604020202020204" pitchFamily="34" charset="0"/>
              </a:rPr>
              <a:t>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2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392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801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513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952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568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B6F32-A852-45B4-B63B-7DA9E208580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919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0F39F-F4AD-B539-48F8-12FCF692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C7CFFC-8AB9-1C97-3BB8-6A98BE2A4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00822B-49A6-8CFC-3F84-E1D2AF52D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E09CA-FF0D-0574-7C05-B5492E324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421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2FC78-AB3C-52A8-D15C-488375FAA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8C01DF-91E8-917D-20A7-9226E35CD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61638-FE34-6EF0-D2C5-7E2ACC76E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1EC9E-3509-E0A6-6D67-1C4372DCC7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6226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A1935-01EC-2222-F12A-52895F9F0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9AB86-E91E-6404-DA5F-F4ED403FC6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9D9816-AA69-CB15-ACB4-EAA759A9E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27049-730F-0093-A1BC-BD5FC530A4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810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197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289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26F02-0E85-AC1F-719D-DA41DD86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1C7AA9-3364-E263-E624-C74BF974E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9909CC-FADA-06D3-FF16-848C83DDF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EEF83-842F-58ED-B524-F21D895BA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23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8DFAF45-738B-61C6-ECBC-7F7A30052B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26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12868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F201F-B541-0CB8-AFC8-26F138E92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0C841A-4476-6C50-AE8D-9E09AE5C64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117F19-1A91-573E-E9C0-80395B3FC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13652-D020-7634-CA1E-6A5BF895CB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985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273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0ABCB-7276-877C-BA16-A7B6D1F5C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B4A746-D17C-27CC-4DCE-AF16A46912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4E657A-A818-0227-059D-D750F4D3CD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6C9BD-4EE8-A19A-FB9D-6AC9A074A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2917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8B6F32-A852-45B4-B63B-7DA9E20858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66601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136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1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hyperlink" Target="https://www.clinicaloptions.com/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26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46273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01321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3887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7907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4739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1811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112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9755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2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27632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0492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03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3617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494218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328908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1141058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4539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6644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082088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61238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62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30912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7516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90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71288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2168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528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4575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389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59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909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4012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910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8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575924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4336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6922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9951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b="0" i="0" spc="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6567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14402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120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650976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943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C5D43BA-AF1C-5B4B-6951-06CDCA9D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491C99-DEC7-7876-F604-2311CD88C3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85068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33D32C3-75B0-EAC7-B4E8-1D21CAB3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6FAA644-0730-3BBA-485C-28C2E566CF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5320AC5-ED35-2EEB-F3D9-504502AAA1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04496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3315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423452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3361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</a:t>
            </a:r>
            <a:r>
              <a:rPr lang="en-US" sz="1800" dirty="0" err="1"/>
              <a:t>slideset</a:t>
            </a:r>
            <a:r>
              <a:rPr lang="en-US" sz="1800" dirty="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 dirty="0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>
                <a:hlinkClick r:id="rId6"/>
              </a:rPr>
              <a:t>deceraclinical.com/education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</p:spTree>
    <p:extLst>
      <p:ext uri="{BB962C8B-B14F-4D97-AF65-F5344CB8AC3E}">
        <p14:creationId xmlns:p14="http://schemas.microsoft.com/office/powerpoint/2010/main" val="1229619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sv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8.sv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image" Target="../media/image8.sv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1.sv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53685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147971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055515-144C-5AF8-3D68-A9C4A06D991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9ABEAA8-D31A-60DA-8097-BA8326B14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8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06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6" r:id="rId9"/>
    <p:sldLayoutId id="2147483727" r:id="rId10"/>
    <p:sldLayoutId id="2147483729" r:id="rId11"/>
    <p:sldLayoutId id="2147483730" r:id="rId1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954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wmf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ceraclinical.com/education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27870"/>
            <a:ext cx="5927895" cy="2387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altLang="en-US" sz="3600" dirty="0"/>
              <a:t>Shaping the Future of ALL: Clinical Advances in Immune-Engager Therapies and Patient-Centered Care</a:t>
            </a:r>
          </a:p>
        </p:txBody>
      </p:sp>
      <p:pic>
        <p:nvPicPr>
          <p:cNvPr id="6" name="Picture Placeholder 5" descr="A group of spheres with wires coming out of them&#10;&#10;AI-generated content may be incorrect.">
            <a:extLst>
              <a:ext uri="{FF2B5EF4-FFF2-40B4-BE49-F238E27FC236}">
                <a16:creationId xmlns:a16="http://schemas.microsoft.com/office/drawing/2014/main" id="{E8853CC8-530B-5836-1360-052EECA4E80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04063" y="333375"/>
            <a:ext cx="4881562" cy="6097588"/>
          </a:xfr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9E4934B-7AD1-ED6C-2EEC-F8606C3437AC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Decera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 Clinical Education.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</a:b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Supported by an educational grant from AstraZeneca.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28857"/>
            <a:ext cx="10115420" cy="506742"/>
          </a:xfrm>
        </p:spPr>
        <p:txBody>
          <a:bodyPr/>
          <a:lstStyle/>
          <a:p>
            <a:r>
              <a:rPr lang="en-US" alt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/education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&amp; Disclosure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079" y="1335088"/>
            <a:ext cx="9961136" cy="4754562"/>
          </a:xfrm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Ibrahim Aldoss, MD</a:t>
            </a:r>
          </a:p>
          <a:p>
            <a:pPr>
              <a:spcBef>
                <a:spcPts val="0"/>
              </a:spcBef>
            </a:pPr>
            <a:r>
              <a:rPr lang="en-US" altLang="en-US" sz="2000" dirty="0"/>
              <a:t>Associate Professor</a:t>
            </a:r>
            <a:br>
              <a:rPr lang="en-US" altLang="en-US" sz="2000" dirty="0"/>
            </a:br>
            <a:r>
              <a:rPr lang="en-US" altLang="en-US" sz="2000" dirty="0"/>
              <a:t>Division of Leukemia</a:t>
            </a:r>
            <a:br>
              <a:rPr lang="en-US" altLang="en-US" sz="2000" dirty="0"/>
            </a:br>
            <a:r>
              <a:rPr lang="en-US" altLang="en-US" sz="2000" dirty="0"/>
              <a:t>Department of Hematology/HCT</a:t>
            </a:r>
            <a:br>
              <a:rPr lang="en-US" altLang="en-US" sz="2000" dirty="0"/>
            </a:br>
            <a:r>
              <a:rPr lang="en-US" altLang="en-US" sz="2000" dirty="0"/>
              <a:t>City of Hope National Medical Center</a:t>
            </a:r>
            <a:br>
              <a:rPr lang="en-US" altLang="en-US" sz="2000" dirty="0"/>
            </a:br>
            <a:r>
              <a:rPr lang="en-US" altLang="en-US" sz="2000" dirty="0"/>
              <a:t>Duarte, California</a:t>
            </a:r>
          </a:p>
          <a:p>
            <a:pPr>
              <a:spcBef>
                <a:spcPts val="0"/>
              </a:spcBef>
            </a:pPr>
            <a:endParaRPr lang="en-US" altLang="en-US" sz="2000" dirty="0"/>
          </a:p>
          <a:p>
            <a:pPr>
              <a:spcBef>
                <a:spcPts val="0"/>
              </a:spcBef>
            </a:pPr>
            <a:r>
              <a:rPr lang="en-US" sz="2000" dirty="0">
                <a:latin typeface="Poppins"/>
                <a:cs typeface="Poppins"/>
              </a:rPr>
              <a:t>The </a:t>
            </a:r>
            <a:r>
              <a:rPr lang="en-US" sz="2000" b="1" i="1" dirty="0">
                <a:latin typeface="Poppins"/>
                <a:cs typeface="Poppins"/>
              </a:rPr>
              <a:t>faculty</a:t>
            </a:r>
            <a:r>
              <a:rPr lang="en-US" sz="2000" dirty="0">
                <a:latin typeface="Poppins"/>
                <a:cs typeface="Poppins"/>
              </a:rPr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>
              <a:spcBef>
                <a:spcPts val="0"/>
              </a:spcBef>
            </a:pPr>
            <a:endParaRPr lang="en-US" altLang="en-US" sz="2000" dirty="0"/>
          </a:p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Ibrahim Aldoss, MD: </a:t>
            </a:r>
            <a:r>
              <a:rPr lang="en-US" sz="2000" dirty="0"/>
              <a:t>No relevant financial relationships to disclose.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D9E74-E0B9-B18C-2E6C-D7D0141A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reeform 147">
            <a:extLst>
              <a:ext uri="{FF2B5EF4-FFF2-40B4-BE49-F238E27FC236}">
                <a16:creationId xmlns:a16="http://schemas.microsoft.com/office/drawing/2014/main" id="{FBAA2017-A852-E94B-2DF6-991743863DF3}"/>
              </a:ext>
            </a:extLst>
          </p:cNvPr>
          <p:cNvSpPr/>
          <p:nvPr/>
        </p:nvSpPr>
        <p:spPr>
          <a:xfrm>
            <a:off x="1004207" y="2449286"/>
            <a:ext cx="3563711" cy="2886075"/>
          </a:xfrm>
          <a:custGeom>
            <a:avLst/>
            <a:gdLst>
              <a:gd name="csX0" fmla="*/ 3563711 w 3563711"/>
              <a:gd name="csY0" fmla="*/ 2886075 h 2886075"/>
              <a:gd name="csX1" fmla="*/ 2314575 w 3563711"/>
              <a:gd name="csY1" fmla="*/ 2881993 h 2886075"/>
              <a:gd name="csX2" fmla="*/ 2314575 w 3563711"/>
              <a:gd name="csY2" fmla="*/ 2837089 h 2886075"/>
              <a:gd name="csX3" fmla="*/ 2024743 w 3563711"/>
              <a:gd name="csY3" fmla="*/ 2837089 h 2886075"/>
              <a:gd name="csX4" fmla="*/ 2024743 w 3563711"/>
              <a:gd name="csY4" fmla="*/ 2820760 h 2886075"/>
              <a:gd name="csX5" fmla="*/ 1473654 w 3563711"/>
              <a:gd name="csY5" fmla="*/ 2820760 h 2886075"/>
              <a:gd name="csX6" fmla="*/ 1445079 w 3563711"/>
              <a:gd name="csY6" fmla="*/ 2792185 h 2886075"/>
              <a:gd name="csX7" fmla="*/ 1387929 w 3563711"/>
              <a:gd name="csY7" fmla="*/ 2792185 h 2886075"/>
              <a:gd name="csX8" fmla="*/ 1363436 w 3563711"/>
              <a:gd name="csY8" fmla="*/ 2779939 h 2886075"/>
              <a:gd name="csX9" fmla="*/ 1294039 w 3563711"/>
              <a:gd name="csY9" fmla="*/ 2775857 h 2886075"/>
              <a:gd name="csX10" fmla="*/ 1277711 w 3563711"/>
              <a:gd name="csY10" fmla="*/ 2763610 h 2886075"/>
              <a:gd name="csX11" fmla="*/ 1175657 w 3563711"/>
              <a:gd name="csY11" fmla="*/ 2767693 h 2886075"/>
              <a:gd name="csX12" fmla="*/ 1130754 w 3563711"/>
              <a:gd name="csY12" fmla="*/ 2710543 h 2886075"/>
              <a:gd name="csX13" fmla="*/ 1077686 w 3563711"/>
              <a:gd name="csY13" fmla="*/ 2710543 h 2886075"/>
              <a:gd name="csX14" fmla="*/ 1000125 w 3563711"/>
              <a:gd name="csY14" fmla="*/ 2645228 h 2886075"/>
              <a:gd name="csX15" fmla="*/ 926647 w 3563711"/>
              <a:gd name="csY15" fmla="*/ 2645228 h 2886075"/>
              <a:gd name="csX16" fmla="*/ 898072 w 3563711"/>
              <a:gd name="csY16" fmla="*/ 2600325 h 2886075"/>
              <a:gd name="csX17" fmla="*/ 771525 w 3563711"/>
              <a:gd name="csY17" fmla="*/ 2596243 h 2886075"/>
              <a:gd name="csX18" fmla="*/ 763361 w 3563711"/>
              <a:gd name="csY18" fmla="*/ 2567668 h 2886075"/>
              <a:gd name="csX19" fmla="*/ 763361 w 3563711"/>
              <a:gd name="csY19" fmla="*/ 2567668 h 2886075"/>
              <a:gd name="csX20" fmla="*/ 722539 w 3563711"/>
              <a:gd name="csY20" fmla="*/ 2518682 h 2886075"/>
              <a:gd name="csX21" fmla="*/ 640897 w 3563711"/>
              <a:gd name="csY21" fmla="*/ 2510518 h 2886075"/>
              <a:gd name="csX22" fmla="*/ 636814 w 3563711"/>
              <a:gd name="csY22" fmla="*/ 2437039 h 2886075"/>
              <a:gd name="csX23" fmla="*/ 600075 w 3563711"/>
              <a:gd name="csY23" fmla="*/ 2437039 h 2886075"/>
              <a:gd name="csX24" fmla="*/ 514350 w 3563711"/>
              <a:gd name="csY24" fmla="*/ 2286000 h 2886075"/>
              <a:gd name="csX25" fmla="*/ 514350 w 3563711"/>
              <a:gd name="csY25" fmla="*/ 2286000 h 2886075"/>
              <a:gd name="csX26" fmla="*/ 481693 w 3563711"/>
              <a:gd name="csY26" fmla="*/ 2281918 h 2886075"/>
              <a:gd name="csX27" fmla="*/ 473529 w 3563711"/>
              <a:gd name="csY27" fmla="*/ 2171700 h 2886075"/>
              <a:gd name="csX28" fmla="*/ 416379 w 3563711"/>
              <a:gd name="csY28" fmla="*/ 2171700 h 2886075"/>
              <a:gd name="csX29" fmla="*/ 416379 w 3563711"/>
              <a:gd name="csY29" fmla="*/ 2081893 h 2886075"/>
              <a:gd name="csX30" fmla="*/ 363311 w 3563711"/>
              <a:gd name="csY30" fmla="*/ 2045153 h 2886075"/>
              <a:gd name="csX31" fmla="*/ 346982 w 3563711"/>
              <a:gd name="csY31" fmla="*/ 1877785 h 2886075"/>
              <a:gd name="csX32" fmla="*/ 318407 w 3563711"/>
              <a:gd name="csY32" fmla="*/ 1824718 h 2886075"/>
              <a:gd name="csX33" fmla="*/ 289832 w 3563711"/>
              <a:gd name="csY33" fmla="*/ 1800225 h 2886075"/>
              <a:gd name="csX34" fmla="*/ 228600 w 3563711"/>
              <a:gd name="csY34" fmla="*/ 1567543 h 2886075"/>
              <a:gd name="csX35" fmla="*/ 191861 w 3563711"/>
              <a:gd name="csY35" fmla="*/ 1371600 h 2886075"/>
              <a:gd name="csX36" fmla="*/ 191861 w 3563711"/>
              <a:gd name="csY36" fmla="*/ 1277710 h 2886075"/>
              <a:gd name="csX37" fmla="*/ 163286 w 3563711"/>
              <a:gd name="csY37" fmla="*/ 1273628 h 2886075"/>
              <a:gd name="csX38" fmla="*/ 151039 w 3563711"/>
              <a:gd name="csY38" fmla="*/ 983796 h 2886075"/>
              <a:gd name="csX39" fmla="*/ 130629 w 3563711"/>
              <a:gd name="csY39" fmla="*/ 983796 h 2886075"/>
              <a:gd name="csX40" fmla="*/ 122464 w 3563711"/>
              <a:gd name="csY40" fmla="*/ 820510 h 2886075"/>
              <a:gd name="csX41" fmla="*/ 102054 w 3563711"/>
              <a:gd name="csY41" fmla="*/ 824593 h 2886075"/>
              <a:gd name="csX42" fmla="*/ 97972 w 3563711"/>
              <a:gd name="csY42" fmla="*/ 751114 h 2886075"/>
              <a:gd name="csX43" fmla="*/ 77561 w 3563711"/>
              <a:gd name="csY43" fmla="*/ 751114 h 2886075"/>
              <a:gd name="csX44" fmla="*/ 73479 w 3563711"/>
              <a:gd name="csY44" fmla="*/ 502103 h 2886075"/>
              <a:gd name="csX45" fmla="*/ 53068 w 3563711"/>
              <a:gd name="csY45" fmla="*/ 502103 h 2886075"/>
              <a:gd name="csX46" fmla="*/ 32657 w 3563711"/>
              <a:gd name="csY46" fmla="*/ 20410 h 2886075"/>
              <a:gd name="csX47" fmla="*/ 0 w 3563711"/>
              <a:gd name="csY47" fmla="*/ 0 h 2886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3563711" h="2886075">
                <a:moveTo>
                  <a:pt x="3563711" y="2886075"/>
                </a:moveTo>
                <a:lnTo>
                  <a:pt x="2314575" y="2881993"/>
                </a:lnTo>
                <a:lnTo>
                  <a:pt x="2314575" y="2837089"/>
                </a:lnTo>
                <a:lnTo>
                  <a:pt x="2024743" y="2837089"/>
                </a:lnTo>
                <a:lnTo>
                  <a:pt x="2024743" y="2820760"/>
                </a:lnTo>
                <a:lnTo>
                  <a:pt x="1473654" y="2820760"/>
                </a:lnTo>
                <a:lnTo>
                  <a:pt x="1445079" y="2792185"/>
                </a:lnTo>
                <a:lnTo>
                  <a:pt x="1387929" y="2792185"/>
                </a:lnTo>
                <a:lnTo>
                  <a:pt x="1363436" y="2779939"/>
                </a:lnTo>
                <a:lnTo>
                  <a:pt x="1294039" y="2775857"/>
                </a:lnTo>
                <a:lnTo>
                  <a:pt x="1277711" y="2763610"/>
                </a:lnTo>
                <a:lnTo>
                  <a:pt x="1175657" y="2767693"/>
                </a:lnTo>
                <a:lnTo>
                  <a:pt x="1130754" y="2710543"/>
                </a:lnTo>
                <a:lnTo>
                  <a:pt x="1077686" y="2710543"/>
                </a:lnTo>
                <a:lnTo>
                  <a:pt x="1000125" y="2645228"/>
                </a:lnTo>
                <a:lnTo>
                  <a:pt x="926647" y="2645228"/>
                </a:lnTo>
                <a:lnTo>
                  <a:pt x="898072" y="2600325"/>
                </a:lnTo>
                <a:lnTo>
                  <a:pt x="771525" y="2596243"/>
                </a:lnTo>
                <a:lnTo>
                  <a:pt x="763361" y="2567668"/>
                </a:lnTo>
                <a:lnTo>
                  <a:pt x="763361" y="2567668"/>
                </a:lnTo>
                <a:lnTo>
                  <a:pt x="722539" y="2518682"/>
                </a:lnTo>
                <a:lnTo>
                  <a:pt x="640897" y="2510518"/>
                </a:lnTo>
                <a:lnTo>
                  <a:pt x="636814" y="2437039"/>
                </a:lnTo>
                <a:lnTo>
                  <a:pt x="600075" y="2437039"/>
                </a:lnTo>
                <a:lnTo>
                  <a:pt x="514350" y="2286000"/>
                </a:lnTo>
                <a:lnTo>
                  <a:pt x="514350" y="2286000"/>
                </a:lnTo>
                <a:lnTo>
                  <a:pt x="481693" y="2281918"/>
                </a:lnTo>
                <a:lnTo>
                  <a:pt x="473529" y="2171700"/>
                </a:lnTo>
                <a:lnTo>
                  <a:pt x="416379" y="2171700"/>
                </a:lnTo>
                <a:lnTo>
                  <a:pt x="416379" y="2081893"/>
                </a:lnTo>
                <a:lnTo>
                  <a:pt x="363311" y="2045153"/>
                </a:lnTo>
                <a:lnTo>
                  <a:pt x="346982" y="1877785"/>
                </a:lnTo>
                <a:lnTo>
                  <a:pt x="318407" y="1824718"/>
                </a:lnTo>
                <a:lnTo>
                  <a:pt x="289832" y="1800225"/>
                </a:lnTo>
                <a:lnTo>
                  <a:pt x="228600" y="1567543"/>
                </a:lnTo>
                <a:lnTo>
                  <a:pt x="191861" y="1371600"/>
                </a:lnTo>
                <a:lnTo>
                  <a:pt x="191861" y="1277710"/>
                </a:lnTo>
                <a:lnTo>
                  <a:pt x="163286" y="1273628"/>
                </a:lnTo>
                <a:lnTo>
                  <a:pt x="151039" y="983796"/>
                </a:lnTo>
                <a:lnTo>
                  <a:pt x="130629" y="983796"/>
                </a:lnTo>
                <a:lnTo>
                  <a:pt x="122464" y="820510"/>
                </a:lnTo>
                <a:lnTo>
                  <a:pt x="102054" y="824593"/>
                </a:lnTo>
                <a:lnTo>
                  <a:pt x="97972" y="751114"/>
                </a:lnTo>
                <a:lnTo>
                  <a:pt x="77561" y="751114"/>
                </a:lnTo>
                <a:cubicBezTo>
                  <a:pt x="76200" y="668110"/>
                  <a:pt x="74840" y="585107"/>
                  <a:pt x="73479" y="502103"/>
                </a:cubicBezTo>
                <a:lnTo>
                  <a:pt x="53068" y="502103"/>
                </a:lnTo>
                <a:lnTo>
                  <a:pt x="32657" y="2041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47" name="Freeform 146">
            <a:extLst>
              <a:ext uri="{FF2B5EF4-FFF2-40B4-BE49-F238E27FC236}">
                <a16:creationId xmlns:a16="http://schemas.microsoft.com/office/drawing/2014/main" id="{CFCDB858-FAC1-ACC2-FE3E-ABAF93E0BE15}"/>
              </a:ext>
            </a:extLst>
          </p:cNvPr>
          <p:cNvSpPr/>
          <p:nvPr/>
        </p:nvSpPr>
        <p:spPr>
          <a:xfrm>
            <a:off x="1028700" y="2465614"/>
            <a:ext cx="3869871" cy="2837090"/>
          </a:xfrm>
          <a:custGeom>
            <a:avLst/>
            <a:gdLst>
              <a:gd name="csX0" fmla="*/ 3869871 w 3869871"/>
              <a:gd name="csY0" fmla="*/ 2837090 h 2837090"/>
              <a:gd name="csX1" fmla="*/ 2098221 w 3869871"/>
              <a:gd name="csY1" fmla="*/ 2837090 h 2837090"/>
              <a:gd name="csX2" fmla="*/ 2098221 w 3869871"/>
              <a:gd name="csY2" fmla="*/ 2784022 h 2837090"/>
              <a:gd name="csX3" fmla="*/ 1959429 w 3869871"/>
              <a:gd name="csY3" fmla="*/ 2784022 h 2837090"/>
              <a:gd name="csX4" fmla="*/ 1926771 w 3869871"/>
              <a:gd name="csY4" fmla="*/ 2743200 h 2837090"/>
              <a:gd name="csX5" fmla="*/ 1608364 w 3869871"/>
              <a:gd name="csY5" fmla="*/ 2743200 h 2837090"/>
              <a:gd name="csX6" fmla="*/ 1608364 w 3869871"/>
              <a:gd name="csY6" fmla="*/ 2702379 h 2837090"/>
              <a:gd name="csX7" fmla="*/ 1196068 w 3869871"/>
              <a:gd name="csY7" fmla="*/ 2702379 h 2837090"/>
              <a:gd name="csX8" fmla="*/ 1196068 w 3869871"/>
              <a:gd name="csY8" fmla="*/ 2665640 h 2837090"/>
              <a:gd name="csX9" fmla="*/ 1143000 w 3869871"/>
              <a:gd name="csY9" fmla="*/ 2665640 h 2837090"/>
              <a:gd name="csX10" fmla="*/ 1143000 w 3869871"/>
              <a:gd name="csY10" fmla="*/ 2665640 h 2837090"/>
              <a:gd name="csX11" fmla="*/ 1143000 w 3869871"/>
              <a:gd name="csY11" fmla="*/ 2616654 h 2837090"/>
              <a:gd name="csX12" fmla="*/ 840921 w 3869871"/>
              <a:gd name="csY12" fmla="*/ 2616654 h 2837090"/>
              <a:gd name="csX13" fmla="*/ 824593 w 3869871"/>
              <a:gd name="csY13" fmla="*/ 2583997 h 2837090"/>
              <a:gd name="csX14" fmla="*/ 747032 w 3869871"/>
              <a:gd name="csY14" fmla="*/ 2583997 h 2837090"/>
              <a:gd name="csX15" fmla="*/ 681718 w 3869871"/>
              <a:gd name="csY15" fmla="*/ 2473779 h 2837090"/>
              <a:gd name="csX16" fmla="*/ 620486 w 3869871"/>
              <a:gd name="csY16" fmla="*/ 2306411 h 2837090"/>
              <a:gd name="csX17" fmla="*/ 530679 w 3869871"/>
              <a:gd name="csY17" fmla="*/ 2163536 h 2837090"/>
              <a:gd name="csX18" fmla="*/ 518432 w 3869871"/>
              <a:gd name="csY18" fmla="*/ 2155372 h 2837090"/>
              <a:gd name="csX19" fmla="*/ 498021 w 3869871"/>
              <a:gd name="csY19" fmla="*/ 2102304 h 2837090"/>
              <a:gd name="csX20" fmla="*/ 453118 w 3869871"/>
              <a:gd name="csY20" fmla="*/ 2045154 h 2837090"/>
              <a:gd name="csX21" fmla="*/ 428625 w 3869871"/>
              <a:gd name="csY21" fmla="*/ 1947182 h 2837090"/>
              <a:gd name="csX22" fmla="*/ 420461 w 3869871"/>
              <a:gd name="csY22" fmla="*/ 1877786 h 2837090"/>
              <a:gd name="csX23" fmla="*/ 375557 w 3869871"/>
              <a:gd name="csY23" fmla="*/ 1857375 h 2837090"/>
              <a:gd name="csX24" fmla="*/ 342900 w 3869871"/>
              <a:gd name="csY24" fmla="*/ 1665515 h 2837090"/>
              <a:gd name="csX25" fmla="*/ 314325 w 3869871"/>
              <a:gd name="csY25" fmla="*/ 1600200 h 2837090"/>
              <a:gd name="csX26" fmla="*/ 281668 w 3869871"/>
              <a:gd name="csY26" fmla="*/ 1367518 h 2837090"/>
              <a:gd name="csX27" fmla="*/ 257175 w 3869871"/>
              <a:gd name="csY27" fmla="*/ 1322615 h 2837090"/>
              <a:gd name="csX28" fmla="*/ 232682 w 3869871"/>
              <a:gd name="csY28" fmla="*/ 1220561 h 2837090"/>
              <a:gd name="csX29" fmla="*/ 195943 w 3869871"/>
              <a:gd name="csY29" fmla="*/ 1077686 h 2837090"/>
              <a:gd name="csX30" fmla="*/ 195943 w 3869871"/>
              <a:gd name="csY30" fmla="*/ 963386 h 2837090"/>
              <a:gd name="csX31" fmla="*/ 175532 w 3869871"/>
              <a:gd name="csY31" fmla="*/ 951140 h 2837090"/>
              <a:gd name="csX32" fmla="*/ 175532 w 3869871"/>
              <a:gd name="csY32" fmla="*/ 853168 h 2837090"/>
              <a:gd name="csX33" fmla="*/ 155121 w 3869871"/>
              <a:gd name="csY33" fmla="*/ 840922 h 2837090"/>
              <a:gd name="csX34" fmla="*/ 142875 w 3869871"/>
              <a:gd name="csY34" fmla="*/ 742950 h 2837090"/>
              <a:gd name="csX35" fmla="*/ 126546 w 3869871"/>
              <a:gd name="csY35" fmla="*/ 726622 h 2837090"/>
              <a:gd name="csX36" fmla="*/ 118382 w 3869871"/>
              <a:gd name="csY36" fmla="*/ 604157 h 2837090"/>
              <a:gd name="csX37" fmla="*/ 61232 w 3869871"/>
              <a:gd name="csY37" fmla="*/ 506186 h 2837090"/>
              <a:gd name="csX38" fmla="*/ 53068 w 3869871"/>
              <a:gd name="csY38" fmla="*/ 293915 h 2837090"/>
              <a:gd name="csX39" fmla="*/ 36739 w 3869871"/>
              <a:gd name="csY39" fmla="*/ 261257 h 2837090"/>
              <a:gd name="csX40" fmla="*/ 4082 w 3869871"/>
              <a:gd name="csY40" fmla="*/ 142875 h 2837090"/>
              <a:gd name="csX41" fmla="*/ 0 w 3869871"/>
              <a:gd name="csY41" fmla="*/ 0 h 28370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3869871" h="2837090">
                <a:moveTo>
                  <a:pt x="3869871" y="2837090"/>
                </a:moveTo>
                <a:lnTo>
                  <a:pt x="2098221" y="2837090"/>
                </a:lnTo>
                <a:lnTo>
                  <a:pt x="2098221" y="2784022"/>
                </a:lnTo>
                <a:lnTo>
                  <a:pt x="1959429" y="2784022"/>
                </a:lnTo>
                <a:lnTo>
                  <a:pt x="1926771" y="2743200"/>
                </a:lnTo>
                <a:lnTo>
                  <a:pt x="1608364" y="2743200"/>
                </a:lnTo>
                <a:lnTo>
                  <a:pt x="1608364" y="2702379"/>
                </a:lnTo>
                <a:lnTo>
                  <a:pt x="1196068" y="2702379"/>
                </a:lnTo>
                <a:lnTo>
                  <a:pt x="1196068" y="2665640"/>
                </a:lnTo>
                <a:lnTo>
                  <a:pt x="1143000" y="2665640"/>
                </a:lnTo>
                <a:lnTo>
                  <a:pt x="1143000" y="2665640"/>
                </a:lnTo>
                <a:lnTo>
                  <a:pt x="1143000" y="2616654"/>
                </a:lnTo>
                <a:lnTo>
                  <a:pt x="840921" y="2616654"/>
                </a:lnTo>
                <a:lnTo>
                  <a:pt x="824593" y="2583997"/>
                </a:lnTo>
                <a:lnTo>
                  <a:pt x="747032" y="2583997"/>
                </a:lnTo>
                <a:lnTo>
                  <a:pt x="681718" y="2473779"/>
                </a:lnTo>
                <a:lnTo>
                  <a:pt x="620486" y="2306411"/>
                </a:lnTo>
                <a:lnTo>
                  <a:pt x="530679" y="2163536"/>
                </a:lnTo>
                <a:lnTo>
                  <a:pt x="518432" y="2155372"/>
                </a:lnTo>
                <a:lnTo>
                  <a:pt x="498021" y="2102304"/>
                </a:lnTo>
                <a:lnTo>
                  <a:pt x="453118" y="2045154"/>
                </a:lnTo>
                <a:lnTo>
                  <a:pt x="428625" y="1947182"/>
                </a:lnTo>
                <a:lnTo>
                  <a:pt x="420461" y="1877786"/>
                </a:lnTo>
                <a:lnTo>
                  <a:pt x="375557" y="1857375"/>
                </a:lnTo>
                <a:lnTo>
                  <a:pt x="342900" y="1665515"/>
                </a:lnTo>
                <a:lnTo>
                  <a:pt x="314325" y="1600200"/>
                </a:lnTo>
                <a:lnTo>
                  <a:pt x="281668" y="1367518"/>
                </a:lnTo>
                <a:lnTo>
                  <a:pt x="257175" y="1322615"/>
                </a:lnTo>
                <a:lnTo>
                  <a:pt x="232682" y="1220561"/>
                </a:lnTo>
                <a:lnTo>
                  <a:pt x="195943" y="1077686"/>
                </a:lnTo>
                <a:lnTo>
                  <a:pt x="195943" y="963386"/>
                </a:lnTo>
                <a:lnTo>
                  <a:pt x="175532" y="951140"/>
                </a:lnTo>
                <a:lnTo>
                  <a:pt x="175532" y="853168"/>
                </a:lnTo>
                <a:lnTo>
                  <a:pt x="155121" y="840922"/>
                </a:lnTo>
                <a:lnTo>
                  <a:pt x="142875" y="742950"/>
                </a:lnTo>
                <a:lnTo>
                  <a:pt x="126546" y="726622"/>
                </a:lnTo>
                <a:lnTo>
                  <a:pt x="118382" y="604157"/>
                </a:lnTo>
                <a:lnTo>
                  <a:pt x="61232" y="506186"/>
                </a:lnTo>
                <a:lnTo>
                  <a:pt x="53068" y="293915"/>
                </a:lnTo>
                <a:lnTo>
                  <a:pt x="36739" y="261257"/>
                </a:lnTo>
                <a:lnTo>
                  <a:pt x="4082" y="14287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47CA71-1C20-2C5C-00CA-FC910BAC5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699" y="1240874"/>
            <a:ext cx="55208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venir Next LT Pro" panose="020B0504020202020204" pitchFamily="34" charset="0"/>
                <a:ea typeface="ＭＳ Ｐゴシック"/>
                <a:cs typeface="Arial" panose="020B0604020202020204" pitchFamily="34" charset="0"/>
              </a:rPr>
              <a:t>MRC UKALLXII/ECOG2993 study (n = 609)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D9A3ED-495D-E5A7-564F-F6870A8D9CBB}"/>
              </a:ext>
            </a:extLst>
          </p:cNvPr>
          <p:cNvSpPr txBox="1"/>
          <p:nvPr/>
        </p:nvSpPr>
        <p:spPr>
          <a:xfrm>
            <a:off x="7122716" y="1674962"/>
            <a:ext cx="4675129" cy="6256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ＭＳ Ｐゴシック"/>
                <a:cs typeface="Arial" panose="020B0604020202020204" pitchFamily="34" charset="0"/>
              </a:rPr>
              <a:t>Outcome of patients after </a:t>
            </a:r>
            <a:r>
              <a:rPr kumimoji="0" lang="en-US" sz="1700" b="1" i="0" u="sng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ＭＳ Ｐゴシック"/>
                <a:cs typeface="Arial" panose="020B0604020202020204" pitchFamily="34" charset="0"/>
              </a:rPr>
              <a:t>first relapse 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ＭＳ Ｐゴシック"/>
                <a:cs typeface="Arial" panose="020B0604020202020204" pitchFamily="34" charset="0"/>
              </a:rPr>
              <a:t>2-yr OS: 11% and 5-yr OS: 8%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A70CAA-66C2-02E1-25B8-D90C1DECFE53}"/>
              </a:ext>
            </a:extLst>
          </p:cNvPr>
          <p:cNvSpPr/>
          <p:nvPr/>
        </p:nvSpPr>
        <p:spPr>
          <a:xfrm>
            <a:off x="996471" y="1674962"/>
            <a:ext cx="4761804" cy="6256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ＭＳ Ｐゴシック"/>
                <a:cs typeface="Arial" panose="020B0604020202020204" pitchFamily="34" charset="0"/>
              </a:rPr>
              <a:t>Outcome of patients after </a:t>
            </a:r>
            <a:r>
              <a:rPr kumimoji="0" lang="en-US" sz="1700" b="1" i="0" u="sng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ＭＳ Ｐゴシック"/>
                <a:cs typeface="Arial" panose="020B0604020202020204" pitchFamily="34" charset="0"/>
              </a:rPr>
              <a:t>first relapse 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ＭＳ Ｐゴシック"/>
                <a:cs typeface="Arial" panose="020B0604020202020204" pitchFamily="34" charset="0"/>
              </a:rPr>
              <a:t>5-yr OS: 7%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8D2B41-D1B2-D1FA-FD7C-451D3EF74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374" y="1247482"/>
            <a:ext cx="39155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venir Next LT Pro" panose="020B0504020202020204" pitchFamily="34" charset="0"/>
                <a:ea typeface="ＭＳ Ｐゴシック"/>
                <a:cs typeface="Arial" panose="020B0604020202020204" pitchFamily="34" charset="0"/>
              </a:rPr>
              <a:t>       LALA-94 study (n = 421)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0E48B17C-4165-582F-8D3F-ED9727BCD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Historically, Relapsed B-ALL Had Dismal Prognosis 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CAF4D48-4C69-51EB-177E-65A2F2B76A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Fielding. Blood. 2007;109:944. Tavernier. Leukemia. 2007;21:1907.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F60B695-9B02-D34F-C260-4B9B33602E3A}"/>
              </a:ext>
            </a:extLst>
          </p:cNvPr>
          <p:cNvGrpSpPr/>
          <p:nvPr/>
        </p:nvGrpSpPr>
        <p:grpSpPr>
          <a:xfrm>
            <a:off x="936042" y="2429382"/>
            <a:ext cx="3966008" cy="3035375"/>
            <a:chOff x="936042" y="2429382"/>
            <a:chExt cx="3966008" cy="3035375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613007C-9846-F2F6-73CC-52DF3CFE9C70}"/>
                </a:ext>
              </a:extLst>
            </p:cNvPr>
            <p:cNvCxnSpPr/>
            <p:nvPr/>
          </p:nvCxnSpPr>
          <p:spPr>
            <a:xfrm>
              <a:off x="996471" y="2429382"/>
              <a:ext cx="0" cy="29812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A5063EA-26C2-2500-61C7-BA5791D330F9}"/>
                </a:ext>
              </a:extLst>
            </p:cNvPr>
            <p:cNvCxnSpPr>
              <a:cxnSpLocks/>
            </p:cNvCxnSpPr>
            <p:nvPr/>
          </p:nvCxnSpPr>
          <p:spPr>
            <a:xfrm>
              <a:off x="968046" y="5405240"/>
              <a:ext cx="393400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AA784E9-276A-F57E-D640-425CC4B9DE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042" y="243479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010D204-1C1A-E641-84A0-DCD0A6EFD9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042" y="3177405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8CDF0C-33E9-60AB-5F75-2925407DEA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042" y="392001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04B532D-DC5E-851C-23E1-6D0B90CF2B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042" y="4662629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EA66075-E40F-06BA-2E2A-98D05F3321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042" y="5405240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74830D-488D-DB16-809F-BCB8F5FFDA45}"/>
                </a:ext>
              </a:extLst>
            </p:cNvPr>
            <p:cNvCxnSpPr>
              <a:cxnSpLocks/>
            </p:cNvCxnSpPr>
            <p:nvPr/>
          </p:nvCxnSpPr>
          <p:spPr>
            <a:xfrm>
              <a:off x="996471" y="5405240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424C170-9B4B-0606-7970-5D2D641E1956}"/>
                </a:ext>
              </a:extLst>
            </p:cNvPr>
            <p:cNvCxnSpPr>
              <a:cxnSpLocks/>
            </p:cNvCxnSpPr>
            <p:nvPr/>
          </p:nvCxnSpPr>
          <p:spPr>
            <a:xfrm>
              <a:off x="1776505" y="5405240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8994980-758E-9447-A1C8-D675AF4E3C04}"/>
                </a:ext>
              </a:extLst>
            </p:cNvPr>
            <p:cNvCxnSpPr>
              <a:cxnSpLocks/>
            </p:cNvCxnSpPr>
            <p:nvPr/>
          </p:nvCxnSpPr>
          <p:spPr>
            <a:xfrm>
              <a:off x="2556539" y="5405240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FE1EF91-321E-1B45-90C3-034066F482B6}"/>
                </a:ext>
              </a:extLst>
            </p:cNvPr>
            <p:cNvCxnSpPr>
              <a:cxnSpLocks/>
            </p:cNvCxnSpPr>
            <p:nvPr/>
          </p:nvCxnSpPr>
          <p:spPr>
            <a:xfrm>
              <a:off x="3336573" y="5405240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5557DEE-1B0F-6338-DDCC-83215348CFF0}"/>
                </a:ext>
              </a:extLst>
            </p:cNvPr>
            <p:cNvCxnSpPr>
              <a:cxnSpLocks/>
            </p:cNvCxnSpPr>
            <p:nvPr/>
          </p:nvCxnSpPr>
          <p:spPr>
            <a:xfrm>
              <a:off x="4116607" y="5405240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3BB9C8A-7ECD-EB65-07B4-915849020E6A}"/>
                </a:ext>
              </a:extLst>
            </p:cNvPr>
            <p:cNvCxnSpPr>
              <a:cxnSpLocks/>
            </p:cNvCxnSpPr>
            <p:nvPr/>
          </p:nvCxnSpPr>
          <p:spPr>
            <a:xfrm>
              <a:off x="4896639" y="5405240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DAB3808A-DACB-0F9E-A00D-DBBD6EB7BAD1}"/>
              </a:ext>
            </a:extLst>
          </p:cNvPr>
          <p:cNvSpPr txBox="1"/>
          <p:nvPr/>
        </p:nvSpPr>
        <p:spPr>
          <a:xfrm>
            <a:off x="1012704" y="5782315"/>
            <a:ext cx="3889346" cy="328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Yr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BE7DEC0-B2E0-1BB1-0B12-81DD1D44959C}"/>
              </a:ext>
            </a:extLst>
          </p:cNvPr>
          <p:cNvSpPr txBox="1"/>
          <p:nvPr/>
        </p:nvSpPr>
        <p:spPr>
          <a:xfrm rot="16200000">
            <a:off x="-986604" y="3753189"/>
            <a:ext cx="2975860" cy="328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Percent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1A9896-F757-8676-7863-A5F41F3E0D8B}"/>
              </a:ext>
            </a:extLst>
          </p:cNvPr>
          <p:cNvSpPr txBox="1"/>
          <p:nvPr/>
        </p:nvSpPr>
        <p:spPr>
          <a:xfrm>
            <a:off x="342613" y="2329830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77913E-72F9-6592-588E-8626DA04DD73}"/>
              </a:ext>
            </a:extLst>
          </p:cNvPr>
          <p:cNvSpPr txBox="1"/>
          <p:nvPr/>
        </p:nvSpPr>
        <p:spPr>
          <a:xfrm>
            <a:off x="342613" y="3069600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75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48CD4F2-32E4-0EAE-F346-8EE8ACADA805}"/>
              </a:ext>
            </a:extLst>
          </p:cNvPr>
          <p:cNvSpPr txBox="1"/>
          <p:nvPr/>
        </p:nvSpPr>
        <p:spPr>
          <a:xfrm>
            <a:off x="342613" y="3809370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04B3FF5-7AF6-BE41-F90B-59C244F19156}"/>
              </a:ext>
            </a:extLst>
          </p:cNvPr>
          <p:cNvSpPr txBox="1"/>
          <p:nvPr/>
        </p:nvSpPr>
        <p:spPr>
          <a:xfrm>
            <a:off x="342613" y="4549140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4324DB3-C703-73F7-D854-19540CBDCF69}"/>
              </a:ext>
            </a:extLst>
          </p:cNvPr>
          <p:cNvSpPr txBox="1"/>
          <p:nvPr/>
        </p:nvSpPr>
        <p:spPr>
          <a:xfrm>
            <a:off x="342613" y="5288911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F306AC1-FB1E-6BFE-B158-F01C3FE3A336}"/>
              </a:ext>
            </a:extLst>
          </p:cNvPr>
          <p:cNvSpPr txBox="1"/>
          <p:nvPr/>
        </p:nvSpPr>
        <p:spPr>
          <a:xfrm>
            <a:off x="4758105" y="5486067"/>
            <a:ext cx="277068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082D279-CC8E-70D0-7760-957BB5146DDA}"/>
              </a:ext>
            </a:extLst>
          </p:cNvPr>
          <p:cNvSpPr txBox="1"/>
          <p:nvPr/>
        </p:nvSpPr>
        <p:spPr>
          <a:xfrm>
            <a:off x="857937" y="5486067"/>
            <a:ext cx="277068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FD5A944-4321-464C-8B61-70D87A270F24}"/>
              </a:ext>
            </a:extLst>
          </p:cNvPr>
          <p:cNvSpPr txBox="1"/>
          <p:nvPr/>
        </p:nvSpPr>
        <p:spPr>
          <a:xfrm>
            <a:off x="1637971" y="5486067"/>
            <a:ext cx="277068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4AF292D-6B32-ED99-B749-E953A578B5DD}"/>
              </a:ext>
            </a:extLst>
          </p:cNvPr>
          <p:cNvSpPr txBox="1"/>
          <p:nvPr/>
        </p:nvSpPr>
        <p:spPr>
          <a:xfrm>
            <a:off x="2418005" y="5486067"/>
            <a:ext cx="277068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360888B-1AF6-72F9-0E1B-D10B8DF76411}"/>
              </a:ext>
            </a:extLst>
          </p:cNvPr>
          <p:cNvSpPr txBox="1"/>
          <p:nvPr/>
        </p:nvSpPr>
        <p:spPr>
          <a:xfrm>
            <a:off x="3198039" y="5486067"/>
            <a:ext cx="277068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C02527A-B267-FE17-6381-61EA4E393799}"/>
              </a:ext>
            </a:extLst>
          </p:cNvPr>
          <p:cNvSpPr txBox="1"/>
          <p:nvPr/>
        </p:nvSpPr>
        <p:spPr>
          <a:xfrm>
            <a:off x="3978073" y="5486067"/>
            <a:ext cx="277068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2711D4E-14F8-13FB-7E9A-263FB826E62A}"/>
              </a:ext>
            </a:extLst>
          </p:cNvPr>
          <p:cNvSpPr txBox="1"/>
          <p:nvPr/>
        </p:nvSpPr>
        <p:spPr>
          <a:xfrm>
            <a:off x="1835796" y="4253806"/>
            <a:ext cx="235204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&lt;.00001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A09AAE5-5C9F-388C-3E05-94064C526668}"/>
              </a:ext>
            </a:extLst>
          </p:cNvPr>
          <p:cNvGrpSpPr/>
          <p:nvPr/>
        </p:nvGrpSpPr>
        <p:grpSpPr>
          <a:xfrm>
            <a:off x="4430879" y="2531259"/>
            <a:ext cx="1443352" cy="1272336"/>
            <a:chOff x="3335789" y="2618952"/>
            <a:chExt cx="1443352" cy="127233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4E9FF76-BD5B-C4FD-4816-06F5CF30E9E3}"/>
                </a:ext>
              </a:extLst>
            </p:cNvPr>
            <p:cNvSpPr txBox="1"/>
            <p:nvPr/>
          </p:nvSpPr>
          <p:spPr>
            <a:xfrm>
              <a:off x="3335789" y="2618952"/>
              <a:ext cx="1443352" cy="127233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Age</a:t>
              </a:r>
            </a:p>
            <a:p>
              <a:pPr marL="28575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&lt;20: 12%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20-34: 7%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35-49:4%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50+: 3%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659B59B-D56A-9126-65F7-B79D08112B5B}"/>
                </a:ext>
              </a:extLst>
            </p:cNvPr>
            <p:cNvCxnSpPr>
              <a:cxnSpLocks/>
            </p:cNvCxnSpPr>
            <p:nvPr/>
          </p:nvCxnSpPr>
          <p:spPr>
            <a:xfrm>
              <a:off x="3341984" y="2992090"/>
              <a:ext cx="228600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53A4B27-45A3-4ECB-BF9F-425EA99C3439}"/>
                </a:ext>
              </a:extLst>
            </p:cNvPr>
            <p:cNvCxnSpPr>
              <a:cxnSpLocks/>
            </p:cNvCxnSpPr>
            <p:nvPr/>
          </p:nvCxnSpPr>
          <p:spPr>
            <a:xfrm>
              <a:off x="3341984" y="3238275"/>
              <a:ext cx="228600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1647E83-41DC-1C1A-CC48-F46896DBBE39}"/>
                </a:ext>
              </a:extLst>
            </p:cNvPr>
            <p:cNvCxnSpPr>
              <a:cxnSpLocks/>
            </p:cNvCxnSpPr>
            <p:nvPr/>
          </p:nvCxnSpPr>
          <p:spPr>
            <a:xfrm>
              <a:off x="3341984" y="3484460"/>
              <a:ext cx="22860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E0C91C9-52F0-BB18-0172-B50EA48E9FED}"/>
                </a:ext>
              </a:extLst>
            </p:cNvPr>
            <p:cNvCxnSpPr>
              <a:cxnSpLocks/>
            </p:cNvCxnSpPr>
            <p:nvPr/>
          </p:nvCxnSpPr>
          <p:spPr>
            <a:xfrm>
              <a:off x="3341984" y="3730644"/>
              <a:ext cx="228600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7E14DCFA-4AE7-4ABB-DB8F-2630DC1F094F}"/>
              </a:ext>
            </a:extLst>
          </p:cNvPr>
          <p:cNvSpPr txBox="1"/>
          <p:nvPr/>
        </p:nvSpPr>
        <p:spPr>
          <a:xfrm>
            <a:off x="6497283" y="2324935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1.0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2D8A777-17AD-6ED2-D56B-4CE4A9B23E9A}"/>
              </a:ext>
            </a:extLst>
          </p:cNvPr>
          <p:cNvSpPr txBox="1"/>
          <p:nvPr/>
        </p:nvSpPr>
        <p:spPr>
          <a:xfrm>
            <a:off x="6497283" y="2916751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6FF5F37-D5AC-2E23-5218-68D60DE174B4}"/>
              </a:ext>
            </a:extLst>
          </p:cNvPr>
          <p:cNvSpPr txBox="1"/>
          <p:nvPr/>
        </p:nvSpPr>
        <p:spPr>
          <a:xfrm>
            <a:off x="6497283" y="3508567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62C84F4-A283-F943-9EE5-5CA0E3E478C6}"/>
              </a:ext>
            </a:extLst>
          </p:cNvPr>
          <p:cNvSpPr txBox="1"/>
          <p:nvPr/>
        </p:nvSpPr>
        <p:spPr>
          <a:xfrm>
            <a:off x="6497283" y="4100383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586B415-FFA6-8545-FDB9-1474AB454235}"/>
              </a:ext>
            </a:extLst>
          </p:cNvPr>
          <p:cNvSpPr txBox="1"/>
          <p:nvPr/>
        </p:nvSpPr>
        <p:spPr>
          <a:xfrm>
            <a:off x="6497283" y="5284016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E0A7C60-F7D3-EE45-CFA6-2DF7A0751E57}"/>
              </a:ext>
            </a:extLst>
          </p:cNvPr>
          <p:cNvSpPr txBox="1"/>
          <p:nvPr/>
        </p:nvSpPr>
        <p:spPr>
          <a:xfrm>
            <a:off x="10912774" y="5481172"/>
            <a:ext cx="330929" cy="22281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9.0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2E485C-B8B7-0B80-03B0-B9642C11C83C}"/>
              </a:ext>
            </a:extLst>
          </p:cNvPr>
          <p:cNvSpPr txBox="1"/>
          <p:nvPr/>
        </p:nvSpPr>
        <p:spPr>
          <a:xfrm>
            <a:off x="7662634" y="5481172"/>
            <a:ext cx="330929" cy="22281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1.5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21E1049-C8F9-722D-C594-93C826B217D2}"/>
              </a:ext>
            </a:extLst>
          </p:cNvPr>
          <p:cNvSpPr txBox="1"/>
          <p:nvPr/>
        </p:nvSpPr>
        <p:spPr>
          <a:xfrm>
            <a:off x="8312662" y="5481172"/>
            <a:ext cx="330929" cy="22281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3.0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DACA2D9-30AE-E007-680E-9C5F13BB4FD0}"/>
              </a:ext>
            </a:extLst>
          </p:cNvPr>
          <p:cNvSpPr txBox="1"/>
          <p:nvPr/>
        </p:nvSpPr>
        <p:spPr>
          <a:xfrm>
            <a:off x="8962690" y="5481172"/>
            <a:ext cx="330929" cy="22281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4.5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BE612BA-CD22-0154-416F-6C794046975E}"/>
              </a:ext>
            </a:extLst>
          </p:cNvPr>
          <p:cNvSpPr txBox="1"/>
          <p:nvPr/>
        </p:nvSpPr>
        <p:spPr>
          <a:xfrm>
            <a:off x="9612718" y="5481172"/>
            <a:ext cx="330929" cy="22281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6.0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6BFC9CA-47E6-A240-6F44-3AE35B3981E8}"/>
              </a:ext>
            </a:extLst>
          </p:cNvPr>
          <p:cNvSpPr txBox="1"/>
          <p:nvPr/>
        </p:nvSpPr>
        <p:spPr>
          <a:xfrm>
            <a:off x="10799700" y="5084817"/>
            <a:ext cx="582209" cy="23752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5%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22D8D8B-2AA1-B750-EF77-3F14EEC5A1CA}"/>
              </a:ext>
            </a:extLst>
          </p:cNvPr>
          <p:cNvSpPr txBox="1"/>
          <p:nvPr/>
        </p:nvSpPr>
        <p:spPr>
          <a:xfrm>
            <a:off x="6497283" y="4692199"/>
            <a:ext cx="554135" cy="2326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0.2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08D4274-C127-1C48-9D2F-7918484163D5}"/>
              </a:ext>
            </a:extLst>
          </p:cNvPr>
          <p:cNvGrpSpPr/>
          <p:nvPr/>
        </p:nvGrpSpPr>
        <p:grpSpPr>
          <a:xfrm>
            <a:off x="7012606" y="2424487"/>
            <a:ext cx="330929" cy="3279501"/>
            <a:chOff x="7012606" y="2424487"/>
            <a:chExt cx="330929" cy="3279501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07E5E23-39CA-96FF-779E-65856E6AB077}"/>
                </a:ext>
              </a:extLst>
            </p:cNvPr>
            <p:cNvCxnSpPr/>
            <p:nvPr/>
          </p:nvCxnSpPr>
          <p:spPr>
            <a:xfrm>
              <a:off x="7151141" y="2424487"/>
              <a:ext cx="0" cy="29812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B769E6F-7BEE-A86A-D6E7-5CB9AF95C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0712" y="242989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843CC1E-F75A-BE87-1AC7-10226EC15C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0712" y="302398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6B4EB7D-466D-9CAF-615B-7E861234C2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0712" y="361807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DE3C07A-A78F-8152-FC94-DCEAF5B736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0712" y="4806254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3C07E84-DC75-1E17-254F-739171F972C6}"/>
                </a:ext>
              </a:extLst>
            </p:cNvPr>
            <p:cNvSpPr txBox="1"/>
            <p:nvPr/>
          </p:nvSpPr>
          <p:spPr>
            <a:xfrm>
              <a:off x="7012606" y="5481172"/>
              <a:ext cx="330929" cy="22281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454F71B-2DBD-E7D9-BAEE-018026DF53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0712" y="4212165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983CF039-4E69-E50A-AC30-790797DAC302}"/>
              </a:ext>
            </a:extLst>
          </p:cNvPr>
          <p:cNvSpPr txBox="1"/>
          <p:nvPr/>
        </p:nvSpPr>
        <p:spPr>
          <a:xfrm>
            <a:off x="10262746" y="5481172"/>
            <a:ext cx="330929" cy="22281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7.5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993F371-0331-D3C5-23AC-91A02CC07D1B}"/>
              </a:ext>
            </a:extLst>
          </p:cNvPr>
          <p:cNvGrpSpPr/>
          <p:nvPr/>
        </p:nvGrpSpPr>
        <p:grpSpPr>
          <a:xfrm>
            <a:off x="7090712" y="5400345"/>
            <a:ext cx="3966008" cy="59517"/>
            <a:chOff x="7090712" y="5400345"/>
            <a:chExt cx="3966008" cy="59517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C030BF6-6333-365C-5E5A-E01EDBD41C24}"/>
                </a:ext>
              </a:extLst>
            </p:cNvPr>
            <p:cNvCxnSpPr>
              <a:cxnSpLocks/>
            </p:cNvCxnSpPr>
            <p:nvPr/>
          </p:nvCxnSpPr>
          <p:spPr>
            <a:xfrm>
              <a:off x="7122716" y="5400345"/>
              <a:ext cx="393400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37E74F9-6BD2-F798-6D30-EA9D5432CC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0712" y="5400345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1EE0C8A-684A-9044-F92D-45F7C2F42A9E}"/>
                </a:ext>
              </a:extLst>
            </p:cNvPr>
            <p:cNvCxnSpPr>
              <a:cxnSpLocks/>
            </p:cNvCxnSpPr>
            <p:nvPr/>
          </p:nvCxnSpPr>
          <p:spPr>
            <a:xfrm>
              <a:off x="7151141" y="5400345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C21DF7D-E34B-EA9F-77EF-79DC6C2DFEC4}"/>
                </a:ext>
              </a:extLst>
            </p:cNvPr>
            <p:cNvCxnSpPr>
              <a:cxnSpLocks/>
            </p:cNvCxnSpPr>
            <p:nvPr/>
          </p:nvCxnSpPr>
          <p:spPr>
            <a:xfrm>
              <a:off x="7801169" y="5400345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FB44A92-623A-AFC0-0B3A-36E2992A9FD5}"/>
                </a:ext>
              </a:extLst>
            </p:cNvPr>
            <p:cNvCxnSpPr>
              <a:cxnSpLocks/>
            </p:cNvCxnSpPr>
            <p:nvPr/>
          </p:nvCxnSpPr>
          <p:spPr>
            <a:xfrm>
              <a:off x="8451197" y="5400345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328A55D-1BF1-EB5F-781D-AF19019DF024}"/>
                </a:ext>
              </a:extLst>
            </p:cNvPr>
            <p:cNvCxnSpPr>
              <a:cxnSpLocks/>
            </p:cNvCxnSpPr>
            <p:nvPr/>
          </p:nvCxnSpPr>
          <p:spPr>
            <a:xfrm>
              <a:off x="9101225" y="5400345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0123961-0947-872E-8F1D-D3A3F7025276}"/>
                </a:ext>
              </a:extLst>
            </p:cNvPr>
            <p:cNvCxnSpPr>
              <a:cxnSpLocks/>
            </p:cNvCxnSpPr>
            <p:nvPr/>
          </p:nvCxnSpPr>
          <p:spPr>
            <a:xfrm>
              <a:off x="9751253" y="5400345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252DA34-E802-3437-C7A4-D98A67415193}"/>
                </a:ext>
              </a:extLst>
            </p:cNvPr>
            <p:cNvCxnSpPr>
              <a:cxnSpLocks/>
            </p:cNvCxnSpPr>
            <p:nvPr/>
          </p:nvCxnSpPr>
          <p:spPr>
            <a:xfrm>
              <a:off x="11051309" y="5400345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9A2A8-2431-78BE-3495-B19431037733}"/>
                </a:ext>
              </a:extLst>
            </p:cNvPr>
            <p:cNvCxnSpPr>
              <a:cxnSpLocks/>
            </p:cNvCxnSpPr>
            <p:nvPr/>
          </p:nvCxnSpPr>
          <p:spPr>
            <a:xfrm>
              <a:off x="10401281" y="5400345"/>
              <a:ext cx="0" cy="595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19A36EA-E5AB-6979-CD5A-D211932DB632}"/>
              </a:ext>
            </a:extLst>
          </p:cNvPr>
          <p:cNvGrpSpPr/>
          <p:nvPr/>
        </p:nvGrpSpPr>
        <p:grpSpPr>
          <a:xfrm>
            <a:off x="7150861" y="2435591"/>
            <a:ext cx="3669783" cy="2839753"/>
            <a:chOff x="7150861" y="2435591"/>
            <a:chExt cx="3669783" cy="2839753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67534F2-BEEE-5873-F0BE-7B1FAEFEDC1E}"/>
                </a:ext>
              </a:extLst>
            </p:cNvPr>
            <p:cNvGrpSpPr/>
            <p:nvPr/>
          </p:nvGrpSpPr>
          <p:grpSpPr>
            <a:xfrm>
              <a:off x="7150861" y="2435591"/>
              <a:ext cx="3666027" cy="2831690"/>
              <a:chOff x="7150861" y="2435591"/>
              <a:chExt cx="3666027" cy="2831690"/>
            </a:xfrm>
          </p:grpSpPr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5072B811-9D82-3975-FA5A-F3626552BC03}"/>
                  </a:ext>
                </a:extLst>
              </p:cNvPr>
              <p:cNvSpPr/>
              <p:nvPr/>
            </p:nvSpPr>
            <p:spPr>
              <a:xfrm>
                <a:off x="7399476" y="3990492"/>
                <a:ext cx="3417412" cy="1276789"/>
              </a:xfrm>
              <a:custGeom>
                <a:avLst/>
                <a:gdLst>
                  <a:gd name="csX0" fmla="*/ 3417412 w 3417412"/>
                  <a:gd name="csY0" fmla="*/ 1276789 h 1276789"/>
                  <a:gd name="csX1" fmla="*/ 2427164 w 3417412"/>
                  <a:gd name="csY1" fmla="*/ 1276789 h 1276789"/>
                  <a:gd name="csX2" fmla="*/ 2427164 w 3417412"/>
                  <a:gd name="csY2" fmla="*/ 1276789 h 1276789"/>
                  <a:gd name="csX3" fmla="*/ 2427164 w 3417412"/>
                  <a:gd name="csY3" fmla="*/ 1238865 h 1276789"/>
                  <a:gd name="csX4" fmla="*/ 2334459 w 3417412"/>
                  <a:gd name="csY4" fmla="*/ 1238865 h 1276789"/>
                  <a:gd name="csX5" fmla="*/ 2334459 w 3417412"/>
                  <a:gd name="csY5" fmla="*/ 1213582 h 1276789"/>
                  <a:gd name="csX6" fmla="*/ 2106913 w 3417412"/>
                  <a:gd name="csY6" fmla="*/ 1213582 h 1276789"/>
                  <a:gd name="csX7" fmla="*/ 2106913 w 3417412"/>
                  <a:gd name="csY7" fmla="*/ 1196726 h 1276789"/>
                  <a:gd name="csX8" fmla="*/ 1613895 w 3417412"/>
                  <a:gd name="csY8" fmla="*/ 1196726 h 1276789"/>
                  <a:gd name="csX9" fmla="*/ 1613895 w 3417412"/>
                  <a:gd name="csY9" fmla="*/ 1184085 h 1276789"/>
                  <a:gd name="csX10" fmla="*/ 998677 w 3417412"/>
                  <a:gd name="csY10" fmla="*/ 1184085 h 1276789"/>
                  <a:gd name="csX11" fmla="*/ 998677 w 3417412"/>
                  <a:gd name="csY11" fmla="*/ 1175657 h 1276789"/>
                  <a:gd name="csX12" fmla="*/ 956539 w 3417412"/>
                  <a:gd name="csY12" fmla="*/ 1175657 h 1276789"/>
                  <a:gd name="csX13" fmla="*/ 956539 w 3417412"/>
                  <a:gd name="csY13" fmla="*/ 1163016 h 1276789"/>
                  <a:gd name="csX14" fmla="*/ 792200 w 3417412"/>
                  <a:gd name="csY14" fmla="*/ 1163016 h 1276789"/>
                  <a:gd name="csX15" fmla="*/ 792200 w 3417412"/>
                  <a:gd name="csY15" fmla="*/ 1150374 h 1276789"/>
                  <a:gd name="csX16" fmla="*/ 792200 w 3417412"/>
                  <a:gd name="csY16" fmla="*/ 1150374 h 1276789"/>
                  <a:gd name="csX17" fmla="*/ 775345 w 3417412"/>
                  <a:gd name="csY17" fmla="*/ 1133519 h 1276789"/>
                  <a:gd name="csX18" fmla="*/ 707923 w 3417412"/>
                  <a:gd name="csY18" fmla="*/ 1133519 h 1276789"/>
                  <a:gd name="csX19" fmla="*/ 707923 w 3417412"/>
                  <a:gd name="csY19" fmla="*/ 1112450 h 1276789"/>
                  <a:gd name="csX20" fmla="*/ 627860 w 3417412"/>
                  <a:gd name="csY20" fmla="*/ 1112450 h 1276789"/>
                  <a:gd name="csX21" fmla="*/ 627860 w 3417412"/>
                  <a:gd name="csY21" fmla="*/ 1095595 h 1276789"/>
                  <a:gd name="csX22" fmla="*/ 585722 w 3417412"/>
                  <a:gd name="csY22" fmla="*/ 1095595 h 1276789"/>
                  <a:gd name="csX23" fmla="*/ 585722 w 3417412"/>
                  <a:gd name="csY23" fmla="*/ 1066098 h 1276789"/>
                  <a:gd name="csX24" fmla="*/ 463521 w 3417412"/>
                  <a:gd name="csY24" fmla="*/ 1066098 h 1276789"/>
                  <a:gd name="csX25" fmla="*/ 463521 w 3417412"/>
                  <a:gd name="csY25" fmla="*/ 1036601 h 1276789"/>
                  <a:gd name="csX26" fmla="*/ 362389 w 3417412"/>
                  <a:gd name="csY26" fmla="*/ 1036601 h 1276789"/>
                  <a:gd name="csX27" fmla="*/ 362389 w 3417412"/>
                  <a:gd name="csY27" fmla="*/ 1007104 h 1276789"/>
                  <a:gd name="csX28" fmla="*/ 328679 w 3417412"/>
                  <a:gd name="csY28" fmla="*/ 1007104 h 1276789"/>
                  <a:gd name="csX29" fmla="*/ 328679 w 3417412"/>
                  <a:gd name="csY29" fmla="*/ 998677 h 1276789"/>
                  <a:gd name="csX30" fmla="*/ 316037 w 3417412"/>
                  <a:gd name="csY30" fmla="*/ 998677 h 1276789"/>
                  <a:gd name="csX31" fmla="*/ 316037 w 3417412"/>
                  <a:gd name="csY31" fmla="*/ 960752 h 1276789"/>
                  <a:gd name="csX32" fmla="*/ 278113 w 3417412"/>
                  <a:gd name="csY32" fmla="*/ 960752 h 1276789"/>
                  <a:gd name="csX33" fmla="*/ 278113 w 3417412"/>
                  <a:gd name="csY33" fmla="*/ 922828 h 1276789"/>
                  <a:gd name="csX34" fmla="*/ 265471 w 3417412"/>
                  <a:gd name="csY34" fmla="*/ 922828 h 1276789"/>
                  <a:gd name="csX35" fmla="*/ 265471 w 3417412"/>
                  <a:gd name="csY35" fmla="*/ 922828 h 1276789"/>
                  <a:gd name="csX36" fmla="*/ 265471 w 3417412"/>
                  <a:gd name="csY36" fmla="*/ 884903 h 1276789"/>
                  <a:gd name="csX37" fmla="*/ 265471 w 3417412"/>
                  <a:gd name="csY37" fmla="*/ 842765 h 1276789"/>
                  <a:gd name="csX38" fmla="*/ 223333 w 3417412"/>
                  <a:gd name="csY38" fmla="*/ 842765 h 1276789"/>
                  <a:gd name="csX39" fmla="*/ 223333 w 3417412"/>
                  <a:gd name="csY39" fmla="*/ 779558 h 1276789"/>
                  <a:gd name="csX40" fmla="*/ 202264 w 3417412"/>
                  <a:gd name="csY40" fmla="*/ 779558 h 1276789"/>
                  <a:gd name="csX41" fmla="*/ 202264 w 3417412"/>
                  <a:gd name="csY41" fmla="*/ 741633 h 1276789"/>
                  <a:gd name="csX42" fmla="*/ 189623 w 3417412"/>
                  <a:gd name="csY42" fmla="*/ 728992 h 1276789"/>
                  <a:gd name="csX43" fmla="*/ 189623 w 3417412"/>
                  <a:gd name="csY43" fmla="*/ 707923 h 1276789"/>
                  <a:gd name="csX44" fmla="*/ 164340 w 3417412"/>
                  <a:gd name="csY44" fmla="*/ 707923 h 1276789"/>
                  <a:gd name="csX45" fmla="*/ 164340 w 3417412"/>
                  <a:gd name="csY45" fmla="*/ 669998 h 1276789"/>
                  <a:gd name="csX46" fmla="*/ 143271 w 3417412"/>
                  <a:gd name="csY46" fmla="*/ 669998 h 1276789"/>
                  <a:gd name="csX47" fmla="*/ 143271 w 3417412"/>
                  <a:gd name="csY47" fmla="*/ 619432 h 1276789"/>
                  <a:gd name="csX48" fmla="*/ 130629 w 3417412"/>
                  <a:gd name="csY48" fmla="*/ 619432 h 1276789"/>
                  <a:gd name="csX49" fmla="*/ 130629 w 3417412"/>
                  <a:gd name="csY49" fmla="*/ 619432 h 1276789"/>
                  <a:gd name="csX50" fmla="*/ 113774 w 3417412"/>
                  <a:gd name="csY50" fmla="*/ 602577 h 1276789"/>
                  <a:gd name="csX51" fmla="*/ 113774 w 3417412"/>
                  <a:gd name="csY51" fmla="*/ 522514 h 1276789"/>
                  <a:gd name="csX52" fmla="*/ 92705 w 3417412"/>
                  <a:gd name="csY52" fmla="*/ 522514 h 1276789"/>
                  <a:gd name="csX53" fmla="*/ 92705 w 3417412"/>
                  <a:gd name="csY53" fmla="*/ 480376 h 1276789"/>
                  <a:gd name="csX54" fmla="*/ 84277 w 3417412"/>
                  <a:gd name="csY54" fmla="*/ 480376 h 1276789"/>
                  <a:gd name="csX55" fmla="*/ 84277 w 3417412"/>
                  <a:gd name="csY55" fmla="*/ 425596 h 1276789"/>
                  <a:gd name="csX56" fmla="*/ 63208 w 3417412"/>
                  <a:gd name="csY56" fmla="*/ 425596 h 1276789"/>
                  <a:gd name="csX57" fmla="*/ 63208 w 3417412"/>
                  <a:gd name="csY57" fmla="*/ 362389 h 1276789"/>
                  <a:gd name="csX58" fmla="*/ 50566 w 3417412"/>
                  <a:gd name="csY58" fmla="*/ 362389 h 1276789"/>
                  <a:gd name="csX59" fmla="*/ 50566 w 3417412"/>
                  <a:gd name="csY59" fmla="*/ 311823 h 1276789"/>
                  <a:gd name="csX60" fmla="*/ 42139 w 3417412"/>
                  <a:gd name="csY60" fmla="*/ 311823 h 1276789"/>
                  <a:gd name="csX61" fmla="*/ 42139 w 3417412"/>
                  <a:gd name="csY61" fmla="*/ 261257 h 1276789"/>
                  <a:gd name="csX62" fmla="*/ 33711 w 3417412"/>
                  <a:gd name="csY62" fmla="*/ 261257 h 1276789"/>
                  <a:gd name="csX63" fmla="*/ 33711 w 3417412"/>
                  <a:gd name="csY63" fmla="*/ 214905 h 1276789"/>
                  <a:gd name="csX64" fmla="*/ 12642 w 3417412"/>
                  <a:gd name="csY64" fmla="*/ 214905 h 1276789"/>
                  <a:gd name="csX65" fmla="*/ 12642 w 3417412"/>
                  <a:gd name="csY65" fmla="*/ 155912 h 1276789"/>
                  <a:gd name="csX66" fmla="*/ 4214 w 3417412"/>
                  <a:gd name="csY66" fmla="*/ 155912 h 1276789"/>
                  <a:gd name="csX67" fmla="*/ 4214 w 3417412"/>
                  <a:gd name="csY67" fmla="*/ 117987 h 1276789"/>
                  <a:gd name="csX68" fmla="*/ 0 w 3417412"/>
                  <a:gd name="csY68" fmla="*/ 113773 h 1276789"/>
                  <a:gd name="csX69" fmla="*/ 0 w 3417412"/>
                  <a:gd name="csY69" fmla="*/ 0 h 12767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</a:cxnLst>
                <a:rect l="l" t="t" r="r" b="b"/>
                <a:pathLst>
                  <a:path w="3417412" h="1276789">
                    <a:moveTo>
                      <a:pt x="3417412" y="1276789"/>
                    </a:moveTo>
                    <a:lnTo>
                      <a:pt x="2427164" y="1276789"/>
                    </a:lnTo>
                    <a:lnTo>
                      <a:pt x="2427164" y="1276789"/>
                    </a:lnTo>
                    <a:lnTo>
                      <a:pt x="2427164" y="1238865"/>
                    </a:lnTo>
                    <a:lnTo>
                      <a:pt x="2334459" y="1238865"/>
                    </a:lnTo>
                    <a:lnTo>
                      <a:pt x="2334459" y="1213582"/>
                    </a:lnTo>
                    <a:lnTo>
                      <a:pt x="2106913" y="1213582"/>
                    </a:lnTo>
                    <a:lnTo>
                      <a:pt x="2106913" y="1196726"/>
                    </a:lnTo>
                    <a:lnTo>
                      <a:pt x="1613895" y="1196726"/>
                    </a:lnTo>
                    <a:lnTo>
                      <a:pt x="1613895" y="1184085"/>
                    </a:lnTo>
                    <a:lnTo>
                      <a:pt x="998677" y="1184085"/>
                    </a:lnTo>
                    <a:lnTo>
                      <a:pt x="998677" y="1175657"/>
                    </a:lnTo>
                    <a:lnTo>
                      <a:pt x="956539" y="1175657"/>
                    </a:lnTo>
                    <a:lnTo>
                      <a:pt x="956539" y="1163016"/>
                    </a:lnTo>
                    <a:lnTo>
                      <a:pt x="792200" y="1163016"/>
                    </a:lnTo>
                    <a:lnTo>
                      <a:pt x="792200" y="1150374"/>
                    </a:lnTo>
                    <a:lnTo>
                      <a:pt x="792200" y="1150374"/>
                    </a:lnTo>
                    <a:lnTo>
                      <a:pt x="775345" y="1133519"/>
                    </a:lnTo>
                    <a:lnTo>
                      <a:pt x="707923" y="1133519"/>
                    </a:lnTo>
                    <a:lnTo>
                      <a:pt x="707923" y="1112450"/>
                    </a:lnTo>
                    <a:lnTo>
                      <a:pt x="627860" y="1112450"/>
                    </a:lnTo>
                    <a:lnTo>
                      <a:pt x="627860" y="1095595"/>
                    </a:lnTo>
                    <a:lnTo>
                      <a:pt x="585722" y="1095595"/>
                    </a:lnTo>
                    <a:lnTo>
                      <a:pt x="585722" y="1066098"/>
                    </a:lnTo>
                    <a:lnTo>
                      <a:pt x="463521" y="1066098"/>
                    </a:lnTo>
                    <a:lnTo>
                      <a:pt x="463521" y="1036601"/>
                    </a:lnTo>
                    <a:lnTo>
                      <a:pt x="362389" y="1036601"/>
                    </a:lnTo>
                    <a:lnTo>
                      <a:pt x="362389" y="1007104"/>
                    </a:lnTo>
                    <a:lnTo>
                      <a:pt x="328679" y="1007104"/>
                    </a:lnTo>
                    <a:lnTo>
                      <a:pt x="328679" y="998677"/>
                    </a:lnTo>
                    <a:lnTo>
                      <a:pt x="316037" y="998677"/>
                    </a:lnTo>
                    <a:lnTo>
                      <a:pt x="316037" y="960752"/>
                    </a:lnTo>
                    <a:lnTo>
                      <a:pt x="278113" y="960752"/>
                    </a:lnTo>
                    <a:lnTo>
                      <a:pt x="278113" y="922828"/>
                    </a:lnTo>
                    <a:lnTo>
                      <a:pt x="265471" y="922828"/>
                    </a:lnTo>
                    <a:lnTo>
                      <a:pt x="265471" y="922828"/>
                    </a:lnTo>
                    <a:lnTo>
                      <a:pt x="265471" y="884903"/>
                    </a:lnTo>
                    <a:lnTo>
                      <a:pt x="265471" y="842765"/>
                    </a:lnTo>
                    <a:lnTo>
                      <a:pt x="223333" y="842765"/>
                    </a:lnTo>
                    <a:lnTo>
                      <a:pt x="223333" y="779558"/>
                    </a:lnTo>
                    <a:lnTo>
                      <a:pt x="202264" y="779558"/>
                    </a:lnTo>
                    <a:lnTo>
                      <a:pt x="202264" y="741633"/>
                    </a:lnTo>
                    <a:lnTo>
                      <a:pt x="189623" y="728992"/>
                    </a:lnTo>
                    <a:lnTo>
                      <a:pt x="189623" y="707923"/>
                    </a:lnTo>
                    <a:lnTo>
                      <a:pt x="164340" y="707923"/>
                    </a:lnTo>
                    <a:lnTo>
                      <a:pt x="164340" y="669998"/>
                    </a:lnTo>
                    <a:lnTo>
                      <a:pt x="143271" y="669998"/>
                    </a:lnTo>
                    <a:lnTo>
                      <a:pt x="143271" y="619432"/>
                    </a:lnTo>
                    <a:lnTo>
                      <a:pt x="130629" y="619432"/>
                    </a:lnTo>
                    <a:lnTo>
                      <a:pt x="130629" y="619432"/>
                    </a:lnTo>
                    <a:lnTo>
                      <a:pt x="113774" y="602577"/>
                    </a:lnTo>
                    <a:lnTo>
                      <a:pt x="113774" y="522514"/>
                    </a:lnTo>
                    <a:lnTo>
                      <a:pt x="92705" y="522514"/>
                    </a:lnTo>
                    <a:lnTo>
                      <a:pt x="92705" y="480376"/>
                    </a:lnTo>
                    <a:lnTo>
                      <a:pt x="84277" y="480376"/>
                    </a:lnTo>
                    <a:lnTo>
                      <a:pt x="84277" y="425596"/>
                    </a:lnTo>
                    <a:lnTo>
                      <a:pt x="63208" y="425596"/>
                    </a:lnTo>
                    <a:lnTo>
                      <a:pt x="63208" y="362389"/>
                    </a:lnTo>
                    <a:lnTo>
                      <a:pt x="50566" y="362389"/>
                    </a:lnTo>
                    <a:lnTo>
                      <a:pt x="50566" y="311823"/>
                    </a:lnTo>
                    <a:lnTo>
                      <a:pt x="42139" y="311823"/>
                    </a:lnTo>
                    <a:lnTo>
                      <a:pt x="42139" y="261257"/>
                    </a:lnTo>
                    <a:lnTo>
                      <a:pt x="33711" y="261257"/>
                    </a:lnTo>
                    <a:lnTo>
                      <a:pt x="33711" y="214905"/>
                    </a:lnTo>
                    <a:lnTo>
                      <a:pt x="12642" y="214905"/>
                    </a:lnTo>
                    <a:lnTo>
                      <a:pt x="12642" y="155912"/>
                    </a:lnTo>
                    <a:lnTo>
                      <a:pt x="4214" y="155912"/>
                    </a:lnTo>
                    <a:lnTo>
                      <a:pt x="4214" y="117987"/>
                    </a:lnTo>
                    <a:lnTo>
                      <a:pt x="0" y="113773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64AD1162-9F5D-4377-1DBE-79E1154F5C74}"/>
                  </a:ext>
                </a:extLst>
              </p:cNvPr>
              <p:cNvSpPr/>
              <p:nvPr/>
            </p:nvSpPr>
            <p:spPr>
              <a:xfrm>
                <a:off x="7150861" y="2435591"/>
                <a:ext cx="235974" cy="1571756"/>
              </a:xfrm>
              <a:custGeom>
                <a:avLst/>
                <a:gdLst>
                  <a:gd name="csX0" fmla="*/ 0 w 235974"/>
                  <a:gd name="csY0" fmla="*/ 0 h 1571756"/>
                  <a:gd name="csX1" fmla="*/ 0 w 235974"/>
                  <a:gd name="csY1" fmla="*/ 75849 h 1571756"/>
                  <a:gd name="csX2" fmla="*/ 12641 w 235974"/>
                  <a:gd name="csY2" fmla="*/ 75849 h 1571756"/>
                  <a:gd name="csX3" fmla="*/ 12641 w 235974"/>
                  <a:gd name="csY3" fmla="*/ 189622 h 1571756"/>
                  <a:gd name="csX4" fmla="*/ 25283 w 235974"/>
                  <a:gd name="csY4" fmla="*/ 189622 h 1571756"/>
                  <a:gd name="csX5" fmla="*/ 25283 w 235974"/>
                  <a:gd name="csY5" fmla="*/ 257043 h 1571756"/>
                  <a:gd name="csX6" fmla="*/ 33710 w 235974"/>
                  <a:gd name="csY6" fmla="*/ 257043 h 1571756"/>
                  <a:gd name="csX7" fmla="*/ 33710 w 235974"/>
                  <a:gd name="csY7" fmla="*/ 324464 h 1571756"/>
                  <a:gd name="csX8" fmla="*/ 42138 w 235974"/>
                  <a:gd name="csY8" fmla="*/ 324464 h 1571756"/>
                  <a:gd name="csX9" fmla="*/ 42138 w 235974"/>
                  <a:gd name="csY9" fmla="*/ 375030 h 1571756"/>
                  <a:gd name="csX10" fmla="*/ 50566 w 235974"/>
                  <a:gd name="csY10" fmla="*/ 383458 h 1571756"/>
                  <a:gd name="csX11" fmla="*/ 50566 w 235974"/>
                  <a:gd name="csY11" fmla="*/ 442451 h 1571756"/>
                  <a:gd name="csX12" fmla="*/ 58993 w 235974"/>
                  <a:gd name="csY12" fmla="*/ 442451 h 1571756"/>
                  <a:gd name="csX13" fmla="*/ 58993 w 235974"/>
                  <a:gd name="csY13" fmla="*/ 488803 h 1571756"/>
                  <a:gd name="csX14" fmla="*/ 71635 w 235974"/>
                  <a:gd name="csY14" fmla="*/ 488803 h 1571756"/>
                  <a:gd name="csX15" fmla="*/ 71635 w 235974"/>
                  <a:gd name="csY15" fmla="*/ 560438 h 1571756"/>
                  <a:gd name="csX16" fmla="*/ 84276 w 235974"/>
                  <a:gd name="csY16" fmla="*/ 560438 h 1571756"/>
                  <a:gd name="csX17" fmla="*/ 84276 w 235974"/>
                  <a:gd name="csY17" fmla="*/ 611004 h 1571756"/>
                  <a:gd name="csX18" fmla="*/ 88490 w 235974"/>
                  <a:gd name="csY18" fmla="*/ 611004 h 1571756"/>
                  <a:gd name="csX19" fmla="*/ 88490 w 235974"/>
                  <a:gd name="csY19" fmla="*/ 678426 h 1571756"/>
                  <a:gd name="csX20" fmla="*/ 105345 w 235974"/>
                  <a:gd name="csY20" fmla="*/ 678426 h 1571756"/>
                  <a:gd name="csX21" fmla="*/ 105345 w 235974"/>
                  <a:gd name="csY21" fmla="*/ 741633 h 1571756"/>
                  <a:gd name="csX22" fmla="*/ 117987 w 235974"/>
                  <a:gd name="csY22" fmla="*/ 741633 h 1571756"/>
                  <a:gd name="csX23" fmla="*/ 117987 w 235974"/>
                  <a:gd name="csY23" fmla="*/ 821696 h 1571756"/>
                  <a:gd name="csX24" fmla="*/ 122201 w 235974"/>
                  <a:gd name="csY24" fmla="*/ 825910 h 1571756"/>
                  <a:gd name="csX25" fmla="*/ 122201 w 235974"/>
                  <a:gd name="csY25" fmla="*/ 859620 h 1571756"/>
                  <a:gd name="csX26" fmla="*/ 126415 w 235974"/>
                  <a:gd name="csY26" fmla="*/ 863834 h 1571756"/>
                  <a:gd name="csX27" fmla="*/ 126415 w 235974"/>
                  <a:gd name="csY27" fmla="*/ 931255 h 1571756"/>
                  <a:gd name="csX28" fmla="*/ 130628 w 235974"/>
                  <a:gd name="csY28" fmla="*/ 931255 h 1571756"/>
                  <a:gd name="csX29" fmla="*/ 130628 w 235974"/>
                  <a:gd name="csY29" fmla="*/ 1002890 h 1571756"/>
                  <a:gd name="csX30" fmla="*/ 147484 w 235974"/>
                  <a:gd name="csY30" fmla="*/ 1002890 h 1571756"/>
                  <a:gd name="csX31" fmla="*/ 147484 w 235974"/>
                  <a:gd name="csY31" fmla="*/ 1049242 h 1571756"/>
                  <a:gd name="csX32" fmla="*/ 151698 w 235974"/>
                  <a:gd name="csY32" fmla="*/ 1053456 h 1571756"/>
                  <a:gd name="csX33" fmla="*/ 151698 w 235974"/>
                  <a:gd name="csY33" fmla="*/ 1095594 h 1571756"/>
                  <a:gd name="csX34" fmla="*/ 168553 w 235974"/>
                  <a:gd name="csY34" fmla="*/ 1095594 h 1571756"/>
                  <a:gd name="csX35" fmla="*/ 168553 w 235974"/>
                  <a:gd name="csY35" fmla="*/ 1175657 h 1571756"/>
                  <a:gd name="csX36" fmla="*/ 172767 w 235974"/>
                  <a:gd name="csY36" fmla="*/ 1179871 h 1571756"/>
                  <a:gd name="csX37" fmla="*/ 172767 w 235974"/>
                  <a:gd name="csY37" fmla="*/ 1264147 h 1571756"/>
                  <a:gd name="csX38" fmla="*/ 185408 w 235974"/>
                  <a:gd name="csY38" fmla="*/ 1264147 h 1571756"/>
                  <a:gd name="csX39" fmla="*/ 185408 w 235974"/>
                  <a:gd name="csY39" fmla="*/ 1314713 h 1571756"/>
                  <a:gd name="csX40" fmla="*/ 189622 w 235974"/>
                  <a:gd name="csY40" fmla="*/ 1318927 h 1571756"/>
                  <a:gd name="csX41" fmla="*/ 189622 w 235974"/>
                  <a:gd name="csY41" fmla="*/ 1407417 h 1571756"/>
                  <a:gd name="csX42" fmla="*/ 210691 w 235974"/>
                  <a:gd name="csY42" fmla="*/ 1407417 h 1571756"/>
                  <a:gd name="csX43" fmla="*/ 210691 w 235974"/>
                  <a:gd name="csY43" fmla="*/ 1462197 h 1571756"/>
                  <a:gd name="csX44" fmla="*/ 214905 w 235974"/>
                  <a:gd name="csY44" fmla="*/ 1462197 h 1571756"/>
                  <a:gd name="csX45" fmla="*/ 214905 w 235974"/>
                  <a:gd name="csY45" fmla="*/ 1504335 h 1571756"/>
                  <a:gd name="csX46" fmla="*/ 235974 w 235974"/>
                  <a:gd name="csY46" fmla="*/ 1504335 h 1571756"/>
                  <a:gd name="csX47" fmla="*/ 235974 w 235974"/>
                  <a:gd name="csY47" fmla="*/ 1571756 h 15717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235974" h="1571756">
                    <a:moveTo>
                      <a:pt x="0" y="0"/>
                    </a:moveTo>
                    <a:lnTo>
                      <a:pt x="0" y="75849"/>
                    </a:lnTo>
                    <a:lnTo>
                      <a:pt x="12641" y="75849"/>
                    </a:lnTo>
                    <a:lnTo>
                      <a:pt x="12641" y="189622"/>
                    </a:lnTo>
                    <a:lnTo>
                      <a:pt x="25283" y="189622"/>
                    </a:lnTo>
                    <a:lnTo>
                      <a:pt x="25283" y="257043"/>
                    </a:lnTo>
                    <a:lnTo>
                      <a:pt x="33710" y="257043"/>
                    </a:lnTo>
                    <a:lnTo>
                      <a:pt x="33710" y="324464"/>
                    </a:lnTo>
                    <a:lnTo>
                      <a:pt x="42138" y="324464"/>
                    </a:lnTo>
                    <a:lnTo>
                      <a:pt x="42138" y="375030"/>
                    </a:lnTo>
                    <a:lnTo>
                      <a:pt x="50566" y="383458"/>
                    </a:lnTo>
                    <a:lnTo>
                      <a:pt x="50566" y="442451"/>
                    </a:lnTo>
                    <a:lnTo>
                      <a:pt x="58993" y="442451"/>
                    </a:lnTo>
                    <a:lnTo>
                      <a:pt x="58993" y="488803"/>
                    </a:lnTo>
                    <a:lnTo>
                      <a:pt x="71635" y="488803"/>
                    </a:lnTo>
                    <a:lnTo>
                      <a:pt x="71635" y="560438"/>
                    </a:lnTo>
                    <a:lnTo>
                      <a:pt x="84276" y="560438"/>
                    </a:lnTo>
                    <a:lnTo>
                      <a:pt x="84276" y="611004"/>
                    </a:lnTo>
                    <a:lnTo>
                      <a:pt x="88490" y="611004"/>
                    </a:lnTo>
                    <a:lnTo>
                      <a:pt x="88490" y="678426"/>
                    </a:lnTo>
                    <a:lnTo>
                      <a:pt x="105345" y="678426"/>
                    </a:lnTo>
                    <a:lnTo>
                      <a:pt x="105345" y="741633"/>
                    </a:lnTo>
                    <a:lnTo>
                      <a:pt x="117987" y="741633"/>
                    </a:lnTo>
                    <a:lnTo>
                      <a:pt x="117987" y="821696"/>
                    </a:lnTo>
                    <a:lnTo>
                      <a:pt x="122201" y="825910"/>
                    </a:lnTo>
                    <a:lnTo>
                      <a:pt x="122201" y="859620"/>
                    </a:lnTo>
                    <a:lnTo>
                      <a:pt x="126415" y="863834"/>
                    </a:lnTo>
                    <a:lnTo>
                      <a:pt x="126415" y="931255"/>
                    </a:lnTo>
                    <a:lnTo>
                      <a:pt x="130628" y="931255"/>
                    </a:lnTo>
                    <a:lnTo>
                      <a:pt x="130628" y="1002890"/>
                    </a:lnTo>
                    <a:lnTo>
                      <a:pt x="147484" y="1002890"/>
                    </a:lnTo>
                    <a:lnTo>
                      <a:pt x="147484" y="1049242"/>
                    </a:lnTo>
                    <a:lnTo>
                      <a:pt x="151698" y="1053456"/>
                    </a:lnTo>
                    <a:lnTo>
                      <a:pt x="151698" y="1095594"/>
                    </a:lnTo>
                    <a:lnTo>
                      <a:pt x="168553" y="1095594"/>
                    </a:lnTo>
                    <a:lnTo>
                      <a:pt x="168553" y="1175657"/>
                    </a:lnTo>
                    <a:lnTo>
                      <a:pt x="172767" y="1179871"/>
                    </a:lnTo>
                    <a:lnTo>
                      <a:pt x="172767" y="1264147"/>
                    </a:lnTo>
                    <a:lnTo>
                      <a:pt x="185408" y="1264147"/>
                    </a:lnTo>
                    <a:lnTo>
                      <a:pt x="185408" y="1314713"/>
                    </a:lnTo>
                    <a:lnTo>
                      <a:pt x="189622" y="1318927"/>
                    </a:lnTo>
                    <a:lnTo>
                      <a:pt x="189622" y="1407417"/>
                    </a:lnTo>
                    <a:lnTo>
                      <a:pt x="210691" y="1407417"/>
                    </a:lnTo>
                    <a:lnTo>
                      <a:pt x="210691" y="1462197"/>
                    </a:lnTo>
                    <a:lnTo>
                      <a:pt x="214905" y="1462197"/>
                    </a:lnTo>
                    <a:lnTo>
                      <a:pt x="214905" y="1504335"/>
                    </a:lnTo>
                    <a:lnTo>
                      <a:pt x="235974" y="1504335"/>
                    </a:lnTo>
                    <a:lnTo>
                      <a:pt x="235974" y="1571756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3A355F6-ED2F-4B37-093E-88105C2497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5513" y="4888037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F72FD2F-F54F-820E-3809-8D847A4F24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47662" y="4579023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782671A-0BF4-4849-799B-D5D160F95A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5778" y="4797826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E085082-BAF6-4B1D-D2AE-F27AD21196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3972" y="4951244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372CB09-2AFB-FE3A-5931-FBAAFF0321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3549" y="4951244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E00B6B78-E40B-647D-F826-D4277E8690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5502" y="4986359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6B7448FE-044E-649B-5BDB-8B2184054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4065" y="4988465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44E28688-2351-A59D-F38B-2F7ABA81EF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32251" y="5024283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826DC0B4-BEDD-A3B0-F29C-F3A435BC9C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54022" y="5040571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71291AF7-5F12-F4A7-C0BD-EA0E37D941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1076" y="5040570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D5A4732-CF10-8EE4-29DC-675882983A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31276" y="5057290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D91BCF72-D38E-9022-712B-B1B8776023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61270" y="5095214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EE855C6-899B-51C4-42E5-E824C1C7D6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15320" y="5099428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0FFFAEF-B450-9950-2D8D-D20AFB9E92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83443" y="5095214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B6D181D-09A4-227F-0F7B-37CCE8DD34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64690" y="5095214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0CC0C6CC-741A-ABFD-A9EB-972BCDE13C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3855" y="5112205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FF45C13-3B9C-C084-B65D-5616EE7341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54103" y="5116419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3B50005A-6759-A270-5A8F-46FE6E0C8F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25151" y="5117821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88F438D9-D51A-BA96-D55A-7FE5E1461D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94564" y="5127728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07B2CBFB-6A84-21DB-7A4C-7A72FF8C15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64494" y="5118029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68660F15-40AD-3DA5-D25E-A366864A4F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7518" y="5119432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1F43393-C6A9-019F-C78C-4F69C78099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29263" y="5161438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EC7C9B9-18F0-F95D-C7DA-E7815E7D08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87984" y="5191311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B5E40F61-7A6A-35D4-4517-E2008321F7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203" y="5192268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8AD8011-B2EB-91EF-93C7-ABDDAD504B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20644" y="5199495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AB4C177-5135-CBE7-A677-792F998D23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71286" y="5195281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5C1C56C9-9831-CD56-C87F-75D6873BB7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0981" y="5196482"/>
              <a:ext cx="0" cy="7584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F8C59534-50BB-E651-72CE-CEFB630FA171}"/>
              </a:ext>
            </a:extLst>
          </p:cNvPr>
          <p:cNvGrpSpPr/>
          <p:nvPr/>
        </p:nvGrpSpPr>
        <p:grpSpPr>
          <a:xfrm>
            <a:off x="1001268" y="2432304"/>
            <a:ext cx="3895344" cy="2628900"/>
            <a:chOff x="1001268" y="2432304"/>
            <a:chExt cx="3895344" cy="2628900"/>
          </a:xfrm>
        </p:grpSpPr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59619E03-421E-0780-78D9-6B5724BEE607}"/>
                </a:ext>
              </a:extLst>
            </p:cNvPr>
            <p:cNvSpPr/>
            <p:nvPr/>
          </p:nvSpPr>
          <p:spPr>
            <a:xfrm>
              <a:off x="1604772" y="4069080"/>
              <a:ext cx="3291840" cy="992124"/>
            </a:xfrm>
            <a:custGeom>
              <a:avLst/>
              <a:gdLst>
                <a:gd name="csX0" fmla="*/ 3291840 w 3291840"/>
                <a:gd name="csY0" fmla="*/ 992124 h 992124"/>
                <a:gd name="csX1" fmla="*/ 2587752 w 3291840"/>
                <a:gd name="csY1" fmla="*/ 992124 h 992124"/>
                <a:gd name="csX2" fmla="*/ 2587752 w 3291840"/>
                <a:gd name="csY2" fmla="*/ 955548 h 992124"/>
                <a:gd name="csX3" fmla="*/ 1906524 w 3291840"/>
                <a:gd name="csY3" fmla="*/ 955548 h 992124"/>
                <a:gd name="csX4" fmla="*/ 1906524 w 3291840"/>
                <a:gd name="csY4" fmla="*/ 918972 h 992124"/>
                <a:gd name="csX5" fmla="*/ 1673352 w 3291840"/>
                <a:gd name="csY5" fmla="*/ 918972 h 992124"/>
                <a:gd name="csX6" fmla="*/ 1673352 w 3291840"/>
                <a:gd name="csY6" fmla="*/ 891540 h 992124"/>
                <a:gd name="csX7" fmla="*/ 1248156 w 3291840"/>
                <a:gd name="csY7" fmla="*/ 891540 h 992124"/>
                <a:gd name="csX8" fmla="*/ 1248156 w 3291840"/>
                <a:gd name="csY8" fmla="*/ 868680 h 992124"/>
                <a:gd name="csX9" fmla="*/ 841248 w 3291840"/>
                <a:gd name="csY9" fmla="*/ 868680 h 992124"/>
                <a:gd name="csX10" fmla="*/ 827532 w 3291840"/>
                <a:gd name="csY10" fmla="*/ 809244 h 992124"/>
                <a:gd name="csX11" fmla="*/ 589788 w 3291840"/>
                <a:gd name="csY11" fmla="*/ 809244 h 992124"/>
                <a:gd name="csX12" fmla="*/ 589788 w 3291840"/>
                <a:gd name="csY12" fmla="*/ 777240 h 992124"/>
                <a:gd name="csX13" fmla="*/ 534924 w 3291840"/>
                <a:gd name="csY13" fmla="*/ 777240 h 992124"/>
                <a:gd name="csX14" fmla="*/ 534924 w 3291840"/>
                <a:gd name="csY14" fmla="*/ 740664 h 992124"/>
                <a:gd name="csX15" fmla="*/ 521208 w 3291840"/>
                <a:gd name="csY15" fmla="*/ 740664 h 992124"/>
                <a:gd name="csX16" fmla="*/ 521208 w 3291840"/>
                <a:gd name="csY16" fmla="*/ 694944 h 992124"/>
                <a:gd name="csX17" fmla="*/ 466344 w 3291840"/>
                <a:gd name="csY17" fmla="*/ 694944 h 992124"/>
                <a:gd name="csX18" fmla="*/ 466344 w 3291840"/>
                <a:gd name="csY18" fmla="*/ 658368 h 992124"/>
                <a:gd name="csX19" fmla="*/ 393192 w 3291840"/>
                <a:gd name="csY19" fmla="*/ 658368 h 992124"/>
                <a:gd name="csX20" fmla="*/ 393192 w 3291840"/>
                <a:gd name="csY20" fmla="*/ 630936 h 992124"/>
                <a:gd name="csX21" fmla="*/ 347472 w 3291840"/>
                <a:gd name="csY21" fmla="*/ 630936 h 992124"/>
                <a:gd name="csX22" fmla="*/ 347472 w 3291840"/>
                <a:gd name="csY22" fmla="*/ 553212 h 992124"/>
                <a:gd name="csX23" fmla="*/ 320040 w 3291840"/>
                <a:gd name="csY23" fmla="*/ 553212 h 992124"/>
                <a:gd name="csX24" fmla="*/ 320040 w 3291840"/>
                <a:gd name="csY24" fmla="*/ 534924 h 992124"/>
                <a:gd name="csX25" fmla="*/ 297180 w 3291840"/>
                <a:gd name="csY25" fmla="*/ 534924 h 992124"/>
                <a:gd name="csX26" fmla="*/ 297180 w 3291840"/>
                <a:gd name="csY26" fmla="*/ 493776 h 992124"/>
                <a:gd name="csX27" fmla="*/ 278892 w 3291840"/>
                <a:gd name="csY27" fmla="*/ 493776 h 992124"/>
                <a:gd name="csX28" fmla="*/ 278892 w 3291840"/>
                <a:gd name="csY28" fmla="*/ 438912 h 992124"/>
                <a:gd name="csX29" fmla="*/ 278892 w 3291840"/>
                <a:gd name="csY29" fmla="*/ 438912 h 992124"/>
                <a:gd name="csX30" fmla="*/ 246888 w 3291840"/>
                <a:gd name="csY30" fmla="*/ 406908 h 992124"/>
                <a:gd name="csX31" fmla="*/ 205740 w 3291840"/>
                <a:gd name="csY31" fmla="*/ 406908 h 992124"/>
                <a:gd name="csX32" fmla="*/ 205740 w 3291840"/>
                <a:gd name="csY32" fmla="*/ 406908 h 992124"/>
                <a:gd name="csX33" fmla="*/ 205740 w 3291840"/>
                <a:gd name="csY33" fmla="*/ 374904 h 992124"/>
                <a:gd name="csX34" fmla="*/ 164592 w 3291840"/>
                <a:gd name="csY34" fmla="*/ 374904 h 992124"/>
                <a:gd name="csX35" fmla="*/ 164592 w 3291840"/>
                <a:gd name="csY35" fmla="*/ 352044 h 992124"/>
                <a:gd name="csX36" fmla="*/ 109728 w 3291840"/>
                <a:gd name="csY36" fmla="*/ 352044 h 992124"/>
                <a:gd name="csX37" fmla="*/ 109728 w 3291840"/>
                <a:gd name="csY37" fmla="*/ 306324 h 992124"/>
                <a:gd name="csX38" fmla="*/ 82296 w 3291840"/>
                <a:gd name="csY38" fmla="*/ 306324 h 992124"/>
                <a:gd name="csX39" fmla="*/ 82296 w 3291840"/>
                <a:gd name="csY39" fmla="*/ 251460 h 992124"/>
                <a:gd name="csX40" fmla="*/ 82296 w 3291840"/>
                <a:gd name="csY40" fmla="*/ 251460 h 992124"/>
                <a:gd name="csX41" fmla="*/ 54864 w 3291840"/>
                <a:gd name="csY41" fmla="*/ 251460 h 992124"/>
                <a:gd name="csX42" fmla="*/ 54864 w 3291840"/>
                <a:gd name="csY42" fmla="*/ 150876 h 992124"/>
                <a:gd name="csX43" fmla="*/ 32004 w 3291840"/>
                <a:gd name="csY43" fmla="*/ 150876 h 992124"/>
                <a:gd name="csX44" fmla="*/ 32004 w 3291840"/>
                <a:gd name="csY44" fmla="*/ 105156 h 992124"/>
                <a:gd name="csX45" fmla="*/ 0 w 3291840"/>
                <a:gd name="csY45" fmla="*/ 105156 h 992124"/>
                <a:gd name="csX46" fmla="*/ 0 w 3291840"/>
                <a:gd name="csY46" fmla="*/ 0 h 9921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291840" h="992124">
                  <a:moveTo>
                    <a:pt x="3291840" y="992124"/>
                  </a:moveTo>
                  <a:lnTo>
                    <a:pt x="2587752" y="992124"/>
                  </a:lnTo>
                  <a:lnTo>
                    <a:pt x="2587752" y="955548"/>
                  </a:lnTo>
                  <a:lnTo>
                    <a:pt x="1906524" y="955548"/>
                  </a:lnTo>
                  <a:lnTo>
                    <a:pt x="1906524" y="918972"/>
                  </a:lnTo>
                  <a:lnTo>
                    <a:pt x="1673352" y="918972"/>
                  </a:lnTo>
                  <a:lnTo>
                    <a:pt x="1673352" y="891540"/>
                  </a:lnTo>
                  <a:lnTo>
                    <a:pt x="1248156" y="891540"/>
                  </a:lnTo>
                  <a:lnTo>
                    <a:pt x="1248156" y="868680"/>
                  </a:lnTo>
                  <a:lnTo>
                    <a:pt x="841248" y="868680"/>
                  </a:lnTo>
                  <a:lnTo>
                    <a:pt x="827532" y="809244"/>
                  </a:lnTo>
                  <a:lnTo>
                    <a:pt x="589788" y="809244"/>
                  </a:lnTo>
                  <a:lnTo>
                    <a:pt x="589788" y="777240"/>
                  </a:lnTo>
                  <a:lnTo>
                    <a:pt x="534924" y="777240"/>
                  </a:lnTo>
                  <a:lnTo>
                    <a:pt x="534924" y="740664"/>
                  </a:lnTo>
                  <a:lnTo>
                    <a:pt x="521208" y="740664"/>
                  </a:lnTo>
                  <a:lnTo>
                    <a:pt x="521208" y="694944"/>
                  </a:lnTo>
                  <a:lnTo>
                    <a:pt x="466344" y="694944"/>
                  </a:lnTo>
                  <a:lnTo>
                    <a:pt x="466344" y="658368"/>
                  </a:lnTo>
                  <a:lnTo>
                    <a:pt x="393192" y="658368"/>
                  </a:lnTo>
                  <a:lnTo>
                    <a:pt x="393192" y="630936"/>
                  </a:lnTo>
                  <a:lnTo>
                    <a:pt x="347472" y="630936"/>
                  </a:lnTo>
                  <a:lnTo>
                    <a:pt x="347472" y="553212"/>
                  </a:lnTo>
                  <a:lnTo>
                    <a:pt x="320040" y="553212"/>
                  </a:lnTo>
                  <a:lnTo>
                    <a:pt x="320040" y="534924"/>
                  </a:lnTo>
                  <a:lnTo>
                    <a:pt x="297180" y="534924"/>
                  </a:lnTo>
                  <a:lnTo>
                    <a:pt x="297180" y="493776"/>
                  </a:lnTo>
                  <a:lnTo>
                    <a:pt x="278892" y="493776"/>
                  </a:lnTo>
                  <a:lnTo>
                    <a:pt x="278892" y="438912"/>
                  </a:lnTo>
                  <a:lnTo>
                    <a:pt x="278892" y="438912"/>
                  </a:lnTo>
                  <a:lnTo>
                    <a:pt x="246888" y="406908"/>
                  </a:lnTo>
                  <a:lnTo>
                    <a:pt x="205740" y="406908"/>
                  </a:lnTo>
                  <a:lnTo>
                    <a:pt x="205740" y="406908"/>
                  </a:lnTo>
                  <a:lnTo>
                    <a:pt x="205740" y="374904"/>
                  </a:lnTo>
                  <a:lnTo>
                    <a:pt x="164592" y="374904"/>
                  </a:lnTo>
                  <a:lnTo>
                    <a:pt x="164592" y="352044"/>
                  </a:lnTo>
                  <a:lnTo>
                    <a:pt x="109728" y="352044"/>
                  </a:lnTo>
                  <a:lnTo>
                    <a:pt x="109728" y="306324"/>
                  </a:lnTo>
                  <a:lnTo>
                    <a:pt x="82296" y="306324"/>
                  </a:lnTo>
                  <a:lnTo>
                    <a:pt x="82296" y="251460"/>
                  </a:lnTo>
                  <a:lnTo>
                    <a:pt x="82296" y="251460"/>
                  </a:lnTo>
                  <a:lnTo>
                    <a:pt x="54864" y="251460"/>
                  </a:lnTo>
                  <a:lnTo>
                    <a:pt x="54864" y="150876"/>
                  </a:lnTo>
                  <a:lnTo>
                    <a:pt x="32004" y="150876"/>
                  </a:lnTo>
                  <a:lnTo>
                    <a:pt x="32004" y="105156"/>
                  </a:lnTo>
                  <a:lnTo>
                    <a:pt x="0" y="105156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02A778CF-D1FB-0597-4719-6442F29218FD}"/>
                </a:ext>
              </a:extLst>
            </p:cNvPr>
            <p:cNvSpPr/>
            <p:nvPr/>
          </p:nvSpPr>
          <p:spPr>
            <a:xfrm>
              <a:off x="1001268" y="2432304"/>
              <a:ext cx="274320" cy="763524"/>
            </a:xfrm>
            <a:custGeom>
              <a:avLst/>
              <a:gdLst>
                <a:gd name="csX0" fmla="*/ 0 w 274320"/>
                <a:gd name="csY0" fmla="*/ 0 h 763524"/>
                <a:gd name="csX1" fmla="*/ 0 w 274320"/>
                <a:gd name="csY1" fmla="*/ 54864 h 763524"/>
                <a:gd name="csX2" fmla="*/ 59436 w 274320"/>
                <a:gd name="csY2" fmla="*/ 54864 h 763524"/>
                <a:gd name="csX3" fmla="*/ 59436 w 274320"/>
                <a:gd name="csY3" fmla="*/ 155448 h 763524"/>
                <a:gd name="csX4" fmla="*/ 73152 w 274320"/>
                <a:gd name="csY4" fmla="*/ 155448 h 763524"/>
                <a:gd name="csX5" fmla="*/ 73152 w 274320"/>
                <a:gd name="csY5" fmla="*/ 233172 h 763524"/>
                <a:gd name="csX6" fmla="*/ 96012 w 274320"/>
                <a:gd name="csY6" fmla="*/ 233172 h 763524"/>
                <a:gd name="csX7" fmla="*/ 96012 w 274320"/>
                <a:gd name="csY7" fmla="*/ 260604 h 763524"/>
                <a:gd name="csX8" fmla="*/ 137160 w 274320"/>
                <a:gd name="csY8" fmla="*/ 260604 h 763524"/>
                <a:gd name="csX9" fmla="*/ 137160 w 274320"/>
                <a:gd name="csY9" fmla="*/ 370332 h 763524"/>
                <a:gd name="csX10" fmla="*/ 150876 w 274320"/>
                <a:gd name="csY10" fmla="*/ 370332 h 763524"/>
                <a:gd name="csX11" fmla="*/ 150876 w 274320"/>
                <a:gd name="csY11" fmla="*/ 429768 h 763524"/>
                <a:gd name="csX12" fmla="*/ 178308 w 274320"/>
                <a:gd name="csY12" fmla="*/ 429768 h 763524"/>
                <a:gd name="csX13" fmla="*/ 178308 w 274320"/>
                <a:gd name="csY13" fmla="*/ 512064 h 763524"/>
                <a:gd name="csX14" fmla="*/ 210312 w 274320"/>
                <a:gd name="csY14" fmla="*/ 512064 h 763524"/>
                <a:gd name="csX15" fmla="*/ 210312 w 274320"/>
                <a:gd name="csY15" fmla="*/ 580644 h 763524"/>
                <a:gd name="csX16" fmla="*/ 242316 w 274320"/>
                <a:gd name="csY16" fmla="*/ 580644 h 763524"/>
                <a:gd name="csX17" fmla="*/ 242316 w 274320"/>
                <a:gd name="csY17" fmla="*/ 690372 h 763524"/>
                <a:gd name="csX18" fmla="*/ 274320 w 274320"/>
                <a:gd name="csY18" fmla="*/ 690372 h 763524"/>
                <a:gd name="csX19" fmla="*/ 274320 w 274320"/>
                <a:gd name="csY19" fmla="*/ 763524 h 7635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74320" h="763524">
                  <a:moveTo>
                    <a:pt x="0" y="0"/>
                  </a:moveTo>
                  <a:lnTo>
                    <a:pt x="0" y="54864"/>
                  </a:lnTo>
                  <a:lnTo>
                    <a:pt x="59436" y="54864"/>
                  </a:lnTo>
                  <a:lnTo>
                    <a:pt x="59436" y="155448"/>
                  </a:lnTo>
                  <a:lnTo>
                    <a:pt x="73152" y="155448"/>
                  </a:lnTo>
                  <a:lnTo>
                    <a:pt x="73152" y="233172"/>
                  </a:lnTo>
                  <a:lnTo>
                    <a:pt x="96012" y="233172"/>
                  </a:lnTo>
                  <a:lnTo>
                    <a:pt x="96012" y="260604"/>
                  </a:lnTo>
                  <a:lnTo>
                    <a:pt x="137160" y="260604"/>
                  </a:lnTo>
                  <a:lnTo>
                    <a:pt x="137160" y="370332"/>
                  </a:lnTo>
                  <a:lnTo>
                    <a:pt x="150876" y="370332"/>
                  </a:lnTo>
                  <a:lnTo>
                    <a:pt x="150876" y="429768"/>
                  </a:lnTo>
                  <a:lnTo>
                    <a:pt x="178308" y="429768"/>
                  </a:lnTo>
                  <a:lnTo>
                    <a:pt x="178308" y="512064"/>
                  </a:lnTo>
                  <a:lnTo>
                    <a:pt x="210312" y="512064"/>
                  </a:lnTo>
                  <a:lnTo>
                    <a:pt x="210312" y="580644"/>
                  </a:lnTo>
                  <a:lnTo>
                    <a:pt x="242316" y="580644"/>
                  </a:lnTo>
                  <a:lnTo>
                    <a:pt x="242316" y="690372"/>
                  </a:lnTo>
                  <a:lnTo>
                    <a:pt x="274320" y="690372"/>
                  </a:lnTo>
                  <a:lnTo>
                    <a:pt x="274320" y="763524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AC257581-4435-A85C-F5D9-4DD1A3ABAD2A}"/>
                </a:ext>
              </a:extLst>
            </p:cNvPr>
            <p:cNvSpPr/>
            <p:nvPr/>
          </p:nvSpPr>
          <p:spPr>
            <a:xfrm>
              <a:off x="1284732" y="3163824"/>
              <a:ext cx="18288" cy="274320"/>
            </a:xfrm>
            <a:custGeom>
              <a:avLst/>
              <a:gdLst>
                <a:gd name="csX0" fmla="*/ 0 w 18288"/>
                <a:gd name="csY0" fmla="*/ 0 h 274320"/>
                <a:gd name="csX1" fmla="*/ 0 w 18288"/>
                <a:gd name="csY1" fmla="*/ 132588 h 274320"/>
                <a:gd name="csX2" fmla="*/ 18288 w 18288"/>
                <a:gd name="csY2" fmla="*/ 132588 h 274320"/>
                <a:gd name="csX3" fmla="*/ 18288 w 18288"/>
                <a:gd name="csY3" fmla="*/ 274320 h 274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288" h="274320">
                  <a:moveTo>
                    <a:pt x="0" y="0"/>
                  </a:moveTo>
                  <a:lnTo>
                    <a:pt x="0" y="132588"/>
                  </a:lnTo>
                  <a:lnTo>
                    <a:pt x="18288" y="132588"/>
                  </a:lnTo>
                  <a:lnTo>
                    <a:pt x="18288" y="27432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12E11132-6CCC-D17E-C4B8-99D982BCA7FC}"/>
                </a:ext>
              </a:extLst>
            </p:cNvPr>
            <p:cNvSpPr/>
            <p:nvPr/>
          </p:nvSpPr>
          <p:spPr>
            <a:xfrm>
              <a:off x="1312164" y="3342132"/>
              <a:ext cx="146304" cy="498348"/>
            </a:xfrm>
            <a:custGeom>
              <a:avLst/>
              <a:gdLst>
                <a:gd name="csX0" fmla="*/ 0 w 146304"/>
                <a:gd name="csY0" fmla="*/ 0 h 498348"/>
                <a:gd name="csX1" fmla="*/ 0 w 146304"/>
                <a:gd name="csY1" fmla="*/ 128016 h 498348"/>
                <a:gd name="csX2" fmla="*/ 41148 w 146304"/>
                <a:gd name="csY2" fmla="*/ 128016 h 498348"/>
                <a:gd name="csX3" fmla="*/ 41148 w 146304"/>
                <a:gd name="csY3" fmla="*/ 237744 h 498348"/>
                <a:gd name="csX4" fmla="*/ 82296 w 146304"/>
                <a:gd name="csY4" fmla="*/ 237744 h 498348"/>
                <a:gd name="csX5" fmla="*/ 82296 w 146304"/>
                <a:gd name="csY5" fmla="*/ 342900 h 498348"/>
                <a:gd name="csX6" fmla="*/ 109728 w 146304"/>
                <a:gd name="csY6" fmla="*/ 342900 h 498348"/>
                <a:gd name="csX7" fmla="*/ 109728 w 146304"/>
                <a:gd name="csY7" fmla="*/ 342900 h 498348"/>
                <a:gd name="csX8" fmla="*/ 146304 w 146304"/>
                <a:gd name="csY8" fmla="*/ 379476 h 498348"/>
                <a:gd name="csX9" fmla="*/ 146304 w 146304"/>
                <a:gd name="csY9" fmla="*/ 498348 h 498348"/>
                <a:gd name="csX0" fmla="*/ 0 w 146304"/>
                <a:gd name="csY0" fmla="*/ 0 h 498348"/>
                <a:gd name="csX1" fmla="*/ 0 w 146304"/>
                <a:gd name="csY1" fmla="*/ 128016 h 498348"/>
                <a:gd name="csX2" fmla="*/ 41148 w 146304"/>
                <a:gd name="csY2" fmla="*/ 128016 h 498348"/>
                <a:gd name="csX3" fmla="*/ 41148 w 146304"/>
                <a:gd name="csY3" fmla="*/ 237744 h 498348"/>
                <a:gd name="csX4" fmla="*/ 82296 w 146304"/>
                <a:gd name="csY4" fmla="*/ 237744 h 498348"/>
                <a:gd name="csX5" fmla="*/ 82296 w 146304"/>
                <a:gd name="csY5" fmla="*/ 342900 h 498348"/>
                <a:gd name="csX6" fmla="*/ 109728 w 146304"/>
                <a:gd name="csY6" fmla="*/ 342900 h 498348"/>
                <a:gd name="csX7" fmla="*/ 114300 w 146304"/>
                <a:gd name="csY7" fmla="*/ 374904 h 498348"/>
                <a:gd name="csX8" fmla="*/ 146304 w 146304"/>
                <a:gd name="csY8" fmla="*/ 379476 h 498348"/>
                <a:gd name="csX9" fmla="*/ 146304 w 146304"/>
                <a:gd name="csY9" fmla="*/ 498348 h 498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46304" h="498348">
                  <a:moveTo>
                    <a:pt x="0" y="0"/>
                  </a:moveTo>
                  <a:lnTo>
                    <a:pt x="0" y="128016"/>
                  </a:lnTo>
                  <a:lnTo>
                    <a:pt x="41148" y="128016"/>
                  </a:lnTo>
                  <a:lnTo>
                    <a:pt x="41148" y="237744"/>
                  </a:lnTo>
                  <a:lnTo>
                    <a:pt x="82296" y="237744"/>
                  </a:lnTo>
                  <a:lnTo>
                    <a:pt x="82296" y="342900"/>
                  </a:lnTo>
                  <a:lnTo>
                    <a:pt x="109728" y="342900"/>
                  </a:lnTo>
                  <a:lnTo>
                    <a:pt x="114300" y="374904"/>
                  </a:lnTo>
                  <a:lnTo>
                    <a:pt x="146304" y="379476"/>
                  </a:lnTo>
                  <a:lnTo>
                    <a:pt x="146304" y="498348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40E286FA-B32B-F175-B66A-48CCC63B8327}"/>
                </a:ext>
              </a:extLst>
            </p:cNvPr>
            <p:cNvSpPr/>
            <p:nvPr/>
          </p:nvSpPr>
          <p:spPr>
            <a:xfrm>
              <a:off x="1473200" y="3806825"/>
              <a:ext cx="133350" cy="260350"/>
            </a:xfrm>
            <a:custGeom>
              <a:avLst/>
              <a:gdLst>
                <a:gd name="csX0" fmla="*/ 0 w 133350"/>
                <a:gd name="csY0" fmla="*/ 0 h 260350"/>
                <a:gd name="csX1" fmla="*/ 0 w 133350"/>
                <a:gd name="csY1" fmla="*/ 69850 h 260350"/>
                <a:gd name="csX2" fmla="*/ 41275 w 133350"/>
                <a:gd name="csY2" fmla="*/ 69850 h 260350"/>
                <a:gd name="csX3" fmla="*/ 41275 w 133350"/>
                <a:gd name="csY3" fmla="*/ 146050 h 260350"/>
                <a:gd name="csX4" fmla="*/ 73025 w 133350"/>
                <a:gd name="csY4" fmla="*/ 146050 h 260350"/>
                <a:gd name="csX5" fmla="*/ 73025 w 133350"/>
                <a:gd name="csY5" fmla="*/ 180975 h 260350"/>
                <a:gd name="csX6" fmla="*/ 107950 w 133350"/>
                <a:gd name="csY6" fmla="*/ 180975 h 260350"/>
                <a:gd name="csX7" fmla="*/ 107950 w 133350"/>
                <a:gd name="csY7" fmla="*/ 260350 h 260350"/>
                <a:gd name="csX8" fmla="*/ 133350 w 133350"/>
                <a:gd name="csY8" fmla="*/ 260350 h 260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3350" h="260350">
                  <a:moveTo>
                    <a:pt x="0" y="0"/>
                  </a:moveTo>
                  <a:lnTo>
                    <a:pt x="0" y="69850"/>
                  </a:lnTo>
                  <a:lnTo>
                    <a:pt x="41275" y="69850"/>
                  </a:lnTo>
                  <a:lnTo>
                    <a:pt x="41275" y="146050"/>
                  </a:lnTo>
                  <a:lnTo>
                    <a:pt x="73025" y="146050"/>
                  </a:lnTo>
                  <a:lnTo>
                    <a:pt x="73025" y="180975"/>
                  </a:lnTo>
                  <a:lnTo>
                    <a:pt x="107950" y="180975"/>
                  </a:lnTo>
                  <a:lnTo>
                    <a:pt x="107950" y="260350"/>
                  </a:lnTo>
                  <a:lnTo>
                    <a:pt x="133350" y="2603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6FF3E9D-C7CA-798C-13EC-0A8A0F999D89}"/>
              </a:ext>
            </a:extLst>
          </p:cNvPr>
          <p:cNvGrpSpPr/>
          <p:nvPr/>
        </p:nvGrpSpPr>
        <p:grpSpPr>
          <a:xfrm>
            <a:off x="1012371" y="2477861"/>
            <a:ext cx="3894365" cy="2726871"/>
            <a:chOff x="1012371" y="2477861"/>
            <a:chExt cx="3894365" cy="2726871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66ECEC3F-FEAA-539E-E36F-437047DDE316}"/>
                </a:ext>
              </a:extLst>
            </p:cNvPr>
            <p:cNvGrpSpPr/>
            <p:nvPr/>
          </p:nvGrpSpPr>
          <p:grpSpPr>
            <a:xfrm>
              <a:off x="1473654" y="4110718"/>
              <a:ext cx="3433082" cy="1094014"/>
              <a:chOff x="1473654" y="4110718"/>
              <a:chExt cx="3433082" cy="1094014"/>
            </a:xfrm>
          </p:grpSpPr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1ECEC634-E581-B21F-AC20-2B5EB61BA9F3}"/>
                  </a:ext>
                </a:extLst>
              </p:cNvPr>
              <p:cNvSpPr/>
              <p:nvPr/>
            </p:nvSpPr>
            <p:spPr>
              <a:xfrm>
                <a:off x="2963636" y="5098597"/>
                <a:ext cx="1943100" cy="106135"/>
              </a:xfrm>
              <a:custGeom>
                <a:avLst/>
                <a:gdLst>
                  <a:gd name="csX0" fmla="*/ 1943100 w 1943100"/>
                  <a:gd name="csY0" fmla="*/ 106135 h 106135"/>
                  <a:gd name="csX1" fmla="*/ 1522639 w 1943100"/>
                  <a:gd name="csY1" fmla="*/ 106135 h 106135"/>
                  <a:gd name="csX2" fmla="*/ 1522639 w 1943100"/>
                  <a:gd name="csY2" fmla="*/ 106135 h 106135"/>
                  <a:gd name="csX3" fmla="*/ 1522639 w 1943100"/>
                  <a:gd name="csY3" fmla="*/ 65314 h 106135"/>
                  <a:gd name="csX4" fmla="*/ 1130753 w 1943100"/>
                  <a:gd name="csY4" fmla="*/ 65314 h 106135"/>
                  <a:gd name="csX5" fmla="*/ 1130753 w 1943100"/>
                  <a:gd name="csY5" fmla="*/ 53067 h 106135"/>
                  <a:gd name="csX6" fmla="*/ 547007 w 1943100"/>
                  <a:gd name="csY6" fmla="*/ 53067 h 106135"/>
                  <a:gd name="csX7" fmla="*/ 547007 w 1943100"/>
                  <a:gd name="csY7" fmla="*/ 24492 h 106135"/>
                  <a:gd name="csX8" fmla="*/ 330653 w 1943100"/>
                  <a:gd name="csY8" fmla="*/ 24492 h 106135"/>
                  <a:gd name="csX9" fmla="*/ 330653 w 1943100"/>
                  <a:gd name="csY9" fmla="*/ 8164 h 106135"/>
                  <a:gd name="csX10" fmla="*/ 216353 w 1943100"/>
                  <a:gd name="csY10" fmla="*/ 8164 h 106135"/>
                  <a:gd name="csX11" fmla="*/ 208189 w 1943100"/>
                  <a:gd name="csY11" fmla="*/ 0 h 106135"/>
                  <a:gd name="csX12" fmla="*/ 0 w 1943100"/>
                  <a:gd name="csY12" fmla="*/ 0 h 1061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943100" h="106135">
                    <a:moveTo>
                      <a:pt x="1943100" y="106135"/>
                    </a:moveTo>
                    <a:lnTo>
                      <a:pt x="1522639" y="106135"/>
                    </a:lnTo>
                    <a:lnTo>
                      <a:pt x="1522639" y="106135"/>
                    </a:lnTo>
                    <a:lnTo>
                      <a:pt x="1522639" y="65314"/>
                    </a:lnTo>
                    <a:lnTo>
                      <a:pt x="1130753" y="65314"/>
                    </a:lnTo>
                    <a:lnTo>
                      <a:pt x="1130753" y="53067"/>
                    </a:lnTo>
                    <a:lnTo>
                      <a:pt x="547007" y="53067"/>
                    </a:lnTo>
                    <a:lnTo>
                      <a:pt x="547007" y="24492"/>
                    </a:lnTo>
                    <a:lnTo>
                      <a:pt x="330653" y="24492"/>
                    </a:lnTo>
                    <a:lnTo>
                      <a:pt x="330653" y="8164"/>
                    </a:lnTo>
                    <a:lnTo>
                      <a:pt x="216353" y="8164"/>
                    </a:lnTo>
                    <a:lnTo>
                      <a:pt x="208189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6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6016C96D-63F4-BA70-97AB-D9CC3E8161EF}"/>
                  </a:ext>
                </a:extLst>
              </p:cNvPr>
              <p:cNvSpPr/>
              <p:nvPr/>
            </p:nvSpPr>
            <p:spPr>
              <a:xfrm>
                <a:off x="1473654" y="4110718"/>
                <a:ext cx="1506310" cy="971550"/>
              </a:xfrm>
              <a:custGeom>
                <a:avLst/>
                <a:gdLst>
                  <a:gd name="csX0" fmla="*/ 0 w 1506310"/>
                  <a:gd name="csY0" fmla="*/ 0 h 971550"/>
                  <a:gd name="csX1" fmla="*/ 0 w 1506310"/>
                  <a:gd name="csY1" fmla="*/ 61232 h 971550"/>
                  <a:gd name="csX2" fmla="*/ 40821 w 1506310"/>
                  <a:gd name="csY2" fmla="*/ 61232 h 971550"/>
                  <a:gd name="csX3" fmla="*/ 40821 w 1506310"/>
                  <a:gd name="csY3" fmla="*/ 146957 h 971550"/>
                  <a:gd name="csX4" fmla="*/ 65314 w 1506310"/>
                  <a:gd name="csY4" fmla="*/ 146957 h 971550"/>
                  <a:gd name="csX5" fmla="*/ 65314 w 1506310"/>
                  <a:gd name="csY5" fmla="*/ 220436 h 971550"/>
                  <a:gd name="csX6" fmla="*/ 110217 w 1506310"/>
                  <a:gd name="csY6" fmla="*/ 257175 h 971550"/>
                  <a:gd name="csX7" fmla="*/ 110217 w 1506310"/>
                  <a:gd name="csY7" fmla="*/ 310243 h 971550"/>
                  <a:gd name="csX8" fmla="*/ 142875 w 1506310"/>
                  <a:gd name="csY8" fmla="*/ 310243 h 971550"/>
                  <a:gd name="csX9" fmla="*/ 142875 w 1506310"/>
                  <a:gd name="csY9" fmla="*/ 387803 h 971550"/>
                  <a:gd name="csX10" fmla="*/ 195942 w 1506310"/>
                  <a:gd name="csY10" fmla="*/ 387803 h 971550"/>
                  <a:gd name="csX11" fmla="*/ 195942 w 1506310"/>
                  <a:gd name="csY11" fmla="*/ 440871 h 971550"/>
                  <a:gd name="csX12" fmla="*/ 240846 w 1506310"/>
                  <a:gd name="csY12" fmla="*/ 440871 h 971550"/>
                  <a:gd name="csX13" fmla="*/ 240846 w 1506310"/>
                  <a:gd name="csY13" fmla="*/ 530678 h 971550"/>
                  <a:gd name="csX14" fmla="*/ 302078 w 1506310"/>
                  <a:gd name="csY14" fmla="*/ 530678 h 971550"/>
                  <a:gd name="csX15" fmla="*/ 342900 w 1506310"/>
                  <a:gd name="csY15" fmla="*/ 620486 h 971550"/>
                  <a:gd name="csX16" fmla="*/ 379639 w 1506310"/>
                  <a:gd name="csY16" fmla="*/ 624568 h 971550"/>
                  <a:gd name="csX17" fmla="*/ 412296 w 1506310"/>
                  <a:gd name="csY17" fmla="*/ 669471 h 971550"/>
                  <a:gd name="csX18" fmla="*/ 485775 w 1506310"/>
                  <a:gd name="csY18" fmla="*/ 698046 h 971550"/>
                  <a:gd name="csX19" fmla="*/ 567417 w 1506310"/>
                  <a:gd name="csY19" fmla="*/ 779689 h 971550"/>
                  <a:gd name="csX20" fmla="*/ 661307 w 1506310"/>
                  <a:gd name="csY20" fmla="*/ 787853 h 971550"/>
                  <a:gd name="csX21" fmla="*/ 693964 w 1506310"/>
                  <a:gd name="csY21" fmla="*/ 820511 h 971550"/>
                  <a:gd name="csX22" fmla="*/ 771525 w 1506310"/>
                  <a:gd name="csY22" fmla="*/ 832757 h 971550"/>
                  <a:gd name="csX23" fmla="*/ 775607 w 1506310"/>
                  <a:gd name="csY23" fmla="*/ 853168 h 971550"/>
                  <a:gd name="csX24" fmla="*/ 951139 w 1506310"/>
                  <a:gd name="csY24" fmla="*/ 853168 h 971550"/>
                  <a:gd name="csX25" fmla="*/ 955221 w 1506310"/>
                  <a:gd name="csY25" fmla="*/ 889907 h 971550"/>
                  <a:gd name="csX26" fmla="*/ 955221 w 1506310"/>
                  <a:gd name="csY26" fmla="*/ 889907 h 971550"/>
                  <a:gd name="csX27" fmla="*/ 975632 w 1506310"/>
                  <a:gd name="csY27" fmla="*/ 910318 h 971550"/>
                  <a:gd name="csX28" fmla="*/ 1122589 w 1506310"/>
                  <a:gd name="csY28" fmla="*/ 910318 h 971550"/>
                  <a:gd name="csX29" fmla="*/ 1122589 w 1506310"/>
                  <a:gd name="csY29" fmla="*/ 942975 h 971550"/>
                  <a:gd name="csX30" fmla="*/ 1289957 w 1506310"/>
                  <a:gd name="csY30" fmla="*/ 947057 h 971550"/>
                  <a:gd name="csX31" fmla="*/ 1322614 w 1506310"/>
                  <a:gd name="csY31" fmla="*/ 971550 h 971550"/>
                  <a:gd name="csX32" fmla="*/ 1506310 w 1506310"/>
                  <a:gd name="csY32" fmla="*/ 971550 h 9715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506310" h="971550">
                    <a:moveTo>
                      <a:pt x="0" y="0"/>
                    </a:moveTo>
                    <a:lnTo>
                      <a:pt x="0" y="61232"/>
                    </a:lnTo>
                    <a:lnTo>
                      <a:pt x="40821" y="61232"/>
                    </a:lnTo>
                    <a:lnTo>
                      <a:pt x="40821" y="146957"/>
                    </a:lnTo>
                    <a:lnTo>
                      <a:pt x="65314" y="146957"/>
                    </a:lnTo>
                    <a:lnTo>
                      <a:pt x="65314" y="220436"/>
                    </a:lnTo>
                    <a:lnTo>
                      <a:pt x="110217" y="257175"/>
                    </a:lnTo>
                    <a:lnTo>
                      <a:pt x="110217" y="310243"/>
                    </a:lnTo>
                    <a:lnTo>
                      <a:pt x="142875" y="310243"/>
                    </a:lnTo>
                    <a:lnTo>
                      <a:pt x="142875" y="387803"/>
                    </a:lnTo>
                    <a:lnTo>
                      <a:pt x="195942" y="387803"/>
                    </a:lnTo>
                    <a:lnTo>
                      <a:pt x="195942" y="440871"/>
                    </a:lnTo>
                    <a:lnTo>
                      <a:pt x="240846" y="440871"/>
                    </a:lnTo>
                    <a:lnTo>
                      <a:pt x="240846" y="530678"/>
                    </a:lnTo>
                    <a:lnTo>
                      <a:pt x="302078" y="530678"/>
                    </a:lnTo>
                    <a:lnTo>
                      <a:pt x="342900" y="620486"/>
                    </a:lnTo>
                    <a:lnTo>
                      <a:pt x="379639" y="624568"/>
                    </a:lnTo>
                    <a:lnTo>
                      <a:pt x="412296" y="669471"/>
                    </a:lnTo>
                    <a:lnTo>
                      <a:pt x="485775" y="698046"/>
                    </a:lnTo>
                    <a:lnTo>
                      <a:pt x="567417" y="779689"/>
                    </a:lnTo>
                    <a:lnTo>
                      <a:pt x="661307" y="787853"/>
                    </a:lnTo>
                    <a:lnTo>
                      <a:pt x="693964" y="820511"/>
                    </a:lnTo>
                    <a:lnTo>
                      <a:pt x="771525" y="832757"/>
                    </a:lnTo>
                    <a:lnTo>
                      <a:pt x="775607" y="853168"/>
                    </a:lnTo>
                    <a:lnTo>
                      <a:pt x="951139" y="853168"/>
                    </a:lnTo>
                    <a:lnTo>
                      <a:pt x="955221" y="889907"/>
                    </a:lnTo>
                    <a:lnTo>
                      <a:pt x="955221" y="889907"/>
                    </a:lnTo>
                    <a:lnTo>
                      <a:pt x="975632" y="910318"/>
                    </a:lnTo>
                    <a:lnTo>
                      <a:pt x="1122589" y="910318"/>
                    </a:lnTo>
                    <a:lnTo>
                      <a:pt x="1122589" y="942975"/>
                    </a:lnTo>
                    <a:lnTo>
                      <a:pt x="1289957" y="947057"/>
                    </a:lnTo>
                    <a:lnTo>
                      <a:pt x="1322614" y="971550"/>
                    </a:lnTo>
                    <a:lnTo>
                      <a:pt x="1506310" y="971550"/>
                    </a:lnTo>
                  </a:path>
                </a:pathLst>
              </a:custGeom>
              <a:noFill/>
              <a:ln w="28575">
                <a:solidFill>
                  <a:schemeClr val="accent6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595B1ABB-D225-B6BF-88E2-9F8572D6FA89}"/>
                </a:ext>
              </a:extLst>
            </p:cNvPr>
            <p:cNvSpPr/>
            <p:nvPr/>
          </p:nvSpPr>
          <p:spPr>
            <a:xfrm>
              <a:off x="1012371" y="2477861"/>
              <a:ext cx="453118" cy="1653268"/>
            </a:xfrm>
            <a:custGeom>
              <a:avLst/>
              <a:gdLst>
                <a:gd name="csX0" fmla="*/ 453118 w 453118"/>
                <a:gd name="csY0" fmla="*/ 1653268 h 1653268"/>
                <a:gd name="csX1" fmla="*/ 420461 w 453118"/>
                <a:gd name="csY1" fmla="*/ 1543050 h 1653268"/>
                <a:gd name="csX2" fmla="*/ 391886 w 453118"/>
                <a:gd name="csY2" fmla="*/ 1510393 h 1653268"/>
                <a:gd name="csX3" fmla="*/ 371475 w 453118"/>
                <a:gd name="csY3" fmla="*/ 1387928 h 1653268"/>
                <a:gd name="csX4" fmla="*/ 342900 w 453118"/>
                <a:gd name="csY4" fmla="*/ 1334860 h 1653268"/>
                <a:gd name="csX5" fmla="*/ 318408 w 453118"/>
                <a:gd name="csY5" fmla="*/ 1240971 h 1653268"/>
                <a:gd name="csX6" fmla="*/ 289833 w 453118"/>
                <a:gd name="csY6" fmla="*/ 1069521 h 1653268"/>
                <a:gd name="csX7" fmla="*/ 249011 w 453118"/>
                <a:gd name="csY7" fmla="*/ 1016453 h 1653268"/>
                <a:gd name="csX8" fmla="*/ 240847 w 453118"/>
                <a:gd name="csY8" fmla="*/ 902153 h 1653268"/>
                <a:gd name="csX9" fmla="*/ 216354 w 453118"/>
                <a:gd name="csY9" fmla="*/ 898071 h 1653268"/>
                <a:gd name="csX10" fmla="*/ 204108 w 453118"/>
                <a:gd name="csY10" fmla="*/ 779689 h 1653268"/>
                <a:gd name="csX11" fmla="*/ 175533 w 453118"/>
                <a:gd name="csY11" fmla="*/ 718457 h 1653268"/>
                <a:gd name="csX12" fmla="*/ 159204 w 453118"/>
                <a:gd name="csY12" fmla="*/ 595993 h 1653268"/>
                <a:gd name="csX13" fmla="*/ 110218 w 453118"/>
                <a:gd name="csY13" fmla="*/ 502103 h 1653268"/>
                <a:gd name="csX14" fmla="*/ 93890 w 453118"/>
                <a:gd name="csY14" fmla="*/ 391885 h 1653268"/>
                <a:gd name="csX15" fmla="*/ 53068 w 453118"/>
                <a:gd name="csY15" fmla="*/ 249010 h 1653268"/>
                <a:gd name="csX16" fmla="*/ 36740 w 453118"/>
                <a:gd name="csY16" fmla="*/ 138793 h 1653268"/>
                <a:gd name="csX17" fmla="*/ 0 w 453118"/>
                <a:gd name="csY17" fmla="*/ 57150 h 1653268"/>
                <a:gd name="csX18" fmla="*/ 4083 w 453118"/>
                <a:gd name="csY18" fmla="*/ 0 h 16532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53118" h="1653268">
                  <a:moveTo>
                    <a:pt x="453118" y="1653268"/>
                  </a:moveTo>
                  <a:lnTo>
                    <a:pt x="420461" y="1543050"/>
                  </a:lnTo>
                  <a:lnTo>
                    <a:pt x="391886" y="1510393"/>
                  </a:lnTo>
                  <a:lnTo>
                    <a:pt x="371475" y="1387928"/>
                  </a:lnTo>
                  <a:lnTo>
                    <a:pt x="342900" y="1334860"/>
                  </a:lnTo>
                  <a:lnTo>
                    <a:pt x="318408" y="1240971"/>
                  </a:lnTo>
                  <a:lnTo>
                    <a:pt x="289833" y="1069521"/>
                  </a:lnTo>
                  <a:lnTo>
                    <a:pt x="249011" y="1016453"/>
                  </a:lnTo>
                  <a:lnTo>
                    <a:pt x="240847" y="902153"/>
                  </a:lnTo>
                  <a:lnTo>
                    <a:pt x="216354" y="898071"/>
                  </a:lnTo>
                  <a:lnTo>
                    <a:pt x="204108" y="779689"/>
                  </a:lnTo>
                  <a:lnTo>
                    <a:pt x="175533" y="718457"/>
                  </a:lnTo>
                  <a:lnTo>
                    <a:pt x="159204" y="595993"/>
                  </a:lnTo>
                  <a:lnTo>
                    <a:pt x="110218" y="502103"/>
                  </a:lnTo>
                  <a:lnTo>
                    <a:pt x="93890" y="391885"/>
                  </a:lnTo>
                  <a:lnTo>
                    <a:pt x="53068" y="249010"/>
                  </a:lnTo>
                  <a:lnTo>
                    <a:pt x="36740" y="138793"/>
                  </a:lnTo>
                  <a:lnTo>
                    <a:pt x="0" y="57150"/>
                  </a:lnTo>
                  <a:lnTo>
                    <a:pt x="4083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CBA2A54-9DCA-087A-C204-7D9E8A42C1EA}"/>
              </a:ext>
            </a:extLst>
          </p:cNvPr>
          <p:cNvSpPr txBox="1"/>
          <p:nvPr/>
        </p:nvSpPr>
        <p:spPr>
          <a:xfrm>
            <a:off x="7180478" y="5846427"/>
            <a:ext cx="3889346" cy="328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Yr</a:t>
            </a:r>
          </a:p>
        </p:txBody>
      </p:sp>
    </p:spTree>
    <p:extLst>
      <p:ext uri="{BB962C8B-B14F-4D97-AF65-F5344CB8AC3E}">
        <p14:creationId xmlns:p14="http://schemas.microsoft.com/office/powerpoint/2010/main" val="76621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095D7-DA79-D651-CE22-BD803D9F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Outcomes of R/R ALL Treated With Conventional Chemotherapy Were Poor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2D901-68EB-1498-2586-4FCDD977F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dirty="0"/>
              <a:t>Limited salvage options</a:t>
            </a:r>
          </a:p>
          <a:p>
            <a:r>
              <a:rPr lang="en-US" dirty="0"/>
              <a:t>Chemo salvage therapy was ineffective and highly toxic </a:t>
            </a:r>
          </a:p>
          <a:p>
            <a:r>
              <a:rPr lang="en-US" dirty="0"/>
              <a:t>Small proportion of patients with relapsed disease were able to undergo HSCT in CR2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EAB3E-DD31-8993-4F97-091926B057F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Gökbuget. Haematologica. 2016;101:1524.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B37151B9-ED11-B045-B3FF-5538735160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59311"/>
              </p:ext>
            </p:extLst>
          </p:nvPr>
        </p:nvGraphicFramePr>
        <p:xfrm>
          <a:off x="231775" y="3251560"/>
          <a:ext cx="109728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5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8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8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8548"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  <a:t>Rate</a:t>
                      </a:r>
                      <a:endParaRPr lang="en-US" sz="2000" b="1" i="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  <a:t>No Prior Salvage </a:t>
                      </a:r>
                      <a:b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  <a:t>(S1)</a:t>
                      </a:r>
                      <a:endParaRPr lang="en-US" sz="2000" b="1" i="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  <a:t>1 Prior</a:t>
                      </a:r>
                      <a:r>
                        <a:rPr lang="en-US" sz="2000" b="1" baseline="0" dirty="0">
                          <a:solidFill>
                            <a:schemeClr val="bg2"/>
                          </a:solidFill>
                          <a:latin typeface="+mn-lt"/>
                        </a:rPr>
                        <a:t> Salvage </a:t>
                      </a:r>
                      <a:br>
                        <a:rPr lang="en-US" sz="2000" b="1" baseline="0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2000" b="1" baseline="0" dirty="0">
                          <a:solidFill>
                            <a:schemeClr val="bg2"/>
                          </a:solidFill>
                          <a:latin typeface="+mn-lt"/>
                        </a:rPr>
                        <a:t>(S2)</a:t>
                      </a:r>
                      <a:endParaRPr lang="en-US" sz="2000" b="1" i="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+mn-lt"/>
                        </a:rPr>
                        <a:t>≥2 Prior</a:t>
                      </a:r>
                      <a:r>
                        <a:rPr lang="en-US" sz="2000" b="1" baseline="0" dirty="0">
                          <a:solidFill>
                            <a:schemeClr val="bg2"/>
                          </a:solidFill>
                          <a:latin typeface="+mn-lt"/>
                        </a:rPr>
                        <a:t> Salvages</a:t>
                      </a:r>
                      <a:br>
                        <a:rPr lang="en-US" sz="2000" b="1" baseline="0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2000" b="1" baseline="0" dirty="0">
                          <a:solidFill>
                            <a:schemeClr val="bg2"/>
                          </a:solidFill>
                          <a:latin typeface="+mn-lt"/>
                        </a:rPr>
                        <a:t>(S3)</a:t>
                      </a:r>
                      <a:endParaRPr lang="en-US" sz="2000" b="1" i="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084"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b="0" dirty="0">
                          <a:latin typeface="+mn-lt"/>
                        </a:rPr>
                        <a:t>Rate of CR, %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40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21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11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084"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2000" b="0" dirty="0">
                          <a:latin typeface="+mn-lt"/>
                        </a:rPr>
                        <a:t>Median OS, mo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5.7 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3.4 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14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292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438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58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5730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287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016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164" algn="l" defTabSz="914292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+mn-lt"/>
                        </a:rPr>
                        <a:t>2.9</a:t>
                      </a:r>
                      <a:endParaRPr lang="en-US" sz="2000" b="0" i="0" dirty="0">
                        <a:latin typeface="+mn-lt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748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366A3-514F-5641-99CE-925A1FDCF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anchor="ctr"/>
          <a:lstStyle/>
          <a:p>
            <a:r>
              <a:rPr lang="en-US" dirty="0"/>
              <a:t>Significant Progress in the Treatment of R/R B-ALL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FADE09-FA78-4342-A5C8-3A3ECB44647C}"/>
              </a:ext>
            </a:extLst>
          </p:cNvPr>
          <p:cNvSpPr/>
          <p:nvPr/>
        </p:nvSpPr>
        <p:spPr>
          <a:xfrm>
            <a:off x="412699" y="3097116"/>
            <a:ext cx="11319892" cy="2202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45649A-02DA-2A48-9B3C-39DFD2134C0E}"/>
              </a:ext>
            </a:extLst>
          </p:cNvPr>
          <p:cNvSpPr txBox="1"/>
          <p:nvPr/>
        </p:nvSpPr>
        <p:spPr>
          <a:xfrm>
            <a:off x="89325" y="3317338"/>
            <a:ext cx="65114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2014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DE2AAB-E925-5646-A91F-CC01CBA76545}"/>
              </a:ext>
            </a:extLst>
          </p:cNvPr>
          <p:cNvSpPr txBox="1"/>
          <p:nvPr/>
        </p:nvSpPr>
        <p:spPr>
          <a:xfrm>
            <a:off x="1027100" y="3321710"/>
            <a:ext cx="6447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050D5F-F84F-864C-ADD2-597E567C1792}"/>
              </a:ext>
            </a:extLst>
          </p:cNvPr>
          <p:cNvSpPr txBox="1"/>
          <p:nvPr/>
        </p:nvSpPr>
        <p:spPr>
          <a:xfrm>
            <a:off x="1964875" y="3321710"/>
            <a:ext cx="64312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2016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CA0AF6-8E69-E140-BB00-B44383C57F11}"/>
              </a:ext>
            </a:extLst>
          </p:cNvPr>
          <p:cNvSpPr txBox="1"/>
          <p:nvPr/>
        </p:nvSpPr>
        <p:spPr>
          <a:xfrm>
            <a:off x="2902650" y="3321710"/>
            <a:ext cx="62068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2017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D288D4-5735-1A49-B5FF-A304A6E38F13}"/>
              </a:ext>
            </a:extLst>
          </p:cNvPr>
          <p:cNvSpPr txBox="1"/>
          <p:nvPr/>
        </p:nvSpPr>
        <p:spPr>
          <a:xfrm>
            <a:off x="3840425" y="3321710"/>
            <a:ext cx="6447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2018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A9F52B-3CCE-724C-8E9C-52913CE24F8B}"/>
              </a:ext>
            </a:extLst>
          </p:cNvPr>
          <p:cNvSpPr txBox="1"/>
          <p:nvPr/>
        </p:nvSpPr>
        <p:spPr>
          <a:xfrm>
            <a:off x="4778200" y="3321710"/>
            <a:ext cx="6383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2019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458BBB-D060-7C41-BBED-BE465A111C85}"/>
              </a:ext>
            </a:extLst>
          </p:cNvPr>
          <p:cNvSpPr txBox="1"/>
          <p:nvPr/>
        </p:nvSpPr>
        <p:spPr>
          <a:xfrm>
            <a:off x="5715975" y="3321710"/>
            <a:ext cx="6848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A2C925E-DDDA-C14F-8AC7-BD5F940BD8E7}"/>
              </a:ext>
            </a:extLst>
          </p:cNvPr>
          <p:cNvSpPr txBox="1"/>
          <p:nvPr/>
        </p:nvSpPr>
        <p:spPr>
          <a:xfrm>
            <a:off x="6653750" y="3321710"/>
            <a:ext cx="62869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2021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D63B2E2-1E78-2B41-9181-22A0A25DB458}"/>
              </a:ext>
            </a:extLst>
          </p:cNvPr>
          <p:cNvSpPr txBox="1"/>
          <p:nvPr/>
        </p:nvSpPr>
        <p:spPr>
          <a:xfrm>
            <a:off x="7591525" y="3321710"/>
            <a:ext cx="66877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2022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07AA1F-B3DE-8147-9570-BB2F5EF3E89E}"/>
              </a:ext>
            </a:extLst>
          </p:cNvPr>
          <p:cNvSpPr txBox="1"/>
          <p:nvPr/>
        </p:nvSpPr>
        <p:spPr>
          <a:xfrm>
            <a:off x="8529300" y="3321710"/>
            <a:ext cx="67518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2023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9AA42E-05DD-F04F-903C-0E9D4D3EFC11}"/>
              </a:ext>
            </a:extLst>
          </p:cNvPr>
          <p:cNvSpPr txBox="1"/>
          <p:nvPr/>
        </p:nvSpPr>
        <p:spPr>
          <a:xfrm>
            <a:off x="9467075" y="3321710"/>
            <a:ext cx="7168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2024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E131C8-8A5B-394D-919B-C87F641D0270}"/>
              </a:ext>
            </a:extLst>
          </p:cNvPr>
          <p:cNvSpPr txBox="1"/>
          <p:nvPr/>
        </p:nvSpPr>
        <p:spPr>
          <a:xfrm>
            <a:off x="10404850" y="3323861"/>
            <a:ext cx="6848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2025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01CCCA-3B5B-4B46-B286-2052BDF607CC}"/>
              </a:ext>
            </a:extLst>
          </p:cNvPr>
          <p:cNvSpPr txBox="1"/>
          <p:nvPr/>
        </p:nvSpPr>
        <p:spPr>
          <a:xfrm>
            <a:off x="242272" y="3932593"/>
            <a:ext cx="18985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Blinatumomab: 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Initial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 approval for R/R Ph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-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 B-ALL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FA5A88-39F8-0B47-BF9E-B8067D3C5A54}"/>
              </a:ext>
            </a:extLst>
          </p:cNvPr>
          <p:cNvSpPr txBox="1"/>
          <p:nvPr/>
        </p:nvSpPr>
        <p:spPr>
          <a:xfrm>
            <a:off x="2745133" y="1617603"/>
            <a:ext cx="281415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Blinatumomab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: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</a:b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Full approval for R/R ALL 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</a:b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(Ph+ 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and Ph-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)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; approval for MRD+ B-ALL in remission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Medium" pitchFamily="2" charset="77"/>
              <a:ea typeface="MS PGothic" panose="020B0600070205080204" pitchFamily="34" charset="-128"/>
              <a:cs typeface="Poppins Medium" pitchFamily="2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6E7989A-4A61-B94A-8310-9CAED4CDFA97}"/>
              </a:ext>
            </a:extLst>
          </p:cNvPr>
          <p:cNvSpPr txBox="1"/>
          <p:nvPr/>
        </p:nvSpPr>
        <p:spPr>
          <a:xfrm>
            <a:off x="9187129" y="1541729"/>
            <a:ext cx="21983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Blinatumomab: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Approval in ND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B-ALL (MRD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-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, with chemo)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62CAAC-1F5B-3243-9C39-E05C618CF14A}"/>
              </a:ext>
            </a:extLst>
          </p:cNvPr>
          <p:cNvSpPr txBox="1"/>
          <p:nvPr/>
        </p:nvSpPr>
        <p:spPr>
          <a:xfrm>
            <a:off x="2250857" y="5190008"/>
            <a:ext cx="2661008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Tisa-cel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: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Approval for 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pediatric and young adult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R/R B-ALL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5287F3-FD1B-BA4C-B2A0-D302D400F45A}"/>
              </a:ext>
            </a:extLst>
          </p:cNvPr>
          <p:cNvSpPr txBox="1"/>
          <p:nvPr/>
        </p:nvSpPr>
        <p:spPr>
          <a:xfrm>
            <a:off x="8723213" y="3908775"/>
            <a:ext cx="1964589" cy="923330"/>
          </a:xfrm>
          <a:prstGeom prst="rect">
            <a:avLst/>
          </a:prstGeom>
          <a:noFill/>
        </p:spPr>
        <p:txBody>
          <a:bodyPr wrap="square" tIns="121920" bIns="121920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Obe-cel: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Approval for adults with R/R B-ALL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793E470-9DA1-A34B-9A85-2B2FE83A7340}"/>
              </a:ext>
            </a:extLst>
          </p:cNvPr>
          <p:cNvSpPr txBox="1"/>
          <p:nvPr/>
        </p:nvSpPr>
        <p:spPr>
          <a:xfrm>
            <a:off x="6064965" y="3947262"/>
            <a:ext cx="1737360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Brexu-cel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: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Approval for 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adult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R/R B-ALL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CAE1D8B-EA27-3847-981D-A748E2635E44}"/>
              </a:ext>
            </a:extLst>
          </p:cNvPr>
          <p:cNvCxnSpPr>
            <a:cxnSpLocks/>
          </p:cNvCxnSpPr>
          <p:nvPr/>
        </p:nvCxnSpPr>
        <p:spPr>
          <a:xfrm flipV="1">
            <a:off x="6854748" y="3634288"/>
            <a:ext cx="1" cy="2983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69F88FBC-44D9-DE42-8528-0F8D18093D90}"/>
              </a:ext>
            </a:extLst>
          </p:cNvPr>
          <p:cNvSpPr txBox="1"/>
          <p:nvPr/>
        </p:nvSpPr>
        <p:spPr>
          <a:xfrm>
            <a:off x="6964520" y="1269264"/>
            <a:ext cx="22709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Blinatumomab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: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</a:b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Full 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approval for MRD+ B-ALL in remission</a:t>
            </a:r>
            <a:endParaRPr kumimoji="0" sz="14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Medium" pitchFamily="2" charset="77"/>
              <a:ea typeface="MS PGothic" panose="020B0600070205080204" pitchFamily="34" charset="-128"/>
              <a:cs typeface="Poppins Medium" pitchFamily="2" charset="77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C9E4E16-3DB4-F44F-9542-73802601A1BB}"/>
              </a:ext>
            </a:extLst>
          </p:cNvPr>
          <p:cNvCxnSpPr>
            <a:cxnSpLocks/>
          </p:cNvCxnSpPr>
          <p:nvPr/>
        </p:nvCxnSpPr>
        <p:spPr>
          <a:xfrm>
            <a:off x="8589379" y="2116824"/>
            <a:ext cx="0" cy="95283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23B578E-947F-1946-8A0F-EC15FD698336}"/>
              </a:ext>
            </a:extLst>
          </p:cNvPr>
          <p:cNvCxnSpPr>
            <a:cxnSpLocks/>
          </p:cNvCxnSpPr>
          <p:nvPr/>
        </p:nvCxnSpPr>
        <p:spPr>
          <a:xfrm flipV="1">
            <a:off x="3145705" y="3660274"/>
            <a:ext cx="0" cy="146925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A6178A2-8CAC-A14B-A93F-F439BBA74A29}"/>
              </a:ext>
            </a:extLst>
          </p:cNvPr>
          <p:cNvCxnSpPr/>
          <p:nvPr/>
        </p:nvCxnSpPr>
        <p:spPr>
          <a:xfrm>
            <a:off x="4118374" y="2622959"/>
            <a:ext cx="0" cy="4542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204DE90-891C-244D-BD18-23B1C94C5436}"/>
              </a:ext>
            </a:extLst>
          </p:cNvPr>
          <p:cNvCxnSpPr>
            <a:cxnSpLocks/>
          </p:cNvCxnSpPr>
          <p:nvPr/>
        </p:nvCxnSpPr>
        <p:spPr>
          <a:xfrm>
            <a:off x="9705965" y="2307777"/>
            <a:ext cx="0" cy="76944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580A015-C668-6C4B-A5C7-27DE9773516A}"/>
              </a:ext>
            </a:extLst>
          </p:cNvPr>
          <p:cNvCxnSpPr>
            <a:cxnSpLocks/>
          </p:cNvCxnSpPr>
          <p:nvPr/>
        </p:nvCxnSpPr>
        <p:spPr>
          <a:xfrm flipV="1">
            <a:off x="430931" y="3640366"/>
            <a:ext cx="0" cy="29222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A94C6FC-3B29-194D-9E1B-22583BE0CAB1}"/>
              </a:ext>
            </a:extLst>
          </p:cNvPr>
          <p:cNvCxnSpPr/>
          <p:nvPr/>
        </p:nvCxnSpPr>
        <p:spPr>
          <a:xfrm flipV="1">
            <a:off x="9705964" y="3617059"/>
            <a:ext cx="1" cy="2983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A0AB39F-5064-1145-8DA2-94DD822C8D62}"/>
              </a:ext>
            </a:extLst>
          </p:cNvPr>
          <p:cNvSpPr txBox="1"/>
          <p:nvPr/>
        </p:nvSpPr>
        <p:spPr>
          <a:xfrm>
            <a:off x="2250857" y="3969450"/>
            <a:ext cx="1776016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Inotuzumab: </a:t>
            </a:r>
            <a:r>
              <a:rPr kumimoji="0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MS PGothic" panose="020B0600070205080204" pitchFamily="34" charset="-128"/>
                <a:cs typeface="Poppins Medium" pitchFamily="2" charset="77"/>
              </a:rPr>
              <a:t>Approval for R/R B-ALL in adults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7D489-9E61-D099-ACAA-91A56094D12E}"/>
              </a:ext>
            </a:extLst>
          </p:cNvPr>
          <p:cNvSpPr txBox="1"/>
          <p:nvPr/>
        </p:nvSpPr>
        <p:spPr>
          <a:xfrm>
            <a:off x="11342620" y="3323861"/>
            <a:ext cx="6832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202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</a:rPr>
              <a:t>6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867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7FA0A-BE7F-EB5A-8B9D-17A7B358B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Immunotherapy in ALL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F378F-A961-9608-39EB-A28A358BA4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73523" y="6302375"/>
            <a:ext cx="6250965" cy="3270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Cherugi. Cancers (Basel). 2023;15:4137. CC BY 4.0. Changes made. </a:t>
            </a:r>
            <a:br>
              <a:rPr lang="en-US" dirty="0"/>
            </a:br>
            <a:r>
              <a:rPr lang="en-US" dirty="0"/>
              <a:t>NCCN. Clinical practice guidelines in oncology: ALL. v1.2025. nccn.org.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0A208F-ECAA-538B-03CD-B975466A2221}"/>
              </a:ext>
            </a:extLst>
          </p:cNvPr>
          <p:cNvSpPr txBox="1"/>
          <p:nvPr/>
        </p:nvSpPr>
        <p:spPr bwMode="auto">
          <a:xfrm>
            <a:off x="7129708" y="1470876"/>
            <a:ext cx="331533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CD19 CAR T-Cell</a:t>
            </a:r>
          </a:p>
          <a:p>
            <a:pPr marL="285750" indent="-28575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</a:rPr>
              <a:t>Brexucabtagene autoleucel</a:t>
            </a:r>
          </a:p>
          <a:p>
            <a:pPr marL="285750" indent="-28575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</a:rPr>
              <a:t>Tisagenlecleucel</a:t>
            </a:r>
          </a:p>
          <a:p>
            <a:pPr marL="285750" indent="-285750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455560">
                    <a:lumMod val="10000"/>
                  </a:srgbClr>
                </a:solidFill>
              </a:rPr>
              <a:t>Obecabtagene autoleucel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E40C3-876F-C7F2-342B-3CA020B085DE}"/>
              </a:ext>
            </a:extLst>
          </p:cNvPr>
          <p:cNvSpPr txBox="1"/>
          <p:nvPr/>
        </p:nvSpPr>
        <p:spPr bwMode="auto">
          <a:xfrm>
            <a:off x="7817462" y="2683411"/>
            <a:ext cx="9300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NK Cell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8EB086-66D0-06EA-1ABC-DC844E3BAF5D}"/>
              </a:ext>
            </a:extLst>
          </p:cNvPr>
          <p:cNvSpPr txBox="1"/>
          <p:nvPr/>
        </p:nvSpPr>
        <p:spPr bwMode="auto">
          <a:xfrm>
            <a:off x="7948018" y="4804327"/>
            <a:ext cx="12779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Rituximab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52348C-7E41-5C9C-304B-541D5DA074D4}"/>
              </a:ext>
            </a:extLst>
          </p:cNvPr>
          <p:cNvSpPr txBox="1"/>
          <p:nvPr/>
        </p:nvSpPr>
        <p:spPr bwMode="auto">
          <a:xfrm>
            <a:off x="6735926" y="3131807"/>
            <a:ext cx="10198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Perforin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0611BB-8D4D-5A2D-02D0-B348F70C9E05}"/>
              </a:ext>
            </a:extLst>
          </p:cNvPr>
          <p:cNvSpPr txBox="1"/>
          <p:nvPr/>
        </p:nvSpPr>
        <p:spPr bwMode="auto">
          <a:xfrm>
            <a:off x="6194035" y="3694694"/>
            <a:ext cx="694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CD19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1594DF-48D2-7D7A-659F-F80A39D74932}"/>
              </a:ext>
            </a:extLst>
          </p:cNvPr>
          <p:cNvSpPr txBox="1"/>
          <p:nvPr/>
        </p:nvSpPr>
        <p:spPr bwMode="auto">
          <a:xfrm>
            <a:off x="5140983" y="3177973"/>
            <a:ext cx="9550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GVL Effect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D85900-8894-D2CB-2704-C25EBFD7A3B1}"/>
              </a:ext>
            </a:extLst>
          </p:cNvPr>
          <p:cNvSpPr txBox="1"/>
          <p:nvPr/>
        </p:nvSpPr>
        <p:spPr bwMode="auto">
          <a:xfrm>
            <a:off x="2999215" y="1951520"/>
            <a:ext cx="26332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Allogeneic T-Cell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13F7C9-9651-87E3-DEE1-C43E6D7ADA0C}"/>
              </a:ext>
            </a:extLst>
          </p:cNvPr>
          <p:cNvSpPr txBox="1"/>
          <p:nvPr/>
        </p:nvSpPr>
        <p:spPr bwMode="auto">
          <a:xfrm>
            <a:off x="1924998" y="3770860"/>
            <a:ext cx="22238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Autologous T-Cell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88D4E0-5CF1-C310-057C-DAC665A22C9D}"/>
              </a:ext>
            </a:extLst>
          </p:cNvPr>
          <p:cNvSpPr txBox="1"/>
          <p:nvPr/>
        </p:nvSpPr>
        <p:spPr bwMode="auto">
          <a:xfrm>
            <a:off x="3658238" y="4433476"/>
            <a:ext cx="1895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Blinatumomab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1D5AD7-A437-5370-06A4-4278BC1FF0A5}"/>
              </a:ext>
            </a:extLst>
          </p:cNvPr>
          <p:cNvSpPr txBox="1"/>
          <p:nvPr/>
        </p:nvSpPr>
        <p:spPr bwMode="auto">
          <a:xfrm>
            <a:off x="4707575" y="4927617"/>
            <a:ext cx="694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CD19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A1EBE4-E31F-3364-C840-D36689DB500A}"/>
              </a:ext>
            </a:extLst>
          </p:cNvPr>
          <p:cNvSpPr txBox="1"/>
          <p:nvPr/>
        </p:nvSpPr>
        <p:spPr bwMode="auto">
          <a:xfrm>
            <a:off x="3740065" y="4949769"/>
            <a:ext cx="6142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CD3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834A56-53D1-12D2-6BAC-C7E3DC47B151}"/>
              </a:ext>
            </a:extLst>
          </p:cNvPr>
          <p:cNvSpPr txBox="1"/>
          <p:nvPr/>
        </p:nvSpPr>
        <p:spPr bwMode="auto">
          <a:xfrm>
            <a:off x="7080880" y="4433476"/>
            <a:ext cx="7409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CD20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F9A29B-617F-8234-FD48-ED224FB9429D}"/>
              </a:ext>
            </a:extLst>
          </p:cNvPr>
          <p:cNvSpPr txBox="1"/>
          <p:nvPr/>
        </p:nvSpPr>
        <p:spPr bwMode="auto">
          <a:xfrm>
            <a:off x="5597961" y="5757330"/>
            <a:ext cx="11063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ALL Blast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84B8A4-299C-875A-A3E0-40848CEEA124}"/>
              </a:ext>
            </a:extLst>
          </p:cNvPr>
          <p:cNvSpPr txBox="1"/>
          <p:nvPr/>
        </p:nvSpPr>
        <p:spPr bwMode="auto">
          <a:xfrm>
            <a:off x="6936046" y="5618831"/>
            <a:ext cx="41328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</a:rPr>
              <a:t>Complement Dependent Cytotoxicity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F0F68B-6C8A-82B1-E093-A953585E563A}"/>
              </a:ext>
            </a:extLst>
          </p:cNvPr>
          <p:cNvGrpSpPr/>
          <p:nvPr/>
        </p:nvGrpSpPr>
        <p:grpSpPr>
          <a:xfrm>
            <a:off x="5735700" y="1390530"/>
            <a:ext cx="1323847" cy="1323847"/>
            <a:chOff x="7795706" y="1469831"/>
            <a:chExt cx="1323847" cy="132384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D24E537-406E-6278-993E-CD12DE457F18}"/>
                </a:ext>
              </a:extLst>
            </p:cNvPr>
            <p:cNvSpPr/>
            <p:nvPr/>
          </p:nvSpPr>
          <p:spPr bwMode="auto">
            <a:xfrm>
              <a:off x="7795706" y="1469831"/>
              <a:ext cx="1323847" cy="1323847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A5613A9-81B7-02B0-C5BD-E7A6C81C4020}"/>
                </a:ext>
              </a:extLst>
            </p:cNvPr>
            <p:cNvSpPr/>
            <p:nvPr/>
          </p:nvSpPr>
          <p:spPr bwMode="auto">
            <a:xfrm>
              <a:off x="8007875" y="1671273"/>
              <a:ext cx="799533" cy="799533"/>
            </a:xfrm>
            <a:prstGeom prst="ellipse">
              <a:avLst/>
            </a:prstGeom>
            <a:solidFill>
              <a:schemeClr val="accent6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2AA29E-8087-5C90-95E2-8355EDF9BA45}"/>
              </a:ext>
            </a:extLst>
          </p:cNvPr>
          <p:cNvGrpSpPr/>
          <p:nvPr/>
        </p:nvGrpSpPr>
        <p:grpSpPr>
          <a:xfrm>
            <a:off x="3591571" y="2245098"/>
            <a:ext cx="1684729" cy="1684729"/>
            <a:chOff x="7795706" y="1469831"/>
            <a:chExt cx="1323847" cy="1323847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4CEEF54-AA2D-90B3-BA23-83DFD70A02F9}"/>
                </a:ext>
              </a:extLst>
            </p:cNvPr>
            <p:cNvSpPr/>
            <p:nvPr/>
          </p:nvSpPr>
          <p:spPr bwMode="auto">
            <a:xfrm>
              <a:off x="7795706" y="1469831"/>
              <a:ext cx="1323847" cy="1323847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9158C96-F608-7C2F-1F4E-F2EC5F126B95}"/>
                </a:ext>
              </a:extLst>
            </p:cNvPr>
            <p:cNvSpPr/>
            <p:nvPr/>
          </p:nvSpPr>
          <p:spPr bwMode="auto">
            <a:xfrm>
              <a:off x="8096451" y="1823089"/>
              <a:ext cx="799533" cy="799533"/>
            </a:xfrm>
            <a:prstGeom prst="ellipse">
              <a:avLst/>
            </a:prstGeom>
            <a:solidFill>
              <a:schemeClr val="accent6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2C52C59-3DDC-1E4D-B861-22470D34B0D5}"/>
              </a:ext>
            </a:extLst>
          </p:cNvPr>
          <p:cNvGrpSpPr/>
          <p:nvPr/>
        </p:nvGrpSpPr>
        <p:grpSpPr>
          <a:xfrm>
            <a:off x="2202441" y="4095592"/>
            <a:ext cx="1626529" cy="1626529"/>
            <a:chOff x="7795706" y="1469831"/>
            <a:chExt cx="1323847" cy="132384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A9C7847-4D29-0F31-D802-21B2C63B610D}"/>
                </a:ext>
              </a:extLst>
            </p:cNvPr>
            <p:cNvSpPr/>
            <p:nvPr/>
          </p:nvSpPr>
          <p:spPr bwMode="auto">
            <a:xfrm>
              <a:off x="7795706" y="1469831"/>
              <a:ext cx="1323847" cy="1323847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9D5487A-5539-7D86-8310-D564DBDB3E08}"/>
                </a:ext>
              </a:extLst>
            </p:cNvPr>
            <p:cNvSpPr/>
            <p:nvPr/>
          </p:nvSpPr>
          <p:spPr bwMode="auto">
            <a:xfrm>
              <a:off x="8096451" y="1823089"/>
              <a:ext cx="799533" cy="799533"/>
            </a:xfrm>
            <a:prstGeom prst="ellipse">
              <a:avLst/>
            </a:prstGeom>
            <a:solidFill>
              <a:schemeClr val="accent6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B37B6E-21E3-B797-B416-489EC88C8C5B}"/>
              </a:ext>
            </a:extLst>
          </p:cNvPr>
          <p:cNvGrpSpPr/>
          <p:nvPr/>
        </p:nvGrpSpPr>
        <p:grpSpPr>
          <a:xfrm>
            <a:off x="7724113" y="2995433"/>
            <a:ext cx="1010982" cy="1010982"/>
            <a:chOff x="9588835" y="2981737"/>
            <a:chExt cx="1010982" cy="101098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3E4A16C-DE01-762E-1B49-A1045A86B05B}"/>
                </a:ext>
              </a:extLst>
            </p:cNvPr>
            <p:cNvSpPr/>
            <p:nvPr/>
          </p:nvSpPr>
          <p:spPr bwMode="auto">
            <a:xfrm>
              <a:off x="9588835" y="2981737"/>
              <a:ext cx="1010982" cy="1010982"/>
            </a:xfrm>
            <a:prstGeom prst="ellipse">
              <a:avLst/>
            </a:prstGeom>
            <a:solidFill>
              <a:schemeClr val="tx2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0AEBC6E-B374-2B85-9753-775DED03978E}"/>
                </a:ext>
              </a:extLst>
            </p:cNvPr>
            <p:cNvSpPr/>
            <p:nvPr/>
          </p:nvSpPr>
          <p:spPr bwMode="auto">
            <a:xfrm rot="19386463">
              <a:off x="9805903" y="3306827"/>
              <a:ext cx="679903" cy="535421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089BC5A-EF72-8C7E-E251-5D3E5EA719E8}"/>
                </a:ext>
              </a:extLst>
            </p:cNvPr>
            <p:cNvSpPr/>
            <p:nvPr/>
          </p:nvSpPr>
          <p:spPr bwMode="auto">
            <a:xfrm>
              <a:off x="9948800" y="3087462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B3C9DE3-500F-2D22-7475-3BF07D4B949D}"/>
                </a:ext>
              </a:extLst>
            </p:cNvPr>
            <p:cNvSpPr/>
            <p:nvPr/>
          </p:nvSpPr>
          <p:spPr bwMode="auto">
            <a:xfrm>
              <a:off x="10108153" y="3131807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85DD16C-FF43-F60B-A539-A565F65C2FBA}"/>
                </a:ext>
              </a:extLst>
            </p:cNvPr>
            <p:cNvSpPr/>
            <p:nvPr/>
          </p:nvSpPr>
          <p:spPr bwMode="auto">
            <a:xfrm>
              <a:off x="9723996" y="3177973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0C10FB3-F46C-9556-F8C0-65EE99DDDA7E}"/>
                </a:ext>
              </a:extLst>
            </p:cNvPr>
            <p:cNvSpPr/>
            <p:nvPr/>
          </p:nvSpPr>
          <p:spPr bwMode="auto">
            <a:xfrm>
              <a:off x="9846224" y="3247823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F96CABD-F78E-4CF3-F012-D17B7E7A3FDE}"/>
                </a:ext>
              </a:extLst>
            </p:cNvPr>
            <p:cNvSpPr/>
            <p:nvPr/>
          </p:nvSpPr>
          <p:spPr bwMode="auto">
            <a:xfrm>
              <a:off x="9723996" y="3352590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CDF00F9-E11C-4B8B-7B31-F626EBC98583}"/>
                </a:ext>
              </a:extLst>
            </p:cNvPr>
            <p:cNvSpPr/>
            <p:nvPr/>
          </p:nvSpPr>
          <p:spPr bwMode="auto">
            <a:xfrm>
              <a:off x="9822970" y="3821694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6145514-2CD8-5874-13DA-0AB725211C61}"/>
                </a:ext>
              </a:extLst>
            </p:cNvPr>
            <p:cNvSpPr/>
            <p:nvPr/>
          </p:nvSpPr>
          <p:spPr bwMode="auto">
            <a:xfrm>
              <a:off x="10309435" y="3131807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3A0CDA0-1BD6-A2D9-646D-EB7B61A307FE}"/>
                </a:ext>
              </a:extLst>
            </p:cNvPr>
            <p:cNvSpPr/>
            <p:nvPr/>
          </p:nvSpPr>
          <p:spPr bwMode="auto">
            <a:xfrm>
              <a:off x="10450590" y="3617469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D497647-8805-53C8-D554-723B8D8A1C2B}"/>
                </a:ext>
              </a:extLst>
            </p:cNvPr>
            <p:cNvSpPr/>
            <p:nvPr/>
          </p:nvSpPr>
          <p:spPr bwMode="auto">
            <a:xfrm>
              <a:off x="10346025" y="3756763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1BD3D32-4E5C-C855-E0E8-0F7DA267BBC9}"/>
                </a:ext>
              </a:extLst>
            </p:cNvPr>
            <p:cNvSpPr/>
            <p:nvPr/>
          </p:nvSpPr>
          <p:spPr bwMode="auto">
            <a:xfrm>
              <a:off x="10165513" y="3033853"/>
              <a:ext cx="69850" cy="69850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C3B619-BA46-495B-A506-286424FDE42F}"/>
              </a:ext>
            </a:extLst>
          </p:cNvPr>
          <p:cNvSpPr/>
          <p:nvPr/>
        </p:nvSpPr>
        <p:spPr bwMode="auto">
          <a:xfrm>
            <a:off x="5149850" y="3625850"/>
            <a:ext cx="482600" cy="482600"/>
          </a:xfrm>
          <a:custGeom>
            <a:avLst/>
            <a:gdLst>
              <a:gd name="connsiteX0" fmla="*/ 0 w 482600"/>
              <a:gd name="connsiteY0" fmla="*/ 0 h 482600"/>
              <a:gd name="connsiteX1" fmla="*/ 482600 w 482600"/>
              <a:gd name="connsiteY1" fmla="*/ 482600 h 482600"/>
              <a:gd name="connsiteX2" fmla="*/ 476250 w 482600"/>
              <a:gd name="connsiteY2" fmla="*/ 285750 h 48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" h="482600">
                <a:moveTo>
                  <a:pt x="0" y="0"/>
                </a:moveTo>
                <a:lnTo>
                  <a:pt x="482600" y="482600"/>
                </a:lnTo>
                <a:lnTo>
                  <a:pt x="476250" y="285750"/>
                </a:lnTo>
              </a:path>
            </a:pathLst>
          </a:cu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187C7D1-000C-B6DE-DCA0-EE773BD83F3D}"/>
              </a:ext>
            </a:extLst>
          </p:cNvPr>
          <p:cNvSpPr/>
          <p:nvPr/>
        </p:nvSpPr>
        <p:spPr bwMode="auto">
          <a:xfrm rot="10800000">
            <a:off x="5213075" y="3803915"/>
            <a:ext cx="291677" cy="291677"/>
          </a:xfrm>
          <a:custGeom>
            <a:avLst/>
            <a:gdLst>
              <a:gd name="connsiteX0" fmla="*/ 0 w 482600"/>
              <a:gd name="connsiteY0" fmla="*/ 0 h 482600"/>
              <a:gd name="connsiteX1" fmla="*/ 482600 w 482600"/>
              <a:gd name="connsiteY1" fmla="*/ 482600 h 482600"/>
              <a:gd name="connsiteX2" fmla="*/ 476250 w 482600"/>
              <a:gd name="connsiteY2" fmla="*/ 285750 h 482600"/>
              <a:gd name="connsiteX0" fmla="*/ 0 w 482600"/>
              <a:gd name="connsiteY0" fmla="*/ 0 h 482600"/>
              <a:gd name="connsiteX1" fmla="*/ 482600 w 482600"/>
              <a:gd name="connsiteY1" fmla="*/ 482600 h 482600"/>
              <a:gd name="connsiteX2" fmla="*/ 476250 w 482600"/>
              <a:gd name="connsiteY2" fmla="*/ 138658 h 48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" h="482600">
                <a:moveTo>
                  <a:pt x="0" y="0"/>
                </a:moveTo>
                <a:lnTo>
                  <a:pt x="482600" y="482600"/>
                </a:lnTo>
                <a:cubicBezTo>
                  <a:pt x="480483" y="416983"/>
                  <a:pt x="478367" y="204275"/>
                  <a:pt x="476250" y="138658"/>
                </a:cubicBezTo>
              </a:path>
            </a:pathLst>
          </a:cu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6502427-F27A-50C3-0F24-74E37CFD377A}"/>
              </a:ext>
            </a:extLst>
          </p:cNvPr>
          <p:cNvCxnSpPr/>
          <p:nvPr/>
        </p:nvCxnSpPr>
        <p:spPr bwMode="auto">
          <a:xfrm flipV="1">
            <a:off x="8244772" y="4064026"/>
            <a:ext cx="0" cy="738782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2BF059F-406F-AEB7-3F14-C98D7F99AD77}"/>
              </a:ext>
            </a:extLst>
          </p:cNvPr>
          <p:cNvCxnSpPr>
            <a:cxnSpLocks/>
          </p:cNvCxnSpPr>
          <p:nvPr/>
        </p:nvCxnSpPr>
        <p:spPr bwMode="auto">
          <a:xfrm flipH="1">
            <a:off x="7588250" y="5173659"/>
            <a:ext cx="655181" cy="338296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1C2373-CA40-E24A-394B-086E210D25D6}"/>
              </a:ext>
            </a:extLst>
          </p:cNvPr>
          <p:cNvGrpSpPr/>
          <p:nvPr/>
        </p:nvGrpSpPr>
        <p:grpSpPr>
          <a:xfrm>
            <a:off x="5374841" y="3992830"/>
            <a:ext cx="1761895" cy="1791970"/>
            <a:chOff x="7557805" y="3965360"/>
            <a:chExt cx="1761895" cy="179197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8200134-5B0B-F9B4-DF74-F71EA9199252}"/>
                </a:ext>
              </a:extLst>
            </p:cNvPr>
            <p:cNvSpPr/>
            <p:nvPr/>
          </p:nvSpPr>
          <p:spPr bwMode="auto">
            <a:xfrm>
              <a:off x="7557805" y="3965360"/>
              <a:ext cx="1761895" cy="179197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DB04E3C-F8DC-718A-446D-EDCDA7B45B27}"/>
                </a:ext>
              </a:extLst>
            </p:cNvPr>
            <p:cNvSpPr/>
            <p:nvPr/>
          </p:nvSpPr>
          <p:spPr bwMode="auto">
            <a:xfrm>
              <a:off x="7636429" y="4022670"/>
              <a:ext cx="1456827" cy="1513173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1E8463A-337F-9626-4A30-1E8237A575DE}"/>
              </a:ext>
            </a:extLst>
          </p:cNvPr>
          <p:cNvGrpSpPr/>
          <p:nvPr/>
        </p:nvGrpSpPr>
        <p:grpSpPr>
          <a:xfrm rot="8022593">
            <a:off x="6896460" y="5173632"/>
            <a:ext cx="242812" cy="314315"/>
            <a:chOff x="6583169" y="5479495"/>
            <a:chExt cx="258233" cy="33427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E1864E7-CB57-62B9-5B85-7EE1604E5C5D}"/>
                </a:ext>
              </a:extLst>
            </p:cNvPr>
            <p:cNvSpPr/>
            <p:nvPr/>
          </p:nvSpPr>
          <p:spPr bwMode="auto">
            <a:xfrm>
              <a:off x="6622450" y="5535842"/>
              <a:ext cx="176703" cy="277930"/>
            </a:xfrm>
            <a:custGeom>
              <a:avLst/>
              <a:gdLst>
                <a:gd name="connsiteX0" fmla="*/ 48319 w 176703"/>
                <a:gd name="connsiteY0" fmla="*/ 0 h 277930"/>
                <a:gd name="connsiteX1" fmla="*/ 126780 w 176703"/>
                <a:gd name="connsiteY1" fmla="*/ 0 h 277930"/>
                <a:gd name="connsiteX2" fmla="*/ 175099 w 176703"/>
                <a:gd name="connsiteY2" fmla="*/ 48319 h 277930"/>
                <a:gd name="connsiteX3" fmla="*/ 175099 w 176703"/>
                <a:gd name="connsiteY3" fmla="*/ 219335 h 277930"/>
                <a:gd name="connsiteX4" fmla="*/ 173903 w 176703"/>
                <a:gd name="connsiteY4" fmla="*/ 225260 h 277930"/>
                <a:gd name="connsiteX5" fmla="*/ 176703 w 176703"/>
                <a:gd name="connsiteY5" fmla="*/ 232406 h 277930"/>
                <a:gd name="connsiteX6" fmla="*/ 88352 w 176703"/>
                <a:gd name="connsiteY6" fmla="*/ 277930 h 277930"/>
                <a:gd name="connsiteX7" fmla="*/ 1 w 176703"/>
                <a:gd name="connsiteY7" fmla="*/ 232406 h 277930"/>
                <a:gd name="connsiteX8" fmla="*/ 1742 w 176703"/>
                <a:gd name="connsiteY8" fmla="*/ 227963 h 277930"/>
                <a:gd name="connsiteX9" fmla="*/ 0 w 176703"/>
                <a:gd name="connsiteY9" fmla="*/ 219335 h 277930"/>
                <a:gd name="connsiteX10" fmla="*/ 0 w 176703"/>
                <a:gd name="connsiteY10" fmla="*/ 48319 h 277930"/>
                <a:gd name="connsiteX11" fmla="*/ 48319 w 176703"/>
                <a:gd name="connsiteY11" fmla="*/ 0 h 277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6703" h="277930">
                  <a:moveTo>
                    <a:pt x="48319" y="0"/>
                  </a:moveTo>
                  <a:lnTo>
                    <a:pt x="126780" y="0"/>
                  </a:lnTo>
                  <a:cubicBezTo>
                    <a:pt x="153466" y="0"/>
                    <a:pt x="175099" y="21633"/>
                    <a:pt x="175099" y="48319"/>
                  </a:cubicBezTo>
                  <a:lnTo>
                    <a:pt x="175099" y="219335"/>
                  </a:lnTo>
                  <a:lnTo>
                    <a:pt x="173903" y="225260"/>
                  </a:lnTo>
                  <a:lnTo>
                    <a:pt x="176703" y="232406"/>
                  </a:lnTo>
                  <a:cubicBezTo>
                    <a:pt x="176703" y="257548"/>
                    <a:pt x="137147" y="277930"/>
                    <a:pt x="88352" y="277930"/>
                  </a:cubicBezTo>
                  <a:cubicBezTo>
                    <a:pt x="39557" y="277930"/>
                    <a:pt x="1" y="257548"/>
                    <a:pt x="1" y="232406"/>
                  </a:cubicBezTo>
                  <a:lnTo>
                    <a:pt x="1742" y="227963"/>
                  </a:lnTo>
                  <a:lnTo>
                    <a:pt x="0" y="219335"/>
                  </a:lnTo>
                  <a:lnTo>
                    <a:pt x="0" y="48319"/>
                  </a:lnTo>
                  <a:cubicBezTo>
                    <a:pt x="0" y="21633"/>
                    <a:pt x="21633" y="0"/>
                    <a:pt x="48319" y="0"/>
                  </a:cubicBezTo>
                  <a:close/>
                </a:path>
              </a:pathLst>
            </a:custGeom>
            <a:solidFill>
              <a:srgbClr val="455560"/>
            </a:solidFill>
            <a:ln w="0">
              <a:noFill/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5DC8E83B-DF4C-3A3D-9B12-69B7300A85FA}"/>
                </a:ext>
              </a:extLst>
            </p:cNvPr>
            <p:cNvSpPr/>
            <p:nvPr/>
          </p:nvSpPr>
          <p:spPr bwMode="auto">
            <a:xfrm>
              <a:off x="6583169" y="5496528"/>
              <a:ext cx="258233" cy="114145"/>
            </a:xfrm>
            <a:prstGeom prst="roundRect">
              <a:avLst>
                <a:gd name="adj" fmla="val 40463"/>
              </a:avLst>
            </a:prstGeom>
            <a:solidFill>
              <a:srgbClr val="455560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ED33B2E-D0DC-759D-11AA-DF9BA5B5278A}"/>
                </a:ext>
              </a:extLst>
            </p:cNvPr>
            <p:cNvSpPr/>
            <p:nvPr/>
          </p:nvSpPr>
          <p:spPr bwMode="auto">
            <a:xfrm>
              <a:off x="6589205" y="5479495"/>
              <a:ext cx="249179" cy="74962"/>
            </a:xfrm>
            <a:prstGeom prst="ellipse">
              <a:avLst/>
            </a:prstGeom>
            <a:solidFill>
              <a:srgbClr val="CDCDCF">
                <a:lumMod val="25000"/>
              </a:srgb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8BD89C0F-50AA-7EBA-C0D1-171DECA55219}"/>
              </a:ext>
            </a:extLst>
          </p:cNvPr>
          <p:cNvSpPr/>
          <p:nvPr/>
        </p:nvSpPr>
        <p:spPr bwMode="auto">
          <a:xfrm>
            <a:off x="6403115" y="2835315"/>
            <a:ext cx="133495" cy="415713"/>
          </a:xfrm>
          <a:prstGeom prst="roundRect">
            <a:avLst>
              <a:gd name="adj" fmla="val 50000"/>
            </a:avLst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9E5B18C-391D-112E-D13A-9AA07CAA4C12}"/>
              </a:ext>
            </a:extLst>
          </p:cNvPr>
          <p:cNvSpPr/>
          <p:nvPr/>
        </p:nvSpPr>
        <p:spPr bwMode="auto">
          <a:xfrm>
            <a:off x="6246132" y="2699134"/>
            <a:ext cx="220876" cy="637182"/>
          </a:xfrm>
          <a:custGeom>
            <a:avLst/>
            <a:gdLst>
              <a:gd name="connsiteX0" fmla="*/ 220337 w 220337"/>
              <a:gd name="connsiteY0" fmla="*/ 0 h 591238"/>
              <a:gd name="connsiteX1" fmla="*/ 220337 w 220337"/>
              <a:gd name="connsiteY1" fmla="*/ 591238 h 591238"/>
              <a:gd name="connsiteX2" fmla="*/ 121185 w 220337"/>
              <a:gd name="connsiteY2" fmla="*/ 591238 h 591238"/>
              <a:gd name="connsiteX3" fmla="*/ 121185 w 220337"/>
              <a:gd name="connsiteY3" fmla="*/ 135874 h 591238"/>
              <a:gd name="connsiteX4" fmla="*/ 0 w 220337"/>
              <a:gd name="connsiteY4" fmla="*/ 135874 h 591238"/>
              <a:gd name="connsiteX5" fmla="*/ 0 w 220337"/>
              <a:gd name="connsiteY5" fmla="*/ 150563 h 591238"/>
              <a:gd name="connsiteX0" fmla="*/ 220337 w 220337"/>
              <a:gd name="connsiteY0" fmla="*/ 0 h 591238"/>
              <a:gd name="connsiteX1" fmla="*/ 220337 w 220337"/>
              <a:gd name="connsiteY1" fmla="*/ 591238 h 591238"/>
              <a:gd name="connsiteX2" fmla="*/ 121185 w 220337"/>
              <a:gd name="connsiteY2" fmla="*/ 591238 h 591238"/>
              <a:gd name="connsiteX3" fmla="*/ 121185 w 220337"/>
              <a:gd name="connsiteY3" fmla="*/ 135874 h 591238"/>
              <a:gd name="connsiteX4" fmla="*/ 0 w 220337"/>
              <a:gd name="connsiteY4" fmla="*/ 135874 h 591238"/>
              <a:gd name="connsiteX5" fmla="*/ 0 w 220337"/>
              <a:gd name="connsiteY5" fmla="*/ 150563 h 591238"/>
              <a:gd name="connsiteX0" fmla="*/ 220337 w 220337"/>
              <a:gd name="connsiteY0" fmla="*/ 0 h 591238"/>
              <a:gd name="connsiteX1" fmla="*/ 220337 w 220337"/>
              <a:gd name="connsiteY1" fmla="*/ 591238 h 591238"/>
              <a:gd name="connsiteX2" fmla="*/ 121185 w 220337"/>
              <a:gd name="connsiteY2" fmla="*/ 591238 h 591238"/>
              <a:gd name="connsiteX3" fmla="*/ 121185 w 220337"/>
              <a:gd name="connsiteY3" fmla="*/ 135874 h 591238"/>
              <a:gd name="connsiteX4" fmla="*/ 0 w 220337"/>
              <a:gd name="connsiteY4" fmla="*/ 135874 h 591238"/>
              <a:gd name="connsiteX5" fmla="*/ 0 w 220337"/>
              <a:gd name="connsiteY5" fmla="*/ 150563 h 591238"/>
              <a:gd name="connsiteX0" fmla="*/ 238699 w 238699"/>
              <a:gd name="connsiteY0" fmla="*/ 0 h 591238"/>
              <a:gd name="connsiteX1" fmla="*/ 238699 w 238699"/>
              <a:gd name="connsiteY1" fmla="*/ 591238 h 591238"/>
              <a:gd name="connsiteX2" fmla="*/ 139547 w 238699"/>
              <a:gd name="connsiteY2" fmla="*/ 591238 h 591238"/>
              <a:gd name="connsiteX3" fmla="*/ 139547 w 238699"/>
              <a:gd name="connsiteY3" fmla="*/ 135874 h 591238"/>
              <a:gd name="connsiteX4" fmla="*/ 18362 w 238699"/>
              <a:gd name="connsiteY4" fmla="*/ 135874 h 591238"/>
              <a:gd name="connsiteX5" fmla="*/ 0 w 238699"/>
              <a:gd name="connsiteY5" fmla="*/ 88134 h 591238"/>
              <a:gd name="connsiteX0" fmla="*/ 220337 w 220337"/>
              <a:gd name="connsiteY0" fmla="*/ 0 h 591238"/>
              <a:gd name="connsiteX1" fmla="*/ 220337 w 220337"/>
              <a:gd name="connsiteY1" fmla="*/ 591238 h 591238"/>
              <a:gd name="connsiteX2" fmla="*/ 121185 w 220337"/>
              <a:gd name="connsiteY2" fmla="*/ 591238 h 591238"/>
              <a:gd name="connsiteX3" fmla="*/ 121185 w 220337"/>
              <a:gd name="connsiteY3" fmla="*/ 135874 h 591238"/>
              <a:gd name="connsiteX4" fmla="*/ 0 w 220337"/>
              <a:gd name="connsiteY4" fmla="*/ 135874 h 591238"/>
              <a:gd name="connsiteX5" fmla="*/ 36723 w 220337"/>
              <a:gd name="connsiteY5" fmla="*/ 51411 h 591238"/>
              <a:gd name="connsiteX0" fmla="*/ 352539 w 352539"/>
              <a:gd name="connsiteY0" fmla="*/ 0 h 591238"/>
              <a:gd name="connsiteX1" fmla="*/ 352539 w 352539"/>
              <a:gd name="connsiteY1" fmla="*/ 591238 h 591238"/>
              <a:gd name="connsiteX2" fmla="*/ 253387 w 352539"/>
              <a:gd name="connsiteY2" fmla="*/ 591238 h 591238"/>
              <a:gd name="connsiteX3" fmla="*/ 253387 w 352539"/>
              <a:gd name="connsiteY3" fmla="*/ 135874 h 591238"/>
              <a:gd name="connsiteX4" fmla="*/ 132202 w 352539"/>
              <a:gd name="connsiteY4" fmla="*/ 135874 h 591238"/>
              <a:gd name="connsiteX5" fmla="*/ 0 w 352539"/>
              <a:gd name="connsiteY5" fmla="*/ 176269 h 591238"/>
              <a:gd name="connsiteX0" fmla="*/ 352539 w 352539"/>
              <a:gd name="connsiteY0" fmla="*/ 0 h 591238"/>
              <a:gd name="connsiteX1" fmla="*/ 352539 w 352539"/>
              <a:gd name="connsiteY1" fmla="*/ 591238 h 591238"/>
              <a:gd name="connsiteX2" fmla="*/ 253387 w 352539"/>
              <a:gd name="connsiteY2" fmla="*/ 591238 h 591238"/>
              <a:gd name="connsiteX3" fmla="*/ 253387 w 352539"/>
              <a:gd name="connsiteY3" fmla="*/ 135874 h 591238"/>
              <a:gd name="connsiteX4" fmla="*/ 132202 w 352539"/>
              <a:gd name="connsiteY4" fmla="*/ 135874 h 591238"/>
              <a:gd name="connsiteX5" fmla="*/ 0 w 352539"/>
              <a:gd name="connsiteY5" fmla="*/ 176269 h 591238"/>
              <a:gd name="connsiteX0" fmla="*/ 352539 w 352539"/>
              <a:gd name="connsiteY0" fmla="*/ 0 h 591238"/>
              <a:gd name="connsiteX1" fmla="*/ 352539 w 352539"/>
              <a:gd name="connsiteY1" fmla="*/ 591238 h 591238"/>
              <a:gd name="connsiteX2" fmla="*/ 253387 w 352539"/>
              <a:gd name="connsiteY2" fmla="*/ 591238 h 591238"/>
              <a:gd name="connsiteX3" fmla="*/ 253387 w 352539"/>
              <a:gd name="connsiteY3" fmla="*/ 135874 h 591238"/>
              <a:gd name="connsiteX4" fmla="*/ 132202 w 352539"/>
              <a:gd name="connsiteY4" fmla="*/ 135874 h 591238"/>
              <a:gd name="connsiteX5" fmla="*/ 0 w 352539"/>
              <a:gd name="connsiteY5" fmla="*/ 176269 h 591238"/>
              <a:gd name="connsiteX0" fmla="*/ 220337 w 220337"/>
              <a:gd name="connsiteY0" fmla="*/ 0 h 591238"/>
              <a:gd name="connsiteX1" fmla="*/ 220337 w 220337"/>
              <a:gd name="connsiteY1" fmla="*/ 591238 h 591238"/>
              <a:gd name="connsiteX2" fmla="*/ 121185 w 220337"/>
              <a:gd name="connsiteY2" fmla="*/ 591238 h 591238"/>
              <a:gd name="connsiteX3" fmla="*/ 121185 w 220337"/>
              <a:gd name="connsiteY3" fmla="*/ 135874 h 591238"/>
              <a:gd name="connsiteX4" fmla="*/ 0 w 220337"/>
              <a:gd name="connsiteY4" fmla="*/ 135874 h 591238"/>
              <a:gd name="connsiteX0" fmla="*/ 220337 w 220337"/>
              <a:gd name="connsiteY0" fmla="*/ 0 h 591238"/>
              <a:gd name="connsiteX1" fmla="*/ 220337 w 220337"/>
              <a:gd name="connsiteY1" fmla="*/ 591238 h 591238"/>
              <a:gd name="connsiteX2" fmla="*/ 121185 w 220337"/>
              <a:gd name="connsiteY2" fmla="*/ 591238 h 591238"/>
              <a:gd name="connsiteX3" fmla="*/ 121185 w 220337"/>
              <a:gd name="connsiteY3" fmla="*/ 135874 h 591238"/>
              <a:gd name="connsiteX4" fmla="*/ 0 w 220337"/>
              <a:gd name="connsiteY4" fmla="*/ 135874 h 591238"/>
              <a:gd name="connsiteX0" fmla="*/ 220337 w 220337"/>
              <a:gd name="connsiteY0" fmla="*/ 0 h 591238"/>
              <a:gd name="connsiteX1" fmla="*/ 220337 w 220337"/>
              <a:gd name="connsiteY1" fmla="*/ 591238 h 591238"/>
              <a:gd name="connsiteX2" fmla="*/ 121185 w 220337"/>
              <a:gd name="connsiteY2" fmla="*/ 591238 h 591238"/>
              <a:gd name="connsiteX3" fmla="*/ 121185 w 220337"/>
              <a:gd name="connsiteY3" fmla="*/ 135874 h 591238"/>
              <a:gd name="connsiteX4" fmla="*/ 0 w 220337"/>
              <a:gd name="connsiteY4" fmla="*/ 161580 h 591238"/>
              <a:gd name="connsiteX0" fmla="*/ 220769 w 220769"/>
              <a:gd name="connsiteY0" fmla="*/ 0 h 591238"/>
              <a:gd name="connsiteX1" fmla="*/ 220769 w 220769"/>
              <a:gd name="connsiteY1" fmla="*/ 591238 h 591238"/>
              <a:gd name="connsiteX2" fmla="*/ 121617 w 220769"/>
              <a:gd name="connsiteY2" fmla="*/ 591238 h 591238"/>
              <a:gd name="connsiteX3" fmla="*/ 121617 w 220769"/>
              <a:gd name="connsiteY3" fmla="*/ 135874 h 591238"/>
              <a:gd name="connsiteX4" fmla="*/ 432 w 220769"/>
              <a:gd name="connsiteY4" fmla="*/ 161580 h 591238"/>
              <a:gd name="connsiteX0" fmla="*/ 220769 w 220769"/>
              <a:gd name="connsiteY0" fmla="*/ 0 h 622248"/>
              <a:gd name="connsiteX1" fmla="*/ 220769 w 220769"/>
              <a:gd name="connsiteY1" fmla="*/ 591238 h 622248"/>
              <a:gd name="connsiteX2" fmla="*/ 121617 w 220769"/>
              <a:gd name="connsiteY2" fmla="*/ 591238 h 622248"/>
              <a:gd name="connsiteX3" fmla="*/ 121617 w 220769"/>
              <a:gd name="connsiteY3" fmla="*/ 135874 h 622248"/>
              <a:gd name="connsiteX4" fmla="*/ 432 w 220769"/>
              <a:gd name="connsiteY4" fmla="*/ 161580 h 622248"/>
              <a:gd name="connsiteX0" fmla="*/ 220769 w 220769"/>
              <a:gd name="connsiteY0" fmla="*/ 0 h 633261"/>
              <a:gd name="connsiteX1" fmla="*/ 220769 w 220769"/>
              <a:gd name="connsiteY1" fmla="*/ 591238 h 633261"/>
              <a:gd name="connsiteX2" fmla="*/ 121617 w 220769"/>
              <a:gd name="connsiteY2" fmla="*/ 591238 h 633261"/>
              <a:gd name="connsiteX3" fmla="*/ 121617 w 220769"/>
              <a:gd name="connsiteY3" fmla="*/ 135874 h 633261"/>
              <a:gd name="connsiteX4" fmla="*/ 432 w 220769"/>
              <a:gd name="connsiteY4" fmla="*/ 161580 h 633261"/>
              <a:gd name="connsiteX0" fmla="*/ 220769 w 220769"/>
              <a:gd name="connsiteY0" fmla="*/ 0 h 634459"/>
              <a:gd name="connsiteX1" fmla="*/ 220769 w 220769"/>
              <a:gd name="connsiteY1" fmla="*/ 591238 h 634459"/>
              <a:gd name="connsiteX2" fmla="*/ 121617 w 220769"/>
              <a:gd name="connsiteY2" fmla="*/ 591238 h 634459"/>
              <a:gd name="connsiteX3" fmla="*/ 121617 w 220769"/>
              <a:gd name="connsiteY3" fmla="*/ 135874 h 634459"/>
              <a:gd name="connsiteX4" fmla="*/ 432 w 220769"/>
              <a:gd name="connsiteY4" fmla="*/ 161580 h 634459"/>
              <a:gd name="connsiteX0" fmla="*/ 220769 w 220769"/>
              <a:gd name="connsiteY0" fmla="*/ 0 h 637498"/>
              <a:gd name="connsiteX1" fmla="*/ 220769 w 220769"/>
              <a:gd name="connsiteY1" fmla="*/ 591238 h 637498"/>
              <a:gd name="connsiteX2" fmla="*/ 121617 w 220769"/>
              <a:gd name="connsiteY2" fmla="*/ 591238 h 637498"/>
              <a:gd name="connsiteX3" fmla="*/ 121617 w 220769"/>
              <a:gd name="connsiteY3" fmla="*/ 135874 h 637498"/>
              <a:gd name="connsiteX4" fmla="*/ 432 w 220769"/>
              <a:gd name="connsiteY4" fmla="*/ 161580 h 637498"/>
              <a:gd name="connsiteX0" fmla="*/ 220769 w 220769"/>
              <a:gd name="connsiteY0" fmla="*/ 0 h 635973"/>
              <a:gd name="connsiteX1" fmla="*/ 220769 w 220769"/>
              <a:gd name="connsiteY1" fmla="*/ 591238 h 635973"/>
              <a:gd name="connsiteX2" fmla="*/ 121617 w 220769"/>
              <a:gd name="connsiteY2" fmla="*/ 591238 h 635973"/>
              <a:gd name="connsiteX3" fmla="*/ 121617 w 220769"/>
              <a:gd name="connsiteY3" fmla="*/ 135874 h 635973"/>
              <a:gd name="connsiteX4" fmla="*/ 432 w 220769"/>
              <a:gd name="connsiteY4" fmla="*/ 161580 h 635973"/>
              <a:gd name="connsiteX0" fmla="*/ 220769 w 221171"/>
              <a:gd name="connsiteY0" fmla="*/ 0 h 642274"/>
              <a:gd name="connsiteX1" fmla="*/ 220769 w 221171"/>
              <a:gd name="connsiteY1" fmla="*/ 591238 h 642274"/>
              <a:gd name="connsiteX2" fmla="*/ 121617 w 221171"/>
              <a:gd name="connsiteY2" fmla="*/ 591238 h 642274"/>
              <a:gd name="connsiteX3" fmla="*/ 121617 w 221171"/>
              <a:gd name="connsiteY3" fmla="*/ 135874 h 642274"/>
              <a:gd name="connsiteX4" fmla="*/ 432 w 221171"/>
              <a:gd name="connsiteY4" fmla="*/ 161580 h 642274"/>
              <a:gd name="connsiteX0" fmla="*/ 220769 w 220876"/>
              <a:gd name="connsiteY0" fmla="*/ 0 h 637182"/>
              <a:gd name="connsiteX1" fmla="*/ 220769 w 220876"/>
              <a:gd name="connsiteY1" fmla="*/ 591238 h 637182"/>
              <a:gd name="connsiteX2" fmla="*/ 121617 w 220876"/>
              <a:gd name="connsiteY2" fmla="*/ 591238 h 637182"/>
              <a:gd name="connsiteX3" fmla="*/ 121617 w 220876"/>
              <a:gd name="connsiteY3" fmla="*/ 135874 h 637182"/>
              <a:gd name="connsiteX4" fmla="*/ 432 w 220876"/>
              <a:gd name="connsiteY4" fmla="*/ 161580 h 63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876" h="637182">
                <a:moveTo>
                  <a:pt x="220769" y="0"/>
                </a:moveTo>
                <a:lnTo>
                  <a:pt x="220769" y="591238"/>
                </a:lnTo>
                <a:cubicBezTo>
                  <a:pt x="224440" y="638978"/>
                  <a:pt x="132634" y="664683"/>
                  <a:pt x="121617" y="591238"/>
                </a:cubicBezTo>
                <a:lnTo>
                  <a:pt x="121617" y="135874"/>
                </a:lnTo>
                <a:cubicBezTo>
                  <a:pt x="81221" y="47739"/>
                  <a:pt x="-6912" y="80789"/>
                  <a:pt x="432" y="161580"/>
                </a:cubicBezTo>
              </a:path>
            </a:pathLst>
          </a:custGeom>
          <a:noFill/>
          <a:ln w="28575">
            <a:solidFill>
              <a:srgbClr val="E1471D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BB6E433-A53A-D130-CCBF-0B1250365FDE}"/>
              </a:ext>
            </a:extLst>
          </p:cNvPr>
          <p:cNvGrpSpPr/>
          <p:nvPr/>
        </p:nvGrpSpPr>
        <p:grpSpPr>
          <a:xfrm>
            <a:off x="6203954" y="3162242"/>
            <a:ext cx="101366" cy="830588"/>
            <a:chOff x="6203954" y="3162242"/>
            <a:chExt cx="101366" cy="830588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1B14200E-1A4A-D05B-1E0A-FC5610CA595E}"/>
                </a:ext>
              </a:extLst>
            </p:cNvPr>
            <p:cNvSpPr/>
            <p:nvPr/>
          </p:nvSpPr>
          <p:spPr bwMode="auto">
            <a:xfrm>
              <a:off x="6203954" y="3162242"/>
              <a:ext cx="101366" cy="236219"/>
            </a:xfrm>
            <a:prstGeom prst="roundRect">
              <a:avLst>
                <a:gd name="adj" fmla="val 50000"/>
              </a:avLst>
            </a:prstGeom>
            <a:solidFill>
              <a:srgbClr val="D0F0EE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DC749A56-CAFF-8606-E5E7-C624544794B3}"/>
                </a:ext>
              </a:extLst>
            </p:cNvPr>
            <p:cNvSpPr/>
            <p:nvPr/>
          </p:nvSpPr>
          <p:spPr bwMode="auto">
            <a:xfrm>
              <a:off x="6203954" y="3392948"/>
              <a:ext cx="101366" cy="189182"/>
            </a:xfrm>
            <a:prstGeom prst="roundRect">
              <a:avLst>
                <a:gd name="adj" fmla="val 50000"/>
              </a:avLst>
            </a:prstGeom>
            <a:solidFill>
              <a:srgbClr val="D0F0EE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0035A6B-6E45-3D31-8225-162B956B194C}"/>
                </a:ext>
              </a:extLst>
            </p:cNvPr>
            <p:cNvCxnSpPr>
              <a:cxnSpLocks/>
              <a:endCxn id="45" idx="0"/>
            </p:cNvCxnSpPr>
            <p:nvPr/>
          </p:nvCxnSpPr>
          <p:spPr bwMode="auto">
            <a:xfrm flipH="1">
              <a:off x="6255789" y="3585839"/>
              <a:ext cx="940" cy="406991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91A6204F-9A10-EDA0-E884-2FAA139286A6}"/>
              </a:ext>
            </a:extLst>
          </p:cNvPr>
          <p:cNvSpPr/>
          <p:nvPr/>
        </p:nvSpPr>
        <p:spPr bwMode="auto">
          <a:xfrm>
            <a:off x="6187026" y="2845806"/>
            <a:ext cx="133495" cy="415713"/>
          </a:xfrm>
          <a:prstGeom prst="roundRect">
            <a:avLst>
              <a:gd name="adj" fmla="val 50000"/>
            </a:avLst>
          </a:prstGeom>
          <a:solidFill>
            <a:srgbClr val="E1471D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C16BB11-8959-2264-63C2-89C38D7C1A79}"/>
              </a:ext>
            </a:extLst>
          </p:cNvPr>
          <p:cNvGrpSpPr/>
          <p:nvPr/>
        </p:nvGrpSpPr>
        <p:grpSpPr>
          <a:xfrm>
            <a:off x="4668697" y="4807337"/>
            <a:ext cx="706147" cy="101367"/>
            <a:chOff x="4668697" y="4811009"/>
            <a:chExt cx="706147" cy="101367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DE780916-2A1B-264B-BD21-251C6296898C}"/>
                </a:ext>
              </a:extLst>
            </p:cNvPr>
            <p:cNvSpPr/>
            <p:nvPr/>
          </p:nvSpPr>
          <p:spPr bwMode="auto">
            <a:xfrm rot="16200000">
              <a:off x="4864049" y="4767102"/>
              <a:ext cx="101366" cy="189182"/>
            </a:xfrm>
            <a:prstGeom prst="roundRect">
              <a:avLst>
                <a:gd name="adj" fmla="val 50000"/>
              </a:avLst>
            </a:prstGeom>
            <a:solidFill>
              <a:srgbClr val="D0F0EE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E7319D0-4DCB-2FCE-9C18-7249799665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13032" y="4861692"/>
              <a:ext cx="361812" cy="0"/>
            </a:xfrm>
            <a:prstGeom prst="line">
              <a:avLst/>
            </a:prstGeom>
            <a:grp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781FB96-E2A1-F082-DFC6-02DCCB24E9A4}"/>
                </a:ext>
              </a:extLst>
            </p:cNvPr>
            <p:cNvSpPr/>
            <p:nvPr/>
          </p:nvSpPr>
          <p:spPr bwMode="auto">
            <a:xfrm rot="16200000">
              <a:off x="4702410" y="4777296"/>
              <a:ext cx="101367" cy="168793"/>
            </a:xfrm>
            <a:custGeom>
              <a:avLst/>
              <a:gdLst>
                <a:gd name="connsiteX0" fmla="*/ 101367 w 101367"/>
                <a:gd name="connsiteY0" fmla="*/ 0 h 168793"/>
                <a:gd name="connsiteX1" fmla="*/ 101367 w 101367"/>
                <a:gd name="connsiteY1" fmla="*/ 118110 h 168793"/>
                <a:gd name="connsiteX2" fmla="*/ 50684 w 101367"/>
                <a:gd name="connsiteY2" fmla="*/ 168793 h 168793"/>
                <a:gd name="connsiteX3" fmla="*/ 0 w 101367"/>
                <a:gd name="connsiteY3" fmla="*/ 118110 h 168793"/>
                <a:gd name="connsiteX4" fmla="*/ 0 w 101367"/>
                <a:gd name="connsiteY4" fmla="*/ 0 h 168793"/>
                <a:gd name="connsiteX5" fmla="*/ 50684 w 101367"/>
                <a:gd name="connsiteY5" fmla="*/ 50683 h 168793"/>
                <a:gd name="connsiteX6" fmla="*/ 101367 w 101367"/>
                <a:gd name="connsiteY6" fmla="*/ 0 h 168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367" h="168793">
                  <a:moveTo>
                    <a:pt x="101367" y="0"/>
                  </a:moveTo>
                  <a:lnTo>
                    <a:pt x="101367" y="118110"/>
                  </a:lnTo>
                  <a:cubicBezTo>
                    <a:pt x="101367" y="146101"/>
                    <a:pt x="78675" y="168793"/>
                    <a:pt x="50684" y="168793"/>
                  </a:cubicBezTo>
                  <a:cubicBezTo>
                    <a:pt x="22693" y="168793"/>
                    <a:pt x="0" y="146101"/>
                    <a:pt x="0" y="118110"/>
                  </a:cubicBezTo>
                  <a:lnTo>
                    <a:pt x="0" y="0"/>
                  </a:lnTo>
                  <a:cubicBezTo>
                    <a:pt x="0" y="27991"/>
                    <a:pt x="22693" y="50683"/>
                    <a:pt x="50684" y="50683"/>
                  </a:cubicBezTo>
                  <a:cubicBezTo>
                    <a:pt x="78675" y="50683"/>
                    <a:pt x="101367" y="27991"/>
                    <a:pt x="101367" y="0"/>
                  </a:cubicBezTo>
                  <a:close/>
                </a:path>
              </a:pathLst>
            </a:custGeom>
            <a:solidFill>
              <a:srgbClr val="D0F0EE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A5B3F1D-0739-D67B-79EE-52D16083090C}"/>
              </a:ext>
            </a:extLst>
          </p:cNvPr>
          <p:cNvGrpSpPr/>
          <p:nvPr/>
        </p:nvGrpSpPr>
        <p:grpSpPr>
          <a:xfrm>
            <a:off x="3828970" y="4959700"/>
            <a:ext cx="409205" cy="47050"/>
            <a:chOff x="3828970" y="4959700"/>
            <a:chExt cx="409205" cy="47050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FF11971-9FC9-34D2-6D03-251D2580D0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8970" y="4959700"/>
              <a:ext cx="409205" cy="0"/>
            </a:xfrm>
            <a:prstGeom prst="line">
              <a:avLst/>
            </a:prstGeom>
            <a:noFill/>
            <a:ln w="28575" cap="flat" cmpd="sng" algn="ctr">
              <a:solidFill>
                <a:srgbClr val="E1471D">
                  <a:lumMod val="60000"/>
                  <a:lumOff val="4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B8FBE63-EE37-437E-D9F5-43C4F74E2E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8970" y="5006750"/>
              <a:ext cx="409205" cy="0"/>
            </a:xfrm>
            <a:prstGeom prst="line">
              <a:avLst/>
            </a:prstGeom>
            <a:noFill/>
            <a:ln w="28575" cap="flat" cmpd="sng" algn="ctr">
              <a:solidFill>
                <a:srgbClr val="E1471D">
                  <a:lumMod val="60000"/>
                  <a:lumOff val="4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6AADA10-2C2A-7986-6002-6B16BF0F6C86}"/>
              </a:ext>
            </a:extLst>
          </p:cNvPr>
          <p:cNvGrpSpPr/>
          <p:nvPr/>
        </p:nvGrpSpPr>
        <p:grpSpPr>
          <a:xfrm rot="16200000">
            <a:off x="4351074" y="4605371"/>
            <a:ext cx="262717" cy="621441"/>
            <a:chOff x="9634220" y="2628901"/>
            <a:chExt cx="613673" cy="145160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9996ED3-158C-99AA-C22F-395E671A221F}"/>
                </a:ext>
              </a:extLst>
            </p:cNvPr>
            <p:cNvSpPr/>
            <p:nvPr/>
          </p:nvSpPr>
          <p:spPr bwMode="auto">
            <a:xfrm>
              <a:off x="9644901" y="2717800"/>
              <a:ext cx="228600" cy="497757"/>
            </a:xfrm>
            <a:custGeom>
              <a:avLst/>
              <a:gdLst>
                <a:gd name="connsiteX0" fmla="*/ 158534 w 228600"/>
                <a:gd name="connsiteY0" fmla="*/ 0 h 497757"/>
                <a:gd name="connsiteX1" fmla="*/ 177712 w 228600"/>
                <a:gd name="connsiteY1" fmla="*/ 0 h 497757"/>
                <a:gd name="connsiteX2" fmla="*/ 175374 w 228600"/>
                <a:gd name="connsiteY2" fmla="*/ 11581 h 497757"/>
                <a:gd name="connsiteX3" fmla="*/ 227731 w 228600"/>
                <a:gd name="connsiteY3" fmla="*/ 90569 h 497757"/>
                <a:gd name="connsiteX4" fmla="*/ 228600 w 228600"/>
                <a:gd name="connsiteY4" fmla="*/ 90745 h 497757"/>
                <a:gd name="connsiteX5" fmla="*/ 228600 w 228600"/>
                <a:gd name="connsiteY5" fmla="*/ 459656 h 497757"/>
                <a:gd name="connsiteX6" fmla="*/ 190499 w 228600"/>
                <a:gd name="connsiteY6" fmla="*/ 497757 h 497757"/>
                <a:gd name="connsiteX7" fmla="*/ 38101 w 228600"/>
                <a:gd name="connsiteY7" fmla="*/ 497757 h 497757"/>
                <a:gd name="connsiteX8" fmla="*/ 0 w 228600"/>
                <a:gd name="connsiteY8" fmla="*/ 459656 h 497757"/>
                <a:gd name="connsiteX9" fmla="*/ 0 w 228600"/>
                <a:gd name="connsiteY9" fmla="*/ 56896 h 497757"/>
                <a:gd name="connsiteX10" fmla="*/ 16332 w 228600"/>
                <a:gd name="connsiteY10" fmla="*/ 81121 h 497757"/>
                <a:gd name="connsiteX11" fmla="*/ 76949 w 228600"/>
                <a:gd name="connsiteY11" fmla="*/ 106229 h 497757"/>
                <a:gd name="connsiteX12" fmla="*/ 162674 w 228600"/>
                <a:gd name="connsiteY12" fmla="*/ 20504 h 497757"/>
                <a:gd name="connsiteX13" fmla="*/ 158534 w 228600"/>
                <a:gd name="connsiteY13" fmla="*/ 0 h 49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00" h="497757">
                  <a:moveTo>
                    <a:pt x="158534" y="0"/>
                  </a:moveTo>
                  <a:lnTo>
                    <a:pt x="177712" y="0"/>
                  </a:lnTo>
                  <a:lnTo>
                    <a:pt x="175374" y="11581"/>
                  </a:lnTo>
                  <a:cubicBezTo>
                    <a:pt x="175374" y="47090"/>
                    <a:pt x="196963" y="77556"/>
                    <a:pt x="227731" y="90569"/>
                  </a:cubicBezTo>
                  <a:lnTo>
                    <a:pt x="228600" y="90745"/>
                  </a:lnTo>
                  <a:lnTo>
                    <a:pt x="228600" y="459656"/>
                  </a:lnTo>
                  <a:cubicBezTo>
                    <a:pt x="228600" y="480699"/>
                    <a:pt x="211542" y="497757"/>
                    <a:pt x="190499" y="497757"/>
                  </a:cubicBezTo>
                  <a:lnTo>
                    <a:pt x="38101" y="497757"/>
                  </a:lnTo>
                  <a:cubicBezTo>
                    <a:pt x="17058" y="497757"/>
                    <a:pt x="0" y="480699"/>
                    <a:pt x="0" y="459656"/>
                  </a:cubicBezTo>
                  <a:lnTo>
                    <a:pt x="0" y="56896"/>
                  </a:lnTo>
                  <a:lnTo>
                    <a:pt x="16332" y="81121"/>
                  </a:lnTo>
                  <a:cubicBezTo>
                    <a:pt x="31845" y="96634"/>
                    <a:pt x="53277" y="106229"/>
                    <a:pt x="76949" y="106229"/>
                  </a:cubicBezTo>
                  <a:cubicBezTo>
                    <a:pt x="124294" y="106229"/>
                    <a:pt x="162674" y="67849"/>
                    <a:pt x="162674" y="20504"/>
                  </a:cubicBezTo>
                  <a:lnTo>
                    <a:pt x="158534" y="0"/>
                  </a:lnTo>
                  <a:close/>
                </a:path>
              </a:pathLst>
            </a:custGeom>
            <a:solidFill>
              <a:srgbClr val="E1471D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D2C2F86-ECFD-85A2-82E5-19A6883FF16F}"/>
                </a:ext>
              </a:extLst>
            </p:cNvPr>
            <p:cNvSpPr/>
            <p:nvPr/>
          </p:nvSpPr>
          <p:spPr bwMode="auto">
            <a:xfrm>
              <a:off x="9748520" y="2628901"/>
              <a:ext cx="379730" cy="692150"/>
            </a:xfrm>
            <a:custGeom>
              <a:avLst/>
              <a:gdLst>
                <a:gd name="connsiteX0" fmla="*/ 368300 w 368300"/>
                <a:gd name="connsiteY0" fmla="*/ 184150 h 692150"/>
                <a:gd name="connsiteX1" fmla="*/ 292100 w 368300"/>
                <a:gd name="connsiteY1" fmla="*/ 0 h 692150"/>
                <a:gd name="connsiteX2" fmla="*/ 177800 w 368300"/>
                <a:gd name="connsiteY2" fmla="*/ 114300 h 692150"/>
                <a:gd name="connsiteX3" fmla="*/ 177800 w 368300"/>
                <a:gd name="connsiteY3" fmla="*/ 603250 h 692150"/>
                <a:gd name="connsiteX4" fmla="*/ 95250 w 368300"/>
                <a:gd name="connsiteY4" fmla="*/ 692150 h 692150"/>
                <a:gd name="connsiteX5" fmla="*/ 0 w 368300"/>
                <a:gd name="connsiteY5" fmla="*/ 590550 h 692150"/>
                <a:gd name="connsiteX0" fmla="*/ 368300 w 368300"/>
                <a:gd name="connsiteY0" fmla="*/ 184150 h 692150"/>
                <a:gd name="connsiteX1" fmla="*/ 292100 w 368300"/>
                <a:gd name="connsiteY1" fmla="*/ 0 h 692150"/>
                <a:gd name="connsiteX2" fmla="*/ 177800 w 368300"/>
                <a:gd name="connsiteY2" fmla="*/ 114300 h 692150"/>
                <a:gd name="connsiteX3" fmla="*/ 177800 w 368300"/>
                <a:gd name="connsiteY3" fmla="*/ 603250 h 692150"/>
                <a:gd name="connsiteX4" fmla="*/ 95250 w 368300"/>
                <a:gd name="connsiteY4" fmla="*/ 692150 h 692150"/>
                <a:gd name="connsiteX5" fmla="*/ 0 w 368300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90660 h 698660"/>
                <a:gd name="connsiteX1" fmla="*/ 292696 w 368896"/>
                <a:gd name="connsiteY1" fmla="*/ 6510 h 698660"/>
                <a:gd name="connsiteX2" fmla="*/ 178396 w 368896"/>
                <a:gd name="connsiteY2" fmla="*/ 120810 h 698660"/>
                <a:gd name="connsiteX3" fmla="*/ 178396 w 368896"/>
                <a:gd name="connsiteY3" fmla="*/ 609760 h 698660"/>
                <a:gd name="connsiteX4" fmla="*/ 95846 w 368896"/>
                <a:gd name="connsiteY4" fmla="*/ 698660 h 698660"/>
                <a:gd name="connsiteX5" fmla="*/ 596 w 368896"/>
                <a:gd name="connsiteY5" fmla="*/ 597060 h 698660"/>
                <a:gd name="connsiteX0" fmla="*/ 368896 w 368896"/>
                <a:gd name="connsiteY0" fmla="*/ 184637 h 692637"/>
                <a:gd name="connsiteX1" fmla="*/ 292696 w 368896"/>
                <a:gd name="connsiteY1" fmla="*/ 487 h 692637"/>
                <a:gd name="connsiteX2" fmla="*/ 178396 w 368896"/>
                <a:gd name="connsiteY2" fmla="*/ 114787 h 692637"/>
                <a:gd name="connsiteX3" fmla="*/ 178396 w 368896"/>
                <a:gd name="connsiteY3" fmla="*/ 603737 h 692637"/>
                <a:gd name="connsiteX4" fmla="*/ 95846 w 368896"/>
                <a:gd name="connsiteY4" fmla="*/ 692637 h 692637"/>
                <a:gd name="connsiteX5" fmla="*/ 596 w 368896"/>
                <a:gd name="connsiteY5" fmla="*/ 591037 h 692637"/>
                <a:gd name="connsiteX0" fmla="*/ 368896 w 368896"/>
                <a:gd name="connsiteY0" fmla="*/ 185826 h 693826"/>
                <a:gd name="connsiteX1" fmla="*/ 292696 w 368896"/>
                <a:gd name="connsiteY1" fmla="*/ 1676 h 693826"/>
                <a:gd name="connsiteX2" fmla="*/ 178396 w 368896"/>
                <a:gd name="connsiteY2" fmla="*/ 115976 h 693826"/>
                <a:gd name="connsiteX3" fmla="*/ 178396 w 368896"/>
                <a:gd name="connsiteY3" fmla="*/ 604926 h 693826"/>
                <a:gd name="connsiteX4" fmla="*/ 95846 w 368896"/>
                <a:gd name="connsiteY4" fmla="*/ 693826 h 693826"/>
                <a:gd name="connsiteX5" fmla="*/ 596 w 368896"/>
                <a:gd name="connsiteY5" fmla="*/ 592226 h 693826"/>
                <a:gd name="connsiteX0" fmla="*/ 368896 w 381801"/>
                <a:gd name="connsiteY0" fmla="*/ 185715 h 693715"/>
                <a:gd name="connsiteX1" fmla="*/ 292696 w 381801"/>
                <a:gd name="connsiteY1" fmla="*/ 1565 h 693715"/>
                <a:gd name="connsiteX2" fmla="*/ 178396 w 381801"/>
                <a:gd name="connsiteY2" fmla="*/ 115865 h 693715"/>
                <a:gd name="connsiteX3" fmla="*/ 178396 w 381801"/>
                <a:gd name="connsiteY3" fmla="*/ 604815 h 693715"/>
                <a:gd name="connsiteX4" fmla="*/ 95846 w 381801"/>
                <a:gd name="connsiteY4" fmla="*/ 693715 h 693715"/>
                <a:gd name="connsiteX5" fmla="*/ 596 w 381801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69684"/>
                <a:gd name="connsiteY0" fmla="*/ 185715 h 693715"/>
                <a:gd name="connsiteX1" fmla="*/ 266026 w 369684"/>
                <a:gd name="connsiteY1" fmla="*/ 1565 h 693715"/>
                <a:gd name="connsiteX2" fmla="*/ 178396 w 369684"/>
                <a:gd name="connsiteY2" fmla="*/ 115865 h 693715"/>
                <a:gd name="connsiteX3" fmla="*/ 178396 w 369684"/>
                <a:gd name="connsiteY3" fmla="*/ 604815 h 693715"/>
                <a:gd name="connsiteX4" fmla="*/ 95846 w 369684"/>
                <a:gd name="connsiteY4" fmla="*/ 693715 h 693715"/>
                <a:gd name="connsiteX5" fmla="*/ 596 w 369684"/>
                <a:gd name="connsiteY5" fmla="*/ 592115 h 693715"/>
                <a:gd name="connsiteX0" fmla="*/ 368896 w 371429"/>
                <a:gd name="connsiteY0" fmla="*/ 184658 h 692658"/>
                <a:gd name="connsiteX1" fmla="*/ 266026 w 371429"/>
                <a:gd name="connsiteY1" fmla="*/ 508 h 692658"/>
                <a:gd name="connsiteX2" fmla="*/ 178396 w 371429"/>
                <a:gd name="connsiteY2" fmla="*/ 114808 h 692658"/>
                <a:gd name="connsiteX3" fmla="*/ 178396 w 371429"/>
                <a:gd name="connsiteY3" fmla="*/ 603758 h 692658"/>
                <a:gd name="connsiteX4" fmla="*/ 95846 w 371429"/>
                <a:gd name="connsiteY4" fmla="*/ 692658 h 692658"/>
                <a:gd name="connsiteX5" fmla="*/ 596 w 371429"/>
                <a:gd name="connsiteY5" fmla="*/ 591058 h 692658"/>
                <a:gd name="connsiteX0" fmla="*/ 368896 w 371429"/>
                <a:gd name="connsiteY0" fmla="*/ 184150 h 692150"/>
                <a:gd name="connsiteX1" fmla="*/ 266026 w 371429"/>
                <a:gd name="connsiteY1" fmla="*/ 0 h 692150"/>
                <a:gd name="connsiteX2" fmla="*/ 178396 w 371429"/>
                <a:gd name="connsiteY2" fmla="*/ 114300 h 692150"/>
                <a:gd name="connsiteX3" fmla="*/ 178396 w 371429"/>
                <a:gd name="connsiteY3" fmla="*/ 603250 h 692150"/>
                <a:gd name="connsiteX4" fmla="*/ 95846 w 371429"/>
                <a:gd name="connsiteY4" fmla="*/ 692150 h 692150"/>
                <a:gd name="connsiteX5" fmla="*/ 596 w 371429"/>
                <a:gd name="connsiteY5" fmla="*/ 590550 h 692150"/>
                <a:gd name="connsiteX0" fmla="*/ 368896 w 368896"/>
                <a:gd name="connsiteY0" fmla="*/ 184150 h 692150"/>
                <a:gd name="connsiteX1" fmla="*/ 26602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80016 w 380016"/>
                <a:gd name="connsiteY0" fmla="*/ 184150 h 692150"/>
                <a:gd name="connsiteX1" fmla="*/ 277146 w 380016"/>
                <a:gd name="connsiteY1" fmla="*/ 0 h 692150"/>
                <a:gd name="connsiteX2" fmla="*/ 189516 w 380016"/>
                <a:gd name="connsiteY2" fmla="*/ 114300 h 692150"/>
                <a:gd name="connsiteX3" fmla="*/ 189516 w 380016"/>
                <a:gd name="connsiteY3" fmla="*/ 603250 h 692150"/>
                <a:gd name="connsiteX4" fmla="*/ 106966 w 380016"/>
                <a:gd name="connsiteY4" fmla="*/ 692150 h 692150"/>
                <a:gd name="connsiteX5" fmla="*/ 286 w 380016"/>
                <a:gd name="connsiteY5" fmla="*/ 590550 h 692150"/>
                <a:gd name="connsiteX0" fmla="*/ 379730 w 379730"/>
                <a:gd name="connsiteY0" fmla="*/ 184150 h 692150"/>
                <a:gd name="connsiteX1" fmla="*/ 276860 w 379730"/>
                <a:gd name="connsiteY1" fmla="*/ 0 h 692150"/>
                <a:gd name="connsiteX2" fmla="*/ 189230 w 379730"/>
                <a:gd name="connsiteY2" fmla="*/ 114300 h 692150"/>
                <a:gd name="connsiteX3" fmla="*/ 189230 w 379730"/>
                <a:gd name="connsiteY3" fmla="*/ 603250 h 692150"/>
                <a:gd name="connsiteX4" fmla="*/ 106680 w 379730"/>
                <a:gd name="connsiteY4" fmla="*/ 692150 h 692150"/>
                <a:gd name="connsiteX5" fmla="*/ 0 w 379730"/>
                <a:gd name="connsiteY5" fmla="*/ 590550 h 69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730" h="692150">
                  <a:moveTo>
                    <a:pt x="379730" y="184150"/>
                  </a:moveTo>
                  <a:cubicBezTo>
                    <a:pt x="377190" y="126577"/>
                    <a:pt x="393700" y="423"/>
                    <a:pt x="276860" y="0"/>
                  </a:cubicBezTo>
                  <a:cubicBezTo>
                    <a:pt x="196850" y="19050"/>
                    <a:pt x="193040" y="72390"/>
                    <a:pt x="189230" y="114300"/>
                  </a:cubicBezTo>
                  <a:lnTo>
                    <a:pt x="189230" y="603250"/>
                  </a:lnTo>
                  <a:cubicBezTo>
                    <a:pt x="184573" y="682413"/>
                    <a:pt x="130387" y="685377"/>
                    <a:pt x="106680" y="692150"/>
                  </a:cubicBezTo>
                  <a:cubicBezTo>
                    <a:pt x="10160" y="681143"/>
                    <a:pt x="8890" y="639657"/>
                    <a:pt x="0" y="590550"/>
                  </a:cubicBezTo>
                </a:path>
              </a:pathLst>
            </a:custGeom>
            <a:noFill/>
            <a:ln w="28575">
              <a:solidFill>
                <a:srgbClr val="E1471D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1899F5C-6CC0-19F6-5A7F-5D8C7D539D25}"/>
                </a:ext>
              </a:extLst>
            </p:cNvPr>
            <p:cNvSpPr/>
            <p:nvPr/>
          </p:nvSpPr>
          <p:spPr bwMode="auto">
            <a:xfrm flipH="1" flipV="1">
              <a:off x="9759950" y="3428998"/>
              <a:ext cx="379730" cy="651511"/>
            </a:xfrm>
            <a:custGeom>
              <a:avLst/>
              <a:gdLst>
                <a:gd name="connsiteX0" fmla="*/ 368300 w 368300"/>
                <a:gd name="connsiteY0" fmla="*/ 184150 h 692150"/>
                <a:gd name="connsiteX1" fmla="*/ 292100 w 368300"/>
                <a:gd name="connsiteY1" fmla="*/ 0 h 692150"/>
                <a:gd name="connsiteX2" fmla="*/ 177800 w 368300"/>
                <a:gd name="connsiteY2" fmla="*/ 114300 h 692150"/>
                <a:gd name="connsiteX3" fmla="*/ 177800 w 368300"/>
                <a:gd name="connsiteY3" fmla="*/ 603250 h 692150"/>
                <a:gd name="connsiteX4" fmla="*/ 95250 w 368300"/>
                <a:gd name="connsiteY4" fmla="*/ 692150 h 692150"/>
                <a:gd name="connsiteX5" fmla="*/ 0 w 368300"/>
                <a:gd name="connsiteY5" fmla="*/ 590550 h 692150"/>
                <a:gd name="connsiteX0" fmla="*/ 368300 w 368300"/>
                <a:gd name="connsiteY0" fmla="*/ 184150 h 692150"/>
                <a:gd name="connsiteX1" fmla="*/ 292100 w 368300"/>
                <a:gd name="connsiteY1" fmla="*/ 0 h 692150"/>
                <a:gd name="connsiteX2" fmla="*/ 177800 w 368300"/>
                <a:gd name="connsiteY2" fmla="*/ 114300 h 692150"/>
                <a:gd name="connsiteX3" fmla="*/ 177800 w 368300"/>
                <a:gd name="connsiteY3" fmla="*/ 603250 h 692150"/>
                <a:gd name="connsiteX4" fmla="*/ 95250 w 368300"/>
                <a:gd name="connsiteY4" fmla="*/ 692150 h 692150"/>
                <a:gd name="connsiteX5" fmla="*/ 0 w 368300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90660 h 698660"/>
                <a:gd name="connsiteX1" fmla="*/ 292696 w 368896"/>
                <a:gd name="connsiteY1" fmla="*/ 6510 h 698660"/>
                <a:gd name="connsiteX2" fmla="*/ 178396 w 368896"/>
                <a:gd name="connsiteY2" fmla="*/ 120810 h 698660"/>
                <a:gd name="connsiteX3" fmla="*/ 178396 w 368896"/>
                <a:gd name="connsiteY3" fmla="*/ 609760 h 698660"/>
                <a:gd name="connsiteX4" fmla="*/ 95846 w 368896"/>
                <a:gd name="connsiteY4" fmla="*/ 698660 h 698660"/>
                <a:gd name="connsiteX5" fmla="*/ 596 w 368896"/>
                <a:gd name="connsiteY5" fmla="*/ 597060 h 698660"/>
                <a:gd name="connsiteX0" fmla="*/ 368896 w 368896"/>
                <a:gd name="connsiteY0" fmla="*/ 184637 h 692637"/>
                <a:gd name="connsiteX1" fmla="*/ 292696 w 368896"/>
                <a:gd name="connsiteY1" fmla="*/ 487 h 692637"/>
                <a:gd name="connsiteX2" fmla="*/ 178396 w 368896"/>
                <a:gd name="connsiteY2" fmla="*/ 114787 h 692637"/>
                <a:gd name="connsiteX3" fmla="*/ 178396 w 368896"/>
                <a:gd name="connsiteY3" fmla="*/ 603737 h 692637"/>
                <a:gd name="connsiteX4" fmla="*/ 95846 w 368896"/>
                <a:gd name="connsiteY4" fmla="*/ 692637 h 692637"/>
                <a:gd name="connsiteX5" fmla="*/ 596 w 368896"/>
                <a:gd name="connsiteY5" fmla="*/ 591037 h 692637"/>
                <a:gd name="connsiteX0" fmla="*/ 368896 w 368896"/>
                <a:gd name="connsiteY0" fmla="*/ 185826 h 693826"/>
                <a:gd name="connsiteX1" fmla="*/ 292696 w 368896"/>
                <a:gd name="connsiteY1" fmla="*/ 1676 h 693826"/>
                <a:gd name="connsiteX2" fmla="*/ 178396 w 368896"/>
                <a:gd name="connsiteY2" fmla="*/ 115976 h 693826"/>
                <a:gd name="connsiteX3" fmla="*/ 178396 w 368896"/>
                <a:gd name="connsiteY3" fmla="*/ 604926 h 693826"/>
                <a:gd name="connsiteX4" fmla="*/ 95846 w 368896"/>
                <a:gd name="connsiteY4" fmla="*/ 693826 h 693826"/>
                <a:gd name="connsiteX5" fmla="*/ 596 w 368896"/>
                <a:gd name="connsiteY5" fmla="*/ 592226 h 693826"/>
                <a:gd name="connsiteX0" fmla="*/ 368896 w 381801"/>
                <a:gd name="connsiteY0" fmla="*/ 185715 h 693715"/>
                <a:gd name="connsiteX1" fmla="*/ 292696 w 381801"/>
                <a:gd name="connsiteY1" fmla="*/ 1565 h 693715"/>
                <a:gd name="connsiteX2" fmla="*/ 178396 w 381801"/>
                <a:gd name="connsiteY2" fmla="*/ 115865 h 693715"/>
                <a:gd name="connsiteX3" fmla="*/ 178396 w 381801"/>
                <a:gd name="connsiteY3" fmla="*/ 604815 h 693715"/>
                <a:gd name="connsiteX4" fmla="*/ 95846 w 381801"/>
                <a:gd name="connsiteY4" fmla="*/ 693715 h 693715"/>
                <a:gd name="connsiteX5" fmla="*/ 596 w 381801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69684"/>
                <a:gd name="connsiteY0" fmla="*/ 185715 h 693715"/>
                <a:gd name="connsiteX1" fmla="*/ 266026 w 369684"/>
                <a:gd name="connsiteY1" fmla="*/ 1565 h 693715"/>
                <a:gd name="connsiteX2" fmla="*/ 178396 w 369684"/>
                <a:gd name="connsiteY2" fmla="*/ 115865 h 693715"/>
                <a:gd name="connsiteX3" fmla="*/ 178396 w 369684"/>
                <a:gd name="connsiteY3" fmla="*/ 604815 h 693715"/>
                <a:gd name="connsiteX4" fmla="*/ 95846 w 369684"/>
                <a:gd name="connsiteY4" fmla="*/ 693715 h 693715"/>
                <a:gd name="connsiteX5" fmla="*/ 596 w 369684"/>
                <a:gd name="connsiteY5" fmla="*/ 592115 h 693715"/>
                <a:gd name="connsiteX0" fmla="*/ 368896 w 371429"/>
                <a:gd name="connsiteY0" fmla="*/ 184658 h 692658"/>
                <a:gd name="connsiteX1" fmla="*/ 266026 w 371429"/>
                <a:gd name="connsiteY1" fmla="*/ 508 h 692658"/>
                <a:gd name="connsiteX2" fmla="*/ 178396 w 371429"/>
                <a:gd name="connsiteY2" fmla="*/ 114808 h 692658"/>
                <a:gd name="connsiteX3" fmla="*/ 178396 w 371429"/>
                <a:gd name="connsiteY3" fmla="*/ 603758 h 692658"/>
                <a:gd name="connsiteX4" fmla="*/ 95846 w 371429"/>
                <a:gd name="connsiteY4" fmla="*/ 692658 h 692658"/>
                <a:gd name="connsiteX5" fmla="*/ 596 w 371429"/>
                <a:gd name="connsiteY5" fmla="*/ 591058 h 692658"/>
                <a:gd name="connsiteX0" fmla="*/ 368896 w 371429"/>
                <a:gd name="connsiteY0" fmla="*/ 184150 h 692150"/>
                <a:gd name="connsiteX1" fmla="*/ 266026 w 371429"/>
                <a:gd name="connsiteY1" fmla="*/ 0 h 692150"/>
                <a:gd name="connsiteX2" fmla="*/ 178396 w 371429"/>
                <a:gd name="connsiteY2" fmla="*/ 114300 h 692150"/>
                <a:gd name="connsiteX3" fmla="*/ 178396 w 371429"/>
                <a:gd name="connsiteY3" fmla="*/ 603250 h 692150"/>
                <a:gd name="connsiteX4" fmla="*/ 95846 w 371429"/>
                <a:gd name="connsiteY4" fmla="*/ 692150 h 692150"/>
                <a:gd name="connsiteX5" fmla="*/ 596 w 371429"/>
                <a:gd name="connsiteY5" fmla="*/ 590550 h 692150"/>
                <a:gd name="connsiteX0" fmla="*/ 368896 w 368896"/>
                <a:gd name="connsiteY0" fmla="*/ 184150 h 692150"/>
                <a:gd name="connsiteX1" fmla="*/ 26602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80016 w 380016"/>
                <a:gd name="connsiteY0" fmla="*/ 184150 h 692150"/>
                <a:gd name="connsiteX1" fmla="*/ 277146 w 380016"/>
                <a:gd name="connsiteY1" fmla="*/ 0 h 692150"/>
                <a:gd name="connsiteX2" fmla="*/ 189516 w 380016"/>
                <a:gd name="connsiteY2" fmla="*/ 114300 h 692150"/>
                <a:gd name="connsiteX3" fmla="*/ 189516 w 380016"/>
                <a:gd name="connsiteY3" fmla="*/ 603250 h 692150"/>
                <a:gd name="connsiteX4" fmla="*/ 106966 w 380016"/>
                <a:gd name="connsiteY4" fmla="*/ 692150 h 692150"/>
                <a:gd name="connsiteX5" fmla="*/ 286 w 380016"/>
                <a:gd name="connsiteY5" fmla="*/ 590550 h 692150"/>
                <a:gd name="connsiteX0" fmla="*/ 379730 w 379730"/>
                <a:gd name="connsiteY0" fmla="*/ 184150 h 692150"/>
                <a:gd name="connsiteX1" fmla="*/ 276860 w 379730"/>
                <a:gd name="connsiteY1" fmla="*/ 0 h 692150"/>
                <a:gd name="connsiteX2" fmla="*/ 189230 w 379730"/>
                <a:gd name="connsiteY2" fmla="*/ 114300 h 692150"/>
                <a:gd name="connsiteX3" fmla="*/ 189230 w 379730"/>
                <a:gd name="connsiteY3" fmla="*/ 603250 h 692150"/>
                <a:gd name="connsiteX4" fmla="*/ 106680 w 379730"/>
                <a:gd name="connsiteY4" fmla="*/ 692150 h 692150"/>
                <a:gd name="connsiteX5" fmla="*/ 0 w 379730"/>
                <a:gd name="connsiteY5" fmla="*/ 590550 h 69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730" h="692150">
                  <a:moveTo>
                    <a:pt x="379730" y="184150"/>
                  </a:moveTo>
                  <a:cubicBezTo>
                    <a:pt x="377190" y="126577"/>
                    <a:pt x="393700" y="423"/>
                    <a:pt x="276860" y="0"/>
                  </a:cubicBezTo>
                  <a:cubicBezTo>
                    <a:pt x="196850" y="19050"/>
                    <a:pt x="193040" y="72390"/>
                    <a:pt x="189230" y="114300"/>
                  </a:cubicBezTo>
                  <a:lnTo>
                    <a:pt x="189230" y="603250"/>
                  </a:lnTo>
                  <a:cubicBezTo>
                    <a:pt x="184573" y="682413"/>
                    <a:pt x="130387" y="685377"/>
                    <a:pt x="106680" y="692150"/>
                  </a:cubicBezTo>
                  <a:cubicBezTo>
                    <a:pt x="10160" y="681143"/>
                    <a:pt x="8890" y="639657"/>
                    <a:pt x="0" y="590550"/>
                  </a:cubicBezTo>
                </a:path>
              </a:pathLst>
            </a:custGeom>
            <a:noFill/>
            <a:ln w="28575">
              <a:solidFill>
                <a:srgbClr val="01587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7A59D2C-9B02-0E03-6B36-78B83458E85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756420" y="3206809"/>
              <a:ext cx="381786" cy="320817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8A2827C-C7FF-8598-9AA6-5E4943F4A8E6}"/>
                </a:ext>
              </a:extLst>
            </p:cNvPr>
            <p:cNvSpPr/>
            <p:nvPr/>
          </p:nvSpPr>
          <p:spPr bwMode="auto">
            <a:xfrm>
              <a:off x="10019293" y="2717800"/>
              <a:ext cx="228600" cy="497757"/>
            </a:xfrm>
            <a:custGeom>
              <a:avLst/>
              <a:gdLst>
                <a:gd name="connsiteX0" fmla="*/ 158534 w 228600"/>
                <a:gd name="connsiteY0" fmla="*/ 0 h 497757"/>
                <a:gd name="connsiteX1" fmla="*/ 177712 w 228600"/>
                <a:gd name="connsiteY1" fmla="*/ 0 h 497757"/>
                <a:gd name="connsiteX2" fmla="*/ 175374 w 228600"/>
                <a:gd name="connsiteY2" fmla="*/ 11581 h 497757"/>
                <a:gd name="connsiteX3" fmla="*/ 227731 w 228600"/>
                <a:gd name="connsiteY3" fmla="*/ 90569 h 497757"/>
                <a:gd name="connsiteX4" fmla="*/ 228600 w 228600"/>
                <a:gd name="connsiteY4" fmla="*/ 90745 h 497757"/>
                <a:gd name="connsiteX5" fmla="*/ 228600 w 228600"/>
                <a:gd name="connsiteY5" fmla="*/ 459656 h 497757"/>
                <a:gd name="connsiteX6" fmla="*/ 190499 w 228600"/>
                <a:gd name="connsiteY6" fmla="*/ 497757 h 497757"/>
                <a:gd name="connsiteX7" fmla="*/ 38101 w 228600"/>
                <a:gd name="connsiteY7" fmla="*/ 497757 h 497757"/>
                <a:gd name="connsiteX8" fmla="*/ 0 w 228600"/>
                <a:gd name="connsiteY8" fmla="*/ 459656 h 497757"/>
                <a:gd name="connsiteX9" fmla="*/ 0 w 228600"/>
                <a:gd name="connsiteY9" fmla="*/ 56896 h 497757"/>
                <a:gd name="connsiteX10" fmla="*/ 16332 w 228600"/>
                <a:gd name="connsiteY10" fmla="*/ 81121 h 497757"/>
                <a:gd name="connsiteX11" fmla="*/ 76949 w 228600"/>
                <a:gd name="connsiteY11" fmla="*/ 106229 h 497757"/>
                <a:gd name="connsiteX12" fmla="*/ 162674 w 228600"/>
                <a:gd name="connsiteY12" fmla="*/ 20504 h 497757"/>
                <a:gd name="connsiteX13" fmla="*/ 158534 w 228600"/>
                <a:gd name="connsiteY13" fmla="*/ 0 h 49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00" h="497757">
                  <a:moveTo>
                    <a:pt x="158534" y="0"/>
                  </a:moveTo>
                  <a:lnTo>
                    <a:pt x="177712" y="0"/>
                  </a:lnTo>
                  <a:lnTo>
                    <a:pt x="175374" y="11581"/>
                  </a:lnTo>
                  <a:cubicBezTo>
                    <a:pt x="175374" y="47090"/>
                    <a:pt x="196963" y="77556"/>
                    <a:pt x="227731" y="90569"/>
                  </a:cubicBezTo>
                  <a:lnTo>
                    <a:pt x="228600" y="90745"/>
                  </a:lnTo>
                  <a:lnTo>
                    <a:pt x="228600" y="459656"/>
                  </a:lnTo>
                  <a:cubicBezTo>
                    <a:pt x="228600" y="480699"/>
                    <a:pt x="211542" y="497757"/>
                    <a:pt x="190499" y="497757"/>
                  </a:cubicBezTo>
                  <a:lnTo>
                    <a:pt x="38101" y="497757"/>
                  </a:lnTo>
                  <a:cubicBezTo>
                    <a:pt x="17058" y="497757"/>
                    <a:pt x="0" y="480699"/>
                    <a:pt x="0" y="459656"/>
                  </a:cubicBezTo>
                  <a:lnTo>
                    <a:pt x="0" y="56896"/>
                  </a:lnTo>
                  <a:lnTo>
                    <a:pt x="16332" y="81121"/>
                  </a:lnTo>
                  <a:cubicBezTo>
                    <a:pt x="31845" y="96634"/>
                    <a:pt x="53277" y="106229"/>
                    <a:pt x="76949" y="106229"/>
                  </a:cubicBezTo>
                  <a:cubicBezTo>
                    <a:pt x="124294" y="106229"/>
                    <a:pt x="162674" y="67849"/>
                    <a:pt x="162674" y="20504"/>
                  </a:cubicBezTo>
                  <a:lnTo>
                    <a:pt x="158534" y="0"/>
                  </a:lnTo>
                  <a:close/>
                </a:path>
              </a:pathLst>
            </a:custGeom>
            <a:solidFill>
              <a:srgbClr val="E1471D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0129017-FF7A-D250-54CF-88DDE70ED4A7}"/>
                </a:ext>
              </a:extLst>
            </p:cNvPr>
            <p:cNvSpPr/>
            <p:nvPr/>
          </p:nvSpPr>
          <p:spPr bwMode="auto">
            <a:xfrm flipH="1" flipV="1">
              <a:off x="9634220" y="3505717"/>
              <a:ext cx="228600" cy="497757"/>
            </a:xfrm>
            <a:custGeom>
              <a:avLst/>
              <a:gdLst>
                <a:gd name="connsiteX0" fmla="*/ 158534 w 228600"/>
                <a:gd name="connsiteY0" fmla="*/ 0 h 497757"/>
                <a:gd name="connsiteX1" fmla="*/ 177712 w 228600"/>
                <a:gd name="connsiteY1" fmla="*/ 0 h 497757"/>
                <a:gd name="connsiteX2" fmla="*/ 175374 w 228600"/>
                <a:gd name="connsiteY2" fmla="*/ 11581 h 497757"/>
                <a:gd name="connsiteX3" fmla="*/ 227731 w 228600"/>
                <a:gd name="connsiteY3" fmla="*/ 90569 h 497757"/>
                <a:gd name="connsiteX4" fmla="*/ 228600 w 228600"/>
                <a:gd name="connsiteY4" fmla="*/ 90745 h 497757"/>
                <a:gd name="connsiteX5" fmla="*/ 228600 w 228600"/>
                <a:gd name="connsiteY5" fmla="*/ 459656 h 497757"/>
                <a:gd name="connsiteX6" fmla="*/ 190499 w 228600"/>
                <a:gd name="connsiteY6" fmla="*/ 497757 h 497757"/>
                <a:gd name="connsiteX7" fmla="*/ 38101 w 228600"/>
                <a:gd name="connsiteY7" fmla="*/ 497757 h 497757"/>
                <a:gd name="connsiteX8" fmla="*/ 0 w 228600"/>
                <a:gd name="connsiteY8" fmla="*/ 459656 h 497757"/>
                <a:gd name="connsiteX9" fmla="*/ 0 w 228600"/>
                <a:gd name="connsiteY9" fmla="*/ 56896 h 497757"/>
                <a:gd name="connsiteX10" fmla="*/ 16332 w 228600"/>
                <a:gd name="connsiteY10" fmla="*/ 81121 h 497757"/>
                <a:gd name="connsiteX11" fmla="*/ 76949 w 228600"/>
                <a:gd name="connsiteY11" fmla="*/ 106229 h 497757"/>
                <a:gd name="connsiteX12" fmla="*/ 162674 w 228600"/>
                <a:gd name="connsiteY12" fmla="*/ 20504 h 497757"/>
                <a:gd name="connsiteX13" fmla="*/ 158534 w 228600"/>
                <a:gd name="connsiteY13" fmla="*/ 0 h 49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00" h="497757">
                  <a:moveTo>
                    <a:pt x="158534" y="0"/>
                  </a:moveTo>
                  <a:lnTo>
                    <a:pt x="177712" y="0"/>
                  </a:lnTo>
                  <a:lnTo>
                    <a:pt x="175374" y="11581"/>
                  </a:lnTo>
                  <a:cubicBezTo>
                    <a:pt x="175374" y="47090"/>
                    <a:pt x="196963" y="77556"/>
                    <a:pt x="227731" y="90569"/>
                  </a:cubicBezTo>
                  <a:lnTo>
                    <a:pt x="228600" y="90745"/>
                  </a:lnTo>
                  <a:lnTo>
                    <a:pt x="228600" y="459656"/>
                  </a:lnTo>
                  <a:cubicBezTo>
                    <a:pt x="228600" y="480699"/>
                    <a:pt x="211542" y="497757"/>
                    <a:pt x="190499" y="497757"/>
                  </a:cubicBezTo>
                  <a:lnTo>
                    <a:pt x="38101" y="497757"/>
                  </a:lnTo>
                  <a:cubicBezTo>
                    <a:pt x="17058" y="497757"/>
                    <a:pt x="0" y="480699"/>
                    <a:pt x="0" y="459656"/>
                  </a:cubicBezTo>
                  <a:lnTo>
                    <a:pt x="0" y="56896"/>
                  </a:lnTo>
                  <a:lnTo>
                    <a:pt x="16332" y="81121"/>
                  </a:lnTo>
                  <a:cubicBezTo>
                    <a:pt x="31845" y="96634"/>
                    <a:pt x="53277" y="106229"/>
                    <a:pt x="76949" y="106229"/>
                  </a:cubicBezTo>
                  <a:cubicBezTo>
                    <a:pt x="124294" y="106229"/>
                    <a:pt x="162674" y="67849"/>
                    <a:pt x="162674" y="20504"/>
                  </a:cubicBezTo>
                  <a:lnTo>
                    <a:pt x="158534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02D99F9-8A03-81A3-1628-A3B4513E16D0}"/>
                </a:ext>
              </a:extLst>
            </p:cNvPr>
            <p:cNvSpPr/>
            <p:nvPr/>
          </p:nvSpPr>
          <p:spPr bwMode="auto">
            <a:xfrm flipH="1" flipV="1">
              <a:off x="10019293" y="3505717"/>
              <a:ext cx="228600" cy="497757"/>
            </a:xfrm>
            <a:custGeom>
              <a:avLst/>
              <a:gdLst>
                <a:gd name="connsiteX0" fmla="*/ 158534 w 228600"/>
                <a:gd name="connsiteY0" fmla="*/ 0 h 497757"/>
                <a:gd name="connsiteX1" fmla="*/ 177712 w 228600"/>
                <a:gd name="connsiteY1" fmla="*/ 0 h 497757"/>
                <a:gd name="connsiteX2" fmla="*/ 175374 w 228600"/>
                <a:gd name="connsiteY2" fmla="*/ 11581 h 497757"/>
                <a:gd name="connsiteX3" fmla="*/ 227731 w 228600"/>
                <a:gd name="connsiteY3" fmla="*/ 90569 h 497757"/>
                <a:gd name="connsiteX4" fmla="*/ 228600 w 228600"/>
                <a:gd name="connsiteY4" fmla="*/ 90745 h 497757"/>
                <a:gd name="connsiteX5" fmla="*/ 228600 w 228600"/>
                <a:gd name="connsiteY5" fmla="*/ 459656 h 497757"/>
                <a:gd name="connsiteX6" fmla="*/ 190499 w 228600"/>
                <a:gd name="connsiteY6" fmla="*/ 497757 h 497757"/>
                <a:gd name="connsiteX7" fmla="*/ 38101 w 228600"/>
                <a:gd name="connsiteY7" fmla="*/ 497757 h 497757"/>
                <a:gd name="connsiteX8" fmla="*/ 0 w 228600"/>
                <a:gd name="connsiteY8" fmla="*/ 459656 h 497757"/>
                <a:gd name="connsiteX9" fmla="*/ 0 w 228600"/>
                <a:gd name="connsiteY9" fmla="*/ 56896 h 497757"/>
                <a:gd name="connsiteX10" fmla="*/ 16332 w 228600"/>
                <a:gd name="connsiteY10" fmla="*/ 81121 h 497757"/>
                <a:gd name="connsiteX11" fmla="*/ 76949 w 228600"/>
                <a:gd name="connsiteY11" fmla="*/ 106229 h 497757"/>
                <a:gd name="connsiteX12" fmla="*/ 162674 w 228600"/>
                <a:gd name="connsiteY12" fmla="*/ 20504 h 497757"/>
                <a:gd name="connsiteX13" fmla="*/ 158534 w 228600"/>
                <a:gd name="connsiteY13" fmla="*/ 0 h 49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00" h="497757">
                  <a:moveTo>
                    <a:pt x="158534" y="0"/>
                  </a:moveTo>
                  <a:lnTo>
                    <a:pt x="177712" y="0"/>
                  </a:lnTo>
                  <a:lnTo>
                    <a:pt x="175374" y="11581"/>
                  </a:lnTo>
                  <a:cubicBezTo>
                    <a:pt x="175374" y="47090"/>
                    <a:pt x="196963" y="77556"/>
                    <a:pt x="227731" y="90569"/>
                  </a:cubicBezTo>
                  <a:lnTo>
                    <a:pt x="228600" y="90745"/>
                  </a:lnTo>
                  <a:lnTo>
                    <a:pt x="228600" y="459656"/>
                  </a:lnTo>
                  <a:cubicBezTo>
                    <a:pt x="228600" y="480699"/>
                    <a:pt x="211542" y="497757"/>
                    <a:pt x="190499" y="497757"/>
                  </a:cubicBezTo>
                  <a:lnTo>
                    <a:pt x="38101" y="497757"/>
                  </a:lnTo>
                  <a:cubicBezTo>
                    <a:pt x="17058" y="497757"/>
                    <a:pt x="0" y="480699"/>
                    <a:pt x="0" y="459656"/>
                  </a:cubicBezTo>
                  <a:lnTo>
                    <a:pt x="0" y="56896"/>
                  </a:lnTo>
                  <a:lnTo>
                    <a:pt x="16332" y="81121"/>
                  </a:lnTo>
                  <a:cubicBezTo>
                    <a:pt x="31845" y="96634"/>
                    <a:pt x="53277" y="106229"/>
                    <a:pt x="76949" y="106229"/>
                  </a:cubicBezTo>
                  <a:cubicBezTo>
                    <a:pt x="124294" y="106229"/>
                    <a:pt x="162674" y="67849"/>
                    <a:pt x="162674" y="20504"/>
                  </a:cubicBezTo>
                  <a:lnTo>
                    <a:pt x="158534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D5C724A-8B8A-7EBF-4145-16F50FFF5F1B}"/>
              </a:ext>
            </a:extLst>
          </p:cNvPr>
          <p:cNvGrpSpPr/>
          <p:nvPr/>
        </p:nvGrpSpPr>
        <p:grpSpPr>
          <a:xfrm>
            <a:off x="6954349" y="4146014"/>
            <a:ext cx="378648" cy="273068"/>
            <a:chOff x="6954349" y="4146014"/>
            <a:chExt cx="378648" cy="273068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2D8D77B-9635-547C-557F-9B36F6E0ED2C}"/>
                </a:ext>
              </a:extLst>
            </p:cNvPr>
            <p:cNvCxnSpPr/>
            <p:nvPr/>
          </p:nvCxnSpPr>
          <p:spPr bwMode="auto">
            <a:xfrm flipH="1">
              <a:off x="6954349" y="4146014"/>
              <a:ext cx="324128" cy="205649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0E714A8-A63E-8682-A61F-FA69C1EB22AF}"/>
                </a:ext>
              </a:extLst>
            </p:cNvPr>
            <p:cNvCxnSpPr/>
            <p:nvPr/>
          </p:nvCxnSpPr>
          <p:spPr bwMode="auto">
            <a:xfrm flipH="1">
              <a:off x="7008869" y="4213433"/>
              <a:ext cx="324128" cy="205649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EE67640-942F-9C1A-B322-4F0A72B07E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2702" y="4242285"/>
              <a:ext cx="41225" cy="68324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0" name="Oval 79">
            <a:extLst>
              <a:ext uri="{FF2B5EF4-FFF2-40B4-BE49-F238E27FC236}">
                <a16:creationId xmlns:a16="http://schemas.microsoft.com/office/drawing/2014/main" id="{D8E287DF-1105-28D8-A971-677C612DBB07}"/>
              </a:ext>
            </a:extLst>
          </p:cNvPr>
          <p:cNvSpPr/>
          <p:nvPr/>
        </p:nvSpPr>
        <p:spPr bwMode="auto">
          <a:xfrm>
            <a:off x="6808424" y="3487539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5A0B626-A35C-7AB7-2ABF-8E7838822CBB}"/>
              </a:ext>
            </a:extLst>
          </p:cNvPr>
          <p:cNvSpPr/>
          <p:nvPr/>
        </p:nvSpPr>
        <p:spPr bwMode="auto">
          <a:xfrm>
            <a:off x="6783972" y="3666090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CDED3CE-CD07-75EE-D7CC-7EB25BBC9F12}"/>
              </a:ext>
            </a:extLst>
          </p:cNvPr>
          <p:cNvSpPr/>
          <p:nvPr/>
        </p:nvSpPr>
        <p:spPr bwMode="auto">
          <a:xfrm>
            <a:off x="6903646" y="3685198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6537687-5BB8-66F3-8482-2CDD1AE3C509}"/>
              </a:ext>
            </a:extLst>
          </p:cNvPr>
          <p:cNvSpPr/>
          <p:nvPr/>
        </p:nvSpPr>
        <p:spPr bwMode="auto">
          <a:xfrm>
            <a:off x="6920251" y="3530450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506E8E1-20DC-A7A4-58E8-1AAA7063E047}"/>
              </a:ext>
            </a:extLst>
          </p:cNvPr>
          <p:cNvSpPr/>
          <p:nvPr/>
        </p:nvSpPr>
        <p:spPr bwMode="auto">
          <a:xfrm>
            <a:off x="7001289" y="3496879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EADC24E-A4BB-748B-A62D-794946630867}"/>
              </a:ext>
            </a:extLst>
          </p:cNvPr>
          <p:cNvSpPr/>
          <p:nvPr/>
        </p:nvSpPr>
        <p:spPr bwMode="auto">
          <a:xfrm>
            <a:off x="6981638" y="3632365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226C25B-C714-6D6B-27B2-625EAF506523}"/>
              </a:ext>
            </a:extLst>
          </p:cNvPr>
          <p:cNvSpPr/>
          <p:nvPr/>
        </p:nvSpPr>
        <p:spPr bwMode="auto">
          <a:xfrm>
            <a:off x="7088108" y="3603542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CEC3181D-2673-6C92-AB77-F0C17E39F484}"/>
              </a:ext>
            </a:extLst>
          </p:cNvPr>
          <p:cNvSpPr/>
          <p:nvPr/>
        </p:nvSpPr>
        <p:spPr bwMode="auto">
          <a:xfrm>
            <a:off x="7131186" y="3530863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0C6BD9FC-FCCF-45B0-9FB4-8C1379CD1581}"/>
              </a:ext>
            </a:extLst>
          </p:cNvPr>
          <p:cNvSpPr/>
          <p:nvPr/>
        </p:nvSpPr>
        <p:spPr bwMode="auto">
          <a:xfrm>
            <a:off x="7179304" y="3603542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13B6C078-7A4E-13A4-8E9F-B97F3C9DAADC}"/>
              </a:ext>
            </a:extLst>
          </p:cNvPr>
          <p:cNvSpPr/>
          <p:nvPr/>
        </p:nvSpPr>
        <p:spPr bwMode="auto">
          <a:xfrm>
            <a:off x="7270749" y="3571157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ADD6D41-31CD-0B93-F261-3235BF3398A6}"/>
              </a:ext>
            </a:extLst>
          </p:cNvPr>
          <p:cNvSpPr/>
          <p:nvPr/>
        </p:nvSpPr>
        <p:spPr bwMode="auto">
          <a:xfrm>
            <a:off x="7355868" y="3571157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67A84C3F-A563-C7A3-1B34-9D5639BB98EF}"/>
              </a:ext>
            </a:extLst>
          </p:cNvPr>
          <p:cNvSpPr/>
          <p:nvPr/>
        </p:nvSpPr>
        <p:spPr bwMode="auto">
          <a:xfrm>
            <a:off x="7458824" y="3580682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0E24F79-44DA-4CA3-98A3-F832697F9463}"/>
              </a:ext>
            </a:extLst>
          </p:cNvPr>
          <p:cNvSpPr/>
          <p:nvPr/>
        </p:nvSpPr>
        <p:spPr bwMode="auto">
          <a:xfrm>
            <a:off x="7435964" y="3632618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5BF88EF1-2C30-B2AA-1328-DC3A9A892E05}"/>
              </a:ext>
            </a:extLst>
          </p:cNvPr>
          <p:cNvSpPr/>
          <p:nvPr/>
        </p:nvSpPr>
        <p:spPr bwMode="auto">
          <a:xfrm>
            <a:off x="7390244" y="3632365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2CD4E11B-D426-C454-5AB7-7E09A8657F70}"/>
              </a:ext>
            </a:extLst>
          </p:cNvPr>
          <p:cNvSpPr/>
          <p:nvPr/>
        </p:nvSpPr>
        <p:spPr bwMode="auto">
          <a:xfrm>
            <a:off x="7312373" y="3639479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1189907A-7FC9-9C11-F155-1AA1599B69AB}"/>
              </a:ext>
            </a:extLst>
          </p:cNvPr>
          <p:cNvSpPr/>
          <p:nvPr/>
        </p:nvSpPr>
        <p:spPr bwMode="auto">
          <a:xfrm>
            <a:off x="7363985" y="3713399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F153ACF0-DD53-F043-EDB8-E06EA6342F26}"/>
              </a:ext>
            </a:extLst>
          </p:cNvPr>
          <p:cNvSpPr/>
          <p:nvPr/>
        </p:nvSpPr>
        <p:spPr bwMode="auto">
          <a:xfrm>
            <a:off x="7256431" y="3714906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B87EFE22-30BB-38E2-EEE4-7B14C631C5B4}"/>
              </a:ext>
            </a:extLst>
          </p:cNvPr>
          <p:cNvSpPr/>
          <p:nvPr/>
        </p:nvSpPr>
        <p:spPr bwMode="auto">
          <a:xfrm>
            <a:off x="7303789" y="3782799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D2A5559-4DEC-43BB-860B-29C751381055}"/>
              </a:ext>
            </a:extLst>
          </p:cNvPr>
          <p:cNvSpPr/>
          <p:nvPr/>
        </p:nvSpPr>
        <p:spPr bwMode="auto">
          <a:xfrm>
            <a:off x="7207093" y="3788967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028F77FA-096E-0497-C6CC-6260CE637E16}"/>
              </a:ext>
            </a:extLst>
          </p:cNvPr>
          <p:cNvSpPr/>
          <p:nvPr/>
        </p:nvSpPr>
        <p:spPr bwMode="auto">
          <a:xfrm>
            <a:off x="7252812" y="3935394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98A1841B-92B8-9901-4951-F97875E1D354}"/>
              </a:ext>
            </a:extLst>
          </p:cNvPr>
          <p:cNvSpPr/>
          <p:nvPr/>
        </p:nvSpPr>
        <p:spPr bwMode="auto">
          <a:xfrm>
            <a:off x="7143315" y="3881087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31BE264-750D-29B6-9A38-445E20B993F0}"/>
              </a:ext>
            </a:extLst>
          </p:cNvPr>
          <p:cNvSpPr/>
          <p:nvPr/>
        </p:nvSpPr>
        <p:spPr bwMode="auto">
          <a:xfrm>
            <a:off x="7109578" y="4050578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406ADA70-5E18-90BB-6A86-71565A506148}"/>
              </a:ext>
            </a:extLst>
          </p:cNvPr>
          <p:cNvSpPr/>
          <p:nvPr/>
        </p:nvSpPr>
        <p:spPr bwMode="auto">
          <a:xfrm>
            <a:off x="7109039" y="4135821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1A1F8912-C307-724B-B623-CB2A5257E3B3}"/>
              </a:ext>
            </a:extLst>
          </p:cNvPr>
          <p:cNvSpPr/>
          <p:nvPr/>
        </p:nvSpPr>
        <p:spPr bwMode="auto">
          <a:xfrm>
            <a:off x="7042810" y="3981113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EC105993-CB3D-93D3-70C8-CBE529D83A9F}"/>
              </a:ext>
            </a:extLst>
          </p:cNvPr>
          <p:cNvSpPr/>
          <p:nvPr/>
        </p:nvSpPr>
        <p:spPr bwMode="auto">
          <a:xfrm>
            <a:off x="6935919" y="3955629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BB64CF9-3DE6-3D0D-6198-2478C67A8AA7}"/>
              </a:ext>
            </a:extLst>
          </p:cNvPr>
          <p:cNvSpPr/>
          <p:nvPr/>
        </p:nvSpPr>
        <p:spPr bwMode="auto">
          <a:xfrm>
            <a:off x="7001289" y="3858227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7EB4E114-B2F4-0172-1DF4-0F5121B6087B}"/>
              </a:ext>
            </a:extLst>
          </p:cNvPr>
          <p:cNvSpPr/>
          <p:nvPr/>
        </p:nvSpPr>
        <p:spPr bwMode="auto">
          <a:xfrm>
            <a:off x="7106848" y="3812817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A1B4AD3F-1C59-CB85-B61F-20BEA79D7C5F}"/>
              </a:ext>
            </a:extLst>
          </p:cNvPr>
          <p:cNvSpPr/>
          <p:nvPr/>
        </p:nvSpPr>
        <p:spPr bwMode="auto">
          <a:xfrm>
            <a:off x="7022360" y="3986536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EA117559-5514-FC84-67A2-731749498FBF}"/>
              </a:ext>
            </a:extLst>
          </p:cNvPr>
          <p:cNvSpPr/>
          <p:nvPr/>
        </p:nvSpPr>
        <p:spPr bwMode="auto">
          <a:xfrm>
            <a:off x="7019630" y="3748775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2807D0A6-88C6-6E99-3D37-7FA54DEF7EC6}"/>
              </a:ext>
            </a:extLst>
          </p:cNvPr>
          <p:cNvSpPr/>
          <p:nvPr/>
        </p:nvSpPr>
        <p:spPr bwMode="auto">
          <a:xfrm>
            <a:off x="7056154" y="3926806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CB85F4B-CAFC-153E-0E34-093AB41021E3}"/>
              </a:ext>
            </a:extLst>
          </p:cNvPr>
          <p:cNvSpPr/>
          <p:nvPr/>
        </p:nvSpPr>
        <p:spPr bwMode="auto">
          <a:xfrm>
            <a:off x="7053424" y="3689045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60DB198A-E9A6-9CFF-8828-CF1D4C2A10E6}"/>
              </a:ext>
            </a:extLst>
          </p:cNvPr>
          <p:cNvSpPr/>
          <p:nvPr/>
        </p:nvSpPr>
        <p:spPr bwMode="auto">
          <a:xfrm>
            <a:off x="7152228" y="3919520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2E75F9BF-C5AB-CD60-3C51-181DE80BE722}"/>
              </a:ext>
            </a:extLst>
          </p:cNvPr>
          <p:cNvSpPr/>
          <p:nvPr/>
        </p:nvSpPr>
        <p:spPr bwMode="auto">
          <a:xfrm>
            <a:off x="7149498" y="3681759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99CC13C6-A4B8-4A97-931B-E7662D75B081}"/>
              </a:ext>
            </a:extLst>
          </p:cNvPr>
          <p:cNvSpPr/>
          <p:nvPr/>
        </p:nvSpPr>
        <p:spPr bwMode="auto">
          <a:xfrm>
            <a:off x="6935036" y="4050873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06CBE942-CE82-334E-A3A1-84A38B188987}"/>
              </a:ext>
            </a:extLst>
          </p:cNvPr>
          <p:cNvSpPr/>
          <p:nvPr/>
        </p:nvSpPr>
        <p:spPr bwMode="auto">
          <a:xfrm>
            <a:off x="6932306" y="3813112"/>
            <a:ext cx="45719" cy="45719"/>
          </a:xfrm>
          <a:prstGeom prst="ellipse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01CDCD89-F765-21BE-8FB1-AACB52CDCA1D}"/>
              </a:ext>
            </a:extLst>
          </p:cNvPr>
          <p:cNvSpPr/>
          <p:nvPr/>
        </p:nvSpPr>
        <p:spPr bwMode="auto">
          <a:xfrm>
            <a:off x="6854144" y="3683306"/>
            <a:ext cx="696084" cy="286070"/>
          </a:xfrm>
          <a:custGeom>
            <a:avLst/>
            <a:gdLst>
              <a:gd name="connsiteX0" fmla="*/ 664685 w 664685"/>
              <a:gd name="connsiteY0" fmla="*/ 3672 h 264405"/>
              <a:gd name="connsiteX1" fmla="*/ 418641 w 664685"/>
              <a:gd name="connsiteY1" fmla="*/ 0 h 264405"/>
              <a:gd name="connsiteX2" fmla="*/ 0 w 664685"/>
              <a:gd name="connsiteY2" fmla="*/ 264405 h 26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4685" h="264405">
                <a:moveTo>
                  <a:pt x="664685" y="3672"/>
                </a:moveTo>
                <a:lnTo>
                  <a:pt x="418641" y="0"/>
                </a:lnTo>
                <a:lnTo>
                  <a:pt x="0" y="264405"/>
                </a:lnTo>
              </a:path>
            </a:pathLst>
          </a:custGeom>
          <a:noFill/>
          <a:ln w="28575">
            <a:solidFill>
              <a:srgbClr val="000000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4FEB55C-ABE1-1C46-B029-4ED1FAEAF6F7}"/>
              </a:ext>
            </a:extLst>
          </p:cNvPr>
          <p:cNvGrpSpPr/>
          <p:nvPr/>
        </p:nvGrpSpPr>
        <p:grpSpPr>
          <a:xfrm>
            <a:off x="7329889" y="3760625"/>
            <a:ext cx="479206" cy="488373"/>
            <a:chOff x="7329889" y="3760625"/>
            <a:chExt cx="479206" cy="488373"/>
          </a:xfrm>
          <a:solidFill>
            <a:schemeClr val="bg1">
              <a:lumMod val="50000"/>
            </a:schemeClr>
          </a:solidFill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0762C31-5F60-AB59-3DD8-7836D454FC90}"/>
                </a:ext>
              </a:extLst>
            </p:cNvPr>
            <p:cNvGrpSpPr/>
            <p:nvPr/>
          </p:nvGrpSpPr>
          <p:grpSpPr>
            <a:xfrm>
              <a:off x="7329889" y="3760625"/>
              <a:ext cx="479206" cy="289592"/>
              <a:chOff x="7329889" y="3760625"/>
              <a:chExt cx="479206" cy="289592"/>
            </a:xfrm>
            <a:grpFill/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86F8F2EE-AA7E-CAC4-9520-C840A1A8087F}"/>
                  </a:ext>
                </a:extLst>
              </p:cNvPr>
              <p:cNvSpPr/>
              <p:nvPr/>
            </p:nvSpPr>
            <p:spPr bwMode="auto">
              <a:xfrm>
                <a:off x="7329889" y="3929066"/>
                <a:ext cx="198304" cy="121151"/>
              </a:xfrm>
              <a:custGeom>
                <a:avLst/>
                <a:gdLst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69774 w 198304"/>
                  <a:gd name="connsiteY3" fmla="*/ 58757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69774 w 198304"/>
                  <a:gd name="connsiteY3" fmla="*/ 58757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89409 w 198304"/>
                  <a:gd name="connsiteY3" fmla="*/ 61562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89409 w 198304"/>
                  <a:gd name="connsiteY3" fmla="*/ 61562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80994 w 198304"/>
                  <a:gd name="connsiteY3" fmla="*/ 61562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80994 w 198304"/>
                  <a:gd name="connsiteY3" fmla="*/ 61562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8038 h 125156"/>
                  <a:gd name="connsiteX1" fmla="*/ 102824 w 198304"/>
                  <a:gd name="connsiteY1" fmla="*/ 125156 h 125156"/>
                  <a:gd name="connsiteX2" fmla="*/ 58757 w 198304"/>
                  <a:gd name="connsiteY2" fmla="*/ 117812 h 125156"/>
                  <a:gd name="connsiteX3" fmla="*/ 80994 w 198304"/>
                  <a:gd name="connsiteY3" fmla="*/ 61860 h 125156"/>
                  <a:gd name="connsiteX4" fmla="*/ 0 w 198304"/>
                  <a:gd name="connsiteY4" fmla="*/ 62727 h 125156"/>
                  <a:gd name="connsiteX5" fmla="*/ 88135 w 198304"/>
                  <a:gd name="connsiteY5" fmla="*/ 298 h 125156"/>
                  <a:gd name="connsiteX6" fmla="*/ 198304 w 198304"/>
                  <a:gd name="connsiteY6" fmla="*/ 48038 h 125156"/>
                  <a:gd name="connsiteX0" fmla="*/ 199500 w 199500"/>
                  <a:gd name="connsiteY0" fmla="*/ 48009 h 125127"/>
                  <a:gd name="connsiteX1" fmla="*/ 104020 w 199500"/>
                  <a:gd name="connsiteY1" fmla="*/ 125127 h 125127"/>
                  <a:gd name="connsiteX2" fmla="*/ 59953 w 199500"/>
                  <a:gd name="connsiteY2" fmla="*/ 117783 h 125127"/>
                  <a:gd name="connsiteX3" fmla="*/ 82190 w 199500"/>
                  <a:gd name="connsiteY3" fmla="*/ 61831 h 125127"/>
                  <a:gd name="connsiteX4" fmla="*/ 1196 w 199500"/>
                  <a:gd name="connsiteY4" fmla="*/ 62698 h 125127"/>
                  <a:gd name="connsiteX5" fmla="*/ 89331 w 199500"/>
                  <a:gd name="connsiteY5" fmla="*/ 269 h 125127"/>
                  <a:gd name="connsiteX6" fmla="*/ 199500 w 199500"/>
                  <a:gd name="connsiteY6" fmla="*/ 48009 h 125127"/>
                  <a:gd name="connsiteX0" fmla="*/ 198304 w 198304"/>
                  <a:gd name="connsiteY0" fmla="*/ 48023 h 125141"/>
                  <a:gd name="connsiteX1" fmla="*/ 102824 w 198304"/>
                  <a:gd name="connsiteY1" fmla="*/ 125141 h 125141"/>
                  <a:gd name="connsiteX2" fmla="*/ 58757 w 198304"/>
                  <a:gd name="connsiteY2" fmla="*/ 117797 h 125141"/>
                  <a:gd name="connsiteX3" fmla="*/ 80994 w 198304"/>
                  <a:gd name="connsiteY3" fmla="*/ 61845 h 125141"/>
                  <a:gd name="connsiteX4" fmla="*/ 0 w 198304"/>
                  <a:gd name="connsiteY4" fmla="*/ 62712 h 125141"/>
                  <a:gd name="connsiteX5" fmla="*/ 88135 w 198304"/>
                  <a:gd name="connsiteY5" fmla="*/ 283 h 125141"/>
                  <a:gd name="connsiteX6" fmla="*/ 198304 w 198304"/>
                  <a:gd name="connsiteY6" fmla="*/ 48023 h 125141"/>
                  <a:gd name="connsiteX0" fmla="*/ 198304 w 198304"/>
                  <a:gd name="connsiteY0" fmla="*/ 48023 h 136361"/>
                  <a:gd name="connsiteX1" fmla="*/ 88799 w 198304"/>
                  <a:gd name="connsiteY1" fmla="*/ 136361 h 136361"/>
                  <a:gd name="connsiteX2" fmla="*/ 58757 w 198304"/>
                  <a:gd name="connsiteY2" fmla="*/ 117797 h 136361"/>
                  <a:gd name="connsiteX3" fmla="*/ 80994 w 198304"/>
                  <a:gd name="connsiteY3" fmla="*/ 61845 h 136361"/>
                  <a:gd name="connsiteX4" fmla="*/ 0 w 198304"/>
                  <a:gd name="connsiteY4" fmla="*/ 62712 h 136361"/>
                  <a:gd name="connsiteX5" fmla="*/ 88135 w 198304"/>
                  <a:gd name="connsiteY5" fmla="*/ 283 h 136361"/>
                  <a:gd name="connsiteX6" fmla="*/ 198304 w 198304"/>
                  <a:gd name="connsiteY6" fmla="*/ 48023 h 136361"/>
                  <a:gd name="connsiteX0" fmla="*/ 198304 w 198304"/>
                  <a:gd name="connsiteY0" fmla="*/ 48023 h 119531"/>
                  <a:gd name="connsiteX1" fmla="*/ 105628 w 198304"/>
                  <a:gd name="connsiteY1" fmla="*/ 119531 h 119531"/>
                  <a:gd name="connsiteX2" fmla="*/ 58757 w 198304"/>
                  <a:gd name="connsiteY2" fmla="*/ 117797 h 119531"/>
                  <a:gd name="connsiteX3" fmla="*/ 80994 w 198304"/>
                  <a:gd name="connsiteY3" fmla="*/ 61845 h 119531"/>
                  <a:gd name="connsiteX4" fmla="*/ 0 w 198304"/>
                  <a:gd name="connsiteY4" fmla="*/ 62712 h 119531"/>
                  <a:gd name="connsiteX5" fmla="*/ 88135 w 198304"/>
                  <a:gd name="connsiteY5" fmla="*/ 283 h 119531"/>
                  <a:gd name="connsiteX6" fmla="*/ 198304 w 198304"/>
                  <a:gd name="connsiteY6" fmla="*/ 48023 h 119531"/>
                  <a:gd name="connsiteX0" fmla="*/ 198304 w 198304"/>
                  <a:gd name="connsiteY0" fmla="*/ 48023 h 120281"/>
                  <a:gd name="connsiteX1" fmla="*/ 105628 w 198304"/>
                  <a:gd name="connsiteY1" fmla="*/ 119531 h 120281"/>
                  <a:gd name="connsiteX2" fmla="*/ 58757 w 198304"/>
                  <a:gd name="connsiteY2" fmla="*/ 117797 h 120281"/>
                  <a:gd name="connsiteX3" fmla="*/ 80994 w 198304"/>
                  <a:gd name="connsiteY3" fmla="*/ 61845 h 120281"/>
                  <a:gd name="connsiteX4" fmla="*/ 0 w 198304"/>
                  <a:gd name="connsiteY4" fmla="*/ 62712 h 120281"/>
                  <a:gd name="connsiteX5" fmla="*/ 88135 w 198304"/>
                  <a:gd name="connsiteY5" fmla="*/ 283 h 120281"/>
                  <a:gd name="connsiteX6" fmla="*/ 198304 w 198304"/>
                  <a:gd name="connsiteY6" fmla="*/ 48023 h 120281"/>
                  <a:gd name="connsiteX0" fmla="*/ 198304 w 198304"/>
                  <a:gd name="connsiteY0" fmla="*/ 48023 h 125359"/>
                  <a:gd name="connsiteX1" fmla="*/ 105628 w 198304"/>
                  <a:gd name="connsiteY1" fmla="*/ 119531 h 125359"/>
                  <a:gd name="connsiteX2" fmla="*/ 58757 w 198304"/>
                  <a:gd name="connsiteY2" fmla="*/ 117797 h 125359"/>
                  <a:gd name="connsiteX3" fmla="*/ 80994 w 198304"/>
                  <a:gd name="connsiteY3" fmla="*/ 61845 h 125359"/>
                  <a:gd name="connsiteX4" fmla="*/ 0 w 198304"/>
                  <a:gd name="connsiteY4" fmla="*/ 62712 h 125359"/>
                  <a:gd name="connsiteX5" fmla="*/ 88135 w 198304"/>
                  <a:gd name="connsiteY5" fmla="*/ 283 h 125359"/>
                  <a:gd name="connsiteX6" fmla="*/ 198304 w 198304"/>
                  <a:gd name="connsiteY6" fmla="*/ 48023 h 125359"/>
                  <a:gd name="connsiteX0" fmla="*/ 198304 w 198304"/>
                  <a:gd name="connsiteY0" fmla="*/ 48023 h 134009"/>
                  <a:gd name="connsiteX1" fmla="*/ 105628 w 198304"/>
                  <a:gd name="connsiteY1" fmla="*/ 119531 h 134009"/>
                  <a:gd name="connsiteX2" fmla="*/ 61562 w 198304"/>
                  <a:gd name="connsiteY2" fmla="*/ 129017 h 134009"/>
                  <a:gd name="connsiteX3" fmla="*/ 80994 w 198304"/>
                  <a:gd name="connsiteY3" fmla="*/ 61845 h 134009"/>
                  <a:gd name="connsiteX4" fmla="*/ 0 w 198304"/>
                  <a:gd name="connsiteY4" fmla="*/ 62712 h 134009"/>
                  <a:gd name="connsiteX5" fmla="*/ 88135 w 198304"/>
                  <a:gd name="connsiteY5" fmla="*/ 283 h 134009"/>
                  <a:gd name="connsiteX6" fmla="*/ 198304 w 198304"/>
                  <a:gd name="connsiteY6" fmla="*/ 48023 h 134009"/>
                  <a:gd name="connsiteX0" fmla="*/ 198304 w 198304"/>
                  <a:gd name="connsiteY0" fmla="*/ 48023 h 121151"/>
                  <a:gd name="connsiteX1" fmla="*/ 105628 w 198304"/>
                  <a:gd name="connsiteY1" fmla="*/ 119531 h 121151"/>
                  <a:gd name="connsiteX2" fmla="*/ 53147 w 198304"/>
                  <a:gd name="connsiteY2" fmla="*/ 109383 h 121151"/>
                  <a:gd name="connsiteX3" fmla="*/ 80994 w 198304"/>
                  <a:gd name="connsiteY3" fmla="*/ 61845 h 121151"/>
                  <a:gd name="connsiteX4" fmla="*/ 0 w 198304"/>
                  <a:gd name="connsiteY4" fmla="*/ 62712 h 121151"/>
                  <a:gd name="connsiteX5" fmla="*/ 88135 w 198304"/>
                  <a:gd name="connsiteY5" fmla="*/ 283 h 121151"/>
                  <a:gd name="connsiteX6" fmla="*/ 198304 w 198304"/>
                  <a:gd name="connsiteY6" fmla="*/ 48023 h 12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304" h="121151">
                    <a:moveTo>
                      <a:pt x="198304" y="48023"/>
                    </a:moveTo>
                    <a:lnTo>
                      <a:pt x="105628" y="119531"/>
                    </a:lnTo>
                    <a:cubicBezTo>
                      <a:pt x="75979" y="121758"/>
                      <a:pt x="65966" y="123986"/>
                      <a:pt x="53147" y="109383"/>
                    </a:cubicBezTo>
                    <a:cubicBezTo>
                      <a:pt x="63364" y="90732"/>
                      <a:pt x="87607" y="83301"/>
                      <a:pt x="80994" y="61845"/>
                    </a:cubicBezTo>
                    <a:cubicBezTo>
                      <a:pt x="71761" y="40630"/>
                      <a:pt x="23258" y="61488"/>
                      <a:pt x="0" y="62712"/>
                    </a:cubicBezTo>
                    <a:cubicBezTo>
                      <a:pt x="18158" y="44707"/>
                      <a:pt x="16683" y="-4152"/>
                      <a:pt x="88135" y="283"/>
                    </a:cubicBezTo>
                    <a:lnTo>
                      <a:pt x="198304" y="48023"/>
                    </a:lnTo>
                    <a:close/>
                  </a:path>
                </a:pathLst>
              </a:custGeom>
              <a:grpFill/>
              <a:ln w="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0F2E1B93-76E0-2A88-8328-4DC8B56970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505339" y="3760625"/>
                <a:ext cx="303756" cy="220444"/>
              </a:xfrm>
              <a:prstGeom prst="line">
                <a:avLst/>
              </a:prstGeom>
              <a:grpFill/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FB01BDE7-C8BB-F168-1361-F0CEE5525C89}"/>
                </a:ext>
              </a:extLst>
            </p:cNvPr>
            <p:cNvGrpSpPr/>
            <p:nvPr/>
          </p:nvGrpSpPr>
          <p:grpSpPr>
            <a:xfrm rot="17264238" flipV="1">
              <a:off x="7399666" y="3864599"/>
              <a:ext cx="479206" cy="289592"/>
              <a:chOff x="7329889" y="3760625"/>
              <a:chExt cx="479206" cy="289592"/>
            </a:xfrm>
            <a:grpFill/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D2D137F-F3BD-CD12-111D-550F61459DDF}"/>
                  </a:ext>
                </a:extLst>
              </p:cNvPr>
              <p:cNvSpPr/>
              <p:nvPr/>
            </p:nvSpPr>
            <p:spPr bwMode="auto">
              <a:xfrm>
                <a:off x="7329889" y="3929066"/>
                <a:ext cx="198304" cy="121151"/>
              </a:xfrm>
              <a:custGeom>
                <a:avLst/>
                <a:gdLst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69774 w 198304"/>
                  <a:gd name="connsiteY3" fmla="*/ 58757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69774 w 198304"/>
                  <a:gd name="connsiteY3" fmla="*/ 58757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89409 w 198304"/>
                  <a:gd name="connsiteY3" fmla="*/ 61562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89409 w 198304"/>
                  <a:gd name="connsiteY3" fmla="*/ 61562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80994 w 198304"/>
                  <a:gd name="connsiteY3" fmla="*/ 61562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7740 h 124858"/>
                  <a:gd name="connsiteX1" fmla="*/ 102824 w 198304"/>
                  <a:gd name="connsiteY1" fmla="*/ 124858 h 124858"/>
                  <a:gd name="connsiteX2" fmla="*/ 58757 w 198304"/>
                  <a:gd name="connsiteY2" fmla="*/ 117514 h 124858"/>
                  <a:gd name="connsiteX3" fmla="*/ 80994 w 198304"/>
                  <a:gd name="connsiteY3" fmla="*/ 61562 h 124858"/>
                  <a:gd name="connsiteX4" fmla="*/ 0 w 198304"/>
                  <a:gd name="connsiteY4" fmla="*/ 62429 h 124858"/>
                  <a:gd name="connsiteX5" fmla="*/ 88135 w 198304"/>
                  <a:gd name="connsiteY5" fmla="*/ 0 h 124858"/>
                  <a:gd name="connsiteX6" fmla="*/ 198304 w 198304"/>
                  <a:gd name="connsiteY6" fmla="*/ 47740 h 124858"/>
                  <a:gd name="connsiteX0" fmla="*/ 198304 w 198304"/>
                  <a:gd name="connsiteY0" fmla="*/ 48038 h 125156"/>
                  <a:gd name="connsiteX1" fmla="*/ 102824 w 198304"/>
                  <a:gd name="connsiteY1" fmla="*/ 125156 h 125156"/>
                  <a:gd name="connsiteX2" fmla="*/ 58757 w 198304"/>
                  <a:gd name="connsiteY2" fmla="*/ 117812 h 125156"/>
                  <a:gd name="connsiteX3" fmla="*/ 80994 w 198304"/>
                  <a:gd name="connsiteY3" fmla="*/ 61860 h 125156"/>
                  <a:gd name="connsiteX4" fmla="*/ 0 w 198304"/>
                  <a:gd name="connsiteY4" fmla="*/ 62727 h 125156"/>
                  <a:gd name="connsiteX5" fmla="*/ 88135 w 198304"/>
                  <a:gd name="connsiteY5" fmla="*/ 298 h 125156"/>
                  <a:gd name="connsiteX6" fmla="*/ 198304 w 198304"/>
                  <a:gd name="connsiteY6" fmla="*/ 48038 h 125156"/>
                  <a:gd name="connsiteX0" fmla="*/ 199500 w 199500"/>
                  <a:gd name="connsiteY0" fmla="*/ 48009 h 125127"/>
                  <a:gd name="connsiteX1" fmla="*/ 104020 w 199500"/>
                  <a:gd name="connsiteY1" fmla="*/ 125127 h 125127"/>
                  <a:gd name="connsiteX2" fmla="*/ 59953 w 199500"/>
                  <a:gd name="connsiteY2" fmla="*/ 117783 h 125127"/>
                  <a:gd name="connsiteX3" fmla="*/ 82190 w 199500"/>
                  <a:gd name="connsiteY3" fmla="*/ 61831 h 125127"/>
                  <a:gd name="connsiteX4" fmla="*/ 1196 w 199500"/>
                  <a:gd name="connsiteY4" fmla="*/ 62698 h 125127"/>
                  <a:gd name="connsiteX5" fmla="*/ 89331 w 199500"/>
                  <a:gd name="connsiteY5" fmla="*/ 269 h 125127"/>
                  <a:gd name="connsiteX6" fmla="*/ 199500 w 199500"/>
                  <a:gd name="connsiteY6" fmla="*/ 48009 h 125127"/>
                  <a:gd name="connsiteX0" fmla="*/ 198304 w 198304"/>
                  <a:gd name="connsiteY0" fmla="*/ 48023 h 125141"/>
                  <a:gd name="connsiteX1" fmla="*/ 102824 w 198304"/>
                  <a:gd name="connsiteY1" fmla="*/ 125141 h 125141"/>
                  <a:gd name="connsiteX2" fmla="*/ 58757 w 198304"/>
                  <a:gd name="connsiteY2" fmla="*/ 117797 h 125141"/>
                  <a:gd name="connsiteX3" fmla="*/ 80994 w 198304"/>
                  <a:gd name="connsiteY3" fmla="*/ 61845 h 125141"/>
                  <a:gd name="connsiteX4" fmla="*/ 0 w 198304"/>
                  <a:gd name="connsiteY4" fmla="*/ 62712 h 125141"/>
                  <a:gd name="connsiteX5" fmla="*/ 88135 w 198304"/>
                  <a:gd name="connsiteY5" fmla="*/ 283 h 125141"/>
                  <a:gd name="connsiteX6" fmla="*/ 198304 w 198304"/>
                  <a:gd name="connsiteY6" fmla="*/ 48023 h 125141"/>
                  <a:gd name="connsiteX0" fmla="*/ 198304 w 198304"/>
                  <a:gd name="connsiteY0" fmla="*/ 48023 h 136361"/>
                  <a:gd name="connsiteX1" fmla="*/ 88799 w 198304"/>
                  <a:gd name="connsiteY1" fmla="*/ 136361 h 136361"/>
                  <a:gd name="connsiteX2" fmla="*/ 58757 w 198304"/>
                  <a:gd name="connsiteY2" fmla="*/ 117797 h 136361"/>
                  <a:gd name="connsiteX3" fmla="*/ 80994 w 198304"/>
                  <a:gd name="connsiteY3" fmla="*/ 61845 h 136361"/>
                  <a:gd name="connsiteX4" fmla="*/ 0 w 198304"/>
                  <a:gd name="connsiteY4" fmla="*/ 62712 h 136361"/>
                  <a:gd name="connsiteX5" fmla="*/ 88135 w 198304"/>
                  <a:gd name="connsiteY5" fmla="*/ 283 h 136361"/>
                  <a:gd name="connsiteX6" fmla="*/ 198304 w 198304"/>
                  <a:gd name="connsiteY6" fmla="*/ 48023 h 136361"/>
                  <a:gd name="connsiteX0" fmla="*/ 198304 w 198304"/>
                  <a:gd name="connsiteY0" fmla="*/ 48023 h 119531"/>
                  <a:gd name="connsiteX1" fmla="*/ 105628 w 198304"/>
                  <a:gd name="connsiteY1" fmla="*/ 119531 h 119531"/>
                  <a:gd name="connsiteX2" fmla="*/ 58757 w 198304"/>
                  <a:gd name="connsiteY2" fmla="*/ 117797 h 119531"/>
                  <a:gd name="connsiteX3" fmla="*/ 80994 w 198304"/>
                  <a:gd name="connsiteY3" fmla="*/ 61845 h 119531"/>
                  <a:gd name="connsiteX4" fmla="*/ 0 w 198304"/>
                  <a:gd name="connsiteY4" fmla="*/ 62712 h 119531"/>
                  <a:gd name="connsiteX5" fmla="*/ 88135 w 198304"/>
                  <a:gd name="connsiteY5" fmla="*/ 283 h 119531"/>
                  <a:gd name="connsiteX6" fmla="*/ 198304 w 198304"/>
                  <a:gd name="connsiteY6" fmla="*/ 48023 h 119531"/>
                  <a:gd name="connsiteX0" fmla="*/ 198304 w 198304"/>
                  <a:gd name="connsiteY0" fmla="*/ 48023 h 120281"/>
                  <a:gd name="connsiteX1" fmla="*/ 105628 w 198304"/>
                  <a:gd name="connsiteY1" fmla="*/ 119531 h 120281"/>
                  <a:gd name="connsiteX2" fmla="*/ 58757 w 198304"/>
                  <a:gd name="connsiteY2" fmla="*/ 117797 h 120281"/>
                  <a:gd name="connsiteX3" fmla="*/ 80994 w 198304"/>
                  <a:gd name="connsiteY3" fmla="*/ 61845 h 120281"/>
                  <a:gd name="connsiteX4" fmla="*/ 0 w 198304"/>
                  <a:gd name="connsiteY4" fmla="*/ 62712 h 120281"/>
                  <a:gd name="connsiteX5" fmla="*/ 88135 w 198304"/>
                  <a:gd name="connsiteY5" fmla="*/ 283 h 120281"/>
                  <a:gd name="connsiteX6" fmla="*/ 198304 w 198304"/>
                  <a:gd name="connsiteY6" fmla="*/ 48023 h 120281"/>
                  <a:gd name="connsiteX0" fmla="*/ 198304 w 198304"/>
                  <a:gd name="connsiteY0" fmla="*/ 48023 h 125359"/>
                  <a:gd name="connsiteX1" fmla="*/ 105628 w 198304"/>
                  <a:gd name="connsiteY1" fmla="*/ 119531 h 125359"/>
                  <a:gd name="connsiteX2" fmla="*/ 58757 w 198304"/>
                  <a:gd name="connsiteY2" fmla="*/ 117797 h 125359"/>
                  <a:gd name="connsiteX3" fmla="*/ 80994 w 198304"/>
                  <a:gd name="connsiteY3" fmla="*/ 61845 h 125359"/>
                  <a:gd name="connsiteX4" fmla="*/ 0 w 198304"/>
                  <a:gd name="connsiteY4" fmla="*/ 62712 h 125359"/>
                  <a:gd name="connsiteX5" fmla="*/ 88135 w 198304"/>
                  <a:gd name="connsiteY5" fmla="*/ 283 h 125359"/>
                  <a:gd name="connsiteX6" fmla="*/ 198304 w 198304"/>
                  <a:gd name="connsiteY6" fmla="*/ 48023 h 125359"/>
                  <a:gd name="connsiteX0" fmla="*/ 198304 w 198304"/>
                  <a:gd name="connsiteY0" fmla="*/ 48023 h 134009"/>
                  <a:gd name="connsiteX1" fmla="*/ 105628 w 198304"/>
                  <a:gd name="connsiteY1" fmla="*/ 119531 h 134009"/>
                  <a:gd name="connsiteX2" fmla="*/ 61562 w 198304"/>
                  <a:gd name="connsiteY2" fmla="*/ 129017 h 134009"/>
                  <a:gd name="connsiteX3" fmla="*/ 80994 w 198304"/>
                  <a:gd name="connsiteY3" fmla="*/ 61845 h 134009"/>
                  <a:gd name="connsiteX4" fmla="*/ 0 w 198304"/>
                  <a:gd name="connsiteY4" fmla="*/ 62712 h 134009"/>
                  <a:gd name="connsiteX5" fmla="*/ 88135 w 198304"/>
                  <a:gd name="connsiteY5" fmla="*/ 283 h 134009"/>
                  <a:gd name="connsiteX6" fmla="*/ 198304 w 198304"/>
                  <a:gd name="connsiteY6" fmla="*/ 48023 h 134009"/>
                  <a:gd name="connsiteX0" fmla="*/ 198304 w 198304"/>
                  <a:gd name="connsiteY0" fmla="*/ 48023 h 121151"/>
                  <a:gd name="connsiteX1" fmla="*/ 105628 w 198304"/>
                  <a:gd name="connsiteY1" fmla="*/ 119531 h 121151"/>
                  <a:gd name="connsiteX2" fmla="*/ 53147 w 198304"/>
                  <a:gd name="connsiteY2" fmla="*/ 109383 h 121151"/>
                  <a:gd name="connsiteX3" fmla="*/ 80994 w 198304"/>
                  <a:gd name="connsiteY3" fmla="*/ 61845 h 121151"/>
                  <a:gd name="connsiteX4" fmla="*/ 0 w 198304"/>
                  <a:gd name="connsiteY4" fmla="*/ 62712 h 121151"/>
                  <a:gd name="connsiteX5" fmla="*/ 88135 w 198304"/>
                  <a:gd name="connsiteY5" fmla="*/ 283 h 121151"/>
                  <a:gd name="connsiteX6" fmla="*/ 198304 w 198304"/>
                  <a:gd name="connsiteY6" fmla="*/ 48023 h 121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304" h="121151">
                    <a:moveTo>
                      <a:pt x="198304" y="48023"/>
                    </a:moveTo>
                    <a:lnTo>
                      <a:pt x="105628" y="119531"/>
                    </a:lnTo>
                    <a:cubicBezTo>
                      <a:pt x="75979" y="121758"/>
                      <a:pt x="65966" y="123986"/>
                      <a:pt x="53147" y="109383"/>
                    </a:cubicBezTo>
                    <a:cubicBezTo>
                      <a:pt x="63364" y="90732"/>
                      <a:pt x="87607" y="83301"/>
                      <a:pt x="80994" y="61845"/>
                    </a:cubicBezTo>
                    <a:cubicBezTo>
                      <a:pt x="71761" y="40630"/>
                      <a:pt x="23258" y="61488"/>
                      <a:pt x="0" y="62712"/>
                    </a:cubicBezTo>
                    <a:cubicBezTo>
                      <a:pt x="18158" y="44707"/>
                      <a:pt x="16683" y="-4152"/>
                      <a:pt x="88135" y="283"/>
                    </a:cubicBezTo>
                    <a:lnTo>
                      <a:pt x="198304" y="48023"/>
                    </a:lnTo>
                    <a:close/>
                  </a:path>
                </a:pathLst>
              </a:custGeom>
              <a:grpFill/>
              <a:ln w="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2665CD3F-46C5-7DA7-68DE-FB0E36F8BE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505339" y="3760625"/>
                <a:ext cx="303756" cy="220444"/>
              </a:xfrm>
              <a:prstGeom prst="line">
                <a:avLst/>
              </a:prstGeom>
              <a:grpFill/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16F29C3D-FBBD-08F2-9D14-A570DD494663}"/>
              </a:ext>
            </a:extLst>
          </p:cNvPr>
          <p:cNvSpPr/>
          <p:nvPr/>
        </p:nvSpPr>
        <p:spPr bwMode="auto">
          <a:xfrm>
            <a:off x="7132881" y="4731880"/>
            <a:ext cx="546900" cy="370941"/>
          </a:xfrm>
          <a:custGeom>
            <a:avLst/>
            <a:gdLst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42199"/>
              <a:gd name="connsiteX1" fmla="*/ 70123 w 549762"/>
              <a:gd name="connsiteY1" fmla="*/ 44878 h 342199"/>
              <a:gd name="connsiteX2" fmla="*/ 412321 w 549762"/>
              <a:gd name="connsiteY2" fmla="*/ 44878 h 342199"/>
              <a:gd name="connsiteX3" fmla="*/ 412321 w 549762"/>
              <a:gd name="connsiteY3" fmla="*/ 123416 h 342199"/>
              <a:gd name="connsiteX4" fmla="*/ 115001 w 549762"/>
              <a:gd name="connsiteY4" fmla="*/ 123416 h 342199"/>
              <a:gd name="connsiteX5" fmla="*/ 115001 w 549762"/>
              <a:gd name="connsiteY5" fmla="*/ 199148 h 342199"/>
              <a:gd name="connsiteX6" fmla="*/ 367443 w 549762"/>
              <a:gd name="connsiteY6" fmla="*/ 199148 h 342199"/>
              <a:gd name="connsiteX7" fmla="*/ 513298 w 549762"/>
              <a:gd name="connsiteY7" fmla="*/ 145855 h 342199"/>
              <a:gd name="connsiteX8" fmla="*/ 488054 w 549762"/>
              <a:gd name="connsiteY8" fmla="*/ 246832 h 342199"/>
              <a:gd name="connsiteX9" fmla="*/ 549762 w 549762"/>
              <a:gd name="connsiteY9" fmla="*/ 342199 h 342199"/>
              <a:gd name="connsiteX10" fmla="*/ 342199 w 549762"/>
              <a:gd name="connsiteY10" fmla="*/ 294515 h 342199"/>
              <a:gd name="connsiteX11" fmla="*/ 0 w 549762"/>
              <a:gd name="connsiteY11" fmla="*/ 294515 h 342199"/>
              <a:gd name="connsiteX0" fmla="*/ 36464 w 549762"/>
              <a:gd name="connsiteY0" fmla="*/ 0 h 364597"/>
              <a:gd name="connsiteX1" fmla="*/ 70123 w 549762"/>
              <a:gd name="connsiteY1" fmla="*/ 44878 h 364597"/>
              <a:gd name="connsiteX2" fmla="*/ 412321 w 549762"/>
              <a:gd name="connsiteY2" fmla="*/ 44878 h 364597"/>
              <a:gd name="connsiteX3" fmla="*/ 412321 w 549762"/>
              <a:gd name="connsiteY3" fmla="*/ 123416 h 364597"/>
              <a:gd name="connsiteX4" fmla="*/ 115001 w 549762"/>
              <a:gd name="connsiteY4" fmla="*/ 123416 h 364597"/>
              <a:gd name="connsiteX5" fmla="*/ 115001 w 549762"/>
              <a:gd name="connsiteY5" fmla="*/ 199148 h 364597"/>
              <a:gd name="connsiteX6" fmla="*/ 367443 w 549762"/>
              <a:gd name="connsiteY6" fmla="*/ 199148 h 364597"/>
              <a:gd name="connsiteX7" fmla="*/ 513298 w 549762"/>
              <a:gd name="connsiteY7" fmla="*/ 145855 h 364597"/>
              <a:gd name="connsiteX8" fmla="*/ 488054 w 549762"/>
              <a:gd name="connsiteY8" fmla="*/ 246832 h 364597"/>
              <a:gd name="connsiteX9" fmla="*/ 549762 w 549762"/>
              <a:gd name="connsiteY9" fmla="*/ 342199 h 364597"/>
              <a:gd name="connsiteX10" fmla="*/ 342199 w 549762"/>
              <a:gd name="connsiteY10" fmla="*/ 294515 h 364597"/>
              <a:gd name="connsiteX11" fmla="*/ 0 w 549762"/>
              <a:gd name="connsiteY11" fmla="*/ 294515 h 364597"/>
              <a:gd name="connsiteX0" fmla="*/ 36464 w 531579"/>
              <a:gd name="connsiteY0" fmla="*/ 0 h 381579"/>
              <a:gd name="connsiteX1" fmla="*/ 70123 w 531579"/>
              <a:gd name="connsiteY1" fmla="*/ 44878 h 381579"/>
              <a:gd name="connsiteX2" fmla="*/ 412321 w 531579"/>
              <a:gd name="connsiteY2" fmla="*/ 44878 h 381579"/>
              <a:gd name="connsiteX3" fmla="*/ 412321 w 531579"/>
              <a:gd name="connsiteY3" fmla="*/ 123416 h 381579"/>
              <a:gd name="connsiteX4" fmla="*/ 115001 w 531579"/>
              <a:gd name="connsiteY4" fmla="*/ 123416 h 381579"/>
              <a:gd name="connsiteX5" fmla="*/ 115001 w 531579"/>
              <a:gd name="connsiteY5" fmla="*/ 199148 h 381579"/>
              <a:gd name="connsiteX6" fmla="*/ 367443 w 531579"/>
              <a:gd name="connsiteY6" fmla="*/ 199148 h 381579"/>
              <a:gd name="connsiteX7" fmla="*/ 513298 w 531579"/>
              <a:gd name="connsiteY7" fmla="*/ 145855 h 381579"/>
              <a:gd name="connsiteX8" fmla="*/ 488054 w 531579"/>
              <a:gd name="connsiteY8" fmla="*/ 246832 h 381579"/>
              <a:gd name="connsiteX9" fmla="*/ 527323 w 531579"/>
              <a:gd name="connsiteY9" fmla="*/ 361833 h 381579"/>
              <a:gd name="connsiteX10" fmla="*/ 342199 w 531579"/>
              <a:gd name="connsiteY10" fmla="*/ 294515 h 381579"/>
              <a:gd name="connsiteX11" fmla="*/ 0 w 531579"/>
              <a:gd name="connsiteY11" fmla="*/ 294515 h 381579"/>
              <a:gd name="connsiteX0" fmla="*/ 36464 w 546900"/>
              <a:gd name="connsiteY0" fmla="*/ 0 h 381579"/>
              <a:gd name="connsiteX1" fmla="*/ 70123 w 546900"/>
              <a:gd name="connsiteY1" fmla="*/ 44878 h 381579"/>
              <a:gd name="connsiteX2" fmla="*/ 412321 w 546900"/>
              <a:gd name="connsiteY2" fmla="*/ 44878 h 381579"/>
              <a:gd name="connsiteX3" fmla="*/ 412321 w 546900"/>
              <a:gd name="connsiteY3" fmla="*/ 123416 h 381579"/>
              <a:gd name="connsiteX4" fmla="*/ 115001 w 546900"/>
              <a:gd name="connsiteY4" fmla="*/ 123416 h 381579"/>
              <a:gd name="connsiteX5" fmla="*/ 115001 w 546900"/>
              <a:gd name="connsiteY5" fmla="*/ 199148 h 381579"/>
              <a:gd name="connsiteX6" fmla="*/ 367443 w 546900"/>
              <a:gd name="connsiteY6" fmla="*/ 199148 h 381579"/>
              <a:gd name="connsiteX7" fmla="*/ 513298 w 546900"/>
              <a:gd name="connsiteY7" fmla="*/ 145855 h 381579"/>
              <a:gd name="connsiteX8" fmla="*/ 488054 w 546900"/>
              <a:gd name="connsiteY8" fmla="*/ 246832 h 381579"/>
              <a:gd name="connsiteX9" fmla="*/ 527323 w 546900"/>
              <a:gd name="connsiteY9" fmla="*/ 361833 h 381579"/>
              <a:gd name="connsiteX10" fmla="*/ 342199 w 546900"/>
              <a:gd name="connsiteY10" fmla="*/ 294515 h 381579"/>
              <a:gd name="connsiteX11" fmla="*/ 0 w 546900"/>
              <a:gd name="connsiteY11" fmla="*/ 294515 h 381579"/>
              <a:gd name="connsiteX0" fmla="*/ 36464 w 546900"/>
              <a:gd name="connsiteY0" fmla="*/ 0 h 370941"/>
              <a:gd name="connsiteX1" fmla="*/ 70123 w 546900"/>
              <a:gd name="connsiteY1" fmla="*/ 44878 h 370941"/>
              <a:gd name="connsiteX2" fmla="*/ 412321 w 546900"/>
              <a:gd name="connsiteY2" fmla="*/ 44878 h 370941"/>
              <a:gd name="connsiteX3" fmla="*/ 412321 w 546900"/>
              <a:gd name="connsiteY3" fmla="*/ 123416 h 370941"/>
              <a:gd name="connsiteX4" fmla="*/ 115001 w 546900"/>
              <a:gd name="connsiteY4" fmla="*/ 123416 h 370941"/>
              <a:gd name="connsiteX5" fmla="*/ 115001 w 546900"/>
              <a:gd name="connsiteY5" fmla="*/ 199148 h 370941"/>
              <a:gd name="connsiteX6" fmla="*/ 367443 w 546900"/>
              <a:gd name="connsiteY6" fmla="*/ 199148 h 370941"/>
              <a:gd name="connsiteX7" fmla="*/ 513298 w 546900"/>
              <a:gd name="connsiteY7" fmla="*/ 145855 h 370941"/>
              <a:gd name="connsiteX8" fmla="*/ 488054 w 546900"/>
              <a:gd name="connsiteY8" fmla="*/ 246832 h 370941"/>
              <a:gd name="connsiteX9" fmla="*/ 527323 w 546900"/>
              <a:gd name="connsiteY9" fmla="*/ 361833 h 370941"/>
              <a:gd name="connsiteX10" fmla="*/ 342199 w 546900"/>
              <a:gd name="connsiteY10" fmla="*/ 294515 h 370941"/>
              <a:gd name="connsiteX11" fmla="*/ 0 w 546900"/>
              <a:gd name="connsiteY11" fmla="*/ 294515 h 37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6900" h="370941">
                <a:moveTo>
                  <a:pt x="36464" y="0"/>
                </a:moveTo>
                <a:lnTo>
                  <a:pt x="70123" y="44878"/>
                </a:lnTo>
                <a:lnTo>
                  <a:pt x="412321" y="44878"/>
                </a:lnTo>
                <a:cubicBezTo>
                  <a:pt x="443175" y="79472"/>
                  <a:pt x="423541" y="116871"/>
                  <a:pt x="412321" y="123416"/>
                </a:cubicBezTo>
                <a:lnTo>
                  <a:pt x="115001" y="123416"/>
                </a:lnTo>
                <a:cubicBezTo>
                  <a:pt x="75732" y="143050"/>
                  <a:pt x="84147" y="187929"/>
                  <a:pt x="115001" y="199148"/>
                </a:cubicBezTo>
                <a:lnTo>
                  <a:pt x="367443" y="199148"/>
                </a:lnTo>
                <a:cubicBezTo>
                  <a:pt x="416061" y="181384"/>
                  <a:pt x="470289" y="127155"/>
                  <a:pt x="513298" y="145855"/>
                </a:cubicBezTo>
                <a:cubicBezTo>
                  <a:pt x="560981" y="190733"/>
                  <a:pt x="496469" y="213173"/>
                  <a:pt x="488054" y="246832"/>
                </a:cubicBezTo>
                <a:cubicBezTo>
                  <a:pt x="570331" y="284230"/>
                  <a:pt x="548828" y="318824"/>
                  <a:pt x="527323" y="361833"/>
                </a:cubicBezTo>
                <a:cubicBezTo>
                  <a:pt x="455330" y="399231"/>
                  <a:pt x="411387" y="310410"/>
                  <a:pt x="342199" y="294515"/>
                </a:cubicBezTo>
                <a:lnTo>
                  <a:pt x="0" y="294515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EB1346F-C2DA-029E-D82D-08D19FBE68DE}"/>
              </a:ext>
            </a:extLst>
          </p:cNvPr>
          <p:cNvGrpSpPr/>
          <p:nvPr/>
        </p:nvGrpSpPr>
        <p:grpSpPr>
          <a:xfrm>
            <a:off x="7270749" y="4757089"/>
            <a:ext cx="210934" cy="285881"/>
            <a:chOff x="7270749" y="4757089"/>
            <a:chExt cx="210934" cy="285881"/>
          </a:xfrm>
          <a:solidFill>
            <a:schemeClr val="accent3"/>
          </a:solidFill>
        </p:grpSpPr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0DEFF3C0-644B-F336-C39D-3ECF5DD28FA0}"/>
                </a:ext>
              </a:extLst>
            </p:cNvPr>
            <p:cNvSpPr/>
            <p:nvPr/>
          </p:nvSpPr>
          <p:spPr bwMode="auto">
            <a:xfrm>
              <a:off x="7270749" y="4757089"/>
              <a:ext cx="210934" cy="45719"/>
            </a:xfrm>
            <a:prstGeom prst="roundRect">
              <a:avLst>
                <a:gd name="adj" fmla="val 50000"/>
              </a:avLst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365E09D-DAFB-91EF-45DB-40888AB54DB2}"/>
                </a:ext>
              </a:extLst>
            </p:cNvPr>
            <p:cNvSpPr/>
            <p:nvPr/>
          </p:nvSpPr>
          <p:spPr bwMode="auto">
            <a:xfrm>
              <a:off x="7270749" y="4834035"/>
              <a:ext cx="210934" cy="45719"/>
            </a:xfrm>
            <a:prstGeom prst="roundRect">
              <a:avLst>
                <a:gd name="adj" fmla="val 50000"/>
              </a:avLst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60E487C4-EC22-6EB1-0CDF-3ACEF522AD1A}"/>
                </a:ext>
              </a:extLst>
            </p:cNvPr>
            <p:cNvSpPr/>
            <p:nvPr/>
          </p:nvSpPr>
          <p:spPr bwMode="auto">
            <a:xfrm>
              <a:off x="7270749" y="4915643"/>
              <a:ext cx="210934" cy="45719"/>
            </a:xfrm>
            <a:prstGeom prst="roundRect">
              <a:avLst>
                <a:gd name="adj" fmla="val 50000"/>
              </a:avLst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6BE553E9-F788-7A6F-D694-D3E03A7EBC14}"/>
                </a:ext>
              </a:extLst>
            </p:cNvPr>
            <p:cNvSpPr/>
            <p:nvPr/>
          </p:nvSpPr>
          <p:spPr bwMode="auto">
            <a:xfrm>
              <a:off x="7270749" y="4997251"/>
              <a:ext cx="210934" cy="45719"/>
            </a:xfrm>
            <a:prstGeom prst="roundRect">
              <a:avLst>
                <a:gd name="adj" fmla="val 50000"/>
              </a:avLst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F48212FD-2A9F-4967-2532-06438743EFCF}"/>
              </a:ext>
            </a:extLst>
          </p:cNvPr>
          <p:cNvGrpSpPr/>
          <p:nvPr/>
        </p:nvGrpSpPr>
        <p:grpSpPr>
          <a:xfrm>
            <a:off x="7755756" y="4858101"/>
            <a:ext cx="244027" cy="254182"/>
            <a:chOff x="7685448" y="4858101"/>
            <a:chExt cx="244027" cy="254182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D9309110-4849-4D21-E11D-7CDC80141582}"/>
                </a:ext>
              </a:extLst>
            </p:cNvPr>
            <p:cNvGrpSpPr/>
            <p:nvPr/>
          </p:nvGrpSpPr>
          <p:grpSpPr>
            <a:xfrm>
              <a:off x="7685448" y="4858101"/>
              <a:ext cx="244027" cy="103781"/>
              <a:chOff x="7685448" y="4858101"/>
              <a:chExt cx="244027" cy="103781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1C89FAEB-8D22-50E5-94B0-49BE6C55CE2F}"/>
                  </a:ext>
                </a:extLst>
              </p:cNvPr>
              <p:cNvSpPr/>
              <p:nvPr/>
            </p:nvSpPr>
            <p:spPr bwMode="auto">
              <a:xfrm>
                <a:off x="7685448" y="4894564"/>
                <a:ext cx="244027" cy="67318"/>
              </a:xfrm>
              <a:custGeom>
                <a:avLst/>
                <a:gdLst>
                  <a:gd name="connsiteX0" fmla="*/ 0 w 244027"/>
                  <a:gd name="connsiteY0" fmla="*/ 0 h 67318"/>
                  <a:gd name="connsiteX1" fmla="*/ 86952 w 244027"/>
                  <a:gd name="connsiteY1" fmla="*/ 67318 h 67318"/>
                  <a:gd name="connsiteX2" fmla="*/ 244027 w 244027"/>
                  <a:gd name="connsiteY2" fmla="*/ 67318 h 67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027" h="67318">
                    <a:moveTo>
                      <a:pt x="0" y="0"/>
                    </a:moveTo>
                    <a:lnTo>
                      <a:pt x="86952" y="67318"/>
                    </a:lnTo>
                    <a:lnTo>
                      <a:pt x="244027" y="67318"/>
                    </a:lnTo>
                  </a:path>
                </a:pathLst>
              </a:custGeom>
              <a:noFill/>
              <a:ln w="28575">
                <a:solidFill>
                  <a:schemeClr val="accent3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CB60BE11-3EE5-EB58-418C-4B404551310C}"/>
                  </a:ext>
                </a:extLst>
              </p:cNvPr>
              <p:cNvSpPr/>
              <p:nvPr/>
            </p:nvSpPr>
            <p:spPr bwMode="auto">
              <a:xfrm>
                <a:off x="7699472" y="4858101"/>
                <a:ext cx="84148" cy="64512"/>
              </a:xfrm>
              <a:custGeom>
                <a:avLst/>
                <a:gdLst>
                  <a:gd name="connsiteX0" fmla="*/ 0 w 84148"/>
                  <a:gd name="connsiteY0" fmla="*/ 0 h 64512"/>
                  <a:gd name="connsiteX1" fmla="*/ 84148 w 84148"/>
                  <a:gd name="connsiteY1" fmla="*/ 64512 h 64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8" h="64512">
                    <a:moveTo>
                      <a:pt x="0" y="0"/>
                    </a:moveTo>
                    <a:lnTo>
                      <a:pt x="84148" y="64512"/>
                    </a:lnTo>
                  </a:path>
                </a:pathLst>
              </a:custGeom>
              <a:noFill/>
              <a:ln w="28575">
                <a:solidFill>
                  <a:schemeClr val="accent3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4453EF1-9E61-8F41-8F9E-78C916DF84FF}"/>
                </a:ext>
              </a:extLst>
            </p:cNvPr>
            <p:cNvGrpSpPr/>
            <p:nvPr/>
          </p:nvGrpSpPr>
          <p:grpSpPr>
            <a:xfrm flipV="1">
              <a:off x="7685448" y="5008502"/>
              <a:ext cx="244027" cy="103781"/>
              <a:chOff x="7685448" y="4858101"/>
              <a:chExt cx="244027" cy="103781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0D1E8342-51CB-B6F8-B8CE-9F7CEDE02129}"/>
                  </a:ext>
                </a:extLst>
              </p:cNvPr>
              <p:cNvSpPr/>
              <p:nvPr/>
            </p:nvSpPr>
            <p:spPr bwMode="auto">
              <a:xfrm>
                <a:off x="7685448" y="4894564"/>
                <a:ext cx="244027" cy="67318"/>
              </a:xfrm>
              <a:custGeom>
                <a:avLst/>
                <a:gdLst>
                  <a:gd name="connsiteX0" fmla="*/ 0 w 244027"/>
                  <a:gd name="connsiteY0" fmla="*/ 0 h 67318"/>
                  <a:gd name="connsiteX1" fmla="*/ 86952 w 244027"/>
                  <a:gd name="connsiteY1" fmla="*/ 67318 h 67318"/>
                  <a:gd name="connsiteX2" fmla="*/ 244027 w 244027"/>
                  <a:gd name="connsiteY2" fmla="*/ 67318 h 67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027" h="67318">
                    <a:moveTo>
                      <a:pt x="0" y="0"/>
                    </a:moveTo>
                    <a:lnTo>
                      <a:pt x="86952" y="67318"/>
                    </a:lnTo>
                    <a:lnTo>
                      <a:pt x="244027" y="67318"/>
                    </a:lnTo>
                  </a:path>
                </a:pathLst>
              </a:custGeom>
              <a:noFill/>
              <a:ln w="28575">
                <a:solidFill>
                  <a:schemeClr val="accent3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0EF5BBFD-11C3-514E-3E79-48B78B0D6726}"/>
                  </a:ext>
                </a:extLst>
              </p:cNvPr>
              <p:cNvSpPr/>
              <p:nvPr/>
            </p:nvSpPr>
            <p:spPr bwMode="auto">
              <a:xfrm>
                <a:off x="7699472" y="4858101"/>
                <a:ext cx="84148" cy="64512"/>
              </a:xfrm>
              <a:custGeom>
                <a:avLst/>
                <a:gdLst>
                  <a:gd name="connsiteX0" fmla="*/ 0 w 84148"/>
                  <a:gd name="connsiteY0" fmla="*/ 0 h 64512"/>
                  <a:gd name="connsiteX1" fmla="*/ 84148 w 84148"/>
                  <a:gd name="connsiteY1" fmla="*/ 64512 h 64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8" h="64512">
                    <a:moveTo>
                      <a:pt x="0" y="0"/>
                    </a:moveTo>
                    <a:lnTo>
                      <a:pt x="84148" y="64512"/>
                    </a:lnTo>
                  </a:path>
                </a:pathLst>
              </a:custGeom>
              <a:noFill/>
              <a:ln w="28575">
                <a:solidFill>
                  <a:schemeClr val="accent3">
                    <a:lumMod val="40000"/>
                    <a:lumOff val="6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1D5C418-6F93-33A0-187C-DB30197ADB0E}"/>
              </a:ext>
            </a:extLst>
          </p:cNvPr>
          <p:cNvGrpSpPr/>
          <p:nvPr/>
        </p:nvGrpSpPr>
        <p:grpSpPr>
          <a:xfrm>
            <a:off x="7345995" y="5449936"/>
            <a:ext cx="313755" cy="204314"/>
            <a:chOff x="7345995" y="5449936"/>
            <a:chExt cx="313755" cy="204314"/>
          </a:xfrm>
          <a:solidFill>
            <a:schemeClr val="accent4"/>
          </a:solidFill>
        </p:grpSpPr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D963F39F-CA19-1BC7-1647-9EFCD57A2910}"/>
                </a:ext>
              </a:extLst>
            </p:cNvPr>
            <p:cNvSpPr/>
            <p:nvPr/>
          </p:nvSpPr>
          <p:spPr bwMode="auto">
            <a:xfrm rot="1644873">
              <a:off x="7415932" y="5583412"/>
              <a:ext cx="243818" cy="70838"/>
            </a:xfrm>
            <a:prstGeom prst="roundRect">
              <a:avLst>
                <a:gd name="adj" fmla="val 50000"/>
              </a:avLst>
            </a:prstGeom>
            <a:grpFill/>
            <a:ln w="0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11251945-C61A-BE7B-7106-E778338866E3}"/>
                </a:ext>
              </a:extLst>
            </p:cNvPr>
            <p:cNvGrpSpPr/>
            <p:nvPr/>
          </p:nvGrpSpPr>
          <p:grpSpPr>
            <a:xfrm>
              <a:off x="7407551" y="5449936"/>
              <a:ext cx="50699" cy="146017"/>
              <a:chOff x="7407551" y="5449936"/>
              <a:chExt cx="50699" cy="146017"/>
            </a:xfrm>
            <a:grpFill/>
          </p:grpSpPr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B1FB66C0-953D-BDEB-88E4-0A0CA1E57D6D}"/>
                  </a:ext>
                </a:extLst>
              </p:cNvPr>
              <p:cNvSpPr/>
              <p:nvPr/>
            </p:nvSpPr>
            <p:spPr bwMode="auto">
              <a:xfrm>
                <a:off x="7427396" y="5449936"/>
                <a:ext cx="30854" cy="126221"/>
              </a:xfrm>
              <a:custGeom>
                <a:avLst/>
                <a:gdLst>
                  <a:gd name="connsiteX0" fmla="*/ 30854 w 30854"/>
                  <a:gd name="connsiteY0" fmla="*/ 126221 h 126221"/>
                  <a:gd name="connsiteX1" fmla="*/ 0 w 30854"/>
                  <a:gd name="connsiteY1" fmla="*/ 0 h 126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854" h="126221">
                    <a:moveTo>
                      <a:pt x="30854" y="126221"/>
                    </a:moveTo>
                    <a:lnTo>
                      <a:pt x="0" y="0"/>
                    </a:lnTo>
                  </a:path>
                </a:pathLst>
              </a:custGeom>
              <a:grpFill/>
              <a:ln w="28575">
                <a:solidFill>
                  <a:schemeClr val="accent4"/>
                </a:solidFill>
                <a:miter lim="800000"/>
                <a:headEnd/>
                <a:tailEnd type="oval" w="sm" len="sm"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1E8F5F13-D1A1-064E-E1D5-5C997F039F59}"/>
                  </a:ext>
                </a:extLst>
              </p:cNvPr>
              <p:cNvSpPr/>
              <p:nvPr/>
            </p:nvSpPr>
            <p:spPr bwMode="auto">
              <a:xfrm rot="19848313">
                <a:off x="7407551" y="5469732"/>
                <a:ext cx="30854" cy="126221"/>
              </a:xfrm>
              <a:custGeom>
                <a:avLst/>
                <a:gdLst>
                  <a:gd name="connsiteX0" fmla="*/ 30854 w 30854"/>
                  <a:gd name="connsiteY0" fmla="*/ 126221 h 126221"/>
                  <a:gd name="connsiteX1" fmla="*/ 0 w 30854"/>
                  <a:gd name="connsiteY1" fmla="*/ 0 h 126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854" h="126221">
                    <a:moveTo>
                      <a:pt x="30854" y="126221"/>
                    </a:moveTo>
                    <a:lnTo>
                      <a:pt x="0" y="0"/>
                    </a:lnTo>
                  </a:path>
                </a:pathLst>
              </a:custGeom>
              <a:grpFill/>
              <a:ln w="28575">
                <a:solidFill>
                  <a:schemeClr val="accent4"/>
                </a:solidFill>
                <a:miter lim="800000"/>
                <a:headEnd/>
                <a:tailEnd type="oval" w="sm" len="sm"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E71F300-097B-3A45-5DB8-6A5580159A9F}"/>
                </a:ext>
              </a:extLst>
            </p:cNvPr>
            <p:cNvGrpSpPr/>
            <p:nvPr/>
          </p:nvGrpSpPr>
          <p:grpSpPr>
            <a:xfrm rot="3245958" flipV="1">
              <a:off x="7393654" y="5521596"/>
              <a:ext cx="50699" cy="146017"/>
              <a:chOff x="7407551" y="5449936"/>
              <a:chExt cx="50699" cy="146017"/>
            </a:xfrm>
            <a:grpFill/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E75EE8BD-9662-2AA6-3095-9CEDE922DB0C}"/>
                  </a:ext>
                </a:extLst>
              </p:cNvPr>
              <p:cNvSpPr/>
              <p:nvPr/>
            </p:nvSpPr>
            <p:spPr bwMode="auto">
              <a:xfrm>
                <a:off x="7427396" y="5449936"/>
                <a:ext cx="30854" cy="126221"/>
              </a:xfrm>
              <a:custGeom>
                <a:avLst/>
                <a:gdLst>
                  <a:gd name="connsiteX0" fmla="*/ 30854 w 30854"/>
                  <a:gd name="connsiteY0" fmla="*/ 126221 h 126221"/>
                  <a:gd name="connsiteX1" fmla="*/ 0 w 30854"/>
                  <a:gd name="connsiteY1" fmla="*/ 0 h 126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854" h="126221">
                    <a:moveTo>
                      <a:pt x="30854" y="126221"/>
                    </a:moveTo>
                    <a:lnTo>
                      <a:pt x="0" y="0"/>
                    </a:lnTo>
                  </a:path>
                </a:pathLst>
              </a:custGeom>
              <a:grpFill/>
              <a:ln w="28575">
                <a:solidFill>
                  <a:schemeClr val="accent4"/>
                </a:solidFill>
                <a:miter lim="800000"/>
                <a:headEnd/>
                <a:tailEnd type="oval" w="sm" len="sm"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8B23368E-6A08-4289-91D0-BCA4E343189E}"/>
                  </a:ext>
                </a:extLst>
              </p:cNvPr>
              <p:cNvSpPr/>
              <p:nvPr/>
            </p:nvSpPr>
            <p:spPr bwMode="auto">
              <a:xfrm rot="19848313">
                <a:off x="7407551" y="5469732"/>
                <a:ext cx="30854" cy="126221"/>
              </a:xfrm>
              <a:custGeom>
                <a:avLst/>
                <a:gdLst>
                  <a:gd name="connsiteX0" fmla="*/ 30854 w 30854"/>
                  <a:gd name="connsiteY0" fmla="*/ 126221 h 126221"/>
                  <a:gd name="connsiteX1" fmla="*/ 0 w 30854"/>
                  <a:gd name="connsiteY1" fmla="*/ 0 h 126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854" h="126221">
                    <a:moveTo>
                      <a:pt x="30854" y="126221"/>
                    </a:moveTo>
                    <a:lnTo>
                      <a:pt x="0" y="0"/>
                    </a:lnTo>
                  </a:path>
                </a:pathLst>
              </a:custGeom>
              <a:grpFill/>
              <a:ln w="28575">
                <a:solidFill>
                  <a:schemeClr val="accent4"/>
                </a:solidFill>
                <a:miter lim="800000"/>
                <a:headEnd/>
                <a:tailEnd type="oval" w="sm" len="sm"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69BADBF-5D12-9706-C770-F0D3205E250F}"/>
              </a:ext>
            </a:extLst>
          </p:cNvPr>
          <p:cNvGrpSpPr/>
          <p:nvPr/>
        </p:nvGrpSpPr>
        <p:grpSpPr>
          <a:xfrm rot="2635584">
            <a:off x="7212887" y="4078242"/>
            <a:ext cx="287391" cy="183211"/>
            <a:chOff x="6734254" y="3967702"/>
            <a:chExt cx="325751" cy="207665"/>
          </a:xfrm>
          <a:solidFill>
            <a:schemeClr val="accent3"/>
          </a:solidFill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8AE40550-5E68-CC10-581B-2932982EB222}"/>
                </a:ext>
              </a:extLst>
            </p:cNvPr>
            <p:cNvSpPr/>
            <p:nvPr/>
          </p:nvSpPr>
          <p:spPr bwMode="auto">
            <a:xfrm rot="20300440">
              <a:off x="6734254" y="3967702"/>
              <a:ext cx="132203" cy="205701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5DCE32C-7DC9-A7E9-AEE2-57679270DEA0}"/>
                </a:ext>
              </a:extLst>
            </p:cNvPr>
            <p:cNvSpPr/>
            <p:nvPr/>
          </p:nvSpPr>
          <p:spPr bwMode="auto">
            <a:xfrm rot="3600000" flipH="1">
              <a:off x="6891053" y="4006415"/>
              <a:ext cx="132203" cy="205701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3734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A07AB-6F7B-BBD9-67EB-002427F4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Bispecific T-Cell Engager Blinatumomab in 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BE428-B8BE-839A-621B-0A714475A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Blinatumomab: </a:t>
            </a:r>
            <a:r>
              <a:rPr lang="en-US" sz="2000" dirty="0"/>
              <a:t>bispecific T-cell engager targeting CD3 on T-cells and CD19 on leukemic B-cells</a:t>
            </a:r>
            <a:r>
              <a:rPr lang="en-US" sz="2000" baseline="30000" dirty="0"/>
              <a:t>1</a:t>
            </a:r>
          </a:p>
          <a:p>
            <a:pPr lvl="1"/>
            <a:r>
              <a:rPr lang="en-US" sz="1800" dirty="0"/>
              <a:t>Blinatumomab is comprised of 2 scFvs, with no Fc region</a:t>
            </a:r>
          </a:p>
          <a:p>
            <a:pPr lvl="1"/>
            <a:r>
              <a:rPr lang="en-US" sz="1800" dirty="0"/>
              <a:t>Activity does not require MHC restriction, a common mechanism </a:t>
            </a:r>
            <a:br>
              <a:rPr lang="en-US" sz="1800" dirty="0"/>
            </a:br>
            <a:r>
              <a:rPr lang="en-US" sz="1800" dirty="0"/>
              <a:t>of resistance</a:t>
            </a:r>
          </a:p>
          <a:p>
            <a:r>
              <a:rPr lang="en-US" sz="2000" dirty="0"/>
              <a:t>Binding brings T-cells close to cancer cells and facilitates </a:t>
            </a:r>
            <a:br>
              <a:rPr lang="en-US" sz="2000" dirty="0"/>
            </a:br>
            <a:r>
              <a:rPr lang="en-US" sz="2000" dirty="0"/>
              <a:t>T-cell activation and target cell killing</a:t>
            </a:r>
            <a:r>
              <a:rPr lang="en-US" sz="2000" baseline="30000" dirty="0"/>
              <a:t>2</a:t>
            </a:r>
          </a:p>
          <a:p>
            <a:r>
              <a:rPr lang="en-US" sz="2000" dirty="0"/>
              <a:t>Blinatumomab is FDA approved</a:t>
            </a:r>
            <a:r>
              <a:rPr lang="en-US" sz="2000" baseline="30000" dirty="0"/>
              <a:t>3</a:t>
            </a:r>
            <a:r>
              <a:rPr lang="en-US" sz="2000" dirty="0"/>
              <a:t> </a:t>
            </a:r>
          </a:p>
          <a:p>
            <a:pPr lvl="1"/>
            <a:r>
              <a:rPr lang="en-US" sz="1800" dirty="0"/>
              <a:t>Adult and pediatric patients aged ≥1 mo with CD19-positive B-ALL in </a:t>
            </a:r>
            <a:br>
              <a:rPr lang="en-US" sz="1800" dirty="0"/>
            </a:br>
            <a:r>
              <a:rPr lang="en-US" sz="1800" dirty="0"/>
              <a:t>CR1 or CR2 with MRD ≥0.1% </a:t>
            </a:r>
          </a:p>
          <a:p>
            <a:pPr lvl="1"/>
            <a:r>
              <a:rPr lang="en-US" sz="1800" dirty="0"/>
              <a:t>Adult and pediatric patients aged ≥1 mo with R/R CD19-positive B-ALL </a:t>
            </a:r>
          </a:p>
          <a:p>
            <a:pPr lvl="1"/>
            <a:r>
              <a:rPr lang="en-US" sz="1800" dirty="0"/>
              <a:t>Adult and pediatric patients aged ≥1 mo with CD19-positive </a:t>
            </a:r>
            <a:r>
              <a:rPr lang="en-GB" altLang="en-US" sz="1800" dirty="0"/>
              <a:t>Philadelphia </a:t>
            </a:r>
            <a:br>
              <a:rPr lang="en-GB" altLang="en-US" sz="1800" dirty="0"/>
            </a:br>
            <a:r>
              <a:rPr lang="en-GB" altLang="en-US" sz="1800" dirty="0"/>
              <a:t>chromosome–negative </a:t>
            </a:r>
            <a:r>
              <a:rPr lang="en-US" sz="1800" dirty="0"/>
              <a:t>B-ALL in the consolidation phase of multiphase chemotherapy</a:t>
            </a:r>
          </a:p>
          <a:p>
            <a:pPr lvl="1"/>
            <a:endParaRPr lang="en-US" sz="1800" dirty="0"/>
          </a:p>
          <a:p>
            <a:pPr lvl="1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D714E8F-DADB-FACF-C4DC-66A682BADDD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Aureli. Cancers. 2023;15:346. CC BY 4.0. Changes made. 2. Cherugi. Cancers (Basel). 2023;15:4137. 3. Blinatumomab PI.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AC328D-5372-6066-19E1-FDA09887C6B7}"/>
              </a:ext>
            </a:extLst>
          </p:cNvPr>
          <p:cNvSpPr txBox="1"/>
          <p:nvPr/>
        </p:nvSpPr>
        <p:spPr bwMode="auto">
          <a:xfrm>
            <a:off x="9066131" y="2013605"/>
            <a:ext cx="2039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Blinatumomab</a:t>
            </a:r>
            <a:r>
              <a:rPr lang="en-US" b="1" baseline="30000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27C0A96-BE6E-E7DA-A488-2E1345355D47}"/>
              </a:ext>
            </a:extLst>
          </p:cNvPr>
          <p:cNvSpPr txBox="1"/>
          <p:nvPr/>
        </p:nvSpPr>
        <p:spPr bwMode="auto">
          <a:xfrm>
            <a:off x="8635386" y="4606413"/>
            <a:ext cx="29008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Mean Half-life: ~2 hr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7A3E623-C728-6E3E-FD9C-4F35A75BBFA8}"/>
              </a:ext>
            </a:extLst>
          </p:cNvPr>
          <p:cNvGrpSpPr/>
          <p:nvPr/>
        </p:nvGrpSpPr>
        <p:grpSpPr>
          <a:xfrm>
            <a:off x="8526095" y="2488238"/>
            <a:ext cx="3445243" cy="2025842"/>
            <a:chOff x="8377122" y="2283247"/>
            <a:chExt cx="3445243" cy="202584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CB8B3FA-3EB0-4745-F5F6-9C5756820257}"/>
                </a:ext>
              </a:extLst>
            </p:cNvPr>
            <p:cNvSpPr txBox="1"/>
            <p:nvPr/>
          </p:nvSpPr>
          <p:spPr bwMode="auto">
            <a:xfrm>
              <a:off x="8377122" y="3215558"/>
              <a:ext cx="12554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Anti-CD3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C2CF80-12F3-5F98-437D-D2181AD193E6}"/>
                </a:ext>
              </a:extLst>
            </p:cNvPr>
            <p:cNvSpPr txBox="1"/>
            <p:nvPr/>
          </p:nvSpPr>
          <p:spPr bwMode="auto">
            <a:xfrm>
              <a:off x="10478727" y="3939757"/>
              <a:ext cx="13436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Anti-CD19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785FE48-E041-DD21-2467-F091BF77AAED}"/>
                </a:ext>
              </a:extLst>
            </p:cNvPr>
            <p:cNvCxnSpPr/>
            <p:nvPr/>
          </p:nvCxnSpPr>
          <p:spPr bwMode="auto">
            <a:xfrm>
              <a:off x="9137650" y="2990850"/>
              <a:ext cx="44450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615BD24-70FB-AD7B-50E1-B52A0FEB9F4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46104" y="3743640"/>
              <a:ext cx="44450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6F8B99E-D057-659E-756D-F40F3A6823BF}"/>
                </a:ext>
              </a:extLst>
            </p:cNvPr>
            <p:cNvSpPr/>
            <p:nvPr/>
          </p:nvSpPr>
          <p:spPr bwMode="auto">
            <a:xfrm>
              <a:off x="9644901" y="2717800"/>
              <a:ext cx="228600" cy="497757"/>
            </a:xfrm>
            <a:custGeom>
              <a:avLst/>
              <a:gdLst>
                <a:gd name="connsiteX0" fmla="*/ 158534 w 228600"/>
                <a:gd name="connsiteY0" fmla="*/ 0 h 497757"/>
                <a:gd name="connsiteX1" fmla="*/ 177712 w 228600"/>
                <a:gd name="connsiteY1" fmla="*/ 0 h 497757"/>
                <a:gd name="connsiteX2" fmla="*/ 175374 w 228600"/>
                <a:gd name="connsiteY2" fmla="*/ 11581 h 497757"/>
                <a:gd name="connsiteX3" fmla="*/ 227731 w 228600"/>
                <a:gd name="connsiteY3" fmla="*/ 90569 h 497757"/>
                <a:gd name="connsiteX4" fmla="*/ 228600 w 228600"/>
                <a:gd name="connsiteY4" fmla="*/ 90745 h 497757"/>
                <a:gd name="connsiteX5" fmla="*/ 228600 w 228600"/>
                <a:gd name="connsiteY5" fmla="*/ 459656 h 497757"/>
                <a:gd name="connsiteX6" fmla="*/ 190499 w 228600"/>
                <a:gd name="connsiteY6" fmla="*/ 497757 h 497757"/>
                <a:gd name="connsiteX7" fmla="*/ 38101 w 228600"/>
                <a:gd name="connsiteY7" fmla="*/ 497757 h 497757"/>
                <a:gd name="connsiteX8" fmla="*/ 0 w 228600"/>
                <a:gd name="connsiteY8" fmla="*/ 459656 h 497757"/>
                <a:gd name="connsiteX9" fmla="*/ 0 w 228600"/>
                <a:gd name="connsiteY9" fmla="*/ 56896 h 497757"/>
                <a:gd name="connsiteX10" fmla="*/ 16332 w 228600"/>
                <a:gd name="connsiteY10" fmla="*/ 81121 h 497757"/>
                <a:gd name="connsiteX11" fmla="*/ 76949 w 228600"/>
                <a:gd name="connsiteY11" fmla="*/ 106229 h 497757"/>
                <a:gd name="connsiteX12" fmla="*/ 162674 w 228600"/>
                <a:gd name="connsiteY12" fmla="*/ 20504 h 497757"/>
                <a:gd name="connsiteX13" fmla="*/ 158534 w 228600"/>
                <a:gd name="connsiteY13" fmla="*/ 0 h 49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00" h="497757">
                  <a:moveTo>
                    <a:pt x="158534" y="0"/>
                  </a:moveTo>
                  <a:lnTo>
                    <a:pt x="177712" y="0"/>
                  </a:lnTo>
                  <a:lnTo>
                    <a:pt x="175374" y="11581"/>
                  </a:lnTo>
                  <a:cubicBezTo>
                    <a:pt x="175374" y="47090"/>
                    <a:pt x="196963" y="77556"/>
                    <a:pt x="227731" y="90569"/>
                  </a:cubicBezTo>
                  <a:lnTo>
                    <a:pt x="228600" y="90745"/>
                  </a:lnTo>
                  <a:lnTo>
                    <a:pt x="228600" y="459656"/>
                  </a:lnTo>
                  <a:cubicBezTo>
                    <a:pt x="228600" y="480699"/>
                    <a:pt x="211542" y="497757"/>
                    <a:pt x="190499" y="497757"/>
                  </a:cubicBezTo>
                  <a:lnTo>
                    <a:pt x="38101" y="497757"/>
                  </a:lnTo>
                  <a:cubicBezTo>
                    <a:pt x="17058" y="497757"/>
                    <a:pt x="0" y="480699"/>
                    <a:pt x="0" y="459656"/>
                  </a:cubicBezTo>
                  <a:lnTo>
                    <a:pt x="0" y="56896"/>
                  </a:lnTo>
                  <a:lnTo>
                    <a:pt x="16332" y="81121"/>
                  </a:lnTo>
                  <a:cubicBezTo>
                    <a:pt x="31845" y="96634"/>
                    <a:pt x="53277" y="106229"/>
                    <a:pt x="76949" y="106229"/>
                  </a:cubicBezTo>
                  <a:cubicBezTo>
                    <a:pt x="124294" y="106229"/>
                    <a:pt x="162674" y="67849"/>
                    <a:pt x="162674" y="20504"/>
                  </a:cubicBezTo>
                  <a:lnTo>
                    <a:pt x="15853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FC998A3-CFAF-8AE6-6292-682995DE8B8E}"/>
                </a:ext>
              </a:extLst>
            </p:cNvPr>
            <p:cNvSpPr/>
            <p:nvPr/>
          </p:nvSpPr>
          <p:spPr bwMode="auto">
            <a:xfrm>
              <a:off x="9748520" y="2628901"/>
              <a:ext cx="379730" cy="692150"/>
            </a:xfrm>
            <a:custGeom>
              <a:avLst/>
              <a:gdLst>
                <a:gd name="connsiteX0" fmla="*/ 368300 w 368300"/>
                <a:gd name="connsiteY0" fmla="*/ 184150 h 692150"/>
                <a:gd name="connsiteX1" fmla="*/ 292100 w 368300"/>
                <a:gd name="connsiteY1" fmla="*/ 0 h 692150"/>
                <a:gd name="connsiteX2" fmla="*/ 177800 w 368300"/>
                <a:gd name="connsiteY2" fmla="*/ 114300 h 692150"/>
                <a:gd name="connsiteX3" fmla="*/ 177800 w 368300"/>
                <a:gd name="connsiteY3" fmla="*/ 603250 h 692150"/>
                <a:gd name="connsiteX4" fmla="*/ 95250 w 368300"/>
                <a:gd name="connsiteY4" fmla="*/ 692150 h 692150"/>
                <a:gd name="connsiteX5" fmla="*/ 0 w 368300"/>
                <a:gd name="connsiteY5" fmla="*/ 590550 h 692150"/>
                <a:gd name="connsiteX0" fmla="*/ 368300 w 368300"/>
                <a:gd name="connsiteY0" fmla="*/ 184150 h 692150"/>
                <a:gd name="connsiteX1" fmla="*/ 292100 w 368300"/>
                <a:gd name="connsiteY1" fmla="*/ 0 h 692150"/>
                <a:gd name="connsiteX2" fmla="*/ 177800 w 368300"/>
                <a:gd name="connsiteY2" fmla="*/ 114300 h 692150"/>
                <a:gd name="connsiteX3" fmla="*/ 177800 w 368300"/>
                <a:gd name="connsiteY3" fmla="*/ 603250 h 692150"/>
                <a:gd name="connsiteX4" fmla="*/ 95250 w 368300"/>
                <a:gd name="connsiteY4" fmla="*/ 692150 h 692150"/>
                <a:gd name="connsiteX5" fmla="*/ 0 w 368300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90660 h 698660"/>
                <a:gd name="connsiteX1" fmla="*/ 292696 w 368896"/>
                <a:gd name="connsiteY1" fmla="*/ 6510 h 698660"/>
                <a:gd name="connsiteX2" fmla="*/ 178396 w 368896"/>
                <a:gd name="connsiteY2" fmla="*/ 120810 h 698660"/>
                <a:gd name="connsiteX3" fmla="*/ 178396 w 368896"/>
                <a:gd name="connsiteY3" fmla="*/ 609760 h 698660"/>
                <a:gd name="connsiteX4" fmla="*/ 95846 w 368896"/>
                <a:gd name="connsiteY4" fmla="*/ 698660 h 698660"/>
                <a:gd name="connsiteX5" fmla="*/ 596 w 368896"/>
                <a:gd name="connsiteY5" fmla="*/ 597060 h 698660"/>
                <a:gd name="connsiteX0" fmla="*/ 368896 w 368896"/>
                <a:gd name="connsiteY0" fmla="*/ 184637 h 692637"/>
                <a:gd name="connsiteX1" fmla="*/ 292696 w 368896"/>
                <a:gd name="connsiteY1" fmla="*/ 487 h 692637"/>
                <a:gd name="connsiteX2" fmla="*/ 178396 w 368896"/>
                <a:gd name="connsiteY2" fmla="*/ 114787 h 692637"/>
                <a:gd name="connsiteX3" fmla="*/ 178396 w 368896"/>
                <a:gd name="connsiteY3" fmla="*/ 603737 h 692637"/>
                <a:gd name="connsiteX4" fmla="*/ 95846 w 368896"/>
                <a:gd name="connsiteY4" fmla="*/ 692637 h 692637"/>
                <a:gd name="connsiteX5" fmla="*/ 596 w 368896"/>
                <a:gd name="connsiteY5" fmla="*/ 591037 h 692637"/>
                <a:gd name="connsiteX0" fmla="*/ 368896 w 368896"/>
                <a:gd name="connsiteY0" fmla="*/ 185826 h 693826"/>
                <a:gd name="connsiteX1" fmla="*/ 292696 w 368896"/>
                <a:gd name="connsiteY1" fmla="*/ 1676 h 693826"/>
                <a:gd name="connsiteX2" fmla="*/ 178396 w 368896"/>
                <a:gd name="connsiteY2" fmla="*/ 115976 h 693826"/>
                <a:gd name="connsiteX3" fmla="*/ 178396 w 368896"/>
                <a:gd name="connsiteY3" fmla="*/ 604926 h 693826"/>
                <a:gd name="connsiteX4" fmla="*/ 95846 w 368896"/>
                <a:gd name="connsiteY4" fmla="*/ 693826 h 693826"/>
                <a:gd name="connsiteX5" fmla="*/ 596 w 368896"/>
                <a:gd name="connsiteY5" fmla="*/ 592226 h 693826"/>
                <a:gd name="connsiteX0" fmla="*/ 368896 w 381801"/>
                <a:gd name="connsiteY0" fmla="*/ 185715 h 693715"/>
                <a:gd name="connsiteX1" fmla="*/ 292696 w 381801"/>
                <a:gd name="connsiteY1" fmla="*/ 1565 h 693715"/>
                <a:gd name="connsiteX2" fmla="*/ 178396 w 381801"/>
                <a:gd name="connsiteY2" fmla="*/ 115865 h 693715"/>
                <a:gd name="connsiteX3" fmla="*/ 178396 w 381801"/>
                <a:gd name="connsiteY3" fmla="*/ 604815 h 693715"/>
                <a:gd name="connsiteX4" fmla="*/ 95846 w 381801"/>
                <a:gd name="connsiteY4" fmla="*/ 693715 h 693715"/>
                <a:gd name="connsiteX5" fmla="*/ 596 w 381801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69684"/>
                <a:gd name="connsiteY0" fmla="*/ 185715 h 693715"/>
                <a:gd name="connsiteX1" fmla="*/ 266026 w 369684"/>
                <a:gd name="connsiteY1" fmla="*/ 1565 h 693715"/>
                <a:gd name="connsiteX2" fmla="*/ 178396 w 369684"/>
                <a:gd name="connsiteY2" fmla="*/ 115865 h 693715"/>
                <a:gd name="connsiteX3" fmla="*/ 178396 w 369684"/>
                <a:gd name="connsiteY3" fmla="*/ 604815 h 693715"/>
                <a:gd name="connsiteX4" fmla="*/ 95846 w 369684"/>
                <a:gd name="connsiteY4" fmla="*/ 693715 h 693715"/>
                <a:gd name="connsiteX5" fmla="*/ 596 w 369684"/>
                <a:gd name="connsiteY5" fmla="*/ 592115 h 693715"/>
                <a:gd name="connsiteX0" fmla="*/ 368896 w 371429"/>
                <a:gd name="connsiteY0" fmla="*/ 184658 h 692658"/>
                <a:gd name="connsiteX1" fmla="*/ 266026 w 371429"/>
                <a:gd name="connsiteY1" fmla="*/ 508 h 692658"/>
                <a:gd name="connsiteX2" fmla="*/ 178396 w 371429"/>
                <a:gd name="connsiteY2" fmla="*/ 114808 h 692658"/>
                <a:gd name="connsiteX3" fmla="*/ 178396 w 371429"/>
                <a:gd name="connsiteY3" fmla="*/ 603758 h 692658"/>
                <a:gd name="connsiteX4" fmla="*/ 95846 w 371429"/>
                <a:gd name="connsiteY4" fmla="*/ 692658 h 692658"/>
                <a:gd name="connsiteX5" fmla="*/ 596 w 371429"/>
                <a:gd name="connsiteY5" fmla="*/ 591058 h 692658"/>
                <a:gd name="connsiteX0" fmla="*/ 368896 w 371429"/>
                <a:gd name="connsiteY0" fmla="*/ 184150 h 692150"/>
                <a:gd name="connsiteX1" fmla="*/ 266026 w 371429"/>
                <a:gd name="connsiteY1" fmla="*/ 0 h 692150"/>
                <a:gd name="connsiteX2" fmla="*/ 178396 w 371429"/>
                <a:gd name="connsiteY2" fmla="*/ 114300 h 692150"/>
                <a:gd name="connsiteX3" fmla="*/ 178396 w 371429"/>
                <a:gd name="connsiteY3" fmla="*/ 603250 h 692150"/>
                <a:gd name="connsiteX4" fmla="*/ 95846 w 371429"/>
                <a:gd name="connsiteY4" fmla="*/ 692150 h 692150"/>
                <a:gd name="connsiteX5" fmla="*/ 596 w 371429"/>
                <a:gd name="connsiteY5" fmla="*/ 590550 h 692150"/>
                <a:gd name="connsiteX0" fmla="*/ 368896 w 368896"/>
                <a:gd name="connsiteY0" fmla="*/ 184150 h 692150"/>
                <a:gd name="connsiteX1" fmla="*/ 26602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80016 w 380016"/>
                <a:gd name="connsiteY0" fmla="*/ 184150 h 692150"/>
                <a:gd name="connsiteX1" fmla="*/ 277146 w 380016"/>
                <a:gd name="connsiteY1" fmla="*/ 0 h 692150"/>
                <a:gd name="connsiteX2" fmla="*/ 189516 w 380016"/>
                <a:gd name="connsiteY2" fmla="*/ 114300 h 692150"/>
                <a:gd name="connsiteX3" fmla="*/ 189516 w 380016"/>
                <a:gd name="connsiteY3" fmla="*/ 603250 h 692150"/>
                <a:gd name="connsiteX4" fmla="*/ 106966 w 380016"/>
                <a:gd name="connsiteY4" fmla="*/ 692150 h 692150"/>
                <a:gd name="connsiteX5" fmla="*/ 286 w 380016"/>
                <a:gd name="connsiteY5" fmla="*/ 590550 h 692150"/>
                <a:gd name="connsiteX0" fmla="*/ 379730 w 379730"/>
                <a:gd name="connsiteY0" fmla="*/ 184150 h 692150"/>
                <a:gd name="connsiteX1" fmla="*/ 276860 w 379730"/>
                <a:gd name="connsiteY1" fmla="*/ 0 h 692150"/>
                <a:gd name="connsiteX2" fmla="*/ 189230 w 379730"/>
                <a:gd name="connsiteY2" fmla="*/ 114300 h 692150"/>
                <a:gd name="connsiteX3" fmla="*/ 189230 w 379730"/>
                <a:gd name="connsiteY3" fmla="*/ 603250 h 692150"/>
                <a:gd name="connsiteX4" fmla="*/ 106680 w 379730"/>
                <a:gd name="connsiteY4" fmla="*/ 692150 h 692150"/>
                <a:gd name="connsiteX5" fmla="*/ 0 w 379730"/>
                <a:gd name="connsiteY5" fmla="*/ 590550 h 69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730" h="692150">
                  <a:moveTo>
                    <a:pt x="379730" y="184150"/>
                  </a:moveTo>
                  <a:cubicBezTo>
                    <a:pt x="377190" y="126577"/>
                    <a:pt x="393700" y="423"/>
                    <a:pt x="276860" y="0"/>
                  </a:cubicBezTo>
                  <a:cubicBezTo>
                    <a:pt x="196850" y="19050"/>
                    <a:pt x="193040" y="72390"/>
                    <a:pt x="189230" y="114300"/>
                  </a:cubicBezTo>
                  <a:lnTo>
                    <a:pt x="189230" y="603250"/>
                  </a:lnTo>
                  <a:cubicBezTo>
                    <a:pt x="184573" y="682413"/>
                    <a:pt x="130387" y="685377"/>
                    <a:pt x="106680" y="692150"/>
                  </a:cubicBezTo>
                  <a:cubicBezTo>
                    <a:pt x="10160" y="681143"/>
                    <a:pt x="8890" y="639657"/>
                    <a:pt x="0" y="59055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21B8672-369E-BB4D-5A58-606E2620A7EF}"/>
                </a:ext>
              </a:extLst>
            </p:cNvPr>
            <p:cNvSpPr/>
            <p:nvPr/>
          </p:nvSpPr>
          <p:spPr bwMode="auto">
            <a:xfrm flipH="1" flipV="1">
              <a:off x="9759950" y="3428998"/>
              <a:ext cx="379730" cy="651511"/>
            </a:xfrm>
            <a:custGeom>
              <a:avLst/>
              <a:gdLst>
                <a:gd name="connsiteX0" fmla="*/ 368300 w 368300"/>
                <a:gd name="connsiteY0" fmla="*/ 184150 h 692150"/>
                <a:gd name="connsiteX1" fmla="*/ 292100 w 368300"/>
                <a:gd name="connsiteY1" fmla="*/ 0 h 692150"/>
                <a:gd name="connsiteX2" fmla="*/ 177800 w 368300"/>
                <a:gd name="connsiteY2" fmla="*/ 114300 h 692150"/>
                <a:gd name="connsiteX3" fmla="*/ 177800 w 368300"/>
                <a:gd name="connsiteY3" fmla="*/ 603250 h 692150"/>
                <a:gd name="connsiteX4" fmla="*/ 95250 w 368300"/>
                <a:gd name="connsiteY4" fmla="*/ 692150 h 692150"/>
                <a:gd name="connsiteX5" fmla="*/ 0 w 368300"/>
                <a:gd name="connsiteY5" fmla="*/ 590550 h 692150"/>
                <a:gd name="connsiteX0" fmla="*/ 368300 w 368300"/>
                <a:gd name="connsiteY0" fmla="*/ 184150 h 692150"/>
                <a:gd name="connsiteX1" fmla="*/ 292100 w 368300"/>
                <a:gd name="connsiteY1" fmla="*/ 0 h 692150"/>
                <a:gd name="connsiteX2" fmla="*/ 177800 w 368300"/>
                <a:gd name="connsiteY2" fmla="*/ 114300 h 692150"/>
                <a:gd name="connsiteX3" fmla="*/ 177800 w 368300"/>
                <a:gd name="connsiteY3" fmla="*/ 603250 h 692150"/>
                <a:gd name="connsiteX4" fmla="*/ 95250 w 368300"/>
                <a:gd name="connsiteY4" fmla="*/ 692150 h 692150"/>
                <a:gd name="connsiteX5" fmla="*/ 0 w 368300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84150 h 692150"/>
                <a:gd name="connsiteX1" fmla="*/ 29269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68896 w 368896"/>
                <a:gd name="connsiteY0" fmla="*/ 190660 h 698660"/>
                <a:gd name="connsiteX1" fmla="*/ 292696 w 368896"/>
                <a:gd name="connsiteY1" fmla="*/ 6510 h 698660"/>
                <a:gd name="connsiteX2" fmla="*/ 178396 w 368896"/>
                <a:gd name="connsiteY2" fmla="*/ 120810 h 698660"/>
                <a:gd name="connsiteX3" fmla="*/ 178396 w 368896"/>
                <a:gd name="connsiteY3" fmla="*/ 609760 h 698660"/>
                <a:gd name="connsiteX4" fmla="*/ 95846 w 368896"/>
                <a:gd name="connsiteY4" fmla="*/ 698660 h 698660"/>
                <a:gd name="connsiteX5" fmla="*/ 596 w 368896"/>
                <a:gd name="connsiteY5" fmla="*/ 597060 h 698660"/>
                <a:gd name="connsiteX0" fmla="*/ 368896 w 368896"/>
                <a:gd name="connsiteY0" fmla="*/ 184637 h 692637"/>
                <a:gd name="connsiteX1" fmla="*/ 292696 w 368896"/>
                <a:gd name="connsiteY1" fmla="*/ 487 h 692637"/>
                <a:gd name="connsiteX2" fmla="*/ 178396 w 368896"/>
                <a:gd name="connsiteY2" fmla="*/ 114787 h 692637"/>
                <a:gd name="connsiteX3" fmla="*/ 178396 w 368896"/>
                <a:gd name="connsiteY3" fmla="*/ 603737 h 692637"/>
                <a:gd name="connsiteX4" fmla="*/ 95846 w 368896"/>
                <a:gd name="connsiteY4" fmla="*/ 692637 h 692637"/>
                <a:gd name="connsiteX5" fmla="*/ 596 w 368896"/>
                <a:gd name="connsiteY5" fmla="*/ 591037 h 692637"/>
                <a:gd name="connsiteX0" fmla="*/ 368896 w 368896"/>
                <a:gd name="connsiteY0" fmla="*/ 185826 h 693826"/>
                <a:gd name="connsiteX1" fmla="*/ 292696 w 368896"/>
                <a:gd name="connsiteY1" fmla="*/ 1676 h 693826"/>
                <a:gd name="connsiteX2" fmla="*/ 178396 w 368896"/>
                <a:gd name="connsiteY2" fmla="*/ 115976 h 693826"/>
                <a:gd name="connsiteX3" fmla="*/ 178396 w 368896"/>
                <a:gd name="connsiteY3" fmla="*/ 604926 h 693826"/>
                <a:gd name="connsiteX4" fmla="*/ 95846 w 368896"/>
                <a:gd name="connsiteY4" fmla="*/ 693826 h 693826"/>
                <a:gd name="connsiteX5" fmla="*/ 596 w 368896"/>
                <a:gd name="connsiteY5" fmla="*/ 592226 h 693826"/>
                <a:gd name="connsiteX0" fmla="*/ 368896 w 381801"/>
                <a:gd name="connsiteY0" fmla="*/ 185715 h 693715"/>
                <a:gd name="connsiteX1" fmla="*/ 292696 w 381801"/>
                <a:gd name="connsiteY1" fmla="*/ 1565 h 693715"/>
                <a:gd name="connsiteX2" fmla="*/ 178396 w 381801"/>
                <a:gd name="connsiteY2" fmla="*/ 115865 h 693715"/>
                <a:gd name="connsiteX3" fmla="*/ 178396 w 381801"/>
                <a:gd name="connsiteY3" fmla="*/ 604815 h 693715"/>
                <a:gd name="connsiteX4" fmla="*/ 95846 w 381801"/>
                <a:gd name="connsiteY4" fmla="*/ 693715 h 693715"/>
                <a:gd name="connsiteX5" fmla="*/ 596 w 381801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71823"/>
                <a:gd name="connsiteY0" fmla="*/ 185715 h 693715"/>
                <a:gd name="connsiteX1" fmla="*/ 292696 w 371823"/>
                <a:gd name="connsiteY1" fmla="*/ 1565 h 693715"/>
                <a:gd name="connsiteX2" fmla="*/ 178396 w 371823"/>
                <a:gd name="connsiteY2" fmla="*/ 115865 h 693715"/>
                <a:gd name="connsiteX3" fmla="*/ 178396 w 371823"/>
                <a:gd name="connsiteY3" fmla="*/ 604815 h 693715"/>
                <a:gd name="connsiteX4" fmla="*/ 95846 w 371823"/>
                <a:gd name="connsiteY4" fmla="*/ 693715 h 693715"/>
                <a:gd name="connsiteX5" fmla="*/ 596 w 371823"/>
                <a:gd name="connsiteY5" fmla="*/ 592115 h 693715"/>
                <a:gd name="connsiteX0" fmla="*/ 368896 w 369684"/>
                <a:gd name="connsiteY0" fmla="*/ 185715 h 693715"/>
                <a:gd name="connsiteX1" fmla="*/ 266026 w 369684"/>
                <a:gd name="connsiteY1" fmla="*/ 1565 h 693715"/>
                <a:gd name="connsiteX2" fmla="*/ 178396 w 369684"/>
                <a:gd name="connsiteY2" fmla="*/ 115865 h 693715"/>
                <a:gd name="connsiteX3" fmla="*/ 178396 w 369684"/>
                <a:gd name="connsiteY3" fmla="*/ 604815 h 693715"/>
                <a:gd name="connsiteX4" fmla="*/ 95846 w 369684"/>
                <a:gd name="connsiteY4" fmla="*/ 693715 h 693715"/>
                <a:gd name="connsiteX5" fmla="*/ 596 w 369684"/>
                <a:gd name="connsiteY5" fmla="*/ 592115 h 693715"/>
                <a:gd name="connsiteX0" fmla="*/ 368896 w 371429"/>
                <a:gd name="connsiteY0" fmla="*/ 184658 h 692658"/>
                <a:gd name="connsiteX1" fmla="*/ 266026 w 371429"/>
                <a:gd name="connsiteY1" fmla="*/ 508 h 692658"/>
                <a:gd name="connsiteX2" fmla="*/ 178396 w 371429"/>
                <a:gd name="connsiteY2" fmla="*/ 114808 h 692658"/>
                <a:gd name="connsiteX3" fmla="*/ 178396 w 371429"/>
                <a:gd name="connsiteY3" fmla="*/ 603758 h 692658"/>
                <a:gd name="connsiteX4" fmla="*/ 95846 w 371429"/>
                <a:gd name="connsiteY4" fmla="*/ 692658 h 692658"/>
                <a:gd name="connsiteX5" fmla="*/ 596 w 371429"/>
                <a:gd name="connsiteY5" fmla="*/ 591058 h 692658"/>
                <a:gd name="connsiteX0" fmla="*/ 368896 w 371429"/>
                <a:gd name="connsiteY0" fmla="*/ 184150 h 692150"/>
                <a:gd name="connsiteX1" fmla="*/ 266026 w 371429"/>
                <a:gd name="connsiteY1" fmla="*/ 0 h 692150"/>
                <a:gd name="connsiteX2" fmla="*/ 178396 w 371429"/>
                <a:gd name="connsiteY2" fmla="*/ 114300 h 692150"/>
                <a:gd name="connsiteX3" fmla="*/ 178396 w 371429"/>
                <a:gd name="connsiteY3" fmla="*/ 603250 h 692150"/>
                <a:gd name="connsiteX4" fmla="*/ 95846 w 371429"/>
                <a:gd name="connsiteY4" fmla="*/ 692150 h 692150"/>
                <a:gd name="connsiteX5" fmla="*/ 596 w 371429"/>
                <a:gd name="connsiteY5" fmla="*/ 590550 h 692150"/>
                <a:gd name="connsiteX0" fmla="*/ 368896 w 368896"/>
                <a:gd name="connsiteY0" fmla="*/ 184150 h 692150"/>
                <a:gd name="connsiteX1" fmla="*/ 266026 w 368896"/>
                <a:gd name="connsiteY1" fmla="*/ 0 h 692150"/>
                <a:gd name="connsiteX2" fmla="*/ 178396 w 368896"/>
                <a:gd name="connsiteY2" fmla="*/ 114300 h 692150"/>
                <a:gd name="connsiteX3" fmla="*/ 178396 w 368896"/>
                <a:gd name="connsiteY3" fmla="*/ 603250 h 692150"/>
                <a:gd name="connsiteX4" fmla="*/ 95846 w 368896"/>
                <a:gd name="connsiteY4" fmla="*/ 692150 h 692150"/>
                <a:gd name="connsiteX5" fmla="*/ 596 w 368896"/>
                <a:gd name="connsiteY5" fmla="*/ 590550 h 692150"/>
                <a:gd name="connsiteX0" fmla="*/ 380016 w 380016"/>
                <a:gd name="connsiteY0" fmla="*/ 184150 h 692150"/>
                <a:gd name="connsiteX1" fmla="*/ 277146 w 380016"/>
                <a:gd name="connsiteY1" fmla="*/ 0 h 692150"/>
                <a:gd name="connsiteX2" fmla="*/ 189516 w 380016"/>
                <a:gd name="connsiteY2" fmla="*/ 114300 h 692150"/>
                <a:gd name="connsiteX3" fmla="*/ 189516 w 380016"/>
                <a:gd name="connsiteY3" fmla="*/ 603250 h 692150"/>
                <a:gd name="connsiteX4" fmla="*/ 106966 w 380016"/>
                <a:gd name="connsiteY4" fmla="*/ 692150 h 692150"/>
                <a:gd name="connsiteX5" fmla="*/ 286 w 380016"/>
                <a:gd name="connsiteY5" fmla="*/ 590550 h 692150"/>
                <a:gd name="connsiteX0" fmla="*/ 379730 w 379730"/>
                <a:gd name="connsiteY0" fmla="*/ 184150 h 692150"/>
                <a:gd name="connsiteX1" fmla="*/ 276860 w 379730"/>
                <a:gd name="connsiteY1" fmla="*/ 0 h 692150"/>
                <a:gd name="connsiteX2" fmla="*/ 189230 w 379730"/>
                <a:gd name="connsiteY2" fmla="*/ 114300 h 692150"/>
                <a:gd name="connsiteX3" fmla="*/ 189230 w 379730"/>
                <a:gd name="connsiteY3" fmla="*/ 603250 h 692150"/>
                <a:gd name="connsiteX4" fmla="*/ 106680 w 379730"/>
                <a:gd name="connsiteY4" fmla="*/ 692150 h 692150"/>
                <a:gd name="connsiteX5" fmla="*/ 0 w 379730"/>
                <a:gd name="connsiteY5" fmla="*/ 590550 h 69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730" h="692150">
                  <a:moveTo>
                    <a:pt x="379730" y="184150"/>
                  </a:moveTo>
                  <a:cubicBezTo>
                    <a:pt x="377190" y="126577"/>
                    <a:pt x="393700" y="423"/>
                    <a:pt x="276860" y="0"/>
                  </a:cubicBezTo>
                  <a:cubicBezTo>
                    <a:pt x="196850" y="19050"/>
                    <a:pt x="193040" y="72390"/>
                    <a:pt x="189230" y="114300"/>
                  </a:cubicBezTo>
                  <a:lnTo>
                    <a:pt x="189230" y="603250"/>
                  </a:lnTo>
                  <a:cubicBezTo>
                    <a:pt x="184573" y="682413"/>
                    <a:pt x="130387" y="685377"/>
                    <a:pt x="106680" y="692150"/>
                  </a:cubicBezTo>
                  <a:cubicBezTo>
                    <a:pt x="10160" y="681143"/>
                    <a:pt x="8890" y="639657"/>
                    <a:pt x="0" y="590550"/>
                  </a:cubicBezTo>
                </a:path>
              </a:pathLst>
            </a:custGeom>
            <a:noFill/>
            <a:ln w="28575">
              <a:solidFill>
                <a:schemeClr val="accent6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91AE52D-9979-0742-F74B-DDA9121A92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756420" y="3206809"/>
              <a:ext cx="381786" cy="320817"/>
            </a:xfrm>
            <a:prstGeom prst="line">
              <a:avLst/>
            </a:prstGeom>
            <a:solidFill>
              <a:schemeClr val="bg1">
                <a:lumMod val="50000"/>
              </a:schemeClr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27F2A37-8DCE-BEA6-0AAC-D26763D3A8CC}"/>
                </a:ext>
              </a:extLst>
            </p:cNvPr>
            <p:cNvSpPr/>
            <p:nvPr/>
          </p:nvSpPr>
          <p:spPr bwMode="auto">
            <a:xfrm>
              <a:off x="10019293" y="2717800"/>
              <a:ext cx="228600" cy="497757"/>
            </a:xfrm>
            <a:custGeom>
              <a:avLst/>
              <a:gdLst>
                <a:gd name="connsiteX0" fmla="*/ 158534 w 228600"/>
                <a:gd name="connsiteY0" fmla="*/ 0 h 497757"/>
                <a:gd name="connsiteX1" fmla="*/ 177712 w 228600"/>
                <a:gd name="connsiteY1" fmla="*/ 0 h 497757"/>
                <a:gd name="connsiteX2" fmla="*/ 175374 w 228600"/>
                <a:gd name="connsiteY2" fmla="*/ 11581 h 497757"/>
                <a:gd name="connsiteX3" fmla="*/ 227731 w 228600"/>
                <a:gd name="connsiteY3" fmla="*/ 90569 h 497757"/>
                <a:gd name="connsiteX4" fmla="*/ 228600 w 228600"/>
                <a:gd name="connsiteY4" fmla="*/ 90745 h 497757"/>
                <a:gd name="connsiteX5" fmla="*/ 228600 w 228600"/>
                <a:gd name="connsiteY5" fmla="*/ 459656 h 497757"/>
                <a:gd name="connsiteX6" fmla="*/ 190499 w 228600"/>
                <a:gd name="connsiteY6" fmla="*/ 497757 h 497757"/>
                <a:gd name="connsiteX7" fmla="*/ 38101 w 228600"/>
                <a:gd name="connsiteY7" fmla="*/ 497757 h 497757"/>
                <a:gd name="connsiteX8" fmla="*/ 0 w 228600"/>
                <a:gd name="connsiteY8" fmla="*/ 459656 h 497757"/>
                <a:gd name="connsiteX9" fmla="*/ 0 w 228600"/>
                <a:gd name="connsiteY9" fmla="*/ 56896 h 497757"/>
                <a:gd name="connsiteX10" fmla="*/ 16332 w 228600"/>
                <a:gd name="connsiteY10" fmla="*/ 81121 h 497757"/>
                <a:gd name="connsiteX11" fmla="*/ 76949 w 228600"/>
                <a:gd name="connsiteY11" fmla="*/ 106229 h 497757"/>
                <a:gd name="connsiteX12" fmla="*/ 162674 w 228600"/>
                <a:gd name="connsiteY12" fmla="*/ 20504 h 497757"/>
                <a:gd name="connsiteX13" fmla="*/ 158534 w 228600"/>
                <a:gd name="connsiteY13" fmla="*/ 0 h 49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00" h="497757">
                  <a:moveTo>
                    <a:pt x="158534" y="0"/>
                  </a:moveTo>
                  <a:lnTo>
                    <a:pt x="177712" y="0"/>
                  </a:lnTo>
                  <a:lnTo>
                    <a:pt x="175374" y="11581"/>
                  </a:lnTo>
                  <a:cubicBezTo>
                    <a:pt x="175374" y="47090"/>
                    <a:pt x="196963" y="77556"/>
                    <a:pt x="227731" y="90569"/>
                  </a:cubicBezTo>
                  <a:lnTo>
                    <a:pt x="228600" y="90745"/>
                  </a:lnTo>
                  <a:lnTo>
                    <a:pt x="228600" y="459656"/>
                  </a:lnTo>
                  <a:cubicBezTo>
                    <a:pt x="228600" y="480699"/>
                    <a:pt x="211542" y="497757"/>
                    <a:pt x="190499" y="497757"/>
                  </a:cubicBezTo>
                  <a:lnTo>
                    <a:pt x="38101" y="497757"/>
                  </a:lnTo>
                  <a:cubicBezTo>
                    <a:pt x="17058" y="497757"/>
                    <a:pt x="0" y="480699"/>
                    <a:pt x="0" y="459656"/>
                  </a:cubicBezTo>
                  <a:lnTo>
                    <a:pt x="0" y="56896"/>
                  </a:lnTo>
                  <a:lnTo>
                    <a:pt x="16332" y="81121"/>
                  </a:lnTo>
                  <a:cubicBezTo>
                    <a:pt x="31845" y="96634"/>
                    <a:pt x="53277" y="106229"/>
                    <a:pt x="76949" y="106229"/>
                  </a:cubicBezTo>
                  <a:cubicBezTo>
                    <a:pt x="124294" y="106229"/>
                    <a:pt x="162674" y="67849"/>
                    <a:pt x="162674" y="20504"/>
                  </a:cubicBezTo>
                  <a:lnTo>
                    <a:pt x="15853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E7ACAFF-2B4A-D467-697E-7FCA230829AB}"/>
                </a:ext>
              </a:extLst>
            </p:cNvPr>
            <p:cNvSpPr/>
            <p:nvPr/>
          </p:nvSpPr>
          <p:spPr bwMode="auto">
            <a:xfrm flipH="1" flipV="1">
              <a:off x="9634220" y="3505717"/>
              <a:ext cx="228600" cy="497757"/>
            </a:xfrm>
            <a:custGeom>
              <a:avLst/>
              <a:gdLst>
                <a:gd name="connsiteX0" fmla="*/ 158534 w 228600"/>
                <a:gd name="connsiteY0" fmla="*/ 0 h 497757"/>
                <a:gd name="connsiteX1" fmla="*/ 177712 w 228600"/>
                <a:gd name="connsiteY1" fmla="*/ 0 h 497757"/>
                <a:gd name="connsiteX2" fmla="*/ 175374 w 228600"/>
                <a:gd name="connsiteY2" fmla="*/ 11581 h 497757"/>
                <a:gd name="connsiteX3" fmla="*/ 227731 w 228600"/>
                <a:gd name="connsiteY3" fmla="*/ 90569 h 497757"/>
                <a:gd name="connsiteX4" fmla="*/ 228600 w 228600"/>
                <a:gd name="connsiteY4" fmla="*/ 90745 h 497757"/>
                <a:gd name="connsiteX5" fmla="*/ 228600 w 228600"/>
                <a:gd name="connsiteY5" fmla="*/ 459656 h 497757"/>
                <a:gd name="connsiteX6" fmla="*/ 190499 w 228600"/>
                <a:gd name="connsiteY6" fmla="*/ 497757 h 497757"/>
                <a:gd name="connsiteX7" fmla="*/ 38101 w 228600"/>
                <a:gd name="connsiteY7" fmla="*/ 497757 h 497757"/>
                <a:gd name="connsiteX8" fmla="*/ 0 w 228600"/>
                <a:gd name="connsiteY8" fmla="*/ 459656 h 497757"/>
                <a:gd name="connsiteX9" fmla="*/ 0 w 228600"/>
                <a:gd name="connsiteY9" fmla="*/ 56896 h 497757"/>
                <a:gd name="connsiteX10" fmla="*/ 16332 w 228600"/>
                <a:gd name="connsiteY10" fmla="*/ 81121 h 497757"/>
                <a:gd name="connsiteX11" fmla="*/ 76949 w 228600"/>
                <a:gd name="connsiteY11" fmla="*/ 106229 h 497757"/>
                <a:gd name="connsiteX12" fmla="*/ 162674 w 228600"/>
                <a:gd name="connsiteY12" fmla="*/ 20504 h 497757"/>
                <a:gd name="connsiteX13" fmla="*/ 158534 w 228600"/>
                <a:gd name="connsiteY13" fmla="*/ 0 h 49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00" h="497757">
                  <a:moveTo>
                    <a:pt x="158534" y="0"/>
                  </a:moveTo>
                  <a:lnTo>
                    <a:pt x="177712" y="0"/>
                  </a:lnTo>
                  <a:lnTo>
                    <a:pt x="175374" y="11581"/>
                  </a:lnTo>
                  <a:cubicBezTo>
                    <a:pt x="175374" y="47090"/>
                    <a:pt x="196963" y="77556"/>
                    <a:pt x="227731" y="90569"/>
                  </a:cubicBezTo>
                  <a:lnTo>
                    <a:pt x="228600" y="90745"/>
                  </a:lnTo>
                  <a:lnTo>
                    <a:pt x="228600" y="459656"/>
                  </a:lnTo>
                  <a:cubicBezTo>
                    <a:pt x="228600" y="480699"/>
                    <a:pt x="211542" y="497757"/>
                    <a:pt x="190499" y="497757"/>
                  </a:cubicBezTo>
                  <a:lnTo>
                    <a:pt x="38101" y="497757"/>
                  </a:lnTo>
                  <a:cubicBezTo>
                    <a:pt x="17058" y="497757"/>
                    <a:pt x="0" y="480699"/>
                    <a:pt x="0" y="459656"/>
                  </a:cubicBezTo>
                  <a:lnTo>
                    <a:pt x="0" y="56896"/>
                  </a:lnTo>
                  <a:lnTo>
                    <a:pt x="16332" y="81121"/>
                  </a:lnTo>
                  <a:cubicBezTo>
                    <a:pt x="31845" y="96634"/>
                    <a:pt x="53277" y="106229"/>
                    <a:pt x="76949" y="106229"/>
                  </a:cubicBezTo>
                  <a:cubicBezTo>
                    <a:pt x="124294" y="106229"/>
                    <a:pt x="162674" y="67849"/>
                    <a:pt x="162674" y="20504"/>
                  </a:cubicBezTo>
                  <a:lnTo>
                    <a:pt x="158534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555AF9D-231C-31B2-29F2-8B2373D2C1A7}"/>
                </a:ext>
              </a:extLst>
            </p:cNvPr>
            <p:cNvSpPr/>
            <p:nvPr/>
          </p:nvSpPr>
          <p:spPr bwMode="auto">
            <a:xfrm flipH="1" flipV="1">
              <a:off x="10019293" y="3505717"/>
              <a:ext cx="228600" cy="497757"/>
            </a:xfrm>
            <a:custGeom>
              <a:avLst/>
              <a:gdLst>
                <a:gd name="connsiteX0" fmla="*/ 158534 w 228600"/>
                <a:gd name="connsiteY0" fmla="*/ 0 h 497757"/>
                <a:gd name="connsiteX1" fmla="*/ 177712 w 228600"/>
                <a:gd name="connsiteY1" fmla="*/ 0 h 497757"/>
                <a:gd name="connsiteX2" fmla="*/ 175374 w 228600"/>
                <a:gd name="connsiteY2" fmla="*/ 11581 h 497757"/>
                <a:gd name="connsiteX3" fmla="*/ 227731 w 228600"/>
                <a:gd name="connsiteY3" fmla="*/ 90569 h 497757"/>
                <a:gd name="connsiteX4" fmla="*/ 228600 w 228600"/>
                <a:gd name="connsiteY4" fmla="*/ 90745 h 497757"/>
                <a:gd name="connsiteX5" fmla="*/ 228600 w 228600"/>
                <a:gd name="connsiteY5" fmla="*/ 459656 h 497757"/>
                <a:gd name="connsiteX6" fmla="*/ 190499 w 228600"/>
                <a:gd name="connsiteY6" fmla="*/ 497757 h 497757"/>
                <a:gd name="connsiteX7" fmla="*/ 38101 w 228600"/>
                <a:gd name="connsiteY7" fmla="*/ 497757 h 497757"/>
                <a:gd name="connsiteX8" fmla="*/ 0 w 228600"/>
                <a:gd name="connsiteY8" fmla="*/ 459656 h 497757"/>
                <a:gd name="connsiteX9" fmla="*/ 0 w 228600"/>
                <a:gd name="connsiteY9" fmla="*/ 56896 h 497757"/>
                <a:gd name="connsiteX10" fmla="*/ 16332 w 228600"/>
                <a:gd name="connsiteY10" fmla="*/ 81121 h 497757"/>
                <a:gd name="connsiteX11" fmla="*/ 76949 w 228600"/>
                <a:gd name="connsiteY11" fmla="*/ 106229 h 497757"/>
                <a:gd name="connsiteX12" fmla="*/ 162674 w 228600"/>
                <a:gd name="connsiteY12" fmla="*/ 20504 h 497757"/>
                <a:gd name="connsiteX13" fmla="*/ 158534 w 228600"/>
                <a:gd name="connsiteY13" fmla="*/ 0 h 49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00" h="497757">
                  <a:moveTo>
                    <a:pt x="158534" y="0"/>
                  </a:moveTo>
                  <a:lnTo>
                    <a:pt x="177712" y="0"/>
                  </a:lnTo>
                  <a:lnTo>
                    <a:pt x="175374" y="11581"/>
                  </a:lnTo>
                  <a:cubicBezTo>
                    <a:pt x="175374" y="47090"/>
                    <a:pt x="196963" y="77556"/>
                    <a:pt x="227731" y="90569"/>
                  </a:cubicBezTo>
                  <a:lnTo>
                    <a:pt x="228600" y="90745"/>
                  </a:lnTo>
                  <a:lnTo>
                    <a:pt x="228600" y="459656"/>
                  </a:lnTo>
                  <a:cubicBezTo>
                    <a:pt x="228600" y="480699"/>
                    <a:pt x="211542" y="497757"/>
                    <a:pt x="190499" y="497757"/>
                  </a:cubicBezTo>
                  <a:lnTo>
                    <a:pt x="38101" y="497757"/>
                  </a:lnTo>
                  <a:cubicBezTo>
                    <a:pt x="17058" y="497757"/>
                    <a:pt x="0" y="480699"/>
                    <a:pt x="0" y="459656"/>
                  </a:cubicBezTo>
                  <a:lnTo>
                    <a:pt x="0" y="56896"/>
                  </a:lnTo>
                  <a:lnTo>
                    <a:pt x="16332" y="81121"/>
                  </a:lnTo>
                  <a:cubicBezTo>
                    <a:pt x="31845" y="96634"/>
                    <a:pt x="53277" y="106229"/>
                    <a:pt x="76949" y="106229"/>
                  </a:cubicBezTo>
                  <a:cubicBezTo>
                    <a:pt x="124294" y="106229"/>
                    <a:pt x="162674" y="67849"/>
                    <a:pt x="162674" y="20504"/>
                  </a:cubicBezTo>
                  <a:lnTo>
                    <a:pt x="158534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wrap="square" rtlCol="0" anchor="b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64F21AF-1D90-3588-1095-425EBB81ADEE}"/>
                </a:ext>
              </a:extLst>
            </p:cNvPr>
            <p:cNvGrpSpPr/>
            <p:nvPr/>
          </p:nvGrpSpPr>
          <p:grpSpPr>
            <a:xfrm>
              <a:off x="8457993" y="2283247"/>
              <a:ext cx="859179" cy="996901"/>
              <a:chOff x="-94676" y="4355068"/>
              <a:chExt cx="1308142" cy="1517831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EB6C1D53-1FFF-C07E-C5D5-700AE865AC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9201" y="4905742"/>
                <a:ext cx="68768" cy="63162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57487656-C7A6-081F-873A-57DD3D21E513}"/>
                  </a:ext>
                </a:extLst>
              </p:cNvPr>
              <p:cNvCxnSpPr/>
              <p:nvPr/>
            </p:nvCxnSpPr>
            <p:spPr bwMode="auto">
              <a:xfrm>
                <a:off x="640448" y="4961430"/>
                <a:ext cx="105667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B86CEC2F-41D5-C5DF-25D2-B8877F59B93C}"/>
                  </a:ext>
                </a:extLst>
              </p:cNvPr>
              <p:cNvCxnSpPr/>
              <p:nvPr/>
            </p:nvCxnSpPr>
            <p:spPr bwMode="auto">
              <a:xfrm>
                <a:off x="640442" y="5113830"/>
                <a:ext cx="105667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AB797259-B02F-047E-A46B-A7179D2F6F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53033" y="4939594"/>
                <a:ext cx="51220" cy="5407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FC9B945D-CC4B-F52B-CF9C-B8A9BBF99B2E}"/>
                  </a:ext>
                </a:extLst>
              </p:cNvPr>
              <p:cNvSpPr/>
              <p:nvPr/>
            </p:nvSpPr>
            <p:spPr bwMode="auto">
              <a:xfrm>
                <a:off x="557520" y="4939645"/>
                <a:ext cx="116681" cy="93325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5C5CC754-0F1F-C812-A93D-1F505930FD69}"/>
                  </a:ext>
                </a:extLst>
              </p:cNvPr>
              <p:cNvSpPr/>
              <p:nvPr/>
            </p:nvSpPr>
            <p:spPr bwMode="auto">
              <a:xfrm>
                <a:off x="716730" y="4939645"/>
                <a:ext cx="116681" cy="93325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CE2DE8AA-403C-1CBF-2888-5816E587BBB5}"/>
                  </a:ext>
                </a:extLst>
              </p:cNvPr>
              <p:cNvGrpSpPr/>
              <p:nvPr/>
            </p:nvGrpSpPr>
            <p:grpSpPr>
              <a:xfrm rot="2587634">
                <a:off x="951973" y="4355068"/>
                <a:ext cx="118872" cy="722667"/>
                <a:chOff x="757634" y="4319798"/>
                <a:chExt cx="118872" cy="722667"/>
              </a:xfrm>
            </p:grpSpPr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CCE62ACA-1A83-EBE9-72A7-9BFDB6BFF481}"/>
                    </a:ext>
                  </a:extLst>
                </p:cNvPr>
                <p:cNvSpPr/>
                <p:nvPr/>
              </p:nvSpPr>
              <p:spPr bwMode="auto">
                <a:xfrm>
                  <a:off x="757634" y="4676705"/>
                  <a:ext cx="118872" cy="36576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3DB314CA-DAE8-A408-AC02-AF7C495F000A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F4526373-6922-A745-0FB5-6B98CD5E0E96}"/>
                  </a:ext>
                </a:extLst>
              </p:cNvPr>
              <p:cNvGrpSpPr/>
              <p:nvPr/>
            </p:nvGrpSpPr>
            <p:grpSpPr>
              <a:xfrm rot="18760257">
                <a:off x="310512" y="4387206"/>
                <a:ext cx="118872" cy="722667"/>
                <a:chOff x="757634" y="4319798"/>
                <a:chExt cx="118872" cy="722667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B32D437F-545F-AE06-1DBE-50990D83404B}"/>
                    </a:ext>
                  </a:extLst>
                </p:cNvPr>
                <p:cNvSpPr/>
                <p:nvPr/>
              </p:nvSpPr>
              <p:spPr bwMode="auto">
                <a:xfrm>
                  <a:off x="757634" y="4676705"/>
                  <a:ext cx="118872" cy="36576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63CC125A-D45B-24BE-DEC7-74F1EC9C8B67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3F6AA209-35FE-765F-4C22-B8D716A8CB06}"/>
                  </a:ext>
                </a:extLst>
              </p:cNvPr>
              <p:cNvGrpSpPr/>
              <p:nvPr/>
            </p:nvGrpSpPr>
            <p:grpSpPr>
              <a:xfrm rot="18760257">
                <a:off x="161501" y="4525360"/>
                <a:ext cx="118873" cy="631227"/>
                <a:chOff x="757633" y="4319798"/>
                <a:chExt cx="118873" cy="631227"/>
              </a:xfrm>
            </p:grpSpPr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7FBC4A55-C895-34AF-97C9-7B94ED4075FF}"/>
                    </a:ext>
                  </a:extLst>
                </p:cNvPr>
                <p:cNvSpPr/>
                <p:nvPr/>
              </p:nvSpPr>
              <p:spPr bwMode="auto">
                <a:xfrm>
                  <a:off x="757633" y="4676705"/>
                  <a:ext cx="118872" cy="274320"/>
                </a:xfrm>
                <a:prstGeom prst="rect">
                  <a:avLst/>
                </a:prstGeom>
                <a:solidFill>
                  <a:schemeClr val="tx2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8B32E8A2-F7B9-06B3-F91F-0BFCBB9F79C0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DF67EE3A-8784-77A6-7EBA-29030E6BE6EA}"/>
                  </a:ext>
                </a:extLst>
              </p:cNvPr>
              <p:cNvGrpSpPr/>
              <p:nvPr/>
            </p:nvGrpSpPr>
            <p:grpSpPr>
              <a:xfrm rot="2587634">
                <a:off x="1094594" y="4484648"/>
                <a:ext cx="118872" cy="631228"/>
                <a:chOff x="757634" y="4319798"/>
                <a:chExt cx="118872" cy="631228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DA63ABEA-528D-595B-076F-9CACAD220D5E}"/>
                    </a:ext>
                  </a:extLst>
                </p:cNvPr>
                <p:cNvSpPr/>
                <p:nvPr/>
              </p:nvSpPr>
              <p:spPr bwMode="auto">
                <a:xfrm>
                  <a:off x="757634" y="4676706"/>
                  <a:ext cx="118872" cy="274320"/>
                </a:xfrm>
                <a:prstGeom prst="rect">
                  <a:avLst/>
                </a:prstGeom>
                <a:solidFill>
                  <a:schemeClr val="tx2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637ED81E-98D5-3335-E563-19CAD8120226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28B3642-89D4-751F-C67C-3CB9B09709A0}"/>
                </a:ext>
              </a:extLst>
            </p:cNvPr>
            <p:cNvGrpSpPr/>
            <p:nvPr/>
          </p:nvGrpSpPr>
          <p:grpSpPr>
            <a:xfrm>
              <a:off x="10618108" y="2990850"/>
              <a:ext cx="859179" cy="996901"/>
              <a:chOff x="-94676" y="4355068"/>
              <a:chExt cx="1308142" cy="1517831"/>
            </a:xfrm>
          </p:grpSpPr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E790C309-9D59-D5AB-6415-D1D4BCAEFB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69201" y="4905742"/>
                <a:ext cx="68768" cy="63162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85404B47-5FB1-18E7-41C1-77CA02884D4E}"/>
                  </a:ext>
                </a:extLst>
              </p:cNvPr>
              <p:cNvCxnSpPr/>
              <p:nvPr/>
            </p:nvCxnSpPr>
            <p:spPr bwMode="auto">
              <a:xfrm>
                <a:off x="640448" y="4961430"/>
                <a:ext cx="105667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0B7C22F3-CEA8-3881-15D3-FD7B14DB0916}"/>
                  </a:ext>
                </a:extLst>
              </p:cNvPr>
              <p:cNvCxnSpPr/>
              <p:nvPr/>
            </p:nvCxnSpPr>
            <p:spPr bwMode="auto">
              <a:xfrm>
                <a:off x="640442" y="5113830"/>
                <a:ext cx="105667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D7D1473A-F899-A37C-0963-DE26CD5757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53033" y="4939594"/>
                <a:ext cx="51220" cy="54070"/>
              </a:xfrm>
              <a:prstGeom prst="line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5CCEB009-603F-95FD-CAD6-1720298E60D9}"/>
                  </a:ext>
                </a:extLst>
              </p:cNvPr>
              <p:cNvSpPr/>
              <p:nvPr/>
            </p:nvSpPr>
            <p:spPr bwMode="auto">
              <a:xfrm>
                <a:off x="557520" y="4939645"/>
                <a:ext cx="116681" cy="93325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C39322AC-FE6A-5246-02FF-2F6822E48821}"/>
                  </a:ext>
                </a:extLst>
              </p:cNvPr>
              <p:cNvSpPr/>
              <p:nvPr/>
            </p:nvSpPr>
            <p:spPr bwMode="auto">
              <a:xfrm>
                <a:off x="716730" y="4939645"/>
                <a:ext cx="116681" cy="93325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B1EC46DD-84BC-3B7A-2C5D-0F8BA53CBC29}"/>
                  </a:ext>
                </a:extLst>
              </p:cNvPr>
              <p:cNvGrpSpPr/>
              <p:nvPr/>
            </p:nvGrpSpPr>
            <p:grpSpPr>
              <a:xfrm rot="2587634">
                <a:off x="951973" y="4355068"/>
                <a:ext cx="118872" cy="722667"/>
                <a:chOff x="757634" y="4319798"/>
                <a:chExt cx="118872" cy="722667"/>
              </a:xfrm>
            </p:grpSpPr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F5306C83-7563-B4A9-2155-5BDF35249D41}"/>
                    </a:ext>
                  </a:extLst>
                </p:cNvPr>
                <p:cNvSpPr/>
                <p:nvPr/>
              </p:nvSpPr>
              <p:spPr bwMode="auto">
                <a:xfrm>
                  <a:off x="757634" y="4676705"/>
                  <a:ext cx="118872" cy="36576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04FA0538-8A8D-F6AD-064F-FDA9AC7B7E49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15AB3383-5A45-D33B-1450-EE6E1C50EA24}"/>
                  </a:ext>
                </a:extLst>
              </p:cNvPr>
              <p:cNvGrpSpPr/>
              <p:nvPr/>
            </p:nvGrpSpPr>
            <p:grpSpPr>
              <a:xfrm rot="18760257">
                <a:off x="310512" y="4387206"/>
                <a:ext cx="118872" cy="722667"/>
                <a:chOff x="757634" y="4319798"/>
                <a:chExt cx="118872" cy="722667"/>
              </a:xfrm>
            </p:grpSpPr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15CA28B0-8311-662B-8626-C14635CC2565}"/>
                    </a:ext>
                  </a:extLst>
                </p:cNvPr>
                <p:cNvSpPr/>
                <p:nvPr/>
              </p:nvSpPr>
              <p:spPr bwMode="auto">
                <a:xfrm>
                  <a:off x="757634" y="4676705"/>
                  <a:ext cx="118872" cy="36576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7B7F1EAB-5289-83E4-69D7-A43FF1351C49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CA9DAAE9-AAF3-3383-F73D-C291EED5676D}"/>
                  </a:ext>
                </a:extLst>
              </p:cNvPr>
              <p:cNvGrpSpPr/>
              <p:nvPr/>
            </p:nvGrpSpPr>
            <p:grpSpPr>
              <a:xfrm rot="18760257">
                <a:off x="161501" y="4525360"/>
                <a:ext cx="118873" cy="631227"/>
                <a:chOff x="757633" y="4319798"/>
                <a:chExt cx="118873" cy="631227"/>
              </a:xfrm>
            </p:grpSpPr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305995A4-C061-E028-477E-EAB9060349D5}"/>
                    </a:ext>
                  </a:extLst>
                </p:cNvPr>
                <p:cNvSpPr/>
                <p:nvPr/>
              </p:nvSpPr>
              <p:spPr bwMode="auto">
                <a:xfrm>
                  <a:off x="757633" y="4676705"/>
                  <a:ext cx="118872" cy="274320"/>
                </a:xfrm>
                <a:prstGeom prst="rect">
                  <a:avLst/>
                </a:prstGeom>
                <a:solidFill>
                  <a:schemeClr val="tx2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40CF08DA-9F87-93EF-D006-95F951FA5987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5EED826F-D7D0-CF40-B385-19B20C453BA9}"/>
                  </a:ext>
                </a:extLst>
              </p:cNvPr>
              <p:cNvGrpSpPr/>
              <p:nvPr/>
            </p:nvGrpSpPr>
            <p:grpSpPr>
              <a:xfrm rot="2587634">
                <a:off x="1094594" y="4484648"/>
                <a:ext cx="118872" cy="631228"/>
                <a:chOff x="757634" y="4319798"/>
                <a:chExt cx="118872" cy="631228"/>
              </a:xfrm>
            </p:grpSpPr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99B7E43-E813-02AB-0A36-A3834A700EE3}"/>
                    </a:ext>
                  </a:extLst>
                </p:cNvPr>
                <p:cNvSpPr/>
                <p:nvPr/>
              </p:nvSpPr>
              <p:spPr bwMode="auto">
                <a:xfrm>
                  <a:off x="757634" y="4676706"/>
                  <a:ext cx="118872" cy="274320"/>
                </a:xfrm>
                <a:prstGeom prst="rect">
                  <a:avLst/>
                </a:prstGeom>
                <a:solidFill>
                  <a:schemeClr val="tx2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EBE04C37-CEF3-B638-09E1-707BD8894B27}"/>
                    </a:ext>
                  </a:extLst>
                </p:cNvPr>
                <p:cNvSpPr/>
                <p:nvPr/>
              </p:nvSpPr>
              <p:spPr bwMode="auto">
                <a:xfrm>
                  <a:off x="757634" y="4319798"/>
                  <a:ext cx="118872" cy="365760"/>
                </a:xfrm>
                <a:prstGeom prst="rect">
                  <a:avLst/>
                </a:prstGeom>
                <a:solidFill>
                  <a:schemeClr val="accent6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1912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6C97A-5013-A861-2EE2-9E18685B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Historical Clinical Trials With Blinatumomab in Adults With B-ALL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C5BBA-6C26-84C5-DC50-7039DB4C194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Kantarjian. NEJM. 2017;376:836. 2. Gökbuget. Blood. 2018;131:1522. 3. Gökbuget. Leuk Lymphoma. 2020;61:2665. </a:t>
            </a:r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C6150A25-7C2C-D061-C3C9-8C3BCACC58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188230"/>
              </p:ext>
            </p:extLst>
          </p:nvPr>
        </p:nvGraphicFramePr>
        <p:xfrm>
          <a:off x="231078" y="1727200"/>
          <a:ext cx="11556998" cy="3200448"/>
        </p:xfrm>
        <a:graphic>
          <a:graphicData uri="http://schemas.openxmlformats.org/drawingml/2006/table">
            <a:tbl>
              <a:tblPr/>
              <a:tblGrid>
                <a:gridCol w="1057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931">
                  <a:extLst>
                    <a:ext uri="{9D8B030D-6E8A-4147-A177-3AD203B41FA5}">
                      <a16:colId xmlns:a16="http://schemas.microsoft.com/office/drawing/2014/main" val="2284624268"/>
                    </a:ext>
                  </a:extLst>
                </a:gridCol>
                <a:gridCol w="697375">
                  <a:extLst>
                    <a:ext uri="{9D8B030D-6E8A-4147-A177-3AD203B41FA5}">
                      <a16:colId xmlns:a16="http://schemas.microsoft.com/office/drawing/2014/main" val="3388704193"/>
                    </a:ext>
                  </a:extLst>
                </a:gridCol>
                <a:gridCol w="1800053">
                  <a:extLst>
                    <a:ext uri="{9D8B030D-6E8A-4147-A177-3AD203B41FA5}">
                      <a16:colId xmlns:a16="http://schemas.microsoft.com/office/drawing/2014/main" val="2211462248"/>
                    </a:ext>
                  </a:extLst>
                </a:gridCol>
                <a:gridCol w="2147331">
                  <a:extLst>
                    <a:ext uri="{9D8B030D-6E8A-4147-A177-3AD203B41FA5}">
                      <a16:colId xmlns:a16="http://schemas.microsoft.com/office/drawing/2014/main" val="2062025020"/>
                    </a:ext>
                  </a:extLst>
                </a:gridCol>
                <a:gridCol w="2742468">
                  <a:extLst>
                    <a:ext uri="{9D8B030D-6E8A-4147-A177-3AD203B41FA5}">
                      <a16:colId xmlns:a16="http://schemas.microsoft.com/office/drawing/2014/main" val="4072355528"/>
                    </a:ext>
                  </a:extLst>
                </a:gridCol>
                <a:gridCol w="2149508">
                  <a:extLst>
                    <a:ext uri="{9D8B030D-6E8A-4147-A177-3AD203B41FA5}">
                      <a16:colId xmlns:a16="http://schemas.microsoft.com/office/drawing/2014/main" val="1484461639"/>
                    </a:ext>
                  </a:extLst>
                </a:gridCol>
              </a:tblGrid>
              <a:tr h="1779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Phase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Patient Population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Treatment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Remission Rate/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MRD Negativity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Median OS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7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TOWER</a:t>
                      </a:r>
                      <a:r>
                        <a:rPr kumimoji="0" lang="en-US" sz="16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R/R B-ALL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Blinatumomab vs chemotherapy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CR: 34% vs 16%, </a:t>
                      </a:r>
                      <a:r>
                        <a:rPr kumimoji="0" lang="en-US" sz="1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&lt;.001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CR/CRh/CRi: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44% vs 25%; </a:t>
                      </a:r>
                      <a:r>
                        <a:rPr kumimoji="0" lang="en-US" sz="1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&lt;.001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MRD neg: 76% vs 48%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7.7 vs 4.0 mo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(HR: 0.71);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= .01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309493"/>
                  </a:ext>
                </a:extLst>
              </a:tr>
              <a:tr h="327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BLAST</a:t>
                      </a:r>
                      <a:r>
                        <a:rPr kumimoji="0" lang="en-US" sz="16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B-ALL in remission with MRD after chemotherapy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Blinatumomab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MRD neg: 77%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36.5 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349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ECOG-ACRIN E1910</a:t>
            </a:r>
            <a:r>
              <a:rPr lang="en-US" dirty="0"/>
              <a:t>: Blinatumomab + Chemotherapy vs Chemotherapy in </a:t>
            </a:r>
            <a:r>
              <a:rPr lang="en-US" altLang="en-US" i="1" dirty="0"/>
              <a:t>BCR::ABL1</a:t>
            </a:r>
            <a:r>
              <a:rPr lang="en-US" altLang="en-US" dirty="0"/>
              <a:t>-Negative B-ALL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51303B2-FE26-4833-8BD6-2C6BA63495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5" y="1335088"/>
            <a:ext cx="11739563" cy="408800"/>
          </a:xfrm>
        </p:spPr>
        <p:txBody>
          <a:bodyPr/>
          <a:lstStyle/>
          <a:p>
            <a:r>
              <a:rPr lang="en-US" altLang="en-US" sz="2000" dirty="0"/>
              <a:t>International, open-label, randomized phase III trial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203D76-A8CF-0C1F-F06E-C5091D4122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Litzow. NEJM. 2024;391:320.</a:t>
            </a:r>
          </a:p>
        </p:txBody>
      </p:sp>
      <p:sp>
        <p:nvSpPr>
          <p:cNvPr id="5" name="Text Box 45">
            <a:extLst>
              <a:ext uri="{FF2B5EF4-FFF2-40B4-BE49-F238E27FC236}">
                <a16:creationId xmlns:a16="http://schemas.microsoft.com/office/drawing/2014/main" id="{3AA428C6-7188-888C-144C-812E91CF2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77" y="2877467"/>
            <a:ext cx="20681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Patients aged 30-70 yr with newly diagnosed </a:t>
            </a: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BCR::ABL1-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negative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B-ALL</a:t>
            </a:r>
            <a:b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= 488)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49">
            <a:extLst>
              <a:ext uri="{FF2B5EF4-FFF2-40B4-BE49-F238E27FC236}">
                <a16:creationId xmlns:a16="http://schemas.microsoft.com/office/drawing/2014/main" id="{28C7BC5C-A2BB-BC31-B43D-142474E8C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5593" y="2551753"/>
            <a:ext cx="2291681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Blinatumomab + </a:t>
            </a:r>
            <a:b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Chemotherapy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= 112)</a:t>
            </a:r>
          </a:p>
        </p:txBody>
      </p:sp>
      <p:sp>
        <p:nvSpPr>
          <p:cNvPr id="9" name="Rectangle 50">
            <a:extLst>
              <a:ext uri="{FF2B5EF4-FFF2-40B4-BE49-F238E27FC236}">
                <a16:creationId xmlns:a16="http://schemas.microsoft.com/office/drawing/2014/main" id="{9CA84F14-7236-2515-4C0D-26B2EDA31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5593" y="3496315"/>
            <a:ext cx="2291681" cy="914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Chemotherapy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cycles</a:t>
            </a:r>
            <a:endParaRPr kumimoji="0" lang="en-US" altLang="en-US" sz="1600" b="0" i="0" u="none" strike="noStrike" kern="1200" cap="none" spc="0" normalizeH="0" baseline="3000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= 112)</a:t>
            </a: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B41629F7-3D9C-28F2-2256-6B2BD3FAB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331" y="3067118"/>
            <a:ext cx="2068183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BFM-type regimen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= 488)</a:t>
            </a:r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0AD1AE3C-244E-9604-EBBA-CEAA94A6C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1218" y="3067118"/>
            <a:ext cx="192024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HD-MTX +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PEG-ASP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= 333)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54E3BD-B2A6-DB74-17BD-68709C33702B}"/>
              </a:ext>
            </a:extLst>
          </p:cNvPr>
          <p:cNvSpPr txBox="1"/>
          <p:nvPr/>
        </p:nvSpPr>
        <p:spPr bwMode="auto">
          <a:xfrm>
            <a:off x="2349427" y="2721990"/>
            <a:ext cx="22574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Induction (x 2 cycles)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01AD87-9BED-8391-7B91-453E16EBF13E}"/>
              </a:ext>
            </a:extLst>
          </p:cNvPr>
          <p:cNvSpPr txBox="1"/>
          <p:nvPr/>
        </p:nvSpPr>
        <p:spPr bwMode="auto">
          <a:xfrm>
            <a:off x="5340441" y="2714851"/>
            <a:ext cx="1451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Intensification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1F7524-2F3D-6078-80C2-B7B2D90C129A}"/>
              </a:ext>
            </a:extLst>
          </p:cNvPr>
          <p:cNvSpPr txBox="1"/>
          <p:nvPr/>
        </p:nvSpPr>
        <p:spPr bwMode="auto">
          <a:xfrm>
            <a:off x="4340922" y="3189526"/>
            <a:ext cx="7200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CR/CRi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A4006B-02B5-1636-5875-3EFB398F18C9}"/>
              </a:ext>
            </a:extLst>
          </p:cNvPr>
          <p:cNvSpPr txBox="1"/>
          <p:nvPr/>
        </p:nvSpPr>
        <p:spPr bwMode="auto">
          <a:xfrm>
            <a:off x="4841987" y="1795483"/>
            <a:ext cx="47081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Stratified by age (&lt; or ≥55 yr), CD20 status (pos vs neg), rituximab use (yes vs no), HSCT intent (yes vs no)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E12384-761E-56E2-00A5-814CDE11905B}"/>
              </a:ext>
            </a:extLst>
          </p:cNvPr>
          <p:cNvSpPr txBox="1"/>
          <p:nvPr/>
        </p:nvSpPr>
        <p:spPr bwMode="auto">
          <a:xfrm>
            <a:off x="8472561" y="2195492"/>
            <a:ext cx="14366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Consolidation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E4DEC8-74B0-078D-CEA5-145B77EB2B6F}"/>
              </a:ext>
            </a:extLst>
          </p:cNvPr>
          <p:cNvSpPr txBox="1"/>
          <p:nvPr/>
        </p:nvSpPr>
        <p:spPr bwMode="auto">
          <a:xfrm>
            <a:off x="10746314" y="2195492"/>
            <a:ext cx="13692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Maintenance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D25EBA-5BF2-468D-ED69-3E0371D89BA0}"/>
              </a:ext>
            </a:extLst>
          </p:cNvPr>
          <p:cNvSpPr txBox="1"/>
          <p:nvPr/>
        </p:nvSpPr>
        <p:spPr bwMode="auto">
          <a:xfrm>
            <a:off x="137241" y="4889901"/>
            <a:ext cx="868979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†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MRD assessed centrally by 6-color flow cytometry, with cutoff of ≤0.01% for MRD negativity. 286 patients underwent MRD assessment, with 224 being negative and 62 being positive. After blina regulatory approval in March 2018 for MRD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pos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BCR::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ABL1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neg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B-ALL, MRD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pos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patients were assigned to blina arm and no longer randomized. 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alt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‡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Two 28-day cycles of blina → 3 cycles of CT → 1 cycle of blina → 1 cycle of CT → 1 cycle of blina; 72% received 72-hr or 96-hr infusions. 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55B34-9852-CB0A-DF5B-BB314EE83899}"/>
              </a:ext>
            </a:extLst>
          </p:cNvPr>
          <p:cNvSpPr/>
          <p:nvPr/>
        </p:nvSpPr>
        <p:spPr bwMode="auto">
          <a:xfrm>
            <a:off x="11144887" y="2522964"/>
            <a:ext cx="498427" cy="1887751"/>
          </a:xfrm>
          <a:prstGeom prst="rect">
            <a:avLst/>
          </a:prstGeom>
          <a:solidFill>
            <a:schemeClr val="tx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  <a:t>O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  <a:t>M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  <a:t>P</a:t>
            </a:r>
            <a:endParaRPr kumimoji="0" lang="en-US" altLang="en-US" sz="1800" b="0" i="0" u="none" strike="noStrike" kern="1200" cap="none" spc="0" normalizeH="0" baseline="3000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E44027-2D8E-0341-5E2B-3C75FE719C22}"/>
              </a:ext>
            </a:extLst>
          </p:cNvPr>
          <p:cNvSpPr txBox="1"/>
          <p:nvPr/>
        </p:nvSpPr>
        <p:spPr bwMode="auto">
          <a:xfrm>
            <a:off x="7019262" y="4182953"/>
            <a:ext cx="6399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MRD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†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Line 53">
            <a:extLst>
              <a:ext uri="{FF2B5EF4-FFF2-40B4-BE49-F238E27FC236}">
                <a16:creationId xmlns:a16="http://schemas.microsoft.com/office/drawing/2014/main" id="{AE77AA67-6D06-DD24-8CCA-4795B376D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1967" y="3496315"/>
            <a:ext cx="549663" cy="440044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9" name="Line 54">
            <a:extLst>
              <a:ext uri="{FF2B5EF4-FFF2-40B4-BE49-F238E27FC236}">
                <a16:creationId xmlns:a16="http://schemas.microsoft.com/office/drawing/2014/main" id="{716BB112-91B7-D67F-7B93-95990EEEE7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91967" y="3007488"/>
            <a:ext cx="549663" cy="45866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0" name="Line 54">
            <a:extLst>
              <a:ext uri="{FF2B5EF4-FFF2-40B4-BE49-F238E27FC236}">
                <a16:creationId xmlns:a16="http://schemas.microsoft.com/office/drawing/2014/main" id="{338652F9-BE83-26BF-0063-2AA612DD56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71636" y="2349631"/>
            <a:ext cx="366" cy="64008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7910C5-C908-036B-C755-22347D8F46FA}"/>
              </a:ext>
            </a:extLst>
          </p:cNvPr>
          <p:cNvCxnSpPr>
            <a:cxnSpLocks/>
          </p:cNvCxnSpPr>
          <p:nvPr/>
        </p:nvCxnSpPr>
        <p:spPr bwMode="auto">
          <a:xfrm>
            <a:off x="1981918" y="3528228"/>
            <a:ext cx="335826" cy="17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B74A0E3-AAFE-43DE-1A3D-97B808AA2B4D}"/>
              </a:ext>
            </a:extLst>
          </p:cNvPr>
          <p:cNvCxnSpPr>
            <a:cxnSpLocks/>
          </p:cNvCxnSpPr>
          <p:nvPr/>
        </p:nvCxnSpPr>
        <p:spPr bwMode="auto">
          <a:xfrm>
            <a:off x="4482137" y="3528317"/>
            <a:ext cx="54864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EB4C093-78DC-E452-3A05-E9A476791288}"/>
              </a:ext>
            </a:extLst>
          </p:cNvPr>
          <p:cNvCxnSpPr/>
          <p:nvPr/>
        </p:nvCxnSpPr>
        <p:spPr bwMode="auto">
          <a:xfrm>
            <a:off x="10438834" y="3466153"/>
            <a:ext cx="54864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Line 54">
            <a:extLst>
              <a:ext uri="{FF2B5EF4-FFF2-40B4-BE49-F238E27FC236}">
                <a16:creationId xmlns:a16="http://schemas.microsoft.com/office/drawing/2014/main" id="{3AAC500E-6ECE-DE6D-6933-B528EB6102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86645" y="3754930"/>
            <a:ext cx="0" cy="407363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FEC308C-E61C-8510-FB0D-E5E1A028CCDB}"/>
              </a:ext>
            </a:extLst>
          </p:cNvPr>
          <p:cNvSpPr txBox="1"/>
          <p:nvPr/>
        </p:nvSpPr>
        <p:spPr bwMode="auto">
          <a:xfrm>
            <a:off x="7167231" y="3169854"/>
            <a:ext cx="889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MRD-</a:t>
            </a:r>
          </a:p>
          <a:p>
            <a:pPr algn="ctr"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</a:rPr>
              <a:t>(n = 224)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A8FD76-F81F-B5E3-5DCE-65D8BA618938}"/>
              </a:ext>
            </a:extLst>
          </p:cNvPr>
          <p:cNvSpPr txBox="1"/>
          <p:nvPr/>
        </p:nvSpPr>
        <p:spPr>
          <a:xfrm>
            <a:off x="228600" y="5831690"/>
            <a:ext cx="5867400" cy="3762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Poppins" pitchFamily="2" charset="77"/>
                <a:cs typeface="Poppins" pitchFamily="2" charset="77"/>
              </a:rPr>
              <a:t>Primary endpoint: </a:t>
            </a:r>
            <a:r>
              <a:rPr lang="en-US" altLang="en-US" sz="2000" dirty="0">
                <a:latin typeface="Poppins" pitchFamily="2" charset="77"/>
                <a:cs typeface="Poppins" pitchFamily="2" charset="77"/>
              </a:rPr>
              <a:t>OS in MRD- patients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7F8153-7198-CA02-7B01-E14976C986C0}"/>
              </a:ext>
            </a:extLst>
          </p:cNvPr>
          <p:cNvSpPr txBox="1"/>
          <p:nvPr/>
        </p:nvSpPr>
        <p:spPr>
          <a:xfrm>
            <a:off x="6063579" y="5831690"/>
            <a:ext cx="5971922" cy="3028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Poppins" pitchFamily="2" charset="77"/>
                <a:cs typeface="Poppins" pitchFamily="2" charset="77"/>
              </a:rPr>
              <a:t>Key secondary endpoints: </a:t>
            </a:r>
            <a:r>
              <a:rPr lang="en-US" altLang="en-US" sz="2000" dirty="0">
                <a:latin typeface="Poppins" pitchFamily="2" charset="77"/>
                <a:cs typeface="Poppins" pitchFamily="2" charset="77"/>
              </a:rPr>
              <a:t>MRD status, RFS </a:t>
            </a:r>
          </a:p>
          <a:p>
            <a:pPr algn="l"/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BB11F-58F0-21AD-0685-511A258D1F22}"/>
              </a:ext>
            </a:extLst>
          </p:cNvPr>
          <p:cNvSpPr txBox="1"/>
          <p:nvPr/>
        </p:nvSpPr>
        <p:spPr>
          <a:xfrm>
            <a:off x="1987923" y="4020880"/>
            <a:ext cx="2917431" cy="914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000" dirty="0"/>
              <a:t>Regimen adapted from E2993/UKALLXII trial, including extended remission induction, addition of PEG-ASP for patients &lt;55 yr of age, and addition of rituximab for CD20+ disease.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D0D5B4-C687-D139-A72E-BBE37402174E}"/>
              </a:ext>
            </a:extLst>
          </p:cNvPr>
          <p:cNvSpPr txBox="1"/>
          <p:nvPr/>
        </p:nvSpPr>
        <p:spPr>
          <a:xfrm>
            <a:off x="10468244" y="4490730"/>
            <a:ext cx="1503094" cy="4637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</a:rPr>
              <a:t>2.5 yr from start of intensification.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46195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9C579F4-2F7E-2358-14F8-7A2F7383B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ECOG-ACRIN E1910</a:t>
            </a:r>
            <a:r>
              <a:rPr lang="en-US" dirty="0"/>
              <a:t>: Overall Survival in MRD-Negative Patients (Primary Endpoint)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DACB572-A3F9-42D5-DBBE-35632797B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6" y="1335088"/>
            <a:ext cx="4491144" cy="4754562"/>
          </a:xfrm>
        </p:spPr>
        <p:txBody>
          <a:bodyPr/>
          <a:lstStyle/>
          <a:p>
            <a:r>
              <a:rPr lang="en-US" dirty="0"/>
              <a:t>Postinduction CR/CRi rate: 81% (395/488)</a:t>
            </a:r>
          </a:p>
          <a:p>
            <a:pPr lvl="2"/>
            <a:r>
              <a:rPr lang="en-US" dirty="0"/>
              <a:t>CR rate: 75% (364/488)</a:t>
            </a:r>
          </a:p>
          <a:p>
            <a:pPr lvl="2"/>
            <a:r>
              <a:rPr lang="en-US" dirty="0"/>
              <a:t>CRi rate: 6% (31/488)</a:t>
            </a:r>
          </a:p>
          <a:p>
            <a:r>
              <a:rPr lang="en-US" dirty="0"/>
              <a:t>MRD status after intensification</a:t>
            </a:r>
          </a:p>
          <a:p>
            <a:pPr lvl="2"/>
            <a:r>
              <a:rPr lang="en-US" dirty="0"/>
              <a:t>MRD neg: 78% (224/286)</a:t>
            </a:r>
          </a:p>
          <a:p>
            <a:pPr lvl="2"/>
            <a:r>
              <a:rPr lang="en-US" dirty="0"/>
              <a:t>MRD pos: 22% (62/286)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871578A-3E9D-52F3-03E6-1ACCB612C3D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Litzow. NEJM. 2024;391:320. Litzow. ASH 2022. Abstr LBA1.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800E18-AA6C-A027-478B-4E65563F5598}"/>
              </a:ext>
            </a:extLst>
          </p:cNvPr>
          <p:cNvSpPr txBox="1"/>
          <p:nvPr/>
        </p:nvSpPr>
        <p:spPr bwMode="auto">
          <a:xfrm>
            <a:off x="6262492" y="1246188"/>
            <a:ext cx="54573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Overall Survival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918C9F-8981-7036-9CE0-FF955F597A27}"/>
              </a:ext>
            </a:extLst>
          </p:cNvPr>
          <p:cNvSpPr txBox="1"/>
          <p:nvPr/>
        </p:nvSpPr>
        <p:spPr bwMode="auto">
          <a:xfrm>
            <a:off x="6262492" y="5077171"/>
            <a:ext cx="5457357" cy="348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rgbClr val="161616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Mo Since Randomization in Step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914CE3-30EC-2F22-F22E-347CAF0BF97C}"/>
              </a:ext>
            </a:extLst>
          </p:cNvPr>
          <p:cNvSpPr txBox="1"/>
          <p:nvPr/>
        </p:nvSpPr>
        <p:spPr bwMode="auto">
          <a:xfrm>
            <a:off x="6104436" y="4722966"/>
            <a:ext cx="3161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6F910A-1F12-FA38-51E8-F1C0D40D8C14}"/>
              </a:ext>
            </a:extLst>
          </p:cNvPr>
          <p:cNvSpPr txBox="1"/>
          <p:nvPr/>
        </p:nvSpPr>
        <p:spPr bwMode="auto">
          <a:xfrm>
            <a:off x="6851835" y="4747190"/>
            <a:ext cx="3754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5935FD-CACE-0694-0A45-4C19A27B1BA6}"/>
              </a:ext>
            </a:extLst>
          </p:cNvPr>
          <p:cNvSpPr txBox="1"/>
          <p:nvPr/>
        </p:nvSpPr>
        <p:spPr bwMode="auto">
          <a:xfrm>
            <a:off x="7600276" y="4722966"/>
            <a:ext cx="4363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24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319BE0-B2B8-5E1D-D9FC-C3F298FE8C3D}"/>
              </a:ext>
            </a:extLst>
          </p:cNvPr>
          <p:cNvSpPr txBox="1"/>
          <p:nvPr/>
        </p:nvSpPr>
        <p:spPr bwMode="auto">
          <a:xfrm>
            <a:off x="8376530" y="4747190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36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F397E4-EC9D-C985-B7E3-C88BC0556050}"/>
              </a:ext>
            </a:extLst>
          </p:cNvPr>
          <p:cNvSpPr txBox="1"/>
          <p:nvPr/>
        </p:nvSpPr>
        <p:spPr bwMode="auto">
          <a:xfrm>
            <a:off x="9153385" y="4722966"/>
            <a:ext cx="4491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48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4AE6FB-67B7-95AD-8B57-9CE956018885}"/>
              </a:ext>
            </a:extLst>
          </p:cNvPr>
          <p:cNvSpPr txBox="1"/>
          <p:nvPr/>
        </p:nvSpPr>
        <p:spPr bwMode="auto">
          <a:xfrm>
            <a:off x="9931242" y="4747190"/>
            <a:ext cx="4475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60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47E366-93B9-ECF7-50A1-32D643CA63E8}"/>
              </a:ext>
            </a:extLst>
          </p:cNvPr>
          <p:cNvSpPr txBox="1"/>
          <p:nvPr/>
        </p:nvSpPr>
        <p:spPr bwMode="auto">
          <a:xfrm>
            <a:off x="10724565" y="4722966"/>
            <a:ext cx="4187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72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E4746A-80F0-4202-7A22-1C6A92C15E5E}"/>
              </a:ext>
            </a:extLst>
          </p:cNvPr>
          <p:cNvSpPr txBox="1"/>
          <p:nvPr/>
        </p:nvSpPr>
        <p:spPr bwMode="auto">
          <a:xfrm>
            <a:off x="11486391" y="4747190"/>
            <a:ext cx="4491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84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0CEFFD-F348-F3B6-8E58-B18D06BB6B53}"/>
              </a:ext>
            </a:extLst>
          </p:cNvPr>
          <p:cNvGrpSpPr/>
          <p:nvPr/>
        </p:nvGrpSpPr>
        <p:grpSpPr>
          <a:xfrm>
            <a:off x="3790938" y="5380093"/>
            <a:ext cx="8078091" cy="830997"/>
            <a:chOff x="3790938" y="5380093"/>
            <a:chExt cx="8078091" cy="83099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94CA4A3-C74F-0320-018C-6DDD66A5ED96}"/>
                </a:ext>
              </a:extLst>
            </p:cNvPr>
            <p:cNvSpPr txBox="1"/>
            <p:nvPr/>
          </p:nvSpPr>
          <p:spPr bwMode="auto">
            <a:xfrm>
              <a:off x="3790938" y="5380093"/>
              <a:ext cx="230383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Patients at Risk, n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+mn-ea"/>
                  <a:cs typeface="Poppins Medium" pitchFamily="2" charset="77"/>
                </a:rPr>
                <a:t>Blinatumomab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Poppins Medium" pitchFamily="2" charset="77"/>
                </a:rPr>
                <a:t>Chemotherapy only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7867ECE-8E89-925F-2FF1-EED1777021F5}"/>
                </a:ext>
              </a:extLst>
            </p:cNvPr>
            <p:cNvSpPr txBox="1"/>
            <p:nvPr/>
          </p:nvSpPr>
          <p:spPr bwMode="auto">
            <a:xfrm>
              <a:off x="6038712" y="5626314"/>
              <a:ext cx="4475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112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112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1C49CD5-629E-2C95-2917-2E7D116276F7}"/>
                </a:ext>
              </a:extLst>
            </p:cNvPr>
            <p:cNvSpPr txBox="1"/>
            <p:nvPr/>
          </p:nvSpPr>
          <p:spPr bwMode="auto">
            <a:xfrm>
              <a:off x="6779699" y="5626314"/>
              <a:ext cx="51969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106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96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CED1B0A-B7A9-6C54-9A77-4FA4C6B6F281}"/>
                </a:ext>
              </a:extLst>
            </p:cNvPr>
            <p:cNvSpPr txBox="1"/>
            <p:nvPr/>
          </p:nvSpPr>
          <p:spPr bwMode="auto">
            <a:xfrm>
              <a:off x="7594665" y="5626314"/>
              <a:ext cx="4475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99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85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5D2C80C-32EB-3330-2B91-13F71D41FAB3}"/>
                </a:ext>
              </a:extLst>
            </p:cNvPr>
            <p:cNvSpPr txBox="1"/>
            <p:nvPr/>
          </p:nvSpPr>
          <p:spPr bwMode="auto">
            <a:xfrm>
              <a:off x="8371720" y="5626314"/>
              <a:ext cx="4475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65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53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0D7FD0A-D091-D2F4-024B-C5E42B0F10C5}"/>
                </a:ext>
              </a:extLst>
            </p:cNvPr>
            <p:cNvSpPr txBox="1"/>
            <p:nvPr/>
          </p:nvSpPr>
          <p:spPr bwMode="auto">
            <a:xfrm>
              <a:off x="9160599" y="5626314"/>
              <a:ext cx="43473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41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28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35806E8-7131-A414-86FB-68A1D6F14D51}"/>
                </a:ext>
              </a:extLst>
            </p:cNvPr>
            <p:cNvSpPr txBox="1"/>
            <p:nvPr/>
          </p:nvSpPr>
          <p:spPr bwMode="auto">
            <a:xfrm>
              <a:off x="9960896" y="5626314"/>
              <a:ext cx="38824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19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15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49D8E5E-D4EE-FCE0-4FF5-1C4CCBE8E2D0}"/>
                </a:ext>
              </a:extLst>
            </p:cNvPr>
            <p:cNvSpPr txBox="1"/>
            <p:nvPr/>
          </p:nvSpPr>
          <p:spPr bwMode="auto">
            <a:xfrm>
              <a:off x="10775861" y="5626314"/>
              <a:ext cx="31611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8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5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79D0ED5-D312-18BD-D301-30578FD39AC9}"/>
                </a:ext>
              </a:extLst>
            </p:cNvPr>
            <p:cNvSpPr txBox="1"/>
            <p:nvPr/>
          </p:nvSpPr>
          <p:spPr bwMode="auto">
            <a:xfrm>
              <a:off x="11552917" y="5626314"/>
              <a:ext cx="31611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0</a:t>
              </a:r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0ECA0F9-4810-8784-16EB-C2A1923E9E01}"/>
              </a:ext>
            </a:extLst>
          </p:cNvPr>
          <p:cNvSpPr/>
          <p:nvPr/>
        </p:nvSpPr>
        <p:spPr bwMode="auto">
          <a:xfrm>
            <a:off x="6343941" y="1775345"/>
            <a:ext cx="5040314" cy="2119757"/>
          </a:xfrm>
          <a:custGeom>
            <a:avLst/>
            <a:gdLst>
              <a:gd name="connsiteX0" fmla="*/ 4533165 w 4533165"/>
              <a:gd name="connsiteY0" fmla="*/ 864973 h 1906471"/>
              <a:gd name="connsiteX1" fmla="*/ 4533165 w 4533165"/>
              <a:gd name="connsiteY1" fmla="*/ 1906471 h 1906471"/>
              <a:gd name="connsiteX2" fmla="*/ 4091852 w 4533165"/>
              <a:gd name="connsiteY2" fmla="*/ 1906471 h 1906471"/>
              <a:gd name="connsiteX3" fmla="*/ 4091852 w 4533165"/>
              <a:gd name="connsiteY3" fmla="*/ 1588726 h 1906471"/>
              <a:gd name="connsiteX4" fmla="*/ 3805881 w 4533165"/>
              <a:gd name="connsiteY4" fmla="*/ 1588726 h 1906471"/>
              <a:gd name="connsiteX5" fmla="*/ 3805881 w 4533165"/>
              <a:gd name="connsiteY5" fmla="*/ 1419262 h 1906471"/>
              <a:gd name="connsiteX6" fmla="*/ 2831463 w 4533165"/>
              <a:gd name="connsiteY6" fmla="*/ 1419262 h 1906471"/>
              <a:gd name="connsiteX7" fmla="*/ 2831463 w 4533165"/>
              <a:gd name="connsiteY7" fmla="*/ 1345121 h 1906471"/>
              <a:gd name="connsiteX8" fmla="*/ 2566675 w 4533165"/>
              <a:gd name="connsiteY8" fmla="*/ 1345121 h 1906471"/>
              <a:gd name="connsiteX9" fmla="*/ 2566675 w 4533165"/>
              <a:gd name="connsiteY9" fmla="*/ 1278042 h 1906471"/>
              <a:gd name="connsiteX10" fmla="*/ 2534900 w 4533165"/>
              <a:gd name="connsiteY10" fmla="*/ 1278042 h 1906471"/>
              <a:gd name="connsiteX11" fmla="*/ 2534900 w 4533165"/>
              <a:gd name="connsiteY11" fmla="*/ 1221554 h 1906471"/>
              <a:gd name="connsiteX12" fmla="*/ 2291296 w 4533165"/>
              <a:gd name="connsiteY12" fmla="*/ 1221554 h 1906471"/>
              <a:gd name="connsiteX13" fmla="*/ 2291296 w 4533165"/>
              <a:gd name="connsiteY13" fmla="*/ 1168596 h 1906471"/>
              <a:gd name="connsiteX14" fmla="*/ 2150076 w 4533165"/>
              <a:gd name="connsiteY14" fmla="*/ 1168596 h 1906471"/>
              <a:gd name="connsiteX15" fmla="*/ 2150076 w 4533165"/>
              <a:gd name="connsiteY15" fmla="*/ 1129761 h 1906471"/>
              <a:gd name="connsiteX16" fmla="*/ 2125362 w 4533165"/>
              <a:gd name="connsiteY16" fmla="*/ 1129761 h 1906471"/>
              <a:gd name="connsiteX17" fmla="*/ 2125362 w 4533165"/>
              <a:gd name="connsiteY17" fmla="*/ 1097986 h 1906471"/>
              <a:gd name="connsiteX18" fmla="*/ 2022978 w 4533165"/>
              <a:gd name="connsiteY18" fmla="*/ 1097986 h 1906471"/>
              <a:gd name="connsiteX19" fmla="*/ 2022978 w 4533165"/>
              <a:gd name="connsiteY19" fmla="*/ 1045029 h 1906471"/>
              <a:gd name="connsiteX20" fmla="*/ 1987673 w 4533165"/>
              <a:gd name="connsiteY20" fmla="*/ 1045029 h 1906471"/>
              <a:gd name="connsiteX21" fmla="*/ 1987673 w 4533165"/>
              <a:gd name="connsiteY21" fmla="*/ 1006193 h 1906471"/>
              <a:gd name="connsiteX22" fmla="*/ 1913532 w 4533165"/>
              <a:gd name="connsiteY22" fmla="*/ 1006193 h 1906471"/>
              <a:gd name="connsiteX23" fmla="*/ 1913532 w 4533165"/>
              <a:gd name="connsiteY23" fmla="*/ 981480 h 1906471"/>
              <a:gd name="connsiteX24" fmla="*/ 1779373 w 4533165"/>
              <a:gd name="connsiteY24" fmla="*/ 981480 h 1906471"/>
              <a:gd name="connsiteX25" fmla="*/ 1779373 w 4533165"/>
              <a:gd name="connsiteY25" fmla="*/ 907339 h 1906471"/>
              <a:gd name="connsiteX26" fmla="*/ 1761720 w 4533165"/>
              <a:gd name="connsiteY26" fmla="*/ 907339 h 1906471"/>
              <a:gd name="connsiteX27" fmla="*/ 1761720 w 4533165"/>
              <a:gd name="connsiteY27" fmla="*/ 872034 h 1906471"/>
              <a:gd name="connsiteX28" fmla="*/ 1701702 w 4533165"/>
              <a:gd name="connsiteY28" fmla="*/ 872034 h 1906471"/>
              <a:gd name="connsiteX29" fmla="*/ 1701702 w 4533165"/>
              <a:gd name="connsiteY29" fmla="*/ 829668 h 1906471"/>
              <a:gd name="connsiteX30" fmla="*/ 1574604 w 4533165"/>
              <a:gd name="connsiteY30" fmla="*/ 829668 h 1906471"/>
              <a:gd name="connsiteX31" fmla="*/ 1574604 w 4533165"/>
              <a:gd name="connsiteY31" fmla="*/ 804955 h 1906471"/>
              <a:gd name="connsiteX32" fmla="*/ 1542829 w 4533165"/>
              <a:gd name="connsiteY32" fmla="*/ 804955 h 1906471"/>
              <a:gd name="connsiteX33" fmla="*/ 1542829 w 4533165"/>
              <a:gd name="connsiteY33" fmla="*/ 773180 h 1906471"/>
              <a:gd name="connsiteX34" fmla="*/ 1500463 w 4533165"/>
              <a:gd name="connsiteY34" fmla="*/ 773180 h 1906471"/>
              <a:gd name="connsiteX35" fmla="*/ 1500463 w 4533165"/>
              <a:gd name="connsiteY35" fmla="*/ 723753 h 1906471"/>
              <a:gd name="connsiteX36" fmla="*/ 1436914 w 4533165"/>
              <a:gd name="connsiteY36" fmla="*/ 723753 h 1906471"/>
              <a:gd name="connsiteX37" fmla="*/ 1436914 w 4533165"/>
              <a:gd name="connsiteY37" fmla="*/ 684917 h 1906471"/>
              <a:gd name="connsiteX38" fmla="*/ 1295694 w 4533165"/>
              <a:gd name="connsiteY38" fmla="*/ 684917 h 1906471"/>
              <a:gd name="connsiteX39" fmla="*/ 1295694 w 4533165"/>
              <a:gd name="connsiteY39" fmla="*/ 663734 h 1906471"/>
              <a:gd name="connsiteX40" fmla="*/ 1207432 w 4533165"/>
              <a:gd name="connsiteY40" fmla="*/ 663734 h 1906471"/>
              <a:gd name="connsiteX41" fmla="*/ 1207432 w 4533165"/>
              <a:gd name="connsiteY41" fmla="*/ 631960 h 1906471"/>
              <a:gd name="connsiteX42" fmla="*/ 1136822 w 4533165"/>
              <a:gd name="connsiteY42" fmla="*/ 631960 h 1906471"/>
              <a:gd name="connsiteX43" fmla="*/ 1136822 w 4533165"/>
              <a:gd name="connsiteY43" fmla="*/ 607246 h 1906471"/>
              <a:gd name="connsiteX44" fmla="*/ 1045029 w 4533165"/>
              <a:gd name="connsiteY44" fmla="*/ 607246 h 1906471"/>
              <a:gd name="connsiteX45" fmla="*/ 1045029 w 4533165"/>
              <a:gd name="connsiteY45" fmla="*/ 571941 h 1906471"/>
              <a:gd name="connsiteX46" fmla="*/ 992071 w 4533165"/>
              <a:gd name="connsiteY46" fmla="*/ 571941 h 1906471"/>
              <a:gd name="connsiteX47" fmla="*/ 992071 w 4533165"/>
              <a:gd name="connsiteY47" fmla="*/ 543697 h 1906471"/>
              <a:gd name="connsiteX48" fmla="*/ 822607 w 4533165"/>
              <a:gd name="connsiteY48" fmla="*/ 543697 h 1906471"/>
              <a:gd name="connsiteX49" fmla="*/ 822607 w 4533165"/>
              <a:gd name="connsiteY49" fmla="*/ 515453 h 1906471"/>
              <a:gd name="connsiteX50" fmla="*/ 783771 w 4533165"/>
              <a:gd name="connsiteY50" fmla="*/ 515453 h 1906471"/>
              <a:gd name="connsiteX51" fmla="*/ 783771 w 4533165"/>
              <a:gd name="connsiteY51" fmla="*/ 483679 h 1906471"/>
              <a:gd name="connsiteX52" fmla="*/ 744936 w 4533165"/>
              <a:gd name="connsiteY52" fmla="*/ 483679 h 1906471"/>
              <a:gd name="connsiteX53" fmla="*/ 744936 w 4533165"/>
              <a:gd name="connsiteY53" fmla="*/ 427191 h 1906471"/>
              <a:gd name="connsiteX54" fmla="*/ 603716 w 4533165"/>
              <a:gd name="connsiteY54" fmla="*/ 427191 h 1906471"/>
              <a:gd name="connsiteX55" fmla="*/ 603716 w 4533165"/>
              <a:gd name="connsiteY55" fmla="*/ 384825 h 1906471"/>
              <a:gd name="connsiteX56" fmla="*/ 586063 w 4533165"/>
              <a:gd name="connsiteY56" fmla="*/ 384825 h 1906471"/>
              <a:gd name="connsiteX57" fmla="*/ 586063 w 4533165"/>
              <a:gd name="connsiteY57" fmla="*/ 335398 h 1906471"/>
              <a:gd name="connsiteX58" fmla="*/ 511923 w 4533165"/>
              <a:gd name="connsiteY58" fmla="*/ 335398 h 1906471"/>
              <a:gd name="connsiteX59" fmla="*/ 511923 w 4533165"/>
              <a:gd name="connsiteY59" fmla="*/ 271849 h 1906471"/>
              <a:gd name="connsiteX60" fmla="*/ 441313 w 4533165"/>
              <a:gd name="connsiteY60" fmla="*/ 271849 h 1906471"/>
              <a:gd name="connsiteX61" fmla="*/ 441313 w 4533165"/>
              <a:gd name="connsiteY61" fmla="*/ 229483 h 1906471"/>
              <a:gd name="connsiteX62" fmla="*/ 360111 w 4533165"/>
              <a:gd name="connsiteY62" fmla="*/ 229483 h 1906471"/>
              <a:gd name="connsiteX63" fmla="*/ 360111 w 4533165"/>
              <a:gd name="connsiteY63" fmla="*/ 204769 h 1906471"/>
              <a:gd name="connsiteX64" fmla="*/ 335398 w 4533165"/>
              <a:gd name="connsiteY64" fmla="*/ 204769 h 1906471"/>
              <a:gd name="connsiteX65" fmla="*/ 335398 w 4533165"/>
              <a:gd name="connsiteY65" fmla="*/ 172995 h 1906471"/>
              <a:gd name="connsiteX66" fmla="*/ 289501 w 4533165"/>
              <a:gd name="connsiteY66" fmla="*/ 172995 h 1906471"/>
              <a:gd name="connsiteX67" fmla="*/ 289501 w 4533165"/>
              <a:gd name="connsiteY67" fmla="*/ 130629 h 1906471"/>
              <a:gd name="connsiteX68" fmla="*/ 289501 w 4533165"/>
              <a:gd name="connsiteY68" fmla="*/ 67080 h 1906471"/>
              <a:gd name="connsiteX69" fmla="*/ 0 w 4533165"/>
              <a:gd name="connsiteY69" fmla="*/ 67080 h 1906471"/>
              <a:gd name="connsiteX70" fmla="*/ 0 w 4533165"/>
              <a:gd name="connsiteY70" fmla="*/ 0 h 1906471"/>
              <a:gd name="connsiteX71" fmla="*/ 342459 w 4533165"/>
              <a:gd name="connsiteY71" fmla="*/ 0 h 1906471"/>
              <a:gd name="connsiteX72" fmla="*/ 342459 w 4533165"/>
              <a:gd name="connsiteY72" fmla="*/ 35305 h 1906471"/>
              <a:gd name="connsiteX73" fmla="*/ 448374 w 4533165"/>
              <a:gd name="connsiteY73" fmla="*/ 35305 h 1906471"/>
              <a:gd name="connsiteX74" fmla="*/ 448374 w 4533165"/>
              <a:gd name="connsiteY74" fmla="*/ 49427 h 1906471"/>
              <a:gd name="connsiteX75" fmla="*/ 504862 w 4533165"/>
              <a:gd name="connsiteY75" fmla="*/ 49427 h 1906471"/>
              <a:gd name="connsiteX76" fmla="*/ 504862 w 4533165"/>
              <a:gd name="connsiteY76" fmla="*/ 81202 h 1906471"/>
              <a:gd name="connsiteX77" fmla="*/ 568411 w 4533165"/>
              <a:gd name="connsiteY77" fmla="*/ 81202 h 1906471"/>
              <a:gd name="connsiteX78" fmla="*/ 568411 w 4533165"/>
              <a:gd name="connsiteY78" fmla="*/ 120037 h 1906471"/>
              <a:gd name="connsiteX79" fmla="*/ 646082 w 4533165"/>
              <a:gd name="connsiteY79" fmla="*/ 120037 h 1906471"/>
              <a:gd name="connsiteX80" fmla="*/ 646082 w 4533165"/>
              <a:gd name="connsiteY80" fmla="*/ 134159 h 1906471"/>
              <a:gd name="connsiteX81" fmla="*/ 727283 w 4533165"/>
              <a:gd name="connsiteY81" fmla="*/ 134159 h 1906471"/>
              <a:gd name="connsiteX82" fmla="*/ 727283 w 4533165"/>
              <a:gd name="connsiteY82" fmla="*/ 155342 h 1906471"/>
              <a:gd name="connsiteX83" fmla="*/ 762588 w 4533165"/>
              <a:gd name="connsiteY83" fmla="*/ 155342 h 1906471"/>
              <a:gd name="connsiteX84" fmla="*/ 762588 w 4533165"/>
              <a:gd name="connsiteY84" fmla="*/ 208300 h 1906471"/>
              <a:gd name="connsiteX85" fmla="*/ 907339 w 4533165"/>
              <a:gd name="connsiteY85" fmla="*/ 208300 h 1906471"/>
              <a:gd name="connsiteX86" fmla="*/ 907339 w 4533165"/>
              <a:gd name="connsiteY86" fmla="*/ 229483 h 1906471"/>
              <a:gd name="connsiteX87" fmla="*/ 985010 w 4533165"/>
              <a:gd name="connsiteY87" fmla="*/ 229483 h 1906471"/>
              <a:gd name="connsiteX88" fmla="*/ 985010 w 4533165"/>
              <a:gd name="connsiteY88" fmla="*/ 250666 h 1906471"/>
              <a:gd name="connsiteX89" fmla="*/ 1221554 w 4533165"/>
              <a:gd name="connsiteY89" fmla="*/ 250666 h 1906471"/>
              <a:gd name="connsiteX90" fmla="*/ 1221554 w 4533165"/>
              <a:gd name="connsiteY90" fmla="*/ 278910 h 1906471"/>
              <a:gd name="connsiteX91" fmla="*/ 1295694 w 4533165"/>
              <a:gd name="connsiteY91" fmla="*/ 278910 h 1906471"/>
              <a:gd name="connsiteX92" fmla="*/ 1295694 w 4533165"/>
              <a:gd name="connsiteY92" fmla="*/ 300093 h 1906471"/>
              <a:gd name="connsiteX93" fmla="*/ 1391018 w 4533165"/>
              <a:gd name="connsiteY93" fmla="*/ 300093 h 1906471"/>
              <a:gd name="connsiteX94" fmla="*/ 1391018 w 4533165"/>
              <a:gd name="connsiteY94" fmla="*/ 317745 h 1906471"/>
              <a:gd name="connsiteX95" fmla="*/ 1468689 w 4533165"/>
              <a:gd name="connsiteY95" fmla="*/ 317745 h 1906471"/>
              <a:gd name="connsiteX96" fmla="*/ 1468689 w 4533165"/>
              <a:gd name="connsiteY96" fmla="*/ 345989 h 1906471"/>
              <a:gd name="connsiteX97" fmla="*/ 1489872 w 4533165"/>
              <a:gd name="connsiteY97" fmla="*/ 345989 h 1906471"/>
              <a:gd name="connsiteX98" fmla="*/ 1489872 w 4533165"/>
              <a:gd name="connsiteY98" fmla="*/ 363642 h 1906471"/>
              <a:gd name="connsiteX99" fmla="*/ 1532238 w 4533165"/>
              <a:gd name="connsiteY99" fmla="*/ 363642 h 1906471"/>
              <a:gd name="connsiteX100" fmla="*/ 1532238 w 4533165"/>
              <a:gd name="connsiteY100" fmla="*/ 395416 h 1906471"/>
              <a:gd name="connsiteX101" fmla="*/ 1567543 w 4533165"/>
              <a:gd name="connsiteY101" fmla="*/ 395416 h 1906471"/>
              <a:gd name="connsiteX102" fmla="*/ 1567543 w 4533165"/>
              <a:gd name="connsiteY102" fmla="*/ 402477 h 1906471"/>
              <a:gd name="connsiteX103" fmla="*/ 1567543 w 4533165"/>
              <a:gd name="connsiteY103" fmla="*/ 416599 h 1906471"/>
              <a:gd name="connsiteX104" fmla="*/ 1698171 w 4533165"/>
              <a:gd name="connsiteY104" fmla="*/ 416599 h 1906471"/>
              <a:gd name="connsiteX105" fmla="*/ 1687580 w 4533165"/>
              <a:gd name="connsiteY105" fmla="*/ 427190 h 1906471"/>
              <a:gd name="connsiteX106" fmla="*/ 1765251 w 4533165"/>
              <a:gd name="connsiteY106" fmla="*/ 427190 h 1906471"/>
              <a:gd name="connsiteX107" fmla="*/ 1765251 w 4533165"/>
              <a:gd name="connsiteY107" fmla="*/ 504862 h 1906471"/>
              <a:gd name="connsiteX108" fmla="*/ 1902941 w 4533165"/>
              <a:gd name="connsiteY108" fmla="*/ 504862 h 1906471"/>
              <a:gd name="connsiteX109" fmla="*/ 1902941 w 4533165"/>
              <a:gd name="connsiteY109" fmla="*/ 529575 h 1906471"/>
              <a:gd name="connsiteX110" fmla="*/ 1984142 w 4533165"/>
              <a:gd name="connsiteY110" fmla="*/ 529575 h 1906471"/>
              <a:gd name="connsiteX111" fmla="*/ 1984142 w 4533165"/>
              <a:gd name="connsiteY111" fmla="*/ 579002 h 1906471"/>
              <a:gd name="connsiteX112" fmla="*/ 2019447 w 4533165"/>
              <a:gd name="connsiteY112" fmla="*/ 579002 h 1906471"/>
              <a:gd name="connsiteX113" fmla="*/ 2019447 w 4533165"/>
              <a:gd name="connsiteY113" fmla="*/ 600185 h 1906471"/>
              <a:gd name="connsiteX114" fmla="*/ 2118301 w 4533165"/>
              <a:gd name="connsiteY114" fmla="*/ 600185 h 1906471"/>
              <a:gd name="connsiteX115" fmla="*/ 2118301 w 4533165"/>
              <a:gd name="connsiteY115" fmla="*/ 624899 h 1906471"/>
              <a:gd name="connsiteX116" fmla="*/ 2143015 w 4533165"/>
              <a:gd name="connsiteY116" fmla="*/ 624899 h 1906471"/>
              <a:gd name="connsiteX117" fmla="*/ 2143015 w 4533165"/>
              <a:gd name="connsiteY117" fmla="*/ 646082 h 1906471"/>
              <a:gd name="connsiteX118" fmla="*/ 2294826 w 4533165"/>
              <a:gd name="connsiteY118" fmla="*/ 646082 h 1906471"/>
              <a:gd name="connsiteX119" fmla="*/ 2294826 w 4533165"/>
              <a:gd name="connsiteY119" fmla="*/ 688448 h 1906471"/>
              <a:gd name="connsiteX120" fmla="*/ 2534900 w 4533165"/>
              <a:gd name="connsiteY120" fmla="*/ 688448 h 1906471"/>
              <a:gd name="connsiteX121" fmla="*/ 2534900 w 4533165"/>
              <a:gd name="connsiteY121" fmla="*/ 723753 h 1906471"/>
              <a:gd name="connsiteX122" fmla="*/ 2556083 w 4533165"/>
              <a:gd name="connsiteY122" fmla="*/ 723753 h 1906471"/>
              <a:gd name="connsiteX123" fmla="*/ 2556083 w 4533165"/>
              <a:gd name="connsiteY123" fmla="*/ 755527 h 1906471"/>
              <a:gd name="connsiteX124" fmla="*/ 2824402 w 4533165"/>
              <a:gd name="connsiteY124" fmla="*/ 755527 h 1906471"/>
              <a:gd name="connsiteX125" fmla="*/ 2824402 w 4533165"/>
              <a:gd name="connsiteY125" fmla="*/ 808485 h 1906471"/>
              <a:gd name="connsiteX126" fmla="*/ 3809412 w 4533165"/>
              <a:gd name="connsiteY126" fmla="*/ 808485 h 1906471"/>
              <a:gd name="connsiteX127" fmla="*/ 3809412 w 4533165"/>
              <a:gd name="connsiteY127" fmla="*/ 854382 h 1906471"/>
              <a:gd name="connsiteX128" fmla="*/ 4533165 w 4533165"/>
              <a:gd name="connsiteY128" fmla="*/ 864973 h 1906471"/>
              <a:gd name="connsiteX0" fmla="*/ 4533165 w 4533165"/>
              <a:gd name="connsiteY0" fmla="*/ 864973 h 1906471"/>
              <a:gd name="connsiteX1" fmla="*/ 4533165 w 4533165"/>
              <a:gd name="connsiteY1" fmla="*/ 1906471 h 1906471"/>
              <a:gd name="connsiteX2" fmla="*/ 4091852 w 4533165"/>
              <a:gd name="connsiteY2" fmla="*/ 1906471 h 1906471"/>
              <a:gd name="connsiteX3" fmla="*/ 4091852 w 4533165"/>
              <a:gd name="connsiteY3" fmla="*/ 1588726 h 1906471"/>
              <a:gd name="connsiteX4" fmla="*/ 3805881 w 4533165"/>
              <a:gd name="connsiteY4" fmla="*/ 1588726 h 1906471"/>
              <a:gd name="connsiteX5" fmla="*/ 3805881 w 4533165"/>
              <a:gd name="connsiteY5" fmla="*/ 1419262 h 1906471"/>
              <a:gd name="connsiteX6" fmla="*/ 2831463 w 4533165"/>
              <a:gd name="connsiteY6" fmla="*/ 1419262 h 1906471"/>
              <a:gd name="connsiteX7" fmla="*/ 2831463 w 4533165"/>
              <a:gd name="connsiteY7" fmla="*/ 1345121 h 1906471"/>
              <a:gd name="connsiteX8" fmla="*/ 2566675 w 4533165"/>
              <a:gd name="connsiteY8" fmla="*/ 1345121 h 1906471"/>
              <a:gd name="connsiteX9" fmla="*/ 2566675 w 4533165"/>
              <a:gd name="connsiteY9" fmla="*/ 1278042 h 1906471"/>
              <a:gd name="connsiteX10" fmla="*/ 2534900 w 4533165"/>
              <a:gd name="connsiteY10" fmla="*/ 1278042 h 1906471"/>
              <a:gd name="connsiteX11" fmla="*/ 2534900 w 4533165"/>
              <a:gd name="connsiteY11" fmla="*/ 1221554 h 1906471"/>
              <a:gd name="connsiteX12" fmla="*/ 2291296 w 4533165"/>
              <a:gd name="connsiteY12" fmla="*/ 1221554 h 1906471"/>
              <a:gd name="connsiteX13" fmla="*/ 2291296 w 4533165"/>
              <a:gd name="connsiteY13" fmla="*/ 1168596 h 1906471"/>
              <a:gd name="connsiteX14" fmla="*/ 2150076 w 4533165"/>
              <a:gd name="connsiteY14" fmla="*/ 1168596 h 1906471"/>
              <a:gd name="connsiteX15" fmla="*/ 2150076 w 4533165"/>
              <a:gd name="connsiteY15" fmla="*/ 1129761 h 1906471"/>
              <a:gd name="connsiteX16" fmla="*/ 2125362 w 4533165"/>
              <a:gd name="connsiteY16" fmla="*/ 1129761 h 1906471"/>
              <a:gd name="connsiteX17" fmla="*/ 2125362 w 4533165"/>
              <a:gd name="connsiteY17" fmla="*/ 1097986 h 1906471"/>
              <a:gd name="connsiteX18" fmla="*/ 2022978 w 4533165"/>
              <a:gd name="connsiteY18" fmla="*/ 1097986 h 1906471"/>
              <a:gd name="connsiteX19" fmla="*/ 2022978 w 4533165"/>
              <a:gd name="connsiteY19" fmla="*/ 1045029 h 1906471"/>
              <a:gd name="connsiteX20" fmla="*/ 1987673 w 4533165"/>
              <a:gd name="connsiteY20" fmla="*/ 1045029 h 1906471"/>
              <a:gd name="connsiteX21" fmla="*/ 1987673 w 4533165"/>
              <a:gd name="connsiteY21" fmla="*/ 1006193 h 1906471"/>
              <a:gd name="connsiteX22" fmla="*/ 1913532 w 4533165"/>
              <a:gd name="connsiteY22" fmla="*/ 1006193 h 1906471"/>
              <a:gd name="connsiteX23" fmla="*/ 1913532 w 4533165"/>
              <a:gd name="connsiteY23" fmla="*/ 981480 h 1906471"/>
              <a:gd name="connsiteX24" fmla="*/ 1779373 w 4533165"/>
              <a:gd name="connsiteY24" fmla="*/ 981480 h 1906471"/>
              <a:gd name="connsiteX25" fmla="*/ 1779373 w 4533165"/>
              <a:gd name="connsiteY25" fmla="*/ 907339 h 1906471"/>
              <a:gd name="connsiteX26" fmla="*/ 1761720 w 4533165"/>
              <a:gd name="connsiteY26" fmla="*/ 907339 h 1906471"/>
              <a:gd name="connsiteX27" fmla="*/ 1761720 w 4533165"/>
              <a:gd name="connsiteY27" fmla="*/ 872034 h 1906471"/>
              <a:gd name="connsiteX28" fmla="*/ 1701702 w 4533165"/>
              <a:gd name="connsiteY28" fmla="*/ 872034 h 1906471"/>
              <a:gd name="connsiteX29" fmla="*/ 1701702 w 4533165"/>
              <a:gd name="connsiteY29" fmla="*/ 829668 h 1906471"/>
              <a:gd name="connsiteX30" fmla="*/ 1574604 w 4533165"/>
              <a:gd name="connsiteY30" fmla="*/ 829668 h 1906471"/>
              <a:gd name="connsiteX31" fmla="*/ 1574604 w 4533165"/>
              <a:gd name="connsiteY31" fmla="*/ 804955 h 1906471"/>
              <a:gd name="connsiteX32" fmla="*/ 1542829 w 4533165"/>
              <a:gd name="connsiteY32" fmla="*/ 804955 h 1906471"/>
              <a:gd name="connsiteX33" fmla="*/ 1542829 w 4533165"/>
              <a:gd name="connsiteY33" fmla="*/ 773180 h 1906471"/>
              <a:gd name="connsiteX34" fmla="*/ 1500463 w 4533165"/>
              <a:gd name="connsiteY34" fmla="*/ 773180 h 1906471"/>
              <a:gd name="connsiteX35" fmla="*/ 1500463 w 4533165"/>
              <a:gd name="connsiteY35" fmla="*/ 723753 h 1906471"/>
              <a:gd name="connsiteX36" fmla="*/ 1436914 w 4533165"/>
              <a:gd name="connsiteY36" fmla="*/ 723753 h 1906471"/>
              <a:gd name="connsiteX37" fmla="*/ 1436914 w 4533165"/>
              <a:gd name="connsiteY37" fmla="*/ 684917 h 1906471"/>
              <a:gd name="connsiteX38" fmla="*/ 1295694 w 4533165"/>
              <a:gd name="connsiteY38" fmla="*/ 684917 h 1906471"/>
              <a:gd name="connsiteX39" fmla="*/ 1295694 w 4533165"/>
              <a:gd name="connsiteY39" fmla="*/ 663734 h 1906471"/>
              <a:gd name="connsiteX40" fmla="*/ 1207432 w 4533165"/>
              <a:gd name="connsiteY40" fmla="*/ 663734 h 1906471"/>
              <a:gd name="connsiteX41" fmla="*/ 1207432 w 4533165"/>
              <a:gd name="connsiteY41" fmla="*/ 631960 h 1906471"/>
              <a:gd name="connsiteX42" fmla="*/ 1136822 w 4533165"/>
              <a:gd name="connsiteY42" fmla="*/ 631960 h 1906471"/>
              <a:gd name="connsiteX43" fmla="*/ 1136822 w 4533165"/>
              <a:gd name="connsiteY43" fmla="*/ 607246 h 1906471"/>
              <a:gd name="connsiteX44" fmla="*/ 1045029 w 4533165"/>
              <a:gd name="connsiteY44" fmla="*/ 607246 h 1906471"/>
              <a:gd name="connsiteX45" fmla="*/ 1045029 w 4533165"/>
              <a:gd name="connsiteY45" fmla="*/ 571941 h 1906471"/>
              <a:gd name="connsiteX46" fmla="*/ 992071 w 4533165"/>
              <a:gd name="connsiteY46" fmla="*/ 571941 h 1906471"/>
              <a:gd name="connsiteX47" fmla="*/ 992071 w 4533165"/>
              <a:gd name="connsiteY47" fmla="*/ 543697 h 1906471"/>
              <a:gd name="connsiteX48" fmla="*/ 822607 w 4533165"/>
              <a:gd name="connsiteY48" fmla="*/ 543697 h 1906471"/>
              <a:gd name="connsiteX49" fmla="*/ 822607 w 4533165"/>
              <a:gd name="connsiteY49" fmla="*/ 515453 h 1906471"/>
              <a:gd name="connsiteX50" fmla="*/ 783771 w 4533165"/>
              <a:gd name="connsiteY50" fmla="*/ 515453 h 1906471"/>
              <a:gd name="connsiteX51" fmla="*/ 783771 w 4533165"/>
              <a:gd name="connsiteY51" fmla="*/ 483679 h 1906471"/>
              <a:gd name="connsiteX52" fmla="*/ 744936 w 4533165"/>
              <a:gd name="connsiteY52" fmla="*/ 483679 h 1906471"/>
              <a:gd name="connsiteX53" fmla="*/ 744936 w 4533165"/>
              <a:gd name="connsiteY53" fmla="*/ 427191 h 1906471"/>
              <a:gd name="connsiteX54" fmla="*/ 603716 w 4533165"/>
              <a:gd name="connsiteY54" fmla="*/ 427191 h 1906471"/>
              <a:gd name="connsiteX55" fmla="*/ 603716 w 4533165"/>
              <a:gd name="connsiteY55" fmla="*/ 384825 h 1906471"/>
              <a:gd name="connsiteX56" fmla="*/ 586063 w 4533165"/>
              <a:gd name="connsiteY56" fmla="*/ 384825 h 1906471"/>
              <a:gd name="connsiteX57" fmla="*/ 586063 w 4533165"/>
              <a:gd name="connsiteY57" fmla="*/ 335398 h 1906471"/>
              <a:gd name="connsiteX58" fmla="*/ 511923 w 4533165"/>
              <a:gd name="connsiteY58" fmla="*/ 335398 h 1906471"/>
              <a:gd name="connsiteX59" fmla="*/ 511923 w 4533165"/>
              <a:gd name="connsiteY59" fmla="*/ 271849 h 1906471"/>
              <a:gd name="connsiteX60" fmla="*/ 441313 w 4533165"/>
              <a:gd name="connsiteY60" fmla="*/ 271849 h 1906471"/>
              <a:gd name="connsiteX61" fmla="*/ 441313 w 4533165"/>
              <a:gd name="connsiteY61" fmla="*/ 229483 h 1906471"/>
              <a:gd name="connsiteX62" fmla="*/ 360111 w 4533165"/>
              <a:gd name="connsiteY62" fmla="*/ 229483 h 1906471"/>
              <a:gd name="connsiteX63" fmla="*/ 360111 w 4533165"/>
              <a:gd name="connsiteY63" fmla="*/ 204769 h 1906471"/>
              <a:gd name="connsiteX64" fmla="*/ 335398 w 4533165"/>
              <a:gd name="connsiteY64" fmla="*/ 204769 h 1906471"/>
              <a:gd name="connsiteX65" fmla="*/ 335398 w 4533165"/>
              <a:gd name="connsiteY65" fmla="*/ 172995 h 1906471"/>
              <a:gd name="connsiteX66" fmla="*/ 289501 w 4533165"/>
              <a:gd name="connsiteY66" fmla="*/ 172995 h 1906471"/>
              <a:gd name="connsiteX67" fmla="*/ 289501 w 4533165"/>
              <a:gd name="connsiteY67" fmla="*/ 130629 h 1906471"/>
              <a:gd name="connsiteX68" fmla="*/ 289501 w 4533165"/>
              <a:gd name="connsiteY68" fmla="*/ 67080 h 1906471"/>
              <a:gd name="connsiteX69" fmla="*/ 0 w 4533165"/>
              <a:gd name="connsiteY69" fmla="*/ 67080 h 1906471"/>
              <a:gd name="connsiteX70" fmla="*/ 0 w 4533165"/>
              <a:gd name="connsiteY70" fmla="*/ 0 h 1906471"/>
              <a:gd name="connsiteX71" fmla="*/ 342459 w 4533165"/>
              <a:gd name="connsiteY71" fmla="*/ 0 h 1906471"/>
              <a:gd name="connsiteX72" fmla="*/ 342459 w 4533165"/>
              <a:gd name="connsiteY72" fmla="*/ 35305 h 1906471"/>
              <a:gd name="connsiteX73" fmla="*/ 448374 w 4533165"/>
              <a:gd name="connsiteY73" fmla="*/ 35305 h 1906471"/>
              <a:gd name="connsiteX74" fmla="*/ 448374 w 4533165"/>
              <a:gd name="connsiteY74" fmla="*/ 49427 h 1906471"/>
              <a:gd name="connsiteX75" fmla="*/ 504862 w 4533165"/>
              <a:gd name="connsiteY75" fmla="*/ 49427 h 1906471"/>
              <a:gd name="connsiteX76" fmla="*/ 504862 w 4533165"/>
              <a:gd name="connsiteY76" fmla="*/ 81202 h 1906471"/>
              <a:gd name="connsiteX77" fmla="*/ 568411 w 4533165"/>
              <a:gd name="connsiteY77" fmla="*/ 81202 h 1906471"/>
              <a:gd name="connsiteX78" fmla="*/ 568411 w 4533165"/>
              <a:gd name="connsiteY78" fmla="*/ 120037 h 1906471"/>
              <a:gd name="connsiteX79" fmla="*/ 646082 w 4533165"/>
              <a:gd name="connsiteY79" fmla="*/ 120037 h 1906471"/>
              <a:gd name="connsiteX80" fmla="*/ 646082 w 4533165"/>
              <a:gd name="connsiteY80" fmla="*/ 134159 h 1906471"/>
              <a:gd name="connsiteX81" fmla="*/ 727283 w 4533165"/>
              <a:gd name="connsiteY81" fmla="*/ 134159 h 1906471"/>
              <a:gd name="connsiteX82" fmla="*/ 727283 w 4533165"/>
              <a:gd name="connsiteY82" fmla="*/ 155342 h 1906471"/>
              <a:gd name="connsiteX83" fmla="*/ 762588 w 4533165"/>
              <a:gd name="connsiteY83" fmla="*/ 155342 h 1906471"/>
              <a:gd name="connsiteX84" fmla="*/ 762588 w 4533165"/>
              <a:gd name="connsiteY84" fmla="*/ 208300 h 1906471"/>
              <a:gd name="connsiteX85" fmla="*/ 907339 w 4533165"/>
              <a:gd name="connsiteY85" fmla="*/ 208300 h 1906471"/>
              <a:gd name="connsiteX86" fmla="*/ 907339 w 4533165"/>
              <a:gd name="connsiteY86" fmla="*/ 229483 h 1906471"/>
              <a:gd name="connsiteX87" fmla="*/ 985010 w 4533165"/>
              <a:gd name="connsiteY87" fmla="*/ 229483 h 1906471"/>
              <a:gd name="connsiteX88" fmla="*/ 985010 w 4533165"/>
              <a:gd name="connsiteY88" fmla="*/ 250666 h 1906471"/>
              <a:gd name="connsiteX89" fmla="*/ 1221554 w 4533165"/>
              <a:gd name="connsiteY89" fmla="*/ 250666 h 1906471"/>
              <a:gd name="connsiteX90" fmla="*/ 1221554 w 4533165"/>
              <a:gd name="connsiteY90" fmla="*/ 278910 h 1906471"/>
              <a:gd name="connsiteX91" fmla="*/ 1295694 w 4533165"/>
              <a:gd name="connsiteY91" fmla="*/ 278910 h 1906471"/>
              <a:gd name="connsiteX92" fmla="*/ 1295694 w 4533165"/>
              <a:gd name="connsiteY92" fmla="*/ 300093 h 1906471"/>
              <a:gd name="connsiteX93" fmla="*/ 1391018 w 4533165"/>
              <a:gd name="connsiteY93" fmla="*/ 300093 h 1906471"/>
              <a:gd name="connsiteX94" fmla="*/ 1391018 w 4533165"/>
              <a:gd name="connsiteY94" fmla="*/ 317745 h 1906471"/>
              <a:gd name="connsiteX95" fmla="*/ 1468689 w 4533165"/>
              <a:gd name="connsiteY95" fmla="*/ 317745 h 1906471"/>
              <a:gd name="connsiteX96" fmla="*/ 1468689 w 4533165"/>
              <a:gd name="connsiteY96" fmla="*/ 345989 h 1906471"/>
              <a:gd name="connsiteX97" fmla="*/ 1489872 w 4533165"/>
              <a:gd name="connsiteY97" fmla="*/ 345989 h 1906471"/>
              <a:gd name="connsiteX98" fmla="*/ 1489872 w 4533165"/>
              <a:gd name="connsiteY98" fmla="*/ 363642 h 1906471"/>
              <a:gd name="connsiteX99" fmla="*/ 1532238 w 4533165"/>
              <a:gd name="connsiteY99" fmla="*/ 363642 h 1906471"/>
              <a:gd name="connsiteX100" fmla="*/ 1532238 w 4533165"/>
              <a:gd name="connsiteY100" fmla="*/ 395416 h 1906471"/>
              <a:gd name="connsiteX101" fmla="*/ 1567543 w 4533165"/>
              <a:gd name="connsiteY101" fmla="*/ 395416 h 1906471"/>
              <a:gd name="connsiteX102" fmla="*/ 1567543 w 4533165"/>
              <a:gd name="connsiteY102" fmla="*/ 402477 h 1906471"/>
              <a:gd name="connsiteX103" fmla="*/ 1567543 w 4533165"/>
              <a:gd name="connsiteY103" fmla="*/ 416599 h 1906471"/>
              <a:gd name="connsiteX104" fmla="*/ 1698171 w 4533165"/>
              <a:gd name="connsiteY104" fmla="*/ 416599 h 1906471"/>
              <a:gd name="connsiteX105" fmla="*/ 1687580 w 4533165"/>
              <a:gd name="connsiteY105" fmla="*/ 427190 h 1906471"/>
              <a:gd name="connsiteX106" fmla="*/ 1765251 w 4533165"/>
              <a:gd name="connsiteY106" fmla="*/ 427190 h 1906471"/>
              <a:gd name="connsiteX107" fmla="*/ 1765251 w 4533165"/>
              <a:gd name="connsiteY107" fmla="*/ 504862 h 1906471"/>
              <a:gd name="connsiteX108" fmla="*/ 1902941 w 4533165"/>
              <a:gd name="connsiteY108" fmla="*/ 504862 h 1906471"/>
              <a:gd name="connsiteX109" fmla="*/ 1902941 w 4533165"/>
              <a:gd name="connsiteY109" fmla="*/ 529575 h 1906471"/>
              <a:gd name="connsiteX110" fmla="*/ 1984142 w 4533165"/>
              <a:gd name="connsiteY110" fmla="*/ 529575 h 1906471"/>
              <a:gd name="connsiteX111" fmla="*/ 1984142 w 4533165"/>
              <a:gd name="connsiteY111" fmla="*/ 579002 h 1906471"/>
              <a:gd name="connsiteX112" fmla="*/ 2019447 w 4533165"/>
              <a:gd name="connsiteY112" fmla="*/ 579002 h 1906471"/>
              <a:gd name="connsiteX113" fmla="*/ 2019447 w 4533165"/>
              <a:gd name="connsiteY113" fmla="*/ 600185 h 1906471"/>
              <a:gd name="connsiteX114" fmla="*/ 2118301 w 4533165"/>
              <a:gd name="connsiteY114" fmla="*/ 600185 h 1906471"/>
              <a:gd name="connsiteX115" fmla="*/ 2118301 w 4533165"/>
              <a:gd name="connsiteY115" fmla="*/ 624899 h 1906471"/>
              <a:gd name="connsiteX116" fmla="*/ 2143015 w 4533165"/>
              <a:gd name="connsiteY116" fmla="*/ 624899 h 1906471"/>
              <a:gd name="connsiteX117" fmla="*/ 2143015 w 4533165"/>
              <a:gd name="connsiteY117" fmla="*/ 646082 h 1906471"/>
              <a:gd name="connsiteX118" fmla="*/ 2294826 w 4533165"/>
              <a:gd name="connsiteY118" fmla="*/ 646082 h 1906471"/>
              <a:gd name="connsiteX119" fmla="*/ 2294826 w 4533165"/>
              <a:gd name="connsiteY119" fmla="*/ 688448 h 1906471"/>
              <a:gd name="connsiteX120" fmla="*/ 2534900 w 4533165"/>
              <a:gd name="connsiteY120" fmla="*/ 688448 h 1906471"/>
              <a:gd name="connsiteX121" fmla="*/ 2534900 w 4533165"/>
              <a:gd name="connsiteY121" fmla="*/ 723753 h 1906471"/>
              <a:gd name="connsiteX122" fmla="*/ 2556083 w 4533165"/>
              <a:gd name="connsiteY122" fmla="*/ 723753 h 1906471"/>
              <a:gd name="connsiteX123" fmla="*/ 2556083 w 4533165"/>
              <a:gd name="connsiteY123" fmla="*/ 766119 h 1906471"/>
              <a:gd name="connsiteX124" fmla="*/ 2824402 w 4533165"/>
              <a:gd name="connsiteY124" fmla="*/ 755527 h 1906471"/>
              <a:gd name="connsiteX125" fmla="*/ 2824402 w 4533165"/>
              <a:gd name="connsiteY125" fmla="*/ 808485 h 1906471"/>
              <a:gd name="connsiteX126" fmla="*/ 3809412 w 4533165"/>
              <a:gd name="connsiteY126" fmla="*/ 808485 h 1906471"/>
              <a:gd name="connsiteX127" fmla="*/ 3809412 w 4533165"/>
              <a:gd name="connsiteY127" fmla="*/ 854382 h 1906471"/>
              <a:gd name="connsiteX128" fmla="*/ 4533165 w 4533165"/>
              <a:gd name="connsiteY128" fmla="*/ 864973 h 1906471"/>
              <a:gd name="connsiteX0" fmla="*/ 4533165 w 4533165"/>
              <a:gd name="connsiteY0" fmla="*/ 864973 h 1906471"/>
              <a:gd name="connsiteX1" fmla="*/ 4533165 w 4533165"/>
              <a:gd name="connsiteY1" fmla="*/ 1906471 h 1906471"/>
              <a:gd name="connsiteX2" fmla="*/ 4091852 w 4533165"/>
              <a:gd name="connsiteY2" fmla="*/ 1906471 h 1906471"/>
              <a:gd name="connsiteX3" fmla="*/ 4091852 w 4533165"/>
              <a:gd name="connsiteY3" fmla="*/ 1588726 h 1906471"/>
              <a:gd name="connsiteX4" fmla="*/ 3805881 w 4533165"/>
              <a:gd name="connsiteY4" fmla="*/ 1588726 h 1906471"/>
              <a:gd name="connsiteX5" fmla="*/ 3805881 w 4533165"/>
              <a:gd name="connsiteY5" fmla="*/ 1419262 h 1906471"/>
              <a:gd name="connsiteX6" fmla="*/ 2831463 w 4533165"/>
              <a:gd name="connsiteY6" fmla="*/ 1419262 h 1906471"/>
              <a:gd name="connsiteX7" fmla="*/ 2831463 w 4533165"/>
              <a:gd name="connsiteY7" fmla="*/ 1345121 h 1906471"/>
              <a:gd name="connsiteX8" fmla="*/ 2566675 w 4533165"/>
              <a:gd name="connsiteY8" fmla="*/ 1345121 h 1906471"/>
              <a:gd name="connsiteX9" fmla="*/ 2566675 w 4533165"/>
              <a:gd name="connsiteY9" fmla="*/ 1278042 h 1906471"/>
              <a:gd name="connsiteX10" fmla="*/ 2534900 w 4533165"/>
              <a:gd name="connsiteY10" fmla="*/ 1278042 h 1906471"/>
              <a:gd name="connsiteX11" fmla="*/ 2534900 w 4533165"/>
              <a:gd name="connsiteY11" fmla="*/ 1221554 h 1906471"/>
              <a:gd name="connsiteX12" fmla="*/ 2291296 w 4533165"/>
              <a:gd name="connsiteY12" fmla="*/ 1221554 h 1906471"/>
              <a:gd name="connsiteX13" fmla="*/ 2291296 w 4533165"/>
              <a:gd name="connsiteY13" fmla="*/ 1168596 h 1906471"/>
              <a:gd name="connsiteX14" fmla="*/ 2150076 w 4533165"/>
              <a:gd name="connsiteY14" fmla="*/ 1168596 h 1906471"/>
              <a:gd name="connsiteX15" fmla="*/ 2150076 w 4533165"/>
              <a:gd name="connsiteY15" fmla="*/ 1129761 h 1906471"/>
              <a:gd name="connsiteX16" fmla="*/ 2125362 w 4533165"/>
              <a:gd name="connsiteY16" fmla="*/ 1129761 h 1906471"/>
              <a:gd name="connsiteX17" fmla="*/ 2125362 w 4533165"/>
              <a:gd name="connsiteY17" fmla="*/ 1097986 h 1906471"/>
              <a:gd name="connsiteX18" fmla="*/ 2022978 w 4533165"/>
              <a:gd name="connsiteY18" fmla="*/ 1097986 h 1906471"/>
              <a:gd name="connsiteX19" fmla="*/ 2022978 w 4533165"/>
              <a:gd name="connsiteY19" fmla="*/ 1045029 h 1906471"/>
              <a:gd name="connsiteX20" fmla="*/ 1987673 w 4533165"/>
              <a:gd name="connsiteY20" fmla="*/ 1045029 h 1906471"/>
              <a:gd name="connsiteX21" fmla="*/ 1987673 w 4533165"/>
              <a:gd name="connsiteY21" fmla="*/ 1006193 h 1906471"/>
              <a:gd name="connsiteX22" fmla="*/ 1913532 w 4533165"/>
              <a:gd name="connsiteY22" fmla="*/ 1006193 h 1906471"/>
              <a:gd name="connsiteX23" fmla="*/ 1913532 w 4533165"/>
              <a:gd name="connsiteY23" fmla="*/ 981480 h 1906471"/>
              <a:gd name="connsiteX24" fmla="*/ 1779373 w 4533165"/>
              <a:gd name="connsiteY24" fmla="*/ 981480 h 1906471"/>
              <a:gd name="connsiteX25" fmla="*/ 1779373 w 4533165"/>
              <a:gd name="connsiteY25" fmla="*/ 907339 h 1906471"/>
              <a:gd name="connsiteX26" fmla="*/ 1761720 w 4533165"/>
              <a:gd name="connsiteY26" fmla="*/ 907339 h 1906471"/>
              <a:gd name="connsiteX27" fmla="*/ 1761720 w 4533165"/>
              <a:gd name="connsiteY27" fmla="*/ 872034 h 1906471"/>
              <a:gd name="connsiteX28" fmla="*/ 1701702 w 4533165"/>
              <a:gd name="connsiteY28" fmla="*/ 872034 h 1906471"/>
              <a:gd name="connsiteX29" fmla="*/ 1701702 w 4533165"/>
              <a:gd name="connsiteY29" fmla="*/ 829668 h 1906471"/>
              <a:gd name="connsiteX30" fmla="*/ 1574604 w 4533165"/>
              <a:gd name="connsiteY30" fmla="*/ 829668 h 1906471"/>
              <a:gd name="connsiteX31" fmla="*/ 1574604 w 4533165"/>
              <a:gd name="connsiteY31" fmla="*/ 804955 h 1906471"/>
              <a:gd name="connsiteX32" fmla="*/ 1542829 w 4533165"/>
              <a:gd name="connsiteY32" fmla="*/ 804955 h 1906471"/>
              <a:gd name="connsiteX33" fmla="*/ 1542829 w 4533165"/>
              <a:gd name="connsiteY33" fmla="*/ 773180 h 1906471"/>
              <a:gd name="connsiteX34" fmla="*/ 1500463 w 4533165"/>
              <a:gd name="connsiteY34" fmla="*/ 773180 h 1906471"/>
              <a:gd name="connsiteX35" fmla="*/ 1500463 w 4533165"/>
              <a:gd name="connsiteY35" fmla="*/ 723753 h 1906471"/>
              <a:gd name="connsiteX36" fmla="*/ 1436914 w 4533165"/>
              <a:gd name="connsiteY36" fmla="*/ 723753 h 1906471"/>
              <a:gd name="connsiteX37" fmla="*/ 1436914 w 4533165"/>
              <a:gd name="connsiteY37" fmla="*/ 684917 h 1906471"/>
              <a:gd name="connsiteX38" fmla="*/ 1295694 w 4533165"/>
              <a:gd name="connsiteY38" fmla="*/ 684917 h 1906471"/>
              <a:gd name="connsiteX39" fmla="*/ 1295694 w 4533165"/>
              <a:gd name="connsiteY39" fmla="*/ 663734 h 1906471"/>
              <a:gd name="connsiteX40" fmla="*/ 1207432 w 4533165"/>
              <a:gd name="connsiteY40" fmla="*/ 663734 h 1906471"/>
              <a:gd name="connsiteX41" fmla="*/ 1207432 w 4533165"/>
              <a:gd name="connsiteY41" fmla="*/ 631960 h 1906471"/>
              <a:gd name="connsiteX42" fmla="*/ 1136822 w 4533165"/>
              <a:gd name="connsiteY42" fmla="*/ 631960 h 1906471"/>
              <a:gd name="connsiteX43" fmla="*/ 1136822 w 4533165"/>
              <a:gd name="connsiteY43" fmla="*/ 607246 h 1906471"/>
              <a:gd name="connsiteX44" fmla="*/ 1045029 w 4533165"/>
              <a:gd name="connsiteY44" fmla="*/ 607246 h 1906471"/>
              <a:gd name="connsiteX45" fmla="*/ 1045029 w 4533165"/>
              <a:gd name="connsiteY45" fmla="*/ 571941 h 1906471"/>
              <a:gd name="connsiteX46" fmla="*/ 992071 w 4533165"/>
              <a:gd name="connsiteY46" fmla="*/ 571941 h 1906471"/>
              <a:gd name="connsiteX47" fmla="*/ 992071 w 4533165"/>
              <a:gd name="connsiteY47" fmla="*/ 543697 h 1906471"/>
              <a:gd name="connsiteX48" fmla="*/ 822607 w 4533165"/>
              <a:gd name="connsiteY48" fmla="*/ 543697 h 1906471"/>
              <a:gd name="connsiteX49" fmla="*/ 822607 w 4533165"/>
              <a:gd name="connsiteY49" fmla="*/ 515453 h 1906471"/>
              <a:gd name="connsiteX50" fmla="*/ 783771 w 4533165"/>
              <a:gd name="connsiteY50" fmla="*/ 515453 h 1906471"/>
              <a:gd name="connsiteX51" fmla="*/ 783771 w 4533165"/>
              <a:gd name="connsiteY51" fmla="*/ 483679 h 1906471"/>
              <a:gd name="connsiteX52" fmla="*/ 744936 w 4533165"/>
              <a:gd name="connsiteY52" fmla="*/ 483679 h 1906471"/>
              <a:gd name="connsiteX53" fmla="*/ 744936 w 4533165"/>
              <a:gd name="connsiteY53" fmla="*/ 427191 h 1906471"/>
              <a:gd name="connsiteX54" fmla="*/ 603716 w 4533165"/>
              <a:gd name="connsiteY54" fmla="*/ 427191 h 1906471"/>
              <a:gd name="connsiteX55" fmla="*/ 603716 w 4533165"/>
              <a:gd name="connsiteY55" fmla="*/ 384825 h 1906471"/>
              <a:gd name="connsiteX56" fmla="*/ 586063 w 4533165"/>
              <a:gd name="connsiteY56" fmla="*/ 384825 h 1906471"/>
              <a:gd name="connsiteX57" fmla="*/ 586063 w 4533165"/>
              <a:gd name="connsiteY57" fmla="*/ 335398 h 1906471"/>
              <a:gd name="connsiteX58" fmla="*/ 511923 w 4533165"/>
              <a:gd name="connsiteY58" fmla="*/ 335398 h 1906471"/>
              <a:gd name="connsiteX59" fmla="*/ 511923 w 4533165"/>
              <a:gd name="connsiteY59" fmla="*/ 271849 h 1906471"/>
              <a:gd name="connsiteX60" fmla="*/ 441313 w 4533165"/>
              <a:gd name="connsiteY60" fmla="*/ 271849 h 1906471"/>
              <a:gd name="connsiteX61" fmla="*/ 441313 w 4533165"/>
              <a:gd name="connsiteY61" fmla="*/ 229483 h 1906471"/>
              <a:gd name="connsiteX62" fmla="*/ 360111 w 4533165"/>
              <a:gd name="connsiteY62" fmla="*/ 229483 h 1906471"/>
              <a:gd name="connsiteX63" fmla="*/ 360111 w 4533165"/>
              <a:gd name="connsiteY63" fmla="*/ 204769 h 1906471"/>
              <a:gd name="connsiteX64" fmla="*/ 335398 w 4533165"/>
              <a:gd name="connsiteY64" fmla="*/ 204769 h 1906471"/>
              <a:gd name="connsiteX65" fmla="*/ 335398 w 4533165"/>
              <a:gd name="connsiteY65" fmla="*/ 172995 h 1906471"/>
              <a:gd name="connsiteX66" fmla="*/ 289501 w 4533165"/>
              <a:gd name="connsiteY66" fmla="*/ 172995 h 1906471"/>
              <a:gd name="connsiteX67" fmla="*/ 289501 w 4533165"/>
              <a:gd name="connsiteY67" fmla="*/ 130629 h 1906471"/>
              <a:gd name="connsiteX68" fmla="*/ 289501 w 4533165"/>
              <a:gd name="connsiteY68" fmla="*/ 67080 h 1906471"/>
              <a:gd name="connsiteX69" fmla="*/ 0 w 4533165"/>
              <a:gd name="connsiteY69" fmla="*/ 67080 h 1906471"/>
              <a:gd name="connsiteX70" fmla="*/ 0 w 4533165"/>
              <a:gd name="connsiteY70" fmla="*/ 0 h 1906471"/>
              <a:gd name="connsiteX71" fmla="*/ 342459 w 4533165"/>
              <a:gd name="connsiteY71" fmla="*/ 0 h 1906471"/>
              <a:gd name="connsiteX72" fmla="*/ 342459 w 4533165"/>
              <a:gd name="connsiteY72" fmla="*/ 35305 h 1906471"/>
              <a:gd name="connsiteX73" fmla="*/ 448374 w 4533165"/>
              <a:gd name="connsiteY73" fmla="*/ 35305 h 1906471"/>
              <a:gd name="connsiteX74" fmla="*/ 448374 w 4533165"/>
              <a:gd name="connsiteY74" fmla="*/ 49427 h 1906471"/>
              <a:gd name="connsiteX75" fmla="*/ 504862 w 4533165"/>
              <a:gd name="connsiteY75" fmla="*/ 49427 h 1906471"/>
              <a:gd name="connsiteX76" fmla="*/ 504862 w 4533165"/>
              <a:gd name="connsiteY76" fmla="*/ 81202 h 1906471"/>
              <a:gd name="connsiteX77" fmla="*/ 568411 w 4533165"/>
              <a:gd name="connsiteY77" fmla="*/ 81202 h 1906471"/>
              <a:gd name="connsiteX78" fmla="*/ 568411 w 4533165"/>
              <a:gd name="connsiteY78" fmla="*/ 120037 h 1906471"/>
              <a:gd name="connsiteX79" fmla="*/ 646082 w 4533165"/>
              <a:gd name="connsiteY79" fmla="*/ 120037 h 1906471"/>
              <a:gd name="connsiteX80" fmla="*/ 646082 w 4533165"/>
              <a:gd name="connsiteY80" fmla="*/ 134159 h 1906471"/>
              <a:gd name="connsiteX81" fmla="*/ 727283 w 4533165"/>
              <a:gd name="connsiteY81" fmla="*/ 134159 h 1906471"/>
              <a:gd name="connsiteX82" fmla="*/ 727283 w 4533165"/>
              <a:gd name="connsiteY82" fmla="*/ 155342 h 1906471"/>
              <a:gd name="connsiteX83" fmla="*/ 762588 w 4533165"/>
              <a:gd name="connsiteY83" fmla="*/ 155342 h 1906471"/>
              <a:gd name="connsiteX84" fmla="*/ 762588 w 4533165"/>
              <a:gd name="connsiteY84" fmla="*/ 208300 h 1906471"/>
              <a:gd name="connsiteX85" fmla="*/ 907339 w 4533165"/>
              <a:gd name="connsiteY85" fmla="*/ 208300 h 1906471"/>
              <a:gd name="connsiteX86" fmla="*/ 907339 w 4533165"/>
              <a:gd name="connsiteY86" fmla="*/ 229483 h 1906471"/>
              <a:gd name="connsiteX87" fmla="*/ 985010 w 4533165"/>
              <a:gd name="connsiteY87" fmla="*/ 229483 h 1906471"/>
              <a:gd name="connsiteX88" fmla="*/ 985010 w 4533165"/>
              <a:gd name="connsiteY88" fmla="*/ 250666 h 1906471"/>
              <a:gd name="connsiteX89" fmla="*/ 1221554 w 4533165"/>
              <a:gd name="connsiteY89" fmla="*/ 250666 h 1906471"/>
              <a:gd name="connsiteX90" fmla="*/ 1221554 w 4533165"/>
              <a:gd name="connsiteY90" fmla="*/ 278910 h 1906471"/>
              <a:gd name="connsiteX91" fmla="*/ 1295694 w 4533165"/>
              <a:gd name="connsiteY91" fmla="*/ 278910 h 1906471"/>
              <a:gd name="connsiteX92" fmla="*/ 1295694 w 4533165"/>
              <a:gd name="connsiteY92" fmla="*/ 300093 h 1906471"/>
              <a:gd name="connsiteX93" fmla="*/ 1391018 w 4533165"/>
              <a:gd name="connsiteY93" fmla="*/ 300093 h 1906471"/>
              <a:gd name="connsiteX94" fmla="*/ 1391018 w 4533165"/>
              <a:gd name="connsiteY94" fmla="*/ 317745 h 1906471"/>
              <a:gd name="connsiteX95" fmla="*/ 1468689 w 4533165"/>
              <a:gd name="connsiteY95" fmla="*/ 317745 h 1906471"/>
              <a:gd name="connsiteX96" fmla="*/ 1468689 w 4533165"/>
              <a:gd name="connsiteY96" fmla="*/ 345989 h 1906471"/>
              <a:gd name="connsiteX97" fmla="*/ 1489872 w 4533165"/>
              <a:gd name="connsiteY97" fmla="*/ 345989 h 1906471"/>
              <a:gd name="connsiteX98" fmla="*/ 1489872 w 4533165"/>
              <a:gd name="connsiteY98" fmla="*/ 363642 h 1906471"/>
              <a:gd name="connsiteX99" fmla="*/ 1532238 w 4533165"/>
              <a:gd name="connsiteY99" fmla="*/ 363642 h 1906471"/>
              <a:gd name="connsiteX100" fmla="*/ 1532238 w 4533165"/>
              <a:gd name="connsiteY100" fmla="*/ 395416 h 1906471"/>
              <a:gd name="connsiteX101" fmla="*/ 1567543 w 4533165"/>
              <a:gd name="connsiteY101" fmla="*/ 395416 h 1906471"/>
              <a:gd name="connsiteX102" fmla="*/ 1567543 w 4533165"/>
              <a:gd name="connsiteY102" fmla="*/ 402477 h 1906471"/>
              <a:gd name="connsiteX103" fmla="*/ 1567543 w 4533165"/>
              <a:gd name="connsiteY103" fmla="*/ 416599 h 1906471"/>
              <a:gd name="connsiteX104" fmla="*/ 1698171 w 4533165"/>
              <a:gd name="connsiteY104" fmla="*/ 416599 h 1906471"/>
              <a:gd name="connsiteX105" fmla="*/ 1687580 w 4533165"/>
              <a:gd name="connsiteY105" fmla="*/ 427190 h 1906471"/>
              <a:gd name="connsiteX106" fmla="*/ 1765251 w 4533165"/>
              <a:gd name="connsiteY106" fmla="*/ 427190 h 1906471"/>
              <a:gd name="connsiteX107" fmla="*/ 1765251 w 4533165"/>
              <a:gd name="connsiteY107" fmla="*/ 504862 h 1906471"/>
              <a:gd name="connsiteX108" fmla="*/ 1902941 w 4533165"/>
              <a:gd name="connsiteY108" fmla="*/ 504862 h 1906471"/>
              <a:gd name="connsiteX109" fmla="*/ 1902941 w 4533165"/>
              <a:gd name="connsiteY109" fmla="*/ 529575 h 1906471"/>
              <a:gd name="connsiteX110" fmla="*/ 1984142 w 4533165"/>
              <a:gd name="connsiteY110" fmla="*/ 529575 h 1906471"/>
              <a:gd name="connsiteX111" fmla="*/ 1984142 w 4533165"/>
              <a:gd name="connsiteY111" fmla="*/ 579002 h 1906471"/>
              <a:gd name="connsiteX112" fmla="*/ 2019447 w 4533165"/>
              <a:gd name="connsiteY112" fmla="*/ 579002 h 1906471"/>
              <a:gd name="connsiteX113" fmla="*/ 2019447 w 4533165"/>
              <a:gd name="connsiteY113" fmla="*/ 600185 h 1906471"/>
              <a:gd name="connsiteX114" fmla="*/ 2118301 w 4533165"/>
              <a:gd name="connsiteY114" fmla="*/ 600185 h 1906471"/>
              <a:gd name="connsiteX115" fmla="*/ 2118301 w 4533165"/>
              <a:gd name="connsiteY115" fmla="*/ 624899 h 1906471"/>
              <a:gd name="connsiteX116" fmla="*/ 2143015 w 4533165"/>
              <a:gd name="connsiteY116" fmla="*/ 624899 h 1906471"/>
              <a:gd name="connsiteX117" fmla="*/ 2143015 w 4533165"/>
              <a:gd name="connsiteY117" fmla="*/ 646082 h 1906471"/>
              <a:gd name="connsiteX118" fmla="*/ 2294826 w 4533165"/>
              <a:gd name="connsiteY118" fmla="*/ 646082 h 1906471"/>
              <a:gd name="connsiteX119" fmla="*/ 2294826 w 4533165"/>
              <a:gd name="connsiteY119" fmla="*/ 688448 h 1906471"/>
              <a:gd name="connsiteX120" fmla="*/ 2534900 w 4533165"/>
              <a:gd name="connsiteY120" fmla="*/ 688448 h 1906471"/>
              <a:gd name="connsiteX121" fmla="*/ 2534900 w 4533165"/>
              <a:gd name="connsiteY121" fmla="*/ 723753 h 1906471"/>
              <a:gd name="connsiteX122" fmla="*/ 2556083 w 4533165"/>
              <a:gd name="connsiteY122" fmla="*/ 723753 h 1906471"/>
              <a:gd name="connsiteX123" fmla="*/ 2556083 w 4533165"/>
              <a:gd name="connsiteY123" fmla="*/ 766119 h 1906471"/>
              <a:gd name="connsiteX124" fmla="*/ 2824402 w 4533165"/>
              <a:gd name="connsiteY124" fmla="*/ 766118 h 1906471"/>
              <a:gd name="connsiteX125" fmla="*/ 2824402 w 4533165"/>
              <a:gd name="connsiteY125" fmla="*/ 808485 h 1906471"/>
              <a:gd name="connsiteX126" fmla="*/ 3809412 w 4533165"/>
              <a:gd name="connsiteY126" fmla="*/ 808485 h 1906471"/>
              <a:gd name="connsiteX127" fmla="*/ 3809412 w 4533165"/>
              <a:gd name="connsiteY127" fmla="*/ 854382 h 1906471"/>
              <a:gd name="connsiteX128" fmla="*/ 4533165 w 4533165"/>
              <a:gd name="connsiteY128" fmla="*/ 864973 h 1906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533165" h="1906471">
                <a:moveTo>
                  <a:pt x="4533165" y="864973"/>
                </a:moveTo>
                <a:lnTo>
                  <a:pt x="4533165" y="1906471"/>
                </a:lnTo>
                <a:lnTo>
                  <a:pt x="4091852" y="1906471"/>
                </a:lnTo>
                <a:lnTo>
                  <a:pt x="4091852" y="1588726"/>
                </a:lnTo>
                <a:lnTo>
                  <a:pt x="3805881" y="1588726"/>
                </a:lnTo>
                <a:lnTo>
                  <a:pt x="3805881" y="1419262"/>
                </a:lnTo>
                <a:lnTo>
                  <a:pt x="2831463" y="1419262"/>
                </a:lnTo>
                <a:lnTo>
                  <a:pt x="2831463" y="1345121"/>
                </a:lnTo>
                <a:lnTo>
                  <a:pt x="2566675" y="1345121"/>
                </a:lnTo>
                <a:lnTo>
                  <a:pt x="2566675" y="1278042"/>
                </a:lnTo>
                <a:lnTo>
                  <a:pt x="2534900" y="1278042"/>
                </a:lnTo>
                <a:lnTo>
                  <a:pt x="2534900" y="1221554"/>
                </a:lnTo>
                <a:lnTo>
                  <a:pt x="2291296" y="1221554"/>
                </a:lnTo>
                <a:lnTo>
                  <a:pt x="2291296" y="1168596"/>
                </a:lnTo>
                <a:lnTo>
                  <a:pt x="2150076" y="1168596"/>
                </a:lnTo>
                <a:lnTo>
                  <a:pt x="2150076" y="1129761"/>
                </a:lnTo>
                <a:lnTo>
                  <a:pt x="2125362" y="1129761"/>
                </a:lnTo>
                <a:lnTo>
                  <a:pt x="2125362" y="1097986"/>
                </a:lnTo>
                <a:lnTo>
                  <a:pt x="2022978" y="1097986"/>
                </a:lnTo>
                <a:lnTo>
                  <a:pt x="2022978" y="1045029"/>
                </a:lnTo>
                <a:lnTo>
                  <a:pt x="1987673" y="1045029"/>
                </a:lnTo>
                <a:lnTo>
                  <a:pt x="1987673" y="1006193"/>
                </a:lnTo>
                <a:lnTo>
                  <a:pt x="1913532" y="1006193"/>
                </a:lnTo>
                <a:lnTo>
                  <a:pt x="1913532" y="981480"/>
                </a:lnTo>
                <a:lnTo>
                  <a:pt x="1779373" y="981480"/>
                </a:lnTo>
                <a:lnTo>
                  <a:pt x="1779373" y="907339"/>
                </a:lnTo>
                <a:lnTo>
                  <a:pt x="1761720" y="907339"/>
                </a:lnTo>
                <a:lnTo>
                  <a:pt x="1761720" y="872034"/>
                </a:lnTo>
                <a:lnTo>
                  <a:pt x="1701702" y="872034"/>
                </a:lnTo>
                <a:lnTo>
                  <a:pt x="1701702" y="829668"/>
                </a:lnTo>
                <a:lnTo>
                  <a:pt x="1574604" y="829668"/>
                </a:lnTo>
                <a:lnTo>
                  <a:pt x="1574604" y="804955"/>
                </a:lnTo>
                <a:lnTo>
                  <a:pt x="1542829" y="804955"/>
                </a:lnTo>
                <a:lnTo>
                  <a:pt x="1542829" y="773180"/>
                </a:lnTo>
                <a:lnTo>
                  <a:pt x="1500463" y="773180"/>
                </a:lnTo>
                <a:lnTo>
                  <a:pt x="1500463" y="723753"/>
                </a:lnTo>
                <a:lnTo>
                  <a:pt x="1436914" y="723753"/>
                </a:lnTo>
                <a:lnTo>
                  <a:pt x="1436914" y="684917"/>
                </a:lnTo>
                <a:lnTo>
                  <a:pt x="1295694" y="684917"/>
                </a:lnTo>
                <a:lnTo>
                  <a:pt x="1295694" y="663734"/>
                </a:lnTo>
                <a:lnTo>
                  <a:pt x="1207432" y="663734"/>
                </a:lnTo>
                <a:lnTo>
                  <a:pt x="1207432" y="631960"/>
                </a:lnTo>
                <a:lnTo>
                  <a:pt x="1136822" y="631960"/>
                </a:lnTo>
                <a:lnTo>
                  <a:pt x="1136822" y="607246"/>
                </a:lnTo>
                <a:lnTo>
                  <a:pt x="1045029" y="607246"/>
                </a:lnTo>
                <a:lnTo>
                  <a:pt x="1045029" y="571941"/>
                </a:lnTo>
                <a:lnTo>
                  <a:pt x="992071" y="571941"/>
                </a:lnTo>
                <a:lnTo>
                  <a:pt x="992071" y="543697"/>
                </a:lnTo>
                <a:lnTo>
                  <a:pt x="822607" y="543697"/>
                </a:lnTo>
                <a:lnTo>
                  <a:pt x="822607" y="515453"/>
                </a:lnTo>
                <a:lnTo>
                  <a:pt x="783771" y="515453"/>
                </a:lnTo>
                <a:lnTo>
                  <a:pt x="783771" y="483679"/>
                </a:lnTo>
                <a:lnTo>
                  <a:pt x="744936" y="483679"/>
                </a:lnTo>
                <a:lnTo>
                  <a:pt x="744936" y="427191"/>
                </a:lnTo>
                <a:lnTo>
                  <a:pt x="603716" y="427191"/>
                </a:lnTo>
                <a:lnTo>
                  <a:pt x="603716" y="384825"/>
                </a:lnTo>
                <a:lnTo>
                  <a:pt x="586063" y="384825"/>
                </a:lnTo>
                <a:lnTo>
                  <a:pt x="586063" y="335398"/>
                </a:lnTo>
                <a:lnTo>
                  <a:pt x="511923" y="335398"/>
                </a:lnTo>
                <a:lnTo>
                  <a:pt x="511923" y="271849"/>
                </a:lnTo>
                <a:lnTo>
                  <a:pt x="441313" y="271849"/>
                </a:lnTo>
                <a:lnTo>
                  <a:pt x="441313" y="229483"/>
                </a:lnTo>
                <a:lnTo>
                  <a:pt x="360111" y="229483"/>
                </a:lnTo>
                <a:lnTo>
                  <a:pt x="360111" y="204769"/>
                </a:lnTo>
                <a:lnTo>
                  <a:pt x="335398" y="204769"/>
                </a:lnTo>
                <a:lnTo>
                  <a:pt x="335398" y="172995"/>
                </a:lnTo>
                <a:lnTo>
                  <a:pt x="289501" y="172995"/>
                </a:lnTo>
                <a:lnTo>
                  <a:pt x="289501" y="130629"/>
                </a:lnTo>
                <a:lnTo>
                  <a:pt x="289501" y="67080"/>
                </a:lnTo>
                <a:lnTo>
                  <a:pt x="0" y="67080"/>
                </a:lnTo>
                <a:lnTo>
                  <a:pt x="0" y="0"/>
                </a:lnTo>
                <a:lnTo>
                  <a:pt x="342459" y="0"/>
                </a:lnTo>
                <a:lnTo>
                  <a:pt x="342459" y="35305"/>
                </a:lnTo>
                <a:lnTo>
                  <a:pt x="448374" y="35305"/>
                </a:lnTo>
                <a:lnTo>
                  <a:pt x="448374" y="49427"/>
                </a:lnTo>
                <a:lnTo>
                  <a:pt x="504862" y="49427"/>
                </a:lnTo>
                <a:lnTo>
                  <a:pt x="504862" y="81202"/>
                </a:lnTo>
                <a:lnTo>
                  <a:pt x="568411" y="81202"/>
                </a:lnTo>
                <a:lnTo>
                  <a:pt x="568411" y="120037"/>
                </a:lnTo>
                <a:lnTo>
                  <a:pt x="646082" y="120037"/>
                </a:lnTo>
                <a:lnTo>
                  <a:pt x="646082" y="134159"/>
                </a:lnTo>
                <a:lnTo>
                  <a:pt x="727283" y="134159"/>
                </a:lnTo>
                <a:lnTo>
                  <a:pt x="727283" y="155342"/>
                </a:lnTo>
                <a:lnTo>
                  <a:pt x="762588" y="155342"/>
                </a:lnTo>
                <a:lnTo>
                  <a:pt x="762588" y="208300"/>
                </a:lnTo>
                <a:lnTo>
                  <a:pt x="907339" y="208300"/>
                </a:lnTo>
                <a:lnTo>
                  <a:pt x="907339" y="229483"/>
                </a:lnTo>
                <a:lnTo>
                  <a:pt x="985010" y="229483"/>
                </a:lnTo>
                <a:lnTo>
                  <a:pt x="985010" y="250666"/>
                </a:lnTo>
                <a:lnTo>
                  <a:pt x="1221554" y="250666"/>
                </a:lnTo>
                <a:lnTo>
                  <a:pt x="1221554" y="278910"/>
                </a:lnTo>
                <a:lnTo>
                  <a:pt x="1295694" y="278910"/>
                </a:lnTo>
                <a:lnTo>
                  <a:pt x="1295694" y="300093"/>
                </a:lnTo>
                <a:lnTo>
                  <a:pt x="1391018" y="300093"/>
                </a:lnTo>
                <a:lnTo>
                  <a:pt x="1391018" y="317745"/>
                </a:lnTo>
                <a:lnTo>
                  <a:pt x="1468689" y="317745"/>
                </a:lnTo>
                <a:lnTo>
                  <a:pt x="1468689" y="345989"/>
                </a:lnTo>
                <a:lnTo>
                  <a:pt x="1489872" y="345989"/>
                </a:lnTo>
                <a:lnTo>
                  <a:pt x="1489872" y="363642"/>
                </a:lnTo>
                <a:lnTo>
                  <a:pt x="1532238" y="363642"/>
                </a:lnTo>
                <a:lnTo>
                  <a:pt x="1532238" y="395416"/>
                </a:lnTo>
                <a:lnTo>
                  <a:pt x="1567543" y="395416"/>
                </a:lnTo>
                <a:lnTo>
                  <a:pt x="1567543" y="402477"/>
                </a:lnTo>
                <a:lnTo>
                  <a:pt x="1567543" y="416599"/>
                </a:lnTo>
                <a:lnTo>
                  <a:pt x="1698171" y="416599"/>
                </a:lnTo>
                <a:lnTo>
                  <a:pt x="1687580" y="427190"/>
                </a:lnTo>
                <a:lnTo>
                  <a:pt x="1765251" y="427190"/>
                </a:lnTo>
                <a:lnTo>
                  <a:pt x="1765251" y="504862"/>
                </a:lnTo>
                <a:lnTo>
                  <a:pt x="1902941" y="504862"/>
                </a:lnTo>
                <a:lnTo>
                  <a:pt x="1902941" y="529575"/>
                </a:lnTo>
                <a:lnTo>
                  <a:pt x="1984142" y="529575"/>
                </a:lnTo>
                <a:lnTo>
                  <a:pt x="1984142" y="579002"/>
                </a:lnTo>
                <a:lnTo>
                  <a:pt x="2019447" y="579002"/>
                </a:lnTo>
                <a:lnTo>
                  <a:pt x="2019447" y="600185"/>
                </a:lnTo>
                <a:lnTo>
                  <a:pt x="2118301" y="600185"/>
                </a:lnTo>
                <a:lnTo>
                  <a:pt x="2118301" y="624899"/>
                </a:lnTo>
                <a:lnTo>
                  <a:pt x="2143015" y="624899"/>
                </a:lnTo>
                <a:lnTo>
                  <a:pt x="2143015" y="646082"/>
                </a:lnTo>
                <a:lnTo>
                  <a:pt x="2294826" y="646082"/>
                </a:lnTo>
                <a:lnTo>
                  <a:pt x="2294826" y="688448"/>
                </a:lnTo>
                <a:lnTo>
                  <a:pt x="2534900" y="688448"/>
                </a:lnTo>
                <a:lnTo>
                  <a:pt x="2534900" y="723753"/>
                </a:lnTo>
                <a:lnTo>
                  <a:pt x="2556083" y="723753"/>
                </a:lnTo>
                <a:lnTo>
                  <a:pt x="2556083" y="766119"/>
                </a:lnTo>
                <a:lnTo>
                  <a:pt x="2824402" y="766118"/>
                </a:lnTo>
                <a:lnTo>
                  <a:pt x="2824402" y="808485"/>
                </a:lnTo>
                <a:lnTo>
                  <a:pt x="3809412" y="808485"/>
                </a:lnTo>
                <a:lnTo>
                  <a:pt x="3809412" y="854382"/>
                </a:lnTo>
                <a:lnTo>
                  <a:pt x="4533165" y="864973"/>
                </a:lnTo>
                <a:close/>
              </a:path>
            </a:pathLst>
          </a:custGeom>
          <a:solidFill>
            <a:schemeClr val="bg1">
              <a:lumMod val="50000"/>
              <a:alpha val="2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ea typeface="+mn-ea"/>
              <a:cs typeface="Poppins Medium" pitchFamily="2" charset="77"/>
            </a:endParaRP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C32D58A6-9CDE-3F50-64F5-1D03E9E2329E}"/>
              </a:ext>
            </a:extLst>
          </p:cNvPr>
          <p:cNvSpPr/>
          <p:nvPr/>
        </p:nvSpPr>
        <p:spPr bwMode="auto">
          <a:xfrm>
            <a:off x="6285454" y="1784245"/>
            <a:ext cx="5644796" cy="684859"/>
          </a:xfrm>
          <a:custGeom>
            <a:avLst/>
            <a:gdLst>
              <a:gd name="connsiteX0" fmla="*/ 5076825 w 5076825"/>
              <a:gd name="connsiteY0" fmla="*/ 238125 h 615950"/>
              <a:gd name="connsiteX1" fmla="*/ 5076825 w 5076825"/>
              <a:gd name="connsiteY1" fmla="*/ 615950 h 615950"/>
              <a:gd name="connsiteX2" fmla="*/ 2127250 w 5076825"/>
              <a:gd name="connsiteY2" fmla="*/ 615950 h 615950"/>
              <a:gd name="connsiteX3" fmla="*/ 2127250 w 5076825"/>
              <a:gd name="connsiteY3" fmla="*/ 577850 h 615950"/>
              <a:gd name="connsiteX4" fmla="*/ 1717675 w 5076825"/>
              <a:gd name="connsiteY4" fmla="*/ 577850 h 615950"/>
              <a:gd name="connsiteX5" fmla="*/ 1717675 w 5076825"/>
              <a:gd name="connsiteY5" fmla="*/ 539750 h 615950"/>
              <a:gd name="connsiteX6" fmla="*/ 1698625 w 5076825"/>
              <a:gd name="connsiteY6" fmla="*/ 539750 h 615950"/>
              <a:gd name="connsiteX7" fmla="*/ 1698625 w 5076825"/>
              <a:gd name="connsiteY7" fmla="*/ 508000 h 615950"/>
              <a:gd name="connsiteX8" fmla="*/ 1682750 w 5076825"/>
              <a:gd name="connsiteY8" fmla="*/ 508000 h 615950"/>
              <a:gd name="connsiteX9" fmla="*/ 1682750 w 5076825"/>
              <a:gd name="connsiteY9" fmla="*/ 444500 h 615950"/>
              <a:gd name="connsiteX10" fmla="*/ 1517650 w 5076825"/>
              <a:gd name="connsiteY10" fmla="*/ 444500 h 615950"/>
              <a:gd name="connsiteX11" fmla="*/ 1517650 w 5076825"/>
              <a:gd name="connsiteY11" fmla="*/ 406400 h 615950"/>
              <a:gd name="connsiteX12" fmla="*/ 1355725 w 5076825"/>
              <a:gd name="connsiteY12" fmla="*/ 406400 h 615950"/>
              <a:gd name="connsiteX13" fmla="*/ 1355725 w 5076825"/>
              <a:gd name="connsiteY13" fmla="*/ 384175 h 615950"/>
              <a:gd name="connsiteX14" fmla="*/ 1044575 w 5076825"/>
              <a:gd name="connsiteY14" fmla="*/ 384175 h 615950"/>
              <a:gd name="connsiteX15" fmla="*/ 1044575 w 5076825"/>
              <a:gd name="connsiteY15" fmla="*/ 358775 h 615950"/>
              <a:gd name="connsiteX16" fmla="*/ 962025 w 5076825"/>
              <a:gd name="connsiteY16" fmla="*/ 358775 h 615950"/>
              <a:gd name="connsiteX17" fmla="*/ 962025 w 5076825"/>
              <a:gd name="connsiteY17" fmla="*/ 320675 h 615950"/>
              <a:gd name="connsiteX18" fmla="*/ 800100 w 5076825"/>
              <a:gd name="connsiteY18" fmla="*/ 320675 h 615950"/>
              <a:gd name="connsiteX19" fmla="*/ 800100 w 5076825"/>
              <a:gd name="connsiteY19" fmla="*/ 225425 h 615950"/>
              <a:gd name="connsiteX20" fmla="*/ 704850 w 5076825"/>
              <a:gd name="connsiteY20" fmla="*/ 225425 h 615950"/>
              <a:gd name="connsiteX21" fmla="*/ 704850 w 5076825"/>
              <a:gd name="connsiteY21" fmla="*/ 193675 h 615950"/>
              <a:gd name="connsiteX22" fmla="*/ 463550 w 5076825"/>
              <a:gd name="connsiteY22" fmla="*/ 193675 h 615950"/>
              <a:gd name="connsiteX23" fmla="*/ 463550 w 5076825"/>
              <a:gd name="connsiteY23" fmla="*/ 152400 h 615950"/>
              <a:gd name="connsiteX24" fmla="*/ 403225 w 5076825"/>
              <a:gd name="connsiteY24" fmla="*/ 152400 h 615950"/>
              <a:gd name="connsiteX25" fmla="*/ 403225 w 5076825"/>
              <a:gd name="connsiteY25" fmla="*/ 123825 h 615950"/>
              <a:gd name="connsiteX26" fmla="*/ 184150 w 5076825"/>
              <a:gd name="connsiteY26" fmla="*/ 123825 h 615950"/>
              <a:gd name="connsiteX27" fmla="*/ 184150 w 5076825"/>
              <a:gd name="connsiteY27" fmla="*/ 79375 h 615950"/>
              <a:gd name="connsiteX28" fmla="*/ 76200 w 5076825"/>
              <a:gd name="connsiteY28" fmla="*/ 79375 h 615950"/>
              <a:gd name="connsiteX29" fmla="*/ 76200 w 5076825"/>
              <a:gd name="connsiteY29" fmla="*/ 34925 h 615950"/>
              <a:gd name="connsiteX30" fmla="*/ 0 w 5076825"/>
              <a:gd name="connsiteY30" fmla="*/ 34925 h 615950"/>
              <a:gd name="connsiteX31" fmla="*/ 0 w 5076825"/>
              <a:gd name="connsiteY31" fmla="*/ 0 h 615950"/>
              <a:gd name="connsiteX32" fmla="*/ 688975 w 5076825"/>
              <a:gd name="connsiteY32" fmla="*/ 0 h 615950"/>
              <a:gd name="connsiteX33" fmla="*/ 688975 w 5076825"/>
              <a:gd name="connsiteY33" fmla="*/ 25400 h 615950"/>
              <a:gd name="connsiteX34" fmla="*/ 784225 w 5076825"/>
              <a:gd name="connsiteY34" fmla="*/ 25400 h 615950"/>
              <a:gd name="connsiteX35" fmla="*/ 784225 w 5076825"/>
              <a:gd name="connsiteY35" fmla="*/ 41275 h 615950"/>
              <a:gd name="connsiteX36" fmla="*/ 819150 w 5076825"/>
              <a:gd name="connsiteY36" fmla="*/ 41275 h 615950"/>
              <a:gd name="connsiteX37" fmla="*/ 819150 w 5076825"/>
              <a:gd name="connsiteY37" fmla="*/ 76200 h 615950"/>
              <a:gd name="connsiteX38" fmla="*/ 962025 w 5076825"/>
              <a:gd name="connsiteY38" fmla="*/ 76200 h 615950"/>
              <a:gd name="connsiteX39" fmla="*/ 962025 w 5076825"/>
              <a:gd name="connsiteY39" fmla="*/ 88900 h 615950"/>
              <a:gd name="connsiteX40" fmla="*/ 1054100 w 5076825"/>
              <a:gd name="connsiteY40" fmla="*/ 88900 h 615950"/>
              <a:gd name="connsiteX41" fmla="*/ 1054100 w 5076825"/>
              <a:gd name="connsiteY41" fmla="*/ 104775 h 615950"/>
              <a:gd name="connsiteX42" fmla="*/ 1349375 w 5076825"/>
              <a:gd name="connsiteY42" fmla="*/ 104775 h 615950"/>
              <a:gd name="connsiteX43" fmla="*/ 1339850 w 5076825"/>
              <a:gd name="connsiteY43" fmla="*/ 114300 h 615950"/>
              <a:gd name="connsiteX44" fmla="*/ 1501775 w 5076825"/>
              <a:gd name="connsiteY44" fmla="*/ 114300 h 615950"/>
              <a:gd name="connsiteX45" fmla="*/ 1501775 w 5076825"/>
              <a:gd name="connsiteY45" fmla="*/ 139700 h 615950"/>
              <a:gd name="connsiteX46" fmla="*/ 1685925 w 5076825"/>
              <a:gd name="connsiteY46" fmla="*/ 139700 h 615950"/>
              <a:gd name="connsiteX47" fmla="*/ 1685925 w 5076825"/>
              <a:gd name="connsiteY47" fmla="*/ 196850 h 615950"/>
              <a:gd name="connsiteX48" fmla="*/ 1717675 w 5076825"/>
              <a:gd name="connsiteY48" fmla="*/ 196850 h 615950"/>
              <a:gd name="connsiteX49" fmla="*/ 1717675 w 5076825"/>
              <a:gd name="connsiteY49" fmla="*/ 219075 h 615950"/>
              <a:gd name="connsiteX50" fmla="*/ 2120900 w 5076825"/>
              <a:gd name="connsiteY50" fmla="*/ 219075 h 615950"/>
              <a:gd name="connsiteX51" fmla="*/ 2120900 w 5076825"/>
              <a:gd name="connsiteY51" fmla="*/ 244475 h 615950"/>
              <a:gd name="connsiteX52" fmla="*/ 5076825 w 5076825"/>
              <a:gd name="connsiteY52" fmla="*/ 238125 h 615950"/>
              <a:gd name="connsiteX0" fmla="*/ 5076825 w 5076825"/>
              <a:gd name="connsiteY0" fmla="*/ 238125 h 615950"/>
              <a:gd name="connsiteX1" fmla="*/ 5076825 w 5076825"/>
              <a:gd name="connsiteY1" fmla="*/ 615950 h 615950"/>
              <a:gd name="connsiteX2" fmla="*/ 2127250 w 5076825"/>
              <a:gd name="connsiteY2" fmla="*/ 615950 h 615950"/>
              <a:gd name="connsiteX3" fmla="*/ 2127250 w 5076825"/>
              <a:gd name="connsiteY3" fmla="*/ 577850 h 615950"/>
              <a:gd name="connsiteX4" fmla="*/ 1717675 w 5076825"/>
              <a:gd name="connsiteY4" fmla="*/ 577850 h 615950"/>
              <a:gd name="connsiteX5" fmla="*/ 1717675 w 5076825"/>
              <a:gd name="connsiteY5" fmla="*/ 539750 h 615950"/>
              <a:gd name="connsiteX6" fmla="*/ 1698625 w 5076825"/>
              <a:gd name="connsiteY6" fmla="*/ 539750 h 615950"/>
              <a:gd name="connsiteX7" fmla="*/ 1698625 w 5076825"/>
              <a:gd name="connsiteY7" fmla="*/ 508000 h 615950"/>
              <a:gd name="connsiteX8" fmla="*/ 1682750 w 5076825"/>
              <a:gd name="connsiteY8" fmla="*/ 508000 h 615950"/>
              <a:gd name="connsiteX9" fmla="*/ 1682750 w 5076825"/>
              <a:gd name="connsiteY9" fmla="*/ 444500 h 615950"/>
              <a:gd name="connsiteX10" fmla="*/ 1517650 w 5076825"/>
              <a:gd name="connsiteY10" fmla="*/ 444500 h 615950"/>
              <a:gd name="connsiteX11" fmla="*/ 1517650 w 5076825"/>
              <a:gd name="connsiteY11" fmla="*/ 406400 h 615950"/>
              <a:gd name="connsiteX12" fmla="*/ 1355725 w 5076825"/>
              <a:gd name="connsiteY12" fmla="*/ 406400 h 615950"/>
              <a:gd name="connsiteX13" fmla="*/ 1355725 w 5076825"/>
              <a:gd name="connsiteY13" fmla="*/ 384175 h 615950"/>
              <a:gd name="connsiteX14" fmla="*/ 1044575 w 5076825"/>
              <a:gd name="connsiteY14" fmla="*/ 384175 h 615950"/>
              <a:gd name="connsiteX15" fmla="*/ 1044575 w 5076825"/>
              <a:gd name="connsiteY15" fmla="*/ 358775 h 615950"/>
              <a:gd name="connsiteX16" fmla="*/ 962025 w 5076825"/>
              <a:gd name="connsiteY16" fmla="*/ 358775 h 615950"/>
              <a:gd name="connsiteX17" fmla="*/ 962025 w 5076825"/>
              <a:gd name="connsiteY17" fmla="*/ 320675 h 615950"/>
              <a:gd name="connsiteX18" fmla="*/ 800100 w 5076825"/>
              <a:gd name="connsiteY18" fmla="*/ 320675 h 615950"/>
              <a:gd name="connsiteX19" fmla="*/ 800100 w 5076825"/>
              <a:gd name="connsiteY19" fmla="*/ 225425 h 615950"/>
              <a:gd name="connsiteX20" fmla="*/ 704850 w 5076825"/>
              <a:gd name="connsiteY20" fmla="*/ 225425 h 615950"/>
              <a:gd name="connsiteX21" fmla="*/ 704850 w 5076825"/>
              <a:gd name="connsiteY21" fmla="*/ 193675 h 615950"/>
              <a:gd name="connsiteX22" fmla="*/ 463550 w 5076825"/>
              <a:gd name="connsiteY22" fmla="*/ 193675 h 615950"/>
              <a:gd name="connsiteX23" fmla="*/ 463550 w 5076825"/>
              <a:gd name="connsiteY23" fmla="*/ 152400 h 615950"/>
              <a:gd name="connsiteX24" fmla="*/ 403225 w 5076825"/>
              <a:gd name="connsiteY24" fmla="*/ 152400 h 615950"/>
              <a:gd name="connsiteX25" fmla="*/ 403225 w 5076825"/>
              <a:gd name="connsiteY25" fmla="*/ 123825 h 615950"/>
              <a:gd name="connsiteX26" fmla="*/ 184150 w 5076825"/>
              <a:gd name="connsiteY26" fmla="*/ 123825 h 615950"/>
              <a:gd name="connsiteX27" fmla="*/ 184150 w 5076825"/>
              <a:gd name="connsiteY27" fmla="*/ 79375 h 615950"/>
              <a:gd name="connsiteX28" fmla="*/ 76200 w 5076825"/>
              <a:gd name="connsiteY28" fmla="*/ 79375 h 615950"/>
              <a:gd name="connsiteX29" fmla="*/ 76200 w 5076825"/>
              <a:gd name="connsiteY29" fmla="*/ 34925 h 615950"/>
              <a:gd name="connsiteX30" fmla="*/ 0 w 5076825"/>
              <a:gd name="connsiteY30" fmla="*/ 34925 h 615950"/>
              <a:gd name="connsiteX31" fmla="*/ 0 w 5076825"/>
              <a:gd name="connsiteY31" fmla="*/ 0 h 615950"/>
              <a:gd name="connsiteX32" fmla="*/ 688975 w 5076825"/>
              <a:gd name="connsiteY32" fmla="*/ 0 h 615950"/>
              <a:gd name="connsiteX33" fmla="*/ 688975 w 5076825"/>
              <a:gd name="connsiteY33" fmla="*/ 25400 h 615950"/>
              <a:gd name="connsiteX34" fmla="*/ 784225 w 5076825"/>
              <a:gd name="connsiteY34" fmla="*/ 25400 h 615950"/>
              <a:gd name="connsiteX35" fmla="*/ 784225 w 5076825"/>
              <a:gd name="connsiteY35" fmla="*/ 41275 h 615950"/>
              <a:gd name="connsiteX36" fmla="*/ 819150 w 5076825"/>
              <a:gd name="connsiteY36" fmla="*/ 41275 h 615950"/>
              <a:gd name="connsiteX37" fmla="*/ 819150 w 5076825"/>
              <a:gd name="connsiteY37" fmla="*/ 76200 h 615950"/>
              <a:gd name="connsiteX38" fmla="*/ 962025 w 5076825"/>
              <a:gd name="connsiteY38" fmla="*/ 76200 h 615950"/>
              <a:gd name="connsiteX39" fmla="*/ 962025 w 5076825"/>
              <a:gd name="connsiteY39" fmla="*/ 88900 h 615950"/>
              <a:gd name="connsiteX40" fmla="*/ 1054100 w 5076825"/>
              <a:gd name="connsiteY40" fmla="*/ 88900 h 615950"/>
              <a:gd name="connsiteX41" fmla="*/ 1054100 w 5076825"/>
              <a:gd name="connsiteY41" fmla="*/ 104775 h 615950"/>
              <a:gd name="connsiteX42" fmla="*/ 1349375 w 5076825"/>
              <a:gd name="connsiteY42" fmla="*/ 104775 h 615950"/>
              <a:gd name="connsiteX43" fmla="*/ 1330325 w 5076825"/>
              <a:gd name="connsiteY43" fmla="*/ 114300 h 615950"/>
              <a:gd name="connsiteX44" fmla="*/ 1501775 w 5076825"/>
              <a:gd name="connsiteY44" fmla="*/ 114300 h 615950"/>
              <a:gd name="connsiteX45" fmla="*/ 1501775 w 5076825"/>
              <a:gd name="connsiteY45" fmla="*/ 139700 h 615950"/>
              <a:gd name="connsiteX46" fmla="*/ 1685925 w 5076825"/>
              <a:gd name="connsiteY46" fmla="*/ 139700 h 615950"/>
              <a:gd name="connsiteX47" fmla="*/ 1685925 w 5076825"/>
              <a:gd name="connsiteY47" fmla="*/ 196850 h 615950"/>
              <a:gd name="connsiteX48" fmla="*/ 1717675 w 5076825"/>
              <a:gd name="connsiteY48" fmla="*/ 196850 h 615950"/>
              <a:gd name="connsiteX49" fmla="*/ 1717675 w 5076825"/>
              <a:gd name="connsiteY49" fmla="*/ 219075 h 615950"/>
              <a:gd name="connsiteX50" fmla="*/ 2120900 w 5076825"/>
              <a:gd name="connsiteY50" fmla="*/ 219075 h 615950"/>
              <a:gd name="connsiteX51" fmla="*/ 2120900 w 5076825"/>
              <a:gd name="connsiteY51" fmla="*/ 244475 h 615950"/>
              <a:gd name="connsiteX52" fmla="*/ 5076825 w 5076825"/>
              <a:gd name="connsiteY52" fmla="*/ 238125 h 615950"/>
              <a:gd name="connsiteX0" fmla="*/ 5076825 w 5076825"/>
              <a:gd name="connsiteY0" fmla="*/ 238125 h 615950"/>
              <a:gd name="connsiteX1" fmla="*/ 5076825 w 5076825"/>
              <a:gd name="connsiteY1" fmla="*/ 615950 h 615950"/>
              <a:gd name="connsiteX2" fmla="*/ 2127250 w 5076825"/>
              <a:gd name="connsiteY2" fmla="*/ 615950 h 615950"/>
              <a:gd name="connsiteX3" fmla="*/ 2127250 w 5076825"/>
              <a:gd name="connsiteY3" fmla="*/ 577850 h 615950"/>
              <a:gd name="connsiteX4" fmla="*/ 1717675 w 5076825"/>
              <a:gd name="connsiteY4" fmla="*/ 577850 h 615950"/>
              <a:gd name="connsiteX5" fmla="*/ 1717675 w 5076825"/>
              <a:gd name="connsiteY5" fmla="*/ 539750 h 615950"/>
              <a:gd name="connsiteX6" fmla="*/ 1698625 w 5076825"/>
              <a:gd name="connsiteY6" fmla="*/ 539750 h 615950"/>
              <a:gd name="connsiteX7" fmla="*/ 1698625 w 5076825"/>
              <a:gd name="connsiteY7" fmla="*/ 508000 h 615950"/>
              <a:gd name="connsiteX8" fmla="*/ 1682750 w 5076825"/>
              <a:gd name="connsiteY8" fmla="*/ 508000 h 615950"/>
              <a:gd name="connsiteX9" fmla="*/ 1682750 w 5076825"/>
              <a:gd name="connsiteY9" fmla="*/ 444500 h 615950"/>
              <a:gd name="connsiteX10" fmla="*/ 1517650 w 5076825"/>
              <a:gd name="connsiteY10" fmla="*/ 444500 h 615950"/>
              <a:gd name="connsiteX11" fmla="*/ 1517650 w 5076825"/>
              <a:gd name="connsiteY11" fmla="*/ 406400 h 615950"/>
              <a:gd name="connsiteX12" fmla="*/ 1355725 w 5076825"/>
              <a:gd name="connsiteY12" fmla="*/ 406400 h 615950"/>
              <a:gd name="connsiteX13" fmla="*/ 1355725 w 5076825"/>
              <a:gd name="connsiteY13" fmla="*/ 384175 h 615950"/>
              <a:gd name="connsiteX14" fmla="*/ 1044575 w 5076825"/>
              <a:gd name="connsiteY14" fmla="*/ 384175 h 615950"/>
              <a:gd name="connsiteX15" fmla="*/ 1044575 w 5076825"/>
              <a:gd name="connsiteY15" fmla="*/ 358775 h 615950"/>
              <a:gd name="connsiteX16" fmla="*/ 962025 w 5076825"/>
              <a:gd name="connsiteY16" fmla="*/ 358775 h 615950"/>
              <a:gd name="connsiteX17" fmla="*/ 962025 w 5076825"/>
              <a:gd name="connsiteY17" fmla="*/ 320675 h 615950"/>
              <a:gd name="connsiteX18" fmla="*/ 800100 w 5076825"/>
              <a:gd name="connsiteY18" fmla="*/ 320675 h 615950"/>
              <a:gd name="connsiteX19" fmla="*/ 800100 w 5076825"/>
              <a:gd name="connsiteY19" fmla="*/ 225425 h 615950"/>
              <a:gd name="connsiteX20" fmla="*/ 704850 w 5076825"/>
              <a:gd name="connsiteY20" fmla="*/ 225425 h 615950"/>
              <a:gd name="connsiteX21" fmla="*/ 704850 w 5076825"/>
              <a:gd name="connsiteY21" fmla="*/ 193675 h 615950"/>
              <a:gd name="connsiteX22" fmla="*/ 463550 w 5076825"/>
              <a:gd name="connsiteY22" fmla="*/ 193675 h 615950"/>
              <a:gd name="connsiteX23" fmla="*/ 463550 w 5076825"/>
              <a:gd name="connsiteY23" fmla="*/ 152400 h 615950"/>
              <a:gd name="connsiteX24" fmla="*/ 403225 w 5076825"/>
              <a:gd name="connsiteY24" fmla="*/ 152400 h 615950"/>
              <a:gd name="connsiteX25" fmla="*/ 403225 w 5076825"/>
              <a:gd name="connsiteY25" fmla="*/ 123825 h 615950"/>
              <a:gd name="connsiteX26" fmla="*/ 184150 w 5076825"/>
              <a:gd name="connsiteY26" fmla="*/ 123825 h 615950"/>
              <a:gd name="connsiteX27" fmla="*/ 184150 w 5076825"/>
              <a:gd name="connsiteY27" fmla="*/ 79375 h 615950"/>
              <a:gd name="connsiteX28" fmla="*/ 76200 w 5076825"/>
              <a:gd name="connsiteY28" fmla="*/ 79375 h 615950"/>
              <a:gd name="connsiteX29" fmla="*/ 76200 w 5076825"/>
              <a:gd name="connsiteY29" fmla="*/ 34925 h 615950"/>
              <a:gd name="connsiteX30" fmla="*/ 0 w 5076825"/>
              <a:gd name="connsiteY30" fmla="*/ 34925 h 615950"/>
              <a:gd name="connsiteX31" fmla="*/ 0 w 5076825"/>
              <a:gd name="connsiteY31" fmla="*/ 0 h 615950"/>
              <a:gd name="connsiteX32" fmla="*/ 688975 w 5076825"/>
              <a:gd name="connsiteY32" fmla="*/ 0 h 615950"/>
              <a:gd name="connsiteX33" fmla="*/ 688975 w 5076825"/>
              <a:gd name="connsiteY33" fmla="*/ 25400 h 615950"/>
              <a:gd name="connsiteX34" fmla="*/ 784225 w 5076825"/>
              <a:gd name="connsiteY34" fmla="*/ 25400 h 615950"/>
              <a:gd name="connsiteX35" fmla="*/ 784225 w 5076825"/>
              <a:gd name="connsiteY35" fmla="*/ 41275 h 615950"/>
              <a:gd name="connsiteX36" fmla="*/ 819150 w 5076825"/>
              <a:gd name="connsiteY36" fmla="*/ 41275 h 615950"/>
              <a:gd name="connsiteX37" fmla="*/ 819150 w 5076825"/>
              <a:gd name="connsiteY37" fmla="*/ 76200 h 615950"/>
              <a:gd name="connsiteX38" fmla="*/ 962025 w 5076825"/>
              <a:gd name="connsiteY38" fmla="*/ 76200 h 615950"/>
              <a:gd name="connsiteX39" fmla="*/ 962025 w 5076825"/>
              <a:gd name="connsiteY39" fmla="*/ 88900 h 615950"/>
              <a:gd name="connsiteX40" fmla="*/ 1054100 w 5076825"/>
              <a:gd name="connsiteY40" fmla="*/ 88900 h 615950"/>
              <a:gd name="connsiteX41" fmla="*/ 1054100 w 5076825"/>
              <a:gd name="connsiteY41" fmla="*/ 104775 h 615950"/>
              <a:gd name="connsiteX42" fmla="*/ 1349375 w 5076825"/>
              <a:gd name="connsiteY42" fmla="*/ 104775 h 615950"/>
              <a:gd name="connsiteX43" fmla="*/ 1352550 w 5076825"/>
              <a:gd name="connsiteY43" fmla="*/ 114300 h 615950"/>
              <a:gd name="connsiteX44" fmla="*/ 1501775 w 5076825"/>
              <a:gd name="connsiteY44" fmla="*/ 114300 h 615950"/>
              <a:gd name="connsiteX45" fmla="*/ 1501775 w 5076825"/>
              <a:gd name="connsiteY45" fmla="*/ 139700 h 615950"/>
              <a:gd name="connsiteX46" fmla="*/ 1685925 w 5076825"/>
              <a:gd name="connsiteY46" fmla="*/ 139700 h 615950"/>
              <a:gd name="connsiteX47" fmla="*/ 1685925 w 5076825"/>
              <a:gd name="connsiteY47" fmla="*/ 196850 h 615950"/>
              <a:gd name="connsiteX48" fmla="*/ 1717675 w 5076825"/>
              <a:gd name="connsiteY48" fmla="*/ 196850 h 615950"/>
              <a:gd name="connsiteX49" fmla="*/ 1717675 w 5076825"/>
              <a:gd name="connsiteY49" fmla="*/ 219075 h 615950"/>
              <a:gd name="connsiteX50" fmla="*/ 2120900 w 5076825"/>
              <a:gd name="connsiteY50" fmla="*/ 219075 h 615950"/>
              <a:gd name="connsiteX51" fmla="*/ 2120900 w 5076825"/>
              <a:gd name="connsiteY51" fmla="*/ 244475 h 615950"/>
              <a:gd name="connsiteX52" fmla="*/ 5076825 w 5076825"/>
              <a:gd name="connsiteY52" fmla="*/ 238125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076825" h="615950">
                <a:moveTo>
                  <a:pt x="5076825" y="238125"/>
                </a:moveTo>
                <a:lnTo>
                  <a:pt x="5076825" y="615950"/>
                </a:lnTo>
                <a:lnTo>
                  <a:pt x="2127250" y="615950"/>
                </a:lnTo>
                <a:lnTo>
                  <a:pt x="2127250" y="577850"/>
                </a:lnTo>
                <a:lnTo>
                  <a:pt x="1717675" y="577850"/>
                </a:lnTo>
                <a:lnTo>
                  <a:pt x="1717675" y="539750"/>
                </a:lnTo>
                <a:lnTo>
                  <a:pt x="1698625" y="539750"/>
                </a:lnTo>
                <a:lnTo>
                  <a:pt x="1698625" y="508000"/>
                </a:lnTo>
                <a:lnTo>
                  <a:pt x="1682750" y="508000"/>
                </a:lnTo>
                <a:lnTo>
                  <a:pt x="1682750" y="444500"/>
                </a:lnTo>
                <a:lnTo>
                  <a:pt x="1517650" y="444500"/>
                </a:lnTo>
                <a:lnTo>
                  <a:pt x="1517650" y="406400"/>
                </a:lnTo>
                <a:lnTo>
                  <a:pt x="1355725" y="406400"/>
                </a:lnTo>
                <a:lnTo>
                  <a:pt x="1355725" y="384175"/>
                </a:lnTo>
                <a:lnTo>
                  <a:pt x="1044575" y="384175"/>
                </a:lnTo>
                <a:lnTo>
                  <a:pt x="1044575" y="358775"/>
                </a:lnTo>
                <a:lnTo>
                  <a:pt x="962025" y="358775"/>
                </a:lnTo>
                <a:lnTo>
                  <a:pt x="962025" y="320675"/>
                </a:lnTo>
                <a:lnTo>
                  <a:pt x="800100" y="320675"/>
                </a:lnTo>
                <a:lnTo>
                  <a:pt x="800100" y="225425"/>
                </a:lnTo>
                <a:lnTo>
                  <a:pt x="704850" y="225425"/>
                </a:lnTo>
                <a:lnTo>
                  <a:pt x="704850" y="193675"/>
                </a:lnTo>
                <a:lnTo>
                  <a:pt x="463550" y="193675"/>
                </a:lnTo>
                <a:lnTo>
                  <a:pt x="463550" y="152400"/>
                </a:lnTo>
                <a:lnTo>
                  <a:pt x="403225" y="152400"/>
                </a:lnTo>
                <a:lnTo>
                  <a:pt x="403225" y="123825"/>
                </a:lnTo>
                <a:lnTo>
                  <a:pt x="184150" y="123825"/>
                </a:lnTo>
                <a:lnTo>
                  <a:pt x="184150" y="79375"/>
                </a:lnTo>
                <a:lnTo>
                  <a:pt x="76200" y="79375"/>
                </a:lnTo>
                <a:lnTo>
                  <a:pt x="76200" y="34925"/>
                </a:lnTo>
                <a:lnTo>
                  <a:pt x="0" y="34925"/>
                </a:lnTo>
                <a:lnTo>
                  <a:pt x="0" y="0"/>
                </a:lnTo>
                <a:lnTo>
                  <a:pt x="688975" y="0"/>
                </a:lnTo>
                <a:lnTo>
                  <a:pt x="688975" y="25400"/>
                </a:lnTo>
                <a:lnTo>
                  <a:pt x="784225" y="25400"/>
                </a:lnTo>
                <a:lnTo>
                  <a:pt x="784225" y="41275"/>
                </a:lnTo>
                <a:lnTo>
                  <a:pt x="819150" y="41275"/>
                </a:lnTo>
                <a:lnTo>
                  <a:pt x="819150" y="76200"/>
                </a:lnTo>
                <a:lnTo>
                  <a:pt x="962025" y="76200"/>
                </a:lnTo>
                <a:lnTo>
                  <a:pt x="962025" y="88900"/>
                </a:lnTo>
                <a:lnTo>
                  <a:pt x="1054100" y="88900"/>
                </a:lnTo>
                <a:lnTo>
                  <a:pt x="1054100" y="104775"/>
                </a:lnTo>
                <a:lnTo>
                  <a:pt x="1349375" y="104775"/>
                </a:lnTo>
                <a:lnTo>
                  <a:pt x="1352550" y="114300"/>
                </a:lnTo>
                <a:lnTo>
                  <a:pt x="1501775" y="114300"/>
                </a:lnTo>
                <a:lnTo>
                  <a:pt x="1501775" y="139700"/>
                </a:lnTo>
                <a:lnTo>
                  <a:pt x="1685925" y="139700"/>
                </a:lnTo>
                <a:lnTo>
                  <a:pt x="1685925" y="196850"/>
                </a:lnTo>
                <a:lnTo>
                  <a:pt x="1717675" y="196850"/>
                </a:lnTo>
                <a:lnTo>
                  <a:pt x="1717675" y="219075"/>
                </a:lnTo>
                <a:lnTo>
                  <a:pt x="2120900" y="219075"/>
                </a:lnTo>
                <a:lnTo>
                  <a:pt x="2120900" y="244475"/>
                </a:lnTo>
                <a:lnTo>
                  <a:pt x="5076825" y="238125"/>
                </a:lnTo>
                <a:close/>
              </a:path>
            </a:pathLst>
          </a:custGeom>
          <a:solidFill>
            <a:srgbClr val="E04507">
              <a:alpha val="20000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ea typeface="+mn-ea"/>
              <a:cs typeface="Poppins Medium" pitchFamily="2" charset="77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05C224B-9B3E-473A-C650-75E3754FF751}"/>
              </a:ext>
            </a:extLst>
          </p:cNvPr>
          <p:cNvSpPr txBox="1"/>
          <p:nvPr/>
        </p:nvSpPr>
        <p:spPr bwMode="auto">
          <a:xfrm>
            <a:off x="6430750" y="3677042"/>
            <a:ext cx="22060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 Medium" pitchFamily="2" charset="77"/>
              </a:rPr>
              <a:t>3-yr OS: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Poppins Medium" pitchFamily="2" charset="77"/>
              </a:rPr>
              <a:t>85%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Poppins"/>
                <a:ea typeface="+mn-ea"/>
                <a:cs typeface="Poppins Medium" pitchFamily="2" charset="77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 Medium" pitchFamily="2" charset="77"/>
              </a:rPr>
              <a:t>vs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Poppins Medium" pitchFamily="2" charset="77"/>
              </a:rPr>
              <a:t>68%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3F9A681-3201-B78E-078B-045C5F6A10A2}"/>
              </a:ext>
            </a:extLst>
          </p:cNvPr>
          <p:cNvSpPr txBox="1"/>
          <p:nvPr/>
        </p:nvSpPr>
        <p:spPr bwMode="auto">
          <a:xfrm rot="16200000">
            <a:off x="4181499" y="3110918"/>
            <a:ext cx="2910115" cy="348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rgbClr val="161616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Patients (%)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B5869E1-9CC7-E630-250B-932141ABB8E8}"/>
              </a:ext>
            </a:extLst>
          </p:cNvPr>
          <p:cNvGrpSpPr/>
          <p:nvPr/>
        </p:nvGrpSpPr>
        <p:grpSpPr>
          <a:xfrm>
            <a:off x="5739411" y="1653864"/>
            <a:ext cx="519694" cy="3246827"/>
            <a:chOff x="6567449" y="1864951"/>
            <a:chExt cx="467403" cy="2361790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5ABA492-6CFD-760C-2E87-3E2E913F1B61}"/>
                </a:ext>
              </a:extLst>
            </p:cNvPr>
            <p:cNvSpPr txBox="1"/>
            <p:nvPr/>
          </p:nvSpPr>
          <p:spPr bwMode="auto">
            <a:xfrm>
              <a:off x="6567449" y="1864951"/>
              <a:ext cx="467403" cy="24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100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4939BED6-CEDD-970F-FB40-AC2B0966972D}"/>
                </a:ext>
              </a:extLst>
            </p:cNvPr>
            <p:cNvSpPr txBox="1"/>
            <p:nvPr/>
          </p:nvSpPr>
          <p:spPr bwMode="auto">
            <a:xfrm>
              <a:off x="6632327" y="2286086"/>
              <a:ext cx="402525" cy="24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80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28217013-BBA8-3089-0FE4-8E1CC2D20088}"/>
                </a:ext>
              </a:extLst>
            </p:cNvPr>
            <p:cNvSpPr txBox="1"/>
            <p:nvPr/>
          </p:nvSpPr>
          <p:spPr bwMode="auto">
            <a:xfrm>
              <a:off x="6632327" y="2717067"/>
              <a:ext cx="402525" cy="24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60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63F7C81D-A3D3-D0B7-62F7-DF045DF8FF54}"/>
                </a:ext>
              </a:extLst>
            </p:cNvPr>
            <p:cNvSpPr txBox="1"/>
            <p:nvPr/>
          </p:nvSpPr>
          <p:spPr bwMode="auto">
            <a:xfrm>
              <a:off x="6630884" y="3138202"/>
              <a:ext cx="403968" cy="24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40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830EA457-FFFB-B48A-7D44-5D0A617279B9}"/>
                </a:ext>
              </a:extLst>
            </p:cNvPr>
            <p:cNvSpPr txBox="1"/>
            <p:nvPr/>
          </p:nvSpPr>
          <p:spPr bwMode="auto">
            <a:xfrm>
              <a:off x="6643860" y="3559337"/>
              <a:ext cx="390992" cy="24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20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3CADB8C-B101-8F46-26F1-BC0AC745ED12}"/>
                </a:ext>
              </a:extLst>
            </p:cNvPr>
            <p:cNvSpPr txBox="1"/>
            <p:nvPr/>
          </p:nvSpPr>
          <p:spPr bwMode="auto">
            <a:xfrm>
              <a:off x="6750547" y="3980472"/>
              <a:ext cx="284305" cy="24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0</a:t>
              </a:r>
            </a:p>
          </p:txBody>
        </p:sp>
      </p:grp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15454390-9AFF-7126-3339-602E4E063ABC}"/>
              </a:ext>
            </a:extLst>
          </p:cNvPr>
          <p:cNvSpPr/>
          <p:nvPr/>
        </p:nvSpPr>
        <p:spPr bwMode="auto">
          <a:xfrm>
            <a:off x="6262492" y="1800668"/>
            <a:ext cx="5457357" cy="2910114"/>
          </a:xfrm>
          <a:custGeom>
            <a:avLst/>
            <a:gdLst>
              <a:gd name="connsiteX0" fmla="*/ 0 w 4376737"/>
              <a:gd name="connsiteY0" fmla="*/ 0 h 2105025"/>
              <a:gd name="connsiteX1" fmla="*/ 0 w 4376737"/>
              <a:gd name="connsiteY1" fmla="*/ 2105025 h 2105025"/>
              <a:gd name="connsiteX2" fmla="*/ 4376737 w 4376737"/>
              <a:gd name="connsiteY2" fmla="*/ 2105025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6737" h="2105025">
                <a:moveTo>
                  <a:pt x="0" y="0"/>
                </a:moveTo>
                <a:lnTo>
                  <a:pt x="0" y="2105025"/>
                </a:lnTo>
                <a:lnTo>
                  <a:pt x="4376737" y="2105025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ea typeface="+mn-ea"/>
              <a:cs typeface="Poppins Medium" pitchFamily="2" charset="77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54F2A14-EF3B-83A4-01A6-8D7B969CF3B0}"/>
              </a:ext>
            </a:extLst>
          </p:cNvPr>
          <p:cNvGrpSpPr/>
          <p:nvPr/>
        </p:nvGrpSpPr>
        <p:grpSpPr>
          <a:xfrm>
            <a:off x="6198147" y="1794271"/>
            <a:ext cx="64008" cy="2916511"/>
            <a:chOff x="6162635" y="1794271"/>
            <a:chExt cx="64008" cy="2916511"/>
          </a:xfrm>
        </p:grpSpPr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AE87D231-3088-39D8-362F-5ED3F845B2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62635" y="179427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C9CFAAEC-63FC-2D8F-0830-80F4E1FABD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62635" y="2377573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B5AA3B8C-819B-1B3D-EF3A-B81F6E6915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62635" y="2960876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74EC2A40-F71E-5BA1-2521-E8DECE37A2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62635" y="354417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9E56E1FC-5729-CFF7-4BA3-99756198D1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62635" y="41274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84A6139D-8119-FAC3-AAB6-2B288F8E29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62635" y="471078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2529287-D12A-840E-B87B-28EAF81FDA26}"/>
              </a:ext>
            </a:extLst>
          </p:cNvPr>
          <p:cNvGrpSpPr/>
          <p:nvPr/>
        </p:nvGrpSpPr>
        <p:grpSpPr>
          <a:xfrm>
            <a:off x="6266087" y="4711597"/>
            <a:ext cx="5449824" cy="64008"/>
            <a:chOff x="6266088" y="4693841"/>
            <a:chExt cx="5445287" cy="64008"/>
          </a:xfrm>
        </p:grpSpPr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D774838-C416-E75E-78A1-A1FFD359A989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10111959" y="47258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39B08267-2013-4266-49C7-C308B08B9411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9336384" y="47258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434061BB-E815-6D76-260B-F0D8E0BC7E93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8560808" y="47258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9A4EC7F-D5ED-C6D3-33FE-C23E9AFEAA4D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785233" y="47258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EC3EB4BC-6B6D-6037-37D8-D139C1448EE6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009657" y="47258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7BDA00AA-69A1-7E16-F24E-4BFDB0F826E3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234084" y="47258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414B228-4E51-F49D-14F1-40BB468C6EB2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11679371" y="47258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20EBC27-6C0A-CF32-326C-AA99FABC8F3C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10903795" y="47258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1" name="TextBox 190">
            <a:extLst>
              <a:ext uri="{FF2B5EF4-FFF2-40B4-BE49-F238E27FC236}">
                <a16:creationId xmlns:a16="http://schemas.microsoft.com/office/drawing/2014/main" id="{58279301-F2C0-706E-24DF-2B90745132BA}"/>
              </a:ext>
            </a:extLst>
          </p:cNvPr>
          <p:cNvSpPr txBox="1"/>
          <p:nvPr/>
        </p:nvSpPr>
        <p:spPr bwMode="auto">
          <a:xfrm>
            <a:off x="6424320" y="4022836"/>
            <a:ext cx="39549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 Medium" pitchFamily="2" charset="77"/>
              </a:rPr>
              <a:t>HR for death: 0.41 (95% CI: 0.23-0.73)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 Medium" pitchFamily="2" charset="77"/>
              </a:rPr>
              <a:t>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Poppins Medium" pitchFamily="2" charset="77"/>
              </a:rPr>
              <a:t> = .002 by log-rank test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821798F1-24CA-30D9-1ADC-59E793ABB07F}"/>
              </a:ext>
            </a:extLst>
          </p:cNvPr>
          <p:cNvGrpSpPr/>
          <p:nvPr/>
        </p:nvGrpSpPr>
        <p:grpSpPr>
          <a:xfrm>
            <a:off x="6473673" y="2979421"/>
            <a:ext cx="2560103" cy="584775"/>
            <a:chOff x="6566906" y="2999143"/>
            <a:chExt cx="2302509" cy="525936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67CC500-1696-DB68-E547-F21B9F5BB699}"/>
                </a:ext>
              </a:extLst>
            </p:cNvPr>
            <p:cNvSpPr txBox="1"/>
            <p:nvPr/>
          </p:nvSpPr>
          <p:spPr bwMode="auto">
            <a:xfrm>
              <a:off x="6844964" y="2999143"/>
              <a:ext cx="2024451" cy="525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Poppins Medium" pitchFamily="2" charset="77"/>
                </a:rPr>
                <a:t>Blinatumomab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Poppins Medium" pitchFamily="2" charset="77"/>
                </a:rPr>
                <a:t>Chemotherapy only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95E1BDF2-874D-98A7-DABF-1F8B675A6A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6906" y="3142418"/>
              <a:ext cx="322445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9C339ABC-8E64-891E-AF61-D30E36849A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6906" y="3363563"/>
              <a:ext cx="322445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39525485-55AA-FDE7-9ECD-89C77954B8B3}"/>
              </a:ext>
            </a:extLst>
          </p:cNvPr>
          <p:cNvGrpSpPr/>
          <p:nvPr/>
        </p:nvGrpSpPr>
        <p:grpSpPr>
          <a:xfrm>
            <a:off x="6300823" y="1726188"/>
            <a:ext cx="5641577" cy="587588"/>
            <a:chOff x="6411448" y="1925809"/>
            <a:chExt cx="5073930" cy="528466"/>
          </a:xfrm>
        </p:grpSpPr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BB571166-710D-ADBB-757E-3FB92462CD0A}"/>
                </a:ext>
              </a:extLst>
            </p:cNvPr>
            <p:cNvSpPr/>
            <p:nvPr/>
          </p:nvSpPr>
          <p:spPr bwMode="auto">
            <a:xfrm>
              <a:off x="6565900" y="2009775"/>
              <a:ext cx="4918075" cy="403225"/>
            </a:xfrm>
            <a:custGeom>
              <a:avLst/>
              <a:gdLst>
                <a:gd name="connsiteX0" fmla="*/ 4918075 w 4918075"/>
                <a:gd name="connsiteY0" fmla="*/ 403225 h 403225"/>
                <a:gd name="connsiteX1" fmla="*/ 1958975 w 4918075"/>
                <a:gd name="connsiteY1" fmla="*/ 403225 h 403225"/>
                <a:gd name="connsiteX2" fmla="*/ 1958975 w 4918075"/>
                <a:gd name="connsiteY2" fmla="*/ 377825 h 403225"/>
                <a:gd name="connsiteX3" fmla="*/ 1543050 w 4918075"/>
                <a:gd name="connsiteY3" fmla="*/ 377825 h 403225"/>
                <a:gd name="connsiteX4" fmla="*/ 1543050 w 4918075"/>
                <a:gd name="connsiteY4" fmla="*/ 349250 h 403225"/>
                <a:gd name="connsiteX5" fmla="*/ 1533525 w 4918075"/>
                <a:gd name="connsiteY5" fmla="*/ 349250 h 403225"/>
                <a:gd name="connsiteX6" fmla="*/ 1533525 w 4918075"/>
                <a:gd name="connsiteY6" fmla="*/ 317500 h 403225"/>
                <a:gd name="connsiteX7" fmla="*/ 1511300 w 4918075"/>
                <a:gd name="connsiteY7" fmla="*/ 317500 h 403225"/>
                <a:gd name="connsiteX8" fmla="*/ 1511300 w 4918075"/>
                <a:gd name="connsiteY8" fmla="*/ 260350 h 403225"/>
                <a:gd name="connsiteX9" fmla="*/ 1349375 w 4918075"/>
                <a:gd name="connsiteY9" fmla="*/ 260350 h 403225"/>
                <a:gd name="connsiteX10" fmla="*/ 1349375 w 4918075"/>
                <a:gd name="connsiteY10" fmla="*/ 238125 h 403225"/>
                <a:gd name="connsiteX11" fmla="*/ 1200150 w 4918075"/>
                <a:gd name="connsiteY11" fmla="*/ 238125 h 403225"/>
                <a:gd name="connsiteX12" fmla="*/ 1200150 w 4918075"/>
                <a:gd name="connsiteY12" fmla="*/ 215900 h 403225"/>
                <a:gd name="connsiteX13" fmla="*/ 879475 w 4918075"/>
                <a:gd name="connsiteY13" fmla="*/ 215900 h 403225"/>
                <a:gd name="connsiteX14" fmla="*/ 879475 w 4918075"/>
                <a:gd name="connsiteY14" fmla="*/ 193675 h 403225"/>
                <a:gd name="connsiteX15" fmla="*/ 793750 w 4918075"/>
                <a:gd name="connsiteY15" fmla="*/ 193675 h 403225"/>
                <a:gd name="connsiteX16" fmla="*/ 793750 w 4918075"/>
                <a:gd name="connsiteY16" fmla="*/ 168275 h 403225"/>
                <a:gd name="connsiteX17" fmla="*/ 647700 w 4918075"/>
                <a:gd name="connsiteY17" fmla="*/ 168275 h 403225"/>
                <a:gd name="connsiteX18" fmla="*/ 647700 w 4918075"/>
                <a:gd name="connsiteY18" fmla="*/ 117475 h 403225"/>
                <a:gd name="connsiteX19" fmla="*/ 622300 w 4918075"/>
                <a:gd name="connsiteY19" fmla="*/ 117475 h 403225"/>
                <a:gd name="connsiteX20" fmla="*/ 622300 w 4918075"/>
                <a:gd name="connsiteY20" fmla="*/ 98425 h 403225"/>
                <a:gd name="connsiteX21" fmla="*/ 527050 w 4918075"/>
                <a:gd name="connsiteY21" fmla="*/ 98425 h 403225"/>
                <a:gd name="connsiteX22" fmla="*/ 527050 w 4918075"/>
                <a:gd name="connsiteY22" fmla="*/ 73025 h 403225"/>
                <a:gd name="connsiteX23" fmla="*/ 304800 w 4918075"/>
                <a:gd name="connsiteY23" fmla="*/ 73025 h 403225"/>
                <a:gd name="connsiteX24" fmla="*/ 304800 w 4918075"/>
                <a:gd name="connsiteY24" fmla="*/ 50800 h 403225"/>
                <a:gd name="connsiteX25" fmla="*/ 238125 w 4918075"/>
                <a:gd name="connsiteY25" fmla="*/ 50800 h 403225"/>
                <a:gd name="connsiteX26" fmla="*/ 238125 w 4918075"/>
                <a:gd name="connsiteY26" fmla="*/ 22225 h 403225"/>
                <a:gd name="connsiteX27" fmla="*/ 0 w 4918075"/>
                <a:gd name="connsiteY27" fmla="*/ 22225 h 403225"/>
                <a:gd name="connsiteX28" fmla="*/ 0 w 4918075"/>
                <a:gd name="connsiteY28" fmla="*/ 0 h 40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18075" h="403225">
                  <a:moveTo>
                    <a:pt x="4918075" y="403225"/>
                  </a:moveTo>
                  <a:lnTo>
                    <a:pt x="1958975" y="403225"/>
                  </a:lnTo>
                  <a:lnTo>
                    <a:pt x="1958975" y="377825"/>
                  </a:lnTo>
                  <a:lnTo>
                    <a:pt x="1543050" y="377825"/>
                  </a:lnTo>
                  <a:lnTo>
                    <a:pt x="1543050" y="349250"/>
                  </a:lnTo>
                  <a:lnTo>
                    <a:pt x="1533525" y="349250"/>
                  </a:lnTo>
                  <a:lnTo>
                    <a:pt x="1533525" y="317500"/>
                  </a:lnTo>
                  <a:lnTo>
                    <a:pt x="1511300" y="317500"/>
                  </a:lnTo>
                  <a:lnTo>
                    <a:pt x="1511300" y="260350"/>
                  </a:lnTo>
                  <a:lnTo>
                    <a:pt x="1349375" y="260350"/>
                  </a:lnTo>
                  <a:lnTo>
                    <a:pt x="1349375" y="238125"/>
                  </a:lnTo>
                  <a:lnTo>
                    <a:pt x="1200150" y="238125"/>
                  </a:lnTo>
                  <a:lnTo>
                    <a:pt x="1200150" y="215900"/>
                  </a:lnTo>
                  <a:lnTo>
                    <a:pt x="879475" y="215900"/>
                  </a:lnTo>
                  <a:lnTo>
                    <a:pt x="879475" y="193675"/>
                  </a:lnTo>
                  <a:lnTo>
                    <a:pt x="793750" y="193675"/>
                  </a:lnTo>
                  <a:lnTo>
                    <a:pt x="793750" y="168275"/>
                  </a:lnTo>
                  <a:lnTo>
                    <a:pt x="647700" y="168275"/>
                  </a:lnTo>
                  <a:lnTo>
                    <a:pt x="647700" y="117475"/>
                  </a:lnTo>
                  <a:lnTo>
                    <a:pt x="622300" y="117475"/>
                  </a:lnTo>
                  <a:lnTo>
                    <a:pt x="622300" y="98425"/>
                  </a:lnTo>
                  <a:lnTo>
                    <a:pt x="527050" y="98425"/>
                  </a:lnTo>
                  <a:lnTo>
                    <a:pt x="527050" y="73025"/>
                  </a:lnTo>
                  <a:lnTo>
                    <a:pt x="304800" y="73025"/>
                  </a:lnTo>
                  <a:lnTo>
                    <a:pt x="304800" y="50800"/>
                  </a:lnTo>
                  <a:lnTo>
                    <a:pt x="238125" y="50800"/>
                  </a:lnTo>
                  <a:lnTo>
                    <a:pt x="238125" y="22225"/>
                  </a:lnTo>
                  <a:lnTo>
                    <a:pt x="0" y="22225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endParaRPr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EF7A2AA7-138F-04EA-51DD-C456B3B7C280}"/>
                </a:ext>
              </a:extLst>
            </p:cNvPr>
            <p:cNvCxnSpPr/>
            <p:nvPr/>
          </p:nvCxnSpPr>
          <p:spPr bwMode="auto">
            <a:xfrm>
              <a:off x="11485378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E6ABB378-E3AC-15EE-5347-F8AC588CEF66}"/>
                </a:ext>
              </a:extLst>
            </p:cNvPr>
            <p:cNvCxnSpPr/>
            <p:nvPr/>
          </p:nvCxnSpPr>
          <p:spPr bwMode="auto">
            <a:xfrm>
              <a:off x="11230584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71B9A82E-4D6B-6E69-696A-1B1959300FED}"/>
                </a:ext>
              </a:extLst>
            </p:cNvPr>
            <p:cNvCxnSpPr/>
            <p:nvPr/>
          </p:nvCxnSpPr>
          <p:spPr bwMode="auto">
            <a:xfrm>
              <a:off x="11068493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05ACB3-48FD-669C-2E6B-F4E3477D3ECB}"/>
                </a:ext>
              </a:extLst>
            </p:cNvPr>
            <p:cNvCxnSpPr/>
            <p:nvPr/>
          </p:nvCxnSpPr>
          <p:spPr bwMode="auto">
            <a:xfrm>
              <a:off x="11028011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96AE4690-E739-1812-5755-01F2603177BB}"/>
                </a:ext>
              </a:extLst>
            </p:cNvPr>
            <p:cNvCxnSpPr/>
            <p:nvPr/>
          </p:nvCxnSpPr>
          <p:spPr bwMode="auto">
            <a:xfrm>
              <a:off x="10992292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8E35C0D-4C25-CC78-D8F1-EBF76EE39EDC}"/>
                </a:ext>
              </a:extLst>
            </p:cNvPr>
            <p:cNvCxnSpPr/>
            <p:nvPr/>
          </p:nvCxnSpPr>
          <p:spPr bwMode="auto">
            <a:xfrm>
              <a:off x="10880373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F6619980-4D03-1D8A-1037-9DC5097EFBDA}"/>
                </a:ext>
              </a:extLst>
            </p:cNvPr>
            <p:cNvCxnSpPr/>
            <p:nvPr/>
          </p:nvCxnSpPr>
          <p:spPr bwMode="auto">
            <a:xfrm>
              <a:off x="10342210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241530C4-5147-B3CD-55EE-A7DE1FDB894B}"/>
                </a:ext>
              </a:extLst>
            </p:cNvPr>
            <p:cNvCxnSpPr/>
            <p:nvPr/>
          </p:nvCxnSpPr>
          <p:spPr bwMode="auto">
            <a:xfrm>
              <a:off x="10304110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AB298341-6DAC-D361-BA03-52BC82485D48}"/>
                </a:ext>
              </a:extLst>
            </p:cNvPr>
            <p:cNvCxnSpPr/>
            <p:nvPr/>
          </p:nvCxnSpPr>
          <p:spPr bwMode="auto">
            <a:xfrm>
              <a:off x="10268391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9400AA79-294D-3044-6D97-C4A0C522D8B3}"/>
                </a:ext>
              </a:extLst>
            </p:cNvPr>
            <p:cNvCxnSpPr/>
            <p:nvPr/>
          </p:nvCxnSpPr>
          <p:spPr bwMode="auto">
            <a:xfrm>
              <a:off x="10234865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3BB5E48F-A946-4D64-25EB-53187DDE49FF}"/>
                </a:ext>
              </a:extLst>
            </p:cNvPr>
            <p:cNvCxnSpPr/>
            <p:nvPr/>
          </p:nvCxnSpPr>
          <p:spPr bwMode="auto">
            <a:xfrm>
              <a:off x="10203909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B352294C-1583-7F2D-EF1F-AC67D31A3BDD}"/>
                </a:ext>
              </a:extLst>
            </p:cNvPr>
            <p:cNvCxnSpPr/>
            <p:nvPr/>
          </p:nvCxnSpPr>
          <p:spPr bwMode="auto">
            <a:xfrm>
              <a:off x="10175334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C103C45F-71F5-2AD3-41D5-079131BE60C8}"/>
                </a:ext>
              </a:extLst>
            </p:cNvPr>
            <p:cNvCxnSpPr/>
            <p:nvPr/>
          </p:nvCxnSpPr>
          <p:spPr bwMode="auto">
            <a:xfrm>
              <a:off x="10149140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0517BA3E-308F-40B7-6746-8D50ACAFF331}"/>
                </a:ext>
              </a:extLst>
            </p:cNvPr>
            <p:cNvCxnSpPr/>
            <p:nvPr/>
          </p:nvCxnSpPr>
          <p:spPr bwMode="auto">
            <a:xfrm>
              <a:off x="10062465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FA6D8D68-6C3C-D43F-2A73-ED61004EC0BF}"/>
                </a:ext>
              </a:extLst>
            </p:cNvPr>
            <p:cNvCxnSpPr/>
            <p:nvPr/>
          </p:nvCxnSpPr>
          <p:spPr bwMode="auto">
            <a:xfrm>
              <a:off x="9862438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3292F4B-747E-5229-E3B9-3EDBD6639838}"/>
                </a:ext>
              </a:extLst>
            </p:cNvPr>
            <p:cNvCxnSpPr/>
            <p:nvPr/>
          </p:nvCxnSpPr>
          <p:spPr bwMode="auto">
            <a:xfrm>
              <a:off x="9743375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4E1F98A-DFBB-3250-E5F5-FA32C9009D49}"/>
                </a:ext>
              </a:extLst>
            </p:cNvPr>
            <p:cNvCxnSpPr/>
            <p:nvPr/>
          </p:nvCxnSpPr>
          <p:spPr bwMode="auto">
            <a:xfrm>
              <a:off x="9717182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3D983841-D3B0-8332-46E7-C2A92443C61E}"/>
                </a:ext>
              </a:extLst>
            </p:cNvPr>
            <p:cNvCxnSpPr/>
            <p:nvPr/>
          </p:nvCxnSpPr>
          <p:spPr bwMode="auto">
            <a:xfrm>
              <a:off x="9620331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785C8048-1273-A1EE-F07B-1AAE72662DCF}"/>
                </a:ext>
              </a:extLst>
            </p:cNvPr>
            <p:cNvCxnSpPr/>
            <p:nvPr/>
          </p:nvCxnSpPr>
          <p:spPr bwMode="auto">
            <a:xfrm>
              <a:off x="9596518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BECC4B49-C870-0C09-AE35-EE3F6A60631A}"/>
                </a:ext>
              </a:extLst>
            </p:cNvPr>
            <p:cNvCxnSpPr/>
            <p:nvPr/>
          </p:nvCxnSpPr>
          <p:spPr bwMode="auto">
            <a:xfrm>
              <a:off x="9563181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724385F-565B-2CA4-A996-048229292E03}"/>
                </a:ext>
              </a:extLst>
            </p:cNvPr>
            <p:cNvCxnSpPr/>
            <p:nvPr/>
          </p:nvCxnSpPr>
          <p:spPr bwMode="auto">
            <a:xfrm>
              <a:off x="9515556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F9364B7-945F-8E06-3ABC-C812F0197ED9}"/>
                </a:ext>
              </a:extLst>
            </p:cNvPr>
            <p:cNvCxnSpPr/>
            <p:nvPr/>
          </p:nvCxnSpPr>
          <p:spPr bwMode="auto">
            <a:xfrm>
              <a:off x="9496506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94654B5C-EBF9-4E3C-742D-7B3A2D3F9480}"/>
                </a:ext>
              </a:extLst>
            </p:cNvPr>
            <p:cNvCxnSpPr/>
            <p:nvPr/>
          </p:nvCxnSpPr>
          <p:spPr bwMode="auto">
            <a:xfrm>
              <a:off x="9388325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F3ACCA2E-A5C0-FB41-39BB-99F7FE4FB65F}"/>
                </a:ext>
              </a:extLst>
            </p:cNvPr>
            <p:cNvCxnSpPr/>
            <p:nvPr/>
          </p:nvCxnSpPr>
          <p:spPr bwMode="auto">
            <a:xfrm>
              <a:off x="9295457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15644B43-3D54-67F1-2FCA-CD3DF228DDFA}"/>
                </a:ext>
              </a:extLst>
            </p:cNvPr>
            <p:cNvCxnSpPr/>
            <p:nvPr/>
          </p:nvCxnSpPr>
          <p:spPr bwMode="auto">
            <a:xfrm>
              <a:off x="9271644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440BB47-B6EA-7CC5-7D8C-A0C6B72E2BA9}"/>
                </a:ext>
              </a:extLst>
            </p:cNvPr>
            <p:cNvCxnSpPr/>
            <p:nvPr/>
          </p:nvCxnSpPr>
          <p:spPr bwMode="auto">
            <a:xfrm>
              <a:off x="9216875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0326ACA1-3CB7-CB3B-660C-22BC95C41832}"/>
                </a:ext>
              </a:extLst>
            </p:cNvPr>
            <p:cNvCxnSpPr/>
            <p:nvPr/>
          </p:nvCxnSpPr>
          <p:spPr bwMode="auto">
            <a:xfrm>
              <a:off x="9152581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D6E3C1E-9269-A5A4-C8E0-603A4330748E}"/>
                </a:ext>
              </a:extLst>
            </p:cNvPr>
            <p:cNvCxnSpPr/>
            <p:nvPr/>
          </p:nvCxnSpPr>
          <p:spPr bwMode="auto">
            <a:xfrm>
              <a:off x="9031137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B36AFD14-6764-280D-90B9-F3205168E006}"/>
                </a:ext>
              </a:extLst>
            </p:cNvPr>
            <p:cNvCxnSpPr/>
            <p:nvPr/>
          </p:nvCxnSpPr>
          <p:spPr bwMode="auto">
            <a:xfrm>
              <a:off x="8969225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1006C0-D90D-5A15-117E-4435DC7C2E45}"/>
                </a:ext>
              </a:extLst>
            </p:cNvPr>
            <p:cNvCxnSpPr/>
            <p:nvPr/>
          </p:nvCxnSpPr>
          <p:spPr bwMode="auto">
            <a:xfrm>
              <a:off x="8907312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D8B27AA8-E054-D2C8-1960-91B79FA38D61}"/>
                </a:ext>
              </a:extLst>
            </p:cNvPr>
            <p:cNvCxnSpPr/>
            <p:nvPr/>
          </p:nvCxnSpPr>
          <p:spPr bwMode="auto">
            <a:xfrm>
              <a:off x="8866831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3ECFD4C7-C151-A815-B7C2-D9B11345B70C}"/>
                </a:ext>
              </a:extLst>
            </p:cNvPr>
            <p:cNvCxnSpPr/>
            <p:nvPr/>
          </p:nvCxnSpPr>
          <p:spPr bwMode="auto">
            <a:xfrm>
              <a:off x="8696565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7BAE41E5-5F24-8FF0-C9EF-02D543A61A43}"/>
                </a:ext>
              </a:extLst>
            </p:cNvPr>
            <p:cNvCxnSpPr/>
            <p:nvPr/>
          </p:nvCxnSpPr>
          <p:spPr bwMode="auto">
            <a:xfrm>
              <a:off x="8641796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68213149-FBCA-CE51-291C-D465FDA370DD}"/>
                </a:ext>
              </a:extLst>
            </p:cNvPr>
            <p:cNvCxnSpPr/>
            <p:nvPr/>
          </p:nvCxnSpPr>
          <p:spPr bwMode="auto">
            <a:xfrm>
              <a:off x="8608351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F9F4D8F-89AE-9DD5-89B1-70435E0164EA}"/>
                </a:ext>
              </a:extLst>
            </p:cNvPr>
            <p:cNvCxnSpPr/>
            <p:nvPr/>
          </p:nvCxnSpPr>
          <p:spPr bwMode="auto">
            <a:xfrm>
              <a:off x="8567870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E36EFFD-F9AB-2D3E-F7FD-A315E4167241}"/>
                </a:ext>
              </a:extLst>
            </p:cNvPr>
            <p:cNvCxnSpPr/>
            <p:nvPr/>
          </p:nvCxnSpPr>
          <p:spPr bwMode="auto">
            <a:xfrm>
              <a:off x="8546439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BC31820-A50C-B4CE-6231-97B4CE175632}"/>
                </a:ext>
              </a:extLst>
            </p:cNvPr>
            <p:cNvCxnSpPr/>
            <p:nvPr/>
          </p:nvCxnSpPr>
          <p:spPr bwMode="auto">
            <a:xfrm>
              <a:off x="8520246" y="23717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94B1E72F-1356-2B5D-7EE8-40CBD6CA5CAE}"/>
                </a:ext>
              </a:extLst>
            </p:cNvPr>
            <p:cNvCxnSpPr/>
            <p:nvPr/>
          </p:nvCxnSpPr>
          <p:spPr bwMode="auto">
            <a:xfrm>
              <a:off x="8520246" y="233600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EDACA133-7D52-28AE-7FDA-CDE1D0EA3903}"/>
                </a:ext>
              </a:extLst>
            </p:cNvPr>
            <p:cNvCxnSpPr/>
            <p:nvPr/>
          </p:nvCxnSpPr>
          <p:spPr bwMode="auto">
            <a:xfrm>
              <a:off x="8489290" y="233600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E09103BC-DFE2-CE62-E28D-62B1C87047B9}"/>
                </a:ext>
              </a:extLst>
            </p:cNvPr>
            <p:cNvCxnSpPr/>
            <p:nvPr/>
          </p:nvCxnSpPr>
          <p:spPr bwMode="auto">
            <a:xfrm>
              <a:off x="8420233" y="233600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21057632-752D-C332-DE0D-D85E1817E3FB}"/>
                </a:ext>
              </a:extLst>
            </p:cNvPr>
            <p:cNvCxnSpPr/>
            <p:nvPr/>
          </p:nvCxnSpPr>
          <p:spPr bwMode="auto">
            <a:xfrm>
              <a:off x="8256916" y="233600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6930AF9A-E683-73A2-0429-D51F8097F409}"/>
                </a:ext>
              </a:extLst>
            </p:cNvPr>
            <p:cNvCxnSpPr/>
            <p:nvPr/>
          </p:nvCxnSpPr>
          <p:spPr bwMode="auto">
            <a:xfrm>
              <a:off x="8221198" y="233600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E7B62123-B4BA-5429-9E8A-D84E2FAE7538}"/>
                </a:ext>
              </a:extLst>
            </p:cNvPr>
            <p:cNvCxnSpPr/>
            <p:nvPr/>
          </p:nvCxnSpPr>
          <p:spPr bwMode="auto">
            <a:xfrm>
              <a:off x="8168811" y="233600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B846403A-E376-BB56-BC39-3DF0A50256A2}"/>
                </a:ext>
              </a:extLst>
            </p:cNvPr>
            <p:cNvCxnSpPr/>
            <p:nvPr/>
          </p:nvCxnSpPr>
          <p:spPr bwMode="auto">
            <a:xfrm>
              <a:off x="8137854" y="233600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A6C234B-D602-88EF-15CA-E1D2D589B94A}"/>
                </a:ext>
              </a:extLst>
            </p:cNvPr>
            <p:cNvCxnSpPr/>
            <p:nvPr/>
          </p:nvCxnSpPr>
          <p:spPr bwMode="auto">
            <a:xfrm>
              <a:off x="8078323" y="2231231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7BBFC7ED-81D7-9EBD-82D8-789CE33EF50B}"/>
                </a:ext>
              </a:extLst>
            </p:cNvPr>
            <p:cNvCxnSpPr/>
            <p:nvPr/>
          </p:nvCxnSpPr>
          <p:spPr bwMode="auto">
            <a:xfrm>
              <a:off x="8004504" y="2231231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D437E97C-8A80-EA4A-5D9A-6808836528FE}"/>
                </a:ext>
              </a:extLst>
            </p:cNvPr>
            <p:cNvCxnSpPr/>
            <p:nvPr/>
          </p:nvCxnSpPr>
          <p:spPr bwMode="auto">
            <a:xfrm>
              <a:off x="7983073" y="2231231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0A51027-F5BF-2870-B07A-34596DF6B266}"/>
                </a:ext>
              </a:extLst>
            </p:cNvPr>
            <p:cNvCxnSpPr/>
            <p:nvPr/>
          </p:nvCxnSpPr>
          <p:spPr bwMode="auto">
            <a:xfrm>
              <a:off x="7947354" y="2231231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8A56F068-6A39-CCAB-D7CF-DEFC8AF3F439}"/>
                </a:ext>
              </a:extLst>
            </p:cNvPr>
            <p:cNvCxnSpPr/>
            <p:nvPr/>
          </p:nvCxnSpPr>
          <p:spPr bwMode="auto">
            <a:xfrm>
              <a:off x="7864011" y="2204242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46914C05-030A-C337-38FA-99B317BA92FD}"/>
                </a:ext>
              </a:extLst>
            </p:cNvPr>
            <p:cNvCxnSpPr/>
            <p:nvPr/>
          </p:nvCxnSpPr>
          <p:spPr bwMode="auto">
            <a:xfrm>
              <a:off x="7837817" y="2204242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3A1849B3-0E88-D57A-998E-B862F487E7D1}"/>
                </a:ext>
              </a:extLst>
            </p:cNvPr>
            <p:cNvCxnSpPr/>
            <p:nvPr/>
          </p:nvCxnSpPr>
          <p:spPr bwMode="auto">
            <a:xfrm>
              <a:off x="6611473" y="199279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660C3DAF-5CA4-0076-CE5B-6822FFFA5EC2}"/>
                </a:ext>
              </a:extLst>
            </p:cNvPr>
            <p:cNvCxnSpPr/>
            <p:nvPr/>
          </p:nvCxnSpPr>
          <p:spPr bwMode="auto">
            <a:xfrm>
              <a:off x="6466217" y="196422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D64A91D8-FEC4-6001-2910-2ED1DA3A4FA2}"/>
                </a:ext>
              </a:extLst>
            </p:cNvPr>
            <p:cNvCxnSpPr/>
            <p:nvPr/>
          </p:nvCxnSpPr>
          <p:spPr bwMode="auto">
            <a:xfrm>
              <a:off x="6411448" y="1925809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1" name="Freeform: Shape 250">
            <a:extLst>
              <a:ext uri="{FF2B5EF4-FFF2-40B4-BE49-F238E27FC236}">
                <a16:creationId xmlns:a16="http://schemas.microsoft.com/office/drawing/2014/main" id="{74DC80C0-2EAA-B9E2-9531-6E303462D145}"/>
              </a:ext>
            </a:extLst>
          </p:cNvPr>
          <p:cNvSpPr/>
          <p:nvPr/>
        </p:nvSpPr>
        <p:spPr bwMode="auto">
          <a:xfrm>
            <a:off x="6317226" y="1830138"/>
            <a:ext cx="5108205" cy="1609772"/>
          </a:xfrm>
          <a:custGeom>
            <a:avLst/>
            <a:gdLst>
              <a:gd name="connsiteX0" fmla="*/ 4594225 w 4594225"/>
              <a:gd name="connsiteY0" fmla="*/ 1447800 h 1447800"/>
              <a:gd name="connsiteX1" fmla="*/ 4111625 w 4594225"/>
              <a:gd name="connsiteY1" fmla="*/ 1447800 h 1447800"/>
              <a:gd name="connsiteX2" fmla="*/ 4111625 w 4594225"/>
              <a:gd name="connsiteY2" fmla="*/ 1216025 h 1447800"/>
              <a:gd name="connsiteX3" fmla="*/ 3829050 w 4594225"/>
              <a:gd name="connsiteY3" fmla="*/ 1216025 h 1447800"/>
              <a:gd name="connsiteX4" fmla="*/ 3829050 w 4594225"/>
              <a:gd name="connsiteY4" fmla="*/ 1095375 h 1447800"/>
              <a:gd name="connsiteX5" fmla="*/ 2854325 w 4594225"/>
              <a:gd name="connsiteY5" fmla="*/ 1095375 h 1447800"/>
              <a:gd name="connsiteX6" fmla="*/ 2854325 w 4594225"/>
              <a:gd name="connsiteY6" fmla="*/ 1028700 h 1447800"/>
              <a:gd name="connsiteX7" fmla="*/ 2581275 w 4594225"/>
              <a:gd name="connsiteY7" fmla="*/ 1028700 h 1447800"/>
              <a:gd name="connsiteX8" fmla="*/ 2581275 w 4594225"/>
              <a:gd name="connsiteY8" fmla="*/ 977900 h 1447800"/>
              <a:gd name="connsiteX9" fmla="*/ 2559050 w 4594225"/>
              <a:gd name="connsiteY9" fmla="*/ 977900 h 1447800"/>
              <a:gd name="connsiteX10" fmla="*/ 2559050 w 4594225"/>
              <a:gd name="connsiteY10" fmla="*/ 927100 h 1447800"/>
              <a:gd name="connsiteX11" fmla="*/ 2317750 w 4594225"/>
              <a:gd name="connsiteY11" fmla="*/ 927100 h 1447800"/>
              <a:gd name="connsiteX12" fmla="*/ 2317750 w 4594225"/>
              <a:gd name="connsiteY12" fmla="*/ 879475 h 1447800"/>
              <a:gd name="connsiteX13" fmla="*/ 2178050 w 4594225"/>
              <a:gd name="connsiteY13" fmla="*/ 879475 h 1447800"/>
              <a:gd name="connsiteX14" fmla="*/ 2178050 w 4594225"/>
              <a:gd name="connsiteY14" fmla="*/ 850900 h 1447800"/>
              <a:gd name="connsiteX15" fmla="*/ 2146300 w 4594225"/>
              <a:gd name="connsiteY15" fmla="*/ 850900 h 1447800"/>
              <a:gd name="connsiteX16" fmla="*/ 2146300 w 4594225"/>
              <a:gd name="connsiteY16" fmla="*/ 806450 h 1447800"/>
              <a:gd name="connsiteX17" fmla="*/ 2047875 w 4594225"/>
              <a:gd name="connsiteY17" fmla="*/ 806450 h 1447800"/>
              <a:gd name="connsiteX18" fmla="*/ 2047875 w 4594225"/>
              <a:gd name="connsiteY18" fmla="*/ 777875 h 1447800"/>
              <a:gd name="connsiteX19" fmla="*/ 2009775 w 4594225"/>
              <a:gd name="connsiteY19" fmla="*/ 777875 h 1447800"/>
              <a:gd name="connsiteX20" fmla="*/ 2009775 w 4594225"/>
              <a:gd name="connsiteY20" fmla="*/ 742950 h 1447800"/>
              <a:gd name="connsiteX21" fmla="*/ 1943100 w 4594225"/>
              <a:gd name="connsiteY21" fmla="*/ 742950 h 1447800"/>
              <a:gd name="connsiteX22" fmla="*/ 1943100 w 4594225"/>
              <a:gd name="connsiteY22" fmla="*/ 714375 h 1447800"/>
              <a:gd name="connsiteX23" fmla="*/ 1797050 w 4594225"/>
              <a:gd name="connsiteY23" fmla="*/ 714375 h 1447800"/>
              <a:gd name="connsiteX24" fmla="*/ 1797050 w 4594225"/>
              <a:gd name="connsiteY24" fmla="*/ 647700 h 1447800"/>
              <a:gd name="connsiteX25" fmla="*/ 1778000 w 4594225"/>
              <a:gd name="connsiteY25" fmla="*/ 647700 h 1447800"/>
              <a:gd name="connsiteX26" fmla="*/ 1778000 w 4594225"/>
              <a:gd name="connsiteY26" fmla="*/ 612775 h 1447800"/>
              <a:gd name="connsiteX27" fmla="*/ 1724025 w 4594225"/>
              <a:gd name="connsiteY27" fmla="*/ 612775 h 1447800"/>
              <a:gd name="connsiteX28" fmla="*/ 1724025 w 4594225"/>
              <a:gd name="connsiteY28" fmla="*/ 584200 h 1447800"/>
              <a:gd name="connsiteX29" fmla="*/ 1584325 w 4594225"/>
              <a:gd name="connsiteY29" fmla="*/ 584200 h 1447800"/>
              <a:gd name="connsiteX30" fmla="*/ 1584325 w 4594225"/>
              <a:gd name="connsiteY30" fmla="*/ 561975 h 1447800"/>
              <a:gd name="connsiteX31" fmla="*/ 1562100 w 4594225"/>
              <a:gd name="connsiteY31" fmla="*/ 561975 h 1447800"/>
              <a:gd name="connsiteX32" fmla="*/ 1562100 w 4594225"/>
              <a:gd name="connsiteY32" fmla="*/ 539750 h 1447800"/>
              <a:gd name="connsiteX33" fmla="*/ 1527175 w 4594225"/>
              <a:gd name="connsiteY33" fmla="*/ 539750 h 1447800"/>
              <a:gd name="connsiteX34" fmla="*/ 1514475 w 4594225"/>
              <a:gd name="connsiteY34" fmla="*/ 539750 h 1447800"/>
              <a:gd name="connsiteX35" fmla="*/ 1514475 w 4594225"/>
              <a:gd name="connsiteY35" fmla="*/ 476250 h 1447800"/>
              <a:gd name="connsiteX36" fmla="*/ 1447800 w 4594225"/>
              <a:gd name="connsiteY36" fmla="*/ 476250 h 1447800"/>
              <a:gd name="connsiteX37" fmla="*/ 1447800 w 4594225"/>
              <a:gd name="connsiteY37" fmla="*/ 463550 h 1447800"/>
              <a:gd name="connsiteX38" fmla="*/ 1327150 w 4594225"/>
              <a:gd name="connsiteY38" fmla="*/ 463550 h 1447800"/>
              <a:gd name="connsiteX39" fmla="*/ 1327150 w 4594225"/>
              <a:gd name="connsiteY39" fmla="*/ 428625 h 1447800"/>
              <a:gd name="connsiteX40" fmla="*/ 1235075 w 4594225"/>
              <a:gd name="connsiteY40" fmla="*/ 428625 h 1447800"/>
              <a:gd name="connsiteX41" fmla="*/ 1235075 w 4594225"/>
              <a:gd name="connsiteY41" fmla="*/ 409575 h 1447800"/>
              <a:gd name="connsiteX42" fmla="*/ 1168400 w 4594225"/>
              <a:gd name="connsiteY42" fmla="*/ 409575 h 1447800"/>
              <a:gd name="connsiteX43" fmla="*/ 1168400 w 4594225"/>
              <a:gd name="connsiteY43" fmla="*/ 374650 h 1447800"/>
              <a:gd name="connsiteX44" fmla="*/ 1063625 w 4594225"/>
              <a:gd name="connsiteY44" fmla="*/ 374650 h 1447800"/>
              <a:gd name="connsiteX45" fmla="*/ 1063625 w 4594225"/>
              <a:gd name="connsiteY45" fmla="*/ 352425 h 1447800"/>
              <a:gd name="connsiteX46" fmla="*/ 1012825 w 4594225"/>
              <a:gd name="connsiteY46" fmla="*/ 352425 h 1447800"/>
              <a:gd name="connsiteX47" fmla="*/ 1012825 w 4594225"/>
              <a:gd name="connsiteY47" fmla="*/ 327025 h 1447800"/>
              <a:gd name="connsiteX48" fmla="*/ 844550 w 4594225"/>
              <a:gd name="connsiteY48" fmla="*/ 327025 h 1447800"/>
              <a:gd name="connsiteX49" fmla="*/ 844550 w 4594225"/>
              <a:gd name="connsiteY49" fmla="*/ 307975 h 1447800"/>
              <a:gd name="connsiteX50" fmla="*/ 812800 w 4594225"/>
              <a:gd name="connsiteY50" fmla="*/ 307975 h 1447800"/>
              <a:gd name="connsiteX51" fmla="*/ 812800 w 4594225"/>
              <a:gd name="connsiteY51" fmla="*/ 279400 h 1447800"/>
              <a:gd name="connsiteX52" fmla="*/ 762000 w 4594225"/>
              <a:gd name="connsiteY52" fmla="*/ 279400 h 1447800"/>
              <a:gd name="connsiteX53" fmla="*/ 762000 w 4594225"/>
              <a:gd name="connsiteY53" fmla="*/ 231775 h 1447800"/>
              <a:gd name="connsiteX54" fmla="*/ 628650 w 4594225"/>
              <a:gd name="connsiteY54" fmla="*/ 231775 h 1447800"/>
              <a:gd name="connsiteX55" fmla="*/ 628650 w 4594225"/>
              <a:gd name="connsiteY55" fmla="*/ 206375 h 1447800"/>
              <a:gd name="connsiteX56" fmla="*/ 609600 w 4594225"/>
              <a:gd name="connsiteY56" fmla="*/ 206375 h 1447800"/>
              <a:gd name="connsiteX57" fmla="*/ 609600 w 4594225"/>
              <a:gd name="connsiteY57" fmla="*/ 158750 h 1447800"/>
              <a:gd name="connsiteX58" fmla="*/ 536575 w 4594225"/>
              <a:gd name="connsiteY58" fmla="*/ 158750 h 1447800"/>
              <a:gd name="connsiteX59" fmla="*/ 536575 w 4594225"/>
              <a:gd name="connsiteY59" fmla="*/ 107950 h 1447800"/>
              <a:gd name="connsiteX60" fmla="*/ 473075 w 4594225"/>
              <a:gd name="connsiteY60" fmla="*/ 107950 h 1447800"/>
              <a:gd name="connsiteX61" fmla="*/ 473075 w 4594225"/>
              <a:gd name="connsiteY61" fmla="*/ 88900 h 1447800"/>
              <a:gd name="connsiteX62" fmla="*/ 393700 w 4594225"/>
              <a:gd name="connsiteY62" fmla="*/ 88900 h 1447800"/>
              <a:gd name="connsiteX63" fmla="*/ 393700 w 4594225"/>
              <a:gd name="connsiteY63" fmla="*/ 66675 h 1447800"/>
              <a:gd name="connsiteX64" fmla="*/ 371475 w 4594225"/>
              <a:gd name="connsiteY64" fmla="*/ 66675 h 1447800"/>
              <a:gd name="connsiteX65" fmla="*/ 371475 w 4594225"/>
              <a:gd name="connsiteY65" fmla="*/ 34925 h 1447800"/>
              <a:gd name="connsiteX66" fmla="*/ 320675 w 4594225"/>
              <a:gd name="connsiteY66" fmla="*/ 34925 h 1447800"/>
              <a:gd name="connsiteX67" fmla="*/ 320675 w 4594225"/>
              <a:gd name="connsiteY67" fmla="*/ 0 h 1447800"/>
              <a:gd name="connsiteX68" fmla="*/ 0 w 4594225"/>
              <a:gd name="connsiteY68" fmla="*/ 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4594225" h="1447800">
                <a:moveTo>
                  <a:pt x="4594225" y="1447800"/>
                </a:moveTo>
                <a:lnTo>
                  <a:pt x="4111625" y="1447800"/>
                </a:lnTo>
                <a:lnTo>
                  <a:pt x="4111625" y="1216025"/>
                </a:lnTo>
                <a:lnTo>
                  <a:pt x="3829050" y="1216025"/>
                </a:lnTo>
                <a:lnTo>
                  <a:pt x="3829050" y="1095375"/>
                </a:lnTo>
                <a:lnTo>
                  <a:pt x="2854325" y="1095375"/>
                </a:lnTo>
                <a:lnTo>
                  <a:pt x="2854325" y="1028700"/>
                </a:lnTo>
                <a:lnTo>
                  <a:pt x="2581275" y="1028700"/>
                </a:lnTo>
                <a:lnTo>
                  <a:pt x="2581275" y="977900"/>
                </a:lnTo>
                <a:lnTo>
                  <a:pt x="2559050" y="977900"/>
                </a:lnTo>
                <a:lnTo>
                  <a:pt x="2559050" y="927100"/>
                </a:lnTo>
                <a:lnTo>
                  <a:pt x="2317750" y="927100"/>
                </a:lnTo>
                <a:lnTo>
                  <a:pt x="2317750" y="879475"/>
                </a:lnTo>
                <a:lnTo>
                  <a:pt x="2178050" y="879475"/>
                </a:lnTo>
                <a:lnTo>
                  <a:pt x="2178050" y="850900"/>
                </a:lnTo>
                <a:lnTo>
                  <a:pt x="2146300" y="850900"/>
                </a:lnTo>
                <a:lnTo>
                  <a:pt x="2146300" y="806450"/>
                </a:lnTo>
                <a:lnTo>
                  <a:pt x="2047875" y="806450"/>
                </a:lnTo>
                <a:lnTo>
                  <a:pt x="2047875" y="777875"/>
                </a:lnTo>
                <a:lnTo>
                  <a:pt x="2009775" y="777875"/>
                </a:lnTo>
                <a:lnTo>
                  <a:pt x="2009775" y="742950"/>
                </a:lnTo>
                <a:lnTo>
                  <a:pt x="1943100" y="742950"/>
                </a:lnTo>
                <a:lnTo>
                  <a:pt x="1943100" y="714375"/>
                </a:lnTo>
                <a:lnTo>
                  <a:pt x="1797050" y="714375"/>
                </a:lnTo>
                <a:lnTo>
                  <a:pt x="1797050" y="647700"/>
                </a:lnTo>
                <a:lnTo>
                  <a:pt x="1778000" y="647700"/>
                </a:lnTo>
                <a:lnTo>
                  <a:pt x="1778000" y="612775"/>
                </a:lnTo>
                <a:lnTo>
                  <a:pt x="1724025" y="612775"/>
                </a:lnTo>
                <a:lnTo>
                  <a:pt x="1724025" y="584200"/>
                </a:lnTo>
                <a:lnTo>
                  <a:pt x="1584325" y="584200"/>
                </a:lnTo>
                <a:lnTo>
                  <a:pt x="1584325" y="561975"/>
                </a:lnTo>
                <a:lnTo>
                  <a:pt x="1562100" y="561975"/>
                </a:lnTo>
                <a:lnTo>
                  <a:pt x="1562100" y="539750"/>
                </a:lnTo>
                <a:lnTo>
                  <a:pt x="1527175" y="539750"/>
                </a:lnTo>
                <a:lnTo>
                  <a:pt x="1514475" y="539750"/>
                </a:lnTo>
                <a:lnTo>
                  <a:pt x="1514475" y="476250"/>
                </a:lnTo>
                <a:lnTo>
                  <a:pt x="1447800" y="476250"/>
                </a:lnTo>
                <a:lnTo>
                  <a:pt x="1447800" y="463550"/>
                </a:lnTo>
                <a:lnTo>
                  <a:pt x="1327150" y="463550"/>
                </a:lnTo>
                <a:lnTo>
                  <a:pt x="1327150" y="428625"/>
                </a:lnTo>
                <a:lnTo>
                  <a:pt x="1235075" y="428625"/>
                </a:lnTo>
                <a:lnTo>
                  <a:pt x="1235075" y="409575"/>
                </a:lnTo>
                <a:lnTo>
                  <a:pt x="1168400" y="409575"/>
                </a:lnTo>
                <a:lnTo>
                  <a:pt x="1168400" y="374650"/>
                </a:lnTo>
                <a:lnTo>
                  <a:pt x="1063625" y="374650"/>
                </a:lnTo>
                <a:lnTo>
                  <a:pt x="1063625" y="352425"/>
                </a:lnTo>
                <a:lnTo>
                  <a:pt x="1012825" y="352425"/>
                </a:lnTo>
                <a:lnTo>
                  <a:pt x="1012825" y="327025"/>
                </a:lnTo>
                <a:lnTo>
                  <a:pt x="844550" y="327025"/>
                </a:lnTo>
                <a:lnTo>
                  <a:pt x="844550" y="307975"/>
                </a:lnTo>
                <a:lnTo>
                  <a:pt x="812800" y="307975"/>
                </a:lnTo>
                <a:lnTo>
                  <a:pt x="812800" y="279400"/>
                </a:lnTo>
                <a:lnTo>
                  <a:pt x="762000" y="279400"/>
                </a:lnTo>
                <a:lnTo>
                  <a:pt x="762000" y="231775"/>
                </a:lnTo>
                <a:lnTo>
                  <a:pt x="628650" y="231775"/>
                </a:lnTo>
                <a:lnTo>
                  <a:pt x="628650" y="206375"/>
                </a:lnTo>
                <a:lnTo>
                  <a:pt x="609600" y="206375"/>
                </a:lnTo>
                <a:lnTo>
                  <a:pt x="609600" y="158750"/>
                </a:lnTo>
                <a:lnTo>
                  <a:pt x="536575" y="158750"/>
                </a:lnTo>
                <a:lnTo>
                  <a:pt x="536575" y="107950"/>
                </a:lnTo>
                <a:lnTo>
                  <a:pt x="473075" y="107950"/>
                </a:lnTo>
                <a:lnTo>
                  <a:pt x="473075" y="88900"/>
                </a:lnTo>
                <a:lnTo>
                  <a:pt x="393700" y="88900"/>
                </a:lnTo>
                <a:lnTo>
                  <a:pt x="393700" y="66675"/>
                </a:lnTo>
                <a:lnTo>
                  <a:pt x="371475" y="66675"/>
                </a:lnTo>
                <a:lnTo>
                  <a:pt x="371475" y="34925"/>
                </a:lnTo>
                <a:lnTo>
                  <a:pt x="320675" y="34925"/>
                </a:lnTo>
                <a:lnTo>
                  <a:pt x="3206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ea typeface="+mn-ea"/>
              <a:cs typeface="Poppins Medium" pitchFamily="2" charset="77"/>
            </a:endParaRP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5DBF0A76-2891-1924-AF35-8E3EA8F43E76}"/>
              </a:ext>
            </a:extLst>
          </p:cNvPr>
          <p:cNvGrpSpPr/>
          <p:nvPr/>
        </p:nvGrpSpPr>
        <p:grpSpPr>
          <a:xfrm>
            <a:off x="6327816" y="1775576"/>
            <a:ext cx="5055517" cy="1710227"/>
            <a:chOff x="6435725" y="1970228"/>
            <a:chExt cx="4546839" cy="1538147"/>
          </a:xfrm>
        </p:grpSpPr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E1ADA19F-C8C8-8B20-8ADD-7D2E54CBDE28}"/>
                </a:ext>
              </a:extLst>
            </p:cNvPr>
            <p:cNvCxnSpPr/>
            <p:nvPr/>
          </p:nvCxnSpPr>
          <p:spPr bwMode="auto">
            <a:xfrm>
              <a:off x="6833723" y="2068653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DE345C0E-63A8-B18E-9FD4-B2208863781A}"/>
                </a:ext>
              </a:extLst>
            </p:cNvPr>
            <p:cNvCxnSpPr/>
            <p:nvPr/>
          </p:nvCxnSpPr>
          <p:spPr bwMode="auto">
            <a:xfrm>
              <a:off x="6435725" y="1970228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8CD25DD0-E545-D297-AC43-D3DC6E58B3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65950" y="2090878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A3BF7A9-C3ED-1967-1D1E-944F176952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04335" y="2216431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52A25F73-561A-01F4-46B1-9910D4399E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72610" y="229580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A864B100-3584-4468-7B5F-FD07D14361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04435" y="2454837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90741224-E7AD-44D4-8466-F83BAB28E9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15560" y="2563349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0824E28E-04C4-2562-8DB3-777C108753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53660" y="2563349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8C129D1D-FE0F-C839-05F5-10528A6210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91760" y="2563349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07818BD2-CDE6-6F55-6F69-A29DBEA13A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23510" y="2563349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9F8657B8-43AE-E416-706F-7928BA8EA5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71110" y="2522074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593EDDC1-BE77-E1BA-67B1-4A6A638EA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64785" y="25939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0A7E977E-AE6F-1B9E-F1CA-86EFDF52DD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02885" y="2604624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992538BD-BF88-4EC3-831D-DABF559E8B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47258" y="269875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5DA0862-9918-FEDE-FD29-B5D47F2C73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1073" y="272415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4FDB80CF-81DD-E9BC-5735-F938113D0F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85848" y="279400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8279D65E-970C-5B64-917D-BA434B54F9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23948" y="279400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86380BEF-0E10-AB68-9F6D-5CC1E19830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55698" y="279400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019BCAD6-739A-6484-5FC6-A0B7EC6088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01628" y="28670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6734DA93-C937-58A2-3FB6-6DBA410B4A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47678" y="28670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92598C3E-49A3-B18A-F5D5-4374778436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07812" y="29051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0FE971D1-5B2A-FCDF-2A03-51A63AF538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31097" y="29051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898816AA-CEE1-A582-681A-E9E228DB25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75547" y="29051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1071AC2D-F8DE-ED23-C684-4BEA830475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5234" y="29051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70A31A51-E5CD-D29D-49AA-6AA96A2925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8734" y="29051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ADAA3544-05F0-F875-3F66-40A4559EB5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93034" y="300990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B833B089-814C-FB6C-41C4-4ACAC74D54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75584" y="300990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0FC650D1-C952-E914-7601-34FF623626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07334" y="300990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84CAC9B8-6B7C-EFBF-356E-8E3FC79033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39084" y="3009900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6638D87E-7223-D77C-C548-E6A1EBC051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13709" y="30765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F3E9DFEB-3C29-6899-02BD-5C6CD40F46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39109" y="30765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3F9A3A7D-1557-0B78-A3A9-EE779B97BB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78809" y="30765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6466547B-8894-BB63-D507-E0B22AFB61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23412" y="30765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35E0FF35-65D3-ED3E-64D9-D1158990BE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26612" y="30765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C7E20898-B298-E9AC-42A1-46D986774A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67912" y="30765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3B872A8A-6ADA-6D6C-0B90-320657DE3B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40937" y="30765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5BF90689-7C01-7773-4936-18E20D6821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36439" y="307657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C457DF9D-18FC-CCD7-B3CF-6B8450FA4E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65014" y="319837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4C58149B-6C18-1D93-3E6D-38B5F5FEC9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12639" y="319837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36AEB31B-4418-AF57-BFA6-A4173B91F2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66614" y="319837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BD63EE43-8AB4-B99F-0094-595EFB1A33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06314" y="3198376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898DBAD3-E77A-7298-698C-1920D54C91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779364" y="34258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F76BC189-3C32-005D-0223-9DE217F4C7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42864" y="34258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564D76E1-8A62-553D-D5BC-AF5E8E6BDF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60339" y="34258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EE0D1B9C-A925-81E6-2D75-8151A476B9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982564" y="3425825"/>
              <a:ext cx="0" cy="8255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82319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A0732-5EB8-B94E-E62F-7BDE74B0C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43C74-5AD7-B42E-007F-3E54858F9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2368" y="4267722"/>
            <a:ext cx="5698553" cy="169613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/>
              <a:t>Neurologic/psychiatric events were significantly higher with blinatumomab vs chemotherapy group (24% vs 5%; </a:t>
            </a:r>
            <a:r>
              <a:rPr lang="en-US" sz="1600" i="1" dirty="0"/>
              <a:t>P</a:t>
            </a:r>
            <a:r>
              <a:rPr lang="en-US" sz="1600" dirty="0"/>
              <a:t> &lt;.001)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17 deaths in blinatumomab group; nonrelapse deaths (n = 9) were mostly due to infection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40 deaths in chemotherapy group; nonrelapse deaths (n = 7) were also mainly due to infection with 2 of unknown cause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E1A49-4BAA-63C7-F2CE-07D88FBA9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ECOG-ACRIN E1910</a:t>
            </a:r>
            <a:r>
              <a:rPr lang="en-US" dirty="0"/>
              <a:t>: Safety During Consolidation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34A2D1-DC16-76BE-8961-6A24308AE3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Litzow. NEJM. 2024;391:320.</a:t>
            </a:r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15D9738D-FD37-F5EC-7714-C61218DE37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056788"/>
              </p:ext>
            </p:extLst>
          </p:nvPr>
        </p:nvGraphicFramePr>
        <p:xfrm>
          <a:off x="231078" y="1333499"/>
          <a:ext cx="5698555" cy="4694144"/>
        </p:xfrm>
        <a:graphic>
          <a:graphicData uri="http://schemas.openxmlformats.org/drawingml/2006/table">
            <a:tbl>
              <a:tblPr/>
              <a:tblGrid>
                <a:gridCol w="2099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772">
                  <a:extLst>
                    <a:ext uri="{9D8B030D-6E8A-4147-A177-3AD203B41FA5}">
                      <a16:colId xmlns:a16="http://schemas.microsoft.com/office/drawing/2014/main" val="2214119101"/>
                    </a:ext>
                  </a:extLst>
                </a:gridCol>
                <a:gridCol w="899772">
                  <a:extLst>
                    <a:ext uri="{9D8B030D-6E8A-4147-A177-3AD203B41FA5}">
                      <a16:colId xmlns:a16="http://schemas.microsoft.com/office/drawing/2014/main" val="2975874456"/>
                    </a:ext>
                  </a:extLst>
                </a:gridCol>
                <a:gridCol w="899772">
                  <a:extLst>
                    <a:ext uri="{9D8B030D-6E8A-4147-A177-3AD203B41FA5}">
                      <a16:colId xmlns:a16="http://schemas.microsoft.com/office/drawing/2014/main" val="1818387461"/>
                    </a:ext>
                  </a:extLst>
                </a:gridCol>
              </a:tblGrid>
              <a:tr h="37485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 TRAE,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Blinatumomab + Chemotherapy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Chemotherapy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1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 3</a:t>
                      </a:r>
                    </a:p>
                  </a:txBody>
                  <a:tcPr marL="121699" marR="121699" marT="45728" marB="45728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 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 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 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942613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Anemia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 1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Leukopenia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81414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233919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Lymphopenia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340550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Thrombocytopenia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842408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Febrile neutropenia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53012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Sepsis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462482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Hyperglycemia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74065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Fatigue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472181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ALT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822152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AST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74305"/>
                  </a:ext>
                </a:extLst>
              </a:tr>
              <a:tr h="156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Hypertrigyceridemia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268833"/>
                  </a:ext>
                </a:extLst>
              </a:tr>
            </a:tbl>
          </a:graphicData>
        </a:graphic>
      </p:graphicFrame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37D84C99-D9BC-D900-DF39-4BFCCC0DAC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031671"/>
              </p:ext>
            </p:extLst>
          </p:nvPr>
        </p:nvGraphicFramePr>
        <p:xfrm>
          <a:off x="6124641" y="1333500"/>
          <a:ext cx="5864922" cy="2865248"/>
        </p:xfrm>
        <a:graphic>
          <a:graphicData uri="http://schemas.openxmlformats.org/drawingml/2006/table">
            <a:tbl>
              <a:tblPr/>
              <a:tblGrid>
                <a:gridCol w="216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163">
                  <a:extLst>
                    <a:ext uri="{9D8B030D-6E8A-4147-A177-3AD203B41FA5}">
                      <a16:colId xmlns:a16="http://schemas.microsoft.com/office/drawing/2014/main" val="2214119101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975874456"/>
                    </a:ext>
                  </a:extLst>
                </a:gridCol>
                <a:gridCol w="926040">
                  <a:extLst>
                    <a:ext uri="{9D8B030D-6E8A-4147-A177-3AD203B41FA5}">
                      <a16:colId xmlns:a16="http://schemas.microsoft.com/office/drawing/2014/main" val="1818387461"/>
                    </a:ext>
                  </a:extLst>
                </a:gridCol>
              </a:tblGrid>
              <a:tr h="23031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 TRAE,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Blinatumomab + Chemotherapy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Chemotherapy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 3</a:t>
                      </a:r>
                    </a:p>
                  </a:txBody>
                  <a:tcPr marL="121699" marR="121699" marT="45728" marB="45728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 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 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 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942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Nausea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237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Vomiting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290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Headache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863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Syncope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897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Catheter related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212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URTI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843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235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4A096-DF2B-05B1-4EC9-F1C062C14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Medical Need for New and Innovative Immune-Targeted Therapies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1597C-95A9-11DE-BCC4-BA694A1E2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dirty="0"/>
              <a:t>Cure rates and survival outcomes for patients with ALL have significantly improved over the past several decades</a:t>
            </a:r>
            <a:r>
              <a:rPr lang="en-US" baseline="30000" dirty="0"/>
              <a:t>1</a:t>
            </a:r>
            <a:r>
              <a:rPr lang="en-US" dirty="0"/>
              <a:t>; however:</a:t>
            </a:r>
          </a:p>
          <a:p>
            <a:pPr lvl="2"/>
            <a:r>
              <a:rPr lang="en-US" dirty="0"/>
              <a:t>Recent improvements have been seen with the addition of blinatumomab to chemotherapy with a </a:t>
            </a:r>
            <a:r>
              <a:rPr lang="en-US" b="1" dirty="0"/>
              <a:t>2-yr OS of ~93%</a:t>
            </a:r>
            <a:r>
              <a:rPr lang="en-US" b="1" baseline="30000" dirty="0"/>
              <a:t>2</a:t>
            </a:r>
          </a:p>
          <a:p>
            <a:r>
              <a:rPr lang="en-US" dirty="0"/>
              <a:t>As more patients develop resistance to current immunotherapies, novel therapies will be needed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84FC5A-F3A0-B790-CB04-90F76A58BA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1. NCCN. Clinical practice guidelines in oncology: ALL. v1.2026. nccn.org. 2. van der Sluis. NEJM. 2023;388:1572.</a:t>
            </a:r>
          </a:p>
        </p:txBody>
      </p:sp>
    </p:spTree>
    <p:extLst>
      <p:ext uri="{BB962C8B-B14F-4D97-AF65-F5344CB8AC3E}">
        <p14:creationId xmlns:p14="http://schemas.microsoft.com/office/powerpoint/2010/main" val="3063965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183ED45-7A3F-F95B-AFC2-E48AC72ED377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306708784"/>
              </p:ext>
            </p:extLst>
          </p:nvPr>
        </p:nvGraphicFramePr>
        <p:xfrm>
          <a:off x="504825" y="1295400"/>
          <a:ext cx="11466513" cy="4795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D2F26CD-231C-2EAF-1F4D-1E148AA52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Blinatumomab Limitations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D05025-34F3-AFDC-96E0-84EDC93AADD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28800" y="6091239"/>
            <a:ext cx="8290559" cy="588974"/>
          </a:xfrm>
        </p:spPr>
        <p:txBody>
          <a:bodyPr/>
          <a:lstStyle/>
          <a:p>
            <a:r>
              <a:rPr lang="en-US" dirty="0"/>
              <a:t>1. Topp. Lancet Oncol. 2015;16:57. 2. Aldoss. Cancer. 2022;128:529. 3. Aldoss. Blood Adv. 2025;9:2159. 4. Blinatumomab PI. </a:t>
            </a:r>
            <a:br>
              <a:rPr lang="en-US" dirty="0"/>
            </a:br>
            <a:r>
              <a:rPr lang="en-US" dirty="0"/>
              <a:t>5. Canichella. J Clin Med. 2025;14:2055.</a:t>
            </a:r>
          </a:p>
        </p:txBody>
      </p:sp>
    </p:spTree>
    <p:extLst>
      <p:ext uri="{BB962C8B-B14F-4D97-AF65-F5344CB8AC3E}">
        <p14:creationId xmlns:p14="http://schemas.microsoft.com/office/powerpoint/2010/main" val="2617936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20CF5-9143-788C-3C81-F0C8AECE3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6075146-5A72-AAE3-C329-6A13CF17B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 Blinatumomab in R/R B-ALL: Efficacy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AAC0F1B-DD40-7CE8-CD34-25F9DF18D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3995482" cy="4754880"/>
          </a:xfrm>
        </p:spPr>
        <p:txBody>
          <a:bodyPr/>
          <a:lstStyle/>
          <a:p>
            <a:r>
              <a:rPr lang="en-US" sz="2000" dirty="0"/>
              <a:t>Multicenter phase Ib trial of SC blinatumomab in patients with R/R B-ALL</a:t>
            </a:r>
          </a:p>
          <a:p>
            <a:pPr lvl="1"/>
            <a:r>
              <a:rPr lang="en-US" dirty="0"/>
              <a:t>Dosing schedule: 250 μg QD for W1C1 and 500 μg TIW thereafter (250/500) or 500 μg QD and 1000 μg TIW (500/1000)</a:t>
            </a:r>
          </a:p>
          <a:p>
            <a:endParaRPr lang="en-US" sz="20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C6537A-F88A-FD06-7C12-243143BCA79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Jabbour. Lancet Haem. 2025;12:E529. Jabbour. EHA 2025. Abstr S112. NCT04521231.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2D88AEB1-24F8-2A0D-2E0A-632739BBF9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236278"/>
              </p:ext>
            </p:extLst>
          </p:nvPr>
        </p:nvGraphicFramePr>
        <p:xfrm>
          <a:off x="4450080" y="1347723"/>
          <a:ext cx="7510842" cy="1737408"/>
        </p:xfrm>
        <a:graphic>
          <a:graphicData uri="http://schemas.openxmlformats.org/drawingml/2006/table">
            <a:tbl>
              <a:tblPr/>
              <a:tblGrid>
                <a:gridCol w="2423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585">
                  <a:extLst>
                    <a:ext uri="{9D8B030D-6E8A-4147-A177-3AD203B41FA5}">
                      <a16:colId xmlns:a16="http://schemas.microsoft.com/office/drawing/2014/main" val="3957576957"/>
                    </a:ext>
                  </a:extLst>
                </a:gridCol>
                <a:gridCol w="1391213">
                  <a:extLst>
                    <a:ext uri="{9D8B030D-6E8A-4147-A177-3AD203B41FA5}">
                      <a16:colId xmlns:a16="http://schemas.microsoft.com/office/drawing/2014/main" val="2565381876"/>
                    </a:ext>
                  </a:extLst>
                </a:gridCol>
              </a:tblGrid>
              <a:tr h="3881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 Within 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 Cycles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n-lt"/>
                        </a:rPr>
                        <a:t>250 μg/500 μg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36)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n-lt"/>
                        </a:rPr>
                        <a:t>500 μg/1000 μg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52)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Total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88)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1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CR/CRh,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MRD &lt;10</a:t>
                      </a:r>
                      <a:r>
                        <a:rPr kumimoji="0" lang="en-US" sz="16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n/N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(75)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24/27 (89)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 (79)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38/41 (93)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 (77)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62/68 (91)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237547"/>
                  </a:ext>
                </a:extLst>
              </a:tr>
              <a:tr h="3881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CR/CRh/CRi,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MRD &lt;10</a:t>
                      </a:r>
                      <a:r>
                        <a:rPr kumimoji="0" lang="en-US" sz="16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n/N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 (89)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29/32 (91)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 (92)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43/48 (90)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 (91)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72/80 (90)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290908"/>
                  </a:ext>
                </a:extLst>
              </a:tr>
            </a:tbl>
          </a:graphicData>
        </a:graphic>
      </p:graphicFrame>
      <p:graphicFrame>
        <p:nvGraphicFramePr>
          <p:cNvPr id="6" name="Group 3">
            <a:extLst>
              <a:ext uri="{FF2B5EF4-FFF2-40B4-BE49-F238E27FC236}">
                <a16:creationId xmlns:a16="http://schemas.microsoft.com/office/drawing/2014/main" id="{1900DB2B-B1E4-A8AD-CF74-8FFE5A0EC4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775524"/>
              </p:ext>
            </p:extLst>
          </p:nvPr>
        </p:nvGraphicFramePr>
        <p:xfrm>
          <a:off x="4450076" y="3297603"/>
          <a:ext cx="7510842" cy="2468928"/>
        </p:xfrm>
        <a:graphic>
          <a:graphicData uri="http://schemas.openxmlformats.org/drawingml/2006/table">
            <a:tbl>
              <a:tblPr/>
              <a:tblGrid>
                <a:gridCol w="4658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2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Subgroup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CR/CRh Rate,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Prior therapy at BL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Blinatumomab (n = 17)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 T-cell therapy (n = 14)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HSCT (n = 25)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Inotuzumab ozogamicin (n = 29)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237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Disease burden at BL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&lt;50% BM blasts (n = 33)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≥50% BM blasts (n = 54)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249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824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E136C-6C78-1AAE-0000-74F28427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2BCD8-4315-2D85-153F-3EDF01F8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SC Blinatumomab in R/R B-ALL: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CD7F7-3F1D-333C-81AD-845200BEC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7844" y="1335088"/>
            <a:ext cx="4293494" cy="4754562"/>
          </a:xfrm>
        </p:spPr>
        <p:txBody>
          <a:bodyPr/>
          <a:lstStyle/>
          <a:p>
            <a:r>
              <a:rPr lang="en-US" dirty="0"/>
              <a:t>Most CRS and neurologic events resolved with dose modifications and/or supportive care (ie, corticosteroids, IV fluids, antipyretics, tocilizumab) not requiring blinatumomab discontinuation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9F8402-C497-7A20-8FB4-8784DBB91A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Jabbour. Lancet Haem. 2025;12:E529. Jabbour. EHA 2025. Abstr S112.</a:t>
            </a:r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C138C9DF-4F95-9447-1878-2987B791D7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8968040"/>
              </p:ext>
            </p:extLst>
          </p:nvPr>
        </p:nvGraphicFramePr>
        <p:xfrm>
          <a:off x="231078" y="1333500"/>
          <a:ext cx="7265094" cy="4511104"/>
        </p:xfrm>
        <a:graphic>
          <a:graphicData uri="http://schemas.openxmlformats.org/drawingml/2006/table">
            <a:tbl>
              <a:tblPr/>
              <a:tblGrid>
                <a:gridCol w="3457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9453">
                  <a:extLst>
                    <a:ext uri="{9D8B030D-6E8A-4147-A177-3AD203B41FA5}">
                      <a16:colId xmlns:a16="http://schemas.microsoft.com/office/drawing/2014/main" val="3957576957"/>
                    </a:ext>
                  </a:extLst>
                </a:gridCol>
              </a:tblGrid>
              <a:tr h="1589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TRAE,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700" b="1" dirty="0">
                          <a:solidFill>
                            <a:schemeClr val="bg2"/>
                          </a:solidFill>
                          <a:latin typeface="+mn-lt"/>
                        </a:rPr>
                        <a:t>250 μg/500 μg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= 36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700" b="1" dirty="0">
                          <a:solidFill>
                            <a:schemeClr val="bg2"/>
                          </a:solidFill>
                          <a:latin typeface="+mn-lt"/>
                        </a:rPr>
                        <a:t>500 μg/1000 μg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= 52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TRAE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3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4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Fatal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Leading to tx interruption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Leading to tx discontinuation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(97)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(47)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(31)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(56)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(0)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(53)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(17)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 (100)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(46)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(21)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(67)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(0)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 (60)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(12)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237547"/>
                  </a:ext>
                </a:extLst>
              </a:tr>
              <a:tr h="2264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Any-grade CRS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7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≥3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7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(83)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(17)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(0)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 (94)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(23)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290908"/>
                  </a:ext>
                </a:extLst>
              </a:tr>
              <a:tr h="2264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Any-grade neurologic event*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7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≥3</a:t>
                      </a:r>
                    </a:p>
                    <a:p>
                      <a:pPr marL="285750" marR="0" lvl="0" indent="-2254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7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(56)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(28)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(77)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(27)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54047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E595BE3-FA90-17A8-B903-82664EAED810}"/>
              </a:ext>
            </a:extLst>
          </p:cNvPr>
          <p:cNvSpPr txBox="1"/>
          <p:nvPr/>
        </p:nvSpPr>
        <p:spPr bwMode="auto">
          <a:xfrm>
            <a:off x="231078" y="5885244"/>
            <a:ext cx="4075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*Including ICANS.</a:t>
            </a:r>
          </a:p>
        </p:txBody>
      </p:sp>
    </p:spTree>
    <p:extLst>
      <p:ext uri="{BB962C8B-B14F-4D97-AF65-F5344CB8AC3E}">
        <p14:creationId xmlns:p14="http://schemas.microsoft.com/office/powerpoint/2010/main" val="2759429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AA681-6358-E69B-D057-74620645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Autologous CAR T-Cell Therapy: Underlying Principles</a:t>
            </a:r>
          </a:p>
        </p:txBody>
      </p:sp>
      <p:sp>
        <p:nvSpPr>
          <p:cNvPr id="54" name="Content Placeholder 53">
            <a:extLst>
              <a:ext uri="{FF2B5EF4-FFF2-40B4-BE49-F238E27FC236}">
                <a16:creationId xmlns:a16="http://schemas.microsoft.com/office/drawing/2014/main" id="{6A411EAC-0CD5-3CB3-3E1B-F3833994DB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03027" y="6302375"/>
            <a:ext cx="7621462" cy="3270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Majors. EHA 2018. Abstr PS1156. Lim. Cell. 2017;168:724. Sadelain. Nat Rev Cancer. 2003;3:35. Brentjens. Nat Med. 2003;9:279. Park. ASH 2015. Abstr 682. Axicabtagene ciloleucel PI. Tisagenlecleucel PI.</a:t>
            </a:r>
          </a:p>
        </p:txBody>
      </p:sp>
      <p:grpSp>
        <p:nvGrpSpPr>
          <p:cNvPr id="262" name="Group 129">
            <a:extLst>
              <a:ext uri="{FF2B5EF4-FFF2-40B4-BE49-F238E27FC236}">
                <a16:creationId xmlns:a16="http://schemas.microsoft.com/office/drawing/2014/main" id="{8182694D-2338-B9F7-1FCD-97C079F99D61}"/>
              </a:ext>
            </a:extLst>
          </p:cNvPr>
          <p:cNvGrpSpPr/>
          <p:nvPr/>
        </p:nvGrpSpPr>
        <p:grpSpPr>
          <a:xfrm rot="20707456">
            <a:off x="10769021" y="2105457"/>
            <a:ext cx="1391727" cy="1134964"/>
            <a:chOff x="5994365" y="1989964"/>
            <a:chExt cx="3216680" cy="2746520"/>
          </a:xfrm>
        </p:grpSpPr>
        <p:grpSp>
          <p:nvGrpSpPr>
            <p:cNvPr id="263" name="Group 117">
              <a:extLst>
                <a:ext uri="{FF2B5EF4-FFF2-40B4-BE49-F238E27FC236}">
                  <a16:creationId xmlns:a16="http://schemas.microsoft.com/office/drawing/2014/main" id="{78BD8460-EF2F-0A22-00BD-CDDC9B9C156A}"/>
                </a:ext>
              </a:extLst>
            </p:cNvPr>
            <p:cNvGrpSpPr/>
            <p:nvPr/>
          </p:nvGrpSpPr>
          <p:grpSpPr>
            <a:xfrm>
              <a:off x="6493867" y="2916036"/>
              <a:ext cx="1860911" cy="1820448"/>
              <a:chOff x="6493867" y="2916036"/>
              <a:chExt cx="1860911" cy="1820448"/>
            </a:xfrm>
          </p:grpSpPr>
          <p:sp>
            <p:nvSpPr>
              <p:cNvPr id="265" name="AutoShape 72">
                <a:extLst>
                  <a:ext uri="{FF2B5EF4-FFF2-40B4-BE49-F238E27FC236}">
                    <a16:creationId xmlns:a16="http://schemas.microsoft.com/office/drawing/2014/main" id="{ED370DAB-4D74-D87E-330B-E82750CC4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2843433">
                <a:off x="6802286" y="4418564"/>
                <a:ext cx="233952" cy="306525"/>
              </a:xfrm>
              <a:prstGeom prst="triangle">
                <a:avLst>
                  <a:gd name="adj" fmla="val 46301"/>
                </a:avLst>
              </a:prstGeom>
              <a:solidFill>
                <a:srgbClr val="455560"/>
              </a:solidFill>
              <a:ln w="9525">
                <a:solidFill>
                  <a:srgbClr val="455560">
                    <a:lumMod val="10000"/>
                  </a:srgb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3281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6" name="AutoShape 73">
                <a:extLst>
                  <a:ext uri="{FF2B5EF4-FFF2-40B4-BE49-F238E27FC236}">
                    <a16:creationId xmlns:a16="http://schemas.microsoft.com/office/drawing/2014/main" id="{1D27FE0F-4994-B8FD-98CE-0DCE22F1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21201">
                <a:off x="7460646" y="2916036"/>
                <a:ext cx="233952" cy="306525"/>
              </a:xfrm>
              <a:prstGeom prst="triangle">
                <a:avLst>
                  <a:gd name="adj" fmla="val 46301"/>
                </a:avLst>
              </a:prstGeom>
              <a:solidFill>
                <a:srgbClr val="455560"/>
              </a:solidFill>
              <a:ln w="9525">
                <a:solidFill>
                  <a:srgbClr val="455560">
                    <a:lumMod val="10000"/>
                  </a:srgb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3281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7" name="AutoShape 74">
                <a:extLst>
                  <a:ext uri="{FF2B5EF4-FFF2-40B4-BE49-F238E27FC236}">
                    <a16:creationId xmlns:a16="http://schemas.microsoft.com/office/drawing/2014/main" id="{80F61BEF-D0C2-9537-3D0D-0A47926EE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133394">
                <a:off x="7558184" y="4444044"/>
                <a:ext cx="245220" cy="292440"/>
              </a:xfrm>
              <a:prstGeom prst="triangle">
                <a:avLst>
                  <a:gd name="adj" fmla="val 46301"/>
                </a:avLst>
              </a:prstGeom>
              <a:solidFill>
                <a:srgbClr val="455560"/>
              </a:solidFill>
              <a:ln w="9525">
                <a:solidFill>
                  <a:srgbClr val="455560">
                    <a:lumMod val="10000"/>
                  </a:srgb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3281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AutoShape 75">
                <a:extLst>
                  <a:ext uri="{FF2B5EF4-FFF2-40B4-BE49-F238E27FC236}">
                    <a16:creationId xmlns:a16="http://schemas.microsoft.com/office/drawing/2014/main" id="{9F658E37-F770-9959-9C36-D2856A183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078439">
                <a:off x="8084540" y="3616217"/>
                <a:ext cx="233952" cy="306525"/>
              </a:xfrm>
              <a:prstGeom prst="triangle">
                <a:avLst>
                  <a:gd name="adj" fmla="val 46301"/>
                </a:avLst>
              </a:prstGeom>
              <a:solidFill>
                <a:srgbClr val="455560"/>
              </a:solidFill>
              <a:ln w="9525">
                <a:solidFill>
                  <a:srgbClr val="455560">
                    <a:lumMod val="10000"/>
                  </a:srgb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3281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9" name="AutoShape 76">
                <a:extLst>
                  <a:ext uri="{FF2B5EF4-FFF2-40B4-BE49-F238E27FC236}">
                    <a16:creationId xmlns:a16="http://schemas.microsoft.com/office/drawing/2014/main" id="{B0FFA1D5-CA2A-03A0-BB04-E1F77ED0B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7940681">
                <a:off x="6517477" y="3333555"/>
                <a:ext cx="245220" cy="292440"/>
              </a:xfrm>
              <a:prstGeom prst="triangle">
                <a:avLst>
                  <a:gd name="adj" fmla="val 46301"/>
                </a:avLst>
              </a:prstGeom>
              <a:solidFill>
                <a:srgbClr val="015873"/>
              </a:solidFill>
              <a:ln w="9525">
                <a:solidFill>
                  <a:srgbClr val="455560">
                    <a:lumMod val="10000"/>
                  </a:srgb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3281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0" name="Oval 77">
                <a:extLst>
                  <a:ext uri="{FF2B5EF4-FFF2-40B4-BE49-F238E27FC236}">
                    <a16:creationId xmlns:a16="http://schemas.microsoft.com/office/drawing/2014/main" id="{739439B4-F407-CB84-8AE2-C3D181EA6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872962">
                <a:off x="6639152" y="3157079"/>
                <a:ext cx="1471321" cy="140371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455560">
                    <a:lumMod val="10000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3281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1" name="Oval 78">
                <a:extLst>
                  <a:ext uri="{FF2B5EF4-FFF2-40B4-BE49-F238E27FC236}">
                    <a16:creationId xmlns:a16="http://schemas.microsoft.com/office/drawing/2014/main" id="{84E045C0-E8C0-86D0-E791-10CE3011D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872962">
                <a:off x="7171165" y="3783036"/>
                <a:ext cx="613050" cy="526393"/>
              </a:xfrm>
              <a:prstGeom prst="ellipse">
                <a:avLst/>
              </a:prstGeom>
              <a:solidFill>
                <a:srgbClr val="FFFFFF">
                  <a:lumMod val="65000"/>
                  <a:lumOff val="35000"/>
                </a:srgbClr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3281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24C71A0F-A649-3A10-E568-A48D00F02623}"/>
                </a:ext>
              </a:extLst>
            </p:cNvPr>
            <p:cNvSpPr txBox="1"/>
            <p:nvPr/>
          </p:nvSpPr>
          <p:spPr>
            <a:xfrm rot="892544">
              <a:off x="5994365" y="1989964"/>
              <a:ext cx="3216680" cy="15640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328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Arial" panose="020B0604020202020204" pitchFamily="34" charset="0"/>
                </a:rPr>
                <a:t>eg, CD19, BCMA</a:t>
              </a:r>
            </a:p>
            <a:p>
              <a:pPr marL="0" marR="0" lvl="0" indent="0" algn="l" defTabSz="91328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endParaRPr>
            </a:p>
            <a:p>
              <a:pPr marL="0" marR="0" lvl="0" indent="0" algn="l" defTabSz="91328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endParaRPr>
            </a:p>
          </p:txBody>
        </p:sp>
      </p:grpSp>
      <p:sp>
        <p:nvSpPr>
          <p:cNvPr id="272" name="Text Box 148">
            <a:extLst>
              <a:ext uri="{FF2B5EF4-FFF2-40B4-BE49-F238E27FC236}">
                <a16:creationId xmlns:a16="http://schemas.microsoft.com/office/drawing/2014/main" id="{7604DB26-C3DB-7F4A-9D1A-D3AAC7095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309" y="2618757"/>
            <a:ext cx="1827383" cy="30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328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charset="0"/>
                <a:cs typeface="Arial" panose="020B0604020202020204" pitchFamily="34" charset="0"/>
              </a:rPr>
              <a:t>Tumor cell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BAF1F89E-0E77-0B04-055B-B7F03DC803C0}"/>
              </a:ext>
            </a:extLst>
          </p:cNvPr>
          <p:cNvSpPr txBox="1"/>
          <p:nvPr/>
        </p:nvSpPr>
        <p:spPr bwMode="auto">
          <a:xfrm>
            <a:off x="10670072" y="1582727"/>
            <a:ext cx="1377417" cy="369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Activity</a:t>
            </a:r>
          </a:p>
        </p:txBody>
      </p:sp>
      <p:pic>
        <p:nvPicPr>
          <p:cNvPr id="302" name="Picture 40">
            <a:extLst>
              <a:ext uri="{FF2B5EF4-FFF2-40B4-BE49-F238E27FC236}">
                <a16:creationId xmlns:a16="http://schemas.microsoft.com/office/drawing/2014/main" id="{F608034E-691C-0025-FBD3-B85196EEF37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rgbClr val="EBEBEB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286" y="2849558"/>
            <a:ext cx="549466" cy="625932"/>
          </a:xfrm>
          <a:prstGeom prst="rect">
            <a:avLst/>
          </a:prstGeom>
        </p:spPr>
      </p:pic>
      <p:sp>
        <p:nvSpPr>
          <p:cNvPr id="311" name="Oval 50">
            <a:extLst>
              <a:ext uri="{FF2B5EF4-FFF2-40B4-BE49-F238E27FC236}">
                <a16:creationId xmlns:a16="http://schemas.microsoft.com/office/drawing/2014/main" id="{ED428A1A-0F67-06E4-2C0A-D005A31C1F63}"/>
              </a:ext>
            </a:extLst>
          </p:cNvPr>
          <p:cNvSpPr/>
          <p:nvPr/>
        </p:nvSpPr>
        <p:spPr>
          <a:xfrm rot="382802">
            <a:off x="4207514" y="3164364"/>
            <a:ext cx="942153" cy="947197"/>
          </a:xfrm>
          <a:prstGeom prst="ellipse">
            <a:avLst/>
          </a:prstGeom>
          <a:solidFill>
            <a:schemeClr val="tx2"/>
          </a:solidFill>
          <a:ln w="28575" cap="flat" cmpd="sng" algn="ctr">
            <a:solidFill>
              <a:schemeClr val="tx2">
                <a:lumMod val="50000"/>
              </a:schemeClr>
            </a:solidFill>
            <a:prstDash val="solid"/>
          </a:ln>
          <a:effectLst/>
        </p:spPr>
        <p:txBody>
          <a:bodyPr wrap="square" rtlCol="0" anchor="ctr"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99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2" name="Oval 51">
            <a:extLst>
              <a:ext uri="{FF2B5EF4-FFF2-40B4-BE49-F238E27FC236}">
                <a16:creationId xmlns:a16="http://schemas.microsoft.com/office/drawing/2014/main" id="{0C1F588C-661C-FE59-9BE0-BFB521DD2BBC}"/>
              </a:ext>
            </a:extLst>
          </p:cNvPr>
          <p:cNvSpPr/>
          <p:nvPr/>
        </p:nvSpPr>
        <p:spPr>
          <a:xfrm rot="382802">
            <a:off x="4387146" y="3329743"/>
            <a:ext cx="604641" cy="566287"/>
          </a:xfrm>
          <a:prstGeom prst="ellipse">
            <a:avLst/>
          </a:prstGeom>
          <a:solidFill>
            <a:schemeClr val="tx2">
              <a:lumMod val="2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ＭＳ Ｐゴシック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313" name="Group 52">
            <a:extLst>
              <a:ext uri="{FF2B5EF4-FFF2-40B4-BE49-F238E27FC236}">
                <a16:creationId xmlns:a16="http://schemas.microsoft.com/office/drawing/2014/main" id="{A44BAF16-5312-A537-597A-748DDC015E00}"/>
              </a:ext>
            </a:extLst>
          </p:cNvPr>
          <p:cNvGrpSpPr/>
          <p:nvPr/>
        </p:nvGrpSpPr>
        <p:grpSpPr>
          <a:xfrm rot="382802">
            <a:off x="4607199" y="2825419"/>
            <a:ext cx="123812" cy="513554"/>
            <a:chOff x="6380651" y="4792768"/>
            <a:chExt cx="387509" cy="1408350"/>
          </a:xfrm>
        </p:grpSpPr>
        <p:grpSp>
          <p:nvGrpSpPr>
            <p:cNvPr id="325" name="Group 64">
              <a:extLst>
                <a:ext uri="{FF2B5EF4-FFF2-40B4-BE49-F238E27FC236}">
                  <a16:creationId xmlns:a16="http://schemas.microsoft.com/office/drawing/2014/main" id="{B6C4FD5E-5B86-E359-1D96-15A164DE47AC}"/>
                </a:ext>
              </a:extLst>
            </p:cNvPr>
            <p:cNvGrpSpPr/>
            <p:nvPr/>
          </p:nvGrpSpPr>
          <p:grpSpPr>
            <a:xfrm>
              <a:off x="6613444" y="5337035"/>
              <a:ext cx="154716" cy="864083"/>
              <a:chOff x="6540429" y="5301209"/>
              <a:chExt cx="154716" cy="864083"/>
            </a:xfrm>
          </p:grpSpPr>
          <p:sp>
            <p:nvSpPr>
              <p:cNvPr id="330" name="Rectangle 69">
                <a:extLst>
                  <a:ext uri="{FF2B5EF4-FFF2-40B4-BE49-F238E27FC236}">
                    <a16:creationId xmlns:a16="http://schemas.microsoft.com/office/drawing/2014/main" id="{B283FA70-0D02-CA63-180C-D7BE7EEF566B}"/>
                  </a:ext>
                </a:extLst>
              </p:cNvPr>
              <p:cNvSpPr/>
              <p:nvPr/>
            </p:nvSpPr>
            <p:spPr>
              <a:xfrm flipH="1">
                <a:off x="6540429" y="5301209"/>
                <a:ext cx="154716" cy="300170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31" name="Group 70">
                <a:extLst>
                  <a:ext uri="{FF2B5EF4-FFF2-40B4-BE49-F238E27FC236}">
                    <a16:creationId xmlns:a16="http://schemas.microsoft.com/office/drawing/2014/main" id="{13034EDC-D880-9683-C8A1-8EC0C5AF5602}"/>
                  </a:ext>
                </a:extLst>
              </p:cNvPr>
              <p:cNvGrpSpPr/>
              <p:nvPr/>
            </p:nvGrpSpPr>
            <p:grpSpPr>
              <a:xfrm>
                <a:off x="6540429" y="5601366"/>
                <a:ext cx="154716" cy="563926"/>
                <a:chOff x="6540429" y="5688418"/>
                <a:chExt cx="154716" cy="476887"/>
              </a:xfrm>
            </p:grpSpPr>
            <p:sp>
              <p:nvSpPr>
                <p:cNvPr id="332" name="Rectangle 71">
                  <a:extLst>
                    <a:ext uri="{FF2B5EF4-FFF2-40B4-BE49-F238E27FC236}">
                      <a16:creationId xmlns:a16="http://schemas.microsoft.com/office/drawing/2014/main" id="{8A0BFB59-044F-B144-1984-2A2E7E81FE0C}"/>
                    </a:ext>
                  </a:extLst>
                </p:cNvPr>
                <p:cNvSpPr/>
                <p:nvPr/>
              </p:nvSpPr>
              <p:spPr>
                <a:xfrm flipH="1">
                  <a:off x="6540429" y="5688418"/>
                  <a:ext cx="154716" cy="158962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3" name="Rectangle 72">
                  <a:extLst>
                    <a:ext uri="{FF2B5EF4-FFF2-40B4-BE49-F238E27FC236}">
                      <a16:creationId xmlns:a16="http://schemas.microsoft.com/office/drawing/2014/main" id="{2318E62C-3179-21ED-A60C-FF24FE6BE5FE}"/>
                    </a:ext>
                  </a:extLst>
                </p:cNvPr>
                <p:cNvSpPr/>
                <p:nvPr/>
              </p:nvSpPr>
              <p:spPr>
                <a:xfrm flipH="1">
                  <a:off x="6540429" y="5847380"/>
                  <a:ext cx="154716" cy="158962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4" name="Rectangle 73">
                  <a:extLst>
                    <a:ext uri="{FF2B5EF4-FFF2-40B4-BE49-F238E27FC236}">
                      <a16:creationId xmlns:a16="http://schemas.microsoft.com/office/drawing/2014/main" id="{CE9E8179-CA48-374C-97CC-F45DCAC6C779}"/>
                    </a:ext>
                  </a:extLst>
                </p:cNvPr>
                <p:cNvSpPr/>
                <p:nvPr/>
              </p:nvSpPr>
              <p:spPr>
                <a:xfrm flipH="1">
                  <a:off x="6540429" y="6006343"/>
                  <a:ext cx="154716" cy="158962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6" name="Group 65">
              <a:extLst>
                <a:ext uri="{FF2B5EF4-FFF2-40B4-BE49-F238E27FC236}">
                  <a16:creationId xmlns:a16="http://schemas.microsoft.com/office/drawing/2014/main" id="{523B9B47-B60A-AD78-87D0-56A636A6BC57}"/>
                </a:ext>
              </a:extLst>
            </p:cNvPr>
            <p:cNvGrpSpPr/>
            <p:nvPr/>
          </p:nvGrpSpPr>
          <p:grpSpPr>
            <a:xfrm>
              <a:off x="6380651" y="4792768"/>
              <a:ext cx="351630" cy="544267"/>
              <a:chOff x="6406035" y="4853073"/>
              <a:chExt cx="319649" cy="494769"/>
            </a:xfrm>
          </p:grpSpPr>
          <p:sp>
            <p:nvSpPr>
              <p:cNvPr id="327" name="Freeform 66">
                <a:extLst>
                  <a:ext uri="{FF2B5EF4-FFF2-40B4-BE49-F238E27FC236}">
                    <a16:creationId xmlns:a16="http://schemas.microsoft.com/office/drawing/2014/main" id="{73F2CC55-FEEE-A635-C329-F48BE39F1DB2}"/>
                  </a:ext>
                </a:extLst>
              </p:cNvPr>
              <p:cNvSpPr/>
              <p:nvPr/>
            </p:nvSpPr>
            <p:spPr>
              <a:xfrm>
                <a:off x="6469433" y="4853073"/>
                <a:ext cx="218582" cy="494769"/>
              </a:xfrm>
              <a:custGeom>
                <a:avLst/>
                <a:gdLst>
                  <a:gd name="connsiteX0" fmla="*/ 0 w 216877"/>
                  <a:gd name="connsiteY0" fmla="*/ 404608 h 511982"/>
                  <a:gd name="connsiteX1" fmla="*/ 70339 w 216877"/>
                  <a:gd name="connsiteY1" fmla="*/ 486669 h 511982"/>
                  <a:gd name="connsiteX2" fmla="*/ 117231 w 216877"/>
                  <a:gd name="connsiteY2" fmla="*/ 11885 h 511982"/>
                  <a:gd name="connsiteX3" fmla="*/ 216877 w 216877"/>
                  <a:gd name="connsiteY3" fmla="*/ 176008 h 511982"/>
                  <a:gd name="connsiteX0" fmla="*/ 0 w 216877"/>
                  <a:gd name="connsiteY0" fmla="*/ 369439 h 504470"/>
                  <a:gd name="connsiteX1" fmla="*/ 70339 w 216877"/>
                  <a:gd name="connsiteY1" fmla="*/ 486669 h 504470"/>
                  <a:gd name="connsiteX2" fmla="*/ 117231 w 216877"/>
                  <a:gd name="connsiteY2" fmla="*/ 11885 h 504470"/>
                  <a:gd name="connsiteX3" fmla="*/ 216877 w 216877"/>
                  <a:gd name="connsiteY3" fmla="*/ 176008 h 504470"/>
                  <a:gd name="connsiteX0" fmla="*/ 199 w 217076"/>
                  <a:gd name="connsiteY0" fmla="*/ 369439 h 507201"/>
                  <a:gd name="connsiteX1" fmla="*/ 70538 w 217076"/>
                  <a:gd name="connsiteY1" fmla="*/ 486669 h 507201"/>
                  <a:gd name="connsiteX2" fmla="*/ 117430 w 217076"/>
                  <a:gd name="connsiteY2" fmla="*/ 11885 h 507201"/>
                  <a:gd name="connsiteX3" fmla="*/ 217076 w 217076"/>
                  <a:gd name="connsiteY3" fmla="*/ 176008 h 507201"/>
                  <a:gd name="connsiteX0" fmla="*/ 199 w 217076"/>
                  <a:gd name="connsiteY0" fmla="*/ 360769 h 498531"/>
                  <a:gd name="connsiteX1" fmla="*/ 70538 w 217076"/>
                  <a:gd name="connsiteY1" fmla="*/ 477999 h 498531"/>
                  <a:gd name="connsiteX2" fmla="*/ 117430 w 217076"/>
                  <a:gd name="connsiteY2" fmla="*/ 3215 h 498531"/>
                  <a:gd name="connsiteX3" fmla="*/ 217076 w 217076"/>
                  <a:gd name="connsiteY3" fmla="*/ 167338 h 498531"/>
                  <a:gd name="connsiteX0" fmla="*/ 1705 w 218582"/>
                  <a:gd name="connsiteY0" fmla="*/ 360769 h 496108"/>
                  <a:gd name="connsiteX1" fmla="*/ 72044 w 218582"/>
                  <a:gd name="connsiteY1" fmla="*/ 477999 h 496108"/>
                  <a:gd name="connsiteX2" fmla="*/ 118936 w 218582"/>
                  <a:gd name="connsiteY2" fmla="*/ 3215 h 496108"/>
                  <a:gd name="connsiteX3" fmla="*/ 218582 w 218582"/>
                  <a:gd name="connsiteY3" fmla="*/ 167338 h 496108"/>
                  <a:gd name="connsiteX0" fmla="*/ 1705 w 218582"/>
                  <a:gd name="connsiteY0" fmla="*/ 357573 h 494507"/>
                  <a:gd name="connsiteX1" fmla="*/ 72044 w 218582"/>
                  <a:gd name="connsiteY1" fmla="*/ 474803 h 494507"/>
                  <a:gd name="connsiteX2" fmla="*/ 118936 w 218582"/>
                  <a:gd name="connsiteY2" fmla="*/ 19 h 494507"/>
                  <a:gd name="connsiteX3" fmla="*/ 218582 w 218582"/>
                  <a:gd name="connsiteY3" fmla="*/ 494507 h 494507"/>
                  <a:gd name="connsiteX0" fmla="*/ 1705 w 219110"/>
                  <a:gd name="connsiteY0" fmla="*/ 357573 h 494507"/>
                  <a:gd name="connsiteX1" fmla="*/ 72044 w 219110"/>
                  <a:gd name="connsiteY1" fmla="*/ 474803 h 494507"/>
                  <a:gd name="connsiteX2" fmla="*/ 118936 w 219110"/>
                  <a:gd name="connsiteY2" fmla="*/ 19 h 494507"/>
                  <a:gd name="connsiteX3" fmla="*/ 218582 w 219110"/>
                  <a:gd name="connsiteY3" fmla="*/ 494507 h 494507"/>
                  <a:gd name="connsiteX0" fmla="*/ 1705 w 218582"/>
                  <a:gd name="connsiteY0" fmla="*/ 357835 h 494769"/>
                  <a:gd name="connsiteX1" fmla="*/ 72044 w 218582"/>
                  <a:gd name="connsiteY1" fmla="*/ 475065 h 494769"/>
                  <a:gd name="connsiteX2" fmla="*/ 118936 w 218582"/>
                  <a:gd name="connsiteY2" fmla="*/ 281 h 494769"/>
                  <a:gd name="connsiteX3" fmla="*/ 218582 w 218582"/>
                  <a:gd name="connsiteY3" fmla="*/ 494769 h 49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582" h="494769">
                    <a:moveTo>
                      <a:pt x="1705" y="357835"/>
                    </a:moveTo>
                    <a:cubicBezTo>
                      <a:pt x="-2203" y="455038"/>
                      <a:pt x="-6110" y="528795"/>
                      <a:pt x="72044" y="475065"/>
                    </a:cubicBezTo>
                    <a:cubicBezTo>
                      <a:pt x="150198" y="421335"/>
                      <a:pt x="30571" y="12982"/>
                      <a:pt x="118936" y="281"/>
                    </a:cubicBezTo>
                    <a:cubicBezTo>
                      <a:pt x="207301" y="-12420"/>
                      <a:pt x="216628" y="407823"/>
                      <a:pt x="218582" y="494769"/>
                    </a:cubicBezTo>
                  </a:path>
                </a:pathLst>
              </a:custGeom>
              <a:noFill/>
              <a:ln w="158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8" name="Freeform 67">
                <a:extLst>
                  <a:ext uri="{FF2B5EF4-FFF2-40B4-BE49-F238E27FC236}">
                    <a16:creationId xmlns:a16="http://schemas.microsoft.com/office/drawing/2014/main" id="{2161C977-F016-9D59-58A0-A52CF16BE4EE}"/>
                  </a:ext>
                </a:extLst>
              </p:cNvPr>
              <p:cNvSpPr/>
              <p:nvPr/>
            </p:nvSpPr>
            <p:spPr>
              <a:xfrm rot="21282950">
                <a:off x="6406035" y="4959902"/>
                <a:ext cx="128126" cy="324226"/>
              </a:xfrm>
              <a:custGeom>
                <a:avLst/>
                <a:gdLst>
                  <a:gd name="connsiteX0" fmla="*/ 0 w 73403"/>
                  <a:gd name="connsiteY0" fmla="*/ 11977 h 185750"/>
                  <a:gd name="connsiteX1" fmla="*/ 39065 w 73403"/>
                  <a:gd name="connsiteY1" fmla="*/ 42234 h 185750"/>
                  <a:gd name="connsiteX2" fmla="*/ 71776 w 73403"/>
                  <a:gd name="connsiteY2" fmla="*/ 0 h 185750"/>
                  <a:gd name="connsiteX3" fmla="*/ 73403 w 73403"/>
                  <a:gd name="connsiteY3" fmla="*/ 0 h 185750"/>
                  <a:gd name="connsiteX4" fmla="*/ 73403 w 73403"/>
                  <a:gd name="connsiteY4" fmla="*/ 185750 h 185750"/>
                  <a:gd name="connsiteX5" fmla="*/ 0 w 73403"/>
                  <a:gd name="connsiteY5" fmla="*/ 185750 h 1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403" h="185750">
                    <a:moveTo>
                      <a:pt x="0" y="11977"/>
                    </a:moveTo>
                    <a:lnTo>
                      <a:pt x="39065" y="42234"/>
                    </a:lnTo>
                    <a:lnTo>
                      <a:pt x="71776" y="0"/>
                    </a:lnTo>
                    <a:lnTo>
                      <a:pt x="73403" y="0"/>
                    </a:lnTo>
                    <a:lnTo>
                      <a:pt x="73403" y="185750"/>
                    </a:lnTo>
                    <a:lnTo>
                      <a:pt x="0" y="185750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9" name="Freeform 68">
                <a:extLst>
                  <a:ext uri="{FF2B5EF4-FFF2-40B4-BE49-F238E27FC236}">
                    <a16:creationId xmlns:a16="http://schemas.microsoft.com/office/drawing/2014/main" id="{FC93B842-545E-3C41-1C10-35F8EA2309F4}"/>
                  </a:ext>
                </a:extLst>
              </p:cNvPr>
              <p:cNvSpPr/>
              <p:nvPr/>
            </p:nvSpPr>
            <p:spPr>
              <a:xfrm>
                <a:off x="6597559" y="4934217"/>
                <a:ext cx="128125" cy="323110"/>
              </a:xfrm>
              <a:custGeom>
                <a:avLst/>
                <a:gdLst>
                  <a:gd name="connsiteX0" fmla="*/ 0 w 73403"/>
                  <a:gd name="connsiteY0" fmla="*/ 13497 h 185110"/>
                  <a:gd name="connsiteX1" fmla="*/ 39346 w 73403"/>
                  <a:gd name="connsiteY1" fmla="*/ 43972 h 185110"/>
                  <a:gd name="connsiteX2" fmla="*/ 73403 w 73403"/>
                  <a:gd name="connsiteY2" fmla="*/ 0 h 185110"/>
                  <a:gd name="connsiteX3" fmla="*/ 73403 w 73403"/>
                  <a:gd name="connsiteY3" fmla="*/ 185110 h 185110"/>
                  <a:gd name="connsiteX4" fmla="*/ 0 w 73403"/>
                  <a:gd name="connsiteY4" fmla="*/ 185110 h 185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3" h="185110">
                    <a:moveTo>
                      <a:pt x="0" y="13497"/>
                    </a:moveTo>
                    <a:lnTo>
                      <a:pt x="39346" y="43972"/>
                    </a:lnTo>
                    <a:lnTo>
                      <a:pt x="73403" y="0"/>
                    </a:lnTo>
                    <a:lnTo>
                      <a:pt x="73403" y="185110"/>
                    </a:lnTo>
                    <a:lnTo>
                      <a:pt x="0" y="185110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14" name="Group 53">
            <a:extLst>
              <a:ext uri="{FF2B5EF4-FFF2-40B4-BE49-F238E27FC236}">
                <a16:creationId xmlns:a16="http://schemas.microsoft.com/office/drawing/2014/main" id="{278701FC-E8A2-E7E4-5194-BB16F75FD991}"/>
              </a:ext>
            </a:extLst>
          </p:cNvPr>
          <p:cNvGrpSpPr/>
          <p:nvPr/>
        </p:nvGrpSpPr>
        <p:grpSpPr>
          <a:xfrm rot="19282802">
            <a:off x="4273825" y="2980432"/>
            <a:ext cx="123812" cy="513554"/>
            <a:chOff x="6380651" y="4792768"/>
            <a:chExt cx="387509" cy="1408350"/>
          </a:xfrm>
        </p:grpSpPr>
        <p:grpSp>
          <p:nvGrpSpPr>
            <p:cNvPr id="315" name="Group 54">
              <a:extLst>
                <a:ext uri="{FF2B5EF4-FFF2-40B4-BE49-F238E27FC236}">
                  <a16:creationId xmlns:a16="http://schemas.microsoft.com/office/drawing/2014/main" id="{34D8EACA-85A8-AA11-F01D-1D4E812134BC}"/>
                </a:ext>
              </a:extLst>
            </p:cNvPr>
            <p:cNvGrpSpPr/>
            <p:nvPr/>
          </p:nvGrpSpPr>
          <p:grpSpPr>
            <a:xfrm>
              <a:off x="6613444" y="5337035"/>
              <a:ext cx="154716" cy="864083"/>
              <a:chOff x="6540429" y="5301209"/>
              <a:chExt cx="154716" cy="864083"/>
            </a:xfrm>
          </p:grpSpPr>
          <p:sp>
            <p:nvSpPr>
              <p:cNvPr id="320" name="Rectangle 59">
                <a:extLst>
                  <a:ext uri="{FF2B5EF4-FFF2-40B4-BE49-F238E27FC236}">
                    <a16:creationId xmlns:a16="http://schemas.microsoft.com/office/drawing/2014/main" id="{ED13523B-C17B-B19B-4E63-D1553436DEA9}"/>
                  </a:ext>
                </a:extLst>
              </p:cNvPr>
              <p:cNvSpPr/>
              <p:nvPr/>
            </p:nvSpPr>
            <p:spPr>
              <a:xfrm flipH="1">
                <a:off x="6540429" y="5301209"/>
                <a:ext cx="154716" cy="300170"/>
              </a:xfrm>
              <a:prstGeom prst="rect">
                <a:avLst/>
              </a:prstGeom>
              <a:solidFill>
                <a:schemeClr val="accent5"/>
              </a:solidFill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21" name="Group 60">
                <a:extLst>
                  <a:ext uri="{FF2B5EF4-FFF2-40B4-BE49-F238E27FC236}">
                    <a16:creationId xmlns:a16="http://schemas.microsoft.com/office/drawing/2014/main" id="{3A5EF012-3FC7-1298-3805-148278F454FC}"/>
                  </a:ext>
                </a:extLst>
              </p:cNvPr>
              <p:cNvGrpSpPr/>
              <p:nvPr/>
            </p:nvGrpSpPr>
            <p:grpSpPr>
              <a:xfrm>
                <a:off x="6540429" y="5601366"/>
                <a:ext cx="154716" cy="563926"/>
                <a:chOff x="6540429" y="5688418"/>
                <a:chExt cx="154716" cy="476887"/>
              </a:xfrm>
            </p:grpSpPr>
            <p:sp>
              <p:nvSpPr>
                <p:cNvPr id="322" name="Rectangle 61">
                  <a:extLst>
                    <a:ext uri="{FF2B5EF4-FFF2-40B4-BE49-F238E27FC236}">
                      <a16:creationId xmlns:a16="http://schemas.microsoft.com/office/drawing/2014/main" id="{16B80747-715F-72CD-E5E7-FE3EAFBE4AAB}"/>
                    </a:ext>
                  </a:extLst>
                </p:cNvPr>
                <p:cNvSpPr/>
                <p:nvPr/>
              </p:nvSpPr>
              <p:spPr>
                <a:xfrm flipH="1">
                  <a:off x="6540429" y="5688418"/>
                  <a:ext cx="154716" cy="158962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3" name="Rectangle 62">
                  <a:extLst>
                    <a:ext uri="{FF2B5EF4-FFF2-40B4-BE49-F238E27FC236}">
                      <a16:creationId xmlns:a16="http://schemas.microsoft.com/office/drawing/2014/main" id="{DB4717F9-7260-7304-8DB1-53C24D792C02}"/>
                    </a:ext>
                  </a:extLst>
                </p:cNvPr>
                <p:cNvSpPr/>
                <p:nvPr/>
              </p:nvSpPr>
              <p:spPr>
                <a:xfrm flipH="1">
                  <a:off x="6540429" y="5847380"/>
                  <a:ext cx="154716" cy="158962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4" name="Rectangle 63">
                  <a:extLst>
                    <a:ext uri="{FF2B5EF4-FFF2-40B4-BE49-F238E27FC236}">
                      <a16:creationId xmlns:a16="http://schemas.microsoft.com/office/drawing/2014/main" id="{39084BAF-5E4C-452A-909A-62FF79A45998}"/>
                    </a:ext>
                  </a:extLst>
                </p:cNvPr>
                <p:cNvSpPr/>
                <p:nvPr/>
              </p:nvSpPr>
              <p:spPr>
                <a:xfrm flipH="1">
                  <a:off x="6540429" y="6006343"/>
                  <a:ext cx="154716" cy="158962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16" name="Group 55">
              <a:extLst>
                <a:ext uri="{FF2B5EF4-FFF2-40B4-BE49-F238E27FC236}">
                  <a16:creationId xmlns:a16="http://schemas.microsoft.com/office/drawing/2014/main" id="{299E9BDE-7B2A-5742-5AFA-35E6ADE7723D}"/>
                </a:ext>
              </a:extLst>
            </p:cNvPr>
            <p:cNvGrpSpPr/>
            <p:nvPr/>
          </p:nvGrpSpPr>
          <p:grpSpPr>
            <a:xfrm>
              <a:off x="6380651" y="4792768"/>
              <a:ext cx="351630" cy="544267"/>
              <a:chOff x="6406035" y="4853073"/>
              <a:chExt cx="319649" cy="494769"/>
            </a:xfrm>
          </p:grpSpPr>
          <p:sp>
            <p:nvSpPr>
              <p:cNvPr id="317" name="Freeform 56">
                <a:extLst>
                  <a:ext uri="{FF2B5EF4-FFF2-40B4-BE49-F238E27FC236}">
                    <a16:creationId xmlns:a16="http://schemas.microsoft.com/office/drawing/2014/main" id="{5F63924B-318A-6C02-DD2E-8A6820A95FBC}"/>
                  </a:ext>
                </a:extLst>
              </p:cNvPr>
              <p:cNvSpPr/>
              <p:nvPr/>
            </p:nvSpPr>
            <p:spPr>
              <a:xfrm>
                <a:off x="6469433" y="4853073"/>
                <a:ext cx="218582" cy="494769"/>
              </a:xfrm>
              <a:custGeom>
                <a:avLst/>
                <a:gdLst>
                  <a:gd name="connsiteX0" fmla="*/ 0 w 216877"/>
                  <a:gd name="connsiteY0" fmla="*/ 404608 h 511982"/>
                  <a:gd name="connsiteX1" fmla="*/ 70339 w 216877"/>
                  <a:gd name="connsiteY1" fmla="*/ 486669 h 511982"/>
                  <a:gd name="connsiteX2" fmla="*/ 117231 w 216877"/>
                  <a:gd name="connsiteY2" fmla="*/ 11885 h 511982"/>
                  <a:gd name="connsiteX3" fmla="*/ 216877 w 216877"/>
                  <a:gd name="connsiteY3" fmla="*/ 176008 h 511982"/>
                  <a:gd name="connsiteX0" fmla="*/ 0 w 216877"/>
                  <a:gd name="connsiteY0" fmla="*/ 369439 h 504470"/>
                  <a:gd name="connsiteX1" fmla="*/ 70339 w 216877"/>
                  <a:gd name="connsiteY1" fmla="*/ 486669 h 504470"/>
                  <a:gd name="connsiteX2" fmla="*/ 117231 w 216877"/>
                  <a:gd name="connsiteY2" fmla="*/ 11885 h 504470"/>
                  <a:gd name="connsiteX3" fmla="*/ 216877 w 216877"/>
                  <a:gd name="connsiteY3" fmla="*/ 176008 h 504470"/>
                  <a:gd name="connsiteX0" fmla="*/ 199 w 217076"/>
                  <a:gd name="connsiteY0" fmla="*/ 369439 h 507201"/>
                  <a:gd name="connsiteX1" fmla="*/ 70538 w 217076"/>
                  <a:gd name="connsiteY1" fmla="*/ 486669 h 507201"/>
                  <a:gd name="connsiteX2" fmla="*/ 117430 w 217076"/>
                  <a:gd name="connsiteY2" fmla="*/ 11885 h 507201"/>
                  <a:gd name="connsiteX3" fmla="*/ 217076 w 217076"/>
                  <a:gd name="connsiteY3" fmla="*/ 176008 h 507201"/>
                  <a:gd name="connsiteX0" fmla="*/ 199 w 217076"/>
                  <a:gd name="connsiteY0" fmla="*/ 360769 h 498531"/>
                  <a:gd name="connsiteX1" fmla="*/ 70538 w 217076"/>
                  <a:gd name="connsiteY1" fmla="*/ 477999 h 498531"/>
                  <a:gd name="connsiteX2" fmla="*/ 117430 w 217076"/>
                  <a:gd name="connsiteY2" fmla="*/ 3215 h 498531"/>
                  <a:gd name="connsiteX3" fmla="*/ 217076 w 217076"/>
                  <a:gd name="connsiteY3" fmla="*/ 167338 h 498531"/>
                  <a:gd name="connsiteX0" fmla="*/ 1705 w 218582"/>
                  <a:gd name="connsiteY0" fmla="*/ 360769 h 496108"/>
                  <a:gd name="connsiteX1" fmla="*/ 72044 w 218582"/>
                  <a:gd name="connsiteY1" fmla="*/ 477999 h 496108"/>
                  <a:gd name="connsiteX2" fmla="*/ 118936 w 218582"/>
                  <a:gd name="connsiteY2" fmla="*/ 3215 h 496108"/>
                  <a:gd name="connsiteX3" fmla="*/ 218582 w 218582"/>
                  <a:gd name="connsiteY3" fmla="*/ 167338 h 496108"/>
                  <a:gd name="connsiteX0" fmla="*/ 1705 w 218582"/>
                  <a:gd name="connsiteY0" fmla="*/ 357573 h 494507"/>
                  <a:gd name="connsiteX1" fmla="*/ 72044 w 218582"/>
                  <a:gd name="connsiteY1" fmla="*/ 474803 h 494507"/>
                  <a:gd name="connsiteX2" fmla="*/ 118936 w 218582"/>
                  <a:gd name="connsiteY2" fmla="*/ 19 h 494507"/>
                  <a:gd name="connsiteX3" fmla="*/ 218582 w 218582"/>
                  <a:gd name="connsiteY3" fmla="*/ 494507 h 494507"/>
                  <a:gd name="connsiteX0" fmla="*/ 1705 w 219110"/>
                  <a:gd name="connsiteY0" fmla="*/ 357573 h 494507"/>
                  <a:gd name="connsiteX1" fmla="*/ 72044 w 219110"/>
                  <a:gd name="connsiteY1" fmla="*/ 474803 h 494507"/>
                  <a:gd name="connsiteX2" fmla="*/ 118936 w 219110"/>
                  <a:gd name="connsiteY2" fmla="*/ 19 h 494507"/>
                  <a:gd name="connsiteX3" fmla="*/ 218582 w 219110"/>
                  <a:gd name="connsiteY3" fmla="*/ 494507 h 494507"/>
                  <a:gd name="connsiteX0" fmla="*/ 1705 w 218582"/>
                  <a:gd name="connsiteY0" fmla="*/ 357835 h 494769"/>
                  <a:gd name="connsiteX1" fmla="*/ 72044 w 218582"/>
                  <a:gd name="connsiteY1" fmla="*/ 475065 h 494769"/>
                  <a:gd name="connsiteX2" fmla="*/ 118936 w 218582"/>
                  <a:gd name="connsiteY2" fmla="*/ 281 h 494769"/>
                  <a:gd name="connsiteX3" fmla="*/ 218582 w 218582"/>
                  <a:gd name="connsiteY3" fmla="*/ 494769 h 49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582" h="494769">
                    <a:moveTo>
                      <a:pt x="1705" y="357835"/>
                    </a:moveTo>
                    <a:cubicBezTo>
                      <a:pt x="-2203" y="455038"/>
                      <a:pt x="-6110" y="528795"/>
                      <a:pt x="72044" y="475065"/>
                    </a:cubicBezTo>
                    <a:cubicBezTo>
                      <a:pt x="150198" y="421335"/>
                      <a:pt x="30571" y="12982"/>
                      <a:pt x="118936" y="281"/>
                    </a:cubicBezTo>
                    <a:cubicBezTo>
                      <a:pt x="207301" y="-12420"/>
                      <a:pt x="216628" y="407823"/>
                      <a:pt x="218582" y="494769"/>
                    </a:cubicBezTo>
                  </a:path>
                </a:pathLst>
              </a:custGeom>
              <a:noFill/>
              <a:ln w="158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8" name="Freeform 57">
                <a:extLst>
                  <a:ext uri="{FF2B5EF4-FFF2-40B4-BE49-F238E27FC236}">
                    <a16:creationId xmlns:a16="http://schemas.microsoft.com/office/drawing/2014/main" id="{1794E403-2967-2FED-B11B-92B0BEACDD0D}"/>
                  </a:ext>
                </a:extLst>
              </p:cNvPr>
              <p:cNvSpPr/>
              <p:nvPr/>
            </p:nvSpPr>
            <p:spPr>
              <a:xfrm rot="21282950">
                <a:off x="6406035" y="4959902"/>
                <a:ext cx="128126" cy="324226"/>
              </a:xfrm>
              <a:custGeom>
                <a:avLst/>
                <a:gdLst>
                  <a:gd name="connsiteX0" fmla="*/ 0 w 73403"/>
                  <a:gd name="connsiteY0" fmla="*/ 11977 h 185750"/>
                  <a:gd name="connsiteX1" fmla="*/ 39065 w 73403"/>
                  <a:gd name="connsiteY1" fmla="*/ 42234 h 185750"/>
                  <a:gd name="connsiteX2" fmla="*/ 71776 w 73403"/>
                  <a:gd name="connsiteY2" fmla="*/ 0 h 185750"/>
                  <a:gd name="connsiteX3" fmla="*/ 73403 w 73403"/>
                  <a:gd name="connsiteY3" fmla="*/ 0 h 185750"/>
                  <a:gd name="connsiteX4" fmla="*/ 73403 w 73403"/>
                  <a:gd name="connsiteY4" fmla="*/ 185750 h 185750"/>
                  <a:gd name="connsiteX5" fmla="*/ 0 w 73403"/>
                  <a:gd name="connsiteY5" fmla="*/ 185750 h 1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403" h="185750">
                    <a:moveTo>
                      <a:pt x="0" y="11977"/>
                    </a:moveTo>
                    <a:lnTo>
                      <a:pt x="39065" y="42234"/>
                    </a:lnTo>
                    <a:lnTo>
                      <a:pt x="71776" y="0"/>
                    </a:lnTo>
                    <a:lnTo>
                      <a:pt x="73403" y="0"/>
                    </a:lnTo>
                    <a:lnTo>
                      <a:pt x="73403" y="185750"/>
                    </a:lnTo>
                    <a:lnTo>
                      <a:pt x="0" y="185750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9" name="Freeform 58">
                <a:extLst>
                  <a:ext uri="{FF2B5EF4-FFF2-40B4-BE49-F238E27FC236}">
                    <a16:creationId xmlns:a16="http://schemas.microsoft.com/office/drawing/2014/main" id="{E67FA4AF-7DB4-944F-55BA-99FA0EDDFFB0}"/>
                  </a:ext>
                </a:extLst>
              </p:cNvPr>
              <p:cNvSpPr/>
              <p:nvPr/>
            </p:nvSpPr>
            <p:spPr>
              <a:xfrm>
                <a:off x="6597559" y="4934217"/>
                <a:ext cx="128125" cy="323110"/>
              </a:xfrm>
              <a:custGeom>
                <a:avLst/>
                <a:gdLst>
                  <a:gd name="connsiteX0" fmla="*/ 0 w 73403"/>
                  <a:gd name="connsiteY0" fmla="*/ 13497 h 185110"/>
                  <a:gd name="connsiteX1" fmla="*/ 39346 w 73403"/>
                  <a:gd name="connsiteY1" fmla="*/ 43972 h 185110"/>
                  <a:gd name="connsiteX2" fmla="*/ 73403 w 73403"/>
                  <a:gd name="connsiteY2" fmla="*/ 0 h 185110"/>
                  <a:gd name="connsiteX3" fmla="*/ 73403 w 73403"/>
                  <a:gd name="connsiteY3" fmla="*/ 185110 h 185110"/>
                  <a:gd name="connsiteX4" fmla="*/ 0 w 73403"/>
                  <a:gd name="connsiteY4" fmla="*/ 185110 h 185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3" h="185110">
                    <a:moveTo>
                      <a:pt x="0" y="13497"/>
                    </a:moveTo>
                    <a:lnTo>
                      <a:pt x="39346" y="43972"/>
                    </a:lnTo>
                    <a:lnTo>
                      <a:pt x="73403" y="0"/>
                    </a:lnTo>
                    <a:lnTo>
                      <a:pt x="73403" y="185110"/>
                    </a:lnTo>
                    <a:lnTo>
                      <a:pt x="0" y="185110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ＭＳ Ｐゴシック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304" name="Picture 42">
            <a:extLst>
              <a:ext uri="{FF2B5EF4-FFF2-40B4-BE49-F238E27FC236}">
                <a16:creationId xmlns:a16="http://schemas.microsoft.com/office/drawing/2014/main" id="{109D02EB-C82E-CB74-EFB7-ED1F13145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466" y="3572768"/>
            <a:ext cx="503271" cy="109924"/>
          </a:xfrm>
          <a:prstGeom prst="rect">
            <a:avLst/>
          </a:prstGeom>
          <a:ln>
            <a:noFill/>
          </a:ln>
          <a:effectLst>
            <a:glow rad="12700">
              <a:srgbClr val="FFFFFF"/>
            </a:glow>
          </a:effectLst>
        </p:spPr>
      </p:pic>
      <p:sp>
        <p:nvSpPr>
          <p:cNvPr id="305" name="Arc 43">
            <a:extLst>
              <a:ext uri="{FF2B5EF4-FFF2-40B4-BE49-F238E27FC236}">
                <a16:creationId xmlns:a16="http://schemas.microsoft.com/office/drawing/2014/main" id="{9BE9CF47-7565-FF84-D559-84C65381F665}"/>
              </a:ext>
            </a:extLst>
          </p:cNvPr>
          <p:cNvSpPr/>
          <p:nvPr/>
        </p:nvSpPr>
        <p:spPr>
          <a:xfrm rot="8355145">
            <a:off x="3970178" y="3146648"/>
            <a:ext cx="538918" cy="739710"/>
          </a:xfrm>
          <a:prstGeom prst="arc">
            <a:avLst>
              <a:gd name="adj1" fmla="val 16538815"/>
              <a:gd name="adj2" fmla="val 2922760"/>
            </a:avLst>
          </a:prstGeom>
          <a:noFill/>
          <a:ln w="38100" cap="flat" cmpd="sng" algn="ctr">
            <a:solidFill>
              <a:srgbClr val="141414"/>
            </a:solidFill>
            <a:prstDash val="solid"/>
            <a:miter lim="800000"/>
            <a:headEnd type="triangle" w="lg" len="lg"/>
            <a:tailEnd type="none"/>
          </a:ln>
          <a:effectLst/>
        </p:spPr>
        <p:txBody>
          <a:bodyPr rtlCol="0" anchor="ctr"/>
          <a:lstStyle/>
          <a:p>
            <a:pPr marL="0" marR="0" lvl="0" indent="0" algn="ctr" defTabSz="4567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1" i="0" u="none" strike="noStrike" kern="0" cap="none" spc="0" normalizeH="0" baseline="0" noProof="0" dirty="0">
              <a:ln>
                <a:noFill/>
              </a:ln>
              <a:solidFill>
                <a:srgbClr val="141414"/>
              </a:solidFill>
              <a:effectLst/>
              <a:uLnTx/>
              <a:uFillTx/>
              <a:latin typeface="Poppins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306" name="TextBox 45">
            <a:extLst>
              <a:ext uri="{FF2B5EF4-FFF2-40B4-BE49-F238E27FC236}">
                <a16:creationId xmlns:a16="http://schemas.microsoft.com/office/drawing/2014/main" id="{8F96DCAC-EA2D-AA2B-A4CE-E5777224E51D}"/>
              </a:ext>
            </a:extLst>
          </p:cNvPr>
          <p:cNvSpPr txBox="1"/>
          <p:nvPr/>
        </p:nvSpPr>
        <p:spPr>
          <a:xfrm>
            <a:off x="3414493" y="3783651"/>
            <a:ext cx="847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67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Poppins"/>
                <a:ea typeface="ＭＳ Ｐゴシック" charset="0"/>
                <a:cs typeface="Calibri" panose="020F0502020204030204" pitchFamily="34" charset="0"/>
              </a:rPr>
              <a:t>Viral vector with 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Poppins"/>
                <a:ea typeface="ＭＳ Ｐゴシック" charset="0"/>
                <a:cs typeface="Calibri" panose="020F0502020204030204" pitchFamily="34" charset="0"/>
              </a:rPr>
            </a:b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Poppins"/>
                <a:ea typeface="ＭＳ Ｐゴシック" charset="0"/>
                <a:cs typeface="Calibri" panose="020F0502020204030204" pitchFamily="34" charset="0"/>
              </a:rPr>
              <a:t>CAR 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Poppins"/>
                <a:ea typeface="ＭＳ Ｐゴシック" charset="0"/>
                <a:cs typeface="Calibri" panose="020F0502020204030204" pitchFamily="34" charset="0"/>
              </a:rPr>
            </a:b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Poppins"/>
                <a:ea typeface="ＭＳ Ｐゴシック" charset="0"/>
                <a:cs typeface="Calibri" panose="020F0502020204030204" pitchFamily="34" charset="0"/>
              </a:rPr>
              <a:t>DNA</a:t>
            </a:r>
          </a:p>
        </p:txBody>
      </p:sp>
      <p:pic>
        <p:nvPicPr>
          <p:cNvPr id="307" name="Picture 46">
            <a:extLst>
              <a:ext uri="{FF2B5EF4-FFF2-40B4-BE49-F238E27FC236}">
                <a16:creationId xmlns:a16="http://schemas.microsoft.com/office/drawing/2014/main" id="{C5362E53-57F1-FC6A-B055-3077C65C05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228" y="3063535"/>
            <a:ext cx="215732" cy="47120"/>
          </a:xfrm>
          <a:prstGeom prst="rect">
            <a:avLst/>
          </a:prstGeom>
        </p:spPr>
      </p:pic>
      <p:pic>
        <p:nvPicPr>
          <p:cNvPr id="308" name="Picture 47">
            <a:extLst>
              <a:ext uri="{FF2B5EF4-FFF2-40B4-BE49-F238E27FC236}">
                <a16:creationId xmlns:a16="http://schemas.microsoft.com/office/drawing/2014/main" id="{E8AC8E95-A311-B90B-FF59-2D9925A70D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400" y="3152535"/>
            <a:ext cx="215732" cy="47120"/>
          </a:xfrm>
          <a:prstGeom prst="rect">
            <a:avLst/>
          </a:prstGeom>
        </p:spPr>
      </p:pic>
      <p:pic>
        <p:nvPicPr>
          <p:cNvPr id="309" name="Picture 48">
            <a:extLst>
              <a:ext uri="{FF2B5EF4-FFF2-40B4-BE49-F238E27FC236}">
                <a16:creationId xmlns:a16="http://schemas.microsoft.com/office/drawing/2014/main" id="{DE73CB49-6504-F22F-CB8F-1CEFC2434A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548" y="3231558"/>
            <a:ext cx="215732" cy="47120"/>
          </a:xfrm>
          <a:prstGeom prst="rect">
            <a:avLst/>
          </a:prstGeom>
        </p:spPr>
      </p:pic>
      <p:sp>
        <p:nvSpPr>
          <p:cNvPr id="310" name="TextBox 49">
            <a:extLst>
              <a:ext uri="{FF2B5EF4-FFF2-40B4-BE49-F238E27FC236}">
                <a16:creationId xmlns:a16="http://schemas.microsoft.com/office/drawing/2014/main" id="{9251B573-2300-9AB0-F4D5-1F6A9DF404D5}"/>
              </a:ext>
            </a:extLst>
          </p:cNvPr>
          <p:cNvSpPr txBox="1"/>
          <p:nvPr/>
        </p:nvSpPr>
        <p:spPr>
          <a:xfrm>
            <a:off x="4027749" y="4103993"/>
            <a:ext cx="1283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67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Calibri" panose="020F0502020204030204" pitchFamily="34" charset="0"/>
              </a:rPr>
              <a:t>CAR-engineered</a:t>
            </a:r>
          </a:p>
          <a:p>
            <a:pPr marL="0" marR="0" lvl="0" indent="0" algn="ctr" defTabSz="4567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Calibri" panose="020F0502020204030204" pitchFamily="34" charset="0"/>
              </a:rPr>
              <a:t> T-cell</a:t>
            </a:r>
          </a:p>
        </p:txBody>
      </p:sp>
      <p:sp>
        <p:nvSpPr>
          <p:cNvPr id="381" name="Oval 50">
            <a:extLst>
              <a:ext uri="{FF2B5EF4-FFF2-40B4-BE49-F238E27FC236}">
                <a16:creationId xmlns:a16="http://schemas.microsoft.com/office/drawing/2014/main" id="{A1D7C39F-2408-1842-4055-37E662A07ED4}"/>
              </a:ext>
            </a:extLst>
          </p:cNvPr>
          <p:cNvSpPr/>
          <p:nvPr/>
        </p:nvSpPr>
        <p:spPr>
          <a:xfrm rot="382802">
            <a:off x="7755095" y="2899846"/>
            <a:ext cx="637938" cy="607012"/>
          </a:xfrm>
          <a:prstGeom prst="ellipse">
            <a:avLst/>
          </a:prstGeom>
          <a:solidFill>
            <a:schemeClr val="tx2"/>
          </a:solidFill>
          <a:ln w="28575" cap="flat" cmpd="sng" algn="ctr">
            <a:solidFill>
              <a:schemeClr val="tx2">
                <a:lumMod val="50000"/>
              </a:schemeClr>
            </a:solidFill>
            <a:prstDash val="solid"/>
          </a:ln>
          <a:effectLst/>
        </p:spPr>
        <p:txBody>
          <a:bodyPr wrap="square" rtlCol="0" anchor="ctr"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599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2" name="Oval 51">
            <a:extLst>
              <a:ext uri="{FF2B5EF4-FFF2-40B4-BE49-F238E27FC236}">
                <a16:creationId xmlns:a16="http://schemas.microsoft.com/office/drawing/2014/main" id="{8B499521-34E6-134E-4AD1-1EBB0C45A791}"/>
              </a:ext>
            </a:extLst>
          </p:cNvPr>
          <p:cNvSpPr/>
          <p:nvPr/>
        </p:nvSpPr>
        <p:spPr>
          <a:xfrm rot="382802">
            <a:off x="7883383" y="3014626"/>
            <a:ext cx="386142" cy="362323"/>
          </a:xfrm>
          <a:prstGeom prst="ellipse">
            <a:avLst/>
          </a:prstGeom>
          <a:solidFill>
            <a:schemeClr val="tx2">
              <a:lumMod val="2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80" name="Picture 42">
            <a:extLst>
              <a:ext uri="{FF2B5EF4-FFF2-40B4-BE49-F238E27FC236}">
                <a16:creationId xmlns:a16="http://schemas.microsoft.com/office/drawing/2014/main" id="{32ED65AC-0EB5-6E42-CD51-822E396CB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860" y="3185002"/>
            <a:ext cx="362312" cy="66022"/>
          </a:xfrm>
          <a:prstGeom prst="rect">
            <a:avLst/>
          </a:prstGeom>
          <a:ln>
            <a:noFill/>
          </a:ln>
          <a:effectLst>
            <a:glow rad="12700">
              <a:srgbClr val="FFFFFF"/>
            </a:glow>
          </a:effectLst>
        </p:spPr>
      </p:pic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74AE1BE-343D-E66F-EA91-96FC3DDD2974}"/>
              </a:ext>
            </a:extLst>
          </p:cNvPr>
          <p:cNvGrpSpPr/>
          <p:nvPr/>
        </p:nvGrpSpPr>
        <p:grpSpPr>
          <a:xfrm rot="1867134">
            <a:off x="7747552" y="3506188"/>
            <a:ext cx="285031" cy="271214"/>
            <a:chOff x="7507009" y="4229080"/>
            <a:chExt cx="231406" cy="220188"/>
          </a:xfrm>
        </p:grpSpPr>
        <p:grpSp>
          <p:nvGrpSpPr>
            <p:cNvPr id="375" name="Group 374">
              <a:extLst>
                <a:ext uri="{FF2B5EF4-FFF2-40B4-BE49-F238E27FC236}">
                  <a16:creationId xmlns:a16="http://schemas.microsoft.com/office/drawing/2014/main" id="{FED80BCB-F5E1-BA88-6869-B225DFAF7F9C}"/>
                </a:ext>
              </a:extLst>
            </p:cNvPr>
            <p:cNvGrpSpPr/>
            <p:nvPr/>
          </p:nvGrpSpPr>
          <p:grpSpPr>
            <a:xfrm>
              <a:off x="7507009" y="4229080"/>
              <a:ext cx="231406" cy="220188"/>
              <a:chOff x="7507009" y="3841693"/>
              <a:chExt cx="638528" cy="607575"/>
            </a:xfrm>
          </p:grpSpPr>
          <p:sp>
            <p:nvSpPr>
              <p:cNvPr id="377" name="Oval 50">
                <a:extLst>
                  <a:ext uri="{FF2B5EF4-FFF2-40B4-BE49-F238E27FC236}">
                    <a16:creationId xmlns:a16="http://schemas.microsoft.com/office/drawing/2014/main" id="{006F6E23-3BEE-CB73-027A-387F5318812D}"/>
                  </a:ext>
                </a:extLst>
              </p:cNvPr>
              <p:cNvSpPr/>
              <p:nvPr/>
            </p:nvSpPr>
            <p:spPr>
              <a:xfrm rot="382802">
                <a:off x="7507009" y="3841693"/>
                <a:ext cx="638528" cy="607575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78" name="Oval 51">
                <a:extLst>
                  <a:ext uri="{FF2B5EF4-FFF2-40B4-BE49-F238E27FC236}">
                    <a16:creationId xmlns:a16="http://schemas.microsoft.com/office/drawing/2014/main" id="{00EEBEB8-E2D3-31EB-0FB9-D72795193C82}"/>
                  </a:ext>
                </a:extLst>
              </p:cNvPr>
              <p:cNvSpPr/>
              <p:nvPr/>
            </p:nvSpPr>
            <p:spPr>
              <a:xfrm rot="382802">
                <a:off x="7635416" y="3956580"/>
                <a:ext cx="386499" cy="362659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pic>
          <p:nvPicPr>
            <p:cNvPr id="376" name="Picture 42">
              <a:extLst>
                <a:ext uri="{FF2B5EF4-FFF2-40B4-BE49-F238E27FC236}">
                  <a16:creationId xmlns:a16="http://schemas.microsoft.com/office/drawing/2014/main" id="{2F2A1315-6DFB-949E-539C-145342E4F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728" y="4309599"/>
              <a:ext cx="91440" cy="16663"/>
            </a:xfrm>
            <a:prstGeom prst="rect">
              <a:avLst/>
            </a:prstGeom>
            <a:ln>
              <a:noFill/>
            </a:ln>
            <a:effectLst>
              <a:glow rad="12700">
                <a:srgbClr val="FFFFFF">
                  <a:alpha val="91000"/>
                </a:srgbClr>
              </a:glow>
            </a:effectLst>
          </p:spPr>
        </p:pic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2AB51A0E-F76E-C68C-50DA-1A6422F5991C}"/>
              </a:ext>
            </a:extLst>
          </p:cNvPr>
          <p:cNvGrpSpPr/>
          <p:nvPr/>
        </p:nvGrpSpPr>
        <p:grpSpPr>
          <a:xfrm rot="1867134">
            <a:off x="8150685" y="3505909"/>
            <a:ext cx="285031" cy="271214"/>
            <a:chOff x="7507009" y="4229080"/>
            <a:chExt cx="231406" cy="220188"/>
          </a:xfrm>
        </p:grpSpPr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F8A956A7-DE71-C642-4467-1A47160EA0F3}"/>
                </a:ext>
              </a:extLst>
            </p:cNvPr>
            <p:cNvGrpSpPr/>
            <p:nvPr/>
          </p:nvGrpSpPr>
          <p:grpSpPr>
            <a:xfrm>
              <a:off x="7507009" y="4229080"/>
              <a:ext cx="231406" cy="220188"/>
              <a:chOff x="7507009" y="3841693"/>
              <a:chExt cx="638528" cy="607575"/>
            </a:xfrm>
          </p:grpSpPr>
          <p:sp>
            <p:nvSpPr>
              <p:cNvPr id="373" name="Oval 50">
                <a:extLst>
                  <a:ext uri="{FF2B5EF4-FFF2-40B4-BE49-F238E27FC236}">
                    <a16:creationId xmlns:a16="http://schemas.microsoft.com/office/drawing/2014/main" id="{F0ECF90C-AC37-D716-EE87-369FFA3F9501}"/>
                  </a:ext>
                </a:extLst>
              </p:cNvPr>
              <p:cNvSpPr/>
              <p:nvPr/>
            </p:nvSpPr>
            <p:spPr>
              <a:xfrm rot="382802">
                <a:off x="7507009" y="3841693"/>
                <a:ext cx="638528" cy="607575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74" name="Oval 51">
                <a:extLst>
                  <a:ext uri="{FF2B5EF4-FFF2-40B4-BE49-F238E27FC236}">
                    <a16:creationId xmlns:a16="http://schemas.microsoft.com/office/drawing/2014/main" id="{C85CC2CD-5E27-D23A-3B27-1343E4925861}"/>
                  </a:ext>
                </a:extLst>
              </p:cNvPr>
              <p:cNvSpPr/>
              <p:nvPr/>
            </p:nvSpPr>
            <p:spPr>
              <a:xfrm rot="382802">
                <a:off x="7635416" y="3956580"/>
                <a:ext cx="386499" cy="362659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pic>
          <p:nvPicPr>
            <p:cNvPr id="372" name="Picture 42">
              <a:extLst>
                <a:ext uri="{FF2B5EF4-FFF2-40B4-BE49-F238E27FC236}">
                  <a16:creationId xmlns:a16="http://schemas.microsoft.com/office/drawing/2014/main" id="{EF910C03-847E-492E-2E3A-A5F138986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728" y="4309599"/>
              <a:ext cx="91440" cy="16663"/>
            </a:xfrm>
            <a:prstGeom prst="rect">
              <a:avLst/>
            </a:prstGeom>
            <a:ln>
              <a:noFill/>
            </a:ln>
            <a:effectLst>
              <a:glow rad="12700">
                <a:srgbClr val="FFFFFF">
                  <a:alpha val="91000"/>
                </a:srgbClr>
              </a:glow>
            </a:effectLst>
          </p:spPr>
        </p:pic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54D4E2D0-0FD6-5C70-F70C-AD59B5BA704E}"/>
              </a:ext>
            </a:extLst>
          </p:cNvPr>
          <p:cNvGrpSpPr/>
          <p:nvPr/>
        </p:nvGrpSpPr>
        <p:grpSpPr>
          <a:xfrm rot="1867134">
            <a:off x="7596520" y="3777356"/>
            <a:ext cx="285031" cy="271214"/>
            <a:chOff x="7507009" y="4229080"/>
            <a:chExt cx="231406" cy="220188"/>
          </a:xfrm>
        </p:grpSpPr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094129AC-2159-AF71-09A8-672186689BFF}"/>
                </a:ext>
              </a:extLst>
            </p:cNvPr>
            <p:cNvGrpSpPr/>
            <p:nvPr/>
          </p:nvGrpSpPr>
          <p:grpSpPr>
            <a:xfrm>
              <a:off x="7507009" y="4229080"/>
              <a:ext cx="231406" cy="220188"/>
              <a:chOff x="7507009" y="3841693"/>
              <a:chExt cx="638528" cy="607575"/>
            </a:xfrm>
          </p:grpSpPr>
          <p:sp>
            <p:nvSpPr>
              <p:cNvPr id="369" name="Oval 50">
                <a:extLst>
                  <a:ext uri="{FF2B5EF4-FFF2-40B4-BE49-F238E27FC236}">
                    <a16:creationId xmlns:a16="http://schemas.microsoft.com/office/drawing/2014/main" id="{C25B2E17-716D-5512-FAC8-5A1AB309964A}"/>
                  </a:ext>
                </a:extLst>
              </p:cNvPr>
              <p:cNvSpPr/>
              <p:nvPr/>
            </p:nvSpPr>
            <p:spPr>
              <a:xfrm rot="382802">
                <a:off x="7507009" y="3841693"/>
                <a:ext cx="638528" cy="607575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70" name="Oval 51">
                <a:extLst>
                  <a:ext uri="{FF2B5EF4-FFF2-40B4-BE49-F238E27FC236}">
                    <a16:creationId xmlns:a16="http://schemas.microsoft.com/office/drawing/2014/main" id="{1B860D41-615D-BE48-AE93-F2CBE47BB78F}"/>
                  </a:ext>
                </a:extLst>
              </p:cNvPr>
              <p:cNvSpPr/>
              <p:nvPr/>
            </p:nvSpPr>
            <p:spPr>
              <a:xfrm rot="382802">
                <a:off x="7635416" y="3956580"/>
                <a:ext cx="386499" cy="362659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pic>
          <p:nvPicPr>
            <p:cNvPr id="368" name="Picture 42">
              <a:extLst>
                <a:ext uri="{FF2B5EF4-FFF2-40B4-BE49-F238E27FC236}">
                  <a16:creationId xmlns:a16="http://schemas.microsoft.com/office/drawing/2014/main" id="{2CC80F16-9731-769C-E677-4F9E646FB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728" y="4309599"/>
              <a:ext cx="91440" cy="16663"/>
            </a:xfrm>
            <a:prstGeom prst="rect">
              <a:avLst/>
            </a:prstGeom>
            <a:ln>
              <a:noFill/>
            </a:ln>
            <a:effectLst>
              <a:glow rad="12700">
                <a:srgbClr val="FFFFFF">
                  <a:alpha val="91000"/>
                </a:srgbClr>
              </a:glow>
            </a:effectLst>
          </p:spPr>
        </p:pic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172C29C6-1748-EDF1-44B2-59D2EFAFEDC8}"/>
              </a:ext>
            </a:extLst>
          </p:cNvPr>
          <p:cNvGrpSpPr/>
          <p:nvPr/>
        </p:nvGrpSpPr>
        <p:grpSpPr>
          <a:xfrm rot="1867134">
            <a:off x="7968866" y="3775965"/>
            <a:ext cx="285031" cy="271214"/>
            <a:chOff x="7507009" y="4229080"/>
            <a:chExt cx="231406" cy="220188"/>
          </a:xfrm>
        </p:grpSpPr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130516D8-C43C-C3CF-FA72-EE3727310F15}"/>
                </a:ext>
              </a:extLst>
            </p:cNvPr>
            <p:cNvGrpSpPr/>
            <p:nvPr/>
          </p:nvGrpSpPr>
          <p:grpSpPr>
            <a:xfrm>
              <a:off x="7507009" y="4229080"/>
              <a:ext cx="231406" cy="220188"/>
              <a:chOff x="7507009" y="3841693"/>
              <a:chExt cx="638528" cy="607575"/>
            </a:xfrm>
          </p:grpSpPr>
          <p:sp>
            <p:nvSpPr>
              <p:cNvPr id="365" name="Oval 50">
                <a:extLst>
                  <a:ext uri="{FF2B5EF4-FFF2-40B4-BE49-F238E27FC236}">
                    <a16:creationId xmlns:a16="http://schemas.microsoft.com/office/drawing/2014/main" id="{5D9396DC-6F5E-376A-BBAE-4E1E0BA28EE3}"/>
                  </a:ext>
                </a:extLst>
              </p:cNvPr>
              <p:cNvSpPr/>
              <p:nvPr/>
            </p:nvSpPr>
            <p:spPr>
              <a:xfrm rot="382802">
                <a:off x="7507009" y="3841693"/>
                <a:ext cx="638528" cy="607575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66" name="Oval 51">
                <a:extLst>
                  <a:ext uri="{FF2B5EF4-FFF2-40B4-BE49-F238E27FC236}">
                    <a16:creationId xmlns:a16="http://schemas.microsoft.com/office/drawing/2014/main" id="{75DBFBB5-C82A-221D-8589-6186468451CA}"/>
                  </a:ext>
                </a:extLst>
              </p:cNvPr>
              <p:cNvSpPr/>
              <p:nvPr/>
            </p:nvSpPr>
            <p:spPr>
              <a:xfrm rot="382802">
                <a:off x="7635416" y="3956580"/>
                <a:ext cx="386499" cy="362659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pic>
          <p:nvPicPr>
            <p:cNvPr id="364" name="Picture 42">
              <a:extLst>
                <a:ext uri="{FF2B5EF4-FFF2-40B4-BE49-F238E27FC236}">
                  <a16:creationId xmlns:a16="http://schemas.microsoft.com/office/drawing/2014/main" id="{19FD54F3-7C95-0587-6288-1772CE254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728" y="4309599"/>
              <a:ext cx="91440" cy="16663"/>
            </a:xfrm>
            <a:prstGeom prst="rect">
              <a:avLst/>
            </a:prstGeom>
            <a:ln>
              <a:noFill/>
            </a:ln>
            <a:effectLst>
              <a:glow rad="12700">
                <a:srgbClr val="FFFFFF">
                  <a:alpha val="91000"/>
                </a:srgbClr>
              </a:glow>
            </a:effectLst>
          </p:spPr>
        </p:pic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1C88AA49-41DA-571E-32A9-753310123D73}"/>
              </a:ext>
            </a:extLst>
          </p:cNvPr>
          <p:cNvGrpSpPr/>
          <p:nvPr/>
        </p:nvGrpSpPr>
        <p:grpSpPr>
          <a:xfrm rot="1867134">
            <a:off x="8355614" y="3788042"/>
            <a:ext cx="285031" cy="271214"/>
            <a:chOff x="7507009" y="4229080"/>
            <a:chExt cx="231406" cy="220188"/>
          </a:xfrm>
        </p:grpSpPr>
        <p:grpSp>
          <p:nvGrpSpPr>
            <p:cNvPr id="359" name="Group 358">
              <a:extLst>
                <a:ext uri="{FF2B5EF4-FFF2-40B4-BE49-F238E27FC236}">
                  <a16:creationId xmlns:a16="http://schemas.microsoft.com/office/drawing/2014/main" id="{904367CB-AE18-64D7-06B4-B0C090807F7E}"/>
                </a:ext>
              </a:extLst>
            </p:cNvPr>
            <p:cNvGrpSpPr/>
            <p:nvPr/>
          </p:nvGrpSpPr>
          <p:grpSpPr>
            <a:xfrm>
              <a:off x="7507009" y="4229080"/>
              <a:ext cx="231406" cy="220188"/>
              <a:chOff x="7507009" y="3841693"/>
              <a:chExt cx="638528" cy="607575"/>
            </a:xfrm>
          </p:grpSpPr>
          <p:sp>
            <p:nvSpPr>
              <p:cNvPr id="361" name="Oval 50">
                <a:extLst>
                  <a:ext uri="{FF2B5EF4-FFF2-40B4-BE49-F238E27FC236}">
                    <a16:creationId xmlns:a16="http://schemas.microsoft.com/office/drawing/2014/main" id="{C1331125-F743-4762-63F5-D3023F684E44}"/>
                  </a:ext>
                </a:extLst>
              </p:cNvPr>
              <p:cNvSpPr/>
              <p:nvPr/>
            </p:nvSpPr>
            <p:spPr>
              <a:xfrm rot="382802">
                <a:off x="7507009" y="3841693"/>
                <a:ext cx="638528" cy="607575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62" name="Oval 51">
                <a:extLst>
                  <a:ext uri="{FF2B5EF4-FFF2-40B4-BE49-F238E27FC236}">
                    <a16:creationId xmlns:a16="http://schemas.microsoft.com/office/drawing/2014/main" id="{9A9E3CA9-95B5-E256-010A-C7C7EFD6CD81}"/>
                  </a:ext>
                </a:extLst>
              </p:cNvPr>
              <p:cNvSpPr/>
              <p:nvPr/>
            </p:nvSpPr>
            <p:spPr>
              <a:xfrm rot="382802">
                <a:off x="7635416" y="3956580"/>
                <a:ext cx="386499" cy="362659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pic>
          <p:nvPicPr>
            <p:cNvPr id="360" name="Picture 42">
              <a:extLst>
                <a:ext uri="{FF2B5EF4-FFF2-40B4-BE49-F238E27FC236}">
                  <a16:creationId xmlns:a16="http://schemas.microsoft.com/office/drawing/2014/main" id="{9A17FC4D-3127-0AF2-6792-5F9581922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728" y="4309599"/>
              <a:ext cx="91440" cy="16663"/>
            </a:xfrm>
            <a:prstGeom prst="rect">
              <a:avLst/>
            </a:prstGeom>
            <a:ln>
              <a:noFill/>
            </a:ln>
            <a:effectLst>
              <a:glow rad="12700">
                <a:srgbClr val="FFFFFF">
                  <a:alpha val="91000"/>
                </a:srgbClr>
              </a:glow>
            </a:effectLst>
          </p:spPr>
        </p:pic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4FCC4010-5EAE-4B15-A722-337485F6E924}"/>
              </a:ext>
            </a:extLst>
          </p:cNvPr>
          <p:cNvGrpSpPr/>
          <p:nvPr/>
        </p:nvGrpSpPr>
        <p:grpSpPr>
          <a:xfrm rot="1867134">
            <a:off x="7617693" y="4100007"/>
            <a:ext cx="285031" cy="271214"/>
            <a:chOff x="7507009" y="4229080"/>
            <a:chExt cx="231406" cy="220188"/>
          </a:xfrm>
        </p:grpSpPr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6024A5D4-0BC5-601F-9DFE-9DC1F213C082}"/>
                </a:ext>
              </a:extLst>
            </p:cNvPr>
            <p:cNvGrpSpPr/>
            <p:nvPr/>
          </p:nvGrpSpPr>
          <p:grpSpPr>
            <a:xfrm>
              <a:off x="7507009" y="4229080"/>
              <a:ext cx="231406" cy="220188"/>
              <a:chOff x="7507009" y="3841693"/>
              <a:chExt cx="638528" cy="607575"/>
            </a:xfrm>
          </p:grpSpPr>
          <p:sp>
            <p:nvSpPr>
              <p:cNvPr id="357" name="Oval 50">
                <a:extLst>
                  <a:ext uri="{FF2B5EF4-FFF2-40B4-BE49-F238E27FC236}">
                    <a16:creationId xmlns:a16="http://schemas.microsoft.com/office/drawing/2014/main" id="{41BA7C33-B910-7B1D-754A-EA882F62B6A3}"/>
                  </a:ext>
                </a:extLst>
              </p:cNvPr>
              <p:cNvSpPr/>
              <p:nvPr/>
            </p:nvSpPr>
            <p:spPr>
              <a:xfrm rot="382802">
                <a:off x="7507009" y="3841693"/>
                <a:ext cx="638528" cy="607575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58" name="Oval 51">
                <a:extLst>
                  <a:ext uri="{FF2B5EF4-FFF2-40B4-BE49-F238E27FC236}">
                    <a16:creationId xmlns:a16="http://schemas.microsoft.com/office/drawing/2014/main" id="{2EE4CEB4-5E75-BC83-4DD4-BCD2D5B32F9F}"/>
                  </a:ext>
                </a:extLst>
              </p:cNvPr>
              <p:cNvSpPr/>
              <p:nvPr/>
            </p:nvSpPr>
            <p:spPr>
              <a:xfrm rot="382802">
                <a:off x="7635416" y="3956580"/>
                <a:ext cx="386499" cy="362659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pic>
          <p:nvPicPr>
            <p:cNvPr id="356" name="Picture 42">
              <a:extLst>
                <a:ext uri="{FF2B5EF4-FFF2-40B4-BE49-F238E27FC236}">
                  <a16:creationId xmlns:a16="http://schemas.microsoft.com/office/drawing/2014/main" id="{B34E9E2A-B20C-2F61-EDCF-E116B308A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728" y="4309599"/>
              <a:ext cx="91440" cy="16663"/>
            </a:xfrm>
            <a:prstGeom prst="rect">
              <a:avLst/>
            </a:prstGeom>
            <a:ln>
              <a:noFill/>
            </a:ln>
            <a:effectLst>
              <a:glow rad="12700">
                <a:srgbClr val="FFFFFF">
                  <a:alpha val="91000"/>
                </a:srgbClr>
              </a:glow>
            </a:effectLst>
          </p:spPr>
        </p:pic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67946A7B-A889-1495-03D0-F3C775D74AA8}"/>
              </a:ext>
            </a:extLst>
          </p:cNvPr>
          <p:cNvGrpSpPr/>
          <p:nvPr/>
        </p:nvGrpSpPr>
        <p:grpSpPr>
          <a:xfrm rot="1867134">
            <a:off x="7990040" y="4098616"/>
            <a:ext cx="285031" cy="271214"/>
            <a:chOff x="7507009" y="4229080"/>
            <a:chExt cx="231406" cy="220188"/>
          </a:xfrm>
        </p:grpSpPr>
        <p:grpSp>
          <p:nvGrpSpPr>
            <p:cNvPr id="351" name="Group 350">
              <a:extLst>
                <a:ext uri="{FF2B5EF4-FFF2-40B4-BE49-F238E27FC236}">
                  <a16:creationId xmlns:a16="http://schemas.microsoft.com/office/drawing/2014/main" id="{B2BA736B-036F-A7EA-5EED-C44C88C88A11}"/>
                </a:ext>
              </a:extLst>
            </p:cNvPr>
            <p:cNvGrpSpPr/>
            <p:nvPr/>
          </p:nvGrpSpPr>
          <p:grpSpPr>
            <a:xfrm>
              <a:off x="7507009" y="4229080"/>
              <a:ext cx="231406" cy="220188"/>
              <a:chOff x="7507009" y="3841693"/>
              <a:chExt cx="638528" cy="607575"/>
            </a:xfrm>
          </p:grpSpPr>
          <p:sp>
            <p:nvSpPr>
              <p:cNvPr id="353" name="Oval 50">
                <a:extLst>
                  <a:ext uri="{FF2B5EF4-FFF2-40B4-BE49-F238E27FC236}">
                    <a16:creationId xmlns:a16="http://schemas.microsoft.com/office/drawing/2014/main" id="{A7036EEB-5587-E5BC-C34C-5AE04EAE727E}"/>
                  </a:ext>
                </a:extLst>
              </p:cNvPr>
              <p:cNvSpPr/>
              <p:nvPr/>
            </p:nvSpPr>
            <p:spPr>
              <a:xfrm rot="382802">
                <a:off x="7507009" y="3841693"/>
                <a:ext cx="638528" cy="607575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54" name="Oval 51">
                <a:extLst>
                  <a:ext uri="{FF2B5EF4-FFF2-40B4-BE49-F238E27FC236}">
                    <a16:creationId xmlns:a16="http://schemas.microsoft.com/office/drawing/2014/main" id="{4D2B596A-3AC0-94B3-DEAC-D774B93186DB}"/>
                  </a:ext>
                </a:extLst>
              </p:cNvPr>
              <p:cNvSpPr/>
              <p:nvPr/>
            </p:nvSpPr>
            <p:spPr>
              <a:xfrm rot="382802">
                <a:off x="7635416" y="3956580"/>
                <a:ext cx="386499" cy="362659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pic>
          <p:nvPicPr>
            <p:cNvPr id="352" name="Picture 42">
              <a:extLst>
                <a:ext uri="{FF2B5EF4-FFF2-40B4-BE49-F238E27FC236}">
                  <a16:creationId xmlns:a16="http://schemas.microsoft.com/office/drawing/2014/main" id="{AAA6133B-7943-E6AD-F1E2-06EAD21ED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728" y="4309599"/>
              <a:ext cx="91440" cy="16663"/>
            </a:xfrm>
            <a:prstGeom prst="rect">
              <a:avLst/>
            </a:prstGeom>
            <a:ln>
              <a:noFill/>
            </a:ln>
            <a:effectLst>
              <a:glow rad="12700">
                <a:srgbClr val="FFFFFF">
                  <a:alpha val="91000"/>
                </a:srgbClr>
              </a:glow>
            </a:effectLst>
          </p:spPr>
        </p:pic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BA0ABCD5-6D52-9598-DCC1-9337C7C21E0A}"/>
              </a:ext>
            </a:extLst>
          </p:cNvPr>
          <p:cNvGrpSpPr/>
          <p:nvPr/>
        </p:nvGrpSpPr>
        <p:grpSpPr>
          <a:xfrm rot="1867134">
            <a:off x="8376788" y="4110693"/>
            <a:ext cx="285031" cy="271214"/>
            <a:chOff x="7507009" y="4229080"/>
            <a:chExt cx="231406" cy="220188"/>
          </a:xfrm>
        </p:grpSpPr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B0BF4F81-E0C2-0A91-185B-EAE878BCD23A}"/>
                </a:ext>
              </a:extLst>
            </p:cNvPr>
            <p:cNvGrpSpPr/>
            <p:nvPr/>
          </p:nvGrpSpPr>
          <p:grpSpPr>
            <a:xfrm>
              <a:off x="7507009" y="4229080"/>
              <a:ext cx="231406" cy="220188"/>
              <a:chOff x="7507009" y="3841693"/>
              <a:chExt cx="638528" cy="607575"/>
            </a:xfrm>
          </p:grpSpPr>
          <p:sp>
            <p:nvSpPr>
              <p:cNvPr id="349" name="Oval 50">
                <a:extLst>
                  <a:ext uri="{FF2B5EF4-FFF2-40B4-BE49-F238E27FC236}">
                    <a16:creationId xmlns:a16="http://schemas.microsoft.com/office/drawing/2014/main" id="{992EF024-DE0E-9210-7E25-E4F4A6AB96D0}"/>
                  </a:ext>
                </a:extLst>
              </p:cNvPr>
              <p:cNvSpPr/>
              <p:nvPr/>
            </p:nvSpPr>
            <p:spPr>
              <a:xfrm rot="382802">
                <a:off x="7507009" y="3841693"/>
                <a:ext cx="638528" cy="607575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50" name="Oval 51">
                <a:extLst>
                  <a:ext uri="{FF2B5EF4-FFF2-40B4-BE49-F238E27FC236}">
                    <a16:creationId xmlns:a16="http://schemas.microsoft.com/office/drawing/2014/main" id="{BF6E7191-05B4-C2A0-4B91-B51F60A573F5}"/>
                  </a:ext>
                </a:extLst>
              </p:cNvPr>
              <p:cNvSpPr/>
              <p:nvPr/>
            </p:nvSpPr>
            <p:spPr>
              <a:xfrm rot="382802">
                <a:off x="7635416" y="3956580"/>
                <a:ext cx="386499" cy="362659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pic>
          <p:nvPicPr>
            <p:cNvPr id="348" name="Picture 42">
              <a:extLst>
                <a:ext uri="{FF2B5EF4-FFF2-40B4-BE49-F238E27FC236}">
                  <a16:creationId xmlns:a16="http://schemas.microsoft.com/office/drawing/2014/main" id="{4E58DEA9-B6EC-439C-B370-411CFD293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728" y="4309599"/>
              <a:ext cx="91440" cy="16663"/>
            </a:xfrm>
            <a:prstGeom prst="rect">
              <a:avLst/>
            </a:prstGeom>
            <a:ln>
              <a:noFill/>
            </a:ln>
            <a:effectLst>
              <a:glow rad="12700">
                <a:srgbClr val="FFFFFF">
                  <a:alpha val="91000"/>
                </a:srgbClr>
              </a:glow>
            </a:effectLst>
          </p:spPr>
        </p:pic>
      </p:grpSp>
      <p:cxnSp>
        <p:nvCxnSpPr>
          <p:cNvPr id="345" name="Straight Arrow Connector 344">
            <a:extLst>
              <a:ext uri="{FF2B5EF4-FFF2-40B4-BE49-F238E27FC236}">
                <a16:creationId xmlns:a16="http://schemas.microsoft.com/office/drawing/2014/main" id="{25180FE9-A255-34CD-3FB4-0B03574BADA1}"/>
              </a:ext>
            </a:extLst>
          </p:cNvPr>
          <p:cNvCxnSpPr>
            <a:cxnSpLocks/>
            <a:stCxn id="381" idx="2"/>
          </p:cNvCxnSpPr>
          <p:nvPr/>
        </p:nvCxnSpPr>
        <p:spPr bwMode="auto">
          <a:xfrm flipH="1">
            <a:off x="7630291" y="3167908"/>
            <a:ext cx="126780" cy="482092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61893E09-50D3-BD04-21A2-A73233ABF371}"/>
              </a:ext>
            </a:extLst>
          </p:cNvPr>
          <p:cNvCxnSpPr>
            <a:cxnSpLocks/>
          </p:cNvCxnSpPr>
          <p:nvPr/>
        </p:nvCxnSpPr>
        <p:spPr bwMode="auto">
          <a:xfrm>
            <a:off x="8390762" y="3161412"/>
            <a:ext cx="160966" cy="474657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27DF6DE3-3D61-1BA9-2F7B-E706A3FB267A}"/>
              </a:ext>
            </a:extLst>
          </p:cNvPr>
          <p:cNvGrpSpPr/>
          <p:nvPr/>
        </p:nvGrpSpPr>
        <p:grpSpPr>
          <a:xfrm>
            <a:off x="2466686" y="2686178"/>
            <a:ext cx="512173" cy="1494071"/>
            <a:chOff x="2182234" y="2614205"/>
            <a:chExt cx="512645" cy="1495456"/>
          </a:xfrm>
        </p:grpSpPr>
        <p:grpSp>
          <p:nvGrpSpPr>
            <p:cNvPr id="406" name="Group 405">
              <a:extLst>
                <a:ext uri="{FF2B5EF4-FFF2-40B4-BE49-F238E27FC236}">
                  <a16:creationId xmlns:a16="http://schemas.microsoft.com/office/drawing/2014/main" id="{0474B3D5-8953-8F47-2AA6-2CF20B5BA02B}"/>
                </a:ext>
              </a:extLst>
            </p:cNvPr>
            <p:cNvGrpSpPr/>
            <p:nvPr/>
          </p:nvGrpSpPr>
          <p:grpSpPr>
            <a:xfrm rot="2025222">
              <a:off x="2304936" y="2830623"/>
              <a:ext cx="137554" cy="156882"/>
              <a:chOff x="4000632" y="3484791"/>
              <a:chExt cx="886952" cy="1011586"/>
            </a:xfrm>
          </p:grpSpPr>
          <p:sp>
            <p:nvSpPr>
              <p:cNvPr id="457" name="Oval 50">
                <a:extLst>
                  <a:ext uri="{FF2B5EF4-FFF2-40B4-BE49-F238E27FC236}">
                    <a16:creationId xmlns:a16="http://schemas.microsoft.com/office/drawing/2014/main" id="{13425F0F-0A2A-0783-241F-6BFF7EECC784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chemeClr val="tx2"/>
              </a:solidFill>
              <a:ln w="6350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58" name="Oval 51">
                <a:extLst>
                  <a:ext uri="{FF2B5EF4-FFF2-40B4-BE49-F238E27FC236}">
                    <a16:creationId xmlns:a16="http://schemas.microsoft.com/office/drawing/2014/main" id="{1CBE05E8-ADD4-D418-8348-DC7576976002}"/>
                  </a:ext>
                </a:extLst>
              </p:cNvPr>
              <p:cNvSpPr/>
              <p:nvPr/>
            </p:nvSpPr>
            <p:spPr>
              <a:xfrm rot="382802">
                <a:off x="4178996" y="3676072"/>
                <a:ext cx="536870" cy="603812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07" name="Group 406">
              <a:extLst>
                <a:ext uri="{FF2B5EF4-FFF2-40B4-BE49-F238E27FC236}">
                  <a16:creationId xmlns:a16="http://schemas.microsoft.com/office/drawing/2014/main" id="{625F9E82-5665-5359-3E6D-8ADD9E5DF9C2}"/>
                </a:ext>
              </a:extLst>
            </p:cNvPr>
            <p:cNvGrpSpPr/>
            <p:nvPr/>
          </p:nvGrpSpPr>
          <p:grpSpPr>
            <a:xfrm rot="4901691">
              <a:off x="2540897" y="2749334"/>
              <a:ext cx="125501" cy="143752"/>
              <a:chOff x="4000632" y="3484791"/>
              <a:chExt cx="886952" cy="1011586"/>
            </a:xfrm>
          </p:grpSpPr>
          <p:sp>
            <p:nvSpPr>
              <p:cNvPr id="455" name="Oval 50">
                <a:extLst>
                  <a:ext uri="{FF2B5EF4-FFF2-40B4-BE49-F238E27FC236}">
                    <a16:creationId xmlns:a16="http://schemas.microsoft.com/office/drawing/2014/main" id="{4A4B7802-E276-612D-0D1F-40F17D23F536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chemeClr val="tx2"/>
              </a:solidFill>
              <a:ln w="6350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56" name="Oval 51">
                <a:extLst>
                  <a:ext uri="{FF2B5EF4-FFF2-40B4-BE49-F238E27FC236}">
                    <a16:creationId xmlns:a16="http://schemas.microsoft.com/office/drawing/2014/main" id="{AA9717A3-01E5-14AD-D669-09018CE09B77}"/>
                  </a:ext>
                </a:extLst>
              </p:cNvPr>
              <p:cNvSpPr/>
              <p:nvPr/>
            </p:nvSpPr>
            <p:spPr>
              <a:xfrm rot="382802">
                <a:off x="4292318" y="3818791"/>
                <a:ext cx="415592" cy="467414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08" name="Group 407">
              <a:extLst>
                <a:ext uri="{FF2B5EF4-FFF2-40B4-BE49-F238E27FC236}">
                  <a16:creationId xmlns:a16="http://schemas.microsoft.com/office/drawing/2014/main" id="{FAC90640-2753-91D4-C22D-EA2C947F8C05}"/>
                </a:ext>
              </a:extLst>
            </p:cNvPr>
            <p:cNvGrpSpPr/>
            <p:nvPr/>
          </p:nvGrpSpPr>
          <p:grpSpPr>
            <a:xfrm rot="4901691">
              <a:off x="2483008" y="2608153"/>
              <a:ext cx="83222" cy="95325"/>
              <a:chOff x="4000632" y="3484791"/>
              <a:chExt cx="886952" cy="1011586"/>
            </a:xfrm>
          </p:grpSpPr>
          <p:sp>
            <p:nvSpPr>
              <p:cNvPr id="453" name="Oval 50">
                <a:extLst>
                  <a:ext uri="{FF2B5EF4-FFF2-40B4-BE49-F238E27FC236}">
                    <a16:creationId xmlns:a16="http://schemas.microsoft.com/office/drawing/2014/main" id="{4B106B4A-4DD6-0DA5-F8D7-07B517D8295B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chemeClr val="tx2"/>
              </a:solidFill>
              <a:ln w="6350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54" name="Oval 51">
                <a:extLst>
                  <a:ext uri="{FF2B5EF4-FFF2-40B4-BE49-F238E27FC236}">
                    <a16:creationId xmlns:a16="http://schemas.microsoft.com/office/drawing/2014/main" id="{8057D08C-D7E8-5805-FE4A-508FE66C8B2D}"/>
                  </a:ext>
                </a:extLst>
              </p:cNvPr>
              <p:cNvSpPr/>
              <p:nvPr/>
            </p:nvSpPr>
            <p:spPr>
              <a:xfrm rot="382802">
                <a:off x="4292318" y="3818791"/>
                <a:ext cx="415592" cy="467414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A4F9F5B3-0CC8-29AD-C593-26DF5D002567}"/>
                </a:ext>
              </a:extLst>
            </p:cNvPr>
            <p:cNvGrpSpPr/>
            <p:nvPr/>
          </p:nvGrpSpPr>
          <p:grpSpPr>
            <a:xfrm rot="2885139">
              <a:off x="2256480" y="2731690"/>
              <a:ext cx="83222" cy="95325"/>
              <a:chOff x="4000632" y="3484791"/>
              <a:chExt cx="886952" cy="1011586"/>
            </a:xfrm>
          </p:grpSpPr>
          <p:sp>
            <p:nvSpPr>
              <p:cNvPr id="451" name="Oval 50">
                <a:extLst>
                  <a:ext uri="{FF2B5EF4-FFF2-40B4-BE49-F238E27FC236}">
                    <a16:creationId xmlns:a16="http://schemas.microsoft.com/office/drawing/2014/main" id="{3B51E046-0232-5B8A-EBDC-A5A94A3AB7D0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chemeClr val="tx2"/>
              </a:solidFill>
              <a:ln w="6350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52" name="Oval 51">
                <a:extLst>
                  <a:ext uri="{FF2B5EF4-FFF2-40B4-BE49-F238E27FC236}">
                    <a16:creationId xmlns:a16="http://schemas.microsoft.com/office/drawing/2014/main" id="{8131D937-E45C-4F6B-CE0D-DE02BF17FCCA}"/>
                  </a:ext>
                </a:extLst>
              </p:cNvPr>
              <p:cNvSpPr/>
              <p:nvPr/>
            </p:nvSpPr>
            <p:spPr>
              <a:xfrm rot="382802">
                <a:off x="4292318" y="3818791"/>
                <a:ext cx="415592" cy="467414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B8B88EE9-2BDD-BB93-2DA0-2333E267164A}"/>
                </a:ext>
              </a:extLst>
            </p:cNvPr>
            <p:cNvGrpSpPr/>
            <p:nvPr/>
          </p:nvGrpSpPr>
          <p:grpSpPr>
            <a:xfrm rot="2885139">
              <a:off x="2372562" y="3004854"/>
              <a:ext cx="98140" cy="110634"/>
              <a:chOff x="4000632" y="3484791"/>
              <a:chExt cx="886952" cy="1011586"/>
            </a:xfrm>
          </p:grpSpPr>
          <p:sp>
            <p:nvSpPr>
              <p:cNvPr id="449" name="Oval 50">
                <a:extLst>
                  <a:ext uri="{FF2B5EF4-FFF2-40B4-BE49-F238E27FC236}">
                    <a16:creationId xmlns:a16="http://schemas.microsoft.com/office/drawing/2014/main" id="{FC54B1D1-7523-1FB7-6277-52A008EFA124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chemeClr val="tx2"/>
              </a:solidFill>
              <a:ln w="6350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50" name="Oval 51">
                <a:extLst>
                  <a:ext uri="{FF2B5EF4-FFF2-40B4-BE49-F238E27FC236}">
                    <a16:creationId xmlns:a16="http://schemas.microsoft.com/office/drawing/2014/main" id="{01110D72-F34B-B424-F565-BCD7880FB68F}"/>
                  </a:ext>
                </a:extLst>
              </p:cNvPr>
              <p:cNvSpPr/>
              <p:nvPr/>
            </p:nvSpPr>
            <p:spPr>
              <a:xfrm rot="382802">
                <a:off x="4129748" y="3760158"/>
                <a:ext cx="570536" cy="641675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D81AF64B-21E1-09F5-1F82-8ECA99D6C195}"/>
                </a:ext>
              </a:extLst>
            </p:cNvPr>
            <p:cNvGrpSpPr/>
            <p:nvPr/>
          </p:nvGrpSpPr>
          <p:grpSpPr>
            <a:xfrm rot="2885139">
              <a:off x="2500617" y="2952303"/>
              <a:ext cx="83616" cy="94261"/>
              <a:chOff x="4000632" y="3484791"/>
              <a:chExt cx="886952" cy="1011586"/>
            </a:xfrm>
          </p:grpSpPr>
          <p:sp>
            <p:nvSpPr>
              <p:cNvPr id="447" name="Oval 50">
                <a:extLst>
                  <a:ext uri="{FF2B5EF4-FFF2-40B4-BE49-F238E27FC236}">
                    <a16:creationId xmlns:a16="http://schemas.microsoft.com/office/drawing/2014/main" id="{5CCC5828-2FFB-4339-72B1-CDD5591D6220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chemeClr val="tx2"/>
              </a:solidFill>
              <a:ln w="6350" cap="flat" cmpd="sng" algn="ctr">
                <a:solidFill>
                  <a:schemeClr val="tx2">
                    <a:lumMod val="50000"/>
                  </a:schemeClr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48" name="Oval 51">
                <a:extLst>
                  <a:ext uri="{FF2B5EF4-FFF2-40B4-BE49-F238E27FC236}">
                    <a16:creationId xmlns:a16="http://schemas.microsoft.com/office/drawing/2014/main" id="{FC2FBD83-C312-332C-4F60-0BED4B3AC9C9}"/>
                  </a:ext>
                </a:extLst>
              </p:cNvPr>
              <p:cNvSpPr/>
              <p:nvPr/>
            </p:nvSpPr>
            <p:spPr>
              <a:xfrm rot="382802">
                <a:off x="4129748" y="3760158"/>
                <a:ext cx="570536" cy="641675"/>
              </a:xfrm>
              <a:prstGeom prst="ellipse">
                <a:avLst/>
              </a:prstGeom>
              <a:solidFill>
                <a:schemeClr val="tx2">
                  <a:lumMod val="2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A57B6192-FA21-9E45-E669-8A9B6A79DBBE}"/>
                </a:ext>
              </a:extLst>
            </p:cNvPr>
            <p:cNvGrpSpPr/>
            <p:nvPr/>
          </p:nvGrpSpPr>
          <p:grpSpPr>
            <a:xfrm rot="2025222">
              <a:off x="2216420" y="2999374"/>
              <a:ext cx="117554" cy="134072"/>
              <a:chOff x="4000632" y="3484791"/>
              <a:chExt cx="886952" cy="1011586"/>
            </a:xfrm>
          </p:grpSpPr>
          <p:sp>
            <p:nvSpPr>
              <p:cNvPr id="445" name="Oval 50">
                <a:extLst>
                  <a:ext uri="{FF2B5EF4-FFF2-40B4-BE49-F238E27FC236}">
                    <a16:creationId xmlns:a16="http://schemas.microsoft.com/office/drawing/2014/main" id="{6A06B225-A645-4878-074F-B94FE91BF8A8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rgbClr val="FDB338">
                  <a:lumMod val="40000"/>
                  <a:lumOff val="60000"/>
                </a:srgbClr>
              </a:solidFill>
              <a:ln w="6350" cap="flat" cmpd="sng" algn="ctr">
                <a:solidFill>
                  <a:srgbClr val="FDB338"/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46" name="Oval 51">
                <a:extLst>
                  <a:ext uri="{FF2B5EF4-FFF2-40B4-BE49-F238E27FC236}">
                    <a16:creationId xmlns:a16="http://schemas.microsoft.com/office/drawing/2014/main" id="{1256CDF4-8546-3391-0B11-63E7BF155719}"/>
                  </a:ext>
                </a:extLst>
              </p:cNvPr>
              <p:cNvSpPr/>
              <p:nvPr/>
            </p:nvSpPr>
            <p:spPr>
              <a:xfrm rot="382802">
                <a:off x="4243459" y="3757248"/>
                <a:ext cx="467884" cy="526225"/>
              </a:xfrm>
              <a:prstGeom prst="ellipse">
                <a:avLst/>
              </a:prstGeom>
              <a:solidFill>
                <a:srgbClr val="FDB338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CA1D283E-D919-323E-656A-80AAA981722C}"/>
                </a:ext>
              </a:extLst>
            </p:cNvPr>
            <p:cNvGrpSpPr/>
            <p:nvPr/>
          </p:nvGrpSpPr>
          <p:grpSpPr>
            <a:xfrm rot="4901691">
              <a:off x="2346404" y="2617135"/>
              <a:ext cx="83222" cy="95325"/>
              <a:chOff x="4000632" y="3484791"/>
              <a:chExt cx="886952" cy="1011586"/>
            </a:xfrm>
          </p:grpSpPr>
          <p:sp>
            <p:nvSpPr>
              <p:cNvPr id="443" name="Oval 50">
                <a:extLst>
                  <a:ext uri="{FF2B5EF4-FFF2-40B4-BE49-F238E27FC236}">
                    <a16:creationId xmlns:a16="http://schemas.microsoft.com/office/drawing/2014/main" id="{59C4EB60-38FD-780C-EDD3-90F66CBF38AD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rgbClr val="FDB338">
                  <a:lumMod val="40000"/>
                  <a:lumOff val="60000"/>
                </a:srgbClr>
              </a:solidFill>
              <a:ln w="6350" cap="flat" cmpd="sng" algn="ctr">
                <a:solidFill>
                  <a:srgbClr val="FDB338"/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44" name="Oval 51">
                <a:extLst>
                  <a:ext uri="{FF2B5EF4-FFF2-40B4-BE49-F238E27FC236}">
                    <a16:creationId xmlns:a16="http://schemas.microsoft.com/office/drawing/2014/main" id="{981D8B56-AA66-A214-A5EF-B2A23E873D0C}"/>
                  </a:ext>
                </a:extLst>
              </p:cNvPr>
              <p:cNvSpPr/>
              <p:nvPr/>
            </p:nvSpPr>
            <p:spPr>
              <a:xfrm rot="382802">
                <a:off x="4292318" y="3818791"/>
                <a:ext cx="415592" cy="467414"/>
              </a:xfrm>
              <a:prstGeom prst="ellipse">
                <a:avLst/>
              </a:prstGeom>
              <a:solidFill>
                <a:srgbClr val="FDB338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3C9D2791-85D9-8212-A2AC-FF51379ADDCD}"/>
                </a:ext>
              </a:extLst>
            </p:cNvPr>
            <p:cNvGrpSpPr/>
            <p:nvPr/>
          </p:nvGrpSpPr>
          <p:grpSpPr>
            <a:xfrm rot="2885139">
              <a:off x="2188286" y="2884880"/>
              <a:ext cx="83222" cy="95325"/>
              <a:chOff x="4000632" y="3484791"/>
              <a:chExt cx="886952" cy="1011586"/>
            </a:xfrm>
          </p:grpSpPr>
          <p:sp>
            <p:nvSpPr>
              <p:cNvPr id="441" name="Oval 50">
                <a:extLst>
                  <a:ext uri="{FF2B5EF4-FFF2-40B4-BE49-F238E27FC236}">
                    <a16:creationId xmlns:a16="http://schemas.microsoft.com/office/drawing/2014/main" id="{196959D5-A3A9-99A4-02CD-1F8C36F589F4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rgbClr val="FDB338">
                  <a:lumMod val="40000"/>
                  <a:lumOff val="60000"/>
                </a:srgbClr>
              </a:solidFill>
              <a:ln w="6350" cap="flat" cmpd="sng" algn="ctr">
                <a:solidFill>
                  <a:srgbClr val="FDB338"/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42" name="Oval 51">
                <a:extLst>
                  <a:ext uri="{FF2B5EF4-FFF2-40B4-BE49-F238E27FC236}">
                    <a16:creationId xmlns:a16="http://schemas.microsoft.com/office/drawing/2014/main" id="{61C7FAB6-B024-338C-86A8-EB2DFF8B066D}"/>
                  </a:ext>
                </a:extLst>
              </p:cNvPr>
              <p:cNvSpPr/>
              <p:nvPr/>
            </p:nvSpPr>
            <p:spPr>
              <a:xfrm rot="382802">
                <a:off x="4292318" y="3818791"/>
                <a:ext cx="415592" cy="467414"/>
              </a:xfrm>
              <a:prstGeom prst="ellipse">
                <a:avLst/>
              </a:prstGeom>
              <a:solidFill>
                <a:srgbClr val="FDB338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AA53C88C-71B2-7BE6-7DBD-7A3F01B2BD53}"/>
                </a:ext>
              </a:extLst>
            </p:cNvPr>
            <p:cNvGrpSpPr/>
            <p:nvPr/>
          </p:nvGrpSpPr>
          <p:grpSpPr>
            <a:xfrm rot="3697939">
              <a:off x="2406854" y="2705200"/>
              <a:ext cx="98140" cy="110634"/>
              <a:chOff x="4000632" y="3484791"/>
              <a:chExt cx="886952" cy="1011586"/>
            </a:xfrm>
          </p:grpSpPr>
          <p:sp>
            <p:nvSpPr>
              <p:cNvPr id="439" name="Oval 50">
                <a:extLst>
                  <a:ext uri="{FF2B5EF4-FFF2-40B4-BE49-F238E27FC236}">
                    <a16:creationId xmlns:a16="http://schemas.microsoft.com/office/drawing/2014/main" id="{BC3DE4B5-0C37-FF02-3615-EBEF3D10A9CB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rgbClr val="FDB338">
                  <a:lumMod val="40000"/>
                  <a:lumOff val="60000"/>
                </a:srgbClr>
              </a:solidFill>
              <a:ln w="6350" cap="flat" cmpd="sng" algn="ctr">
                <a:solidFill>
                  <a:srgbClr val="FDB338"/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40" name="Oval 51">
                <a:extLst>
                  <a:ext uri="{FF2B5EF4-FFF2-40B4-BE49-F238E27FC236}">
                    <a16:creationId xmlns:a16="http://schemas.microsoft.com/office/drawing/2014/main" id="{8120CA59-D1DC-AA8D-80C2-25B2F3E98EC8}"/>
                  </a:ext>
                </a:extLst>
              </p:cNvPr>
              <p:cNvSpPr/>
              <p:nvPr/>
            </p:nvSpPr>
            <p:spPr>
              <a:xfrm rot="382802">
                <a:off x="4129748" y="3760158"/>
                <a:ext cx="570536" cy="641675"/>
              </a:xfrm>
              <a:prstGeom prst="ellipse">
                <a:avLst/>
              </a:prstGeom>
              <a:solidFill>
                <a:srgbClr val="FDB338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0CF0D332-2095-0F6E-63CA-861AFD897E1C}"/>
                </a:ext>
              </a:extLst>
            </p:cNvPr>
            <p:cNvGrpSpPr/>
            <p:nvPr/>
          </p:nvGrpSpPr>
          <p:grpSpPr>
            <a:xfrm rot="2885139">
              <a:off x="2460509" y="2854092"/>
              <a:ext cx="83616" cy="94261"/>
              <a:chOff x="4000632" y="3484791"/>
              <a:chExt cx="886952" cy="1011586"/>
            </a:xfrm>
          </p:grpSpPr>
          <p:sp>
            <p:nvSpPr>
              <p:cNvPr id="437" name="Oval 50">
                <a:extLst>
                  <a:ext uri="{FF2B5EF4-FFF2-40B4-BE49-F238E27FC236}">
                    <a16:creationId xmlns:a16="http://schemas.microsoft.com/office/drawing/2014/main" id="{7D417C1B-6556-D4C4-F05E-7C97C192C849}"/>
                  </a:ext>
                </a:extLst>
              </p:cNvPr>
              <p:cNvSpPr/>
              <p:nvPr/>
            </p:nvSpPr>
            <p:spPr>
              <a:xfrm rot="382802">
                <a:off x="4000632" y="3484791"/>
                <a:ext cx="886952" cy="1011586"/>
              </a:xfrm>
              <a:prstGeom prst="ellipse">
                <a:avLst/>
              </a:prstGeom>
              <a:solidFill>
                <a:srgbClr val="FDB338">
                  <a:lumMod val="40000"/>
                  <a:lumOff val="60000"/>
                </a:srgbClr>
              </a:solidFill>
              <a:ln w="6350" cap="flat" cmpd="sng" algn="ctr">
                <a:solidFill>
                  <a:srgbClr val="FDB338"/>
                </a:solidFill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99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38" name="Oval 51">
                <a:extLst>
                  <a:ext uri="{FF2B5EF4-FFF2-40B4-BE49-F238E27FC236}">
                    <a16:creationId xmlns:a16="http://schemas.microsoft.com/office/drawing/2014/main" id="{F71924CD-A1C7-EEE2-B8CF-8A8796F37858}"/>
                  </a:ext>
                </a:extLst>
              </p:cNvPr>
              <p:cNvSpPr/>
              <p:nvPr/>
            </p:nvSpPr>
            <p:spPr>
              <a:xfrm rot="382802">
                <a:off x="4129748" y="3760158"/>
                <a:ext cx="570536" cy="641675"/>
              </a:xfrm>
              <a:prstGeom prst="ellipse">
                <a:avLst/>
              </a:prstGeom>
              <a:solidFill>
                <a:srgbClr val="FDB338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charset="0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cxnSp>
          <p:nvCxnSpPr>
            <p:cNvPr id="417" name="Straight Arrow Connector 416">
              <a:extLst>
                <a:ext uri="{FF2B5EF4-FFF2-40B4-BE49-F238E27FC236}">
                  <a16:creationId xmlns:a16="http://schemas.microsoft.com/office/drawing/2014/main" id="{FA37ED71-EA42-6CAB-14D4-897FC790A2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08599" y="3230372"/>
              <a:ext cx="10029" cy="283622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418" name="Group 417">
              <a:extLst>
                <a:ext uri="{FF2B5EF4-FFF2-40B4-BE49-F238E27FC236}">
                  <a16:creationId xmlns:a16="http://schemas.microsoft.com/office/drawing/2014/main" id="{12DE6870-D71B-7615-7636-7FFB764FBC49}"/>
                </a:ext>
              </a:extLst>
            </p:cNvPr>
            <p:cNvGrpSpPr/>
            <p:nvPr/>
          </p:nvGrpSpPr>
          <p:grpSpPr>
            <a:xfrm>
              <a:off x="2230390" y="3634792"/>
              <a:ext cx="464489" cy="474869"/>
              <a:chOff x="2895190" y="2662895"/>
              <a:chExt cx="464489" cy="474869"/>
            </a:xfrm>
          </p:grpSpPr>
          <p:grpSp>
            <p:nvGrpSpPr>
              <p:cNvPr id="419" name="Group 418">
                <a:extLst>
                  <a:ext uri="{FF2B5EF4-FFF2-40B4-BE49-F238E27FC236}">
                    <a16:creationId xmlns:a16="http://schemas.microsoft.com/office/drawing/2014/main" id="{D844392D-BDB1-58C0-F7C9-CCFA3D1A8CC7}"/>
                  </a:ext>
                </a:extLst>
              </p:cNvPr>
              <p:cNvGrpSpPr/>
              <p:nvPr/>
            </p:nvGrpSpPr>
            <p:grpSpPr>
              <a:xfrm rot="2025222">
                <a:off x="2916242" y="2799740"/>
                <a:ext cx="137554" cy="156882"/>
                <a:chOff x="4000632" y="3484791"/>
                <a:chExt cx="886952" cy="1011586"/>
              </a:xfrm>
            </p:grpSpPr>
            <p:sp>
              <p:nvSpPr>
                <p:cNvPr id="435" name="Oval 50">
                  <a:extLst>
                    <a:ext uri="{FF2B5EF4-FFF2-40B4-BE49-F238E27FC236}">
                      <a16:creationId xmlns:a16="http://schemas.microsoft.com/office/drawing/2014/main" id="{24F2767A-1CEA-B88B-2238-CEFBDB28381D}"/>
                    </a:ext>
                  </a:extLst>
                </p:cNvPr>
                <p:cNvSpPr/>
                <p:nvPr/>
              </p:nvSpPr>
              <p:spPr>
                <a:xfrm rot="382802">
                  <a:off x="4000632" y="3484791"/>
                  <a:ext cx="886952" cy="1011586"/>
                </a:xfrm>
                <a:prstGeom prst="ellipse">
                  <a:avLst/>
                </a:prstGeom>
                <a:solidFill>
                  <a:schemeClr val="tx2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599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6" name="Oval 51">
                  <a:extLst>
                    <a:ext uri="{FF2B5EF4-FFF2-40B4-BE49-F238E27FC236}">
                      <a16:creationId xmlns:a16="http://schemas.microsoft.com/office/drawing/2014/main" id="{1DF034F2-C5DD-93B8-9236-096C2EEF0E1C}"/>
                    </a:ext>
                  </a:extLst>
                </p:cNvPr>
                <p:cNvSpPr/>
                <p:nvPr/>
              </p:nvSpPr>
              <p:spPr>
                <a:xfrm rot="382802">
                  <a:off x="4178996" y="3676072"/>
                  <a:ext cx="536870" cy="603812"/>
                </a:xfrm>
                <a:prstGeom prst="ellipse">
                  <a:avLst/>
                </a:prstGeom>
                <a:solidFill>
                  <a:schemeClr val="tx2">
                    <a:lumMod val="2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ＭＳ Ｐゴシック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</p:grpSp>
          <p:grpSp>
            <p:nvGrpSpPr>
              <p:cNvPr id="420" name="Group 419">
                <a:extLst>
                  <a:ext uri="{FF2B5EF4-FFF2-40B4-BE49-F238E27FC236}">
                    <a16:creationId xmlns:a16="http://schemas.microsoft.com/office/drawing/2014/main" id="{E7956256-C7A0-30E1-8569-1929941C1308}"/>
                  </a:ext>
                </a:extLst>
              </p:cNvPr>
              <p:cNvGrpSpPr/>
              <p:nvPr/>
            </p:nvGrpSpPr>
            <p:grpSpPr>
              <a:xfrm rot="4901691">
                <a:off x="3106708" y="2777720"/>
                <a:ext cx="157411" cy="180303"/>
                <a:chOff x="4000632" y="3484791"/>
                <a:chExt cx="886952" cy="1011586"/>
              </a:xfrm>
            </p:grpSpPr>
            <p:sp>
              <p:nvSpPr>
                <p:cNvPr id="433" name="Oval 50">
                  <a:extLst>
                    <a:ext uri="{FF2B5EF4-FFF2-40B4-BE49-F238E27FC236}">
                      <a16:creationId xmlns:a16="http://schemas.microsoft.com/office/drawing/2014/main" id="{39CD09B2-4F9D-2DEF-655A-72BF52BDAF57}"/>
                    </a:ext>
                  </a:extLst>
                </p:cNvPr>
                <p:cNvSpPr/>
                <p:nvPr/>
              </p:nvSpPr>
              <p:spPr>
                <a:xfrm rot="382802">
                  <a:off x="4000632" y="3484791"/>
                  <a:ext cx="886952" cy="1011586"/>
                </a:xfrm>
                <a:prstGeom prst="ellipse">
                  <a:avLst/>
                </a:prstGeom>
                <a:solidFill>
                  <a:schemeClr val="tx2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599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4" name="Oval 51">
                  <a:extLst>
                    <a:ext uri="{FF2B5EF4-FFF2-40B4-BE49-F238E27FC236}">
                      <a16:creationId xmlns:a16="http://schemas.microsoft.com/office/drawing/2014/main" id="{5B277D27-7B8D-2CE4-F823-81903B50E759}"/>
                    </a:ext>
                  </a:extLst>
                </p:cNvPr>
                <p:cNvSpPr/>
                <p:nvPr/>
              </p:nvSpPr>
              <p:spPr>
                <a:xfrm rot="382802">
                  <a:off x="4292318" y="3818791"/>
                  <a:ext cx="415592" cy="467414"/>
                </a:xfrm>
                <a:prstGeom prst="ellipse">
                  <a:avLst/>
                </a:prstGeom>
                <a:solidFill>
                  <a:schemeClr val="tx2">
                    <a:lumMod val="2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ＭＳ Ｐゴシック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</p:grpSp>
          <p:grpSp>
            <p:nvGrpSpPr>
              <p:cNvPr id="421" name="Group 420">
                <a:extLst>
                  <a:ext uri="{FF2B5EF4-FFF2-40B4-BE49-F238E27FC236}">
                    <a16:creationId xmlns:a16="http://schemas.microsoft.com/office/drawing/2014/main" id="{D6244E8E-B77D-B888-0AEF-0942B5C7F574}"/>
                  </a:ext>
                </a:extLst>
              </p:cNvPr>
              <p:cNvGrpSpPr/>
              <p:nvPr/>
            </p:nvGrpSpPr>
            <p:grpSpPr>
              <a:xfrm rot="4901691">
                <a:off x="3016778" y="2654744"/>
                <a:ext cx="112098" cy="128400"/>
                <a:chOff x="4000632" y="3484791"/>
                <a:chExt cx="886952" cy="1011586"/>
              </a:xfrm>
            </p:grpSpPr>
            <p:sp>
              <p:nvSpPr>
                <p:cNvPr id="431" name="Oval 50">
                  <a:extLst>
                    <a:ext uri="{FF2B5EF4-FFF2-40B4-BE49-F238E27FC236}">
                      <a16:creationId xmlns:a16="http://schemas.microsoft.com/office/drawing/2014/main" id="{5E3FF9C4-23AB-900B-5A4F-806EC0D914D2}"/>
                    </a:ext>
                  </a:extLst>
                </p:cNvPr>
                <p:cNvSpPr/>
                <p:nvPr/>
              </p:nvSpPr>
              <p:spPr>
                <a:xfrm rot="382802">
                  <a:off x="4000632" y="3484791"/>
                  <a:ext cx="886952" cy="1011586"/>
                </a:xfrm>
                <a:prstGeom prst="ellipse">
                  <a:avLst/>
                </a:prstGeom>
                <a:solidFill>
                  <a:schemeClr val="tx2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599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2" name="Oval 51">
                  <a:extLst>
                    <a:ext uri="{FF2B5EF4-FFF2-40B4-BE49-F238E27FC236}">
                      <a16:creationId xmlns:a16="http://schemas.microsoft.com/office/drawing/2014/main" id="{090DC260-7B18-5BE7-3443-063F70EE80BC}"/>
                    </a:ext>
                  </a:extLst>
                </p:cNvPr>
                <p:cNvSpPr/>
                <p:nvPr/>
              </p:nvSpPr>
              <p:spPr>
                <a:xfrm rot="382802">
                  <a:off x="4292318" y="3818791"/>
                  <a:ext cx="415592" cy="467414"/>
                </a:xfrm>
                <a:prstGeom prst="ellipse">
                  <a:avLst/>
                </a:prstGeom>
                <a:solidFill>
                  <a:schemeClr val="tx2">
                    <a:lumMod val="2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ＭＳ Ｐゴシック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</p:grpSp>
          <p:grpSp>
            <p:nvGrpSpPr>
              <p:cNvPr id="422" name="Group 421">
                <a:extLst>
                  <a:ext uri="{FF2B5EF4-FFF2-40B4-BE49-F238E27FC236}">
                    <a16:creationId xmlns:a16="http://schemas.microsoft.com/office/drawing/2014/main" id="{9E673A74-6463-5758-B664-CE6519CECCC9}"/>
                  </a:ext>
                </a:extLst>
              </p:cNvPr>
              <p:cNvGrpSpPr/>
              <p:nvPr/>
            </p:nvGrpSpPr>
            <p:grpSpPr>
              <a:xfrm rot="2885139">
                <a:off x="3235045" y="2942588"/>
                <a:ext cx="116186" cy="133083"/>
                <a:chOff x="4000632" y="3484791"/>
                <a:chExt cx="886952" cy="1011586"/>
              </a:xfrm>
            </p:grpSpPr>
            <p:sp>
              <p:nvSpPr>
                <p:cNvPr id="429" name="Oval 50">
                  <a:extLst>
                    <a:ext uri="{FF2B5EF4-FFF2-40B4-BE49-F238E27FC236}">
                      <a16:creationId xmlns:a16="http://schemas.microsoft.com/office/drawing/2014/main" id="{E60AAEDA-965D-A02D-97D3-FBDCC694D351}"/>
                    </a:ext>
                  </a:extLst>
                </p:cNvPr>
                <p:cNvSpPr/>
                <p:nvPr/>
              </p:nvSpPr>
              <p:spPr>
                <a:xfrm rot="382802">
                  <a:off x="4000632" y="3484791"/>
                  <a:ext cx="886952" cy="1011586"/>
                </a:xfrm>
                <a:prstGeom prst="ellipse">
                  <a:avLst/>
                </a:prstGeom>
                <a:solidFill>
                  <a:schemeClr val="tx2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599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0" name="Oval 51">
                  <a:extLst>
                    <a:ext uri="{FF2B5EF4-FFF2-40B4-BE49-F238E27FC236}">
                      <a16:creationId xmlns:a16="http://schemas.microsoft.com/office/drawing/2014/main" id="{5F8AC48B-7D9B-CD60-F241-F30444C8176D}"/>
                    </a:ext>
                  </a:extLst>
                </p:cNvPr>
                <p:cNvSpPr/>
                <p:nvPr/>
              </p:nvSpPr>
              <p:spPr>
                <a:xfrm rot="382802">
                  <a:off x="4292318" y="3818791"/>
                  <a:ext cx="415592" cy="467414"/>
                </a:xfrm>
                <a:prstGeom prst="ellipse">
                  <a:avLst/>
                </a:prstGeom>
                <a:solidFill>
                  <a:schemeClr val="tx2">
                    <a:lumMod val="2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ＭＳ Ｐゴシック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</p:grpSp>
          <p:grpSp>
            <p:nvGrpSpPr>
              <p:cNvPr id="423" name="Group 422">
                <a:extLst>
                  <a:ext uri="{FF2B5EF4-FFF2-40B4-BE49-F238E27FC236}">
                    <a16:creationId xmlns:a16="http://schemas.microsoft.com/office/drawing/2014/main" id="{D1DE63C7-5729-6BC9-ADC0-E25F0BEAFBDA}"/>
                  </a:ext>
                </a:extLst>
              </p:cNvPr>
              <p:cNvGrpSpPr/>
              <p:nvPr/>
            </p:nvGrpSpPr>
            <p:grpSpPr>
              <a:xfrm rot="2885139">
                <a:off x="2887382" y="3019322"/>
                <a:ext cx="126250" cy="110634"/>
                <a:chOff x="4000632" y="3484791"/>
                <a:chExt cx="886952" cy="1011586"/>
              </a:xfrm>
            </p:grpSpPr>
            <p:sp>
              <p:nvSpPr>
                <p:cNvPr id="427" name="Oval 50">
                  <a:extLst>
                    <a:ext uri="{FF2B5EF4-FFF2-40B4-BE49-F238E27FC236}">
                      <a16:creationId xmlns:a16="http://schemas.microsoft.com/office/drawing/2014/main" id="{884305D8-EE93-336A-AA3F-F5CB67717993}"/>
                    </a:ext>
                  </a:extLst>
                </p:cNvPr>
                <p:cNvSpPr/>
                <p:nvPr/>
              </p:nvSpPr>
              <p:spPr>
                <a:xfrm rot="382802">
                  <a:off x="4000632" y="3484791"/>
                  <a:ext cx="886952" cy="1011586"/>
                </a:xfrm>
                <a:prstGeom prst="ellipse">
                  <a:avLst/>
                </a:prstGeom>
                <a:solidFill>
                  <a:schemeClr val="tx2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599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8" name="Oval 51">
                  <a:extLst>
                    <a:ext uri="{FF2B5EF4-FFF2-40B4-BE49-F238E27FC236}">
                      <a16:creationId xmlns:a16="http://schemas.microsoft.com/office/drawing/2014/main" id="{CECCE983-83A8-AEE6-4A37-AC1776FA6116}"/>
                    </a:ext>
                  </a:extLst>
                </p:cNvPr>
                <p:cNvSpPr/>
                <p:nvPr/>
              </p:nvSpPr>
              <p:spPr>
                <a:xfrm rot="382802">
                  <a:off x="4129748" y="3760158"/>
                  <a:ext cx="570536" cy="641675"/>
                </a:xfrm>
                <a:prstGeom prst="ellipse">
                  <a:avLst/>
                </a:prstGeom>
                <a:solidFill>
                  <a:schemeClr val="tx2">
                    <a:lumMod val="2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ＭＳ Ｐゴシック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</p:grpSp>
          <p:grpSp>
            <p:nvGrpSpPr>
              <p:cNvPr id="424" name="Group 423">
                <a:extLst>
                  <a:ext uri="{FF2B5EF4-FFF2-40B4-BE49-F238E27FC236}">
                    <a16:creationId xmlns:a16="http://schemas.microsoft.com/office/drawing/2014/main" id="{F5246476-7C9D-9BA9-2F69-55770D1F9FA3}"/>
                  </a:ext>
                </a:extLst>
              </p:cNvPr>
              <p:cNvGrpSpPr/>
              <p:nvPr/>
            </p:nvGrpSpPr>
            <p:grpSpPr>
              <a:xfrm rot="2885139">
                <a:off x="3057967" y="2987842"/>
                <a:ext cx="138144" cy="155731"/>
                <a:chOff x="4000632" y="3484791"/>
                <a:chExt cx="886952" cy="1011586"/>
              </a:xfrm>
            </p:grpSpPr>
            <p:sp>
              <p:nvSpPr>
                <p:cNvPr id="425" name="Oval 50">
                  <a:extLst>
                    <a:ext uri="{FF2B5EF4-FFF2-40B4-BE49-F238E27FC236}">
                      <a16:creationId xmlns:a16="http://schemas.microsoft.com/office/drawing/2014/main" id="{05DF8409-35B8-8EE4-E727-FE7C2028F012}"/>
                    </a:ext>
                  </a:extLst>
                </p:cNvPr>
                <p:cNvSpPr/>
                <p:nvPr/>
              </p:nvSpPr>
              <p:spPr>
                <a:xfrm rot="382802">
                  <a:off x="4000632" y="3484791"/>
                  <a:ext cx="886952" cy="1011586"/>
                </a:xfrm>
                <a:prstGeom prst="ellipse">
                  <a:avLst/>
                </a:prstGeom>
                <a:solidFill>
                  <a:schemeClr val="tx2"/>
                </a:solidFill>
                <a:ln w="6350" cap="flat" cmpd="sng" algn="ctr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599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6" name="Oval 51">
                  <a:extLst>
                    <a:ext uri="{FF2B5EF4-FFF2-40B4-BE49-F238E27FC236}">
                      <a16:creationId xmlns:a16="http://schemas.microsoft.com/office/drawing/2014/main" id="{4D109547-59D9-E127-529F-63330DABE6D9}"/>
                    </a:ext>
                  </a:extLst>
                </p:cNvPr>
                <p:cNvSpPr/>
                <p:nvPr/>
              </p:nvSpPr>
              <p:spPr>
                <a:xfrm rot="382802">
                  <a:off x="4129748" y="3760158"/>
                  <a:ext cx="570536" cy="641675"/>
                </a:xfrm>
                <a:prstGeom prst="ellipse">
                  <a:avLst/>
                </a:prstGeom>
                <a:solidFill>
                  <a:schemeClr val="tx2">
                    <a:lumMod val="2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ＭＳ Ｐゴシック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</p:grpSp>
        </p:grpSp>
      </p:grpSp>
      <p:grpSp>
        <p:nvGrpSpPr>
          <p:cNvPr id="459" name="Group 458">
            <a:extLst>
              <a:ext uri="{FF2B5EF4-FFF2-40B4-BE49-F238E27FC236}">
                <a16:creationId xmlns:a16="http://schemas.microsoft.com/office/drawing/2014/main" id="{26B0DD74-D57D-3A43-BDE1-0A1B214EDAAA}"/>
              </a:ext>
            </a:extLst>
          </p:cNvPr>
          <p:cNvGrpSpPr/>
          <p:nvPr/>
        </p:nvGrpSpPr>
        <p:grpSpPr>
          <a:xfrm>
            <a:off x="449692" y="3082283"/>
            <a:ext cx="1526475" cy="1976788"/>
            <a:chOff x="-14984" y="3035154"/>
            <a:chExt cx="1621218" cy="2099481"/>
          </a:xfrm>
        </p:grpSpPr>
        <p:pic>
          <p:nvPicPr>
            <p:cNvPr id="460" name="Picture 459">
              <a:extLst>
                <a:ext uri="{FF2B5EF4-FFF2-40B4-BE49-F238E27FC236}">
                  <a16:creationId xmlns:a16="http://schemas.microsoft.com/office/drawing/2014/main" id="{A8CEB1E2-F4E6-4ABD-94E9-2D47AAD71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381"/>
            <a:stretch/>
          </p:blipFill>
          <p:spPr>
            <a:xfrm>
              <a:off x="-14984" y="3035154"/>
              <a:ext cx="1346104" cy="2099481"/>
            </a:xfrm>
            <a:prstGeom prst="rect">
              <a:avLst/>
            </a:prstGeom>
          </p:spPr>
        </p:pic>
        <p:pic>
          <p:nvPicPr>
            <p:cNvPr id="461" name="Picture 460">
              <a:extLst>
                <a:ext uri="{FF2B5EF4-FFF2-40B4-BE49-F238E27FC236}">
                  <a16:creationId xmlns:a16="http://schemas.microsoft.com/office/drawing/2014/main" id="{AAC047C5-4920-9368-CBC3-C857307A8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91242" y="3395816"/>
              <a:ext cx="814992" cy="937702"/>
            </a:xfrm>
            <a:prstGeom prst="rect">
              <a:avLst/>
            </a:prstGeom>
          </p:spPr>
        </p:pic>
      </p:grp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013EF7F3-36A6-7356-C916-06F42727C937}"/>
              </a:ext>
            </a:extLst>
          </p:cNvPr>
          <p:cNvGrpSpPr/>
          <p:nvPr/>
        </p:nvGrpSpPr>
        <p:grpSpPr>
          <a:xfrm>
            <a:off x="9050059" y="3142048"/>
            <a:ext cx="1417464" cy="1915581"/>
            <a:chOff x="8699622" y="2889642"/>
            <a:chExt cx="1621218" cy="2190937"/>
          </a:xfrm>
        </p:grpSpPr>
        <p:pic>
          <p:nvPicPr>
            <p:cNvPr id="463" name="Picture 462">
              <a:extLst>
                <a:ext uri="{FF2B5EF4-FFF2-40B4-BE49-F238E27FC236}">
                  <a16:creationId xmlns:a16="http://schemas.microsoft.com/office/drawing/2014/main" id="{A8B591A3-C3D5-16D5-B2A3-F9A26BC2D1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827"/>
            <a:stretch/>
          </p:blipFill>
          <p:spPr>
            <a:xfrm>
              <a:off x="8699622" y="2889642"/>
              <a:ext cx="1346104" cy="2190937"/>
            </a:xfrm>
            <a:prstGeom prst="rect">
              <a:avLst/>
            </a:prstGeom>
          </p:spPr>
        </p:pic>
        <p:grpSp>
          <p:nvGrpSpPr>
            <p:cNvPr id="464" name="Group 463">
              <a:extLst>
                <a:ext uri="{FF2B5EF4-FFF2-40B4-BE49-F238E27FC236}">
                  <a16:creationId xmlns:a16="http://schemas.microsoft.com/office/drawing/2014/main" id="{B5BF143C-31E7-C635-CFA7-8F54DC67154F}"/>
                </a:ext>
              </a:extLst>
            </p:cNvPr>
            <p:cNvGrpSpPr/>
            <p:nvPr/>
          </p:nvGrpSpPr>
          <p:grpSpPr>
            <a:xfrm>
              <a:off x="9505848" y="3250303"/>
              <a:ext cx="814992" cy="937702"/>
              <a:chOff x="9198849" y="3403830"/>
              <a:chExt cx="814992" cy="937702"/>
            </a:xfrm>
          </p:grpSpPr>
          <p:pic>
            <p:nvPicPr>
              <p:cNvPr id="465" name="Picture 464">
                <a:extLst>
                  <a:ext uri="{FF2B5EF4-FFF2-40B4-BE49-F238E27FC236}">
                    <a16:creationId xmlns:a16="http://schemas.microsoft.com/office/drawing/2014/main" id="{7DA651A3-16E4-5E67-299B-D3E0DA4EAE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198849" y="3403830"/>
                <a:ext cx="814992" cy="937702"/>
              </a:xfrm>
              <a:prstGeom prst="rect">
                <a:avLst/>
              </a:prstGeom>
            </p:spPr>
          </p:pic>
          <p:sp>
            <p:nvSpPr>
              <p:cNvPr id="466" name="Rectangle 465">
                <a:extLst>
                  <a:ext uri="{FF2B5EF4-FFF2-40B4-BE49-F238E27FC236}">
                    <a16:creationId xmlns:a16="http://schemas.microsoft.com/office/drawing/2014/main" id="{413CC921-A840-253B-CD34-0D0FA0E4663B}"/>
                  </a:ext>
                </a:extLst>
              </p:cNvPr>
              <p:cNvSpPr/>
              <p:nvPr/>
            </p:nvSpPr>
            <p:spPr bwMode="auto">
              <a:xfrm>
                <a:off x="9635454" y="3533876"/>
                <a:ext cx="344039" cy="401977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3554" rtl="0" eaLnBrk="0" fontAlgn="base" latinLnBrk="0" hangingPunct="0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FBDEBC59-8245-29F9-A3A3-E15CDDB243E1}"/>
                  </a:ext>
                </a:extLst>
              </p:cNvPr>
              <p:cNvGrpSpPr/>
              <p:nvPr/>
            </p:nvGrpSpPr>
            <p:grpSpPr>
              <a:xfrm>
                <a:off x="9685437" y="3594716"/>
                <a:ext cx="248446" cy="290488"/>
                <a:chOff x="9351465" y="3576171"/>
                <a:chExt cx="248446" cy="290488"/>
              </a:xfrm>
            </p:grpSpPr>
            <p:grpSp>
              <p:nvGrpSpPr>
                <p:cNvPr id="468" name="Group 467">
                  <a:extLst>
                    <a:ext uri="{FF2B5EF4-FFF2-40B4-BE49-F238E27FC236}">
                      <a16:creationId xmlns:a16="http://schemas.microsoft.com/office/drawing/2014/main" id="{11808005-2BF5-4314-B67A-641A353CE3BE}"/>
                    </a:ext>
                  </a:extLst>
                </p:cNvPr>
                <p:cNvGrpSpPr/>
                <p:nvPr/>
              </p:nvGrpSpPr>
              <p:grpSpPr>
                <a:xfrm rot="1867134">
                  <a:off x="9351465" y="3576171"/>
                  <a:ext cx="181844" cy="173029"/>
                  <a:chOff x="7507009" y="3841693"/>
                  <a:chExt cx="638528" cy="607575"/>
                </a:xfrm>
              </p:grpSpPr>
              <p:sp>
                <p:nvSpPr>
                  <p:cNvPr id="475" name="Oval 50">
                    <a:extLst>
                      <a:ext uri="{FF2B5EF4-FFF2-40B4-BE49-F238E27FC236}">
                        <a16:creationId xmlns:a16="http://schemas.microsoft.com/office/drawing/2014/main" id="{D2B1063B-ADF8-7814-7782-A03D112484A7}"/>
                      </a:ext>
                    </a:extLst>
                  </p:cNvPr>
                  <p:cNvSpPr/>
                  <p:nvPr/>
                </p:nvSpPr>
                <p:spPr>
                  <a:xfrm rot="382802">
                    <a:off x="7507009" y="3841693"/>
                    <a:ext cx="638528" cy="607575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effectLst/>
                </p:spPr>
                <p:txBody>
                  <a:bodyPr wrap="square" rtlCol="0" anchor="ctr">
                    <a:noAutofit/>
                  </a:bodyPr>
                  <a:lstStyle>
                    <a:lvl1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599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6" name="Oval 51">
                    <a:extLst>
                      <a:ext uri="{FF2B5EF4-FFF2-40B4-BE49-F238E27FC236}">
                        <a16:creationId xmlns:a16="http://schemas.microsoft.com/office/drawing/2014/main" id="{F1861088-6E1C-DF5B-8A75-B87D5E95D80D}"/>
                      </a:ext>
                    </a:extLst>
                  </p:cNvPr>
                  <p:cNvSpPr/>
                  <p:nvPr/>
                </p:nvSpPr>
                <p:spPr>
                  <a:xfrm rot="382802">
                    <a:off x="7635416" y="3956580"/>
                    <a:ext cx="386499" cy="362659"/>
                  </a:xfrm>
                  <a:prstGeom prst="ellipse">
                    <a:avLst/>
                  </a:prstGeom>
                  <a:solidFill>
                    <a:schemeClr val="tx2">
                      <a:lumMod val="2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ＭＳ Ｐゴシック" charset="0"/>
                        <a:cs typeface="Calibri" panose="020F0502020204030204" pitchFamily="34" charset="0"/>
                      </a:rPr>
                      <a:t> </a:t>
                    </a:r>
                  </a:p>
                </p:txBody>
              </p:sp>
            </p:grpSp>
            <p:grpSp>
              <p:nvGrpSpPr>
                <p:cNvPr id="469" name="Group 468">
                  <a:extLst>
                    <a:ext uri="{FF2B5EF4-FFF2-40B4-BE49-F238E27FC236}">
                      <a16:creationId xmlns:a16="http://schemas.microsoft.com/office/drawing/2014/main" id="{4E2AFE56-E9FC-BE47-BFBB-FA71DA0A9AF4}"/>
                    </a:ext>
                  </a:extLst>
                </p:cNvPr>
                <p:cNvGrpSpPr/>
                <p:nvPr/>
              </p:nvGrpSpPr>
              <p:grpSpPr>
                <a:xfrm rot="1867134">
                  <a:off x="9490430" y="3739698"/>
                  <a:ext cx="109481" cy="104174"/>
                  <a:chOff x="7507009" y="3841693"/>
                  <a:chExt cx="638528" cy="607575"/>
                </a:xfrm>
              </p:grpSpPr>
              <p:sp>
                <p:nvSpPr>
                  <p:cNvPr id="473" name="Oval 50">
                    <a:extLst>
                      <a:ext uri="{FF2B5EF4-FFF2-40B4-BE49-F238E27FC236}">
                        <a16:creationId xmlns:a16="http://schemas.microsoft.com/office/drawing/2014/main" id="{95011FE8-8CF2-ABF4-EC3D-0E8C39E5F3B9}"/>
                      </a:ext>
                    </a:extLst>
                  </p:cNvPr>
                  <p:cNvSpPr/>
                  <p:nvPr/>
                </p:nvSpPr>
                <p:spPr>
                  <a:xfrm rot="382802">
                    <a:off x="7507009" y="3841693"/>
                    <a:ext cx="638528" cy="607575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effectLst/>
                </p:spPr>
                <p:txBody>
                  <a:bodyPr wrap="square" rtlCol="0" anchor="ctr">
                    <a:noAutofit/>
                  </a:bodyPr>
                  <a:lstStyle>
                    <a:lvl1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599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4" name="Oval 51">
                    <a:extLst>
                      <a:ext uri="{FF2B5EF4-FFF2-40B4-BE49-F238E27FC236}">
                        <a16:creationId xmlns:a16="http://schemas.microsoft.com/office/drawing/2014/main" id="{66D47B04-10D8-9D12-CE3F-1DDDEFDF6DD5}"/>
                      </a:ext>
                    </a:extLst>
                  </p:cNvPr>
                  <p:cNvSpPr/>
                  <p:nvPr/>
                </p:nvSpPr>
                <p:spPr>
                  <a:xfrm rot="382802">
                    <a:off x="7635416" y="3956580"/>
                    <a:ext cx="386499" cy="362659"/>
                  </a:xfrm>
                  <a:prstGeom prst="ellipse">
                    <a:avLst/>
                  </a:prstGeom>
                  <a:solidFill>
                    <a:schemeClr val="tx2">
                      <a:lumMod val="2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ＭＳ Ｐゴシック" charset="0"/>
                        <a:cs typeface="Calibri" panose="020F0502020204030204" pitchFamily="34" charset="0"/>
                      </a:rPr>
                      <a:t> </a:t>
                    </a:r>
                  </a:p>
                </p:txBody>
              </p:sp>
            </p:grpSp>
            <p:grpSp>
              <p:nvGrpSpPr>
                <p:cNvPr id="470" name="Group 469">
                  <a:extLst>
                    <a:ext uri="{FF2B5EF4-FFF2-40B4-BE49-F238E27FC236}">
                      <a16:creationId xmlns:a16="http://schemas.microsoft.com/office/drawing/2014/main" id="{388EB73B-D253-CFF6-AE25-5FEF821EC86C}"/>
                    </a:ext>
                  </a:extLst>
                </p:cNvPr>
                <p:cNvGrpSpPr/>
                <p:nvPr/>
              </p:nvGrpSpPr>
              <p:grpSpPr>
                <a:xfrm rot="1867134">
                  <a:off x="9385110" y="3786446"/>
                  <a:ext cx="84299" cy="80213"/>
                  <a:chOff x="7507009" y="3841693"/>
                  <a:chExt cx="638528" cy="607575"/>
                </a:xfrm>
              </p:grpSpPr>
              <p:sp>
                <p:nvSpPr>
                  <p:cNvPr id="471" name="Oval 50">
                    <a:extLst>
                      <a:ext uri="{FF2B5EF4-FFF2-40B4-BE49-F238E27FC236}">
                        <a16:creationId xmlns:a16="http://schemas.microsoft.com/office/drawing/2014/main" id="{05FFF23D-4546-5994-197B-4F7294E39A32}"/>
                      </a:ext>
                    </a:extLst>
                  </p:cNvPr>
                  <p:cNvSpPr/>
                  <p:nvPr/>
                </p:nvSpPr>
                <p:spPr>
                  <a:xfrm rot="382802">
                    <a:off x="7507009" y="3841693"/>
                    <a:ext cx="638528" cy="607575"/>
                  </a:xfrm>
                  <a:prstGeom prst="ellipse">
                    <a:avLst/>
                  </a:prstGeom>
                  <a:solidFill>
                    <a:schemeClr val="tx2"/>
                  </a:solidFill>
                  <a:ln w="9525" cap="flat" cmpd="sng" algn="ctr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effectLst/>
                </p:spPr>
                <p:txBody>
                  <a:bodyPr wrap="square" rtlCol="0" anchor="ctr">
                    <a:noAutofit/>
                  </a:bodyPr>
                  <a:lstStyle>
                    <a:lvl1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>
                      <a:defRPr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599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2" name="Oval 51">
                    <a:extLst>
                      <a:ext uri="{FF2B5EF4-FFF2-40B4-BE49-F238E27FC236}">
                        <a16:creationId xmlns:a16="http://schemas.microsoft.com/office/drawing/2014/main" id="{F7888175-233E-A0CB-1040-A5A37FDB819E}"/>
                      </a:ext>
                    </a:extLst>
                  </p:cNvPr>
                  <p:cNvSpPr/>
                  <p:nvPr/>
                </p:nvSpPr>
                <p:spPr>
                  <a:xfrm rot="382802">
                    <a:off x="7635416" y="3956580"/>
                    <a:ext cx="386499" cy="362659"/>
                  </a:xfrm>
                  <a:prstGeom prst="ellipse">
                    <a:avLst/>
                  </a:prstGeom>
                  <a:solidFill>
                    <a:schemeClr val="tx2">
                      <a:lumMod val="25000"/>
                    </a:schemeClr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ＭＳ Ｐゴシック" charset="0"/>
                        <a:cs typeface="Calibri" panose="020F0502020204030204" pitchFamily="34" charset="0"/>
                      </a:rPr>
                      <a:t> </a:t>
                    </a:r>
                  </a:p>
                </p:txBody>
              </p:sp>
            </p:grpSp>
          </p:grpSp>
        </p:grpSp>
      </p:grpSp>
      <p:sp>
        <p:nvSpPr>
          <p:cNvPr id="477" name="TextBox 476">
            <a:extLst>
              <a:ext uri="{FF2B5EF4-FFF2-40B4-BE49-F238E27FC236}">
                <a16:creationId xmlns:a16="http://schemas.microsoft.com/office/drawing/2014/main" id="{16E58A30-A9BE-2ED9-E023-8C8CB55D1EE0}"/>
              </a:ext>
            </a:extLst>
          </p:cNvPr>
          <p:cNvSpPr txBox="1"/>
          <p:nvPr/>
        </p:nvSpPr>
        <p:spPr bwMode="auto">
          <a:xfrm>
            <a:off x="102137" y="1582727"/>
            <a:ext cx="1954013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Leukapheresis</a:t>
            </a:r>
          </a:p>
        </p:txBody>
      </p:sp>
      <p:sp>
        <p:nvSpPr>
          <p:cNvPr id="478" name="TextBox 477">
            <a:extLst>
              <a:ext uri="{FF2B5EF4-FFF2-40B4-BE49-F238E27FC236}">
                <a16:creationId xmlns:a16="http://schemas.microsoft.com/office/drawing/2014/main" id="{97863EF2-AE52-A14B-5464-CB952BD28B4C}"/>
              </a:ext>
            </a:extLst>
          </p:cNvPr>
          <p:cNvSpPr txBox="1"/>
          <p:nvPr/>
        </p:nvSpPr>
        <p:spPr bwMode="auto">
          <a:xfrm>
            <a:off x="2143013" y="1582727"/>
            <a:ext cx="6604870" cy="369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Manufacturing </a:t>
            </a: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A9D40BB2-1B0E-7E1C-6497-8E6C44003638}"/>
              </a:ext>
            </a:extLst>
          </p:cNvPr>
          <p:cNvSpPr txBox="1"/>
          <p:nvPr/>
        </p:nvSpPr>
        <p:spPr bwMode="auto">
          <a:xfrm>
            <a:off x="8825635" y="1582727"/>
            <a:ext cx="1816828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Infusion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E5E5250F-A013-018E-3CBB-63153583E7CE}"/>
              </a:ext>
            </a:extLst>
          </p:cNvPr>
          <p:cNvSpPr txBox="1"/>
          <p:nvPr/>
        </p:nvSpPr>
        <p:spPr bwMode="auto">
          <a:xfrm>
            <a:off x="316929" y="2002267"/>
            <a:ext cx="158609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Collect patient’s white blood cells</a:t>
            </a: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F21719D8-0F54-F263-1100-E7E830F91938}"/>
              </a:ext>
            </a:extLst>
          </p:cNvPr>
          <p:cNvSpPr txBox="1"/>
          <p:nvPr/>
        </p:nvSpPr>
        <p:spPr bwMode="auto">
          <a:xfrm>
            <a:off x="2148017" y="1979665"/>
            <a:ext cx="142551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Isolate and activate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T-cells</a:t>
            </a:r>
          </a:p>
        </p:txBody>
      </p:sp>
      <p:sp>
        <p:nvSpPr>
          <p:cNvPr id="482" name="TextBox 481">
            <a:extLst>
              <a:ext uri="{FF2B5EF4-FFF2-40B4-BE49-F238E27FC236}">
                <a16:creationId xmlns:a16="http://schemas.microsoft.com/office/drawing/2014/main" id="{FCCFA004-2389-F7D6-293C-4A539D7912A3}"/>
              </a:ext>
            </a:extLst>
          </p:cNvPr>
          <p:cNvSpPr txBox="1"/>
          <p:nvPr/>
        </p:nvSpPr>
        <p:spPr bwMode="auto">
          <a:xfrm>
            <a:off x="3520784" y="1974258"/>
            <a:ext cx="15044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Engineer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T-cells with CAR gene</a:t>
            </a:r>
          </a:p>
        </p:txBody>
      </p:sp>
      <p:sp>
        <p:nvSpPr>
          <p:cNvPr id="483" name="TextBox 482">
            <a:extLst>
              <a:ext uri="{FF2B5EF4-FFF2-40B4-BE49-F238E27FC236}">
                <a16:creationId xmlns:a16="http://schemas.microsoft.com/office/drawing/2014/main" id="{E4F08D9E-71BB-9C36-87B9-29A69C245458}"/>
              </a:ext>
            </a:extLst>
          </p:cNvPr>
          <p:cNvSpPr txBox="1"/>
          <p:nvPr/>
        </p:nvSpPr>
        <p:spPr bwMode="auto">
          <a:xfrm>
            <a:off x="7329191" y="1981565"/>
            <a:ext cx="16161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Expand CAR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T-cells</a:t>
            </a:r>
          </a:p>
        </p:txBody>
      </p:sp>
      <p:sp>
        <p:nvSpPr>
          <p:cNvPr id="484" name="TextBox 483">
            <a:extLst>
              <a:ext uri="{FF2B5EF4-FFF2-40B4-BE49-F238E27FC236}">
                <a16:creationId xmlns:a16="http://schemas.microsoft.com/office/drawing/2014/main" id="{5834C928-C1E9-FD38-C64F-B067F779D869}"/>
              </a:ext>
            </a:extLst>
          </p:cNvPr>
          <p:cNvSpPr txBox="1"/>
          <p:nvPr/>
        </p:nvSpPr>
        <p:spPr bwMode="auto">
          <a:xfrm>
            <a:off x="8833599" y="1994427"/>
            <a:ext cx="188654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355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rPr>
              <a:t>Infuse same patient with CAR T-cells</a:t>
            </a:r>
          </a:p>
        </p:txBody>
      </p:sp>
      <p:cxnSp>
        <p:nvCxnSpPr>
          <p:cNvPr id="485" name="Straight Connector 484">
            <a:extLst>
              <a:ext uri="{FF2B5EF4-FFF2-40B4-BE49-F238E27FC236}">
                <a16:creationId xmlns:a16="http://schemas.microsoft.com/office/drawing/2014/main" id="{29232470-0EEF-7D4B-7C6E-DF601699D246}"/>
              </a:ext>
            </a:extLst>
          </p:cNvPr>
          <p:cNvCxnSpPr>
            <a:cxnSpLocks/>
          </p:cNvCxnSpPr>
          <p:nvPr/>
        </p:nvCxnSpPr>
        <p:spPr bwMode="auto">
          <a:xfrm>
            <a:off x="10638666" y="1472589"/>
            <a:ext cx="0" cy="4377757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6" name="Straight Connector 485">
            <a:extLst>
              <a:ext uri="{FF2B5EF4-FFF2-40B4-BE49-F238E27FC236}">
                <a16:creationId xmlns:a16="http://schemas.microsoft.com/office/drawing/2014/main" id="{E0FCD4AC-FBEF-0869-87A6-2FA10625E0D4}"/>
              </a:ext>
            </a:extLst>
          </p:cNvPr>
          <p:cNvCxnSpPr>
            <a:cxnSpLocks/>
          </p:cNvCxnSpPr>
          <p:nvPr/>
        </p:nvCxnSpPr>
        <p:spPr bwMode="auto">
          <a:xfrm>
            <a:off x="8786758" y="1472589"/>
            <a:ext cx="0" cy="4377757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7" name="Straight Connector 486">
            <a:extLst>
              <a:ext uri="{FF2B5EF4-FFF2-40B4-BE49-F238E27FC236}">
                <a16:creationId xmlns:a16="http://schemas.microsoft.com/office/drawing/2014/main" id="{F1AC1494-ABE1-2E91-47FA-6507C1EF5DA2}"/>
              </a:ext>
            </a:extLst>
          </p:cNvPr>
          <p:cNvCxnSpPr>
            <a:cxnSpLocks/>
          </p:cNvCxnSpPr>
          <p:nvPr/>
        </p:nvCxnSpPr>
        <p:spPr bwMode="auto">
          <a:xfrm>
            <a:off x="2095023" y="1472588"/>
            <a:ext cx="0" cy="4377759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8" name="Straight Connector 487">
            <a:extLst>
              <a:ext uri="{FF2B5EF4-FFF2-40B4-BE49-F238E27FC236}">
                <a16:creationId xmlns:a16="http://schemas.microsoft.com/office/drawing/2014/main" id="{636004B9-32FF-C761-9D5A-1EA13302E04E}"/>
              </a:ext>
            </a:extLst>
          </p:cNvPr>
          <p:cNvCxnSpPr>
            <a:cxnSpLocks/>
          </p:cNvCxnSpPr>
          <p:nvPr/>
        </p:nvCxnSpPr>
        <p:spPr bwMode="auto">
          <a:xfrm>
            <a:off x="3506082" y="2030646"/>
            <a:ext cx="0" cy="2769550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9" name="Straight Connector 488">
            <a:extLst>
              <a:ext uri="{FF2B5EF4-FFF2-40B4-BE49-F238E27FC236}">
                <a16:creationId xmlns:a16="http://schemas.microsoft.com/office/drawing/2014/main" id="{D87CE282-4260-E200-5114-B95E7CA6F8E2}"/>
              </a:ext>
            </a:extLst>
          </p:cNvPr>
          <p:cNvCxnSpPr>
            <a:cxnSpLocks/>
          </p:cNvCxnSpPr>
          <p:nvPr/>
        </p:nvCxnSpPr>
        <p:spPr bwMode="auto">
          <a:xfrm>
            <a:off x="7329191" y="2048444"/>
            <a:ext cx="0" cy="2769550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90" name="Rectangle 489">
            <a:extLst>
              <a:ext uri="{FF2B5EF4-FFF2-40B4-BE49-F238E27FC236}">
                <a16:creationId xmlns:a16="http://schemas.microsoft.com/office/drawing/2014/main" id="{A084BC20-77B4-3AA7-F806-46D2BFFD3B8D}"/>
              </a:ext>
            </a:extLst>
          </p:cNvPr>
          <p:cNvSpPr/>
          <p:nvPr/>
        </p:nvSpPr>
        <p:spPr bwMode="auto">
          <a:xfrm>
            <a:off x="4408279" y="2765683"/>
            <a:ext cx="367355" cy="59940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3554" rtl="0" eaLnBrk="0" fontAlgn="base" latinLnBrk="0" hangingPunct="0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798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ＭＳ Ｐゴシック" charset="0"/>
              <a:cs typeface="Arial" panose="020B0604020202020204" pitchFamily="34" charset="0"/>
            </a:endParaRPr>
          </a:p>
        </p:txBody>
      </p: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96DFC77D-3E13-5041-C98B-1D27BE378F05}"/>
              </a:ext>
            </a:extLst>
          </p:cNvPr>
          <p:cNvGrpSpPr/>
          <p:nvPr/>
        </p:nvGrpSpPr>
        <p:grpSpPr>
          <a:xfrm>
            <a:off x="5256409" y="2271921"/>
            <a:ext cx="3523567" cy="2811620"/>
            <a:chOff x="5116186" y="2165028"/>
            <a:chExt cx="3526829" cy="2814222"/>
          </a:xfrm>
        </p:grpSpPr>
        <p:grpSp>
          <p:nvGrpSpPr>
            <p:cNvPr id="492" name="Group 12">
              <a:extLst>
                <a:ext uri="{FF2B5EF4-FFF2-40B4-BE49-F238E27FC236}">
                  <a16:creationId xmlns:a16="http://schemas.microsoft.com/office/drawing/2014/main" id="{16DF367E-52B7-DAF2-EF90-BD050F9C8443}"/>
                </a:ext>
              </a:extLst>
            </p:cNvPr>
            <p:cNvGrpSpPr/>
            <p:nvPr/>
          </p:nvGrpSpPr>
          <p:grpSpPr>
            <a:xfrm>
              <a:off x="5161261" y="2196706"/>
              <a:ext cx="3481754" cy="2710170"/>
              <a:chOff x="8479448" y="1221862"/>
              <a:chExt cx="8829778" cy="3531146"/>
            </a:xfrm>
          </p:grpSpPr>
          <p:sp>
            <p:nvSpPr>
              <p:cNvPr id="494" name="TextBox 13">
                <a:extLst>
                  <a:ext uri="{FF2B5EF4-FFF2-40B4-BE49-F238E27FC236}">
                    <a16:creationId xmlns:a16="http://schemas.microsoft.com/office/drawing/2014/main" id="{333BFC9D-B097-4843-43E3-DA856A030C70}"/>
                  </a:ext>
                </a:extLst>
              </p:cNvPr>
              <p:cNvSpPr txBox="1"/>
              <p:nvPr/>
            </p:nvSpPr>
            <p:spPr>
              <a:xfrm>
                <a:off x="9523561" y="1221862"/>
                <a:ext cx="7785665" cy="602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67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6466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  <a:t>Targeting element </a:t>
                </a:r>
                <a:b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6466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</a:b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6466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  <a:t>(eg, CD19, BCMA)</a:t>
                </a:r>
              </a:p>
            </p:txBody>
          </p:sp>
          <p:grpSp>
            <p:nvGrpSpPr>
              <p:cNvPr id="495" name="Group 14">
                <a:extLst>
                  <a:ext uri="{FF2B5EF4-FFF2-40B4-BE49-F238E27FC236}">
                    <a16:creationId xmlns:a16="http://schemas.microsoft.com/office/drawing/2014/main" id="{26585671-6B4E-162D-9A49-D1C8CE90A262}"/>
                  </a:ext>
                </a:extLst>
              </p:cNvPr>
              <p:cNvGrpSpPr/>
              <p:nvPr/>
            </p:nvGrpSpPr>
            <p:grpSpPr>
              <a:xfrm>
                <a:off x="8479448" y="1486978"/>
                <a:ext cx="784357" cy="2850656"/>
                <a:chOff x="6380650" y="4792768"/>
                <a:chExt cx="387510" cy="1408353"/>
              </a:xfrm>
            </p:grpSpPr>
            <p:grpSp>
              <p:nvGrpSpPr>
                <p:cNvPr id="507" name="Group 29">
                  <a:extLst>
                    <a:ext uri="{FF2B5EF4-FFF2-40B4-BE49-F238E27FC236}">
                      <a16:creationId xmlns:a16="http://schemas.microsoft.com/office/drawing/2014/main" id="{E7F2B5C2-DEAA-6DE6-12E7-305D9FBB9529}"/>
                    </a:ext>
                  </a:extLst>
                </p:cNvPr>
                <p:cNvGrpSpPr/>
                <p:nvPr/>
              </p:nvGrpSpPr>
              <p:grpSpPr>
                <a:xfrm>
                  <a:off x="6613444" y="5337035"/>
                  <a:ext cx="154716" cy="864086"/>
                  <a:chOff x="6540429" y="5301209"/>
                  <a:chExt cx="154716" cy="864086"/>
                </a:xfrm>
              </p:grpSpPr>
              <p:sp>
                <p:nvSpPr>
                  <p:cNvPr id="512" name="Rectangle 34">
                    <a:extLst>
                      <a:ext uri="{FF2B5EF4-FFF2-40B4-BE49-F238E27FC236}">
                        <a16:creationId xmlns:a16="http://schemas.microsoft.com/office/drawing/2014/main" id="{013C0666-6CDA-B481-45F3-E5E939C69FB4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5301209"/>
                    <a:ext cx="154716" cy="300170"/>
                  </a:xfrm>
                  <a:prstGeom prst="rect">
                    <a:avLst/>
                  </a:prstGeom>
                  <a:solidFill>
                    <a:schemeClr val="accent5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513" name="Group 35">
                    <a:extLst>
                      <a:ext uri="{FF2B5EF4-FFF2-40B4-BE49-F238E27FC236}">
                        <a16:creationId xmlns:a16="http://schemas.microsoft.com/office/drawing/2014/main" id="{A6102863-A1B3-EDAD-2A5C-2B06B1082FEB}"/>
                      </a:ext>
                    </a:extLst>
                  </p:cNvPr>
                  <p:cNvGrpSpPr/>
                  <p:nvPr/>
                </p:nvGrpSpPr>
                <p:grpSpPr>
                  <a:xfrm>
                    <a:off x="6540429" y="5544504"/>
                    <a:ext cx="154716" cy="620791"/>
                    <a:chOff x="6540429" y="5640330"/>
                    <a:chExt cx="154716" cy="524975"/>
                  </a:xfrm>
                </p:grpSpPr>
                <p:sp>
                  <p:nvSpPr>
                    <p:cNvPr id="514" name="Rectangle 36">
                      <a:extLst>
                        <a:ext uri="{FF2B5EF4-FFF2-40B4-BE49-F238E27FC236}">
                          <a16:creationId xmlns:a16="http://schemas.microsoft.com/office/drawing/2014/main" id="{F61CECF7-BC94-CE7B-1DD5-EB670975150B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5640330"/>
                      <a:ext cx="154716" cy="207050"/>
                    </a:xfrm>
                    <a:prstGeom prst="rect">
                      <a:avLst/>
                    </a:prstGeom>
                    <a:solidFill>
                      <a:schemeClr val="accent3">
                        <a:lumMod val="7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5" name="Rectangle 37">
                      <a:extLst>
                        <a:ext uri="{FF2B5EF4-FFF2-40B4-BE49-F238E27FC236}">
                          <a16:creationId xmlns:a16="http://schemas.microsoft.com/office/drawing/2014/main" id="{CFDB125A-445F-4312-4476-329DB05208A1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5779588"/>
                      <a:ext cx="154716" cy="158962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6" name="Rectangle 38">
                      <a:extLst>
                        <a:ext uri="{FF2B5EF4-FFF2-40B4-BE49-F238E27FC236}">
                          <a16:creationId xmlns:a16="http://schemas.microsoft.com/office/drawing/2014/main" id="{23DCE8CA-3348-8585-3C10-AEC17AB4D03C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5938550"/>
                      <a:ext cx="154716" cy="226755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08" name="Group 30">
                  <a:extLst>
                    <a:ext uri="{FF2B5EF4-FFF2-40B4-BE49-F238E27FC236}">
                      <a16:creationId xmlns:a16="http://schemas.microsoft.com/office/drawing/2014/main" id="{C9F04E63-E29C-3CB8-E9DF-104A3C224110}"/>
                    </a:ext>
                  </a:extLst>
                </p:cNvPr>
                <p:cNvGrpSpPr/>
                <p:nvPr/>
              </p:nvGrpSpPr>
              <p:grpSpPr>
                <a:xfrm>
                  <a:off x="6380650" y="4792768"/>
                  <a:ext cx="351630" cy="544267"/>
                  <a:chOff x="6406035" y="4853073"/>
                  <a:chExt cx="319649" cy="494769"/>
                </a:xfrm>
              </p:grpSpPr>
              <p:sp>
                <p:nvSpPr>
                  <p:cNvPr id="509" name="Freeform 31">
                    <a:extLst>
                      <a:ext uri="{FF2B5EF4-FFF2-40B4-BE49-F238E27FC236}">
                        <a16:creationId xmlns:a16="http://schemas.microsoft.com/office/drawing/2014/main" id="{3C2183F2-B35A-2A47-2ECE-F598AE9C6005}"/>
                      </a:ext>
                    </a:extLst>
                  </p:cNvPr>
                  <p:cNvSpPr/>
                  <p:nvPr/>
                </p:nvSpPr>
                <p:spPr>
                  <a:xfrm>
                    <a:off x="6469433" y="4853073"/>
                    <a:ext cx="218582" cy="494769"/>
                  </a:xfrm>
                  <a:custGeom>
                    <a:avLst/>
                    <a:gdLst>
                      <a:gd name="connsiteX0" fmla="*/ 0 w 216877"/>
                      <a:gd name="connsiteY0" fmla="*/ 404608 h 511982"/>
                      <a:gd name="connsiteX1" fmla="*/ 70339 w 216877"/>
                      <a:gd name="connsiteY1" fmla="*/ 486669 h 511982"/>
                      <a:gd name="connsiteX2" fmla="*/ 117231 w 216877"/>
                      <a:gd name="connsiteY2" fmla="*/ 11885 h 511982"/>
                      <a:gd name="connsiteX3" fmla="*/ 216877 w 216877"/>
                      <a:gd name="connsiteY3" fmla="*/ 176008 h 511982"/>
                      <a:gd name="connsiteX0" fmla="*/ 0 w 216877"/>
                      <a:gd name="connsiteY0" fmla="*/ 369439 h 504470"/>
                      <a:gd name="connsiteX1" fmla="*/ 70339 w 216877"/>
                      <a:gd name="connsiteY1" fmla="*/ 486669 h 504470"/>
                      <a:gd name="connsiteX2" fmla="*/ 117231 w 216877"/>
                      <a:gd name="connsiteY2" fmla="*/ 11885 h 504470"/>
                      <a:gd name="connsiteX3" fmla="*/ 216877 w 216877"/>
                      <a:gd name="connsiteY3" fmla="*/ 176008 h 504470"/>
                      <a:gd name="connsiteX0" fmla="*/ 199 w 217076"/>
                      <a:gd name="connsiteY0" fmla="*/ 369439 h 507201"/>
                      <a:gd name="connsiteX1" fmla="*/ 70538 w 217076"/>
                      <a:gd name="connsiteY1" fmla="*/ 486669 h 507201"/>
                      <a:gd name="connsiteX2" fmla="*/ 117430 w 217076"/>
                      <a:gd name="connsiteY2" fmla="*/ 11885 h 507201"/>
                      <a:gd name="connsiteX3" fmla="*/ 217076 w 217076"/>
                      <a:gd name="connsiteY3" fmla="*/ 176008 h 507201"/>
                      <a:gd name="connsiteX0" fmla="*/ 199 w 217076"/>
                      <a:gd name="connsiteY0" fmla="*/ 360769 h 498531"/>
                      <a:gd name="connsiteX1" fmla="*/ 70538 w 217076"/>
                      <a:gd name="connsiteY1" fmla="*/ 477999 h 498531"/>
                      <a:gd name="connsiteX2" fmla="*/ 117430 w 217076"/>
                      <a:gd name="connsiteY2" fmla="*/ 3215 h 498531"/>
                      <a:gd name="connsiteX3" fmla="*/ 217076 w 217076"/>
                      <a:gd name="connsiteY3" fmla="*/ 167338 h 498531"/>
                      <a:gd name="connsiteX0" fmla="*/ 1705 w 218582"/>
                      <a:gd name="connsiteY0" fmla="*/ 360769 h 496108"/>
                      <a:gd name="connsiteX1" fmla="*/ 72044 w 218582"/>
                      <a:gd name="connsiteY1" fmla="*/ 477999 h 496108"/>
                      <a:gd name="connsiteX2" fmla="*/ 118936 w 218582"/>
                      <a:gd name="connsiteY2" fmla="*/ 3215 h 496108"/>
                      <a:gd name="connsiteX3" fmla="*/ 218582 w 218582"/>
                      <a:gd name="connsiteY3" fmla="*/ 167338 h 496108"/>
                      <a:gd name="connsiteX0" fmla="*/ 1705 w 218582"/>
                      <a:gd name="connsiteY0" fmla="*/ 357573 h 494507"/>
                      <a:gd name="connsiteX1" fmla="*/ 72044 w 218582"/>
                      <a:gd name="connsiteY1" fmla="*/ 474803 h 494507"/>
                      <a:gd name="connsiteX2" fmla="*/ 118936 w 218582"/>
                      <a:gd name="connsiteY2" fmla="*/ 19 h 494507"/>
                      <a:gd name="connsiteX3" fmla="*/ 218582 w 218582"/>
                      <a:gd name="connsiteY3" fmla="*/ 494507 h 494507"/>
                      <a:gd name="connsiteX0" fmla="*/ 1705 w 219110"/>
                      <a:gd name="connsiteY0" fmla="*/ 357573 h 494507"/>
                      <a:gd name="connsiteX1" fmla="*/ 72044 w 219110"/>
                      <a:gd name="connsiteY1" fmla="*/ 474803 h 494507"/>
                      <a:gd name="connsiteX2" fmla="*/ 118936 w 219110"/>
                      <a:gd name="connsiteY2" fmla="*/ 19 h 494507"/>
                      <a:gd name="connsiteX3" fmla="*/ 218582 w 219110"/>
                      <a:gd name="connsiteY3" fmla="*/ 494507 h 494507"/>
                      <a:gd name="connsiteX0" fmla="*/ 1705 w 218582"/>
                      <a:gd name="connsiteY0" fmla="*/ 357835 h 494769"/>
                      <a:gd name="connsiteX1" fmla="*/ 72044 w 218582"/>
                      <a:gd name="connsiteY1" fmla="*/ 475065 h 494769"/>
                      <a:gd name="connsiteX2" fmla="*/ 118936 w 218582"/>
                      <a:gd name="connsiteY2" fmla="*/ 281 h 494769"/>
                      <a:gd name="connsiteX3" fmla="*/ 218582 w 218582"/>
                      <a:gd name="connsiteY3" fmla="*/ 494769 h 49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8582" h="494769">
                        <a:moveTo>
                          <a:pt x="1705" y="357835"/>
                        </a:moveTo>
                        <a:cubicBezTo>
                          <a:pt x="-2203" y="455038"/>
                          <a:pt x="-6110" y="528795"/>
                          <a:pt x="72044" y="475065"/>
                        </a:cubicBezTo>
                        <a:cubicBezTo>
                          <a:pt x="150198" y="421335"/>
                          <a:pt x="30571" y="12982"/>
                          <a:pt x="118936" y="281"/>
                        </a:cubicBezTo>
                        <a:cubicBezTo>
                          <a:pt x="207301" y="-12420"/>
                          <a:pt x="216628" y="407823"/>
                          <a:pt x="218582" y="494769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10" name="Freeform 32">
                    <a:extLst>
                      <a:ext uri="{FF2B5EF4-FFF2-40B4-BE49-F238E27FC236}">
                        <a16:creationId xmlns:a16="http://schemas.microsoft.com/office/drawing/2014/main" id="{7D14A20A-01BB-F277-E186-B7BC962A708E}"/>
                      </a:ext>
                    </a:extLst>
                  </p:cNvPr>
                  <p:cNvSpPr/>
                  <p:nvPr/>
                </p:nvSpPr>
                <p:spPr>
                  <a:xfrm rot="21282950">
                    <a:off x="6406035" y="4959902"/>
                    <a:ext cx="128126" cy="324226"/>
                  </a:xfrm>
                  <a:custGeom>
                    <a:avLst/>
                    <a:gdLst>
                      <a:gd name="connsiteX0" fmla="*/ 0 w 73403"/>
                      <a:gd name="connsiteY0" fmla="*/ 11977 h 185750"/>
                      <a:gd name="connsiteX1" fmla="*/ 39065 w 73403"/>
                      <a:gd name="connsiteY1" fmla="*/ 42234 h 185750"/>
                      <a:gd name="connsiteX2" fmla="*/ 71776 w 73403"/>
                      <a:gd name="connsiteY2" fmla="*/ 0 h 185750"/>
                      <a:gd name="connsiteX3" fmla="*/ 73403 w 73403"/>
                      <a:gd name="connsiteY3" fmla="*/ 0 h 185750"/>
                      <a:gd name="connsiteX4" fmla="*/ 73403 w 73403"/>
                      <a:gd name="connsiteY4" fmla="*/ 185750 h 185750"/>
                      <a:gd name="connsiteX5" fmla="*/ 0 w 73403"/>
                      <a:gd name="connsiteY5" fmla="*/ 185750 h 185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403" h="185750">
                        <a:moveTo>
                          <a:pt x="0" y="11977"/>
                        </a:moveTo>
                        <a:lnTo>
                          <a:pt x="39065" y="42234"/>
                        </a:lnTo>
                        <a:lnTo>
                          <a:pt x="71776" y="0"/>
                        </a:lnTo>
                        <a:lnTo>
                          <a:pt x="73403" y="0"/>
                        </a:lnTo>
                        <a:lnTo>
                          <a:pt x="73403" y="185750"/>
                        </a:lnTo>
                        <a:lnTo>
                          <a:pt x="0" y="18575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11" name="Freeform 33">
                    <a:extLst>
                      <a:ext uri="{FF2B5EF4-FFF2-40B4-BE49-F238E27FC236}">
                        <a16:creationId xmlns:a16="http://schemas.microsoft.com/office/drawing/2014/main" id="{7ECF4F4B-E660-60F0-B9BD-F05890EFCB77}"/>
                      </a:ext>
                    </a:extLst>
                  </p:cNvPr>
                  <p:cNvSpPr/>
                  <p:nvPr/>
                </p:nvSpPr>
                <p:spPr>
                  <a:xfrm>
                    <a:off x="6597559" y="4934217"/>
                    <a:ext cx="128125" cy="323110"/>
                  </a:xfrm>
                  <a:custGeom>
                    <a:avLst/>
                    <a:gdLst>
                      <a:gd name="connsiteX0" fmla="*/ 0 w 73403"/>
                      <a:gd name="connsiteY0" fmla="*/ 13497 h 185110"/>
                      <a:gd name="connsiteX1" fmla="*/ 39346 w 73403"/>
                      <a:gd name="connsiteY1" fmla="*/ 43972 h 185110"/>
                      <a:gd name="connsiteX2" fmla="*/ 73403 w 73403"/>
                      <a:gd name="connsiteY2" fmla="*/ 0 h 185110"/>
                      <a:gd name="connsiteX3" fmla="*/ 73403 w 73403"/>
                      <a:gd name="connsiteY3" fmla="*/ 185110 h 185110"/>
                      <a:gd name="connsiteX4" fmla="*/ 0 w 73403"/>
                      <a:gd name="connsiteY4" fmla="*/ 185110 h 185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403" h="185110">
                        <a:moveTo>
                          <a:pt x="0" y="13497"/>
                        </a:moveTo>
                        <a:lnTo>
                          <a:pt x="39346" y="43972"/>
                        </a:lnTo>
                        <a:lnTo>
                          <a:pt x="73403" y="0"/>
                        </a:lnTo>
                        <a:lnTo>
                          <a:pt x="73403" y="185110"/>
                        </a:lnTo>
                        <a:lnTo>
                          <a:pt x="0" y="18511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96" name="TextBox 15">
                <a:extLst>
                  <a:ext uri="{FF2B5EF4-FFF2-40B4-BE49-F238E27FC236}">
                    <a16:creationId xmlns:a16="http://schemas.microsoft.com/office/drawing/2014/main" id="{E10259A7-0DF5-FBFB-B54A-D189AEE84AD2}"/>
                  </a:ext>
                </a:extLst>
              </p:cNvPr>
              <p:cNvSpPr txBox="1"/>
              <p:nvPr/>
            </p:nvSpPr>
            <p:spPr>
              <a:xfrm>
                <a:off x="9518299" y="2215699"/>
                <a:ext cx="2258882" cy="361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67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41414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  <a:t>Spacer</a:t>
                </a:r>
              </a:p>
            </p:txBody>
          </p:sp>
          <p:sp>
            <p:nvSpPr>
              <p:cNvPr id="497" name="TextBox 16">
                <a:extLst>
                  <a:ext uri="{FF2B5EF4-FFF2-40B4-BE49-F238E27FC236}">
                    <a16:creationId xmlns:a16="http://schemas.microsoft.com/office/drawing/2014/main" id="{3268401D-AF48-8019-D1FA-61A11B3FE6E3}"/>
                  </a:ext>
                </a:extLst>
              </p:cNvPr>
              <p:cNvSpPr txBox="1"/>
              <p:nvPr/>
            </p:nvSpPr>
            <p:spPr>
              <a:xfrm>
                <a:off x="9442163" y="2527017"/>
                <a:ext cx="4926121" cy="602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67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57628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  <a:t>Transmembrane domain</a:t>
                </a:r>
              </a:p>
            </p:txBody>
          </p:sp>
          <p:sp>
            <p:nvSpPr>
              <p:cNvPr id="498" name="TextBox 18">
                <a:extLst>
                  <a:ext uri="{FF2B5EF4-FFF2-40B4-BE49-F238E27FC236}">
                    <a16:creationId xmlns:a16="http://schemas.microsoft.com/office/drawing/2014/main" id="{A0FFE8BE-3547-2D83-921A-6104D78AD4DF}"/>
                  </a:ext>
                </a:extLst>
              </p:cNvPr>
              <p:cNvSpPr txBox="1"/>
              <p:nvPr/>
            </p:nvSpPr>
            <p:spPr>
              <a:xfrm>
                <a:off x="9518299" y="3224720"/>
                <a:ext cx="4639139" cy="842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67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B6FEF">
                        <a:lumMod val="75000"/>
                      </a:srgbClr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  <a:t>Costimulatory </a:t>
                </a:r>
                <a:b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B6FEF">
                        <a:lumMod val="75000"/>
                      </a:srgbClr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</a:b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B6FEF">
                        <a:lumMod val="75000"/>
                      </a:srgbClr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  <a:t>domain (eg, </a:t>
                </a:r>
                <a:b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B6FEF">
                        <a:lumMod val="75000"/>
                      </a:srgbClr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</a:b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B6FEF">
                        <a:lumMod val="75000"/>
                      </a:srgbClr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  <a:t>CD28 or 4-1BB)</a:t>
                </a:r>
              </a:p>
            </p:txBody>
          </p:sp>
          <p:sp>
            <p:nvSpPr>
              <p:cNvPr id="499" name="TextBox 19">
                <a:extLst>
                  <a:ext uri="{FF2B5EF4-FFF2-40B4-BE49-F238E27FC236}">
                    <a16:creationId xmlns:a16="http://schemas.microsoft.com/office/drawing/2014/main" id="{6B1E5FAC-8EBD-8F47-D0DA-9889B9E89405}"/>
                  </a:ext>
                </a:extLst>
              </p:cNvPr>
              <p:cNvSpPr txBox="1"/>
              <p:nvPr/>
            </p:nvSpPr>
            <p:spPr>
              <a:xfrm>
                <a:off x="9452459" y="4150936"/>
                <a:ext cx="4702527" cy="602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677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1471D">
                        <a:lumMod val="75000"/>
                      </a:srgbClr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rPr>
                  <a:t>CD3𝛇 (essential signaling domain)</a:t>
                </a:r>
              </a:p>
            </p:txBody>
          </p:sp>
          <p:cxnSp>
            <p:nvCxnSpPr>
              <p:cNvPr id="500" name="Straight Connector 20">
                <a:extLst>
                  <a:ext uri="{FF2B5EF4-FFF2-40B4-BE49-F238E27FC236}">
                    <a16:creationId xmlns:a16="http://schemas.microsoft.com/office/drawing/2014/main" id="{B6342A88-251E-6C5C-89D1-3DAEBABF70DF}"/>
                  </a:ext>
                </a:extLst>
              </p:cNvPr>
              <p:cNvCxnSpPr/>
              <p:nvPr/>
            </p:nvCxnSpPr>
            <p:spPr>
              <a:xfrm flipH="1">
                <a:off x="8620524" y="1667663"/>
                <a:ext cx="897775" cy="370151"/>
              </a:xfrm>
              <a:prstGeom prst="line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01" name="Straight Connector 21">
                <a:extLst>
                  <a:ext uri="{FF2B5EF4-FFF2-40B4-BE49-F238E27FC236}">
                    <a16:creationId xmlns:a16="http://schemas.microsoft.com/office/drawing/2014/main" id="{DE63E2F3-2367-4CC9-0DFF-F4F1CB1C03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048450" y="1679308"/>
                <a:ext cx="461427" cy="493188"/>
              </a:xfrm>
              <a:prstGeom prst="line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02" name="Straight Connector 22">
                <a:extLst>
                  <a:ext uri="{FF2B5EF4-FFF2-40B4-BE49-F238E27FC236}">
                    <a16:creationId xmlns:a16="http://schemas.microsoft.com/office/drawing/2014/main" id="{9CF188A3-256A-9895-01C8-F9EBA702ED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07217" y="2472036"/>
                <a:ext cx="421556" cy="0"/>
              </a:xfrm>
              <a:prstGeom prst="line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03" name="Straight Connector 23">
                <a:extLst>
                  <a:ext uri="{FF2B5EF4-FFF2-40B4-BE49-F238E27FC236}">
                    <a16:creationId xmlns:a16="http://schemas.microsoft.com/office/drawing/2014/main" id="{B9B3518C-B0DB-7E32-1A41-BF7A4E6CF2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64367" y="2809277"/>
                <a:ext cx="364405" cy="0"/>
              </a:xfrm>
              <a:prstGeom prst="line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04" name="Straight Connector 26">
                <a:extLst>
                  <a:ext uri="{FF2B5EF4-FFF2-40B4-BE49-F238E27FC236}">
                    <a16:creationId xmlns:a16="http://schemas.microsoft.com/office/drawing/2014/main" id="{3A072732-6F59-B814-D5C6-C5260BB927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64368" y="3227612"/>
                <a:ext cx="384115" cy="276991"/>
              </a:xfrm>
              <a:prstGeom prst="line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05" name="Straight Connector 27">
                <a:extLst>
                  <a:ext uri="{FF2B5EF4-FFF2-40B4-BE49-F238E27FC236}">
                    <a16:creationId xmlns:a16="http://schemas.microsoft.com/office/drawing/2014/main" id="{E8C873C0-3DD3-9204-1DBF-B2E87C3368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164368" y="4297552"/>
                <a:ext cx="364405" cy="0"/>
              </a:xfrm>
              <a:prstGeom prst="line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06" name="Straight Connector 28">
                <a:extLst>
                  <a:ext uri="{FF2B5EF4-FFF2-40B4-BE49-F238E27FC236}">
                    <a16:creationId xmlns:a16="http://schemas.microsoft.com/office/drawing/2014/main" id="{B8A95220-2C77-AF1E-370A-4937244687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74839" y="3516953"/>
                <a:ext cx="368655" cy="140725"/>
              </a:xfrm>
              <a:prstGeom prst="line">
                <a:avLst/>
              </a:prstGeom>
              <a:noFill/>
              <a:ln w="254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493" name="Rectangle 492">
              <a:extLst>
                <a:ext uri="{FF2B5EF4-FFF2-40B4-BE49-F238E27FC236}">
                  <a16:creationId xmlns:a16="http://schemas.microsoft.com/office/drawing/2014/main" id="{541A38FE-FDA6-1F28-7AFF-B1A5C47C549B}"/>
                </a:ext>
              </a:extLst>
            </p:cNvPr>
            <p:cNvSpPr/>
            <p:nvPr/>
          </p:nvSpPr>
          <p:spPr bwMode="auto">
            <a:xfrm>
              <a:off x="5116186" y="2165028"/>
              <a:ext cx="2027816" cy="2814222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3554" rtl="0" eaLnBrk="0" fontAlgn="base" latinLnBrk="0" hangingPunct="0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ＭＳ Ｐゴシック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17" name="Straight Connector 516">
            <a:extLst>
              <a:ext uri="{FF2B5EF4-FFF2-40B4-BE49-F238E27FC236}">
                <a16:creationId xmlns:a16="http://schemas.microsoft.com/office/drawing/2014/main" id="{7F431B61-2D13-AA0C-4D84-62988FFFEACA}"/>
              </a:ext>
            </a:extLst>
          </p:cNvPr>
          <p:cNvCxnSpPr/>
          <p:nvPr/>
        </p:nvCxnSpPr>
        <p:spPr bwMode="auto">
          <a:xfrm>
            <a:off x="2143011" y="5209102"/>
            <a:ext cx="6571910" cy="0"/>
          </a:xfrm>
          <a:prstGeom prst="line">
            <a:avLst/>
          </a:pr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8" name="Straight Connector 517">
            <a:extLst>
              <a:ext uri="{FF2B5EF4-FFF2-40B4-BE49-F238E27FC236}">
                <a16:creationId xmlns:a16="http://schemas.microsoft.com/office/drawing/2014/main" id="{A6A3719B-5742-ABF3-7050-D2AC27E2E66D}"/>
              </a:ext>
            </a:extLst>
          </p:cNvPr>
          <p:cNvCxnSpPr/>
          <p:nvPr/>
        </p:nvCxnSpPr>
        <p:spPr bwMode="auto">
          <a:xfrm>
            <a:off x="2153098" y="5561108"/>
            <a:ext cx="6571910" cy="0"/>
          </a:xfrm>
          <a:prstGeom prst="line">
            <a:avLst/>
          </a:prstGeom>
          <a:noFill/>
          <a:ln w="28575" cap="flat" cmpd="sng" algn="ctr">
            <a:solidFill>
              <a:srgbClr val="E1471D">
                <a:lumMod val="20000"/>
                <a:lumOff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9" name="Content Placeholder 14">
            <a:extLst>
              <a:ext uri="{FF2B5EF4-FFF2-40B4-BE49-F238E27FC236}">
                <a16:creationId xmlns:a16="http://schemas.microsoft.com/office/drawing/2014/main" id="{17431610-5F55-393E-A60E-F2B8DD35FB39}"/>
              </a:ext>
            </a:extLst>
          </p:cNvPr>
          <p:cNvSpPr txBox="1">
            <a:spLocks/>
          </p:cNvSpPr>
          <p:nvPr/>
        </p:nvSpPr>
        <p:spPr bwMode="auto">
          <a:xfrm>
            <a:off x="2140475" y="5309671"/>
            <a:ext cx="6607407" cy="79922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Median manufacturing time: 17-28 days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Patients undergo lymphodepleting (and possibly salvage/bridging) therapy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42BCF34-C279-92AF-B5EC-D1E6F1330153}"/>
              </a:ext>
            </a:extLst>
          </p:cNvPr>
          <p:cNvGrpSpPr/>
          <p:nvPr/>
        </p:nvGrpSpPr>
        <p:grpSpPr>
          <a:xfrm>
            <a:off x="7757164" y="2682424"/>
            <a:ext cx="326764" cy="477854"/>
            <a:chOff x="7060309" y="2487468"/>
            <a:chExt cx="457186" cy="668567"/>
          </a:xfrm>
        </p:grpSpPr>
        <p:grpSp>
          <p:nvGrpSpPr>
            <p:cNvPr id="4" name="Group 52">
              <a:extLst>
                <a:ext uri="{FF2B5EF4-FFF2-40B4-BE49-F238E27FC236}">
                  <a16:creationId xmlns:a16="http://schemas.microsoft.com/office/drawing/2014/main" id="{1C5CDCBF-B2B0-BA0D-223D-A4CAD1AAEC79}"/>
                </a:ext>
              </a:extLst>
            </p:cNvPr>
            <p:cNvGrpSpPr/>
            <p:nvPr/>
          </p:nvGrpSpPr>
          <p:grpSpPr>
            <a:xfrm rot="382802">
              <a:off x="7393683" y="2487468"/>
              <a:ext cx="123812" cy="513554"/>
              <a:chOff x="6380651" y="4792768"/>
              <a:chExt cx="387509" cy="1408350"/>
            </a:xfrm>
          </p:grpSpPr>
          <p:grpSp>
            <p:nvGrpSpPr>
              <p:cNvPr id="5" name="Group 64">
                <a:extLst>
                  <a:ext uri="{FF2B5EF4-FFF2-40B4-BE49-F238E27FC236}">
                    <a16:creationId xmlns:a16="http://schemas.microsoft.com/office/drawing/2014/main" id="{FE8D5775-1635-9502-BA1C-E3EF4C932399}"/>
                  </a:ext>
                </a:extLst>
              </p:cNvPr>
              <p:cNvGrpSpPr/>
              <p:nvPr/>
            </p:nvGrpSpPr>
            <p:grpSpPr>
              <a:xfrm>
                <a:off x="6613444" y="5337035"/>
                <a:ext cx="154716" cy="864083"/>
                <a:chOff x="6540429" y="5301209"/>
                <a:chExt cx="154716" cy="864083"/>
              </a:xfrm>
            </p:grpSpPr>
            <p:sp>
              <p:nvSpPr>
                <p:cNvPr id="10" name="Rectangle 69">
                  <a:extLst>
                    <a:ext uri="{FF2B5EF4-FFF2-40B4-BE49-F238E27FC236}">
                      <a16:creationId xmlns:a16="http://schemas.microsoft.com/office/drawing/2014/main" id="{196663DB-24D9-6117-E1F3-2F3ACD669C85}"/>
                    </a:ext>
                  </a:extLst>
                </p:cNvPr>
                <p:cNvSpPr/>
                <p:nvPr/>
              </p:nvSpPr>
              <p:spPr>
                <a:xfrm flipH="1">
                  <a:off x="6540429" y="5301209"/>
                  <a:ext cx="154716" cy="300170"/>
                </a:xfrm>
                <a:prstGeom prst="rect">
                  <a:avLst/>
                </a:prstGeom>
                <a:solidFill>
                  <a:schemeClr val="accent5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" name="Group 70">
                  <a:extLst>
                    <a:ext uri="{FF2B5EF4-FFF2-40B4-BE49-F238E27FC236}">
                      <a16:creationId xmlns:a16="http://schemas.microsoft.com/office/drawing/2014/main" id="{1CA5C074-3AE5-4DBE-78E4-824800F9A683}"/>
                    </a:ext>
                  </a:extLst>
                </p:cNvPr>
                <p:cNvGrpSpPr/>
                <p:nvPr/>
              </p:nvGrpSpPr>
              <p:grpSpPr>
                <a:xfrm>
                  <a:off x="6540429" y="5601366"/>
                  <a:ext cx="154716" cy="563926"/>
                  <a:chOff x="6540429" y="5688418"/>
                  <a:chExt cx="154716" cy="476887"/>
                </a:xfrm>
              </p:grpSpPr>
              <p:sp>
                <p:nvSpPr>
                  <p:cNvPr id="12" name="Rectangle 71">
                    <a:extLst>
                      <a:ext uri="{FF2B5EF4-FFF2-40B4-BE49-F238E27FC236}">
                        <a16:creationId xmlns:a16="http://schemas.microsoft.com/office/drawing/2014/main" id="{9D42E74F-86B3-A385-DEA0-E6A14BC5051A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5688418"/>
                    <a:ext cx="154716" cy="158962"/>
                  </a:xfrm>
                  <a:prstGeom prst="rect">
                    <a:avLst/>
                  </a:prstGeom>
                  <a:solidFill>
                    <a:schemeClr val="accent3">
                      <a:lumMod val="7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" name="Rectangle 72">
                    <a:extLst>
                      <a:ext uri="{FF2B5EF4-FFF2-40B4-BE49-F238E27FC236}">
                        <a16:creationId xmlns:a16="http://schemas.microsoft.com/office/drawing/2014/main" id="{B0F711A1-0A41-F512-FE0D-78AC5B73B609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5847380"/>
                    <a:ext cx="154716" cy="158962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" name="Rectangle 73">
                    <a:extLst>
                      <a:ext uri="{FF2B5EF4-FFF2-40B4-BE49-F238E27FC236}">
                        <a16:creationId xmlns:a16="http://schemas.microsoft.com/office/drawing/2014/main" id="{6FC297BB-1E94-1FE7-0F1B-2F61C44ADEA3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6006343"/>
                    <a:ext cx="154716" cy="15896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6" name="Group 65">
                <a:extLst>
                  <a:ext uri="{FF2B5EF4-FFF2-40B4-BE49-F238E27FC236}">
                    <a16:creationId xmlns:a16="http://schemas.microsoft.com/office/drawing/2014/main" id="{545F0477-46F8-428B-BF85-FE10C43D0CD9}"/>
                  </a:ext>
                </a:extLst>
              </p:cNvPr>
              <p:cNvGrpSpPr/>
              <p:nvPr/>
            </p:nvGrpSpPr>
            <p:grpSpPr>
              <a:xfrm>
                <a:off x="6380651" y="4792768"/>
                <a:ext cx="351630" cy="544267"/>
                <a:chOff x="6406035" y="4853073"/>
                <a:chExt cx="319649" cy="494769"/>
              </a:xfrm>
            </p:grpSpPr>
            <p:sp>
              <p:nvSpPr>
                <p:cNvPr id="7" name="Freeform 66">
                  <a:extLst>
                    <a:ext uri="{FF2B5EF4-FFF2-40B4-BE49-F238E27FC236}">
                      <a16:creationId xmlns:a16="http://schemas.microsoft.com/office/drawing/2014/main" id="{0D339BAA-5838-D2D0-EB08-640F8F758519}"/>
                    </a:ext>
                  </a:extLst>
                </p:cNvPr>
                <p:cNvSpPr/>
                <p:nvPr/>
              </p:nvSpPr>
              <p:spPr>
                <a:xfrm>
                  <a:off x="6469433" y="4853073"/>
                  <a:ext cx="218582" cy="494769"/>
                </a:xfrm>
                <a:custGeom>
                  <a:avLst/>
                  <a:gdLst>
                    <a:gd name="connsiteX0" fmla="*/ 0 w 216877"/>
                    <a:gd name="connsiteY0" fmla="*/ 404608 h 511982"/>
                    <a:gd name="connsiteX1" fmla="*/ 70339 w 216877"/>
                    <a:gd name="connsiteY1" fmla="*/ 486669 h 511982"/>
                    <a:gd name="connsiteX2" fmla="*/ 117231 w 216877"/>
                    <a:gd name="connsiteY2" fmla="*/ 11885 h 511982"/>
                    <a:gd name="connsiteX3" fmla="*/ 216877 w 216877"/>
                    <a:gd name="connsiteY3" fmla="*/ 176008 h 511982"/>
                    <a:gd name="connsiteX0" fmla="*/ 0 w 216877"/>
                    <a:gd name="connsiteY0" fmla="*/ 369439 h 504470"/>
                    <a:gd name="connsiteX1" fmla="*/ 70339 w 216877"/>
                    <a:gd name="connsiteY1" fmla="*/ 486669 h 504470"/>
                    <a:gd name="connsiteX2" fmla="*/ 117231 w 216877"/>
                    <a:gd name="connsiteY2" fmla="*/ 11885 h 504470"/>
                    <a:gd name="connsiteX3" fmla="*/ 216877 w 216877"/>
                    <a:gd name="connsiteY3" fmla="*/ 176008 h 504470"/>
                    <a:gd name="connsiteX0" fmla="*/ 199 w 217076"/>
                    <a:gd name="connsiteY0" fmla="*/ 369439 h 507201"/>
                    <a:gd name="connsiteX1" fmla="*/ 70538 w 217076"/>
                    <a:gd name="connsiteY1" fmla="*/ 486669 h 507201"/>
                    <a:gd name="connsiteX2" fmla="*/ 117430 w 217076"/>
                    <a:gd name="connsiteY2" fmla="*/ 11885 h 507201"/>
                    <a:gd name="connsiteX3" fmla="*/ 217076 w 217076"/>
                    <a:gd name="connsiteY3" fmla="*/ 176008 h 507201"/>
                    <a:gd name="connsiteX0" fmla="*/ 199 w 217076"/>
                    <a:gd name="connsiteY0" fmla="*/ 360769 h 498531"/>
                    <a:gd name="connsiteX1" fmla="*/ 70538 w 217076"/>
                    <a:gd name="connsiteY1" fmla="*/ 477999 h 498531"/>
                    <a:gd name="connsiteX2" fmla="*/ 117430 w 217076"/>
                    <a:gd name="connsiteY2" fmla="*/ 3215 h 498531"/>
                    <a:gd name="connsiteX3" fmla="*/ 217076 w 217076"/>
                    <a:gd name="connsiteY3" fmla="*/ 167338 h 498531"/>
                    <a:gd name="connsiteX0" fmla="*/ 1705 w 218582"/>
                    <a:gd name="connsiteY0" fmla="*/ 360769 h 496108"/>
                    <a:gd name="connsiteX1" fmla="*/ 72044 w 218582"/>
                    <a:gd name="connsiteY1" fmla="*/ 477999 h 496108"/>
                    <a:gd name="connsiteX2" fmla="*/ 118936 w 218582"/>
                    <a:gd name="connsiteY2" fmla="*/ 3215 h 496108"/>
                    <a:gd name="connsiteX3" fmla="*/ 218582 w 218582"/>
                    <a:gd name="connsiteY3" fmla="*/ 167338 h 496108"/>
                    <a:gd name="connsiteX0" fmla="*/ 1705 w 218582"/>
                    <a:gd name="connsiteY0" fmla="*/ 357573 h 494507"/>
                    <a:gd name="connsiteX1" fmla="*/ 72044 w 218582"/>
                    <a:gd name="connsiteY1" fmla="*/ 474803 h 494507"/>
                    <a:gd name="connsiteX2" fmla="*/ 118936 w 218582"/>
                    <a:gd name="connsiteY2" fmla="*/ 19 h 494507"/>
                    <a:gd name="connsiteX3" fmla="*/ 218582 w 218582"/>
                    <a:gd name="connsiteY3" fmla="*/ 494507 h 494507"/>
                    <a:gd name="connsiteX0" fmla="*/ 1705 w 219110"/>
                    <a:gd name="connsiteY0" fmla="*/ 357573 h 494507"/>
                    <a:gd name="connsiteX1" fmla="*/ 72044 w 219110"/>
                    <a:gd name="connsiteY1" fmla="*/ 474803 h 494507"/>
                    <a:gd name="connsiteX2" fmla="*/ 118936 w 219110"/>
                    <a:gd name="connsiteY2" fmla="*/ 19 h 494507"/>
                    <a:gd name="connsiteX3" fmla="*/ 218582 w 219110"/>
                    <a:gd name="connsiteY3" fmla="*/ 494507 h 494507"/>
                    <a:gd name="connsiteX0" fmla="*/ 1705 w 218582"/>
                    <a:gd name="connsiteY0" fmla="*/ 357835 h 494769"/>
                    <a:gd name="connsiteX1" fmla="*/ 72044 w 218582"/>
                    <a:gd name="connsiteY1" fmla="*/ 475065 h 494769"/>
                    <a:gd name="connsiteX2" fmla="*/ 118936 w 218582"/>
                    <a:gd name="connsiteY2" fmla="*/ 281 h 494769"/>
                    <a:gd name="connsiteX3" fmla="*/ 218582 w 218582"/>
                    <a:gd name="connsiteY3" fmla="*/ 494769 h 49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8582" h="494769">
                      <a:moveTo>
                        <a:pt x="1705" y="357835"/>
                      </a:moveTo>
                      <a:cubicBezTo>
                        <a:pt x="-2203" y="455038"/>
                        <a:pt x="-6110" y="528795"/>
                        <a:pt x="72044" y="475065"/>
                      </a:cubicBezTo>
                      <a:cubicBezTo>
                        <a:pt x="150198" y="421335"/>
                        <a:pt x="30571" y="12982"/>
                        <a:pt x="118936" y="281"/>
                      </a:cubicBezTo>
                      <a:cubicBezTo>
                        <a:pt x="207301" y="-12420"/>
                        <a:pt x="216628" y="407823"/>
                        <a:pt x="218582" y="494769"/>
                      </a:cubicBezTo>
                    </a:path>
                  </a:pathLst>
                </a:custGeom>
                <a:noFill/>
                <a:ln w="158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" name="Freeform 67">
                  <a:extLst>
                    <a:ext uri="{FF2B5EF4-FFF2-40B4-BE49-F238E27FC236}">
                      <a16:creationId xmlns:a16="http://schemas.microsoft.com/office/drawing/2014/main" id="{3D9A48EB-4821-101E-1582-10108AF3E1DE}"/>
                    </a:ext>
                  </a:extLst>
                </p:cNvPr>
                <p:cNvSpPr/>
                <p:nvPr/>
              </p:nvSpPr>
              <p:spPr>
                <a:xfrm rot="21282950">
                  <a:off x="6406035" y="4959902"/>
                  <a:ext cx="128126" cy="324226"/>
                </a:xfrm>
                <a:custGeom>
                  <a:avLst/>
                  <a:gdLst>
                    <a:gd name="connsiteX0" fmla="*/ 0 w 73403"/>
                    <a:gd name="connsiteY0" fmla="*/ 11977 h 185750"/>
                    <a:gd name="connsiteX1" fmla="*/ 39065 w 73403"/>
                    <a:gd name="connsiteY1" fmla="*/ 42234 h 185750"/>
                    <a:gd name="connsiteX2" fmla="*/ 71776 w 73403"/>
                    <a:gd name="connsiteY2" fmla="*/ 0 h 185750"/>
                    <a:gd name="connsiteX3" fmla="*/ 73403 w 73403"/>
                    <a:gd name="connsiteY3" fmla="*/ 0 h 185750"/>
                    <a:gd name="connsiteX4" fmla="*/ 73403 w 73403"/>
                    <a:gd name="connsiteY4" fmla="*/ 185750 h 185750"/>
                    <a:gd name="connsiteX5" fmla="*/ 0 w 73403"/>
                    <a:gd name="connsiteY5" fmla="*/ 185750 h 1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403" h="185750">
                      <a:moveTo>
                        <a:pt x="0" y="11977"/>
                      </a:moveTo>
                      <a:lnTo>
                        <a:pt x="39065" y="42234"/>
                      </a:lnTo>
                      <a:lnTo>
                        <a:pt x="71776" y="0"/>
                      </a:lnTo>
                      <a:lnTo>
                        <a:pt x="73403" y="0"/>
                      </a:lnTo>
                      <a:lnTo>
                        <a:pt x="73403" y="185750"/>
                      </a:lnTo>
                      <a:lnTo>
                        <a:pt x="0" y="18575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" name="Freeform 68">
                  <a:extLst>
                    <a:ext uri="{FF2B5EF4-FFF2-40B4-BE49-F238E27FC236}">
                      <a16:creationId xmlns:a16="http://schemas.microsoft.com/office/drawing/2014/main" id="{25322D8B-7209-50ED-8D4D-F288C4C5C0B4}"/>
                    </a:ext>
                  </a:extLst>
                </p:cNvPr>
                <p:cNvSpPr/>
                <p:nvPr/>
              </p:nvSpPr>
              <p:spPr>
                <a:xfrm>
                  <a:off x="6597559" y="4934217"/>
                  <a:ext cx="128125" cy="323110"/>
                </a:xfrm>
                <a:custGeom>
                  <a:avLst/>
                  <a:gdLst>
                    <a:gd name="connsiteX0" fmla="*/ 0 w 73403"/>
                    <a:gd name="connsiteY0" fmla="*/ 13497 h 185110"/>
                    <a:gd name="connsiteX1" fmla="*/ 39346 w 73403"/>
                    <a:gd name="connsiteY1" fmla="*/ 43972 h 185110"/>
                    <a:gd name="connsiteX2" fmla="*/ 73403 w 73403"/>
                    <a:gd name="connsiteY2" fmla="*/ 0 h 185110"/>
                    <a:gd name="connsiteX3" fmla="*/ 73403 w 73403"/>
                    <a:gd name="connsiteY3" fmla="*/ 185110 h 185110"/>
                    <a:gd name="connsiteX4" fmla="*/ 0 w 73403"/>
                    <a:gd name="connsiteY4" fmla="*/ 185110 h 185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403" h="185110">
                      <a:moveTo>
                        <a:pt x="0" y="13497"/>
                      </a:moveTo>
                      <a:lnTo>
                        <a:pt x="39346" y="43972"/>
                      </a:lnTo>
                      <a:lnTo>
                        <a:pt x="73403" y="0"/>
                      </a:lnTo>
                      <a:lnTo>
                        <a:pt x="73403" y="185110"/>
                      </a:lnTo>
                      <a:lnTo>
                        <a:pt x="0" y="18511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5" name="Group 53">
              <a:extLst>
                <a:ext uri="{FF2B5EF4-FFF2-40B4-BE49-F238E27FC236}">
                  <a16:creationId xmlns:a16="http://schemas.microsoft.com/office/drawing/2014/main" id="{76981015-8D65-9AE3-F87E-817694AC7357}"/>
                </a:ext>
              </a:extLst>
            </p:cNvPr>
            <p:cNvGrpSpPr/>
            <p:nvPr/>
          </p:nvGrpSpPr>
          <p:grpSpPr>
            <a:xfrm rot="19282802">
              <a:off x="7060309" y="2642481"/>
              <a:ext cx="123812" cy="513554"/>
              <a:chOff x="6380651" y="4792768"/>
              <a:chExt cx="387509" cy="1408350"/>
            </a:xfrm>
          </p:grpSpPr>
          <p:grpSp>
            <p:nvGrpSpPr>
              <p:cNvPr id="16" name="Group 54">
                <a:extLst>
                  <a:ext uri="{FF2B5EF4-FFF2-40B4-BE49-F238E27FC236}">
                    <a16:creationId xmlns:a16="http://schemas.microsoft.com/office/drawing/2014/main" id="{554ACE40-312F-DBBA-BA2F-52476869C9B2}"/>
                  </a:ext>
                </a:extLst>
              </p:cNvPr>
              <p:cNvGrpSpPr/>
              <p:nvPr/>
            </p:nvGrpSpPr>
            <p:grpSpPr>
              <a:xfrm>
                <a:off x="6613444" y="5337035"/>
                <a:ext cx="154716" cy="864083"/>
                <a:chOff x="6540429" y="5301209"/>
                <a:chExt cx="154716" cy="864083"/>
              </a:xfrm>
            </p:grpSpPr>
            <p:sp>
              <p:nvSpPr>
                <p:cNvPr id="21" name="Rectangle 59">
                  <a:extLst>
                    <a:ext uri="{FF2B5EF4-FFF2-40B4-BE49-F238E27FC236}">
                      <a16:creationId xmlns:a16="http://schemas.microsoft.com/office/drawing/2014/main" id="{28805B07-1B89-1A8B-19DA-C4D9F13B145B}"/>
                    </a:ext>
                  </a:extLst>
                </p:cNvPr>
                <p:cNvSpPr/>
                <p:nvPr/>
              </p:nvSpPr>
              <p:spPr>
                <a:xfrm flipH="1">
                  <a:off x="6540429" y="5301209"/>
                  <a:ext cx="154716" cy="300170"/>
                </a:xfrm>
                <a:prstGeom prst="rect">
                  <a:avLst/>
                </a:prstGeom>
                <a:solidFill>
                  <a:schemeClr val="accent5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2" name="Group 60">
                  <a:extLst>
                    <a:ext uri="{FF2B5EF4-FFF2-40B4-BE49-F238E27FC236}">
                      <a16:creationId xmlns:a16="http://schemas.microsoft.com/office/drawing/2014/main" id="{095AA5E0-3958-9A76-C5C3-FE2858B92693}"/>
                    </a:ext>
                  </a:extLst>
                </p:cNvPr>
                <p:cNvGrpSpPr/>
                <p:nvPr/>
              </p:nvGrpSpPr>
              <p:grpSpPr>
                <a:xfrm>
                  <a:off x="6540429" y="5601366"/>
                  <a:ext cx="154716" cy="563926"/>
                  <a:chOff x="6540429" y="5688418"/>
                  <a:chExt cx="154716" cy="476887"/>
                </a:xfrm>
              </p:grpSpPr>
              <p:sp>
                <p:nvSpPr>
                  <p:cNvPr id="23" name="Rectangle 61">
                    <a:extLst>
                      <a:ext uri="{FF2B5EF4-FFF2-40B4-BE49-F238E27FC236}">
                        <a16:creationId xmlns:a16="http://schemas.microsoft.com/office/drawing/2014/main" id="{58A0338F-E7AC-CD29-EA1E-E0E2B90365C0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5688418"/>
                    <a:ext cx="154716" cy="158962"/>
                  </a:xfrm>
                  <a:prstGeom prst="rect">
                    <a:avLst/>
                  </a:prstGeom>
                  <a:solidFill>
                    <a:schemeClr val="accent3">
                      <a:lumMod val="7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4" name="Rectangle 62">
                    <a:extLst>
                      <a:ext uri="{FF2B5EF4-FFF2-40B4-BE49-F238E27FC236}">
                        <a16:creationId xmlns:a16="http://schemas.microsoft.com/office/drawing/2014/main" id="{2ECFC37E-C4E1-0CCE-AE0C-4F61F4CEE481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5847380"/>
                    <a:ext cx="154716" cy="158962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" name="Rectangle 63">
                    <a:extLst>
                      <a:ext uri="{FF2B5EF4-FFF2-40B4-BE49-F238E27FC236}">
                        <a16:creationId xmlns:a16="http://schemas.microsoft.com/office/drawing/2014/main" id="{F88501AD-5944-55DF-CB3B-5894F2D24014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6006343"/>
                    <a:ext cx="154716" cy="15896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7" name="Group 55">
                <a:extLst>
                  <a:ext uri="{FF2B5EF4-FFF2-40B4-BE49-F238E27FC236}">
                    <a16:creationId xmlns:a16="http://schemas.microsoft.com/office/drawing/2014/main" id="{46FC5229-F4B7-226C-B481-FBDC7154542C}"/>
                  </a:ext>
                </a:extLst>
              </p:cNvPr>
              <p:cNvGrpSpPr/>
              <p:nvPr/>
            </p:nvGrpSpPr>
            <p:grpSpPr>
              <a:xfrm>
                <a:off x="6380651" y="4792768"/>
                <a:ext cx="351630" cy="544267"/>
                <a:chOff x="6406035" y="4853073"/>
                <a:chExt cx="319649" cy="494769"/>
              </a:xfrm>
            </p:grpSpPr>
            <p:sp>
              <p:nvSpPr>
                <p:cNvPr id="18" name="Freeform 56">
                  <a:extLst>
                    <a:ext uri="{FF2B5EF4-FFF2-40B4-BE49-F238E27FC236}">
                      <a16:creationId xmlns:a16="http://schemas.microsoft.com/office/drawing/2014/main" id="{69B3CCAF-A6B3-0503-C6B3-F59D45237194}"/>
                    </a:ext>
                  </a:extLst>
                </p:cNvPr>
                <p:cNvSpPr/>
                <p:nvPr/>
              </p:nvSpPr>
              <p:spPr>
                <a:xfrm>
                  <a:off x="6469433" y="4853073"/>
                  <a:ext cx="218582" cy="494769"/>
                </a:xfrm>
                <a:custGeom>
                  <a:avLst/>
                  <a:gdLst>
                    <a:gd name="connsiteX0" fmla="*/ 0 w 216877"/>
                    <a:gd name="connsiteY0" fmla="*/ 404608 h 511982"/>
                    <a:gd name="connsiteX1" fmla="*/ 70339 w 216877"/>
                    <a:gd name="connsiteY1" fmla="*/ 486669 h 511982"/>
                    <a:gd name="connsiteX2" fmla="*/ 117231 w 216877"/>
                    <a:gd name="connsiteY2" fmla="*/ 11885 h 511982"/>
                    <a:gd name="connsiteX3" fmla="*/ 216877 w 216877"/>
                    <a:gd name="connsiteY3" fmla="*/ 176008 h 511982"/>
                    <a:gd name="connsiteX0" fmla="*/ 0 w 216877"/>
                    <a:gd name="connsiteY0" fmla="*/ 369439 h 504470"/>
                    <a:gd name="connsiteX1" fmla="*/ 70339 w 216877"/>
                    <a:gd name="connsiteY1" fmla="*/ 486669 h 504470"/>
                    <a:gd name="connsiteX2" fmla="*/ 117231 w 216877"/>
                    <a:gd name="connsiteY2" fmla="*/ 11885 h 504470"/>
                    <a:gd name="connsiteX3" fmla="*/ 216877 w 216877"/>
                    <a:gd name="connsiteY3" fmla="*/ 176008 h 504470"/>
                    <a:gd name="connsiteX0" fmla="*/ 199 w 217076"/>
                    <a:gd name="connsiteY0" fmla="*/ 369439 h 507201"/>
                    <a:gd name="connsiteX1" fmla="*/ 70538 w 217076"/>
                    <a:gd name="connsiteY1" fmla="*/ 486669 h 507201"/>
                    <a:gd name="connsiteX2" fmla="*/ 117430 w 217076"/>
                    <a:gd name="connsiteY2" fmla="*/ 11885 h 507201"/>
                    <a:gd name="connsiteX3" fmla="*/ 217076 w 217076"/>
                    <a:gd name="connsiteY3" fmla="*/ 176008 h 507201"/>
                    <a:gd name="connsiteX0" fmla="*/ 199 w 217076"/>
                    <a:gd name="connsiteY0" fmla="*/ 360769 h 498531"/>
                    <a:gd name="connsiteX1" fmla="*/ 70538 w 217076"/>
                    <a:gd name="connsiteY1" fmla="*/ 477999 h 498531"/>
                    <a:gd name="connsiteX2" fmla="*/ 117430 w 217076"/>
                    <a:gd name="connsiteY2" fmla="*/ 3215 h 498531"/>
                    <a:gd name="connsiteX3" fmla="*/ 217076 w 217076"/>
                    <a:gd name="connsiteY3" fmla="*/ 167338 h 498531"/>
                    <a:gd name="connsiteX0" fmla="*/ 1705 w 218582"/>
                    <a:gd name="connsiteY0" fmla="*/ 360769 h 496108"/>
                    <a:gd name="connsiteX1" fmla="*/ 72044 w 218582"/>
                    <a:gd name="connsiteY1" fmla="*/ 477999 h 496108"/>
                    <a:gd name="connsiteX2" fmla="*/ 118936 w 218582"/>
                    <a:gd name="connsiteY2" fmla="*/ 3215 h 496108"/>
                    <a:gd name="connsiteX3" fmla="*/ 218582 w 218582"/>
                    <a:gd name="connsiteY3" fmla="*/ 167338 h 496108"/>
                    <a:gd name="connsiteX0" fmla="*/ 1705 w 218582"/>
                    <a:gd name="connsiteY0" fmla="*/ 357573 h 494507"/>
                    <a:gd name="connsiteX1" fmla="*/ 72044 w 218582"/>
                    <a:gd name="connsiteY1" fmla="*/ 474803 h 494507"/>
                    <a:gd name="connsiteX2" fmla="*/ 118936 w 218582"/>
                    <a:gd name="connsiteY2" fmla="*/ 19 h 494507"/>
                    <a:gd name="connsiteX3" fmla="*/ 218582 w 218582"/>
                    <a:gd name="connsiteY3" fmla="*/ 494507 h 494507"/>
                    <a:gd name="connsiteX0" fmla="*/ 1705 w 219110"/>
                    <a:gd name="connsiteY0" fmla="*/ 357573 h 494507"/>
                    <a:gd name="connsiteX1" fmla="*/ 72044 w 219110"/>
                    <a:gd name="connsiteY1" fmla="*/ 474803 h 494507"/>
                    <a:gd name="connsiteX2" fmla="*/ 118936 w 219110"/>
                    <a:gd name="connsiteY2" fmla="*/ 19 h 494507"/>
                    <a:gd name="connsiteX3" fmla="*/ 218582 w 219110"/>
                    <a:gd name="connsiteY3" fmla="*/ 494507 h 494507"/>
                    <a:gd name="connsiteX0" fmla="*/ 1705 w 218582"/>
                    <a:gd name="connsiteY0" fmla="*/ 357835 h 494769"/>
                    <a:gd name="connsiteX1" fmla="*/ 72044 w 218582"/>
                    <a:gd name="connsiteY1" fmla="*/ 475065 h 494769"/>
                    <a:gd name="connsiteX2" fmla="*/ 118936 w 218582"/>
                    <a:gd name="connsiteY2" fmla="*/ 281 h 494769"/>
                    <a:gd name="connsiteX3" fmla="*/ 218582 w 218582"/>
                    <a:gd name="connsiteY3" fmla="*/ 494769 h 49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8582" h="494769">
                      <a:moveTo>
                        <a:pt x="1705" y="357835"/>
                      </a:moveTo>
                      <a:cubicBezTo>
                        <a:pt x="-2203" y="455038"/>
                        <a:pt x="-6110" y="528795"/>
                        <a:pt x="72044" y="475065"/>
                      </a:cubicBezTo>
                      <a:cubicBezTo>
                        <a:pt x="150198" y="421335"/>
                        <a:pt x="30571" y="12982"/>
                        <a:pt x="118936" y="281"/>
                      </a:cubicBezTo>
                      <a:cubicBezTo>
                        <a:pt x="207301" y="-12420"/>
                        <a:pt x="216628" y="407823"/>
                        <a:pt x="218582" y="494769"/>
                      </a:cubicBezTo>
                    </a:path>
                  </a:pathLst>
                </a:custGeom>
                <a:noFill/>
                <a:ln w="15875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Freeform 57">
                  <a:extLst>
                    <a:ext uri="{FF2B5EF4-FFF2-40B4-BE49-F238E27FC236}">
                      <a16:creationId xmlns:a16="http://schemas.microsoft.com/office/drawing/2014/main" id="{7E371CD0-F8B5-D136-C851-31FF53AB0C8E}"/>
                    </a:ext>
                  </a:extLst>
                </p:cNvPr>
                <p:cNvSpPr/>
                <p:nvPr/>
              </p:nvSpPr>
              <p:spPr>
                <a:xfrm rot="21282950">
                  <a:off x="6406035" y="4959902"/>
                  <a:ext cx="128126" cy="324226"/>
                </a:xfrm>
                <a:custGeom>
                  <a:avLst/>
                  <a:gdLst>
                    <a:gd name="connsiteX0" fmla="*/ 0 w 73403"/>
                    <a:gd name="connsiteY0" fmla="*/ 11977 h 185750"/>
                    <a:gd name="connsiteX1" fmla="*/ 39065 w 73403"/>
                    <a:gd name="connsiteY1" fmla="*/ 42234 h 185750"/>
                    <a:gd name="connsiteX2" fmla="*/ 71776 w 73403"/>
                    <a:gd name="connsiteY2" fmla="*/ 0 h 185750"/>
                    <a:gd name="connsiteX3" fmla="*/ 73403 w 73403"/>
                    <a:gd name="connsiteY3" fmla="*/ 0 h 185750"/>
                    <a:gd name="connsiteX4" fmla="*/ 73403 w 73403"/>
                    <a:gd name="connsiteY4" fmla="*/ 185750 h 185750"/>
                    <a:gd name="connsiteX5" fmla="*/ 0 w 73403"/>
                    <a:gd name="connsiteY5" fmla="*/ 185750 h 1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403" h="185750">
                      <a:moveTo>
                        <a:pt x="0" y="11977"/>
                      </a:moveTo>
                      <a:lnTo>
                        <a:pt x="39065" y="42234"/>
                      </a:lnTo>
                      <a:lnTo>
                        <a:pt x="71776" y="0"/>
                      </a:lnTo>
                      <a:lnTo>
                        <a:pt x="73403" y="0"/>
                      </a:lnTo>
                      <a:lnTo>
                        <a:pt x="73403" y="185750"/>
                      </a:lnTo>
                      <a:lnTo>
                        <a:pt x="0" y="18575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Freeform 58">
                  <a:extLst>
                    <a:ext uri="{FF2B5EF4-FFF2-40B4-BE49-F238E27FC236}">
                      <a16:creationId xmlns:a16="http://schemas.microsoft.com/office/drawing/2014/main" id="{25F20AB9-CA58-4409-499F-83CD1CFBDA03}"/>
                    </a:ext>
                  </a:extLst>
                </p:cNvPr>
                <p:cNvSpPr/>
                <p:nvPr/>
              </p:nvSpPr>
              <p:spPr>
                <a:xfrm>
                  <a:off x="6597559" y="4934217"/>
                  <a:ext cx="128125" cy="323110"/>
                </a:xfrm>
                <a:custGeom>
                  <a:avLst/>
                  <a:gdLst>
                    <a:gd name="connsiteX0" fmla="*/ 0 w 73403"/>
                    <a:gd name="connsiteY0" fmla="*/ 13497 h 185110"/>
                    <a:gd name="connsiteX1" fmla="*/ 39346 w 73403"/>
                    <a:gd name="connsiteY1" fmla="*/ 43972 h 185110"/>
                    <a:gd name="connsiteX2" fmla="*/ 73403 w 73403"/>
                    <a:gd name="connsiteY2" fmla="*/ 0 h 185110"/>
                    <a:gd name="connsiteX3" fmla="*/ 73403 w 73403"/>
                    <a:gd name="connsiteY3" fmla="*/ 185110 h 185110"/>
                    <a:gd name="connsiteX4" fmla="*/ 0 w 73403"/>
                    <a:gd name="connsiteY4" fmla="*/ 185110 h 185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403" h="185110">
                      <a:moveTo>
                        <a:pt x="0" y="13497"/>
                      </a:moveTo>
                      <a:lnTo>
                        <a:pt x="39346" y="43972"/>
                      </a:lnTo>
                      <a:lnTo>
                        <a:pt x="73403" y="0"/>
                      </a:lnTo>
                      <a:lnTo>
                        <a:pt x="73403" y="185110"/>
                      </a:lnTo>
                      <a:lnTo>
                        <a:pt x="0" y="18511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3554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798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/>
                    <a:ea typeface="ＭＳ Ｐゴシック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49C385-218C-3F7F-28B3-9A2DF55E8030}"/>
              </a:ext>
            </a:extLst>
          </p:cNvPr>
          <p:cNvGrpSpPr/>
          <p:nvPr/>
        </p:nvGrpSpPr>
        <p:grpSpPr>
          <a:xfrm>
            <a:off x="10983197" y="3336542"/>
            <a:ext cx="637938" cy="824434"/>
            <a:chOff x="8977314" y="2796492"/>
            <a:chExt cx="637938" cy="824434"/>
          </a:xfrm>
        </p:grpSpPr>
        <p:sp>
          <p:nvSpPr>
            <p:cNvPr id="27" name="Oval 50">
              <a:extLst>
                <a:ext uri="{FF2B5EF4-FFF2-40B4-BE49-F238E27FC236}">
                  <a16:creationId xmlns:a16="http://schemas.microsoft.com/office/drawing/2014/main" id="{DD959785-9F27-F258-C0AB-34723A8169E2}"/>
                </a:ext>
              </a:extLst>
            </p:cNvPr>
            <p:cNvSpPr/>
            <p:nvPr/>
          </p:nvSpPr>
          <p:spPr>
            <a:xfrm rot="382802">
              <a:off x="8977314" y="3013914"/>
              <a:ext cx="637938" cy="607012"/>
            </a:xfrm>
            <a:prstGeom prst="ellipse">
              <a:avLst/>
            </a:prstGeom>
            <a:solidFill>
              <a:schemeClr val="tx2"/>
            </a:solidFill>
            <a:ln w="28575" cap="flat" cmpd="sng" algn="ctr">
              <a:solidFill>
                <a:schemeClr val="tx2">
                  <a:lumMod val="50000"/>
                </a:schemeClr>
              </a:solidFill>
              <a:prstDash val="solid"/>
            </a:ln>
            <a:effectLst/>
          </p:spPr>
          <p:txBody>
            <a:bodyPr wrap="square" rtlCol="0" anchor="ctr"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5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99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Oval 51">
              <a:extLst>
                <a:ext uri="{FF2B5EF4-FFF2-40B4-BE49-F238E27FC236}">
                  <a16:creationId xmlns:a16="http://schemas.microsoft.com/office/drawing/2014/main" id="{74D86D15-E713-B9DD-9B9E-BA92FAC7E72E}"/>
                </a:ext>
              </a:extLst>
            </p:cNvPr>
            <p:cNvSpPr/>
            <p:nvPr/>
          </p:nvSpPr>
          <p:spPr>
            <a:xfrm rot="382802">
              <a:off x="9105602" y="3128694"/>
              <a:ext cx="386142" cy="362323"/>
            </a:xfrm>
            <a:prstGeom prst="ellipse">
              <a:avLst/>
            </a:prstGeom>
            <a:solidFill>
              <a:schemeClr val="tx2">
                <a:lumMod val="25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35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98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charset="0"/>
                  <a:cs typeface="Calibri" panose="020F0502020204030204" pitchFamily="34" charset="0"/>
                </a:rPr>
                <a:t> </a:t>
              </a:r>
            </a:p>
          </p:txBody>
        </p:sp>
        <p:pic>
          <p:nvPicPr>
            <p:cNvPr id="29" name="Picture 42">
              <a:extLst>
                <a:ext uri="{FF2B5EF4-FFF2-40B4-BE49-F238E27FC236}">
                  <a16:creationId xmlns:a16="http://schemas.microsoft.com/office/drawing/2014/main" id="{47820EC7-E1F9-9D1C-5F1E-6A5CABB16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5079" y="3299070"/>
              <a:ext cx="362312" cy="66022"/>
            </a:xfrm>
            <a:prstGeom prst="rect">
              <a:avLst/>
            </a:prstGeom>
            <a:ln>
              <a:noFill/>
            </a:ln>
            <a:effectLst>
              <a:glow rad="12700">
                <a:srgbClr val="FFFFFF"/>
              </a:glow>
            </a:effectLst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8D5801B-4664-C82E-5E77-3D7B706FDE08}"/>
                </a:ext>
              </a:extLst>
            </p:cNvPr>
            <p:cNvGrpSpPr/>
            <p:nvPr/>
          </p:nvGrpSpPr>
          <p:grpSpPr>
            <a:xfrm>
              <a:off x="8979383" y="2796492"/>
              <a:ext cx="326764" cy="477854"/>
              <a:chOff x="7060309" y="2487468"/>
              <a:chExt cx="457186" cy="668567"/>
            </a:xfrm>
          </p:grpSpPr>
          <p:grpSp>
            <p:nvGrpSpPr>
              <p:cNvPr id="31" name="Group 52">
                <a:extLst>
                  <a:ext uri="{FF2B5EF4-FFF2-40B4-BE49-F238E27FC236}">
                    <a16:creationId xmlns:a16="http://schemas.microsoft.com/office/drawing/2014/main" id="{1C4C5BB3-F8F7-EBF4-C863-A7720A45D49B}"/>
                  </a:ext>
                </a:extLst>
              </p:cNvPr>
              <p:cNvGrpSpPr/>
              <p:nvPr/>
            </p:nvGrpSpPr>
            <p:grpSpPr>
              <a:xfrm rot="382802">
                <a:off x="7393683" y="2487468"/>
                <a:ext cx="123812" cy="513554"/>
                <a:chOff x="6380651" y="4792768"/>
                <a:chExt cx="387509" cy="1408350"/>
              </a:xfrm>
            </p:grpSpPr>
            <p:grpSp>
              <p:nvGrpSpPr>
                <p:cNvPr id="43" name="Group 64">
                  <a:extLst>
                    <a:ext uri="{FF2B5EF4-FFF2-40B4-BE49-F238E27FC236}">
                      <a16:creationId xmlns:a16="http://schemas.microsoft.com/office/drawing/2014/main" id="{5842A9CC-1E32-BBB0-0292-9EA6F29997CF}"/>
                    </a:ext>
                  </a:extLst>
                </p:cNvPr>
                <p:cNvGrpSpPr/>
                <p:nvPr/>
              </p:nvGrpSpPr>
              <p:grpSpPr>
                <a:xfrm>
                  <a:off x="6613444" y="5337035"/>
                  <a:ext cx="154716" cy="864083"/>
                  <a:chOff x="6540429" y="5301209"/>
                  <a:chExt cx="154716" cy="864083"/>
                </a:xfrm>
              </p:grpSpPr>
              <p:sp>
                <p:nvSpPr>
                  <p:cNvPr id="48" name="Rectangle 69">
                    <a:extLst>
                      <a:ext uri="{FF2B5EF4-FFF2-40B4-BE49-F238E27FC236}">
                        <a16:creationId xmlns:a16="http://schemas.microsoft.com/office/drawing/2014/main" id="{CA0F19ED-92AC-B796-76C8-9D5C65B0B20E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5301209"/>
                    <a:ext cx="154716" cy="300170"/>
                  </a:xfrm>
                  <a:prstGeom prst="rect">
                    <a:avLst/>
                  </a:prstGeom>
                  <a:solidFill>
                    <a:schemeClr val="accent5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49" name="Group 70">
                    <a:extLst>
                      <a:ext uri="{FF2B5EF4-FFF2-40B4-BE49-F238E27FC236}">
                        <a16:creationId xmlns:a16="http://schemas.microsoft.com/office/drawing/2014/main" id="{07EED7FB-89CB-5C8D-CF4C-95CD1F73477C}"/>
                      </a:ext>
                    </a:extLst>
                  </p:cNvPr>
                  <p:cNvGrpSpPr/>
                  <p:nvPr/>
                </p:nvGrpSpPr>
                <p:grpSpPr>
                  <a:xfrm>
                    <a:off x="6540429" y="5601366"/>
                    <a:ext cx="154716" cy="563926"/>
                    <a:chOff x="6540429" y="5688418"/>
                    <a:chExt cx="154716" cy="476887"/>
                  </a:xfrm>
                </p:grpSpPr>
                <p:sp>
                  <p:nvSpPr>
                    <p:cNvPr id="50" name="Rectangle 71">
                      <a:extLst>
                        <a:ext uri="{FF2B5EF4-FFF2-40B4-BE49-F238E27FC236}">
                          <a16:creationId xmlns:a16="http://schemas.microsoft.com/office/drawing/2014/main" id="{D89CEA75-526F-FDB2-880D-FD9E7B88333B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5688418"/>
                      <a:ext cx="154716" cy="158962"/>
                    </a:xfrm>
                    <a:prstGeom prst="rect">
                      <a:avLst/>
                    </a:prstGeom>
                    <a:solidFill>
                      <a:schemeClr val="accent3">
                        <a:lumMod val="7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" name="Rectangle 72">
                      <a:extLst>
                        <a:ext uri="{FF2B5EF4-FFF2-40B4-BE49-F238E27FC236}">
                          <a16:creationId xmlns:a16="http://schemas.microsoft.com/office/drawing/2014/main" id="{3D3C67DD-6542-3D24-8764-068E9BBCE1DD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5847380"/>
                      <a:ext cx="154716" cy="158962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2" name="Rectangle 73">
                      <a:extLst>
                        <a:ext uri="{FF2B5EF4-FFF2-40B4-BE49-F238E27FC236}">
                          <a16:creationId xmlns:a16="http://schemas.microsoft.com/office/drawing/2014/main" id="{3C341E08-DBDC-5A9A-6F08-CD381F817569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6006343"/>
                      <a:ext cx="154716" cy="158962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4" name="Group 65">
                  <a:extLst>
                    <a:ext uri="{FF2B5EF4-FFF2-40B4-BE49-F238E27FC236}">
                      <a16:creationId xmlns:a16="http://schemas.microsoft.com/office/drawing/2014/main" id="{ADD2059E-A704-DA39-2978-6B365CD54DFD}"/>
                    </a:ext>
                  </a:extLst>
                </p:cNvPr>
                <p:cNvGrpSpPr/>
                <p:nvPr/>
              </p:nvGrpSpPr>
              <p:grpSpPr>
                <a:xfrm>
                  <a:off x="6380651" y="4792768"/>
                  <a:ext cx="351630" cy="544267"/>
                  <a:chOff x="6406035" y="4853073"/>
                  <a:chExt cx="319649" cy="494769"/>
                </a:xfrm>
              </p:grpSpPr>
              <p:sp>
                <p:nvSpPr>
                  <p:cNvPr id="45" name="Freeform 66">
                    <a:extLst>
                      <a:ext uri="{FF2B5EF4-FFF2-40B4-BE49-F238E27FC236}">
                        <a16:creationId xmlns:a16="http://schemas.microsoft.com/office/drawing/2014/main" id="{35898E9A-2477-366D-11BE-629FFF77FC99}"/>
                      </a:ext>
                    </a:extLst>
                  </p:cNvPr>
                  <p:cNvSpPr/>
                  <p:nvPr/>
                </p:nvSpPr>
                <p:spPr>
                  <a:xfrm>
                    <a:off x="6469433" y="4853073"/>
                    <a:ext cx="218582" cy="494769"/>
                  </a:xfrm>
                  <a:custGeom>
                    <a:avLst/>
                    <a:gdLst>
                      <a:gd name="connsiteX0" fmla="*/ 0 w 216877"/>
                      <a:gd name="connsiteY0" fmla="*/ 404608 h 511982"/>
                      <a:gd name="connsiteX1" fmla="*/ 70339 w 216877"/>
                      <a:gd name="connsiteY1" fmla="*/ 486669 h 511982"/>
                      <a:gd name="connsiteX2" fmla="*/ 117231 w 216877"/>
                      <a:gd name="connsiteY2" fmla="*/ 11885 h 511982"/>
                      <a:gd name="connsiteX3" fmla="*/ 216877 w 216877"/>
                      <a:gd name="connsiteY3" fmla="*/ 176008 h 511982"/>
                      <a:gd name="connsiteX0" fmla="*/ 0 w 216877"/>
                      <a:gd name="connsiteY0" fmla="*/ 369439 h 504470"/>
                      <a:gd name="connsiteX1" fmla="*/ 70339 w 216877"/>
                      <a:gd name="connsiteY1" fmla="*/ 486669 h 504470"/>
                      <a:gd name="connsiteX2" fmla="*/ 117231 w 216877"/>
                      <a:gd name="connsiteY2" fmla="*/ 11885 h 504470"/>
                      <a:gd name="connsiteX3" fmla="*/ 216877 w 216877"/>
                      <a:gd name="connsiteY3" fmla="*/ 176008 h 504470"/>
                      <a:gd name="connsiteX0" fmla="*/ 199 w 217076"/>
                      <a:gd name="connsiteY0" fmla="*/ 369439 h 507201"/>
                      <a:gd name="connsiteX1" fmla="*/ 70538 w 217076"/>
                      <a:gd name="connsiteY1" fmla="*/ 486669 h 507201"/>
                      <a:gd name="connsiteX2" fmla="*/ 117430 w 217076"/>
                      <a:gd name="connsiteY2" fmla="*/ 11885 h 507201"/>
                      <a:gd name="connsiteX3" fmla="*/ 217076 w 217076"/>
                      <a:gd name="connsiteY3" fmla="*/ 176008 h 507201"/>
                      <a:gd name="connsiteX0" fmla="*/ 199 w 217076"/>
                      <a:gd name="connsiteY0" fmla="*/ 360769 h 498531"/>
                      <a:gd name="connsiteX1" fmla="*/ 70538 w 217076"/>
                      <a:gd name="connsiteY1" fmla="*/ 477999 h 498531"/>
                      <a:gd name="connsiteX2" fmla="*/ 117430 w 217076"/>
                      <a:gd name="connsiteY2" fmla="*/ 3215 h 498531"/>
                      <a:gd name="connsiteX3" fmla="*/ 217076 w 217076"/>
                      <a:gd name="connsiteY3" fmla="*/ 167338 h 498531"/>
                      <a:gd name="connsiteX0" fmla="*/ 1705 w 218582"/>
                      <a:gd name="connsiteY0" fmla="*/ 360769 h 496108"/>
                      <a:gd name="connsiteX1" fmla="*/ 72044 w 218582"/>
                      <a:gd name="connsiteY1" fmla="*/ 477999 h 496108"/>
                      <a:gd name="connsiteX2" fmla="*/ 118936 w 218582"/>
                      <a:gd name="connsiteY2" fmla="*/ 3215 h 496108"/>
                      <a:gd name="connsiteX3" fmla="*/ 218582 w 218582"/>
                      <a:gd name="connsiteY3" fmla="*/ 167338 h 496108"/>
                      <a:gd name="connsiteX0" fmla="*/ 1705 w 218582"/>
                      <a:gd name="connsiteY0" fmla="*/ 357573 h 494507"/>
                      <a:gd name="connsiteX1" fmla="*/ 72044 w 218582"/>
                      <a:gd name="connsiteY1" fmla="*/ 474803 h 494507"/>
                      <a:gd name="connsiteX2" fmla="*/ 118936 w 218582"/>
                      <a:gd name="connsiteY2" fmla="*/ 19 h 494507"/>
                      <a:gd name="connsiteX3" fmla="*/ 218582 w 218582"/>
                      <a:gd name="connsiteY3" fmla="*/ 494507 h 494507"/>
                      <a:gd name="connsiteX0" fmla="*/ 1705 w 219110"/>
                      <a:gd name="connsiteY0" fmla="*/ 357573 h 494507"/>
                      <a:gd name="connsiteX1" fmla="*/ 72044 w 219110"/>
                      <a:gd name="connsiteY1" fmla="*/ 474803 h 494507"/>
                      <a:gd name="connsiteX2" fmla="*/ 118936 w 219110"/>
                      <a:gd name="connsiteY2" fmla="*/ 19 h 494507"/>
                      <a:gd name="connsiteX3" fmla="*/ 218582 w 219110"/>
                      <a:gd name="connsiteY3" fmla="*/ 494507 h 494507"/>
                      <a:gd name="connsiteX0" fmla="*/ 1705 w 218582"/>
                      <a:gd name="connsiteY0" fmla="*/ 357835 h 494769"/>
                      <a:gd name="connsiteX1" fmla="*/ 72044 w 218582"/>
                      <a:gd name="connsiteY1" fmla="*/ 475065 h 494769"/>
                      <a:gd name="connsiteX2" fmla="*/ 118936 w 218582"/>
                      <a:gd name="connsiteY2" fmla="*/ 281 h 494769"/>
                      <a:gd name="connsiteX3" fmla="*/ 218582 w 218582"/>
                      <a:gd name="connsiteY3" fmla="*/ 494769 h 49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8582" h="494769">
                        <a:moveTo>
                          <a:pt x="1705" y="357835"/>
                        </a:moveTo>
                        <a:cubicBezTo>
                          <a:pt x="-2203" y="455038"/>
                          <a:pt x="-6110" y="528795"/>
                          <a:pt x="72044" y="475065"/>
                        </a:cubicBezTo>
                        <a:cubicBezTo>
                          <a:pt x="150198" y="421335"/>
                          <a:pt x="30571" y="12982"/>
                          <a:pt x="118936" y="281"/>
                        </a:cubicBezTo>
                        <a:cubicBezTo>
                          <a:pt x="207301" y="-12420"/>
                          <a:pt x="216628" y="407823"/>
                          <a:pt x="218582" y="494769"/>
                        </a:cubicBezTo>
                      </a:path>
                    </a:pathLst>
                  </a:custGeom>
                  <a:noFill/>
                  <a:ln w="158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6" name="Freeform 67">
                    <a:extLst>
                      <a:ext uri="{FF2B5EF4-FFF2-40B4-BE49-F238E27FC236}">
                        <a16:creationId xmlns:a16="http://schemas.microsoft.com/office/drawing/2014/main" id="{F95392D4-E952-C05E-441B-F6F06BE172A7}"/>
                      </a:ext>
                    </a:extLst>
                  </p:cNvPr>
                  <p:cNvSpPr/>
                  <p:nvPr/>
                </p:nvSpPr>
                <p:spPr>
                  <a:xfrm rot="21282950">
                    <a:off x="6406035" y="4959902"/>
                    <a:ext cx="128126" cy="324226"/>
                  </a:xfrm>
                  <a:custGeom>
                    <a:avLst/>
                    <a:gdLst>
                      <a:gd name="connsiteX0" fmla="*/ 0 w 73403"/>
                      <a:gd name="connsiteY0" fmla="*/ 11977 h 185750"/>
                      <a:gd name="connsiteX1" fmla="*/ 39065 w 73403"/>
                      <a:gd name="connsiteY1" fmla="*/ 42234 h 185750"/>
                      <a:gd name="connsiteX2" fmla="*/ 71776 w 73403"/>
                      <a:gd name="connsiteY2" fmla="*/ 0 h 185750"/>
                      <a:gd name="connsiteX3" fmla="*/ 73403 w 73403"/>
                      <a:gd name="connsiteY3" fmla="*/ 0 h 185750"/>
                      <a:gd name="connsiteX4" fmla="*/ 73403 w 73403"/>
                      <a:gd name="connsiteY4" fmla="*/ 185750 h 185750"/>
                      <a:gd name="connsiteX5" fmla="*/ 0 w 73403"/>
                      <a:gd name="connsiteY5" fmla="*/ 185750 h 185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403" h="185750">
                        <a:moveTo>
                          <a:pt x="0" y="11977"/>
                        </a:moveTo>
                        <a:lnTo>
                          <a:pt x="39065" y="42234"/>
                        </a:lnTo>
                        <a:lnTo>
                          <a:pt x="71776" y="0"/>
                        </a:lnTo>
                        <a:lnTo>
                          <a:pt x="73403" y="0"/>
                        </a:lnTo>
                        <a:lnTo>
                          <a:pt x="73403" y="185750"/>
                        </a:lnTo>
                        <a:lnTo>
                          <a:pt x="0" y="18575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Freeform 68">
                    <a:extLst>
                      <a:ext uri="{FF2B5EF4-FFF2-40B4-BE49-F238E27FC236}">
                        <a16:creationId xmlns:a16="http://schemas.microsoft.com/office/drawing/2014/main" id="{B20AF711-9CEE-9895-9644-CA93384AF72F}"/>
                      </a:ext>
                    </a:extLst>
                  </p:cNvPr>
                  <p:cNvSpPr/>
                  <p:nvPr/>
                </p:nvSpPr>
                <p:spPr>
                  <a:xfrm>
                    <a:off x="6597559" y="4934217"/>
                    <a:ext cx="128125" cy="323110"/>
                  </a:xfrm>
                  <a:custGeom>
                    <a:avLst/>
                    <a:gdLst>
                      <a:gd name="connsiteX0" fmla="*/ 0 w 73403"/>
                      <a:gd name="connsiteY0" fmla="*/ 13497 h 185110"/>
                      <a:gd name="connsiteX1" fmla="*/ 39346 w 73403"/>
                      <a:gd name="connsiteY1" fmla="*/ 43972 h 185110"/>
                      <a:gd name="connsiteX2" fmla="*/ 73403 w 73403"/>
                      <a:gd name="connsiteY2" fmla="*/ 0 h 185110"/>
                      <a:gd name="connsiteX3" fmla="*/ 73403 w 73403"/>
                      <a:gd name="connsiteY3" fmla="*/ 185110 h 185110"/>
                      <a:gd name="connsiteX4" fmla="*/ 0 w 73403"/>
                      <a:gd name="connsiteY4" fmla="*/ 185110 h 185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403" h="185110">
                        <a:moveTo>
                          <a:pt x="0" y="13497"/>
                        </a:moveTo>
                        <a:lnTo>
                          <a:pt x="39346" y="43972"/>
                        </a:lnTo>
                        <a:lnTo>
                          <a:pt x="73403" y="0"/>
                        </a:lnTo>
                        <a:lnTo>
                          <a:pt x="73403" y="185110"/>
                        </a:lnTo>
                        <a:lnTo>
                          <a:pt x="0" y="18511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32" name="Group 53">
                <a:extLst>
                  <a:ext uri="{FF2B5EF4-FFF2-40B4-BE49-F238E27FC236}">
                    <a16:creationId xmlns:a16="http://schemas.microsoft.com/office/drawing/2014/main" id="{83F22100-B26E-FA00-4D0B-4AB3EFC8824A}"/>
                  </a:ext>
                </a:extLst>
              </p:cNvPr>
              <p:cNvGrpSpPr/>
              <p:nvPr/>
            </p:nvGrpSpPr>
            <p:grpSpPr>
              <a:xfrm rot="19282802">
                <a:off x="7060309" y="2642481"/>
                <a:ext cx="123812" cy="513554"/>
                <a:chOff x="6380651" y="4792768"/>
                <a:chExt cx="387509" cy="1408350"/>
              </a:xfrm>
            </p:grpSpPr>
            <p:grpSp>
              <p:nvGrpSpPr>
                <p:cNvPr id="33" name="Group 54">
                  <a:extLst>
                    <a:ext uri="{FF2B5EF4-FFF2-40B4-BE49-F238E27FC236}">
                      <a16:creationId xmlns:a16="http://schemas.microsoft.com/office/drawing/2014/main" id="{3862BAF5-E5F0-CEAB-E360-1E0CADA795AF}"/>
                    </a:ext>
                  </a:extLst>
                </p:cNvPr>
                <p:cNvGrpSpPr/>
                <p:nvPr/>
              </p:nvGrpSpPr>
              <p:grpSpPr>
                <a:xfrm>
                  <a:off x="6613444" y="5337035"/>
                  <a:ext cx="154716" cy="864083"/>
                  <a:chOff x="6540429" y="5301209"/>
                  <a:chExt cx="154716" cy="864083"/>
                </a:xfrm>
              </p:grpSpPr>
              <p:sp>
                <p:nvSpPr>
                  <p:cNvPr id="38" name="Rectangle 59">
                    <a:extLst>
                      <a:ext uri="{FF2B5EF4-FFF2-40B4-BE49-F238E27FC236}">
                        <a16:creationId xmlns:a16="http://schemas.microsoft.com/office/drawing/2014/main" id="{2DCBF36F-3DA8-084D-A7D1-3D84EF224AA8}"/>
                      </a:ext>
                    </a:extLst>
                  </p:cNvPr>
                  <p:cNvSpPr/>
                  <p:nvPr/>
                </p:nvSpPr>
                <p:spPr>
                  <a:xfrm flipH="1">
                    <a:off x="6540429" y="5301209"/>
                    <a:ext cx="154716" cy="300170"/>
                  </a:xfrm>
                  <a:prstGeom prst="rect">
                    <a:avLst/>
                  </a:prstGeom>
                  <a:solidFill>
                    <a:schemeClr val="accent5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39" name="Group 60">
                    <a:extLst>
                      <a:ext uri="{FF2B5EF4-FFF2-40B4-BE49-F238E27FC236}">
                        <a16:creationId xmlns:a16="http://schemas.microsoft.com/office/drawing/2014/main" id="{2EADEF02-7667-8625-A7E2-8F1FA48E3537}"/>
                      </a:ext>
                    </a:extLst>
                  </p:cNvPr>
                  <p:cNvGrpSpPr/>
                  <p:nvPr/>
                </p:nvGrpSpPr>
                <p:grpSpPr>
                  <a:xfrm>
                    <a:off x="6540429" y="5601366"/>
                    <a:ext cx="154716" cy="563926"/>
                    <a:chOff x="6540429" y="5688418"/>
                    <a:chExt cx="154716" cy="476887"/>
                  </a:xfrm>
                </p:grpSpPr>
                <p:sp>
                  <p:nvSpPr>
                    <p:cNvPr id="40" name="Rectangle 61">
                      <a:extLst>
                        <a:ext uri="{FF2B5EF4-FFF2-40B4-BE49-F238E27FC236}">
                          <a16:creationId xmlns:a16="http://schemas.microsoft.com/office/drawing/2014/main" id="{01F38BA6-DEC7-EB3D-5670-4A29D385E1FF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5688418"/>
                      <a:ext cx="154716" cy="158962"/>
                    </a:xfrm>
                    <a:prstGeom prst="rect">
                      <a:avLst/>
                    </a:prstGeom>
                    <a:solidFill>
                      <a:schemeClr val="accent3">
                        <a:lumMod val="7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1" name="Rectangle 62">
                      <a:extLst>
                        <a:ext uri="{FF2B5EF4-FFF2-40B4-BE49-F238E27FC236}">
                          <a16:creationId xmlns:a16="http://schemas.microsoft.com/office/drawing/2014/main" id="{39A72687-37E9-C3C8-55F6-4AA19A2A95E7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5847380"/>
                      <a:ext cx="154716" cy="158962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2" name="Rectangle 63">
                      <a:extLst>
                        <a:ext uri="{FF2B5EF4-FFF2-40B4-BE49-F238E27FC236}">
                          <a16:creationId xmlns:a16="http://schemas.microsoft.com/office/drawing/2014/main" id="{E721F636-62C2-AC57-2C6F-829C703D2A43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6540429" y="6006343"/>
                      <a:ext cx="154716" cy="158962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3554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98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Poppins"/>
                        <a:ea typeface="ＭＳ Ｐゴシック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4" name="Group 55">
                  <a:extLst>
                    <a:ext uri="{FF2B5EF4-FFF2-40B4-BE49-F238E27FC236}">
                      <a16:creationId xmlns:a16="http://schemas.microsoft.com/office/drawing/2014/main" id="{1242595D-9F6B-D24F-B5F2-DB2ADC1DF176}"/>
                    </a:ext>
                  </a:extLst>
                </p:cNvPr>
                <p:cNvGrpSpPr/>
                <p:nvPr/>
              </p:nvGrpSpPr>
              <p:grpSpPr>
                <a:xfrm>
                  <a:off x="6380651" y="4792768"/>
                  <a:ext cx="351630" cy="544267"/>
                  <a:chOff x="6406035" y="4853073"/>
                  <a:chExt cx="319649" cy="494769"/>
                </a:xfrm>
              </p:grpSpPr>
              <p:sp>
                <p:nvSpPr>
                  <p:cNvPr id="35" name="Freeform 56">
                    <a:extLst>
                      <a:ext uri="{FF2B5EF4-FFF2-40B4-BE49-F238E27FC236}">
                        <a16:creationId xmlns:a16="http://schemas.microsoft.com/office/drawing/2014/main" id="{2B940275-0938-C43B-AD19-36D2FF64068F}"/>
                      </a:ext>
                    </a:extLst>
                  </p:cNvPr>
                  <p:cNvSpPr/>
                  <p:nvPr/>
                </p:nvSpPr>
                <p:spPr>
                  <a:xfrm>
                    <a:off x="6469433" y="4853073"/>
                    <a:ext cx="218582" cy="494769"/>
                  </a:xfrm>
                  <a:custGeom>
                    <a:avLst/>
                    <a:gdLst>
                      <a:gd name="connsiteX0" fmla="*/ 0 w 216877"/>
                      <a:gd name="connsiteY0" fmla="*/ 404608 h 511982"/>
                      <a:gd name="connsiteX1" fmla="*/ 70339 w 216877"/>
                      <a:gd name="connsiteY1" fmla="*/ 486669 h 511982"/>
                      <a:gd name="connsiteX2" fmla="*/ 117231 w 216877"/>
                      <a:gd name="connsiteY2" fmla="*/ 11885 h 511982"/>
                      <a:gd name="connsiteX3" fmla="*/ 216877 w 216877"/>
                      <a:gd name="connsiteY3" fmla="*/ 176008 h 511982"/>
                      <a:gd name="connsiteX0" fmla="*/ 0 w 216877"/>
                      <a:gd name="connsiteY0" fmla="*/ 369439 h 504470"/>
                      <a:gd name="connsiteX1" fmla="*/ 70339 w 216877"/>
                      <a:gd name="connsiteY1" fmla="*/ 486669 h 504470"/>
                      <a:gd name="connsiteX2" fmla="*/ 117231 w 216877"/>
                      <a:gd name="connsiteY2" fmla="*/ 11885 h 504470"/>
                      <a:gd name="connsiteX3" fmla="*/ 216877 w 216877"/>
                      <a:gd name="connsiteY3" fmla="*/ 176008 h 504470"/>
                      <a:gd name="connsiteX0" fmla="*/ 199 w 217076"/>
                      <a:gd name="connsiteY0" fmla="*/ 369439 h 507201"/>
                      <a:gd name="connsiteX1" fmla="*/ 70538 w 217076"/>
                      <a:gd name="connsiteY1" fmla="*/ 486669 h 507201"/>
                      <a:gd name="connsiteX2" fmla="*/ 117430 w 217076"/>
                      <a:gd name="connsiteY2" fmla="*/ 11885 h 507201"/>
                      <a:gd name="connsiteX3" fmla="*/ 217076 w 217076"/>
                      <a:gd name="connsiteY3" fmla="*/ 176008 h 507201"/>
                      <a:gd name="connsiteX0" fmla="*/ 199 w 217076"/>
                      <a:gd name="connsiteY0" fmla="*/ 360769 h 498531"/>
                      <a:gd name="connsiteX1" fmla="*/ 70538 w 217076"/>
                      <a:gd name="connsiteY1" fmla="*/ 477999 h 498531"/>
                      <a:gd name="connsiteX2" fmla="*/ 117430 w 217076"/>
                      <a:gd name="connsiteY2" fmla="*/ 3215 h 498531"/>
                      <a:gd name="connsiteX3" fmla="*/ 217076 w 217076"/>
                      <a:gd name="connsiteY3" fmla="*/ 167338 h 498531"/>
                      <a:gd name="connsiteX0" fmla="*/ 1705 w 218582"/>
                      <a:gd name="connsiteY0" fmla="*/ 360769 h 496108"/>
                      <a:gd name="connsiteX1" fmla="*/ 72044 w 218582"/>
                      <a:gd name="connsiteY1" fmla="*/ 477999 h 496108"/>
                      <a:gd name="connsiteX2" fmla="*/ 118936 w 218582"/>
                      <a:gd name="connsiteY2" fmla="*/ 3215 h 496108"/>
                      <a:gd name="connsiteX3" fmla="*/ 218582 w 218582"/>
                      <a:gd name="connsiteY3" fmla="*/ 167338 h 496108"/>
                      <a:gd name="connsiteX0" fmla="*/ 1705 w 218582"/>
                      <a:gd name="connsiteY0" fmla="*/ 357573 h 494507"/>
                      <a:gd name="connsiteX1" fmla="*/ 72044 w 218582"/>
                      <a:gd name="connsiteY1" fmla="*/ 474803 h 494507"/>
                      <a:gd name="connsiteX2" fmla="*/ 118936 w 218582"/>
                      <a:gd name="connsiteY2" fmla="*/ 19 h 494507"/>
                      <a:gd name="connsiteX3" fmla="*/ 218582 w 218582"/>
                      <a:gd name="connsiteY3" fmla="*/ 494507 h 494507"/>
                      <a:gd name="connsiteX0" fmla="*/ 1705 w 219110"/>
                      <a:gd name="connsiteY0" fmla="*/ 357573 h 494507"/>
                      <a:gd name="connsiteX1" fmla="*/ 72044 w 219110"/>
                      <a:gd name="connsiteY1" fmla="*/ 474803 h 494507"/>
                      <a:gd name="connsiteX2" fmla="*/ 118936 w 219110"/>
                      <a:gd name="connsiteY2" fmla="*/ 19 h 494507"/>
                      <a:gd name="connsiteX3" fmla="*/ 218582 w 219110"/>
                      <a:gd name="connsiteY3" fmla="*/ 494507 h 494507"/>
                      <a:gd name="connsiteX0" fmla="*/ 1705 w 218582"/>
                      <a:gd name="connsiteY0" fmla="*/ 357835 h 494769"/>
                      <a:gd name="connsiteX1" fmla="*/ 72044 w 218582"/>
                      <a:gd name="connsiteY1" fmla="*/ 475065 h 494769"/>
                      <a:gd name="connsiteX2" fmla="*/ 118936 w 218582"/>
                      <a:gd name="connsiteY2" fmla="*/ 281 h 494769"/>
                      <a:gd name="connsiteX3" fmla="*/ 218582 w 218582"/>
                      <a:gd name="connsiteY3" fmla="*/ 494769 h 494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8582" h="494769">
                        <a:moveTo>
                          <a:pt x="1705" y="357835"/>
                        </a:moveTo>
                        <a:cubicBezTo>
                          <a:pt x="-2203" y="455038"/>
                          <a:pt x="-6110" y="528795"/>
                          <a:pt x="72044" y="475065"/>
                        </a:cubicBezTo>
                        <a:cubicBezTo>
                          <a:pt x="150198" y="421335"/>
                          <a:pt x="30571" y="12982"/>
                          <a:pt x="118936" y="281"/>
                        </a:cubicBezTo>
                        <a:cubicBezTo>
                          <a:pt x="207301" y="-12420"/>
                          <a:pt x="216628" y="407823"/>
                          <a:pt x="218582" y="494769"/>
                        </a:cubicBezTo>
                      </a:path>
                    </a:pathLst>
                  </a:custGeom>
                  <a:noFill/>
                  <a:ln w="15875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6" name="Freeform 57">
                    <a:extLst>
                      <a:ext uri="{FF2B5EF4-FFF2-40B4-BE49-F238E27FC236}">
                        <a16:creationId xmlns:a16="http://schemas.microsoft.com/office/drawing/2014/main" id="{10E9E105-6C61-8686-B3AC-9D258BDF9AAA}"/>
                      </a:ext>
                    </a:extLst>
                  </p:cNvPr>
                  <p:cNvSpPr/>
                  <p:nvPr/>
                </p:nvSpPr>
                <p:spPr>
                  <a:xfrm rot="21282950">
                    <a:off x="6406035" y="4959902"/>
                    <a:ext cx="128126" cy="324226"/>
                  </a:xfrm>
                  <a:custGeom>
                    <a:avLst/>
                    <a:gdLst>
                      <a:gd name="connsiteX0" fmla="*/ 0 w 73403"/>
                      <a:gd name="connsiteY0" fmla="*/ 11977 h 185750"/>
                      <a:gd name="connsiteX1" fmla="*/ 39065 w 73403"/>
                      <a:gd name="connsiteY1" fmla="*/ 42234 h 185750"/>
                      <a:gd name="connsiteX2" fmla="*/ 71776 w 73403"/>
                      <a:gd name="connsiteY2" fmla="*/ 0 h 185750"/>
                      <a:gd name="connsiteX3" fmla="*/ 73403 w 73403"/>
                      <a:gd name="connsiteY3" fmla="*/ 0 h 185750"/>
                      <a:gd name="connsiteX4" fmla="*/ 73403 w 73403"/>
                      <a:gd name="connsiteY4" fmla="*/ 185750 h 185750"/>
                      <a:gd name="connsiteX5" fmla="*/ 0 w 73403"/>
                      <a:gd name="connsiteY5" fmla="*/ 185750 h 185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403" h="185750">
                        <a:moveTo>
                          <a:pt x="0" y="11977"/>
                        </a:moveTo>
                        <a:lnTo>
                          <a:pt x="39065" y="42234"/>
                        </a:lnTo>
                        <a:lnTo>
                          <a:pt x="71776" y="0"/>
                        </a:lnTo>
                        <a:lnTo>
                          <a:pt x="73403" y="0"/>
                        </a:lnTo>
                        <a:lnTo>
                          <a:pt x="73403" y="185750"/>
                        </a:lnTo>
                        <a:lnTo>
                          <a:pt x="0" y="18575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Freeform 58">
                    <a:extLst>
                      <a:ext uri="{FF2B5EF4-FFF2-40B4-BE49-F238E27FC236}">
                        <a16:creationId xmlns:a16="http://schemas.microsoft.com/office/drawing/2014/main" id="{073A6CE8-142A-A230-999D-E2BA59E9952C}"/>
                      </a:ext>
                    </a:extLst>
                  </p:cNvPr>
                  <p:cNvSpPr/>
                  <p:nvPr/>
                </p:nvSpPr>
                <p:spPr>
                  <a:xfrm>
                    <a:off x="6597559" y="4934217"/>
                    <a:ext cx="128125" cy="323110"/>
                  </a:xfrm>
                  <a:custGeom>
                    <a:avLst/>
                    <a:gdLst>
                      <a:gd name="connsiteX0" fmla="*/ 0 w 73403"/>
                      <a:gd name="connsiteY0" fmla="*/ 13497 h 185110"/>
                      <a:gd name="connsiteX1" fmla="*/ 39346 w 73403"/>
                      <a:gd name="connsiteY1" fmla="*/ 43972 h 185110"/>
                      <a:gd name="connsiteX2" fmla="*/ 73403 w 73403"/>
                      <a:gd name="connsiteY2" fmla="*/ 0 h 185110"/>
                      <a:gd name="connsiteX3" fmla="*/ 73403 w 73403"/>
                      <a:gd name="connsiteY3" fmla="*/ 185110 h 185110"/>
                      <a:gd name="connsiteX4" fmla="*/ 0 w 73403"/>
                      <a:gd name="connsiteY4" fmla="*/ 185110 h 185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403" h="185110">
                        <a:moveTo>
                          <a:pt x="0" y="13497"/>
                        </a:moveTo>
                        <a:lnTo>
                          <a:pt x="39346" y="43972"/>
                        </a:lnTo>
                        <a:lnTo>
                          <a:pt x="73403" y="0"/>
                        </a:lnTo>
                        <a:lnTo>
                          <a:pt x="73403" y="185110"/>
                        </a:lnTo>
                        <a:lnTo>
                          <a:pt x="0" y="18511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3554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798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Poppins"/>
                      <a:ea typeface="ＭＳ Ｐゴシック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378339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2A597-8C28-0D76-C43E-6AF36DE4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57B7-A639-B44D-1F65-676A29E8A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FDA-Approved CD19-Directed CAR T-Cell Therapies in </a:t>
            </a:r>
            <a:br>
              <a:rPr lang="en-US" dirty="0"/>
            </a:br>
            <a:r>
              <a:rPr lang="en-US" dirty="0"/>
              <a:t>B-ALL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93B5E4-D175-65D6-F6E5-019722E4936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8" y="6302375"/>
            <a:ext cx="7999429" cy="307777"/>
          </a:xfrm>
        </p:spPr>
        <p:txBody>
          <a:bodyPr/>
          <a:lstStyle/>
          <a:p>
            <a:r>
              <a:rPr lang="en-US" dirty="0"/>
              <a:t>1. Tisagenlecleucel PI. 2. NCCN Clinical practice guidelines in oncology: ALL. v1.2026. nccn.org. 3. Brexucabtagene autoleucel PI. 4. Obecabtagene autoleucel PI. 5. Roddie. NEJM. 2024;391:2219. 6. Roddie. ASH 2023. Abstr 222.</a:t>
            </a:r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0CF6A414-F225-1C79-4CD9-70D0AB4441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436025"/>
              </p:ext>
            </p:extLst>
          </p:nvPr>
        </p:nvGraphicFramePr>
        <p:xfrm>
          <a:off x="231078" y="1476887"/>
          <a:ext cx="11729844" cy="3109024"/>
        </p:xfrm>
        <a:graphic>
          <a:graphicData uri="http://schemas.openxmlformats.org/drawingml/2006/table">
            <a:tbl>
              <a:tblPr/>
              <a:tblGrid>
                <a:gridCol w="2961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4504">
                  <a:extLst>
                    <a:ext uri="{9D8B030D-6E8A-4147-A177-3AD203B41FA5}">
                      <a16:colId xmlns:a16="http://schemas.microsoft.com/office/drawing/2014/main" val="1249347400"/>
                    </a:ext>
                  </a:extLst>
                </a:gridCol>
                <a:gridCol w="2229318">
                  <a:extLst>
                    <a:ext uri="{9D8B030D-6E8A-4147-A177-3AD203B41FA5}">
                      <a16:colId xmlns:a16="http://schemas.microsoft.com/office/drawing/2014/main" val="828485826"/>
                    </a:ext>
                  </a:extLst>
                </a:gridCol>
                <a:gridCol w="4264220">
                  <a:extLst>
                    <a:ext uri="{9D8B030D-6E8A-4147-A177-3AD203B41FA5}">
                      <a16:colId xmlns:a16="http://schemas.microsoft.com/office/drawing/2014/main" val="2062025020"/>
                    </a:ext>
                  </a:extLst>
                </a:gridCol>
              </a:tblGrid>
              <a:tr h="2877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Agent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Costimulatory Molecule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CD19 Binding Domain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FDA Indication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Tisagenlecleucel</a:t>
                      </a:r>
                      <a:r>
                        <a:rPr kumimoji="0" lang="en-US" sz="2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4-1BB</a:t>
                      </a:r>
                    </a:p>
                  </a:txBody>
                  <a:tcPr marL="76200" marR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FMC63 (murine scFv)</a:t>
                      </a:r>
                    </a:p>
                  </a:txBody>
                  <a:tcPr marL="76200" marR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aged ≤25 yr with </a:t>
                      </a:r>
                      <a:b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B-ALL that is refractory or in second or later relapse*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7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Brexucabtagene autoleucel</a:t>
                      </a:r>
                      <a:r>
                        <a:rPr kumimoji="0" lang="en-US" sz="2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CD28</a:t>
                      </a:r>
                    </a:p>
                  </a:txBody>
                  <a:tcPr marL="76200" marR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FMC63 (murine scFv)</a:t>
                      </a:r>
                    </a:p>
                  </a:txBody>
                  <a:tcPr marL="76200" marR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Adults with R/R B-ALL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†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590659"/>
                  </a:ext>
                </a:extLst>
              </a:tr>
              <a:tr h="2877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Obecabtagene autoleucel</a:t>
                      </a:r>
                      <a:r>
                        <a:rPr kumimoji="0" lang="en-US" sz="20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2,4-6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4-1BB</a:t>
                      </a:r>
                    </a:p>
                  </a:txBody>
                  <a:tcPr marL="76200" marR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 (fast off-rate scFv)</a:t>
                      </a:r>
                    </a:p>
                  </a:txBody>
                  <a:tcPr marL="76200" marR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Adults with R/R B-ALL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341454"/>
                  </a:ext>
                </a:extLst>
              </a:tr>
            </a:tbl>
          </a:graphicData>
        </a:graphic>
      </p:graphicFrame>
      <p:sp>
        <p:nvSpPr>
          <p:cNvPr id="90" name="TextBox 89">
            <a:extLst>
              <a:ext uri="{FF2B5EF4-FFF2-40B4-BE49-F238E27FC236}">
                <a16:creationId xmlns:a16="http://schemas.microsoft.com/office/drawing/2014/main" id="{2FB9FA80-58DE-CF0C-C1C3-AF5E1C34E757}"/>
              </a:ext>
            </a:extLst>
          </p:cNvPr>
          <p:cNvSpPr txBox="1"/>
          <p:nvPr/>
        </p:nvSpPr>
        <p:spPr bwMode="auto">
          <a:xfrm>
            <a:off x="231078" y="4628902"/>
            <a:ext cx="94805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*Also FDA approved for adults with R/R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DLBCL and R/R FL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Also FDA approved for adults with R/R MCL.</a:t>
            </a:r>
          </a:p>
        </p:txBody>
      </p:sp>
    </p:spTree>
    <p:extLst>
      <p:ext uri="{BB962C8B-B14F-4D97-AF65-F5344CB8AC3E}">
        <p14:creationId xmlns:p14="http://schemas.microsoft.com/office/powerpoint/2010/main" val="2604723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FE1781-1384-3BFF-FECF-677A92E9B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ln>
            <a:noFill/>
          </a:ln>
        </p:spPr>
        <p:txBody>
          <a:bodyPr/>
          <a:lstStyle/>
          <a:p>
            <a:r>
              <a:rPr lang="en-US" dirty="0"/>
              <a:t>Retrospective analysis of 189 adults with R/R B-ALL treated with brexu-cel outside of clinical trials at 31 centers in the US</a:t>
            </a:r>
          </a:p>
          <a:p>
            <a:pPr lvl="3"/>
            <a:r>
              <a:rPr lang="en-US" dirty="0"/>
              <a:t>Median prior LOT: 4 (range: 2-12)</a:t>
            </a:r>
          </a:p>
          <a:p>
            <a:pPr lvl="4"/>
            <a:r>
              <a:rPr lang="en-US" dirty="0"/>
              <a:t>41% post-HCT, 59% received blinatumomab, 48% received inotuzumab ozogamicin</a:t>
            </a:r>
          </a:p>
          <a:p>
            <a:pPr lvl="3"/>
            <a:r>
              <a:rPr lang="en-US" dirty="0"/>
              <a:t>42% of patients would have been excluded from ZUMA-3 and received brexu-cel in morphologic remission</a:t>
            </a:r>
          </a:p>
          <a:p>
            <a:pPr lvl="4"/>
            <a:r>
              <a:rPr lang="en-US" dirty="0"/>
              <a:t>Of those, 27% were MRD+/unknown and 15% were MRD negative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4E1D8-E1AC-50DF-3F75-41D12D0A6E0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ln>
            <a:noFill/>
          </a:ln>
        </p:spPr>
        <p:txBody>
          <a:bodyPr/>
          <a:lstStyle/>
          <a:p>
            <a:r>
              <a:rPr lang="en-US" dirty="0"/>
              <a:t>Efficacy at median f/u of 11.4 mo: </a:t>
            </a:r>
          </a:p>
          <a:p>
            <a:pPr lvl="3"/>
            <a:r>
              <a:rPr lang="en-US" dirty="0"/>
              <a:t>151 patients achieved CR; 79% were MRD negative </a:t>
            </a:r>
          </a:p>
          <a:p>
            <a:pPr lvl="4"/>
            <a:r>
              <a:rPr lang="en-US" dirty="0"/>
              <a:t>Median time to relapse: 154 days</a:t>
            </a:r>
            <a:br>
              <a:rPr lang="en-US" dirty="0"/>
            </a:br>
            <a:r>
              <a:rPr lang="en-US" dirty="0"/>
              <a:t>(range: 25-507)</a:t>
            </a:r>
          </a:p>
          <a:p>
            <a:pPr lvl="3"/>
            <a:r>
              <a:rPr lang="en-US" dirty="0"/>
              <a:t>Median PFS: 9.5 mo</a:t>
            </a:r>
          </a:p>
          <a:p>
            <a:pPr lvl="3"/>
            <a:r>
              <a:rPr lang="en-US" dirty="0"/>
              <a:t>Median OS: not reached</a:t>
            </a:r>
          </a:p>
          <a:p>
            <a:r>
              <a:rPr lang="en-US" dirty="0"/>
              <a:t>AEs of interest:</a:t>
            </a:r>
          </a:p>
          <a:p>
            <a:pPr lvl="3"/>
            <a:r>
              <a:rPr lang="en-US" dirty="0"/>
              <a:t>Grade 3/4 CRS: 11%</a:t>
            </a:r>
          </a:p>
          <a:p>
            <a:pPr lvl="3"/>
            <a:r>
              <a:rPr lang="en-US" dirty="0"/>
              <a:t>Grade 3/4 ICANS: 31%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042241-DC16-A375-FBE7-2D64922BB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Real-world Safety and Efficacy of Brexu-cel in R/R B-ALL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006A96-E9DA-3F6E-1BFD-5B7FDCB1F13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Roloff. JCO. 2025;43:558.</a:t>
            </a:r>
          </a:p>
        </p:txBody>
      </p:sp>
    </p:spTree>
    <p:extLst>
      <p:ext uri="{BB962C8B-B14F-4D97-AF65-F5344CB8AC3E}">
        <p14:creationId xmlns:p14="http://schemas.microsoft.com/office/powerpoint/2010/main" val="1218789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8A5BAF3-EC1C-4378-A7D3-5B344F247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Nuances With CAR T-Cell Therapy 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13CA02B-156B-AF73-F736-8A593AFEB8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238273"/>
              </p:ext>
            </p:extLst>
          </p:nvPr>
        </p:nvGraphicFramePr>
        <p:xfrm>
          <a:off x="231775" y="1335088"/>
          <a:ext cx="11739563" cy="5294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8585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E199E6-0580-4936-B9C5-F9565532F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</p:spPr>
        <p:txBody>
          <a:bodyPr/>
          <a:lstStyle/>
          <a:p>
            <a:r>
              <a:rPr lang="en-US" dirty="0"/>
              <a:t>Surovatamig: fully human CD3xCD19 IgG4 bispecific antibody</a:t>
            </a:r>
          </a:p>
          <a:p>
            <a:r>
              <a:rPr lang="en-US" dirty="0"/>
              <a:t>Key design features:</a:t>
            </a:r>
          </a:p>
          <a:p>
            <a:pPr lvl="3"/>
            <a:r>
              <a:rPr lang="en-US" dirty="0"/>
              <a:t>Low-affinity αCD3 reduces cytokine release</a:t>
            </a:r>
          </a:p>
          <a:p>
            <a:pPr lvl="3"/>
            <a:r>
              <a:rPr lang="en-US" dirty="0"/>
              <a:t>Silenced Fc tail prolongs half-life and prevents nonspecific binding/ADCC</a:t>
            </a:r>
          </a:p>
          <a:p>
            <a:r>
              <a:rPr lang="en-US" dirty="0"/>
              <a:t>Mean half-life: 8-12 days in patients with R/R FL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F85EA2-EEF3-1190-0573-629453B8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Surovatamig (AZD0486): Novel CD3xCD19 Bispecific Antibody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A868FE-AC35-418A-3EA2-CE3127EEEA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Malik-Chaudhry. MAbs. 2021;313:1890411. Hou. ASH 2024. Abstr P341. Zhu. ASH 2024. Abstr 2974. Aldoss. EHA 2025. Abstr S117.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C7ADD-153A-3D0E-FD4C-EDCED151C58C}"/>
              </a:ext>
            </a:extLst>
          </p:cNvPr>
          <p:cNvSpPr txBox="1"/>
          <p:nvPr/>
        </p:nvSpPr>
        <p:spPr bwMode="auto">
          <a:xfrm>
            <a:off x="6900671" y="1459930"/>
            <a:ext cx="47163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</a:rPr>
              <a:t>Surovatamig (AZD0486)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127F00-1571-0782-07BA-1190284C1345}"/>
              </a:ext>
            </a:extLst>
          </p:cNvPr>
          <p:cNvSpPr txBox="1"/>
          <p:nvPr/>
        </p:nvSpPr>
        <p:spPr bwMode="auto">
          <a:xfrm>
            <a:off x="6338450" y="2314211"/>
            <a:ext cx="17424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E1471D"/>
                </a:solidFill>
              </a:rPr>
              <a:t>Activating </a:t>
            </a:r>
            <a:r>
              <a:rPr lang="el-GR" sz="2000" b="1" dirty="0">
                <a:solidFill>
                  <a:srgbClr val="E1471D"/>
                </a:solidFill>
              </a:rPr>
              <a:t>α</a:t>
            </a:r>
            <a:r>
              <a:rPr lang="en-US" sz="2000" b="1" dirty="0">
                <a:solidFill>
                  <a:srgbClr val="E1471D"/>
                </a:solidFill>
              </a:rPr>
              <a:t>CD3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F04990-A321-2C93-A2AC-4B0F0ADCDC7C}"/>
              </a:ext>
            </a:extLst>
          </p:cNvPr>
          <p:cNvGrpSpPr/>
          <p:nvPr/>
        </p:nvGrpSpPr>
        <p:grpSpPr>
          <a:xfrm>
            <a:off x="7888878" y="2476378"/>
            <a:ext cx="2038420" cy="3192694"/>
            <a:chOff x="13171914" y="2527178"/>
            <a:chExt cx="2038420" cy="319269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61BAB7-9973-B0FE-95F2-B1BD2185C8D8}"/>
                </a:ext>
              </a:extLst>
            </p:cNvPr>
            <p:cNvSpPr/>
            <p:nvPr/>
          </p:nvSpPr>
          <p:spPr bwMode="auto">
            <a:xfrm rot="3025803">
              <a:off x="12954723" y="2976706"/>
              <a:ext cx="818440" cy="384057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AC1155D-55EE-91EB-9CAE-BC25FC021BC9}"/>
                </a:ext>
              </a:extLst>
            </p:cNvPr>
            <p:cNvSpPr/>
            <p:nvPr/>
          </p:nvSpPr>
          <p:spPr bwMode="auto">
            <a:xfrm rot="3426580">
              <a:off x="13315804" y="2744369"/>
              <a:ext cx="818440" cy="38405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4AB481C-7647-C45F-0FEC-AA298A67092A}"/>
                </a:ext>
              </a:extLst>
            </p:cNvPr>
            <p:cNvGrpSpPr/>
            <p:nvPr/>
          </p:nvGrpSpPr>
          <p:grpSpPr>
            <a:xfrm>
              <a:off x="13658105" y="3234412"/>
              <a:ext cx="691787" cy="985462"/>
              <a:chOff x="13674557" y="3194034"/>
              <a:chExt cx="691787" cy="98546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7603BF7-E078-572D-B65F-01F3ABE95352}"/>
                  </a:ext>
                </a:extLst>
              </p:cNvPr>
              <p:cNvGrpSpPr/>
              <p:nvPr/>
            </p:nvGrpSpPr>
            <p:grpSpPr>
              <a:xfrm rot="19422975">
                <a:off x="13932906" y="3644567"/>
                <a:ext cx="175587" cy="59100"/>
                <a:chOff x="14382750" y="1930400"/>
                <a:chExt cx="175587" cy="59100"/>
              </a:xfrm>
            </p:grpSpPr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554B66D2-B6F8-4C83-5EFE-2B50BCC3DF8B}"/>
                    </a:ext>
                  </a:extLst>
                </p:cNvPr>
                <p:cNvCxnSpPr/>
                <p:nvPr/>
              </p:nvCxnSpPr>
              <p:spPr bwMode="auto">
                <a:xfrm>
                  <a:off x="14382750" y="1930400"/>
                  <a:ext cx="17558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D76A7321-6636-23DF-1790-B81D74696F58}"/>
                    </a:ext>
                  </a:extLst>
                </p:cNvPr>
                <p:cNvCxnSpPr/>
                <p:nvPr/>
              </p:nvCxnSpPr>
              <p:spPr bwMode="auto">
                <a:xfrm>
                  <a:off x="14382750" y="1989500"/>
                  <a:ext cx="175587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CDCDCF">
                      <a:lumMod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9EC283EA-9941-DF02-EBDF-0D54E1BB1234}"/>
                  </a:ext>
                </a:extLst>
              </p:cNvPr>
              <p:cNvSpPr/>
              <p:nvPr/>
            </p:nvSpPr>
            <p:spPr bwMode="auto">
              <a:xfrm rot="3025803">
                <a:off x="13482109" y="3646746"/>
                <a:ext cx="725198" cy="34030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1AFCCC8-DE3A-E51A-A0C0-AD8A894C3802}"/>
                  </a:ext>
                </a:extLst>
              </p:cNvPr>
              <p:cNvSpPr/>
              <p:nvPr/>
            </p:nvSpPr>
            <p:spPr bwMode="auto">
              <a:xfrm rot="3025803">
                <a:off x="13833594" y="3386482"/>
                <a:ext cx="725198" cy="34030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6AFC4E5-8AD2-6476-9BC1-19CFE55C6073}"/>
                </a:ext>
              </a:extLst>
            </p:cNvPr>
            <p:cNvSpPr/>
            <p:nvPr/>
          </p:nvSpPr>
          <p:spPr bwMode="auto">
            <a:xfrm rot="5400000">
              <a:off x="13988433" y="4377667"/>
              <a:ext cx="777136" cy="340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0EE5FB8-ECE8-89FC-7DA8-5FBC19D6CC6F}"/>
                </a:ext>
              </a:extLst>
            </p:cNvPr>
            <p:cNvSpPr/>
            <p:nvPr/>
          </p:nvSpPr>
          <p:spPr bwMode="auto">
            <a:xfrm rot="5400000">
              <a:off x="13998730" y="5161153"/>
              <a:ext cx="777136" cy="340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DD079D-D792-D463-024C-1DF8717C481C}"/>
                </a:ext>
              </a:extLst>
            </p:cNvPr>
            <p:cNvSpPr/>
            <p:nvPr/>
          </p:nvSpPr>
          <p:spPr bwMode="auto">
            <a:xfrm rot="5400000">
              <a:off x="14397525" y="5230915"/>
              <a:ext cx="288720" cy="158750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AC3A0A7-543C-DEA7-0C0E-BDAAB01398B7}"/>
                </a:ext>
              </a:extLst>
            </p:cNvPr>
            <p:cNvSpPr/>
            <p:nvPr/>
          </p:nvSpPr>
          <p:spPr bwMode="auto">
            <a:xfrm rot="5400000">
              <a:off x="14459586" y="4377667"/>
              <a:ext cx="777136" cy="3403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3A6ABA2-9AEE-7D08-5B50-6B46EDFE26B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337073" y="4042060"/>
              <a:ext cx="531430" cy="0"/>
            </a:xfrm>
            <a:prstGeom prst="line">
              <a:avLst/>
            </a:prstGeom>
            <a:noFill/>
            <a:ln w="28575" cap="flat" cmpd="sng" algn="ctr">
              <a:solidFill>
                <a:srgbClr val="CDCDCF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BB75B4A-F44B-7CEF-ADFC-1D8ED1C744D3}"/>
                </a:ext>
              </a:extLst>
            </p:cNvPr>
            <p:cNvSpPr/>
            <p:nvPr/>
          </p:nvSpPr>
          <p:spPr bwMode="auto">
            <a:xfrm rot="5921165">
              <a:off x="14236978" y="3946052"/>
              <a:ext cx="267248" cy="1587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DF43A6-875B-A931-5370-4599FC6D5A07}"/>
                </a:ext>
              </a:extLst>
            </p:cNvPr>
            <p:cNvSpPr/>
            <p:nvPr/>
          </p:nvSpPr>
          <p:spPr bwMode="auto">
            <a:xfrm rot="15678835" flipH="1">
              <a:off x="14708131" y="3946052"/>
              <a:ext cx="267248" cy="1587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9094822-D2D2-3D2B-70CA-111AFD380A90}"/>
                </a:ext>
              </a:extLst>
            </p:cNvPr>
            <p:cNvSpPr/>
            <p:nvPr/>
          </p:nvSpPr>
          <p:spPr bwMode="auto">
            <a:xfrm rot="5400000">
              <a:off x="14474918" y="5166188"/>
              <a:ext cx="777136" cy="330232"/>
            </a:xfrm>
            <a:custGeom>
              <a:avLst/>
              <a:gdLst>
                <a:gd name="connsiteX0" fmla="*/ 0 w 777136"/>
                <a:gd name="connsiteY0" fmla="*/ 170151 h 330232"/>
                <a:gd name="connsiteX1" fmla="*/ 388568 w 777136"/>
                <a:gd name="connsiteY1" fmla="*/ 0 h 330232"/>
                <a:gd name="connsiteX2" fmla="*/ 777136 w 777136"/>
                <a:gd name="connsiteY2" fmla="*/ 170151 h 330232"/>
                <a:gd name="connsiteX3" fmla="*/ 539816 w 777136"/>
                <a:gd name="connsiteY3" fmla="*/ 326931 h 330232"/>
                <a:gd name="connsiteX4" fmla="*/ 502482 w 777136"/>
                <a:gd name="connsiteY4" fmla="*/ 330232 h 330232"/>
                <a:gd name="connsiteX5" fmla="*/ 511914 w 777136"/>
                <a:gd name="connsiteY5" fmla="*/ 304542 h 330232"/>
                <a:gd name="connsiteX6" fmla="*/ 367554 w 777136"/>
                <a:gd name="connsiteY6" fmla="*/ 225167 h 330232"/>
                <a:gd name="connsiteX7" fmla="*/ 223194 w 777136"/>
                <a:gd name="connsiteY7" fmla="*/ 304542 h 330232"/>
                <a:gd name="connsiteX8" fmla="*/ 230851 w 777136"/>
                <a:gd name="connsiteY8" fmla="*/ 325393 h 330232"/>
                <a:gd name="connsiteX9" fmla="*/ 171316 w 777136"/>
                <a:gd name="connsiteY9" fmla="*/ 311243 h 330232"/>
                <a:gd name="connsiteX10" fmla="*/ 0 w 777136"/>
                <a:gd name="connsiteY10" fmla="*/ 170151 h 33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7136" h="330232">
                  <a:moveTo>
                    <a:pt x="0" y="170151"/>
                  </a:moveTo>
                  <a:cubicBezTo>
                    <a:pt x="0" y="76179"/>
                    <a:pt x="173968" y="0"/>
                    <a:pt x="388568" y="0"/>
                  </a:cubicBezTo>
                  <a:cubicBezTo>
                    <a:pt x="603168" y="0"/>
                    <a:pt x="777136" y="76179"/>
                    <a:pt x="777136" y="170151"/>
                  </a:cubicBezTo>
                  <a:cubicBezTo>
                    <a:pt x="777136" y="240630"/>
                    <a:pt x="679279" y="301100"/>
                    <a:pt x="539816" y="326931"/>
                  </a:cubicBezTo>
                  <a:lnTo>
                    <a:pt x="502482" y="330232"/>
                  </a:lnTo>
                  <a:lnTo>
                    <a:pt x="511914" y="304542"/>
                  </a:lnTo>
                  <a:cubicBezTo>
                    <a:pt x="511914" y="260704"/>
                    <a:pt x="447282" y="225167"/>
                    <a:pt x="367554" y="225167"/>
                  </a:cubicBezTo>
                  <a:cubicBezTo>
                    <a:pt x="287826" y="225167"/>
                    <a:pt x="223194" y="260704"/>
                    <a:pt x="223194" y="304542"/>
                  </a:cubicBezTo>
                  <a:lnTo>
                    <a:pt x="230851" y="325393"/>
                  </a:lnTo>
                  <a:lnTo>
                    <a:pt x="171316" y="311243"/>
                  </a:lnTo>
                  <a:cubicBezTo>
                    <a:pt x="67956" y="280666"/>
                    <a:pt x="0" y="228884"/>
                    <a:pt x="0" y="17015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0F6FE6-2D76-3C50-B5EA-AADB0C5FE9BD}"/>
                </a:ext>
              </a:extLst>
            </p:cNvPr>
            <p:cNvSpPr/>
            <p:nvPr/>
          </p:nvSpPr>
          <p:spPr bwMode="auto">
            <a:xfrm rot="18173420" flipH="1">
              <a:off x="14609086" y="3402126"/>
              <a:ext cx="818440" cy="384057"/>
            </a:xfrm>
            <a:prstGeom prst="ellipse">
              <a:avLst/>
            </a:prstGeom>
            <a:solidFill>
              <a:schemeClr val="accent6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1F7933E-79D2-AE09-B9DF-F505C1FE5AAA}"/>
              </a:ext>
            </a:extLst>
          </p:cNvPr>
          <p:cNvCxnSpPr>
            <a:cxnSpLocks/>
          </p:cNvCxnSpPr>
          <p:nvPr/>
        </p:nvCxnSpPr>
        <p:spPr bwMode="auto">
          <a:xfrm>
            <a:off x="6410632" y="3031887"/>
            <a:ext cx="1233288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B695C2A-9F90-4BE9-C45F-29CA8645C76A}"/>
              </a:ext>
            </a:extLst>
          </p:cNvPr>
          <p:cNvSpPr txBox="1"/>
          <p:nvPr/>
        </p:nvSpPr>
        <p:spPr bwMode="auto">
          <a:xfrm>
            <a:off x="10151698" y="3284220"/>
            <a:ext cx="9687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l-GR" sz="2000" b="1" dirty="0">
                <a:solidFill>
                  <a:schemeClr val="accent6"/>
                </a:solidFill>
              </a:rPr>
              <a:t>α</a:t>
            </a:r>
            <a:r>
              <a:rPr lang="en-US" sz="2000" b="1" dirty="0">
                <a:solidFill>
                  <a:schemeClr val="accent6"/>
                </a:solidFill>
              </a:rPr>
              <a:t>CD19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268A2AF-F5D3-C799-F918-BEA569F872F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122218" y="3684330"/>
            <a:ext cx="895090" cy="750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DD2FA57-A76E-D452-3B23-52E10E7B5780}"/>
              </a:ext>
            </a:extLst>
          </p:cNvPr>
          <p:cNvSpPr txBox="1"/>
          <p:nvPr/>
        </p:nvSpPr>
        <p:spPr bwMode="auto">
          <a:xfrm>
            <a:off x="6338450" y="3066300"/>
            <a:ext cx="157812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Unique low-affinity </a:t>
            </a:r>
            <a:r>
              <a:rPr lang="el-GR" sz="1400" dirty="0">
                <a:solidFill>
                  <a:srgbClr val="000000"/>
                </a:solidFill>
              </a:rPr>
              <a:t>α</a:t>
            </a:r>
            <a:r>
              <a:rPr lang="en-US" sz="1400" dirty="0">
                <a:solidFill>
                  <a:srgbClr val="000000"/>
                </a:solidFill>
              </a:rPr>
              <a:t>CD3 binding site reduces cytokine release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D49C50-6C0F-253E-72F9-14EF10B1461F}"/>
              </a:ext>
            </a:extLst>
          </p:cNvPr>
          <p:cNvSpPr txBox="1"/>
          <p:nvPr/>
        </p:nvSpPr>
        <p:spPr bwMode="auto">
          <a:xfrm>
            <a:off x="9615374" y="3715108"/>
            <a:ext cx="150510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High-affinity, heavy chain-only </a:t>
            </a:r>
            <a:r>
              <a:rPr lang="el-GR" sz="1400" dirty="0">
                <a:solidFill>
                  <a:srgbClr val="000000"/>
                </a:solidFill>
              </a:rPr>
              <a:t>α</a:t>
            </a:r>
            <a:r>
              <a:rPr lang="en-US" sz="1400" dirty="0">
                <a:solidFill>
                  <a:srgbClr val="000000"/>
                </a:solidFill>
              </a:rPr>
              <a:t>CD19 domain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53308B-7397-AF66-2F86-316F0BAB8DAC}"/>
              </a:ext>
            </a:extLst>
          </p:cNvPr>
          <p:cNvSpPr txBox="1"/>
          <p:nvPr/>
        </p:nvSpPr>
        <p:spPr bwMode="auto">
          <a:xfrm>
            <a:off x="9759911" y="5259490"/>
            <a:ext cx="13605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</a:rPr>
              <a:t>Silenced IgG4 Fc tail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2D652D8-0908-BED6-077D-E734CDD03535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27418" y="5259490"/>
            <a:ext cx="98989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74785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93413-3088-02DD-26D4-2DF49779C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SYRUS: Phase I/II Trial of Surovatamig (AZD0486) in </a:t>
            </a:r>
            <a:br>
              <a:rPr lang="en-US" dirty="0"/>
            </a:br>
            <a:r>
              <a:rPr lang="en-US" dirty="0"/>
              <a:t>R/R B-ALL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C6D33-C567-5D0E-7D4D-2E49B1F8E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Global, open-label, dose escalation/optimization phase I/II trial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b="1" dirty="0"/>
              <a:t>Coprimary endpoints: </a:t>
            </a:r>
            <a:r>
              <a:rPr lang="en-US" sz="2000" dirty="0"/>
              <a:t>DLTs (part A), safety (parts A &amp; B), ORR (parts B &amp; C)</a:t>
            </a:r>
          </a:p>
          <a:p>
            <a:r>
              <a:rPr lang="en-US" sz="2000" b="1" dirty="0"/>
              <a:t>Key secondary endpoints: </a:t>
            </a:r>
            <a:r>
              <a:rPr lang="en-US" sz="2000" dirty="0"/>
              <a:t>ORR, CR rate, CR MRD- rate, PK, immunogenicity, safety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sz="2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0C101F7-7D5D-1EE7-A6EF-5367FF1587C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Aldoss. EHA 2025. Abstr S117. NCT06137118. Aldoss. Blood. 2025;146:443.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4E0D8E-4F36-90FE-63A8-4980FEA75894}"/>
              </a:ext>
            </a:extLst>
          </p:cNvPr>
          <p:cNvSpPr txBox="1"/>
          <p:nvPr/>
        </p:nvSpPr>
        <p:spPr bwMode="auto">
          <a:xfrm>
            <a:off x="3431521" y="1682081"/>
            <a:ext cx="344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Part A, Phase Ia: Dose Escalation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8AD372-6106-CD94-E17C-BFE2E086DD83}"/>
              </a:ext>
            </a:extLst>
          </p:cNvPr>
          <p:cNvSpPr txBox="1"/>
          <p:nvPr/>
        </p:nvSpPr>
        <p:spPr bwMode="auto">
          <a:xfrm>
            <a:off x="7056062" y="1867218"/>
            <a:ext cx="2127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Part B, Phase Ib: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Dose Optimization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7B089A-D315-B288-77AD-B2ACFEBE8533}"/>
              </a:ext>
            </a:extLst>
          </p:cNvPr>
          <p:cNvSpPr txBox="1"/>
          <p:nvPr/>
        </p:nvSpPr>
        <p:spPr bwMode="auto">
          <a:xfrm>
            <a:off x="9408075" y="1867218"/>
            <a:ext cx="18405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Part C, Phase II: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Dose Expansion</a:t>
            </a:r>
          </a:p>
        </p:txBody>
      </p:sp>
      <p:sp>
        <p:nvSpPr>
          <p:cNvPr id="8" name="Rectangle 49">
            <a:extLst>
              <a:ext uri="{FF2B5EF4-FFF2-40B4-BE49-F238E27FC236}">
                <a16:creationId xmlns:a16="http://schemas.microsoft.com/office/drawing/2014/main" id="{C09D8660-8DA7-3460-3E24-E09EA14D1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973" y="4342759"/>
            <a:ext cx="1828800" cy="548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DL1: 0.09/0.27/1.0 mg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TD: 2.4 mg (n = 13)</a:t>
            </a:r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B15D3B43-CE9B-73A2-BC76-0350DEE71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011" y="3736937"/>
            <a:ext cx="1828800" cy="5486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DL2: 0.27/1.0/2.4 mg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TD: 7.2 mg (n = 12)</a:t>
            </a:r>
          </a:p>
        </p:txBody>
      </p:sp>
      <p:sp>
        <p:nvSpPr>
          <p:cNvPr id="10" name="Rectangle 49">
            <a:extLst>
              <a:ext uri="{FF2B5EF4-FFF2-40B4-BE49-F238E27FC236}">
                <a16:creationId xmlns:a16="http://schemas.microsoft.com/office/drawing/2014/main" id="{C18DD569-54A9-B8A9-B9A8-E35A63012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8633" y="3159706"/>
            <a:ext cx="1828800" cy="5486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DL3: 0.27/1.0/2.4 mg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TD: 15 mg (n = 17)</a:t>
            </a:r>
          </a:p>
        </p:txBody>
      </p:sp>
      <p:sp>
        <p:nvSpPr>
          <p:cNvPr id="11" name="Rectangle 49">
            <a:extLst>
              <a:ext uri="{FF2B5EF4-FFF2-40B4-BE49-F238E27FC236}">
                <a16:creationId xmlns:a16="http://schemas.microsoft.com/office/drawing/2014/main" id="{3E0FBFD4-4A73-4097-6A9B-54A7728A3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4146" y="2564350"/>
            <a:ext cx="1828800" cy="5486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DL4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3-9)</a:t>
            </a: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0B10AED9-C980-AE34-C6B8-CFE8613D2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768" y="2977272"/>
            <a:ext cx="1859674" cy="5083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Dose optimization 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10-21)</a:t>
            </a:r>
          </a:p>
        </p:txBody>
      </p:sp>
      <p:sp>
        <p:nvSpPr>
          <p:cNvPr id="32" name="Rectangle 49">
            <a:extLst>
              <a:ext uri="{FF2B5EF4-FFF2-40B4-BE49-F238E27FC236}">
                <a16:creationId xmlns:a16="http://schemas.microsoft.com/office/drawing/2014/main" id="{8C1C75C6-36B5-F31D-4B73-2099712C0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768" y="3729493"/>
            <a:ext cx="1859676" cy="5083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Dose optimization 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10-21)</a:t>
            </a:r>
          </a:p>
        </p:txBody>
      </p:sp>
      <p:sp>
        <p:nvSpPr>
          <p:cNvPr id="36" name="Rectangle 49">
            <a:extLst>
              <a:ext uri="{FF2B5EF4-FFF2-40B4-BE49-F238E27FC236}">
                <a16:creationId xmlns:a16="http://schemas.microsoft.com/office/drawing/2014/main" id="{70FE560F-BC48-ADBD-46FE-5E0593EF6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8076" y="3246356"/>
            <a:ext cx="1761441" cy="661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Dose expansion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at RP2D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44-55)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42C7D2-BDF1-DC9E-04F9-FB304AFE889C}"/>
              </a:ext>
            </a:extLst>
          </p:cNvPr>
          <p:cNvSpPr txBox="1"/>
          <p:nvPr/>
        </p:nvSpPr>
        <p:spPr bwMode="auto">
          <a:xfrm>
            <a:off x="3480254" y="2213270"/>
            <a:ext cx="35058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Surovatamig dose by IV infusion*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977A82-22CE-D9C9-1B4F-76BEE364C6EF}"/>
              </a:ext>
            </a:extLst>
          </p:cNvPr>
          <p:cNvSpPr txBox="1"/>
          <p:nvPr/>
        </p:nvSpPr>
        <p:spPr bwMode="auto">
          <a:xfrm>
            <a:off x="6872137" y="4228300"/>
            <a:ext cx="495324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*In first cycle, a 3-step SUD is used at priming dose on C1D1, C1D4, C1D8; target dose given at C1D15 and Q2W thereafter. Q2W for cycle 2 and beyond. Backfill slots may open upon safety review committee approval at safe doses. 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†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Patients with high TB (&gt;50% BM blasts or &gt;15,000/mL PB) were given dexamethasone 10-24 mg/day for 4-7 days ± a single dose of vincristine 2 mg before Day 1.</a:t>
            </a: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1015FF6E-37E8-A364-483F-4B8CED1EA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244" y="2660068"/>
            <a:ext cx="27154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Patients aged 16-80 yr with Ph+ (if intolerant/ refractory to TKIs) or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Ph- CD19+ R/R B-ALL after ≥2 LOT or after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≥1 LOT if ineligible for SoC; prior anti-CD19 therapies allowed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(estimated N = 120)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090AED-3A7A-3272-49CB-AFFA05A9AB3B}"/>
              </a:ext>
            </a:extLst>
          </p:cNvPr>
          <p:cNvGrpSpPr/>
          <p:nvPr/>
        </p:nvGrpSpPr>
        <p:grpSpPr>
          <a:xfrm>
            <a:off x="6634597" y="2564350"/>
            <a:ext cx="182880" cy="2377440"/>
            <a:chOff x="7373820" y="2632396"/>
            <a:chExt cx="182880" cy="262735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E957E40-DD8E-1765-68B8-37C456106C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73820" y="2642228"/>
              <a:ext cx="182880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A1CCCE4-38EF-5DA1-DFCA-641986D143AB}"/>
                </a:ext>
              </a:extLst>
            </p:cNvPr>
            <p:cNvCxnSpPr/>
            <p:nvPr/>
          </p:nvCxnSpPr>
          <p:spPr bwMode="auto">
            <a:xfrm>
              <a:off x="7543569" y="2632396"/>
              <a:ext cx="0" cy="2627354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A9E48E7-E80A-AF81-E2FD-94C2645442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73820" y="5259121"/>
              <a:ext cx="182880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37EEAE-47FE-0634-CAA1-BEAFA3F463AD}"/>
              </a:ext>
            </a:extLst>
          </p:cNvPr>
          <p:cNvGrpSpPr/>
          <p:nvPr/>
        </p:nvGrpSpPr>
        <p:grpSpPr>
          <a:xfrm>
            <a:off x="6816307" y="3211770"/>
            <a:ext cx="182880" cy="772632"/>
            <a:chOff x="7543568" y="3555162"/>
            <a:chExt cx="182880" cy="77263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B14AD18-1A3C-834F-2091-A043784FCADB}"/>
                </a:ext>
              </a:extLst>
            </p:cNvPr>
            <p:cNvCxnSpPr/>
            <p:nvPr/>
          </p:nvCxnSpPr>
          <p:spPr bwMode="auto">
            <a:xfrm>
              <a:off x="7543568" y="3960852"/>
              <a:ext cx="182880" cy="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7B9B4A0-D7EF-77A5-ECFD-162427E1EF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20548" y="3555162"/>
              <a:ext cx="0" cy="772632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9156D2F-60E6-6444-743F-40BAFD0B52D7}"/>
              </a:ext>
            </a:extLst>
          </p:cNvPr>
          <p:cNvCxnSpPr/>
          <p:nvPr/>
        </p:nvCxnSpPr>
        <p:spPr bwMode="auto">
          <a:xfrm>
            <a:off x="6986055" y="3221170"/>
            <a:ext cx="182880" cy="0"/>
          </a:xfrm>
          <a:prstGeom prst="lin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A326A8-AA51-08AC-617C-E4299580CFD4}"/>
              </a:ext>
            </a:extLst>
          </p:cNvPr>
          <p:cNvCxnSpPr/>
          <p:nvPr/>
        </p:nvCxnSpPr>
        <p:spPr bwMode="auto">
          <a:xfrm>
            <a:off x="6986055" y="3984402"/>
            <a:ext cx="182880" cy="0"/>
          </a:xfrm>
          <a:prstGeom prst="lin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2841676-E92F-D692-E5AB-7E3EBB8C76AB}"/>
              </a:ext>
            </a:extLst>
          </p:cNvPr>
          <p:cNvCxnSpPr>
            <a:cxnSpLocks/>
          </p:cNvCxnSpPr>
          <p:nvPr/>
        </p:nvCxnSpPr>
        <p:spPr bwMode="auto">
          <a:xfrm>
            <a:off x="9161302" y="3568009"/>
            <a:ext cx="36576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91543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7598-4A95-A571-A4C9-FB51B4ED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SYRUS: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0C067-CFEE-90E4-A510-96C7F5145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5299585"/>
            <a:ext cx="11739563" cy="953729"/>
          </a:xfrm>
        </p:spPr>
        <p:txBody>
          <a:bodyPr/>
          <a:lstStyle/>
          <a:p>
            <a:r>
              <a:rPr lang="en-US" dirty="0"/>
              <a:t>6-mo DoR: 86.5% (range: 1-392 days)</a:t>
            </a:r>
          </a:p>
          <a:p>
            <a:r>
              <a:rPr lang="en-US" dirty="0"/>
              <a:t>Median follow-up: 6.2 mo (range: 35-420 days)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7E914D-069B-D6E1-834D-50A83979A5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pt-BR" dirty="0"/>
              <a:t>1. Aldoss. EHA 2025. Abstr S117. 2. </a:t>
            </a:r>
            <a:r>
              <a:rPr lang="en-US" dirty="0"/>
              <a:t>Aldoss. Blood. 2025;146:443.</a:t>
            </a:r>
            <a:r>
              <a:rPr lang="pt-BR" dirty="0"/>
              <a:t> </a:t>
            </a:r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E1672FEB-2DC3-950C-CBDA-FBB1C6C93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624691"/>
              </p:ext>
            </p:extLst>
          </p:nvPr>
        </p:nvGraphicFramePr>
        <p:xfrm>
          <a:off x="228600" y="1326749"/>
          <a:ext cx="11609439" cy="3383344"/>
        </p:xfrm>
        <a:graphic>
          <a:graphicData uri="http://schemas.openxmlformats.org/drawingml/2006/table">
            <a:tbl>
              <a:tblPr/>
              <a:tblGrid>
                <a:gridCol w="4383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9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7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9273">
                  <a:extLst>
                    <a:ext uri="{9D8B030D-6E8A-4147-A177-3AD203B41FA5}">
                      <a16:colId xmlns:a16="http://schemas.microsoft.com/office/drawing/2014/main" val="1274761776"/>
                    </a:ext>
                  </a:extLst>
                </a:gridCol>
              </a:tblGrid>
              <a:tr h="4279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Response, n/N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DL1 TD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†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2.4 mg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DL2 TD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†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7.2 mg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DL3 TD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†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15 mg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ORR* at end of cycle 1 (ITT)</a:t>
                      </a:r>
                    </a:p>
                    <a:p>
                      <a:pPr marL="285750" marR="0" lvl="0" indent="-1698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CR/CRi MRD neg by local MFC</a:t>
                      </a:r>
                    </a:p>
                    <a:p>
                      <a:pPr marL="285750" marR="0" lvl="0" indent="-1698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Disease relapse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6/13 (46)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5/6 (83)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3/6 (50)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7/12 (58)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7/7 (100)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0/7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5/6 (83)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5/5 (100)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0/5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7280"/>
                  </a:ext>
                </a:extLst>
              </a:tr>
              <a:tr h="97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ORR* by prior therapy</a:t>
                      </a:r>
                    </a:p>
                    <a:p>
                      <a:pPr marL="285750" marR="0" lvl="0" indent="-1698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Blinatumomab exposed</a:t>
                      </a:r>
                    </a:p>
                    <a:p>
                      <a:pPr marL="285750" marR="0" lvl="0" indent="-1698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T-cell exposed</a:t>
                      </a:r>
                    </a:p>
                    <a:p>
                      <a:pPr marL="285750" marR="0" lvl="0" indent="-1698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Double exposed</a:t>
                      </a:r>
                    </a:p>
                    <a:p>
                      <a:pPr marL="285750" marR="0" lvl="0" indent="-1698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Triple exposed (+ inotuzumab)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4/9 (44)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1/3 (33)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1/3 (33)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0/2 (0)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1/4 (25)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2/3 (67)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1/2 (50)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1/2 (50)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(88)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(73)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(86)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(86)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77082"/>
                  </a:ext>
                </a:extLst>
              </a:tr>
              <a:tr h="2445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ORR* in patients with EMD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(46)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(58)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(82)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45542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2529322-3B5D-2CC8-40A4-69342F2FBDD6}"/>
              </a:ext>
            </a:extLst>
          </p:cNvPr>
          <p:cNvSpPr txBox="1"/>
          <p:nvPr/>
        </p:nvSpPr>
        <p:spPr bwMode="auto">
          <a:xfrm>
            <a:off x="225870" y="4775154"/>
            <a:ext cx="62953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*ORR defined as CR/CRi. 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3-dose SUD was given before reaching TD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97926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BD5B6-0A4C-F698-7D9A-E85CDE49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CA5C0D-2BD4-6339-099B-AB545C2B27C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246374" y="1335088"/>
            <a:ext cx="4611330" cy="4756150"/>
          </a:xfrm>
        </p:spPr>
        <p:txBody>
          <a:bodyPr/>
          <a:lstStyle/>
          <a:p>
            <a:r>
              <a:rPr lang="en-US" sz="2000" dirty="0"/>
              <a:t>2 patients with DLTs:</a:t>
            </a:r>
          </a:p>
          <a:p>
            <a:pPr lvl="2"/>
            <a:r>
              <a:rPr lang="en-US" sz="1800" dirty="0"/>
              <a:t>Prolonged cytopenia was observed in both patients within the context of MLFS</a:t>
            </a:r>
          </a:p>
          <a:p>
            <a:pPr lvl="2"/>
            <a:r>
              <a:rPr lang="en-US" sz="1800" dirty="0"/>
              <a:t>1 patient experienced grade 3 increased AST with concomitant posaconazole</a:t>
            </a:r>
          </a:p>
          <a:p>
            <a:pPr lvl="2"/>
            <a:r>
              <a:rPr lang="en-US" sz="1800" dirty="0"/>
              <a:t>Both patients with DLTs maintained target dose without significant cytopenia</a:t>
            </a:r>
          </a:p>
          <a:p>
            <a:r>
              <a:rPr lang="en-US" sz="2000" dirty="0"/>
              <a:t>AEs leading to discontinuation were noted in 13% (n = 4) of patients and considered unrelated to surovatamig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32721B-AABD-BD69-91EA-3140F96D5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SYRUS: Safety Summary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8AF852-99BE-4243-3442-57F36B33125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pt-BR" dirty="0"/>
              <a:t>Aldoss. EHA 2025. Abstr S117. </a:t>
            </a:r>
            <a:r>
              <a:rPr lang="en-US" dirty="0"/>
              <a:t>Aldoss. Blood. 2025;146:443.</a:t>
            </a:r>
            <a:r>
              <a:rPr lang="pt-BR" dirty="0"/>
              <a:t> </a:t>
            </a:r>
            <a:endParaRPr lang="en-US" dirty="0"/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EC602209-8C8B-4F87-27A3-0E00F017B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995102"/>
              </p:ext>
            </p:extLst>
          </p:nvPr>
        </p:nvGraphicFramePr>
        <p:xfrm>
          <a:off x="231775" y="1351399"/>
          <a:ext cx="6675120" cy="3657664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2747617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Total (n = 31)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682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 AEs in &gt;5%, </a:t>
                      </a:r>
                      <a:b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Nonhematologic</a:t>
                      </a:r>
                    </a:p>
                    <a:p>
                      <a:pPr marL="350838" marR="0" lvl="0" indent="-234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Infection</a:t>
                      </a:r>
                    </a:p>
                    <a:p>
                      <a:pPr marL="350838" marR="0" lvl="0" indent="-234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Febrile neutropenia</a:t>
                      </a:r>
                    </a:p>
                    <a:p>
                      <a:pPr marL="350838" marR="0" lvl="0" indent="-234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Increased ALT/AST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(19)*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(19)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(3)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(10)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‡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Hematologic</a:t>
                      </a:r>
                    </a:p>
                    <a:p>
                      <a:pPr marL="350838" marR="0" lvl="0" indent="-234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Neutropenia</a:t>
                      </a:r>
                    </a:p>
                    <a:p>
                      <a:pPr marL="350838" marR="0" lvl="0" indent="-234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Lymphopenia</a:t>
                      </a:r>
                    </a:p>
                    <a:p>
                      <a:pPr marL="350838" marR="0" lvl="0" indent="-234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Thrombocytopenia</a:t>
                      </a:r>
                    </a:p>
                    <a:p>
                      <a:pPr marL="350838" marR="0" lvl="0" indent="-234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Anemia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(10)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 (23)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 (13)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(16)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F238B78-E418-7E4D-2F25-B993706E91B6}"/>
              </a:ext>
            </a:extLst>
          </p:cNvPr>
          <p:cNvSpPr txBox="1"/>
          <p:nvPr/>
        </p:nvSpPr>
        <p:spPr bwMode="auto">
          <a:xfrm>
            <a:off x="231775" y="5117629"/>
            <a:ext cx="68576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*Infections included sepsis, COVID-19, corynebacterium infection, hepatitis candidiasis, disseminated herpes zoster, oral herpes,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Pneumocystis jirovecii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pneumonia, pneumonia, systemic candida (n = 1 each). 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Sepsis (n = 1). 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‡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Sepsis, septic shock, and COVID 19 (n = 1 each).</a:t>
            </a:r>
          </a:p>
        </p:txBody>
      </p:sp>
    </p:spTree>
    <p:extLst>
      <p:ext uri="{BB962C8B-B14F-4D97-AF65-F5344CB8AC3E}">
        <p14:creationId xmlns:p14="http://schemas.microsoft.com/office/powerpoint/2010/main" val="866730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F5D24-F156-BF7E-68A5-DD883ACA1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SYRUS: CRS and ICANS by Step Up or Target Dose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735C67-A5CE-E5B8-717F-DE1080C9F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514" y="4914656"/>
            <a:ext cx="4752402" cy="451282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dirty="0"/>
              <a:t>*SUD1: 0.09/0.27/1.0 mg. </a:t>
            </a:r>
            <a:r>
              <a:rPr lang="en-US" sz="1400" baseline="30000" dirty="0"/>
              <a:t>†</a:t>
            </a:r>
            <a:r>
              <a:rPr lang="en-US" sz="1400" dirty="0"/>
              <a:t>SUD2: 0.27/1.0/2.4 mg.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60B23B-ED2B-B18A-E668-4D1B9C5349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66479" y="6289529"/>
            <a:ext cx="7812290" cy="327025"/>
          </a:xfrm>
        </p:spPr>
        <p:txBody>
          <a:bodyPr/>
          <a:lstStyle/>
          <a:p>
            <a:pPr algn="ctr"/>
            <a:r>
              <a:rPr lang="pt-BR" dirty="0"/>
              <a:t>Aldoss. EHA 2025. Abstr S117. </a:t>
            </a:r>
            <a:r>
              <a:rPr lang="en-US" dirty="0"/>
              <a:t>Aldoss. Blood. 2025;146:443.</a:t>
            </a:r>
            <a:r>
              <a:rPr lang="pt-BR" dirty="0"/>
              <a:t> </a:t>
            </a:r>
            <a:endParaRPr lang="en-US" dirty="0"/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D49307A9-26E0-B45A-6D36-C3E19A74E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563107"/>
              </p:ext>
            </p:extLst>
          </p:nvPr>
        </p:nvGraphicFramePr>
        <p:xfrm>
          <a:off x="231078" y="1333500"/>
          <a:ext cx="11091863" cy="3413824"/>
        </p:xfrm>
        <a:graphic>
          <a:graphicData uri="http://schemas.openxmlformats.org/drawingml/2006/table">
            <a:tbl>
              <a:tblPr/>
              <a:tblGrid>
                <a:gridCol w="2540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156">
                  <a:extLst>
                    <a:ext uri="{9D8B030D-6E8A-4147-A177-3AD203B41FA5}">
                      <a16:colId xmlns:a16="http://schemas.microsoft.com/office/drawing/2014/main" val="1191420530"/>
                    </a:ext>
                  </a:extLst>
                </a:gridCol>
                <a:gridCol w="1731202">
                  <a:extLst>
                    <a:ext uri="{9D8B030D-6E8A-4147-A177-3AD203B41FA5}">
                      <a16:colId xmlns:a16="http://schemas.microsoft.com/office/drawing/2014/main" val="4077660315"/>
                    </a:ext>
                  </a:extLst>
                </a:gridCol>
                <a:gridCol w="1775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5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5841">
                  <a:extLst>
                    <a:ext uri="{9D8B030D-6E8A-4147-A177-3AD203B41FA5}">
                      <a16:colId xmlns:a16="http://schemas.microsoft.com/office/drawing/2014/main" val="1274761776"/>
                    </a:ext>
                  </a:extLst>
                </a:gridCol>
              </a:tblGrid>
              <a:tr h="1761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During SUD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After TD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390011"/>
                  </a:ext>
                </a:extLst>
              </a:tr>
              <a:tr h="447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Event,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During SUD1*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During SUD2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After 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2.4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After 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7.2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After 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15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Any-grade CRS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Grade 2 CRS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Grade 3 CRS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 (31)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(15)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 (72)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(28)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(30)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(11)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Any-grade ICANS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2 ICANS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3 ICANS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 (22)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(17)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958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47907-00DD-F4AD-721C-D3A9C538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CN201: Novel CD3xCD19 Bispecific Antibody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645301-FFF8-023A-090D-DA888C625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6" y="1335088"/>
            <a:ext cx="7223632" cy="4754562"/>
          </a:xfrm>
        </p:spPr>
        <p:txBody>
          <a:bodyPr/>
          <a:lstStyle/>
          <a:p>
            <a:r>
              <a:rPr lang="en-US" sz="2000" b="1" dirty="0"/>
              <a:t>CN201: </a:t>
            </a:r>
            <a:r>
              <a:rPr lang="en-US" sz="2000" dirty="0"/>
              <a:t>novel CD3xCD19 bispecific T-cell engager comprised humanized IgG4 with silenced Fc domain and knob-in-hole design with Ig-G–like structure</a:t>
            </a:r>
          </a:p>
          <a:p>
            <a:pPr lvl="3"/>
            <a:r>
              <a:rPr lang="en-US" sz="1800" dirty="0"/>
              <a:t>Silent Fc domain prolongs half-life and minimizes ADCC/CDC</a:t>
            </a:r>
          </a:p>
          <a:p>
            <a:pPr lvl="3"/>
            <a:r>
              <a:rPr lang="en-US" sz="1800" dirty="0"/>
              <a:t>Knob-in-hole design minimizes heavy chain mismatching</a:t>
            </a:r>
          </a:p>
          <a:p>
            <a:r>
              <a:rPr lang="en-US" sz="2000" dirty="0"/>
              <a:t>In CD3 arm, CL-CH1 domain is replaced with TCR</a:t>
            </a:r>
            <a:r>
              <a:rPr lang="el-GR" sz="2000" dirty="0"/>
              <a:t>α</a:t>
            </a:r>
            <a:r>
              <a:rPr lang="en-US" sz="2000" dirty="0"/>
              <a:t>-</a:t>
            </a:r>
            <a:r>
              <a:rPr lang="el-GR" sz="2000" dirty="0"/>
              <a:t>β</a:t>
            </a:r>
            <a:r>
              <a:rPr lang="en-US" sz="2000" dirty="0"/>
              <a:t> </a:t>
            </a:r>
          </a:p>
          <a:p>
            <a:pPr lvl="3"/>
            <a:r>
              <a:rPr lang="en-US" sz="1800" dirty="0"/>
              <a:t>Minimizes light chain mismatching </a:t>
            </a:r>
          </a:p>
          <a:p>
            <a:pPr lvl="3"/>
            <a:r>
              <a:rPr lang="en-US" sz="1800" dirty="0"/>
              <a:t>Modulates CD3 affinity → low risk of CRS</a:t>
            </a:r>
          </a:p>
          <a:p>
            <a:r>
              <a:rPr lang="en-US" sz="2000" dirty="0"/>
              <a:t>Median half-life in adults: 89.6 hr (range: 57.2-168)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E49029-3043-45A1-B7FB-8C8B3EFDA8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Wang. ASCO 2024. Abstr 6505. Xie. ASCO 2024. Abstr 7040.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AD1D082-3F9A-95D1-A6F9-108807AABBFB}"/>
              </a:ext>
            </a:extLst>
          </p:cNvPr>
          <p:cNvGrpSpPr/>
          <p:nvPr/>
        </p:nvGrpSpPr>
        <p:grpSpPr>
          <a:xfrm>
            <a:off x="9395052" y="4933745"/>
            <a:ext cx="408976" cy="330274"/>
            <a:chOff x="8764804" y="5061565"/>
            <a:chExt cx="408976" cy="330274"/>
          </a:xfrm>
          <a:solidFill>
            <a:schemeClr val="bg1">
              <a:lumMod val="5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B4EE499-16EF-6BBD-437D-E426FBACA3FC}"/>
                </a:ext>
              </a:extLst>
            </p:cNvPr>
            <p:cNvGrpSpPr/>
            <p:nvPr/>
          </p:nvGrpSpPr>
          <p:grpSpPr>
            <a:xfrm>
              <a:off x="8802142" y="5192601"/>
              <a:ext cx="334299" cy="88900"/>
              <a:chOff x="8802142" y="5192601"/>
              <a:chExt cx="334299" cy="88900"/>
            </a:xfrm>
            <a:grpFill/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40DE8558-6F31-9D1C-3D66-CD5AD93CE1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02142" y="5192601"/>
                <a:ext cx="334299" cy="0"/>
              </a:xfrm>
              <a:prstGeom prst="line">
                <a:avLst/>
              </a:prstGeom>
              <a:grp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9E9FDD00-F341-3077-0ABB-5DB6BE3AE32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802142" y="5281501"/>
                <a:ext cx="334299" cy="0"/>
              </a:xfrm>
              <a:prstGeom prst="line">
                <a:avLst/>
              </a:prstGeom>
              <a:grpFill/>
              <a:ln w="285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F130AE0-1ECE-7B85-4639-4E6948AE85B3}"/>
                </a:ext>
              </a:extLst>
            </p:cNvPr>
            <p:cNvSpPr/>
            <p:nvPr/>
          </p:nvSpPr>
          <p:spPr bwMode="auto">
            <a:xfrm>
              <a:off x="8764804" y="5066973"/>
              <a:ext cx="74677" cy="324866"/>
            </a:xfrm>
            <a:prstGeom prst="roundRect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C4265DCB-F145-6975-9187-4F3F2F7C0B9C}"/>
                </a:ext>
              </a:extLst>
            </p:cNvPr>
            <p:cNvSpPr/>
            <p:nvPr/>
          </p:nvSpPr>
          <p:spPr bwMode="auto">
            <a:xfrm>
              <a:off x="9099103" y="5061565"/>
              <a:ext cx="74677" cy="324866"/>
            </a:xfrm>
            <a:prstGeom prst="roundRect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BCA5A2F-D0EE-A89D-AF34-2ADE432AD19B}"/>
              </a:ext>
            </a:extLst>
          </p:cNvPr>
          <p:cNvGrpSpPr/>
          <p:nvPr/>
        </p:nvGrpSpPr>
        <p:grpSpPr>
          <a:xfrm>
            <a:off x="10189259" y="3180066"/>
            <a:ext cx="557141" cy="698703"/>
            <a:chOff x="9559011" y="3307886"/>
            <a:chExt cx="557141" cy="698703"/>
          </a:xfrm>
          <a:solidFill>
            <a:schemeClr val="accent1"/>
          </a:solidFill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CDCE66E-0B90-9091-96C6-8CF8B3C5989C}"/>
                </a:ext>
              </a:extLst>
            </p:cNvPr>
            <p:cNvSpPr/>
            <p:nvPr/>
          </p:nvSpPr>
          <p:spPr bwMode="auto">
            <a:xfrm>
              <a:off x="9559011" y="3307886"/>
              <a:ext cx="440048" cy="176042"/>
            </a:xfrm>
            <a:prstGeom prst="rect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74A906D-2434-F8ED-3F0D-892989D560AC}"/>
                </a:ext>
              </a:extLst>
            </p:cNvPr>
            <p:cNvSpPr/>
            <p:nvPr/>
          </p:nvSpPr>
          <p:spPr bwMode="auto">
            <a:xfrm rot="19711896">
              <a:off x="9631684" y="3531817"/>
              <a:ext cx="440048" cy="176042"/>
            </a:xfrm>
            <a:prstGeom prst="rect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E42970D-1E1C-3B8C-AE89-AEA0FD60809C}"/>
                </a:ext>
              </a:extLst>
            </p:cNvPr>
            <p:cNvSpPr/>
            <p:nvPr/>
          </p:nvSpPr>
          <p:spPr bwMode="auto">
            <a:xfrm rot="18498904">
              <a:off x="9808107" y="3698544"/>
              <a:ext cx="440048" cy="176042"/>
            </a:xfrm>
            <a:prstGeom prst="rect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5DCA87E-D7C2-F1D9-1DD8-58610FA1E6DB}"/>
              </a:ext>
            </a:extLst>
          </p:cNvPr>
          <p:cNvGrpSpPr/>
          <p:nvPr/>
        </p:nvGrpSpPr>
        <p:grpSpPr>
          <a:xfrm>
            <a:off x="8126305" y="3358679"/>
            <a:ext cx="994227" cy="613979"/>
            <a:chOff x="7496057" y="3486499"/>
            <a:chExt cx="994227" cy="613979"/>
          </a:xfrm>
          <a:solidFill>
            <a:schemeClr val="accent6"/>
          </a:solidFill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D8FFA96-92F8-B391-E8E7-CACA9C03B7CC}"/>
                </a:ext>
              </a:extLst>
            </p:cNvPr>
            <p:cNvSpPr/>
            <p:nvPr/>
          </p:nvSpPr>
          <p:spPr bwMode="auto">
            <a:xfrm rot="4122520">
              <a:off x="7724556" y="3687225"/>
              <a:ext cx="500759" cy="245096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B64DED2A-0365-7219-533E-8E006900CB9F}"/>
                </a:ext>
              </a:extLst>
            </p:cNvPr>
            <p:cNvSpPr/>
            <p:nvPr/>
          </p:nvSpPr>
          <p:spPr bwMode="auto">
            <a:xfrm rot="2026310">
              <a:off x="7989525" y="3486499"/>
              <a:ext cx="500759" cy="245096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EA397D6C-BACC-5B32-B87F-C5487EB1D85C}"/>
                </a:ext>
              </a:extLst>
            </p:cNvPr>
            <p:cNvSpPr/>
            <p:nvPr/>
          </p:nvSpPr>
          <p:spPr bwMode="auto">
            <a:xfrm rot="5400000">
              <a:off x="7368225" y="3727551"/>
              <a:ext cx="500759" cy="245096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8E340C59-7236-255B-F68E-25CDA5AC8C1B}"/>
              </a:ext>
            </a:extLst>
          </p:cNvPr>
          <p:cNvSpPr txBox="1"/>
          <p:nvPr/>
        </p:nvSpPr>
        <p:spPr bwMode="auto">
          <a:xfrm>
            <a:off x="9050924" y="1283446"/>
            <a:ext cx="13019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</a:rPr>
              <a:t>CN201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BFFCAF6-8665-13C3-53F1-41A46B5EF8C1}"/>
              </a:ext>
            </a:extLst>
          </p:cNvPr>
          <p:cNvSpPr txBox="1"/>
          <p:nvPr/>
        </p:nvSpPr>
        <p:spPr bwMode="auto">
          <a:xfrm>
            <a:off x="7491461" y="1795158"/>
            <a:ext cx="16353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</a:rPr>
              <a:t>Express CD3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FC90B1C-34EE-C09E-4205-35E26DCB3A3C}"/>
              </a:ext>
            </a:extLst>
          </p:cNvPr>
          <p:cNvSpPr/>
          <p:nvPr/>
        </p:nvSpPr>
        <p:spPr bwMode="auto">
          <a:xfrm>
            <a:off x="7507210" y="2151488"/>
            <a:ext cx="1575010" cy="157501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2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T-cell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9964DFF-264C-303D-2C27-BB80E0C6E266}"/>
              </a:ext>
            </a:extLst>
          </p:cNvPr>
          <p:cNvSpPr txBox="1"/>
          <p:nvPr/>
        </p:nvSpPr>
        <p:spPr bwMode="auto">
          <a:xfrm>
            <a:off x="10187709" y="1795158"/>
            <a:ext cx="17251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</a:rPr>
              <a:t>Express CD19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9C100E8-74C3-1801-059A-1D0FA80CC7D8}"/>
              </a:ext>
            </a:extLst>
          </p:cNvPr>
          <p:cNvSpPr/>
          <p:nvPr/>
        </p:nvSpPr>
        <p:spPr bwMode="auto">
          <a:xfrm>
            <a:off x="10248341" y="2151488"/>
            <a:ext cx="1572768" cy="157276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2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Tumor cell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C267C1A-70A0-E852-2CEB-2234DF16B614}"/>
              </a:ext>
            </a:extLst>
          </p:cNvPr>
          <p:cNvSpPr txBox="1"/>
          <p:nvPr/>
        </p:nvSpPr>
        <p:spPr bwMode="auto">
          <a:xfrm>
            <a:off x="8751576" y="3639923"/>
            <a:ext cx="6110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Poppins Medium" pitchFamily="2" charset="77"/>
                <a:cs typeface="Poppins Medium" pitchFamily="2" charset="77"/>
              </a:rPr>
              <a:t>CD3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89A2FB5-3DEF-D5D2-FFA9-55728712B7A5}"/>
              </a:ext>
            </a:extLst>
          </p:cNvPr>
          <p:cNvSpPr txBox="1"/>
          <p:nvPr/>
        </p:nvSpPr>
        <p:spPr bwMode="auto">
          <a:xfrm>
            <a:off x="9810856" y="3639923"/>
            <a:ext cx="6912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Poppins Medium" pitchFamily="2" charset="77"/>
                <a:cs typeface="Poppins Medium" pitchFamily="2" charset="77"/>
              </a:rPr>
              <a:t>CD19</a:t>
            </a:r>
          </a:p>
        </p:txBody>
      </p:sp>
      <p:sp>
        <p:nvSpPr>
          <p:cNvPr id="83" name="Arrow: Right 82">
            <a:extLst>
              <a:ext uri="{FF2B5EF4-FFF2-40B4-BE49-F238E27FC236}">
                <a16:creationId xmlns:a16="http://schemas.microsoft.com/office/drawing/2014/main" id="{9041B12E-A9D0-5C07-6C31-9E0EAAA94AE4}"/>
              </a:ext>
            </a:extLst>
          </p:cNvPr>
          <p:cNvSpPr/>
          <p:nvPr/>
        </p:nvSpPr>
        <p:spPr bwMode="auto">
          <a:xfrm>
            <a:off x="9216928" y="2747355"/>
            <a:ext cx="860030" cy="369332"/>
          </a:xfrm>
          <a:prstGeom prst="rightArrow">
            <a:avLst/>
          </a:prstGeom>
          <a:solidFill>
            <a:srgbClr val="000000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6CC8AC4-881C-3742-30B9-E5D812214F0E}"/>
              </a:ext>
            </a:extLst>
          </p:cNvPr>
          <p:cNvGrpSpPr/>
          <p:nvPr/>
        </p:nvGrpSpPr>
        <p:grpSpPr>
          <a:xfrm>
            <a:off x="8623395" y="4070039"/>
            <a:ext cx="477142" cy="947194"/>
            <a:chOff x="10551265" y="4951985"/>
            <a:chExt cx="477142" cy="947194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D77837C-85D6-5CB6-CDA2-095C713FE342}"/>
                </a:ext>
              </a:extLst>
            </p:cNvPr>
            <p:cNvGrpSpPr/>
            <p:nvPr/>
          </p:nvGrpSpPr>
          <p:grpSpPr>
            <a:xfrm>
              <a:off x="10551265" y="4951985"/>
              <a:ext cx="389850" cy="543842"/>
              <a:chOff x="10551265" y="4951985"/>
              <a:chExt cx="389850" cy="543842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5C42E224-4678-E5CD-07A0-3EED32A11890}"/>
                  </a:ext>
                </a:extLst>
              </p:cNvPr>
              <p:cNvSpPr/>
              <p:nvPr/>
            </p:nvSpPr>
            <p:spPr bwMode="auto">
              <a:xfrm rot="1508160">
                <a:off x="10586301" y="4951985"/>
                <a:ext cx="292231" cy="543842"/>
              </a:xfrm>
              <a:prstGeom prst="ellipse">
                <a:avLst/>
              </a:prstGeom>
              <a:solidFill>
                <a:schemeClr val="accent4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0A50A39-C4BC-3506-9B86-B4AE610C3659}"/>
                  </a:ext>
                </a:extLst>
              </p:cNvPr>
              <p:cNvSpPr txBox="1"/>
              <p:nvPr/>
            </p:nvSpPr>
            <p:spPr bwMode="auto">
              <a:xfrm>
                <a:off x="10551265" y="5068736"/>
                <a:ext cx="3898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VL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8340C174-EAF9-EA32-BD2B-B09634D19EBC}"/>
                </a:ext>
              </a:extLst>
            </p:cNvPr>
            <p:cNvGrpSpPr/>
            <p:nvPr/>
          </p:nvGrpSpPr>
          <p:grpSpPr>
            <a:xfrm>
              <a:off x="10601687" y="5465546"/>
              <a:ext cx="426720" cy="433633"/>
              <a:chOff x="10601687" y="5465546"/>
              <a:chExt cx="426720" cy="433633"/>
            </a:xfrm>
          </p:grpSpPr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475EE0EF-C067-E6DA-4E7C-61FEAEEBCB56}"/>
                  </a:ext>
                </a:extLst>
              </p:cNvPr>
              <p:cNvSpPr/>
              <p:nvPr/>
            </p:nvSpPr>
            <p:spPr bwMode="auto">
              <a:xfrm rot="19719905">
                <a:off x="10671395" y="5465546"/>
                <a:ext cx="304484" cy="433633"/>
              </a:xfrm>
              <a:prstGeom prst="roundRect">
                <a:avLst/>
              </a:prstGeom>
              <a:solidFill>
                <a:schemeClr val="accent4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767F3DF-4518-8780-9573-C79304F0896B}"/>
                  </a:ext>
                </a:extLst>
              </p:cNvPr>
              <p:cNvSpPr txBox="1"/>
              <p:nvPr/>
            </p:nvSpPr>
            <p:spPr bwMode="auto">
              <a:xfrm>
                <a:off x="10601687" y="5500542"/>
                <a:ext cx="42672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C</a:t>
                </a:r>
                <a:r>
                  <a:rPr kumimoji="0" lang="el-GR" sz="140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Poppins Medium" pitchFamily="2" charset="77"/>
                  </a:rPr>
                  <a:t>α</a:t>
                </a:r>
                <a:endPara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A66611D-D60C-A913-19D7-E5D0682E3DBB}"/>
              </a:ext>
            </a:extLst>
          </p:cNvPr>
          <p:cNvGrpSpPr/>
          <p:nvPr/>
        </p:nvGrpSpPr>
        <p:grpSpPr>
          <a:xfrm>
            <a:off x="8963147" y="3980238"/>
            <a:ext cx="499416" cy="947194"/>
            <a:chOff x="10522579" y="4951985"/>
            <a:chExt cx="499416" cy="94719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AC65ED1C-1C35-81AC-E1C5-900D0D61B60D}"/>
                </a:ext>
              </a:extLst>
            </p:cNvPr>
            <p:cNvGrpSpPr/>
            <p:nvPr/>
          </p:nvGrpSpPr>
          <p:grpSpPr>
            <a:xfrm>
              <a:off x="10522579" y="4951985"/>
              <a:ext cx="436338" cy="543842"/>
              <a:chOff x="10522579" y="4951985"/>
              <a:chExt cx="436338" cy="543842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1F4B1192-41D6-10FD-589D-791C4208007E}"/>
                  </a:ext>
                </a:extLst>
              </p:cNvPr>
              <p:cNvSpPr/>
              <p:nvPr/>
            </p:nvSpPr>
            <p:spPr bwMode="auto">
              <a:xfrm rot="1508160">
                <a:off x="10586301" y="4951985"/>
                <a:ext cx="292231" cy="543842"/>
              </a:xfrm>
              <a:prstGeom prst="ellipse">
                <a:avLst/>
              </a:prstGeom>
              <a:solidFill>
                <a:schemeClr val="tx2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B515C54-035B-EE3A-8902-1DD72E342F84}"/>
                  </a:ext>
                </a:extLst>
              </p:cNvPr>
              <p:cNvSpPr txBox="1"/>
              <p:nvPr/>
            </p:nvSpPr>
            <p:spPr bwMode="auto">
              <a:xfrm>
                <a:off x="10522579" y="5068736"/>
                <a:ext cx="43633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VH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DD334439-1821-3660-2A97-F963F1091847}"/>
                </a:ext>
              </a:extLst>
            </p:cNvPr>
            <p:cNvGrpSpPr/>
            <p:nvPr/>
          </p:nvGrpSpPr>
          <p:grpSpPr>
            <a:xfrm>
              <a:off x="10601687" y="5465546"/>
              <a:ext cx="420308" cy="433633"/>
              <a:chOff x="10601687" y="5465546"/>
              <a:chExt cx="420308" cy="433633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B972A313-0518-A9FB-F99E-3D62407B27F6}"/>
                  </a:ext>
                </a:extLst>
              </p:cNvPr>
              <p:cNvSpPr/>
              <p:nvPr/>
            </p:nvSpPr>
            <p:spPr bwMode="auto">
              <a:xfrm rot="19719905">
                <a:off x="10671395" y="5465546"/>
                <a:ext cx="304484" cy="433633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9C4985F-3C35-8409-4318-EA033C2876B1}"/>
                  </a:ext>
                </a:extLst>
              </p:cNvPr>
              <p:cNvSpPr txBox="1"/>
              <p:nvPr/>
            </p:nvSpPr>
            <p:spPr bwMode="auto">
              <a:xfrm>
                <a:off x="10601687" y="5520207"/>
                <a:ext cx="42030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C</a:t>
                </a:r>
                <a:r>
                  <a:rPr kumimoji="0" lang="el-GR" sz="140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cs typeface="Poppins Medium" pitchFamily="2" charset="77"/>
                  </a:rPr>
                  <a:t>β</a:t>
                </a:r>
                <a:endParaRPr kumimoji="0" lang="en-US" sz="140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EA1233C-A541-3DEC-6469-28C5EB79499D}"/>
              </a:ext>
            </a:extLst>
          </p:cNvPr>
          <p:cNvGrpSpPr/>
          <p:nvPr/>
        </p:nvGrpSpPr>
        <p:grpSpPr>
          <a:xfrm flipH="1">
            <a:off x="9593777" y="3996202"/>
            <a:ext cx="436338" cy="543842"/>
            <a:chOff x="10532416" y="4951985"/>
            <a:chExt cx="436338" cy="543842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25EEE016-AA13-23E4-4B2E-81941C0326FC}"/>
                </a:ext>
              </a:extLst>
            </p:cNvPr>
            <p:cNvSpPr/>
            <p:nvPr/>
          </p:nvSpPr>
          <p:spPr bwMode="auto">
            <a:xfrm rot="1508160">
              <a:off x="10586301" y="4951985"/>
              <a:ext cx="292231" cy="543842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9C3D1D7-32FC-FA53-DDF4-682CC6528C56}"/>
                </a:ext>
              </a:extLst>
            </p:cNvPr>
            <p:cNvSpPr txBox="1"/>
            <p:nvPr/>
          </p:nvSpPr>
          <p:spPr bwMode="auto">
            <a:xfrm>
              <a:off x="10532416" y="5039240"/>
              <a:ext cx="4363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VH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5165966-C5B5-BF2A-B890-6EF8F9E40368}"/>
              </a:ext>
            </a:extLst>
          </p:cNvPr>
          <p:cNvGrpSpPr/>
          <p:nvPr/>
        </p:nvGrpSpPr>
        <p:grpSpPr>
          <a:xfrm>
            <a:off x="9556987" y="4510118"/>
            <a:ext cx="513282" cy="543842"/>
            <a:chOff x="10456698" y="4951985"/>
            <a:chExt cx="513282" cy="543842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5849190-4F45-106E-743E-78AF223529DD}"/>
                </a:ext>
              </a:extLst>
            </p:cNvPr>
            <p:cNvSpPr/>
            <p:nvPr/>
          </p:nvSpPr>
          <p:spPr bwMode="auto">
            <a:xfrm rot="1508160">
              <a:off x="10586301" y="4951985"/>
              <a:ext cx="292231" cy="543842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F24857E-ADCB-C33D-34FA-8FFA4C14CF17}"/>
                </a:ext>
              </a:extLst>
            </p:cNvPr>
            <p:cNvSpPr txBox="1"/>
            <p:nvPr/>
          </p:nvSpPr>
          <p:spPr bwMode="auto">
            <a:xfrm>
              <a:off x="10456698" y="5039240"/>
              <a:ext cx="5132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CH1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3C2A81D-5087-230F-1E21-D77B468AB655}"/>
              </a:ext>
            </a:extLst>
          </p:cNvPr>
          <p:cNvGrpSpPr/>
          <p:nvPr/>
        </p:nvGrpSpPr>
        <p:grpSpPr>
          <a:xfrm flipH="1">
            <a:off x="9987417" y="3996202"/>
            <a:ext cx="389850" cy="543842"/>
            <a:chOff x="10549408" y="4951985"/>
            <a:chExt cx="389850" cy="543842"/>
          </a:xfrm>
          <a:noFill/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AB22EAE-0EE6-D8A4-B12B-3A5EE687BF93}"/>
                </a:ext>
              </a:extLst>
            </p:cNvPr>
            <p:cNvSpPr/>
            <p:nvPr/>
          </p:nvSpPr>
          <p:spPr bwMode="auto">
            <a:xfrm rot="1508160">
              <a:off x="10586301" y="4951985"/>
              <a:ext cx="292231" cy="5438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5E3EA04-128D-3EF6-3B28-2CF9EDF10270}"/>
                </a:ext>
              </a:extLst>
            </p:cNvPr>
            <p:cNvSpPr txBox="1"/>
            <p:nvPr/>
          </p:nvSpPr>
          <p:spPr bwMode="auto">
            <a:xfrm>
              <a:off x="10549408" y="5039240"/>
              <a:ext cx="389850" cy="3077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VL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A6E5BFE-2593-6929-BC2F-7B178548C0BD}"/>
              </a:ext>
            </a:extLst>
          </p:cNvPr>
          <p:cNvGrpSpPr/>
          <p:nvPr/>
        </p:nvGrpSpPr>
        <p:grpSpPr>
          <a:xfrm>
            <a:off x="9996952" y="4510118"/>
            <a:ext cx="404278" cy="543842"/>
            <a:chOff x="10532519" y="4951985"/>
            <a:chExt cx="404278" cy="543842"/>
          </a:xfrm>
          <a:noFill/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FA4134F3-94DD-0279-A72D-FC85A70B0901}"/>
                </a:ext>
              </a:extLst>
            </p:cNvPr>
            <p:cNvSpPr/>
            <p:nvPr/>
          </p:nvSpPr>
          <p:spPr bwMode="auto">
            <a:xfrm rot="1508160">
              <a:off x="10586301" y="4951985"/>
              <a:ext cx="292231" cy="5438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0829A39-085F-277D-270D-318168E33E57}"/>
                </a:ext>
              </a:extLst>
            </p:cNvPr>
            <p:cNvSpPr txBox="1"/>
            <p:nvPr/>
          </p:nvSpPr>
          <p:spPr bwMode="auto">
            <a:xfrm>
              <a:off x="10532519" y="5039240"/>
              <a:ext cx="404278" cy="3077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CL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52AF31B-8F3D-C160-2E3C-93BADEED7BF8}"/>
              </a:ext>
            </a:extLst>
          </p:cNvPr>
          <p:cNvGrpSpPr/>
          <p:nvPr/>
        </p:nvGrpSpPr>
        <p:grpSpPr>
          <a:xfrm>
            <a:off x="9107840" y="5252737"/>
            <a:ext cx="493128" cy="838816"/>
            <a:chOff x="8477592" y="5380557"/>
            <a:chExt cx="493128" cy="838816"/>
          </a:xfrm>
          <a:solidFill>
            <a:schemeClr val="accent4"/>
          </a:solidFill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81A4026-88F6-7022-CBF2-ED142AEED49B}"/>
                </a:ext>
              </a:extLst>
            </p:cNvPr>
            <p:cNvSpPr/>
            <p:nvPr/>
          </p:nvSpPr>
          <p:spPr bwMode="auto">
            <a:xfrm rot="2700000">
              <a:off x="8557006" y="5301143"/>
              <a:ext cx="334299" cy="493128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E3920454-D2A4-DFC9-EBBD-630AB210267F}"/>
                </a:ext>
              </a:extLst>
            </p:cNvPr>
            <p:cNvSpPr/>
            <p:nvPr/>
          </p:nvSpPr>
          <p:spPr bwMode="auto">
            <a:xfrm rot="18900000" flipV="1">
              <a:off x="8557006" y="5726245"/>
              <a:ext cx="334299" cy="493128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452D134-C880-F1EC-CABB-1F567DEB56A0}"/>
              </a:ext>
            </a:extLst>
          </p:cNvPr>
          <p:cNvGrpSpPr/>
          <p:nvPr/>
        </p:nvGrpSpPr>
        <p:grpSpPr>
          <a:xfrm flipH="1">
            <a:off x="9543482" y="5252737"/>
            <a:ext cx="493128" cy="838816"/>
            <a:chOff x="8477592" y="5380557"/>
            <a:chExt cx="493128" cy="838816"/>
          </a:xfrm>
          <a:solidFill>
            <a:schemeClr val="accent3"/>
          </a:solidFill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37D7A207-D6A1-B33A-1E1D-A69EAE1B5074}"/>
                </a:ext>
              </a:extLst>
            </p:cNvPr>
            <p:cNvSpPr/>
            <p:nvPr/>
          </p:nvSpPr>
          <p:spPr bwMode="auto">
            <a:xfrm rot="2700000">
              <a:off x="8557006" y="5301143"/>
              <a:ext cx="334299" cy="493128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D521505-48C0-758B-4927-DC3B48FB5FB5}"/>
                </a:ext>
              </a:extLst>
            </p:cNvPr>
            <p:cNvSpPr/>
            <p:nvPr/>
          </p:nvSpPr>
          <p:spPr bwMode="auto">
            <a:xfrm rot="18900000" flipV="1">
              <a:off x="8557006" y="5726245"/>
              <a:ext cx="334299" cy="493128"/>
            </a:xfrm>
            <a:prstGeom prst="ellipse">
              <a:avLst/>
            </a:prstGeom>
            <a:grp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sp>
        <p:nvSpPr>
          <p:cNvPr id="116" name="Oval 115">
            <a:extLst>
              <a:ext uri="{FF2B5EF4-FFF2-40B4-BE49-F238E27FC236}">
                <a16:creationId xmlns:a16="http://schemas.microsoft.com/office/drawing/2014/main" id="{33FD8889-071D-B587-60A4-9DA5B2B03536}"/>
              </a:ext>
            </a:extLst>
          </p:cNvPr>
          <p:cNvSpPr/>
          <p:nvPr/>
        </p:nvSpPr>
        <p:spPr bwMode="auto">
          <a:xfrm>
            <a:off x="9556987" y="5774992"/>
            <a:ext cx="157025" cy="157025"/>
          </a:xfrm>
          <a:prstGeom prst="ellipse">
            <a:avLst/>
          </a:prstGeom>
          <a:solidFill>
            <a:schemeClr val="accent4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478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C22AF-46C4-7C1F-0474-0A1FAA9ED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55CD137-4123-F8FE-E253-9348E84725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I/II Study of CN201 (MK-1045) in Patients With R/R B-ALL</a:t>
            </a:r>
            <a:endParaRPr lang="en-US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B5D190-2BB9-94C6-7AAC-64593B6BA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</a:t>
            </a:r>
            <a:r>
              <a:rPr lang="en-US" sz="2400" kern="0" dirty="0"/>
              <a:t>ulticenter, open-label, dose escalation/expansion phase Ib/II trial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Coprimary endpoints: </a:t>
            </a:r>
            <a:r>
              <a:rPr lang="en-US" sz="2400" dirty="0"/>
              <a:t>safety, DLTs, MTD, CR rate (phase II)</a:t>
            </a:r>
          </a:p>
          <a:p>
            <a:r>
              <a:rPr lang="en-US" sz="2400" b="1" dirty="0"/>
              <a:t>Key secondary endpoints: </a:t>
            </a:r>
            <a:r>
              <a:rPr lang="en-US" sz="2400" dirty="0"/>
              <a:t>CR, CRh, CRi, MRD- rates; PK; safety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6C7079-E8CC-DEBB-0424-71ED6E8513C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Wang. ASCO 2024. Abstr 6505. NCT05579132. Wang. Blood. 2025;146:647.</a:t>
            </a:r>
          </a:p>
        </p:txBody>
      </p:sp>
      <p:sp>
        <p:nvSpPr>
          <p:cNvPr id="19460" name="Text Box 45">
            <a:extLst>
              <a:ext uri="{FF2B5EF4-FFF2-40B4-BE49-F238E27FC236}">
                <a16:creationId xmlns:a16="http://schemas.microsoft.com/office/drawing/2014/main" id="{8B0AA8B6-03D0-CC0E-6FE2-BA3AE3E6C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458" y="1972489"/>
            <a:ext cx="3600377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Patients aged ≥2 yr with R/R B-ALL and &gt;5% BM blasts;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efractory to primary induction or salvage therapy; relapse with first remission in ≤12 mo; second or later relapse; Ph+ permitted if after or intolerant to ≥2 TKIs or has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BCR::ABL1 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T315I mutation;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no anti-CD19 within 3 mo prior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to study entry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(estimated N = 203)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2" name="Rectangle 47">
            <a:extLst>
              <a:ext uri="{FF2B5EF4-FFF2-40B4-BE49-F238E27FC236}">
                <a16:creationId xmlns:a16="http://schemas.microsoft.com/office/drawing/2014/main" id="{5E2189D0-2964-4748-7C7A-F9FB75F54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4555" y="2720791"/>
            <a:ext cx="181622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Until PD or unacceptable toxicity</a:t>
            </a:r>
          </a:p>
        </p:txBody>
      </p:sp>
      <p:sp>
        <p:nvSpPr>
          <p:cNvPr id="19463" name="Rectangle 49">
            <a:extLst>
              <a:ext uri="{FF2B5EF4-FFF2-40B4-BE49-F238E27FC236}">
                <a16:creationId xmlns:a16="http://schemas.microsoft.com/office/drawing/2014/main" id="{CA9FB754-786C-E94A-6AF5-E46562E06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1688" y="2665139"/>
            <a:ext cx="4328747" cy="880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CN201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IV QW with step-up approach in cycle 1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9465" name="Line 51">
            <a:extLst>
              <a:ext uri="{FF2B5EF4-FFF2-40B4-BE49-F238E27FC236}">
                <a16:creationId xmlns:a16="http://schemas.microsoft.com/office/drawing/2014/main" id="{CAE95CA7-D21E-040E-24EB-93B669FB972B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322376" y="2851273"/>
            <a:ext cx="0" cy="507999"/>
          </a:xfrm>
          <a:prstGeom prst="line">
            <a:avLst/>
          </a:prstGeom>
          <a:ln w="28575">
            <a:solidFill>
              <a:schemeClr val="tx1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Line 51">
            <a:extLst>
              <a:ext uri="{FF2B5EF4-FFF2-40B4-BE49-F238E27FC236}">
                <a16:creationId xmlns:a16="http://schemas.microsoft.com/office/drawing/2014/main" id="{D1158482-CD0D-130D-B18C-B25155E81ABC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4249748" y="2870323"/>
            <a:ext cx="0" cy="507999"/>
          </a:xfrm>
          <a:prstGeom prst="line">
            <a:avLst/>
          </a:prstGeom>
          <a:ln w="28575">
            <a:solidFill>
              <a:schemeClr val="tx1"/>
            </a:solidFill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33185CC1-9A78-7CC8-DC8D-CFB1E6DF38D8}"/>
              </a:ext>
            </a:extLst>
          </p:cNvPr>
          <p:cNvSpPr txBox="1">
            <a:spLocks/>
          </p:cNvSpPr>
          <p:nvPr/>
        </p:nvSpPr>
        <p:spPr bwMode="auto">
          <a:xfrm>
            <a:off x="4523194" y="3566938"/>
            <a:ext cx="4427241" cy="141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*D1: priming dose; D8: intermediate dose; D15 and beyond: target dose. Planned target CN201 dose levels: 0.</a:t>
            </a:r>
            <a:r>
              <a:rPr kumimoji="0" lang="el-G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mg, 1.2 mg, 2.5 mg , 5 mg, 10 mg, 20 mg, 40 mg, and 60 mg. </a:t>
            </a:r>
            <a:r>
              <a:rPr kumimoji="0" lang="en-US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†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cycles for induction followed by 3 cycles for consolidation and up to 7 additional cycles for maintenance.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632BE-8CBE-F76A-3300-6509704B62EE}"/>
              </a:ext>
            </a:extLst>
          </p:cNvPr>
          <p:cNvSpPr txBox="1"/>
          <p:nvPr/>
        </p:nvSpPr>
        <p:spPr bwMode="auto">
          <a:xfrm>
            <a:off x="9224194" y="3754947"/>
            <a:ext cx="24733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Preliminary analysis included 51 adults</a:t>
            </a:r>
          </a:p>
        </p:txBody>
      </p:sp>
    </p:spTree>
    <p:extLst>
      <p:ext uri="{BB962C8B-B14F-4D97-AF65-F5344CB8AC3E}">
        <p14:creationId xmlns:p14="http://schemas.microsoft.com/office/powerpoint/2010/main" val="118170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0963D-AF4F-B68F-5760-B1482E84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 Study of CN201: Efficacy by Dose Level in Adults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1B69B-418B-9773-7C10-E13AA871B6E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pt-BR" dirty="0"/>
              <a:t>Wang. ASCO 2024. Abstr 6505. </a:t>
            </a:r>
            <a:r>
              <a:rPr lang="en-US" dirty="0"/>
              <a:t>NCT05579132.</a:t>
            </a:r>
            <a:endParaRPr lang="pt-BR" dirty="0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D2AE3638-C959-776F-D75C-52BA22AB39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7783940"/>
              </p:ext>
            </p:extLst>
          </p:nvPr>
        </p:nvGraphicFramePr>
        <p:xfrm>
          <a:off x="228600" y="1333500"/>
          <a:ext cx="11740261" cy="3284314"/>
        </p:xfrm>
        <a:graphic>
          <a:graphicData uri="http://schemas.openxmlformats.org/drawingml/2006/table">
            <a:tbl>
              <a:tblPr/>
              <a:tblGrid>
                <a:gridCol w="1346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106">
                  <a:extLst>
                    <a:ext uri="{9D8B030D-6E8A-4147-A177-3AD203B41FA5}">
                      <a16:colId xmlns:a16="http://schemas.microsoft.com/office/drawing/2014/main" val="295561392"/>
                    </a:ext>
                  </a:extLst>
                </a:gridCol>
                <a:gridCol w="1073003">
                  <a:extLst>
                    <a:ext uri="{9D8B030D-6E8A-4147-A177-3AD203B41FA5}">
                      <a16:colId xmlns:a16="http://schemas.microsoft.com/office/drawing/2014/main" val="2606780350"/>
                    </a:ext>
                  </a:extLst>
                </a:gridCol>
                <a:gridCol w="1224842">
                  <a:extLst>
                    <a:ext uri="{9D8B030D-6E8A-4147-A177-3AD203B41FA5}">
                      <a16:colId xmlns:a16="http://schemas.microsoft.com/office/drawing/2014/main" val="3958743996"/>
                    </a:ext>
                  </a:extLst>
                </a:gridCol>
                <a:gridCol w="1245086">
                  <a:extLst>
                    <a:ext uri="{9D8B030D-6E8A-4147-A177-3AD203B41FA5}">
                      <a16:colId xmlns:a16="http://schemas.microsoft.com/office/drawing/2014/main" val="446070554"/>
                    </a:ext>
                  </a:extLst>
                </a:gridCol>
                <a:gridCol w="1245086">
                  <a:extLst>
                    <a:ext uri="{9D8B030D-6E8A-4147-A177-3AD203B41FA5}">
                      <a16:colId xmlns:a16="http://schemas.microsoft.com/office/drawing/2014/main" val="3962050815"/>
                    </a:ext>
                  </a:extLst>
                </a:gridCol>
                <a:gridCol w="1062879">
                  <a:extLst>
                    <a:ext uri="{9D8B030D-6E8A-4147-A177-3AD203B41FA5}">
                      <a16:colId xmlns:a16="http://schemas.microsoft.com/office/drawing/2014/main" val="140401457"/>
                    </a:ext>
                  </a:extLst>
                </a:gridCol>
                <a:gridCol w="1042634">
                  <a:extLst>
                    <a:ext uri="{9D8B030D-6E8A-4147-A177-3AD203B41FA5}">
                      <a16:colId xmlns:a16="http://schemas.microsoft.com/office/drawing/2014/main" val="665940986"/>
                    </a:ext>
                  </a:extLst>
                </a:gridCol>
                <a:gridCol w="1103371">
                  <a:extLst>
                    <a:ext uri="{9D8B030D-6E8A-4147-A177-3AD203B41FA5}">
                      <a16:colId xmlns:a16="http://schemas.microsoft.com/office/drawing/2014/main" val="1975696067"/>
                    </a:ext>
                  </a:extLst>
                </a:gridCol>
              </a:tblGrid>
              <a:tr h="9048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Response,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0.15/0.3/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0.6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0.3/0.6/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1.2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0.5/1/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2.5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0.5/1.5/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5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1/5/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10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1.5/10/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20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2.5/20/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40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2/20/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40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2/20/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60 mg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Overall 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(50)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(16.7)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(27)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(50)</a:t>
                      </a:r>
                    </a:p>
                  </a:txBody>
                  <a:tcPr marL="35712" marR="35712" marT="35712" marB="35712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(71)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(50)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(75)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(100)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6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(25)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(16.7)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(27)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(50)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(57)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(50)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(50)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35712" marR="35712" marT="35712" marB="3571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81414"/>
                  </a:ext>
                </a:extLst>
              </a:tr>
              <a:tr h="3686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(14)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233919"/>
                  </a:ext>
                </a:extLst>
              </a:tr>
              <a:tr h="3686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CRh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340550"/>
                  </a:ext>
                </a:extLst>
              </a:tr>
              <a:tr h="636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MRDneg, n/N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3/3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4/4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4/5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(80)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1/1 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3/3 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3/3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84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1630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82FA5-94D1-255D-A868-4493DC4BA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3BEB2FE-8047-CD66-3BFC-A186C20DD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 Study of CN201: Safety in Adults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E3850EB-65DC-9D09-FCFD-1F2A66128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4494349"/>
            <a:ext cx="11740260" cy="1595554"/>
          </a:xfrm>
        </p:spPr>
        <p:txBody>
          <a:bodyPr/>
          <a:lstStyle/>
          <a:p>
            <a:r>
              <a:rPr lang="en-US" sz="2000" dirty="0"/>
              <a:t>Up to max dose of 60 mg, MTD was not reached</a:t>
            </a:r>
          </a:p>
          <a:p>
            <a:r>
              <a:rPr lang="en-US" sz="2000" dirty="0"/>
              <a:t>No reported cases of ICANS or grade ≥4 TEAEs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A8113034-30CF-EB3C-6569-27F83F767F0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altLang="en-US" spc="-10" dirty="0"/>
              <a:t>Wang. ASCO 2024. </a:t>
            </a:r>
            <a:r>
              <a:rPr lang="it-IT" altLang="en-US" spc="-10" dirty="0" err="1"/>
              <a:t>Abstr</a:t>
            </a:r>
            <a:r>
              <a:rPr lang="it-IT" altLang="en-US" spc="-10" dirty="0"/>
              <a:t> 6505. </a:t>
            </a:r>
            <a:r>
              <a:rPr lang="en-US" dirty="0"/>
              <a:t>NCT05579132. Wang. Blood. 2025;146:647.</a:t>
            </a:r>
            <a:endParaRPr lang="it-IT" altLang="en-US" spc="-10" dirty="0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470AF7C9-F492-D8A2-4138-914F04BD1D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6191572"/>
              </p:ext>
            </p:extLst>
          </p:nvPr>
        </p:nvGraphicFramePr>
        <p:xfrm>
          <a:off x="542526" y="1347602"/>
          <a:ext cx="5303520" cy="2834752"/>
        </p:xfrm>
        <a:graphic>
          <a:graphicData uri="http://schemas.openxmlformats.org/drawingml/2006/table">
            <a:tbl>
              <a:tblPr/>
              <a:tblGrid>
                <a:gridCol w="3154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9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≥10% Grade ≥3 TEAEs,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= 75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WBC count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 (63)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neutrophils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 (59)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8141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lymphocytes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(60)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233919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Decreased platelets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 (41)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34055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Anemia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(23.5)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84240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Infections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(15.7)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5301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135D505-962E-6FA7-E68F-E218DA20081E}"/>
              </a:ext>
            </a:extLst>
          </p:cNvPr>
          <p:cNvSpPr/>
          <p:nvPr/>
        </p:nvSpPr>
        <p:spPr bwMode="auto">
          <a:xfrm>
            <a:off x="573636" y="3813206"/>
            <a:ext cx="5300665" cy="36914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47" name="Group 3">
            <a:extLst>
              <a:ext uri="{FF2B5EF4-FFF2-40B4-BE49-F238E27FC236}">
                <a16:creationId xmlns:a16="http://schemas.microsoft.com/office/drawing/2014/main" id="{589A2315-056E-A432-5E69-5D8E0BBF2D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654"/>
              </p:ext>
            </p:extLst>
          </p:nvPr>
        </p:nvGraphicFramePr>
        <p:xfrm>
          <a:off x="6974373" y="4844887"/>
          <a:ext cx="4507823" cy="1280192"/>
        </p:xfrm>
        <a:graphic>
          <a:graphicData uri="http://schemas.openxmlformats.org/drawingml/2006/table">
            <a:tbl>
              <a:tblPr/>
              <a:tblGrid>
                <a:gridCol w="2331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CRS Event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= 75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grade CRS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1 or 2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 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 (45)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 (43)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(3)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4581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DC230D6-41CF-C795-653A-4BD1DC065270}"/>
              </a:ext>
            </a:extLst>
          </p:cNvPr>
          <p:cNvSpPr txBox="1"/>
          <p:nvPr/>
        </p:nvSpPr>
        <p:spPr bwMode="auto">
          <a:xfrm>
            <a:off x="7147457" y="1268957"/>
            <a:ext cx="47907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CRS Events by Dose (n = 51)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0ECDD3-8893-5786-E059-80B72FF86E01}"/>
              </a:ext>
            </a:extLst>
          </p:cNvPr>
          <p:cNvSpPr txBox="1"/>
          <p:nvPr/>
        </p:nvSpPr>
        <p:spPr bwMode="auto">
          <a:xfrm>
            <a:off x="7221939" y="4163685"/>
            <a:ext cx="1491114" cy="3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Prime Dose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A49FF7-0088-8409-0629-009F83340BA2}"/>
              </a:ext>
            </a:extLst>
          </p:cNvPr>
          <p:cNvSpPr txBox="1"/>
          <p:nvPr/>
        </p:nvSpPr>
        <p:spPr bwMode="auto">
          <a:xfrm>
            <a:off x="8717777" y="4163685"/>
            <a:ext cx="1697305" cy="59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Intermediate 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Dose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7ACE4A-D018-F93D-7345-5CE2B5B61167}"/>
              </a:ext>
            </a:extLst>
          </p:cNvPr>
          <p:cNvSpPr txBox="1"/>
          <p:nvPr/>
        </p:nvSpPr>
        <p:spPr bwMode="auto">
          <a:xfrm>
            <a:off x="10549549" y="4163685"/>
            <a:ext cx="1210588" cy="3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Full Dose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EAF09-2752-D271-951C-C80D4EE5CE2C}"/>
              </a:ext>
            </a:extLst>
          </p:cNvPr>
          <p:cNvSpPr txBox="1"/>
          <p:nvPr/>
        </p:nvSpPr>
        <p:spPr bwMode="auto">
          <a:xfrm rot="16200000">
            <a:off x="5310017" y="2711648"/>
            <a:ext cx="2416907" cy="348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Patients, % (n/51)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955374-27F7-A5A1-D4C5-B51D5CB243E8}"/>
              </a:ext>
            </a:extLst>
          </p:cNvPr>
          <p:cNvGrpSpPr/>
          <p:nvPr/>
        </p:nvGrpSpPr>
        <p:grpSpPr>
          <a:xfrm>
            <a:off x="6605396" y="1511413"/>
            <a:ext cx="519694" cy="2756573"/>
            <a:chOff x="6560073" y="1864951"/>
            <a:chExt cx="474779" cy="24117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E61F3C-4C08-90DD-1ACE-622309D27542}"/>
                </a:ext>
              </a:extLst>
            </p:cNvPr>
            <p:cNvSpPr txBox="1"/>
            <p:nvPr/>
          </p:nvSpPr>
          <p:spPr bwMode="auto">
            <a:xfrm>
              <a:off x="6560073" y="1864951"/>
              <a:ext cx="474779" cy="29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Poppins Medium" pitchFamily="2" charset="77"/>
                  <a:cs typeface="Poppins Medium" pitchFamily="2" charset="77"/>
                </a:rPr>
                <a:t>100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B129C6-333D-C352-51B4-40BC55A7DE2C}"/>
                </a:ext>
              </a:extLst>
            </p:cNvPr>
            <p:cNvSpPr txBox="1"/>
            <p:nvPr/>
          </p:nvSpPr>
          <p:spPr bwMode="auto">
            <a:xfrm>
              <a:off x="6625974" y="2286086"/>
              <a:ext cx="408878" cy="29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Poppins Medium" pitchFamily="2" charset="77"/>
                  <a:cs typeface="Poppins Medium" pitchFamily="2" charset="77"/>
                </a:rPr>
                <a:t>80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4828AB7-800C-DFF7-8337-034C9722451B}"/>
                </a:ext>
              </a:extLst>
            </p:cNvPr>
            <p:cNvSpPr txBox="1"/>
            <p:nvPr/>
          </p:nvSpPr>
          <p:spPr bwMode="auto">
            <a:xfrm>
              <a:off x="6625974" y="2717067"/>
              <a:ext cx="408878" cy="29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Poppins Medium" pitchFamily="2" charset="77"/>
                  <a:cs typeface="Poppins Medium" pitchFamily="2" charset="77"/>
                </a:rPr>
                <a:t>60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6144BFC-28B6-B93C-D4AE-4432C92FDA9D}"/>
                </a:ext>
              </a:extLst>
            </p:cNvPr>
            <p:cNvSpPr txBox="1"/>
            <p:nvPr/>
          </p:nvSpPr>
          <p:spPr bwMode="auto">
            <a:xfrm>
              <a:off x="6624509" y="3138202"/>
              <a:ext cx="410343" cy="29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Poppins Medium" pitchFamily="2" charset="77"/>
                  <a:cs typeface="Poppins Medium" pitchFamily="2" charset="77"/>
                </a:rPr>
                <a:t>40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8BBABF-73B5-179B-CF0F-AC2DE3325C9A}"/>
                </a:ext>
              </a:extLst>
            </p:cNvPr>
            <p:cNvSpPr txBox="1"/>
            <p:nvPr/>
          </p:nvSpPr>
          <p:spPr bwMode="auto">
            <a:xfrm>
              <a:off x="6637689" y="3559337"/>
              <a:ext cx="397163" cy="29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Poppins Medium" pitchFamily="2" charset="77"/>
                  <a:cs typeface="Poppins Medium" pitchFamily="2" charset="77"/>
                </a:rPr>
                <a:t>20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C9DD5F-BF73-6361-4B06-3C8904C1EC2E}"/>
                </a:ext>
              </a:extLst>
            </p:cNvPr>
            <p:cNvSpPr txBox="1"/>
            <p:nvPr/>
          </p:nvSpPr>
          <p:spPr bwMode="auto">
            <a:xfrm>
              <a:off x="6746060" y="3980472"/>
              <a:ext cx="288792" cy="29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000000"/>
                  </a:solidFill>
                  <a:latin typeface="Poppins Medium" pitchFamily="2" charset="77"/>
                  <a:cs typeface="Poppins Medium" pitchFamily="2" charset="77"/>
                </a:rPr>
                <a:t>0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7A56200-0E21-E127-8B05-46B1B91B86DB}"/>
              </a:ext>
            </a:extLst>
          </p:cNvPr>
          <p:cNvSpPr txBox="1"/>
          <p:nvPr/>
        </p:nvSpPr>
        <p:spPr bwMode="auto">
          <a:xfrm>
            <a:off x="10971962" y="1677473"/>
            <a:ext cx="10021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Poppins Medium" pitchFamily="2" charset="77"/>
                <a:cs typeface="Poppins Medium" pitchFamily="2" charset="77"/>
              </a:rPr>
              <a:t>Grade 1</a:t>
            </a:r>
          </a:p>
          <a:p>
            <a:pPr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Poppins Medium" pitchFamily="2" charset="77"/>
                <a:cs typeface="Poppins Medium" pitchFamily="2" charset="77"/>
              </a:rPr>
              <a:t>Grade 2</a:t>
            </a:r>
          </a:p>
          <a:p>
            <a:pPr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Poppins Medium" pitchFamily="2" charset="77"/>
                <a:cs typeface="Poppins Medium" pitchFamily="2" charset="77"/>
              </a:rPr>
              <a:t>Grade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9A9639-BBE9-5168-8DFE-FE8B95287A0C}"/>
              </a:ext>
            </a:extLst>
          </p:cNvPr>
          <p:cNvSpPr/>
          <p:nvPr/>
        </p:nvSpPr>
        <p:spPr bwMode="auto">
          <a:xfrm>
            <a:off x="10825652" y="1774603"/>
            <a:ext cx="164592" cy="164592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5F4546-633C-3B5F-AB73-68F247D78E87}"/>
              </a:ext>
            </a:extLst>
          </p:cNvPr>
          <p:cNvSpPr/>
          <p:nvPr/>
        </p:nvSpPr>
        <p:spPr bwMode="auto">
          <a:xfrm>
            <a:off x="10825652" y="2007753"/>
            <a:ext cx="164592" cy="164592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E4BC21-D9ED-C7FF-2FD4-382E7155FB9D}"/>
              </a:ext>
            </a:extLst>
          </p:cNvPr>
          <p:cNvSpPr/>
          <p:nvPr/>
        </p:nvSpPr>
        <p:spPr bwMode="auto">
          <a:xfrm>
            <a:off x="10825652" y="2240903"/>
            <a:ext cx="164592" cy="164592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7031DD5-BDD2-34FB-8FDD-2D8BB29CE885}"/>
              </a:ext>
            </a:extLst>
          </p:cNvPr>
          <p:cNvSpPr/>
          <p:nvPr/>
        </p:nvSpPr>
        <p:spPr bwMode="auto">
          <a:xfrm>
            <a:off x="7157451" y="1683444"/>
            <a:ext cx="4790781" cy="2416909"/>
          </a:xfrm>
          <a:custGeom>
            <a:avLst/>
            <a:gdLst>
              <a:gd name="connsiteX0" fmla="*/ 0 w 4376737"/>
              <a:gd name="connsiteY0" fmla="*/ 0 h 2105025"/>
              <a:gd name="connsiteX1" fmla="*/ 0 w 4376737"/>
              <a:gd name="connsiteY1" fmla="*/ 2105025 h 2105025"/>
              <a:gd name="connsiteX2" fmla="*/ 4376737 w 4376737"/>
              <a:gd name="connsiteY2" fmla="*/ 2105025 h 210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76737" h="2105025">
                <a:moveTo>
                  <a:pt x="0" y="0"/>
                </a:moveTo>
                <a:lnTo>
                  <a:pt x="0" y="2105025"/>
                </a:lnTo>
                <a:lnTo>
                  <a:pt x="4376737" y="2105025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DAEE52C-3F19-FE8C-70E4-F81C6376D9DF}"/>
              </a:ext>
            </a:extLst>
          </p:cNvPr>
          <p:cNvCxnSpPr>
            <a:cxnSpLocks/>
          </p:cNvCxnSpPr>
          <p:nvPr/>
        </p:nvCxnSpPr>
        <p:spPr bwMode="auto">
          <a:xfrm>
            <a:off x="7082685" y="1677473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97F91A-A882-D0C5-511C-56B96EA6ECBE}"/>
              </a:ext>
            </a:extLst>
          </p:cNvPr>
          <p:cNvCxnSpPr>
            <a:cxnSpLocks/>
          </p:cNvCxnSpPr>
          <p:nvPr/>
        </p:nvCxnSpPr>
        <p:spPr bwMode="auto">
          <a:xfrm>
            <a:off x="7082685" y="2161962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EDE2D69-0BA0-90DF-7C3E-05799E53F7F2}"/>
              </a:ext>
            </a:extLst>
          </p:cNvPr>
          <p:cNvCxnSpPr>
            <a:cxnSpLocks/>
          </p:cNvCxnSpPr>
          <p:nvPr/>
        </p:nvCxnSpPr>
        <p:spPr bwMode="auto">
          <a:xfrm>
            <a:off x="7082685" y="2646452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B071710-557B-DAE3-18E8-48B4A50A0EFD}"/>
              </a:ext>
            </a:extLst>
          </p:cNvPr>
          <p:cNvCxnSpPr>
            <a:cxnSpLocks/>
          </p:cNvCxnSpPr>
          <p:nvPr/>
        </p:nvCxnSpPr>
        <p:spPr bwMode="auto">
          <a:xfrm>
            <a:off x="7082685" y="3130941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F1CB7E5-3875-D802-5189-1FAD42FF35C2}"/>
              </a:ext>
            </a:extLst>
          </p:cNvPr>
          <p:cNvCxnSpPr>
            <a:cxnSpLocks/>
          </p:cNvCxnSpPr>
          <p:nvPr/>
        </p:nvCxnSpPr>
        <p:spPr bwMode="auto">
          <a:xfrm>
            <a:off x="7082685" y="3615431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8927A4F-78E5-5ED1-F64A-25A4B501325A}"/>
              </a:ext>
            </a:extLst>
          </p:cNvPr>
          <p:cNvCxnSpPr>
            <a:cxnSpLocks/>
          </p:cNvCxnSpPr>
          <p:nvPr/>
        </p:nvCxnSpPr>
        <p:spPr bwMode="auto">
          <a:xfrm>
            <a:off x="7082685" y="4099919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1709B249-5DC5-B53C-9654-677A62592A37}"/>
              </a:ext>
            </a:extLst>
          </p:cNvPr>
          <p:cNvSpPr/>
          <p:nvPr/>
        </p:nvSpPr>
        <p:spPr bwMode="auto">
          <a:xfrm>
            <a:off x="7561930" y="3719869"/>
            <a:ext cx="787169" cy="382556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15.7%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806073D-71F4-357C-82BC-C2B6260730C8}"/>
              </a:ext>
            </a:extLst>
          </p:cNvPr>
          <p:cNvSpPr/>
          <p:nvPr/>
        </p:nvSpPr>
        <p:spPr bwMode="auto">
          <a:xfrm>
            <a:off x="7561930" y="3540515"/>
            <a:ext cx="787169" cy="184239"/>
          </a:xfrm>
          <a:prstGeom prst="rect">
            <a:avLst/>
          </a:prstGeom>
          <a:solidFill>
            <a:schemeClr val="accent6"/>
          </a:solidFill>
          <a:ln w="0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7.8%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C0885F7-48AC-1C0B-F9FF-033F098C8850}"/>
              </a:ext>
            </a:extLst>
          </p:cNvPr>
          <p:cNvSpPr/>
          <p:nvPr/>
        </p:nvSpPr>
        <p:spPr bwMode="auto">
          <a:xfrm>
            <a:off x="7561930" y="3486187"/>
            <a:ext cx="787169" cy="52256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2.0%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CC475A4-DAF7-BD6E-8738-A984690800A1}"/>
              </a:ext>
            </a:extLst>
          </p:cNvPr>
          <p:cNvGrpSpPr/>
          <p:nvPr/>
        </p:nvGrpSpPr>
        <p:grpSpPr>
          <a:xfrm>
            <a:off x="7164746" y="4099918"/>
            <a:ext cx="4782312" cy="64009"/>
            <a:chOff x="7164746" y="4099918"/>
            <a:chExt cx="4783485" cy="64009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4ABA74F-FC1D-062E-CA62-84BF318E47C4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11916227" y="413192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F5EC2A3-FC62-E9D0-571B-825EF18FD3FE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10321730" y="413192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2B7E07B-3F7E-64A3-466E-50C60AF2DDB7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8727234" y="4131923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4CF7D09-F83D-B28F-BC63-EEB20E83B682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132742" y="4131923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936D87ED-76F7-FD99-7F00-0533DBB011FF}"/>
              </a:ext>
            </a:extLst>
          </p:cNvPr>
          <p:cNvSpPr/>
          <p:nvPr/>
        </p:nvSpPr>
        <p:spPr bwMode="auto">
          <a:xfrm>
            <a:off x="9169453" y="3894341"/>
            <a:ext cx="787169" cy="200039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7.8%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BA468D0-8599-C3A5-6118-1413BFE2B784}"/>
              </a:ext>
            </a:extLst>
          </p:cNvPr>
          <p:cNvSpPr/>
          <p:nvPr/>
        </p:nvSpPr>
        <p:spPr bwMode="auto">
          <a:xfrm>
            <a:off x="9169453" y="3840014"/>
            <a:ext cx="787169" cy="52256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2.0%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58B19A5-6AE7-0862-35F8-A228C9CAE6DB}"/>
              </a:ext>
            </a:extLst>
          </p:cNvPr>
          <p:cNvSpPr/>
          <p:nvPr/>
        </p:nvSpPr>
        <p:spPr bwMode="auto">
          <a:xfrm>
            <a:off x="10761256" y="3953379"/>
            <a:ext cx="787169" cy="141001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5.9%</a:t>
            </a:r>
          </a:p>
        </p:txBody>
      </p:sp>
    </p:spTree>
    <p:extLst>
      <p:ext uri="{BB962C8B-B14F-4D97-AF65-F5344CB8AC3E}">
        <p14:creationId xmlns:p14="http://schemas.microsoft.com/office/powerpoint/2010/main" val="3567584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71511-421D-4849-FA73-CBB50DB9C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7" y="1335810"/>
            <a:ext cx="6997038" cy="4754880"/>
          </a:xfrm>
        </p:spPr>
        <p:txBody>
          <a:bodyPr>
            <a:noAutofit/>
          </a:bodyPr>
          <a:lstStyle/>
          <a:p>
            <a:r>
              <a:rPr lang="en-US" sz="2200" dirty="0"/>
              <a:t>IV AAV-delivered gene therapy </a:t>
            </a:r>
          </a:p>
          <a:p>
            <a:pPr lvl="1"/>
            <a:r>
              <a:rPr lang="en-US" dirty="0"/>
              <a:t>After single IV infusion, transduced tissues continuously secrete of a CD19 x CD3 bispecific T-cell engager (GP101) in vivo</a:t>
            </a:r>
          </a:p>
          <a:p>
            <a:pPr lvl="1"/>
            <a:r>
              <a:rPr lang="en-US" dirty="0"/>
              <a:t>SENTRY-CD19 study (phase I/II)</a:t>
            </a:r>
          </a:p>
          <a:p>
            <a:pPr lvl="3"/>
            <a:r>
              <a:rPr lang="en-US" sz="1800" dirty="0"/>
              <a:t>First-in-human, open-label, dose-escalation study which includes R/R B-cell ALL</a:t>
            </a:r>
            <a:r>
              <a:rPr lang="en-US" sz="1800" baseline="30000" dirty="0"/>
              <a:t>2</a:t>
            </a:r>
          </a:p>
          <a:p>
            <a:pPr lvl="3"/>
            <a:r>
              <a:rPr lang="en-US" sz="1800" dirty="0"/>
              <a:t>Part 1: adults ≥18 yr; PK dose-finding cohort; aims for target steady-state GP101 at 8 wk without DLTs</a:t>
            </a:r>
            <a:r>
              <a:rPr lang="en-US" sz="1800" baseline="30000" dirty="0"/>
              <a:t>2</a:t>
            </a:r>
          </a:p>
          <a:p>
            <a:pPr lvl="3"/>
            <a:r>
              <a:rPr lang="en-US" sz="1800" dirty="0"/>
              <a:t>Part 2: post-DSMB expansion to subjects ≥13 yr with high disease burden to assess safety and PK at the RP2D</a:t>
            </a:r>
            <a:r>
              <a:rPr lang="en-US" sz="1800" baseline="30000" dirty="0"/>
              <a:t>2</a:t>
            </a:r>
          </a:p>
          <a:p>
            <a:pPr lvl="3"/>
            <a:endParaRPr lang="en-US" sz="2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48FFA9-013E-C151-D3BE-92E37092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anchor="ctr">
            <a:normAutofit/>
          </a:bodyPr>
          <a:lstStyle/>
          <a:p>
            <a:r>
              <a:rPr lang="en-US" dirty="0"/>
              <a:t>VNX-101 (NCT06533579)</a:t>
            </a:r>
            <a:r>
              <a:rPr lang="en-US" baseline="30000" dirty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D5942-A72B-1263-0D09-BEE7F91891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1. NCT06533579. 2. NCI. SENTRY-CD19 summary.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C88AF12A-4F17-F78D-4492-CB74E9B48DAD}"/>
              </a:ext>
            </a:extLst>
          </p:cNvPr>
          <p:cNvGrpSpPr/>
          <p:nvPr/>
        </p:nvGrpSpPr>
        <p:grpSpPr>
          <a:xfrm>
            <a:off x="7396651" y="308063"/>
            <a:ext cx="4166151" cy="5789058"/>
            <a:chOff x="7396651" y="308063"/>
            <a:chExt cx="4166151" cy="578905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6EC7F6-8835-A383-82EA-6FED074E1812}"/>
                </a:ext>
              </a:extLst>
            </p:cNvPr>
            <p:cNvSpPr txBox="1"/>
            <p:nvPr/>
          </p:nvSpPr>
          <p:spPr>
            <a:xfrm>
              <a:off x="7505399" y="308063"/>
              <a:ext cx="3994657" cy="35992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Selection of Lead Construct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D32F9D-ADEA-9C8E-3479-07A9472FC199}"/>
                </a:ext>
              </a:extLst>
            </p:cNvPr>
            <p:cNvSpPr txBox="1"/>
            <p:nvPr/>
          </p:nvSpPr>
          <p:spPr>
            <a:xfrm>
              <a:off x="8238179" y="4114170"/>
              <a:ext cx="1092657" cy="35992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 pitchFamily="2" charset="77"/>
                  <a:ea typeface="+mn-ea"/>
                  <a:cs typeface="Poppins" pitchFamily="2" charset="77"/>
                </a:rPr>
                <a:t>VNX-101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7356BFA-5217-72A1-2EB1-38967B8F9550}"/>
                </a:ext>
              </a:extLst>
            </p:cNvPr>
            <p:cNvSpPr txBox="1"/>
            <p:nvPr/>
          </p:nvSpPr>
          <p:spPr>
            <a:xfrm>
              <a:off x="7396651" y="3489477"/>
              <a:ext cx="2036323" cy="35992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⍺CD19⍺CD3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Bispecific Ab</a:t>
              </a:r>
            </a:p>
          </p:txBody>
        </p:sp>
        <p:pic>
          <p:nvPicPr>
            <p:cNvPr id="10" name="Graphic 9" descr="Rat with solid fill">
              <a:extLst>
                <a:ext uri="{FF2B5EF4-FFF2-40B4-BE49-F238E27FC236}">
                  <a16:creationId xmlns:a16="http://schemas.microsoft.com/office/drawing/2014/main" id="{5B2DD4F5-9FF8-79FA-5B42-6453BAFCA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51613" y="3178053"/>
              <a:ext cx="914400" cy="914400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D4AF394-C01E-1645-C3BD-52520A29B6BD}"/>
                </a:ext>
              </a:extLst>
            </p:cNvPr>
            <p:cNvCxnSpPr/>
            <p:nvPr/>
          </p:nvCxnSpPr>
          <p:spPr>
            <a:xfrm>
              <a:off x="9553460" y="3599382"/>
              <a:ext cx="0" cy="50003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AD97270-B49C-5483-7CC5-1FCC2B2914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00325" y="3061971"/>
              <a:ext cx="992472" cy="45243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AE49E29-D7FB-C5FF-B87D-099067E2F06A}"/>
                </a:ext>
              </a:extLst>
            </p:cNvPr>
            <p:cNvCxnSpPr>
              <a:cxnSpLocks/>
            </p:cNvCxnSpPr>
            <p:nvPr/>
          </p:nvCxnSpPr>
          <p:spPr>
            <a:xfrm>
              <a:off x="9823798" y="1682377"/>
              <a:ext cx="485015" cy="5302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E28B670-F8D8-6AB9-0459-AC1E350D58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63554" y="1731094"/>
              <a:ext cx="289981" cy="33590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C6EBFE7-B4A0-89FC-37A8-79376B6849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71555" y="2464341"/>
              <a:ext cx="148129" cy="26783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3E859B6-53C7-BE63-4E68-5CB0ECD31F4F}"/>
                </a:ext>
              </a:extLst>
            </p:cNvPr>
            <p:cNvGrpSpPr/>
            <p:nvPr/>
          </p:nvGrpSpPr>
          <p:grpSpPr>
            <a:xfrm>
              <a:off x="8969985" y="4028416"/>
              <a:ext cx="1793966" cy="1785257"/>
              <a:chOff x="9300754" y="4093029"/>
              <a:chExt cx="1793966" cy="1785257"/>
            </a:xfrm>
            <a:solidFill>
              <a:schemeClr val="bg1">
                <a:lumMod val="95000"/>
              </a:schemeClr>
            </a:solidFill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EF6B649D-6E6A-70E4-3CE3-CD53511A3B89}"/>
                  </a:ext>
                </a:extLst>
              </p:cNvPr>
              <p:cNvSpPr/>
              <p:nvPr/>
            </p:nvSpPr>
            <p:spPr>
              <a:xfrm>
                <a:off x="9300754" y="4093029"/>
                <a:ext cx="1793966" cy="1785257"/>
              </a:xfrm>
              <a:custGeom>
                <a:avLst/>
                <a:gdLst>
                  <a:gd name="csX0" fmla="*/ 905692 w 1793966"/>
                  <a:gd name="csY0" fmla="*/ 0 h 1785257"/>
                  <a:gd name="csX1" fmla="*/ 0 w 1793966"/>
                  <a:gd name="csY1" fmla="*/ 470262 h 1785257"/>
                  <a:gd name="csX2" fmla="*/ 26126 w 1793966"/>
                  <a:gd name="csY2" fmla="*/ 1306285 h 1785257"/>
                  <a:gd name="csX3" fmla="*/ 905692 w 1793966"/>
                  <a:gd name="csY3" fmla="*/ 1785257 h 1785257"/>
                  <a:gd name="csX4" fmla="*/ 1785257 w 1793966"/>
                  <a:gd name="csY4" fmla="*/ 1314994 h 1785257"/>
                  <a:gd name="csX5" fmla="*/ 1793966 w 1793966"/>
                  <a:gd name="csY5" fmla="*/ 444137 h 1785257"/>
                  <a:gd name="csX6" fmla="*/ 905692 w 1793966"/>
                  <a:gd name="csY6" fmla="*/ 0 h 17852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93966" h="1785257">
                    <a:moveTo>
                      <a:pt x="905692" y="0"/>
                    </a:moveTo>
                    <a:lnTo>
                      <a:pt x="0" y="470262"/>
                    </a:lnTo>
                    <a:lnTo>
                      <a:pt x="26126" y="1306285"/>
                    </a:lnTo>
                    <a:lnTo>
                      <a:pt x="905692" y="1785257"/>
                    </a:lnTo>
                    <a:lnTo>
                      <a:pt x="1785257" y="1314994"/>
                    </a:lnTo>
                    <a:lnTo>
                      <a:pt x="1793966" y="444137"/>
                    </a:lnTo>
                    <a:lnTo>
                      <a:pt x="905692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58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3867962F-28C4-662D-C26A-E40D7F2B666C}"/>
                  </a:ext>
                </a:extLst>
              </p:cNvPr>
              <p:cNvSpPr/>
              <p:nvPr/>
            </p:nvSpPr>
            <p:spPr>
              <a:xfrm>
                <a:off x="9336406" y="4104097"/>
                <a:ext cx="868408" cy="1292719"/>
              </a:xfrm>
              <a:custGeom>
                <a:avLst/>
                <a:gdLst>
                  <a:gd name="csX0" fmla="*/ 879566 w 879566"/>
                  <a:gd name="csY0" fmla="*/ 0 h 1262743"/>
                  <a:gd name="csX1" fmla="*/ 330926 w 879566"/>
                  <a:gd name="csY1" fmla="*/ 600891 h 1262743"/>
                  <a:gd name="csX2" fmla="*/ 0 w 879566"/>
                  <a:gd name="csY2" fmla="*/ 1262743 h 1262743"/>
                  <a:gd name="csX3" fmla="*/ 0 w 879566"/>
                  <a:gd name="csY3" fmla="*/ 1262743 h 1262743"/>
                  <a:gd name="csX0" fmla="*/ 879566 w 879566"/>
                  <a:gd name="csY0" fmla="*/ 0 h 1304710"/>
                  <a:gd name="csX1" fmla="*/ 330926 w 879566"/>
                  <a:gd name="csY1" fmla="*/ 600891 h 1304710"/>
                  <a:gd name="csX2" fmla="*/ 0 w 879566"/>
                  <a:gd name="csY2" fmla="*/ 1262743 h 1304710"/>
                  <a:gd name="csX3" fmla="*/ 6227 w 879566"/>
                  <a:gd name="csY3" fmla="*/ 1304710 h 1304710"/>
                  <a:gd name="csX0" fmla="*/ 879566 w 879566"/>
                  <a:gd name="csY0" fmla="*/ 0 h 1304710"/>
                  <a:gd name="csX1" fmla="*/ 337153 w 879566"/>
                  <a:gd name="csY1" fmla="*/ 610576 h 1304710"/>
                  <a:gd name="csX2" fmla="*/ 0 w 879566"/>
                  <a:gd name="csY2" fmla="*/ 1262743 h 1304710"/>
                  <a:gd name="csX3" fmla="*/ 6227 w 879566"/>
                  <a:gd name="csY3" fmla="*/ 1304710 h 1304710"/>
                  <a:gd name="csX0" fmla="*/ 885793 w 885793"/>
                  <a:gd name="csY0" fmla="*/ 0 h 1314395"/>
                  <a:gd name="csX1" fmla="*/ 343380 w 885793"/>
                  <a:gd name="csY1" fmla="*/ 610576 h 1314395"/>
                  <a:gd name="csX2" fmla="*/ 6227 w 885793"/>
                  <a:gd name="csY2" fmla="*/ 1262743 h 1314395"/>
                  <a:gd name="csX3" fmla="*/ 0 w 885793"/>
                  <a:gd name="csY3" fmla="*/ 1314395 h 1314395"/>
                  <a:gd name="csX0" fmla="*/ 879566 w 879566"/>
                  <a:gd name="csY0" fmla="*/ 0 h 1262743"/>
                  <a:gd name="csX1" fmla="*/ 337153 w 879566"/>
                  <a:gd name="csY1" fmla="*/ 610576 h 1262743"/>
                  <a:gd name="csX2" fmla="*/ 0 w 879566"/>
                  <a:gd name="csY2" fmla="*/ 1262743 h 1262743"/>
                  <a:gd name="csX0" fmla="*/ 870226 w 870226"/>
                  <a:gd name="csY0" fmla="*/ 0 h 1307938"/>
                  <a:gd name="csX1" fmla="*/ 327813 w 870226"/>
                  <a:gd name="csY1" fmla="*/ 610576 h 1307938"/>
                  <a:gd name="csX2" fmla="*/ 0 w 870226"/>
                  <a:gd name="csY2" fmla="*/ 1307938 h 1307938"/>
                  <a:gd name="csX0" fmla="*/ 851546 w 851546"/>
                  <a:gd name="csY0" fmla="*/ 0 h 1314394"/>
                  <a:gd name="csX1" fmla="*/ 327813 w 851546"/>
                  <a:gd name="csY1" fmla="*/ 617032 h 1314394"/>
                  <a:gd name="csX2" fmla="*/ 0 w 851546"/>
                  <a:gd name="csY2" fmla="*/ 1314394 h 1314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851546" h="1314394">
                    <a:moveTo>
                      <a:pt x="851546" y="0"/>
                    </a:moveTo>
                    <a:lnTo>
                      <a:pt x="327813" y="617032"/>
                    </a:lnTo>
                    <a:lnTo>
                      <a:pt x="0" y="1314394"/>
                    </a:lnTo>
                  </a:path>
                </a:pathLst>
              </a:custGeom>
              <a:grpFill/>
              <a:ln w="158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95EFFF86-7D56-BE5D-7BFC-F5A78CA67A20}"/>
                  </a:ext>
                </a:extLst>
              </p:cNvPr>
              <p:cNvSpPr/>
              <p:nvPr/>
            </p:nvSpPr>
            <p:spPr>
              <a:xfrm>
                <a:off x="9335589" y="4096113"/>
                <a:ext cx="1741714" cy="1381578"/>
              </a:xfrm>
              <a:custGeom>
                <a:avLst/>
                <a:gdLst>
                  <a:gd name="csX0" fmla="*/ 879565 w 1741714"/>
                  <a:gd name="csY0" fmla="*/ 0 h 1349828"/>
                  <a:gd name="csX1" fmla="*/ 1402080 w 1741714"/>
                  <a:gd name="csY1" fmla="*/ 574766 h 1349828"/>
                  <a:gd name="csX2" fmla="*/ 1741714 w 1741714"/>
                  <a:gd name="csY2" fmla="*/ 1271451 h 1349828"/>
                  <a:gd name="csX3" fmla="*/ 870857 w 1741714"/>
                  <a:gd name="csY3" fmla="*/ 1349828 h 1349828"/>
                  <a:gd name="csX4" fmla="*/ 0 w 1741714"/>
                  <a:gd name="csY4" fmla="*/ 1280160 h 1349828"/>
                  <a:gd name="csX0" fmla="*/ 873215 w 1741714"/>
                  <a:gd name="csY0" fmla="*/ 0 h 1381578"/>
                  <a:gd name="csX1" fmla="*/ 1402080 w 1741714"/>
                  <a:gd name="csY1" fmla="*/ 606516 h 1381578"/>
                  <a:gd name="csX2" fmla="*/ 1741714 w 1741714"/>
                  <a:gd name="csY2" fmla="*/ 1303201 h 1381578"/>
                  <a:gd name="csX3" fmla="*/ 870857 w 1741714"/>
                  <a:gd name="csY3" fmla="*/ 1381578 h 1381578"/>
                  <a:gd name="csX4" fmla="*/ 0 w 1741714"/>
                  <a:gd name="csY4" fmla="*/ 1311910 h 13815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741714" h="1381578">
                    <a:moveTo>
                      <a:pt x="873215" y="0"/>
                    </a:moveTo>
                    <a:lnTo>
                      <a:pt x="1402080" y="606516"/>
                    </a:lnTo>
                    <a:lnTo>
                      <a:pt x="1741714" y="1303201"/>
                    </a:lnTo>
                    <a:lnTo>
                      <a:pt x="870857" y="1381578"/>
                    </a:lnTo>
                    <a:lnTo>
                      <a:pt x="0" y="1311910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58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ABA501A8-1C46-4535-D1CD-173D6CBB85B9}"/>
                  </a:ext>
                </a:extLst>
              </p:cNvPr>
              <p:cNvSpPr/>
              <p:nvPr/>
            </p:nvSpPr>
            <p:spPr>
              <a:xfrm>
                <a:off x="9318171" y="4538707"/>
                <a:ext cx="1774190" cy="172629"/>
              </a:xfrm>
              <a:custGeom>
                <a:avLst/>
                <a:gdLst>
                  <a:gd name="csX0" fmla="*/ 0 w 1767840"/>
                  <a:gd name="csY0" fmla="*/ 17417 h 156754"/>
                  <a:gd name="csX1" fmla="*/ 348343 w 1767840"/>
                  <a:gd name="csY1" fmla="*/ 156754 h 156754"/>
                  <a:gd name="csX2" fmla="*/ 1419498 w 1767840"/>
                  <a:gd name="csY2" fmla="*/ 156754 h 156754"/>
                  <a:gd name="csX3" fmla="*/ 1767840 w 1767840"/>
                  <a:gd name="csY3" fmla="*/ 0 h 156754"/>
                  <a:gd name="csX0" fmla="*/ 0 w 1774190"/>
                  <a:gd name="csY0" fmla="*/ 33292 h 172629"/>
                  <a:gd name="csX1" fmla="*/ 348343 w 1774190"/>
                  <a:gd name="csY1" fmla="*/ 172629 h 172629"/>
                  <a:gd name="csX2" fmla="*/ 1419498 w 1774190"/>
                  <a:gd name="csY2" fmla="*/ 172629 h 172629"/>
                  <a:gd name="csX3" fmla="*/ 1774190 w 1774190"/>
                  <a:gd name="csY3" fmla="*/ 0 h 1726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774190" h="172629">
                    <a:moveTo>
                      <a:pt x="0" y="33292"/>
                    </a:moveTo>
                    <a:lnTo>
                      <a:pt x="348343" y="172629"/>
                    </a:lnTo>
                    <a:lnTo>
                      <a:pt x="1419498" y="172629"/>
                    </a:lnTo>
                    <a:cubicBezTo>
                      <a:pt x="1535612" y="120378"/>
                      <a:pt x="1658076" y="52251"/>
                      <a:pt x="1774190" y="0"/>
                    </a:cubicBezTo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14B300A7-264A-809D-EB43-EBFFB8B529A8}"/>
                  </a:ext>
                </a:extLst>
              </p:cNvPr>
              <p:cNvSpPr/>
              <p:nvPr/>
            </p:nvSpPr>
            <p:spPr>
              <a:xfrm>
                <a:off x="10207262" y="4711337"/>
                <a:ext cx="528865" cy="1166949"/>
              </a:xfrm>
              <a:custGeom>
                <a:avLst/>
                <a:gdLst>
                  <a:gd name="csX0" fmla="*/ 0 w 522514"/>
                  <a:gd name="csY0" fmla="*/ 1149532 h 1149532"/>
                  <a:gd name="csX1" fmla="*/ 17417 w 522514"/>
                  <a:gd name="csY1" fmla="*/ 722812 h 1149532"/>
                  <a:gd name="csX2" fmla="*/ 522514 w 522514"/>
                  <a:gd name="csY2" fmla="*/ 0 h 1149532"/>
                  <a:gd name="csX0" fmla="*/ 0 w 538389"/>
                  <a:gd name="csY0" fmla="*/ 1149532 h 1149532"/>
                  <a:gd name="csX1" fmla="*/ 17417 w 538389"/>
                  <a:gd name="csY1" fmla="*/ 722812 h 1149532"/>
                  <a:gd name="csX2" fmla="*/ 538389 w 538389"/>
                  <a:gd name="csY2" fmla="*/ 0 h 1149532"/>
                  <a:gd name="csX0" fmla="*/ 0 w 538389"/>
                  <a:gd name="csY0" fmla="*/ 1149532 h 1149532"/>
                  <a:gd name="csX1" fmla="*/ 14242 w 538389"/>
                  <a:gd name="csY1" fmla="*/ 750961 h 1149532"/>
                  <a:gd name="csX2" fmla="*/ 538389 w 538389"/>
                  <a:gd name="csY2" fmla="*/ 0 h 1149532"/>
                  <a:gd name="csX0" fmla="*/ 0 w 528864"/>
                  <a:gd name="csY0" fmla="*/ 1149532 h 1149532"/>
                  <a:gd name="csX1" fmla="*/ 4717 w 528864"/>
                  <a:gd name="csY1" fmla="*/ 750961 h 1149532"/>
                  <a:gd name="csX2" fmla="*/ 528864 w 528864"/>
                  <a:gd name="csY2" fmla="*/ 0 h 11495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528864" h="1149532">
                    <a:moveTo>
                      <a:pt x="0" y="1149532"/>
                    </a:moveTo>
                    <a:cubicBezTo>
                      <a:pt x="1572" y="1016675"/>
                      <a:pt x="3145" y="883818"/>
                      <a:pt x="4717" y="750961"/>
                    </a:cubicBezTo>
                    <a:lnTo>
                      <a:pt x="528864" y="0"/>
                    </a:lnTo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9BE625B8-6EF2-0843-6A68-4745194BA705}"/>
                  </a:ext>
                </a:extLst>
              </p:cNvPr>
              <p:cNvSpPr/>
              <p:nvPr/>
            </p:nvSpPr>
            <p:spPr>
              <a:xfrm>
                <a:off x="9674406" y="4710521"/>
                <a:ext cx="532040" cy="758462"/>
              </a:xfrm>
              <a:custGeom>
                <a:avLst/>
                <a:gdLst>
                  <a:gd name="csX0" fmla="*/ 522515 w 522515"/>
                  <a:gd name="csY0" fmla="*/ 748937 h 748937"/>
                  <a:gd name="csX1" fmla="*/ 0 w 522515"/>
                  <a:gd name="csY1" fmla="*/ 0 h 748937"/>
                  <a:gd name="csX0" fmla="*/ 532040 w 532040"/>
                  <a:gd name="csY0" fmla="*/ 758462 h 758462"/>
                  <a:gd name="csX1" fmla="*/ 0 w 532040"/>
                  <a:gd name="csY1" fmla="*/ 0 h 7584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532040" h="758462">
                    <a:moveTo>
                      <a:pt x="532040" y="758462"/>
                    </a:moveTo>
                    <a:lnTo>
                      <a:pt x="0" y="0"/>
                    </a:lnTo>
                  </a:path>
                </a:pathLst>
              </a:custGeom>
              <a:grpFill/>
              <a:ln w="158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7496815-902B-BB53-FB0F-D26E40014CDE}"/>
                </a:ext>
              </a:extLst>
            </p:cNvPr>
            <p:cNvGrpSpPr/>
            <p:nvPr/>
          </p:nvGrpSpPr>
          <p:grpSpPr>
            <a:xfrm>
              <a:off x="10011410" y="2269223"/>
              <a:ext cx="663939" cy="660716"/>
              <a:chOff x="9300754" y="4093029"/>
              <a:chExt cx="1793966" cy="1785257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B2296B5C-5666-51D3-109E-6A2FB90972B3}"/>
                  </a:ext>
                </a:extLst>
              </p:cNvPr>
              <p:cNvSpPr/>
              <p:nvPr/>
            </p:nvSpPr>
            <p:spPr>
              <a:xfrm>
                <a:off x="9300754" y="4093029"/>
                <a:ext cx="1793966" cy="1785257"/>
              </a:xfrm>
              <a:custGeom>
                <a:avLst/>
                <a:gdLst>
                  <a:gd name="csX0" fmla="*/ 905692 w 1793966"/>
                  <a:gd name="csY0" fmla="*/ 0 h 1785257"/>
                  <a:gd name="csX1" fmla="*/ 0 w 1793966"/>
                  <a:gd name="csY1" fmla="*/ 470262 h 1785257"/>
                  <a:gd name="csX2" fmla="*/ 26126 w 1793966"/>
                  <a:gd name="csY2" fmla="*/ 1306285 h 1785257"/>
                  <a:gd name="csX3" fmla="*/ 905692 w 1793966"/>
                  <a:gd name="csY3" fmla="*/ 1785257 h 1785257"/>
                  <a:gd name="csX4" fmla="*/ 1785257 w 1793966"/>
                  <a:gd name="csY4" fmla="*/ 1314994 h 1785257"/>
                  <a:gd name="csX5" fmla="*/ 1793966 w 1793966"/>
                  <a:gd name="csY5" fmla="*/ 444137 h 1785257"/>
                  <a:gd name="csX6" fmla="*/ 905692 w 1793966"/>
                  <a:gd name="csY6" fmla="*/ 0 h 17852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93966" h="1785257">
                    <a:moveTo>
                      <a:pt x="905692" y="0"/>
                    </a:moveTo>
                    <a:lnTo>
                      <a:pt x="0" y="470262"/>
                    </a:lnTo>
                    <a:lnTo>
                      <a:pt x="26126" y="1306285"/>
                    </a:lnTo>
                    <a:lnTo>
                      <a:pt x="905692" y="1785257"/>
                    </a:lnTo>
                    <a:lnTo>
                      <a:pt x="1785257" y="1314994"/>
                    </a:lnTo>
                    <a:lnTo>
                      <a:pt x="1793966" y="444137"/>
                    </a:lnTo>
                    <a:lnTo>
                      <a:pt x="905692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7A59A9A8-1C51-AEE4-D714-8C99B0F6A507}"/>
                  </a:ext>
                </a:extLst>
              </p:cNvPr>
              <p:cNvSpPr/>
              <p:nvPr/>
            </p:nvSpPr>
            <p:spPr>
              <a:xfrm>
                <a:off x="9336406" y="4104097"/>
                <a:ext cx="868408" cy="1292719"/>
              </a:xfrm>
              <a:custGeom>
                <a:avLst/>
                <a:gdLst>
                  <a:gd name="csX0" fmla="*/ 879566 w 879566"/>
                  <a:gd name="csY0" fmla="*/ 0 h 1262743"/>
                  <a:gd name="csX1" fmla="*/ 330926 w 879566"/>
                  <a:gd name="csY1" fmla="*/ 600891 h 1262743"/>
                  <a:gd name="csX2" fmla="*/ 0 w 879566"/>
                  <a:gd name="csY2" fmla="*/ 1262743 h 1262743"/>
                  <a:gd name="csX3" fmla="*/ 0 w 879566"/>
                  <a:gd name="csY3" fmla="*/ 1262743 h 1262743"/>
                  <a:gd name="csX0" fmla="*/ 879566 w 879566"/>
                  <a:gd name="csY0" fmla="*/ 0 h 1304710"/>
                  <a:gd name="csX1" fmla="*/ 330926 w 879566"/>
                  <a:gd name="csY1" fmla="*/ 600891 h 1304710"/>
                  <a:gd name="csX2" fmla="*/ 0 w 879566"/>
                  <a:gd name="csY2" fmla="*/ 1262743 h 1304710"/>
                  <a:gd name="csX3" fmla="*/ 6227 w 879566"/>
                  <a:gd name="csY3" fmla="*/ 1304710 h 1304710"/>
                  <a:gd name="csX0" fmla="*/ 879566 w 879566"/>
                  <a:gd name="csY0" fmla="*/ 0 h 1304710"/>
                  <a:gd name="csX1" fmla="*/ 337153 w 879566"/>
                  <a:gd name="csY1" fmla="*/ 610576 h 1304710"/>
                  <a:gd name="csX2" fmla="*/ 0 w 879566"/>
                  <a:gd name="csY2" fmla="*/ 1262743 h 1304710"/>
                  <a:gd name="csX3" fmla="*/ 6227 w 879566"/>
                  <a:gd name="csY3" fmla="*/ 1304710 h 1304710"/>
                  <a:gd name="csX0" fmla="*/ 885793 w 885793"/>
                  <a:gd name="csY0" fmla="*/ 0 h 1314395"/>
                  <a:gd name="csX1" fmla="*/ 343380 w 885793"/>
                  <a:gd name="csY1" fmla="*/ 610576 h 1314395"/>
                  <a:gd name="csX2" fmla="*/ 6227 w 885793"/>
                  <a:gd name="csY2" fmla="*/ 1262743 h 1314395"/>
                  <a:gd name="csX3" fmla="*/ 0 w 885793"/>
                  <a:gd name="csY3" fmla="*/ 1314395 h 1314395"/>
                  <a:gd name="csX0" fmla="*/ 879566 w 879566"/>
                  <a:gd name="csY0" fmla="*/ 0 h 1262743"/>
                  <a:gd name="csX1" fmla="*/ 337153 w 879566"/>
                  <a:gd name="csY1" fmla="*/ 610576 h 1262743"/>
                  <a:gd name="csX2" fmla="*/ 0 w 879566"/>
                  <a:gd name="csY2" fmla="*/ 1262743 h 1262743"/>
                  <a:gd name="csX0" fmla="*/ 870226 w 870226"/>
                  <a:gd name="csY0" fmla="*/ 0 h 1307938"/>
                  <a:gd name="csX1" fmla="*/ 327813 w 870226"/>
                  <a:gd name="csY1" fmla="*/ 610576 h 1307938"/>
                  <a:gd name="csX2" fmla="*/ 0 w 870226"/>
                  <a:gd name="csY2" fmla="*/ 1307938 h 1307938"/>
                  <a:gd name="csX0" fmla="*/ 851546 w 851546"/>
                  <a:gd name="csY0" fmla="*/ 0 h 1314394"/>
                  <a:gd name="csX1" fmla="*/ 327813 w 851546"/>
                  <a:gd name="csY1" fmla="*/ 617032 h 1314394"/>
                  <a:gd name="csX2" fmla="*/ 0 w 851546"/>
                  <a:gd name="csY2" fmla="*/ 1314394 h 1314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851546" h="1314394">
                    <a:moveTo>
                      <a:pt x="851546" y="0"/>
                    </a:moveTo>
                    <a:lnTo>
                      <a:pt x="327813" y="617032"/>
                    </a:lnTo>
                    <a:lnTo>
                      <a:pt x="0" y="1314394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082EC9CC-C261-B6C9-AD59-C31E55EF5542}"/>
                  </a:ext>
                </a:extLst>
              </p:cNvPr>
              <p:cNvSpPr/>
              <p:nvPr/>
            </p:nvSpPr>
            <p:spPr>
              <a:xfrm>
                <a:off x="9335589" y="4096113"/>
                <a:ext cx="1741714" cy="1381578"/>
              </a:xfrm>
              <a:custGeom>
                <a:avLst/>
                <a:gdLst>
                  <a:gd name="csX0" fmla="*/ 879565 w 1741714"/>
                  <a:gd name="csY0" fmla="*/ 0 h 1349828"/>
                  <a:gd name="csX1" fmla="*/ 1402080 w 1741714"/>
                  <a:gd name="csY1" fmla="*/ 574766 h 1349828"/>
                  <a:gd name="csX2" fmla="*/ 1741714 w 1741714"/>
                  <a:gd name="csY2" fmla="*/ 1271451 h 1349828"/>
                  <a:gd name="csX3" fmla="*/ 870857 w 1741714"/>
                  <a:gd name="csY3" fmla="*/ 1349828 h 1349828"/>
                  <a:gd name="csX4" fmla="*/ 0 w 1741714"/>
                  <a:gd name="csY4" fmla="*/ 1280160 h 1349828"/>
                  <a:gd name="csX0" fmla="*/ 873215 w 1741714"/>
                  <a:gd name="csY0" fmla="*/ 0 h 1381578"/>
                  <a:gd name="csX1" fmla="*/ 1402080 w 1741714"/>
                  <a:gd name="csY1" fmla="*/ 606516 h 1381578"/>
                  <a:gd name="csX2" fmla="*/ 1741714 w 1741714"/>
                  <a:gd name="csY2" fmla="*/ 1303201 h 1381578"/>
                  <a:gd name="csX3" fmla="*/ 870857 w 1741714"/>
                  <a:gd name="csY3" fmla="*/ 1381578 h 1381578"/>
                  <a:gd name="csX4" fmla="*/ 0 w 1741714"/>
                  <a:gd name="csY4" fmla="*/ 1311910 h 13815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741714" h="1381578">
                    <a:moveTo>
                      <a:pt x="873215" y="0"/>
                    </a:moveTo>
                    <a:lnTo>
                      <a:pt x="1402080" y="606516"/>
                    </a:lnTo>
                    <a:lnTo>
                      <a:pt x="1741714" y="1303201"/>
                    </a:lnTo>
                    <a:lnTo>
                      <a:pt x="870857" y="1381578"/>
                    </a:lnTo>
                    <a:lnTo>
                      <a:pt x="0" y="1311910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D1978494-B37D-5847-42CB-47FB6FF2677B}"/>
                  </a:ext>
                </a:extLst>
              </p:cNvPr>
              <p:cNvSpPr/>
              <p:nvPr/>
            </p:nvSpPr>
            <p:spPr>
              <a:xfrm>
                <a:off x="9318171" y="4538707"/>
                <a:ext cx="1774190" cy="172629"/>
              </a:xfrm>
              <a:custGeom>
                <a:avLst/>
                <a:gdLst>
                  <a:gd name="csX0" fmla="*/ 0 w 1767840"/>
                  <a:gd name="csY0" fmla="*/ 17417 h 156754"/>
                  <a:gd name="csX1" fmla="*/ 348343 w 1767840"/>
                  <a:gd name="csY1" fmla="*/ 156754 h 156754"/>
                  <a:gd name="csX2" fmla="*/ 1419498 w 1767840"/>
                  <a:gd name="csY2" fmla="*/ 156754 h 156754"/>
                  <a:gd name="csX3" fmla="*/ 1767840 w 1767840"/>
                  <a:gd name="csY3" fmla="*/ 0 h 156754"/>
                  <a:gd name="csX0" fmla="*/ 0 w 1774190"/>
                  <a:gd name="csY0" fmla="*/ 33292 h 172629"/>
                  <a:gd name="csX1" fmla="*/ 348343 w 1774190"/>
                  <a:gd name="csY1" fmla="*/ 172629 h 172629"/>
                  <a:gd name="csX2" fmla="*/ 1419498 w 1774190"/>
                  <a:gd name="csY2" fmla="*/ 172629 h 172629"/>
                  <a:gd name="csX3" fmla="*/ 1774190 w 1774190"/>
                  <a:gd name="csY3" fmla="*/ 0 h 1726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774190" h="172629">
                    <a:moveTo>
                      <a:pt x="0" y="33292"/>
                    </a:moveTo>
                    <a:lnTo>
                      <a:pt x="348343" y="172629"/>
                    </a:lnTo>
                    <a:lnTo>
                      <a:pt x="1419498" y="172629"/>
                    </a:lnTo>
                    <a:cubicBezTo>
                      <a:pt x="1535612" y="120378"/>
                      <a:pt x="1658076" y="52251"/>
                      <a:pt x="1774190" y="0"/>
                    </a:cubicBezTo>
                  </a:path>
                </a:pathLst>
              </a:custGeom>
              <a:noFill/>
              <a:ln w="952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1A94525-E880-855C-5255-56C77DA37B6C}"/>
                  </a:ext>
                </a:extLst>
              </p:cNvPr>
              <p:cNvSpPr/>
              <p:nvPr/>
            </p:nvSpPr>
            <p:spPr>
              <a:xfrm>
                <a:off x="10207262" y="4711337"/>
                <a:ext cx="528865" cy="1166949"/>
              </a:xfrm>
              <a:custGeom>
                <a:avLst/>
                <a:gdLst>
                  <a:gd name="csX0" fmla="*/ 0 w 522514"/>
                  <a:gd name="csY0" fmla="*/ 1149532 h 1149532"/>
                  <a:gd name="csX1" fmla="*/ 17417 w 522514"/>
                  <a:gd name="csY1" fmla="*/ 722812 h 1149532"/>
                  <a:gd name="csX2" fmla="*/ 522514 w 522514"/>
                  <a:gd name="csY2" fmla="*/ 0 h 1149532"/>
                  <a:gd name="csX0" fmla="*/ 0 w 538389"/>
                  <a:gd name="csY0" fmla="*/ 1149532 h 1149532"/>
                  <a:gd name="csX1" fmla="*/ 17417 w 538389"/>
                  <a:gd name="csY1" fmla="*/ 722812 h 1149532"/>
                  <a:gd name="csX2" fmla="*/ 538389 w 538389"/>
                  <a:gd name="csY2" fmla="*/ 0 h 1149532"/>
                  <a:gd name="csX0" fmla="*/ 0 w 538389"/>
                  <a:gd name="csY0" fmla="*/ 1149532 h 1149532"/>
                  <a:gd name="csX1" fmla="*/ 14242 w 538389"/>
                  <a:gd name="csY1" fmla="*/ 750961 h 1149532"/>
                  <a:gd name="csX2" fmla="*/ 538389 w 538389"/>
                  <a:gd name="csY2" fmla="*/ 0 h 1149532"/>
                  <a:gd name="csX0" fmla="*/ 0 w 528864"/>
                  <a:gd name="csY0" fmla="*/ 1149532 h 1149532"/>
                  <a:gd name="csX1" fmla="*/ 4717 w 528864"/>
                  <a:gd name="csY1" fmla="*/ 750961 h 1149532"/>
                  <a:gd name="csX2" fmla="*/ 528864 w 528864"/>
                  <a:gd name="csY2" fmla="*/ 0 h 11495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528864" h="1149532">
                    <a:moveTo>
                      <a:pt x="0" y="1149532"/>
                    </a:moveTo>
                    <a:cubicBezTo>
                      <a:pt x="1572" y="1016675"/>
                      <a:pt x="3145" y="883818"/>
                      <a:pt x="4717" y="750961"/>
                    </a:cubicBezTo>
                    <a:lnTo>
                      <a:pt x="528864" y="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B48FF742-AC73-BD9B-611C-7803344F4042}"/>
                  </a:ext>
                </a:extLst>
              </p:cNvPr>
              <p:cNvSpPr/>
              <p:nvPr/>
            </p:nvSpPr>
            <p:spPr>
              <a:xfrm>
                <a:off x="9674406" y="4710521"/>
                <a:ext cx="532040" cy="758462"/>
              </a:xfrm>
              <a:custGeom>
                <a:avLst/>
                <a:gdLst>
                  <a:gd name="csX0" fmla="*/ 522515 w 522515"/>
                  <a:gd name="csY0" fmla="*/ 748937 h 748937"/>
                  <a:gd name="csX1" fmla="*/ 0 w 522515"/>
                  <a:gd name="csY1" fmla="*/ 0 h 748937"/>
                  <a:gd name="csX0" fmla="*/ 532040 w 532040"/>
                  <a:gd name="csY0" fmla="*/ 758462 h 758462"/>
                  <a:gd name="csX1" fmla="*/ 0 w 532040"/>
                  <a:gd name="csY1" fmla="*/ 0 h 7584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532040" h="758462">
                    <a:moveTo>
                      <a:pt x="532040" y="758462"/>
                    </a:move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DC070ED-C525-707E-173B-3820C0799C68}"/>
                </a:ext>
              </a:extLst>
            </p:cNvPr>
            <p:cNvGrpSpPr/>
            <p:nvPr/>
          </p:nvGrpSpPr>
          <p:grpSpPr>
            <a:xfrm>
              <a:off x="8262411" y="2793002"/>
              <a:ext cx="257273" cy="608565"/>
              <a:chOff x="9783193" y="2833892"/>
              <a:chExt cx="613673" cy="1451608"/>
            </a:xfrm>
          </p:grpSpPr>
          <p:sp>
            <p:nvSpPr>
              <p:cNvPr id="38" name="Freeform: Shape 65">
                <a:extLst>
                  <a:ext uri="{FF2B5EF4-FFF2-40B4-BE49-F238E27FC236}">
                    <a16:creationId xmlns:a16="http://schemas.microsoft.com/office/drawing/2014/main" id="{9F5AA43A-6EE8-0068-48FF-CB1A047360EA}"/>
                  </a:ext>
                </a:extLst>
              </p:cNvPr>
              <p:cNvSpPr/>
              <p:nvPr/>
            </p:nvSpPr>
            <p:spPr bwMode="auto">
              <a:xfrm>
                <a:off x="9793874" y="2922791"/>
                <a:ext cx="228600" cy="497757"/>
              </a:xfrm>
              <a:custGeom>
                <a:avLst/>
                <a:gdLst>
                  <a:gd name="connsiteX0" fmla="*/ 158534 w 228600"/>
                  <a:gd name="connsiteY0" fmla="*/ 0 h 497757"/>
                  <a:gd name="connsiteX1" fmla="*/ 177712 w 228600"/>
                  <a:gd name="connsiteY1" fmla="*/ 0 h 497757"/>
                  <a:gd name="connsiteX2" fmla="*/ 175374 w 228600"/>
                  <a:gd name="connsiteY2" fmla="*/ 11581 h 497757"/>
                  <a:gd name="connsiteX3" fmla="*/ 227731 w 228600"/>
                  <a:gd name="connsiteY3" fmla="*/ 90569 h 497757"/>
                  <a:gd name="connsiteX4" fmla="*/ 228600 w 228600"/>
                  <a:gd name="connsiteY4" fmla="*/ 90745 h 497757"/>
                  <a:gd name="connsiteX5" fmla="*/ 228600 w 228600"/>
                  <a:gd name="connsiteY5" fmla="*/ 459656 h 497757"/>
                  <a:gd name="connsiteX6" fmla="*/ 190499 w 228600"/>
                  <a:gd name="connsiteY6" fmla="*/ 497757 h 497757"/>
                  <a:gd name="connsiteX7" fmla="*/ 38101 w 228600"/>
                  <a:gd name="connsiteY7" fmla="*/ 497757 h 497757"/>
                  <a:gd name="connsiteX8" fmla="*/ 0 w 228600"/>
                  <a:gd name="connsiteY8" fmla="*/ 459656 h 497757"/>
                  <a:gd name="connsiteX9" fmla="*/ 0 w 228600"/>
                  <a:gd name="connsiteY9" fmla="*/ 56896 h 497757"/>
                  <a:gd name="connsiteX10" fmla="*/ 16332 w 228600"/>
                  <a:gd name="connsiteY10" fmla="*/ 81121 h 497757"/>
                  <a:gd name="connsiteX11" fmla="*/ 76949 w 228600"/>
                  <a:gd name="connsiteY11" fmla="*/ 106229 h 497757"/>
                  <a:gd name="connsiteX12" fmla="*/ 162674 w 228600"/>
                  <a:gd name="connsiteY12" fmla="*/ 20504 h 497757"/>
                  <a:gd name="connsiteX13" fmla="*/ 158534 w 228600"/>
                  <a:gd name="connsiteY13" fmla="*/ 0 h 49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8600" h="497757">
                    <a:moveTo>
                      <a:pt x="158534" y="0"/>
                    </a:moveTo>
                    <a:lnTo>
                      <a:pt x="177712" y="0"/>
                    </a:lnTo>
                    <a:lnTo>
                      <a:pt x="175374" y="11581"/>
                    </a:lnTo>
                    <a:cubicBezTo>
                      <a:pt x="175374" y="47090"/>
                      <a:pt x="196963" y="77556"/>
                      <a:pt x="227731" y="90569"/>
                    </a:cubicBezTo>
                    <a:lnTo>
                      <a:pt x="228600" y="90745"/>
                    </a:lnTo>
                    <a:lnTo>
                      <a:pt x="228600" y="459656"/>
                    </a:lnTo>
                    <a:cubicBezTo>
                      <a:pt x="228600" y="480699"/>
                      <a:pt x="211542" y="497757"/>
                      <a:pt x="190499" y="497757"/>
                    </a:cubicBezTo>
                    <a:lnTo>
                      <a:pt x="38101" y="497757"/>
                    </a:lnTo>
                    <a:cubicBezTo>
                      <a:pt x="17058" y="497757"/>
                      <a:pt x="0" y="480699"/>
                      <a:pt x="0" y="459656"/>
                    </a:cubicBezTo>
                    <a:lnTo>
                      <a:pt x="0" y="56896"/>
                    </a:lnTo>
                    <a:lnTo>
                      <a:pt x="16332" y="81121"/>
                    </a:lnTo>
                    <a:cubicBezTo>
                      <a:pt x="31845" y="96634"/>
                      <a:pt x="53277" y="106229"/>
                      <a:pt x="76949" y="106229"/>
                    </a:cubicBezTo>
                    <a:cubicBezTo>
                      <a:pt x="124294" y="106229"/>
                      <a:pt x="162674" y="67849"/>
                      <a:pt x="162674" y="20504"/>
                    </a:cubicBezTo>
                    <a:lnTo>
                      <a:pt x="15853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miter lim="800000"/>
                <a:headEnd/>
                <a:tailEnd/>
              </a:ln>
            </p:spPr>
            <p:txBody>
              <a:bodyPr wrap="square" rtlCol="0" anchor="b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endParaRPr>
              </a:p>
            </p:txBody>
          </p:sp>
          <p:sp>
            <p:nvSpPr>
              <p:cNvPr id="39" name="Freeform: Shape 66">
                <a:extLst>
                  <a:ext uri="{FF2B5EF4-FFF2-40B4-BE49-F238E27FC236}">
                    <a16:creationId xmlns:a16="http://schemas.microsoft.com/office/drawing/2014/main" id="{8E0EE478-708D-5DD2-71F9-15230E33B396}"/>
                  </a:ext>
                </a:extLst>
              </p:cNvPr>
              <p:cNvSpPr/>
              <p:nvPr/>
            </p:nvSpPr>
            <p:spPr bwMode="auto">
              <a:xfrm>
                <a:off x="9897493" y="2833892"/>
                <a:ext cx="379730" cy="692150"/>
              </a:xfrm>
              <a:custGeom>
                <a:avLst/>
                <a:gdLst>
                  <a:gd name="connsiteX0" fmla="*/ 368300 w 368300"/>
                  <a:gd name="connsiteY0" fmla="*/ 184150 h 692150"/>
                  <a:gd name="connsiteX1" fmla="*/ 292100 w 368300"/>
                  <a:gd name="connsiteY1" fmla="*/ 0 h 692150"/>
                  <a:gd name="connsiteX2" fmla="*/ 177800 w 368300"/>
                  <a:gd name="connsiteY2" fmla="*/ 114300 h 692150"/>
                  <a:gd name="connsiteX3" fmla="*/ 177800 w 368300"/>
                  <a:gd name="connsiteY3" fmla="*/ 603250 h 692150"/>
                  <a:gd name="connsiteX4" fmla="*/ 95250 w 368300"/>
                  <a:gd name="connsiteY4" fmla="*/ 692150 h 692150"/>
                  <a:gd name="connsiteX5" fmla="*/ 0 w 368300"/>
                  <a:gd name="connsiteY5" fmla="*/ 590550 h 692150"/>
                  <a:gd name="connsiteX0" fmla="*/ 368300 w 368300"/>
                  <a:gd name="connsiteY0" fmla="*/ 184150 h 692150"/>
                  <a:gd name="connsiteX1" fmla="*/ 292100 w 368300"/>
                  <a:gd name="connsiteY1" fmla="*/ 0 h 692150"/>
                  <a:gd name="connsiteX2" fmla="*/ 177800 w 368300"/>
                  <a:gd name="connsiteY2" fmla="*/ 114300 h 692150"/>
                  <a:gd name="connsiteX3" fmla="*/ 177800 w 368300"/>
                  <a:gd name="connsiteY3" fmla="*/ 603250 h 692150"/>
                  <a:gd name="connsiteX4" fmla="*/ 95250 w 368300"/>
                  <a:gd name="connsiteY4" fmla="*/ 692150 h 692150"/>
                  <a:gd name="connsiteX5" fmla="*/ 0 w 368300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90660 h 698660"/>
                  <a:gd name="connsiteX1" fmla="*/ 292696 w 368896"/>
                  <a:gd name="connsiteY1" fmla="*/ 6510 h 698660"/>
                  <a:gd name="connsiteX2" fmla="*/ 178396 w 368896"/>
                  <a:gd name="connsiteY2" fmla="*/ 120810 h 698660"/>
                  <a:gd name="connsiteX3" fmla="*/ 178396 w 368896"/>
                  <a:gd name="connsiteY3" fmla="*/ 609760 h 698660"/>
                  <a:gd name="connsiteX4" fmla="*/ 95846 w 368896"/>
                  <a:gd name="connsiteY4" fmla="*/ 698660 h 698660"/>
                  <a:gd name="connsiteX5" fmla="*/ 596 w 368896"/>
                  <a:gd name="connsiteY5" fmla="*/ 597060 h 698660"/>
                  <a:gd name="connsiteX0" fmla="*/ 368896 w 368896"/>
                  <a:gd name="connsiteY0" fmla="*/ 184637 h 692637"/>
                  <a:gd name="connsiteX1" fmla="*/ 292696 w 368896"/>
                  <a:gd name="connsiteY1" fmla="*/ 487 h 692637"/>
                  <a:gd name="connsiteX2" fmla="*/ 178396 w 368896"/>
                  <a:gd name="connsiteY2" fmla="*/ 114787 h 692637"/>
                  <a:gd name="connsiteX3" fmla="*/ 178396 w 368896"/>
                  <a:gd name="connsiteY3" fmla="*/ 603737 h 692637"/>
                  <a:gd name="connsiteX4" fmla="*/ 95846 w 368896"/>
                  <a:gd name="connsiteY4" fmla="*/ 692637 h 692637"/>
                  <a:gd name="connsiteX5" fmla="*/ 596 w 368896"/>
                  <a:gd name="connsiteY5" fmla="*/ 591037 h 692637"/>
                  <a:gd name="connsiteX0" fmla="*/ 368896 w 368896"/>
                  <a:gd name="connsiteY0" fmla="*/ 185826 h 693826"/>
                  <a:gd name="connsiteX1" fmla="*/ 292696 w 368896"/>
                  <a:gd name="connsiteY1" fmla="*/ 1676 h 693826"/>
                  <a:gd name="connsiteX2" fmla="*/ 178396 w 368896"/>
                  <a:gd name="connsiteY2" fmla="*/ 115976 h 693826"/>
                  <a:gd name="connsiteX3" fmla="*/ 178396 w 368896"/>
                  <a:gd name="connsiteY3" fmla="*/ 604926 h 693826"/>
                  <a:gd name="connsiteX4" fmla="*/ 95846 w 368896"/>
                  <a:gd name="connsiteY4" fmla="*/ 693826 h 693826"/>
                  <a:gd name="connsiteX5" fmla="*/ 596 w 368896"/>
                  <a:gd name="connsiteY5" fmla="*/ 592226 h 693826"/>
                  <a:gd name="connsiteX0" fmla="*/ 368896 w 381801"/>
                  <a:gd name="connsiteY0" fmla="*/ 185715 h 693715"/>
                  <a:gd name="connsiteX1" fmla="*/ 292696 w 381801"/>
                  <a:gd name="connsiteY1" fmla="*/ 1565 h 693715"/>
                  <a:gd name="connsiteX2" fmla="*/ 178396 w 381801"/>
                  <a:gd name="connsiteY2" fmla="*/ 115865 h 693715"/>
                  <a:gd name="connsiteX3" fmla="*/ 178396 w 381801"/>
                  <a:gd name="connsiteY3" fmla="*/ 604815 h 693715"/>
                  <a:gd name="connsiteX4" fmla="*/ 95846 w 381801"/>
                  <a:gd name="connsiteY4" fmla="*/ 693715 h 693715"/>
                  <a:gd name="connsiteX5" fmla="*/ 596 w 381801"/>
                  <a:gd name="connsiteY5" fmla="*/ 592115 h 693715"/>
                  <a:gd name="connsiteX0" fmla="*/ 368896 w 371823"/>
                  <a:gd name="connsiteY0" fmla="*/ 185715 h 693715"/>
                  <a:gd name="connsiteX1" fmla="*/ 292696 w 371823"/>
                  <a:gd name="connsiteY1" fmla="*/ 1565 h 693715"/>
                  <a:gd name="connsiteX2" fmla="*/ 178396 w 371823"/>
                  <a:gd name="connsiteY2" fmla="*/ 115865 h 693715"/>
                  <a:gd name="connsiteX3" fmla="*/ 178396 w 371823"/>
                  <a:gd name="connsiteY3" fmla="*/ 604815 h 693715"/>
                  <a:gd name="connsiteX4" fmla="*/ 95846 w 371823"/>
                  <a:gd name="connsiteY4" fmla="*/ 693715 h 693715"/>
                  <a:gd name="connsiteX5" fmla="*/ 596 w 371823"/>
                  <a:gd name="connsiteY5" fmla="*/ 592115 h 693715"/>
                  <a:gd name="connsiteX0" fmla="*/ 368896 w 371823"/>
                  <a:gd name="connsiteY0" fmla="*/ 185715 h 693715"/>
                  <a:gd name="connsiteX1" fmla="*/ 292696 w 371823"/>
                  <a:gd name="connsiteY1" fmla="*/ 1565 h 693715"/>
                  <a:gd name="connsiteX2" fmla="*/ 178396 w 371823"/>
                  <a:gd name="connsiteY2" fmla="*/ 115865 h 693715"/>
                  <a:gd name="connsiteX3" fmla="*/ 178396 w 371823"/>
                  <a:gd name="connsiteY3" fmla="*/ 604815 h 693715"/>
                  <a:gd name="connsiteX4" fmla="*/ 95846 w 371823"/>
                  <a:gd name="connsiteY4" fmla="*/ 693715 h 693715"/>
                  <a:gd name="connsiteX5" fmla="*/ 596 w 371823"/>
                  <a:gd name="connsiteY5" fmla="*/ 592115 h 693715"/>
                  <a:gd name="connsiteX0" fmla="*/ 368896 w 371823"/>
                  <a:gd name="connsiteY0" fmla="*/ 185715 h 693715"/>
                  <a:gd name="connsiteX1" fmla="*/ 292696 w 371823"/>
                  <a:gd name="connsiteY1" fmla="*/ 1565 h 693715"/>
                  <a:gd name="connsiteX2" fmla="*/ 178396 w 371823"/>
                  <a:gd name="connsiteY2" fmla="*/ 115865 h 693715"/>
                  <a:gd name="connsiteX3" fmla="*/ 178396 w 371823"/>
                  <a:gd name="connsiteY3" fmla="*/ 604815 h 693715"/>
                  <a:gd name="connsiteX4" fmla="*/ 95846 w 371823"/>
                  <a:gd name="connsiteY4" fmla="*/ 693715 h 693715"/>
                  <a:gd name="connsiteX5" fmla="*/ 596 w 371823"/>
                  <a:gd name="connsiteY5" fmla="*/ 592115 h 693715"/>
                  <a:gd name="connsiteX0" fmla="*/ 368896 w 369684"/>
                  <a:gd name="connsiteY0" fmla="*/ 185715 h 693715"/>
                  <a:gd name="connsiteX1" fmla="*/ 266026 w 369684"/>
                  <a:gd name="connsiteY1" fmla="*/ 1565 h 693715"/>
                  <a:gd name="connsiteX2" fmla="*/ 178396 w 369684"/>
                  <a:gd name="connsiteY2" fmla="*/ 115865 h 693715"/>
                  <a:gd name="connsiteX3" fmla="*/ 178396 w 369684"/>
                  <a:gd name="connsiteY3" fmla="*/ 604815 h 693715"/>
                  <a:gd name="connsiteX4" fmla="*/ 95846 w 369684"/>
                  <a:gd name="connsiteY4" fmla="*/ 693715 h 693715"/>
                  <a:gd name="connsiteX5" fmla="*/ 596 w 369684"/>
                  <a:gd name="connsiteY5" fmla="*/ 592115 h 693715"/>
                  <a:gd name="connsiteX0" fmla="*/ 368896 w 371429"/>
                  <a:gd name="connsiteY0" fmla="*/ 184658 h 692658"/>
                  <a:gd name="connsiteX1" fmla="*/ 266026 w 371429"/>
                  <a:gd name="connsiteY1" fmla="*/ 508 h 692658"/>
                  <a:gd name="connsiteX2" fmla="*/ 178396 w 371429"/>
                  <a:gd name="connsiteY2" fmla="*/ 114808 h 692658"/>
                  <a:gd name="connsiteX3" fmla="*/ 178396 w 371429"/>
                  <a:gd name="connsiteY3" fmla="*/ 603758 h 692658"/>
                  <a:gd name="connsiteX4" fmla="*/ 95846 w 371429"/>
                  <a:gd name="connsiteY4" fmla="*/ 692658 h 692658"/>
                  <a:gd name="connsiteX5" fmla="*/ 596 w 371429"/>
                  <a:gd name="connsiteY5" fmla="*/ 591058 h 692658"/>
                  <a:gd name="connsiteX0" fmla="*/ 368896 w 371429"/>
                  <a:gd name="connsiteY0" fmla="*/ 184150 h 692150"/>
                  <a:gd name="connsiteX1" fmla="*/ 266026 w 371429"/>
                  <a:gd name="connsiteY1" fmla="*/ 0 h 692150"/>
                  <a:gd name="connsiteX2" fmla="*/ 178396 w 371429"/>
                  <a:gd name="connsiteY2" fmla="*/ 114300 h 692150"/>
                  <a:gd name="connsiteX3" fmla="*/ 178396 w 371429"/>
                  <a:gd name="connsiteY3" fmla="*/ 603250 h 692150"/>
                  <a:gd name="connsiteX4" fmla="*/ 95846 w 371429"/>
                  <a:gd name="connsiteY4" fmla="*/ 692150 h 692150"/>
                  <a:gd name="connsiteX5" fmla="*/ 596 w 371429"/>
                  <a:gd name="connsiteY5" fmla="*/ 590550 h 692150"/>
                  <a:gd name="connsiteX0" fmla="*/ 368896 w 368896"/>
                  <a:gd name="connsiteY0" fmla="*/ 184150 h 692150"/>
                  <a:gd name="connsiteX1" fmla="*/ 26602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80016 w 380016"/>
                  <a:gd name="connsiteY0" fmla="*/ 184150 h 692150"/>
                  <a:gd name="connsiteX1" fmla="*/ 277146 w 380016"/>
                  <a:gd name="connsiteY1" fmla="*/ 0 h 692150"/>
                  <a:gd name="connsiteX2" fmla="*/ 189516 w 380016"/>
                  <a:gd name="connsiteY2" fmla="*/ 114300 h 692150"/>
                  <a:gd name="connsiteX3" fmla="*/ 189516 w 380016"/>
                  <a:gd name="connsiteY3" fmla="*/ 603250 h 692150"/>
                  <a:gd name="connsiteX4" fmla="*/ 106966 w 380016"/>
                  <a:gd name="connsiteY4" fmla="*/ 692150 h 692150"/>
                  <a:gd name="connsiteX5" fmla="*/ 286 w 380016"/>
                  <a:gd name="connsiteY5" fmla="*/ 590550 h 692150"/>
                  <a:gd name="connsiteX0" fmla="*/ 379730 w 379730"/>
                  <a:gd name="connsiteY0" fmla="*/ 184150 h 692150"/>
                  <a:gd name="connsiteX1" fmla="*/ 276860 w 379730"/>
                  <a:gd name="connsiteY1" fmla="*/ 0 h 692150"/>
                  <a:gd name="connsiteX2" fmla="*/ 189230 w 379730"/>
                  <a:gd name="connsiteY2" fmla="*/ 114300 h 692150"/>
                  <a:gd name="connsiteX3" fmla="*/ 189230 w 379730"/>
                  <a:gd name="connsiteY3" fmla="*/ 603250 h 692150"/>
                  <a:gd name="connsiteX4" fmla="*/ 106680 w 379730"/>
                  <a:gd name="connsiteY4" fmla="*/ 692150 h 692150"/>
                  <a:gd name="connsiteX5" fmla="*/ 0 w 379730"/>
                  <a:gd name="connsiteY5" fmla="*/ 590550 h 69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9730" h="692150">
                    <a:moveTo>
                      <a:pt x="379730" y="184150"/>
                    </a:moveTo>
                    <a:cubicBezTo>
                      <a:pt x="377190" y="126577"/>
                      <a:pt x="393700" y="423"/>
                      <a:pt x="276860" y="0"/>
                    </a:cubicBezTo>
                    <a:cubicBezTo>
                      <a:pt x="196850" y="19050"/>
                      <a:pt x="193040" y="72390"/>
                      <a:pt x="189230" y="114300"/>
                    </a:cubicBezTo>
                    <a:lnTo>
                      <a:pt x="189230" y="603250"/>
                    </a:lnTo>
                    <a:cubicBezTo>
                      <a:pt x="184573" y="682413"/>
                      <a:pt x="130387" y="685377"/>
                      <a:pt x="106680" y="692150"/>
                    </a:cubicBezTo>
                    <a:cubicBezTo>
                      <a:pt x="10160" y="681143"/>
                      <a:pt x="8890" y="639657"/>
                      <a:pt x="0" y="590550"/>
                    </a:cubicBezTo>
                  </a:path>
                </a:pathLst>
              </a:cu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endParaRPr>
              </a:p>
            </p:txBody>
          </p:sp>
          <p:sp>
            <p:nvSpPr>
              <p:cNvPr id="40" name="Freeform: Shape 67">
                <a:extLst>
                  <a:ext uri="{FF2B5EF4-FFF2-40B4-BE49-F238E27FC236}">
                    <a16:creationId xmlns:a16="http://schemas.microsoft.com/office/drawing/2014/main" id="{32C83E6B-3238-FE69-A8CA-1D1935AF4254}"/>
                  </a:ext>
                </a:extLst>
              </p:cNvPr>
              <p:cNvSpPr/>
              <p:nvPr/>
            </p:nvSpPr>
            <p:spPr bwMode="auto">
              <a:xfrm flipH="1" flipV="1">
                <a:off x="9908923" y="3633989"/>
                <a:ext cx="379730" cy="651511"/>
              </a:xfrm>
              <a:custGeom>
                <a:avLst/>
                <a:gdLst>
                  <a:gd name="connsiteX0" fmla="*/ 368300 w 368300"/>
                  <a:gd name="connsiteY0" fmla="*/ 184150 h 692150"/>
                  <a:gd name="connsiteX1" fmla="*/ 292100 w 368300"/>
                  <a:gd name="connsiteY1" fmla="*/ 0 h 692150"/>
                  <a:gd name="connsiteX2" fmla="*/ 177800 w 368300"/>
                  <a:gd name="connsiteY2" fmla="*/ 114300 h 692150"/>
                  <a:gd name="connsiteX3" fmla="*/ 177800 w 368300"/>
                  <a:gd name="connsiteY3" fmla="*/ 603250 h 692150"/>
                  <a:gd name="connsiteX4" fmla="*/ 95250 w 368300"/>
                  <a:gd name="connsiteY4" fmla="*/ 692150 h 692150"/>
                  <a:gd name="connsiteX5" fmla="*/ 0 w 368300"/>
                  <a:gd name="connsiteY5" fmla="*/ 590550 h 692150"/>
                  <a:gd name="connsiteX0" fmla="*/ 368300 w 368300"/>
                  <a:gd name="connsiteY0" fmla="*/ 184150 h 692150"/>
                  <a:gd name="connsiteX1" fmla="*/ 292100 w 368300"/>
                  <a:gd name="connsiteY1" fmla="*/ 0 h 692150"/>
                  <a:gd name="connsiteX2" fmla="*/ 177800 w 368300"/>
                  <a:gd name="connsiteY2" fmla="*/ 114300 h 692150"/>
                  <a:gd name="connsiteX3" fmla="*/ 177800 w 368300"/>
                  <a:gd name="connsiteY3" fmla="*/ 603250 h 692150"/>
                  <a:gd name="connsiteX4" fmla="*/ 95250 w 368300"/>
                  <a:gd name="connsiteY4" fmla="*/ 692150 h 692150"/>
                  <a:gd name="connsiteX5" fmla="*/ 0 w 368300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84150 h 692150"/>
                  <a:gd name="connsiteX1" fmla="*/ 29269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68896 w 368896"/>
                  <a:gd name="connsiteY0" fmla="*/ 190660 h 698660"/>
                  <a:gd name="connsiteX1" fmla="*/ 292696 w 368896"/>
                  <a:gd name="connsiteY1" fmla="*/ 6510 h 698660"/>
                  <a:gd name="connsiteX2" fmla="*/ 178396 w 368896"/>
                  <a:gd name="connsiteY2" fmla="*/ 120810 h 698660"/>
                  <a:gd name="connsiteX3" fmla="*/ 178396 w 368896"/>
                  <a:gd name="connsiteY3" fmla="*/ 609760 h 698660"/>
                  <a:gd name="connsiteX4" fmla="*/ 95846 w 368896"/>
                  <a:gd name="connsiteY4" fmla="*/ 698660 h 698660"/>
                  <a:gd name="connsiteX5" fmla="*/ 596 w 368896"/>
                  <a:gd name="connsiteY5" fmla="*/ 597060 h 698660"/>
                  <a:gd name="connsiteX0" fmla="*/ 368896 w 368896"/>
                  <a:gd name="connsiteY0" fmla="*/ 184637 h 692637"/>
                  <a:gd name="connsiteX1" fmla="*/ 292696 w 368896"/>
                  <a:gd name="connsiteY1" fmla="*/ 487 h 692637"/>
                  <a:gd name="connsiteX2" fmla="*/ 178396 w 368896"/>
                  <a:gd name="connsiteY2" fmla="*/ 114787 h 692637"/>
                  <a:gd name="connsiteX3" fmla="*/ 178396 w 368896"/>
                  <a:gd name="connsiteY3" fmla="*/ 603737 h 692637"/>
                  <a:gd name="connsiteX4" fmla="*/ 95846 w 368896"/>
                  <a:gd name="connsiteY4" fmla="*/ 692637 h 692637"/>
                  <a:gd name="connsiteX5" fmla="*/ 596 w 368896"/>
                  <a:gd name="connsiteY5" fmla="*/ 591037 h 692637"/>
                  <a:gd name="connsiteX0" fmla="*/ 368896 w 368896"/>
                  <a:gd name="connsiteY0" fmla="*/ 185826 h 693826"/>
                  <a:gd name="connsiteX1" fmla="*/ 292696 w 368896"/>
                  <a:gd name="connsiteY1" fmla="*/ 1676 h 693826"/>
                  <a:gd name="connsiteX2" fmla="*/ 178396 w 368896"/>
                  <a:gd name="connsiteY2" fmla="*/ 115976 h 693826"/>
                  <a:gd name="connsiteX3" fmla="*/ 178396 w 368896"/>
                  <a:gd name="connsiteY3" fmla="*/ 604926 h 693826"/>
                  <a:gd name="connsiteX4" fmla="*/ 95846 w 368896"/>
                  <a:gd name="connsiteY4" fmla="*/ 693826 h 693826"/>
                  <a:gd name="connsiteX5" fmla="*/ 596 w 368896"/>
                  <a:gd name="connsiteY5" fmla="*/ 592226 h 693826"/>
                  <a:gd name="connsiteX0" fmla="*/ 368896 w 381801"/>
                  <a:gd name="connsiteY0" fmla="*/ 185715 h 693715"/>
                  <a:gd name="connsiteX1" fmla="*/ 292696 w 381801"/>
                  <a:gd name="connsiteY1" fmla="*/ 1565 h 693715"/>
                  <a:gd name="connsiteX2" fmla="*/ 178396 w 381801"/>
                  <a:gd name="connsiteY2" fmla="*/ 115865 h 693715"/>
                  <a:gd name="connsiteX3" fmla="*/ 178396 w 381801"/>
                  <a:gd name="connsiteY3" fmla="*/ 604815 h 693715"/>
                  <a:gd name="connsiteX4" fmla="*/ 95846 w 381801"/>
                  <a:gd name="connsiteY4" fmla="*/ 693715 h 693715"/>
                  <a:gd name="connsiteX5" fmla="*/ 596 w 381801"/>
                  <a:gd name="connsiteY5" fmla="*/ 592115 h 693715"/>
                  <a:gd name="connsiteX0" fmla="*/ 368896 w 371823"/>
                  <a:gd name="connsiteY0" fmla="*/ 185715 h 693715"/>
                  <a:gd name="connsiteX1" fmla="*/ 292696 w 371823"/>
                  <a:gd name="connsiteY1" fmla="*/ 1565 h 693715"/>
                  <a:gd name="connsiteX2" fmla="*/ 178396 w 371823"/>
                  <a:gd name="connsiteY2" fmla="*/ 115865 h 693715"/>
                  <a:gd name="connsiteX3" fmla="*/ 178396 w 371823"/>
                  <a:gd name="connsiteY3" fmla="*/ 604815 h 693715"/>
                  <a:gd name="connsiteX4" fmla="*/ 95846 w 371823"/>
                  <a:gd name="connsiteY4" fmla="*/ 693715 h 693715"/>
                  <a:gd name="connsiteX5" fmla="*/ 596 w 371823"/>
                  <a:gd name="connsiteY5" fmla="*/ 592115 h 693715"/>
                  <a:gd name="connsiteX0" fmla="*/ 368896 w 371823"/>
                  <a:gd name="connsiteY0" fmla="*/ 185715 h 693715"/>
                  <a:gd name="connsiteX1" fmla="*/ 292696 w 371823"/>
                  <a:gd name="connsiteY1" fmla="*/ 1565 h 693715"/>
                  <a:gd name="connsiteX2" fmla="*/ 178396 w 371823"/>
                  <a:gd name="connsiteY2" fmla="*/ 115865 h 693715"/>
                  <a:gd name="connsiteX3" fmla="*/ 178396 w 371823"/>
                  <a:gd name="connsiteY3" fmla="*/ 604815 h 693715"/>
                  <a:gd name="connsiteX4" fmla="*/ 95846 w 371823"/>
                  <a:gd name="connsiteY4" fmla="*/ 693715 h 693715"/>
                  <a:gd name="connsiteX5" fmla="*/ 596 w 371823"/>
                  <a:gd name="connsiteY5" fmla="*/ 592115 h 693715"/>
                  <a:gd name="connsiteX0" fmla="*/ 368896 w 371823"/>
                  <a:gd name="connsiteY0" fmla="*/ 185715 h 693715"/>
                  <a:gd name="connsiteX1" fmla="*/ 292696 w 371823"/>
                  <a:gd name="connsiteY1" fmla="*/ 1565 h 693715"/>
                  <a:gd name="connsiteX2" fmla="*/ 178396 w 371823"/>
                  <a:gd name="connsiteY2" fmla="*/ 115865 h 693715"/>
                  <a:gd name="connsiteX3" fmla="*/ 178396 w 371823"/>
                  <a:gd name="connsiteY3" fmla="*/ 604815 h 693715"/>
                  <a:gd name="connsiteX4" fmla="*/ 95846 w 371823"/>
                  <a:gd name="connsiteY4" fmla="*/ 693715 h 693715"/>
                  <a:gd name="connsiteX5" fmla="*/ 596 w 371823"/>
                  <a:gd name="connsiteY5" fmla="*/ 592115 h 693715"/>
                  <a:gd name="connsiteX0" fmla="*/ 368896 w 369684"/>
                  <a:gd name="connsiteY0" fmla="*/ 185715 h 693715"/>
                  <a:gd name="connsiteX1" fmla="*/ 266026 w 369684"/>
                  <a:gd name="connsiteY1" fmla="*/ 1565 h 693715"/>
                  <a:gd name="connsiteX2" fmla="*/ 178396 w 369684"/>
                  <a:gd name="connsiteY2" fmla="*/ 115865 h 693715"/>
                  <a:gd name="connsiteX3" fmla="*/ 178396 w 369684"/>
                  <a:gd name="connsiteY3" fmla="*/ 604815 h 693715"/>
                  <a:gd name="connsiteX4" fmla="*/ 95846 w 369684"/>
                  <a:gd name="connsiteY4" fmla="*/ 693715 h 693715"/>
                  <a:gd name="connsiteX5" fmla="*/ 596 w 369684"/>
                  <a:gd name="connsiteY5" fmla="*/ 592115 h 693715"/>
                  <a:gd name="connsiteX0" fmla="*/ 368896 w 371429"/>
                  <a:gd name="connsiteY0" fmla="*/ 184658 h 692658"/>
                  <a:gd name="connsiteX1" fmla="*/ 266026 w 371429"/>
                  <a:gd name="connsiteY1" fmla="*/ 508 h 692658"/>
                  <a:gd name="connsiteX2" fmla="*/ 178396 w 371429"/>
                  <a:gd name="connsiteY2" fmla="*/ 114808 h 692658"/>
                  <a:gd name="connsiteX3" fmla="*/ 178396 w 371429"/>
                  <a:gd name="connsiteY3" fmla="*/ 603758 h 692658"/>
                  <a:gd name="connsiteX4" fmla="*/ 95846 w 371429"/>
                  <a:gd name="connsiteY4" fmla="*/ 692658 h 692658"/>
                  <a:gd name="connsiteX5" fmla="*/ 596 w 371429"/>
                  <a:gd name="connsiteY5" fmla="*/ 591058 h 692658"/>
                  <a:gd name="connsiteX0" fmla="*/ 368896 w 371429"/>
                  <a:gd name="connsiteY0" fmla="*/ 184150 h 692150"/>
                  <a:gd name="connsiteX1" fmla="*/ 266026 w 371429"/>
                  <a:gd name="connsiteY1" fmla="*/ 0 h 692150"/>
                  <a:gd name="connsiteX2" fmla="*/ 178396 w 371429"/>
                  <a:gd name="connsiteY2" fmla="*/ 114300 h 692150"/>
                  <a:gd name="connsiteX3" fmla="*/ 178396 w 371429"/>
                  <a:gd name="connsiteY3" fmla="*/ 603250 h 692150"/>
                  <a:gd name="connsiteX4" fmla="*/ 95846 w 371429"/>
                  <a:gd name="connsiteY4" fmla="*/ 692150 h 692150"/>
                  <a:gd name="connsiteX5" fmla="*/ 596 w 371429"/>
                  <a:gd name="connsiteY5" fmla="*/ 590550 h 692150"/>
                  <a:gd name="connsiteX0" fmla="*/ 368896 w 368896"/>
                  <a:gd name="connsiteY0" fmla="*/ 184150 h 692150"/>
                  <a:gd name="connsiteX1" fmla="*/ 266026 w 368896"/>
                  <a:gd name="connsiteY1" fmla="*/ 0 h 692150"/>
                  <a:gd name="connsiteX2" fmla="*/ 178396 w 368896"/>
                  <a:gd name="connsiteY2" fmla="*/ 114300 h 692150"/>
                  <a:gd name="connsiteX3" fmla="*/ 178396 w 368896"/>
                  <a:gd name="connsiteY3" fmla="*/ 603250 h 692150"/>
                  <a:gd name="connsiteX4" fmla="*/ 95846 w 368896"/>
                  <a:gd name="connsiteY4" fmla="*/ 692150 h 692150"/>
                  <a:gd name="connsiteX5" fmla="*/ 596 w 368896"/>
                  <a:gd name="connsiteY5" fmla="*/ 590550 h 692150"/>
                  <a:gd name="connsiteX0" fmla="*/ 380016 w 380016"/>
                  <a:gd name="connsiteY0" fmla="*/ 184150 h 692150"/>
                  <a:gd name="connsiteX1" fmla="*/ 277146 w 380016"/>
                  <a:gd name="connsiteY1" fmla="*/ 0 h 692150"/>
                  <a:gd name="connsiteX2" fmla="*/ 189516 w 380016"/>
                  <a:gd name="connsiteY2" fmla="*/ 114300 h 692150"/>
                  <a:gd name="connsiteX3" fmla="*/ 189516 w 380016"/>
                  <a:gd name="connsiteY3" fmla="*/ 603250 h 692150"/>
                  <a:gd name="connsiteX4" fmla="*/ 106966 w 380016"/>
                  <a:gd name="connsiteY4" fmla="*/ 692150 h 692150"/>
                  <a:gd name="connsiteX5" fmla="*/ 286 w 380016"/>
                  <a:gd name="connsiteY5" fmla="*/ 590550 h 692150"/>
                  <a:gd name="connsiteX0" fmla="*/ 379730 w 379730"/>
                  <a:gd name="connsiteY0" fmla="*/ 184150 h 692150"/>
                  <a:gd name="connsiteX1" fmla="*/ 276860 w 379730"/>
                  <a:gd name="connsiteY1" fmla="*/ 0 h 692150"/>
                  <a:gd name="connsiteX2" fmla="*/ 189230 w 379730"/>
                  <a:gd name="connsiteY2" fmla="*/ 114300 h 692150"/>
                  <a:gd name="connsiteX3" fmla="*/ 189230 w 379730"/>
                  <a:gd name="connsiteY3" fmla="*/ 603250 h 692150"/>
                  <a:gd name="connsiteX4" fmla="*/ 106680 w 379730"/>
                  <a:gd name="connsiteY4" fmla="*/ 692150 h 692150"/>
                  <a:gd name="connsiteX5" fmla="*/ 0 w 379730"/>
                  <a:gd name="connsiteY5" fmla="*/ 590550 h 69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9730" h="692150">
                    <a:moveTo>
                      <a:pt x="379730" y="184150"/>
                    </a:moveTo>
                    <a:cubicBezTo>
                      <a:pt x="377190" y="126577"/>
                      <a:pt x="393700" y="423"/>
                      <a:pt x="276860" y="0"/>
                    </a:cubicBezTo>
                    <a:cubicBezTo>
                      <a:pt x="196850" y="19050"/>
                      <a:pt x="193040" y="72390"/>
                      <a:pt x="189230" y="114300"/>
                    </a:cubicBezTo>
                    <a:lnTo>
                      <a:pt x="189230" y="603250"/>
                    </a:lnTo>
                    <a:cubicBezTo>
                      <a:pt x="184573" y="682413"/>
                      <a:pt x="130387" y="685377"/>
                      <a:pt x="106680" y="692150"/>
                    </a:cubicBezTo>
                    <a:cubicBezTo>
                      <a:pt x="10160" y="681143"/>
                      <a:pt x="8890" y="639657"/>
                      <a:pt x="0" y="590550"/>
                    </a:cubicBez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C91E21D-1B6F-9026-6B6B-65915ED3EE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9905393" y="3411800"/>
                <a:ext cx="381786" cy="320817"/>
              </a:xfrm>
              <a:prstGeom prst="line">
                <a:avLst/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2" name="Freeform: Shape 69">
                <a:extLst>
                  <a:ext uri="{FF2B5EF4-FFF2-40B4-BE49-F238E27FC236}">
                    <a16:creationId xmlns:a16="http://schemas.microsoft.com/office/drawing/2014/main" id="{CFA7D83D-C416-AC8D-9C1D-BF4CBAD2F2C8}"/>
                  </a:ext>
                </a:extLst>
              </p:cNvPr>
              <p:cNvSpPr/>
              <p:nvPr/>
            </p:nvSpPr>
            <p:spPr bwMode="auto">
              <a:xfrm>
                <a:off x="10168266" y="2922791"/>
                <a:ext cx="228600" cy="497757"/>
              </a:xfrm>
              <a:custGeom>
                <a:avLst/>
                <a:gdLst>
                  <a:gd name="connsiteX0" fmla="*/ 158534 w 228600"/>
                  <a:gd name="connsiteY0" fmla="*/ 0 h 497757"/>
                  <a:gd name="connsiteX1" fmla="*/ 177712 w 228600"/>
                  <a:gd name="connsiteY1" fmla="*/ 0 h 497757"/>
                  <a:gd name="connsiteX2" fmla="*/ 175374 w 228600"/>
                  <a:gd name="connsiteY2" fmla="*/ 11581 h 497757"/>
                  <a:gd name="connsiteX3" fmla="*/ 227731 w 228600"/>
                  <a:gd name="connsiteY3" fmla="*/ 90569 h 497757"/>
                  <a:gd name="connsiteX4" fmla="*/ 228600 w 228600"/>
                  <a:gd name="connsiteY4" fmla="*/ 90745 h 497757"/>
                  <a:gd name="connsiteX5" fmla="*/ 228600 w 228600"/>
                  <a:gd name="connsiteY5" fmla="*/ 459656 h 497757"/>
                  <a:gd name="connsiteX6" fmla="*/ 190499 w 228600"/>
                  <a:gd name="connsiteY6" fmla="*/ 497757 h 497757"/>
                  <a:gd name="connsiteX7" fmla="*/ 38101 w 228600"/>
                  <a:gd name="connsiteY7" fmla="*/ 497757 h 497757"/>
                  <a:gd name="connsiteX8" fmla="*/ 0 w 228600"/>
                  <a:gd name="connsiteY8" fmla="*/ 459656 h 497757"/>
                  <a:gd name="connsiteX9" fmla="*/ 0 w 228600"/>
                  <a:gd name="connsiteY9" fmla="*/ 56896 h 497757"/>
                  <a:gd name="connsiteX10" fmla="*/ 16332 w 228600"/>
                  <a:gd name="connsiteY10" fmla="*/ 81121 h 497757"/>
                  <a:gd name="connsiteX11" fmla="*/ 76949 w 228600"/>
                  <a:gd name="connsiteY11" fmla="*/ 106229 h 497757"/>
                  <a:gd name="connsiteX12" fmla="*/ 162674 w 228600"/>
                  <a:gd name="connsiteY12" fmla="*/ 20504 h 497757"/>
                  <a:gd name="connsiteX13" fmla="*/ 158534 w 228600"/>
                  <a:gd name="connsiteY13" fmla="*/ 0 h 49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8600" h="497757">
                    <a:moveTo>
                      <a:pt x="158534" y="0"/>
                    </a:moveTo>
                    <a:lnTo>
                      <a:pt x="177712" y="0"/>
                    </a:lnTo>
                    <a:lnTo>
                      <a:pt x="175374" y="11581"/>
                    </a:lnTo>
                    <a:cubicBezTo>
                      <a:pt x="175374" y="47090"/>
                      <a:pt x="196963" y="77556"/>
                      <a:pt x="227731" y="90569"/>
                    </a:cubicBezTo>
                    <a:lnTo>
                      <a:pt x="228600" y="90745"/>
                    </a:lnTo>
                    <a:lnTo>
                      <a:pt x="228600" y="459656"/>
                    </a:lnTo>
                    <a:cubicBezTo>
                      <a:pt x="228600" y="480699"/>
                      <a:pt x="211542" y="497757"/>
                      <a:pt x="190499" y="497757"/>
                    </a:cubicBezTo>
                    <a:lnTo>
                      <a:pt x="38101" y="497757"/>
                    </a:lnTo>
                    <a:cubicBezTo>
                      <a:pt x="17058" y="497757"/>
                      <a:pt x="0" y="480699"/>
                      <a:pt x="0" y="459656"/>
                    </a:cubicBezTo>
                    <a:lnTo>
                      <a:pt x="0" y="56896"/>
                    </a:lnTo>
                    <a:lnTo>
                      <a:pt x="16332" y="81121"/>
                    </a:lnTo>
                    <a:cubicBezTo>
                      <a:pt x="31845" y="96634"/>
                      <a:pt x="53277" y="106229"/>
                      <a:pt x="76949" y="106229"/>
                    </a:cubicBezTo>
                    <a:cubicBezTo>
                      <a:pt x="124294" y="106229"/>
                      <a:pt x="162674" y="67849"/>
                      <a:pt x="162674" y="20504"/>
                    </a:cubicBezTo>
                    <a:lnTo>
                      <a:pt x="15853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miter lim="800000"/>
                <a:headEnd/>
                <a:tailEnd/>
              </a:ln>
            </p:spPr>
            <p:txBody>
              <a:bodyPr wrap="square" rtlCol="0" anchor="b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endParaRPr>
              </a:p>
            </p:txBody>
          </p:sp>
          <p:sp>
            <p:nvSpPr>
              <p:cNvPr id="43" name="Freeform: Shape 70">
                <a:extLst>
                  <a:ext uri="{FF2B5EF4-FFF2-40B4-BE49-F238E27FC236}">
                    <a16:creationId xmlns:a16="http://schemas.microsoft.com/office/drawing/2014/main" id="{C84C7DA9-46E3-BE0A-67AF-42565DDB360F}"/>
                  </a:ext>
                </a:extLst>
              </p:cNvPr>
              <p:cNvSpPr/>
              <p:nvPr/>
            </p:nvSpPr>
            <p:spPr bwMode="auto">
              <a:xfrm flipH="1" flipV="1">
                <a:off x="9783193" y="3710708"/>
                <a:ext cx="228600" cy="497757"/>
              </a:xfrm>
              <a:custGeom>
                <a:avLst/>
                <a:gdLst>
                  <a:gd name="connsiteX0" fmla="*/ 158534 w 228600"/>
                  <a:gd name="connsiteY0" fmla="*/ 0 h 497757"/>
                  <a:gd name="connsiteX1" fmla="*/ 177712 w 228600"/>
                  <a:gd name="connsiteY1" fmla="*/ 0 h 497757"/>
                  <a:gd name="connsiteX2" fmla="*/ 175374 w 228600"/>
                  <a:gd name="connsiteY2" fmla="*/ 11581 h 497757"/>
                  <a:gd name="connsiteX3" fmla="*/ 227731 w 228600"/>
                  <a:gd name="connsiteY3" fmla="*/ 90569 h 497757"/>
                  <a:gd name="connsiteX4" fmla="*/ 228600 w 228600"/>
                  <a:gd name="connsiteY4" fmla="*/ 90745 h 497757"/>
                  <a:gd name="connsiteX5" fmla="*/ 228600 w 228600"/>
                  <a:gd name="connsiteY5" fmla="*/ 459656 h 497757"/>
                  <a:gd name="connsiteX6" fmla="*/ 190499 w 228600"/>
                  <a:gd name="connsiteY6" fmla="*/ 497757 h 497757"/>
                  <a:gd name="connsiteX7" fmla="*/ 38101 w 228600"/>
                  <a:gd name="connsiteY7" fmla="*/ 497757 h 497757"/>
                  <a:gd name="connsiteX8" fmla="*/ 0 w 228600"/>
                  <a:gd name="connsiteY8" fmla="*/ 459656 h 497757"/>
                  <a:gd name="connsiteX9" fmla="*/ 0 w 228600"/>
                  <a:gd name="connsiteY9" fmla="*/ 56896 h 497757"/>
                  <a:gd name="connsiteX10" fmla="*/ 16332 w 228600"/>
                  <a:gd name="connsiteY10" fmla="*/ 81121 h 497757"/>
                  <a:gd name="connsiteX11" fmla="*/ 76949 w 228600"/>
                  <a:gd name="connsiteY11" fmla="*/ 106229 h 497757"/>
                  <a:gd name="connsiteX12" fmla="*/ 162674 w 228600"/>
                  <a:gd name="connsiteY12" fmla="*/ 20504 h 497757"/>
                  <a:gd name="connsiteX13" fmla="*/ 158534 w 228600"/>
                  <a:gd name="connsiteY13" fmla="*/ 0 h 49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8600" h="497757">
                    <a:moveTo>
                      <a:pt x="158534" y="0"/>
                    </a:moveTo>
                    <a:lnTo>
                      <a:pt x="177712" y="0"/>
                    </a:lnTo>
                    <a:lnTo>
                      <a:pt x="175374" y="11581"/>
                    </a:lnTo>
                    <a:cubicBezTo>
                      <a:pt x="175374" y="47090"/>
                      <a:pt x="196963" y="77556"/>
                      <a:pt x="227731" y="90569"/>
                    </a:cubicBezTo>
                    <a:lnTo>
                      <a:pt x="228600" y="90745"/>
                    </a:lnTo>
                    <a:lnTo>
                      <a:pt x="228600" y="459656"/>
                    </a:lnTo>
                    <a:cubicBezTo>
                      <a:pt x="228600" y="480699"/>
                      <a:pt x="211542" y="497757"/>
                      <a:pt x="190499" y="497757"/>
                    </a:cubicBezTo>
                    <a:lnTo>
                      <a:pt x="38101" y="497757"/>
                    </a:lnTo>
                    <a:cubicBezTo>
                      <a:pt x="17058" y="497757"/>
                      <a:pt x="0" y="480699"/>
                      <a:pt x="0" y="459656"/>
                    </a:cubicBezTo>
                    <a:lnTo>
                      <a:pt x="0" y="56896"/>
                    </a:lnTo>
                    <a:lnTo>
                      <a:pt x="16332" y="81121"/>
                    </a:lnTo>
                    <a:cubicBezTo>
                      <a:pt x="31845" y="96634"/>
                      <a:pt x="53277" y="106229"/>
                      <a:pt x="76949" y="106229"/>
                    </a:cubicBezTo>
                    <a:cubicBezTo>
                      <a:pt x="124294" y="106229"/>
                      <a:pt x="162674" y="67849"/>
                      <a:pt x="162674" y="20504"/>
                    </a:cubicBezTo>
                    <a:lnTo>
                      <a:pt x="15853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wrap="square" rtlCol="0" anchor="b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endParaRPr>
              </a:p>
            </p:txBody>
          </p:sp>
          <p:sp>
            <p:nvSpPr>
              <p:cNvPr id="44" name="Freeform: Shape 71">
                <a:extLst>
                  <a:ext uri="{FF2B5EF4-FFF2-40B4-BE49-F238E27FC236}">
                    <a16:creationId xmlns:a16="http://schemas.microsoft.com/office/drawing/2014/main" id="{D6E415C0-4642-C9D9-1C82-15B537A2456D}"/>
                  </a:ext>
                </a:extLst>
              </p:cNvPr>
              <p:cNvSpPr/>
              <p:nvPr/>
            </p:nvSpPr>
            <p:spPr bwMode="auto">
              <a:xfrm flipH="1" flipV="1">
                <a:off x="10168266" y="3710708"/>
                <a:ext cx="228600" cy="497757"/>
              </a:xfrm>
              <a:custGeom>
                <a:avLst/>
                <a:gdLst>
                  <a:gd name="connsiteX0" fmla="*/ 158534 w 228600"/>
                  <a:gd name="connsiteY0" fmla="*/ 0 h 497757"/>
                  <a:gd name="connsiteX1" fmla="*/ 177712 w 228600"/>
                  <a:gd name="connsiteY1" fmla="*/ 0 h 497757"/>
                  <a:gd name="connsiteX2" fmla="*/ 175374 w 228600"/>
                  <a:gd name="connsiteY2" fmla="*/ 11581 h 497757"/>
                  <a:gd name="connsiteX3" fmla="*/ 227731 w 228600"/>
                  <a:gd name="connsiteY3" fmla="*/ 90569 h 497757"/>
                  <a:gd name="connsiteX4" fmla="*/ 228600 w 228600"/>
                  <a:gd name="connsiteY4" fmla="*/ 90745 h 497757"/>
                  <a:gd name="connsiteX5" fmla="*/ 228600 w 228600"/>
                  <a:gd name="connsiteY5" fmla="*/ 459656 h 497757"/>
                  <a:gd name="connsiteX6" fmla="*/ 190499 w 228600"/>
                  <a:gd name="connsiteY6" fmla="*/ 497757 h 497757"/>
                  <a:gd name="connsiteX7" fmla="*/ 38101 w 228600"/>
                  <a:gd name="connsiteY7" fmla="*/ 497757 h 497757"/>
                  <a:gd name="connsiteX8" fmla="*/ 0 w 228600"/>
                  <a:gd name="connsiteY8" fmla="*/ 459656 h 497757"/>
                  <a:gd name="connsiteX9" fmla="*/ 0 w 228600"/>
                  <a:gd name="connsiteY9" fmla="*/ 56896 h 497757"/>
                  <a:gd name="connsiteX10" fmla="*/ 16332 w 228600"/>
                  <a:gd name="connsiteY10" fmla="*/ 81121 h 497757"/>
                  <a:gd name="connsiteX11" fmla="*/ 76949 w 228600"/>
                  <a:gd name="connsiteY11" fmla="*/ 106229 h 497757"/>
                  <a:gd name="connsiteX12" fmla="*/ 162674 w 228600"/>
                  <a:gd name="connsiteY12" fmla="*/ 20504 h 497757"/>
                  <a:gd name="connsiteX13" fmla="*/ 158534 w 228600"/>
                  <a:gd name="connsiteY13" fmla="*/ 0 h 49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8600" h="497757">
                    <a:moveTo>
                      <a:pt x="158534" y="0"/>
                    </a:moveTo>
                    <a:lnTo>
                      <a:pt x="177712" y="0"/>
                    </a:lnTo>
                    <a:lnTo>
                      <a:pt x="175374" y="11581"/>
                    </a:lnTo>
                    <a:cubicBezTo>
                      <a:pt x="175374" y="47090"/>
                      <a:pt x="196963" y="77556"/>
                      <a:pt x="227731" y="90569"/>
                    </a:cubicBezTo>
                    <a:lnTo>
                      <a:pt x="228600" y="90745"/>
                    </a:lnTo>
                    <a:lnTo>
                      <a:pt x="228600" y="459656"/>
                    </a:lnTo>
                    <a:cubicBezTo>
                      <a:pt x="228600" y="480699"/>
                      <a:pt x="211542" y="497757"/>
                      <a:pt x="190499" y="497757"/>
                    </a:cubicBezTo>
                    <a:lnTo>
                      <a:pt x="38101" y="497757"/>
                    </a:lnTo>
                    <a:cubicBezTo>
                      <a:pt x="17058" y="497757"/>
                      <a:pt x="0" y="480699"/>
                      <a:pt x="0" y="459656"/>
                    </a:cubicBezTo>
                    <a:lnTo>
                      <a:pt x="0" y="56896"/>
                    </a:lnTo>
                    <a:lnTo>
                      <a:pt x="16332" y="81121"/>
                    </a:lnTo>
                    <a:cubicBezTo>
                      <a:pt x="31845" y="96634"/>
                      <a:pt x="53277" y="106229"/>
                      <a:pt x="76949" y="106229"/>
                    </a:cubicBezTo>
                    <a:cubicBezTo>
                      <a:pt x="124294" y="106229"/>
                      <a:pt x="162674" y="67849"/>
                      <a:pt x="162674" y="20504"/>
                    </a:cubicBezTo>
                    <a:lnTo>
                      <a:pt x="15853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wrap="square" rtlCol="0" anchor="b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F1040CF-F9A5-EF72-ED9D-C4BFBA71C723}"/>
                </a:ext>
              </a:extLst>
            </p:cNvPr>
            <p:cNvGrpSpPr/>
            <p:nvPr/>
          </p:nvGrpSpPr>
          <p:grpSpPr>
            <a:xfrm>
              <a:off x="8335701" y="2119340"/>
              <a:ext cx="526738" cy="327025"/>
              <a:chOff x="7500489" y="1984237"/>
              <a:chExt cx="526738" cy="327025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B72E4117-8B39-CE6C-53DC-0011A5BC171E}"/>
                  </a:ext>
                </a:extLst>
              </p:cNvPr>
              <p:cNvGrpSpPr/>
              <p:nvPr/>
            </p:nvGrpSpPr>
            <p:grpSpPr>
              <a:xfrm>
                <a:off x="7500489" y="2044881"/>
                <a:ext cx="526738" cy="263206"/>
                <a:chOff x="7500489" y="2063931"/>
                <a:chExt cx="526738" cy="263206"/>
              </a:xfrm>
            </p:grpSpPr>
            <p:sp>
              <p:nvSpPr>
                <p:cNvPr id="47" name="Can 46">
                  <a:extLst>
                    <a:ext uri="{FF2B5EF4-FFF2-40B4-BE49-F238E27FC236}">
                      <a16:creationId xmlns:a16="http://schemas.microsoft.com/office/drawing/2014/main" id="{E77A6B5B-3431-C7C2-E1D9-2793BC8C5248}"/>
                    </a:ext>
                  </a:extLst>
                </p:cNvPr>
                <p:cNvSpPr/>
                <p:nvPr/>
              </p:nvSpPr>
              <p:spPr>
                <a:xfrm>
                  <a:off x="7500489" y="2063931"/>
                  <a:ext cx="526738" cy="263206"/>
                </a:xfrm>
                <a:prstGeom prst="can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>
                  <a:noFill/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390CC265-73E8-3E36-387C-C3152AE9BF63}"/>
                    </a:ext>
                  </a:extLst>
                </p:cNvPr>
                <p:cNvGrpSpPr/>
                <p:nvPr/>
              </p:nvGrpSpPr>
              <p:grpSpPr>
                <a:xfrm rot="20944988" flipV="1">
                  <a:off x="7603374" y="2075762"/>
                  <a:ext cx="134498" cy="45719"/>
                  <a:chOff x="7446261" y="2828232"/>
                  <a:chExt cx="341376" cy="116042"/>
                </a:xfrm>
              </p:grpSpPr>
              <p:sp>
                <p:nvSpPr>
                  <p:cNvPr id="49" name="Freeform 48">
                    <a:extLst>
                      <a:ext uri="{FF2B5EF4-FFF2-40B4-BE49-F238E27FC236}">
                        <a16:creationId xmlns:a16="http://schemas.microsoft.com/office/drawing/2014/main" id="{BCE42E2C-F534-2AB6-8864-93E65045869A}"/>
                      </a:ext>
                    </a:extLst>
                  </p:cNvPr>
                  <p:cNvSpPr/>
                  <p:nvPr/>
                </p:nvSpPr>
                <p:spPr>
                  <a:xfrm rot="5722283">
                    <a:off x="7558928" y="2715565"/>
                    <a:ext cx="116042" cy="341376"/>
                  </a:xfrm>
                  <a:custGeom>
                    <a:avLst/>
                    <a:gdLst>
                      <a:gd name="csX0" fmla="*/ 67643 w 183802"/>
                      <a:gd name="csY0" fmla="*/ 0 h 341376"/>
                      <a:gd name="csX1" fmla="*/ 587 w 183802"/>
                      <a:gd name="csY1" fmla="*/ 188976 h 341376"/>
                      <a:gd name="csX2" fmla="*/ 104219 w 183802"/>
                      <a:gd name="csY2" fmla="*/ 341376 h 341376"/>
                      <a:gd name="csX3" fmla="*/ 183467 w 183802"/>
                      <a:gd name="csY3" fmla="*/ 188976 h 341376"/>
                      <a:gd name="csX4" fmla="*/ 67643 w 183802"/>
                      <a:gd name="csY4" fmla="*/ 0 h 34137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83802" h="341376">
                        <a:moveTo>
                          <a:pt x="67643" y="0"/>
                        </a:moveTo>
                        <a:cubicBezTo>
                          <a:pt x="37163" y="0"/>
                          <a:pt x="-5509" y="132080"/>
                          <a:pt x="587" y="188976"/>
                        </a:cubicBezTo>
                        <a:cubicBezTo>
                          <a:pt x="6683" y="245872"/>
                          <a:pt x="73739" y="341376"/>
                          <a:pt x="104219" y="341376"/>
                        </a:cubicBezTo>
                        <a:cubicBezTo>
                          <a:pt x="134699" y="341376"/>
                          <a:pt x="188547" y="244856"/>
                          <a:pt x="183467" y="188976"/>
                        </a:cubicBezTo>
                        <a:cubicBezTo>
                          <a:pt x="178387" y="133096"/>
                          <a:pt x="98123" y="0"/>
                          <a:pt x="67643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8D197F5D-2002-4CE7-A8B0-75041CA3EA77}"/>
                      </a:ext>
                    </a:extLst>
                  </p:cNvPr>
                  <p:cNvSpPr/>
                  <p:nvPr/>
                </p:nvSpPr>
                <p:spPr>
                  <a:xfrm>
                    <a:off x="7536440" y="2858025"/>
                    <a:ext cx="115389" cy="45719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5B823B17-0EB1-4868-6608-8CC5089578E2}"/>
                    </a:ext>
                  </a:extLst>
                </p:cNvPr>
                <p:cNvGrpSpPr/>
                <p:nvPr/>
              </p:nvGrpSpPr>
              <p:grpSpPr>
                <a:xfrm rot="1010827" flipV="1">
                  <a:off x="7877251" y="2091835"/>
                  <a:ext cx="134498" cy="45719"/>
                  <a:chOff x="7446261" y="2828232"/>
                  <a:chExt cx="341376" cy="116042"/>
                </a:xfrm>
              </p:grpSpPr>
              <p:sp>
                <p:nvSpPr>
                  <p:cNvPr id="53" name="Freeform 52">
                    <a:extLst>
                      <a:ext uri="{FF2B5EF4-FFF2-40B4-BE49-F238E27FC236}">
                        <a16:creationId xmlns:a16="http://schemas.microsoft.com/office/drawing/2014/main" id="{FC434581-0A9A-89EF-23F3-D50D97FAE31E}"/>
                      </a:ext>
                    </a:extLst>
                  </p:cNvPr>
                  <p:cNvSpPr/>
                  <p:nvPr/>
                </p:nvSpPr>
                <p:spPr>
                  <a:xfrm rot="5722283">
                    <a:off x="7558928" y="2715565"/>
                    <a:ext cx="116042" cy="341376"/>
                  </a:xfrm>
                  <a:custGeom>
                    <a:avLst/>
                    <a:gdLst>
                      <a:gd name="csX0" fmla="*/ 67643 w 183802"/>
                      <a:gd name="csY0" fmla="*/ 0 h 341376"/>
                      <a:gd name="csX1" fmla="*/ 587 w 183802"/>
                      <a:gd name="csY1" fmla="*/ 188976 h 341376"/>
                      <a:gd name="csX2" fmla="*/ 104219 w 183802"/>
                      <a:gd name="csY2" fmla="*/ 341376 h 341376"/>
                      <a:gd name="csX3" fmla="*/ 183467 w 183802"/>
                      <a:gd name="csY3" fmla="*/ 188976 h 341376"/>
                      <a:gd name="csX4" fmla="*/ 67643 w 183802"/>
                      <a:gd name="csY4" fmla="*/ 0 h 34137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83802" h="341376">
                        <a:moveTo>
                          <a:pt x="67643" y="0"/>
                        </a:moveTo>
                        <a:cubicBezTo>
                          <a:pt x="37163" y="0"/>
                          <a:pt x="-5509" y="132080"/>
                          <a:pt x="587" y="188976"/>
                        </a:cubicBezTo>
                        <a:cubicBezTo>
                          <a:pt x="6683" y="245872"/>
                          <a:pt x="73739" y="341376"/>
                          <a:pt x="104219" y="341376"/>
                        </a:cubicBezTo>
                        <a:cubicBezTo>
                          <a:pt x="134699" y="341376"/>
                          <a:pt x="188547" y="244856"/>
                          <a:pt x="183467" y="188976"/>
                        </a:cubicBezTo>
                        <a:cubicBezTo>
                          <a:pt x="178387" y="133096"/>
                          <a:pt x="98123" y="0"/>
                          <a:pt x="67643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141FF9FF-A3F0-126C-9B4D-1F3D05D78A83}"/>
                      </a:ext>
                    </a:extLst>
                  </p:cNvPr>
                  <p:cNvSpPr/>
                  <p:nvPr/>
                </p:nvSpPr>
                <p:spPr>
                  <a:xfrm>
                    <a:off x="7536440" y="2858025"/>
                    <a:ext cx="115389" cy="45719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F29046F5-C3E6-495F-A9E7-185A6455F8A4}"/>
                    </a:ext>
                  </a:extLst>
                </p:cNvPr>
                <p:cNvGrpSpPr/>
                <p:nvPr/>
              </p:nvGrpSpPr>
              <p:grpSpPr>
                <a:xfrm rot="21275499" flipV="1">
                  <a:off x="7729441" y="2081511"/>
                  <a:ext cx="134498" cy="45719"/>
                  <a:chOff x="7446261" y="2828232"/>
                  <a:chExt cx="341376" cy="116042"/>
                </a:xfrm>
              </p:grpSpPr>
              <p:sp>
                <p:nvSpPr>
                  <p:cNvPr id="56" name="Freeform 55">
                    <a:extLst>
                      <a:ext uri="{FF2B5EF4-FFF2-40B4-BE49-F238E27FC236}">
                        <a16:creationId xmlns:a16="http://schemas.microsoft.com/office/drawing/2014/main" id="{EF6F17CA-30A4-BC50-3852-E248476AEE86}"/>
                      </a:ext>
                    </a:extLst>
                  </p:cNvPr>
                  <p:cNvSpPr/>
                  <p:nvPr/>
                </p:nvSpPr>
                <p:spPr>
                  <a:xfrm rot="5722283">
                    <a:off x="7558928" y="2715565"/>
                    <a:ext cx="116042" cy="341376"/>
                  </a:xfrm>
                  <a:custGeom>
                    <a:avLst/>
                    <a:gdLst>
                      <a:gd name="csX0" fmla="*/ 67643 w 183802"/>
                      <a:gd name="csY0" fmla="*/ 0 h 341376"/>
                      <a:gd name="csX1" fmla="*/ 587 w 183802"/>
                      <a:gd name="csY1" fmla="*/ 188976 h 341376"/>
                      <a:gd name="csX2" fmla="*/ 104219 w 183802"/>
                      <a:gd name="csY2" fmla="*/ 341376 h 341376"/>
                      <a:gd name="csX3" fmla="*/ 183467 w 183802"/>
                      <a:gd name="csY3" fmla="*/ 188976 h 341376"/>
                      <a:gd name="csX4" fmla="*/ 67643 w 183802"/>
                      <a:gd name="csY4" fmla="*/ 0 h 34137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83802" h="341376">
                        <a:moveTo>
                          <a:pt x="67643" y="0"/>
                        </a:moveTo>
                        <a:cubicBezTo>
                          <a:pt x="37163" y="0"/>
                          <a:pt x="-5509" y="132080"/>
                          <a:pt x="587" y="188976"/>
                        </a:cubicBezTo>
                        <a:cubicBezTo>
                          <a:pt x="6683" y="245872"/>
                          <a:pt x="73739" y="341376"/>
                          <a:pt x="104219" y="341376"/>
                        </a:cubicBezTo>
                        <a:cubicBezTo>
                          <a:pt x="134699" y="341376"/>
                          <a:pt x="188547" y="244856"/>
                          <a:pt x="183467" y="188976"/>
                        </a:cubicBezTo>
                        <a:cubicBezTo>
                          <a:pt x="178387" y="133096"/>
                          <a:pt x="98123" y="0"/>
                          <a:pt x="67643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99AEC69E-F636-A1AA-FE74-A446F911176C}"/>
                      </a:ext>
                    </a:extLst>
                  </p:cNvPr>
                  <p:cNvSpPr/>
                  <p:nvPr/>
                </p:nvSpPr>
                <p:spPr>
                  <a:xfrm>
                    <a:off x="7536440" y="2858025"/>
                    <a:ext cx="115389" cy="45719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2E49629F-773F-969E-620A-408E08A2F411}"/>
                    </a:ext>
                  </a:extLst>
                </p:cNvPr>
                <p:cNvGrpSpPr/>
                <p:nvPr/>
              </p:nvGrpSpPr>
              <p:grpSpPr>
                <a:xfrm rot="21410602" flipV="1">
                  <a:off x="7804149" y="2129568"/>
                  <a:ext cx="134498" cy="45719"/>
                  <a:chOff x="7446261" y="2828232"/>
                  <a:chExt cx="341376" cy="116042"/>
                </a:xfrm>
              </p:grpSpPr>
              <p:sp>
                <p:nvSpPr>
                  <p:cNvPr id="59" name="Freeform 58">
                    <a:extLst>
                      <a:ext uri="{FF2B5EF4-FFF2-40B4-BE49-F238E27FC236}">
                        <a16:creationId xmlns:a16="http://schemas.microsoft.com/office/drawing/2014/main" id="{BE5147D5-AEB9-8AD1-5C02-FFF6E088DA76}"/>
                      </a:ext>
                    </a:extLst>
                  </p:cNvPr>
                  <p:cNvSpPr/>
                  <p:nvPr/>
                </p:nvSpPr>
                <p:spPr>
                  <a:xfrm rot="5722283">
                    <a:off x="7558928" y="2715565"/>
                    <a:ext cx="116042" cy="341376"/>
                  </a:xfrm>
                  <a:custGeom>
                    <a:avLst/>
                    <a:gdLst>
                      <a:gd name="csX0" fmla="*/ 67643 w 183802"/>
                      <a:gd name="csY0" fmla="*/ 0 h 341376"/>
                      <a:gd name="csX1" fmla="*/ 587 w 183802"/>
                      <a:gd name="csY1" fmla="*/ 188976 h 341376"/>
                      <a:gd name="csX2" fmla="*/ 104219 w 183802"/>
                      <a:gd name="csY2" fmla="*/ 341376 h 341376"/>
                      <a:gd name="csX3" fmla="*/ 183467 w 183802"/>
                      <a:gd name="csY3" fmla="*/ 188976 h 341376"/>
                      <a:gd name="csX4" fmla="*/ 67643 w 183802"/>
                      <a:gd name="csY4" fmla="*/ 0 h 34137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83802" h="341376">
                        <a:moveTo>
                          <a:pt x="67643" y="0"/>
                        </a:moveTo>
                        <a:cubicBezTo>
                          <a:pt x="37163" y="0"/>
                          <a:pt x="-5509" y="132080"/>
                          <a:pt x="587" y="188976"/>
                        </a:cubicBezTo>
                        <a:cubicBezTo>
                          <a:pt x="6683" y="245872"/>
                          <a:pt x="73739" y="341376"/>
                          <a:pt x="104219" y="341376"/>
                        </a:cubicBezTo>
                        <a:cubicBezTo>
                          <a:pt x="134699" y="341376"/>
                          <a:pt x="188547" y="244856"/>
                          <a:pt x="183467" y="188976"/>
                        </a:cubicBezTo>
                        <a:cubicBezTo>
                          <a:pt x="178387" y="133096"/>
                          <a:pt x="98123" y="0"/>
                          <a:pt x="67643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2A67730F-5F5C-34B9-8F5E-2691920412EF}"/>
                      </a:ext>
                    </a:extLst>
                  </p:cNvPr>
                  <p:cNvSpPr/>
                  <p:nvPr/>
                </p:nvSpPr>
                <p:spPr>
                  <a:xfrm>
                    <a:off x="7536440" y="2858025"/>
                    <a:ext cx="115389" cy="45719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B1AD8E5C-EA44-0265-568C-6E87A9B51F8C}"/>
                    </a:ext>
                  </a:extLst>
                </p:cNvPr>
                <p:cNvGrpSpPr/>
                <p:nvPr/>
              </p:nvGrpSpPr>
              <p:grpSpPr>
                <a:xfrm rot="637238" flipV="1">
                  <a:off x="7529259" y="2113400"/>
                  <a:ext cx="134498" cy="45719"/>
                  <a:chOff x="7446261" y="2828232"/>
                  <a:chExt cx="341376" cy="116042"/>
                </a:xfrm>
              </p:grpSpPr>
              <p:sp>
                <p:nvSpPr>
                  <p:cNvPr id="62" name="Freeform 61">
                    <a:extLst>
                      <a:ext uri="{FF2B5EF4-FFF2-40B4-BE49-F238E27FC236}">
                        <a16:creationId xmlns:a16="http://schemas.microsoft.com/office/drawing/2014/main" id="{A143D2EE-93A0-DE62-91FF-9002B4C0C0D5}"/>
                      </a:ext>
                    </a:extLst>
                  </p:cNvPr>
                  <p:cNvSpPr/>
                  <p:nvPr/>
                </p:nvSpPr>
                <p:spPr>
                  <a:xfrm rot="5722283">
                    <a:off x="7558928" y="2715565"/>
                    <a:ext cx="116042" cy="341376"/>
                  </a:xfrm>
                  <a:custGeom>
                    <a:avLst/>
                    <a:gdLst>
                      <a:gd name="csX0" fmla="*/ 67643 w 183802"/>
                      <a:gd name="csY0" fmla="*/ 0 h 341376"/>
                      <a:gd name="csX1" fmla="*/ 587 w 183802"/>
                      <a:gd name="csY1" fmla="*/ 188976 h 341376"/>
                      <a:gd name="csX2" fmla="*/ 104219 w 183802"/>
                      <a:gd name="csY2" fmla="*/ 341376 h 341376"/>
                      <a:gd name="csX3" fmla="*/ 183467 w 183802"/>
                      <a:gd name="csY3" fmla="*/ 188976 h 341376"/>
                      <a:gd name="csX4" fmla="*/ 67643 w 183802"/>
                      <a:gd name="csY4" fmla="*/ 0 h 34137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83802" h="341376">
                        <a:moveTo>
                          <a:pt x="67643" y="0"/>
                        </a:moveTo>
                        <a:cubicBezTo>
                          <a:pt x="37163" y="0"/>
                          <a:pt x="-5509" y="132080"/>
                          <a:pt x="587" y="188976"/>
                        </a:cubicBezTo>
                        <a:cubicBezTo>
                          <a:pt x="6683" y="245872"/>
                          <a:pt x="73739" y="341376"/>
                          <a:pt x="104219" y="341376"/>
                        </a:cubicBezTo>
                        <a:cubicBezTo>
                          <a:pt x="134699" y="341376"/>
                          <a:pt x="188547" y="244856"/>
                          <a:pt x="183467" y="188976"/>
                        </a:cubicBezTo>
                        <a:cubicBezTo>
                          <a:pt x="178387" y="133096"/>
                          <a:pt x="98123" y="0"/>
                          <a:pt x="67643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5644E7FF-E2EC-E2DD-8B71-EEFB64456A94}"/>
                      </a:ext>
                    </a:extLst>
                  </p:cNvPr>
                  <p:cNvSpPr/>
                  <p:nvPr/>
                </p:nvSpPr>
                <p:spPr>
                  <a:xfrm>
                    <a:off x="7536440" y="2858025"/>
                    <a:ext cx="115389" cy="45719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FCB85573-BCC2-C027-7BF8-9E5FC61F20CC}"/>
                    </a:ext>
                  </a:extLst>
                </p:cNvPr>
                <p:cNvGrpSpPr/>
                <p:nvPr/>
              </p:nvGrpSpPr>
              <p:grpSpPr>
                <a:xfrm rot="21410602">
                  <a:off x="7664822" y="2134314"/>
                  <a:ext cx="134498" cy="45719"/>
                  <a:chOff x="7446261" y="2828232"/>
                  <a:chExt cx="341376" cy="116042"/>
                </a:xfrm>
              </p:grpSpPr>
              <p:sp>
                <p:nvSpPr>
                  <p:cNvPr id="65" name="Freeform 64">
                    <a:extLst>
                      <a:ext uri="{FF2B5EF4-FFF2-40B4-BE49-F238E27FC236}">
                        <a16:creationId xmlns:a16="http://schemas.microsoft.com/office/drawing/2014/main" id="{1143C7DD-1C44-3E4B-425B-63676F142CDD}"/>
                      </a:ext>
                    </a:extLst>
                  </p:cNvPr>
                  <p:cNvSpPr/>
                  <p:nvPr/>
                </p:nvSpPr>
                <p:spPr>
                  <a:xfrm rot="5722283">
                    <a:off x="7558928" y="2715565"/>
                    <a:ext cx="116042" cy="341376"/>
                  </a:xfrm>
                  <a:custGeom>
                    <a:avLst/>
                    <a:gdLst>
                      <a:gd name="csX0" fmla="*/ 67643 w 183802"/>
                      <a:gd name="csY0" fmla="*/ 0 h 341376"/>
                      <a:gd name="csX1" fmla="*/ 587 w 183802"/>
                      <a:gd name="csY1" fmla="*/ 188976 h 341376"/>
                      <a:gd name="csX2" fmla="*/ 104219 w 183802"/>
                      <a:gd name="csY2" fmla="*/ 341376 h 341376"/>
                      <a:gd name="csX3" fmla="*/ 183467 w 183802"/>
                      <a:gd name="csY3" fmla="*/ 188976 h 341376"/>
                      <a:gd name="csX4" fmla="*/ 67643 w 183802"/>
                      <a:gd name="csY4" fmla="*/ 0 h 34137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83802" h="341376">
                        <a:moveTo>
                          <a:pt x="67643" y="0"/>
                        </a:moveTo>
                        <a:cubicBezTo>
                          <a:pt x="37163" y="0"/>
                          <a:pt x="-5509" y="132080"/>
                          <a:pt x="587" y="188976"/>
                        </a:cubicBezTo>
                        <a:cubicBezTo>
                          <a:pt x="6683" y="245872"/>
                          <a:pt x="73739" y="341376"/>
                          <a:pt x="104219" y="341376"/>
                        </a:cubicBezTo>
                        <a:cubicBezTo>
                          <a:pt x="134699" y="341376"/>
                          <a:pt x="188547" y="244856"/>
                          <a:pt x="183467" y="188976"/>
                        </a:cubicBezTo>
                        <a:cubicBezTo>
                          <a:pt x="178387" y="133096"/>
                          <a:pt x="98123" y="0"/>
                          <a:pt x="67643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20000"/>
                      <a:lumOff val="8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02498594-080D-C0AF-A76D-10E48A3561E9}"/>
                      </a:ext>
                    </a:extLst>
                  </p:cNvPr>
                  <p:cNvSpPr/>
                  <p:nvPr/>
                </p:nvSpPr>
                <p:spPr>
                  <a:xfrm>
                    <a:off x="7536440" y="2858025"/>
                    <a:ext cx="115389" cy="45719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28575">
                    <a:noFill/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6" name="Can 45">
                <a:extLst>
                  <a:ext uri="{FF2B5EF4-FFF2-40B4-BE49-F238E27FC236}">
                    <a16:creationId xmlns:a16="http://schemas.microsoft.com/office/drawing/2014/main" id="{BA7C6229-E94D-CC26-04B4-EA62576A9228}"/>
                  </a:ext>
                </a:extLst>
              </p:cNvPr>
              <p:cNvSpPr/>
              <p:nvPr/>
            </p:nvSpPr>
            <p:spPr>
              <a:xfrm>
                <a:off x="7500489" y="1984237"/>
                <a:ext cx="526738" cy="327025"/>
              </a:xfrm>
              <a:prstGeom prst="can">
                <a:avLst>
                  <a:gd name="adj" fmla="val 50000"/>
                </a:avLst>
              </a:prstGeom>
              <a:noFill/>
              <a:ln w="1270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FCD8309-B1A5-2893-A4B0-62AB2AEEBD41}"/>
                </a:ext>
              </a:extLst>
            </p:cNvPr>
            <p:cNvGrpSpPr/>
            <p:nvPr/>
          </p:nvGrpSpPr>
          <p:grpSpPr>
            <a:xfrm flipV="1">
              <a:off x="9074488" y="4821306"/>
              <a:ext cx="1553786" cy="109385"/>
              <a:chOff x="8329669" y="5915330"/>
              <a:chExt cx="3496624" cy="246158"/>
            </a:xfrm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057EF919-A72E-45F7-11B9-0FA6EF9098EC}"/>
                  </a:ext>
                </a:extLst>
              </p:cNvPr>
              <p:cNvSpPr/>
              <p:nvPr/>
            </p:nvSpPr>
            <p:spPr>
              <a:xfrm>
                <a:off x="11604625" y="5915330"/>
                <a:ext cx="221668" cy="246158"/>
              </a:xfrm>
              <a:custGeom>
                <a:avLst/>
                <a:gdLst>
                  <a:gd name="csX0" fmla="*/ 0 w 221668"/>
                  <a:gd name="csY0" fmla="*/ 164795 h 246158"/>
                  <a:gd name="csX1" fmla="*/ 146050 w 221668"/>
                  <a:gd name="csY1" fmla="*/ 171145 h 246158"/>
                  <a:gd name="csX2" fmla="*/ 149225 w 221668"/>
                  <a:gd name="csY2" fmla="*/ 228295 h 246158"/>
                  <a:gd name="csX3" fmla="*/ 215900 w 221668"/>
                  <a:gd name="csY3" fmla="*/ 228295 h 246158"/>
                  <a:gd name="csX4" fmla="*/ 209550 w 221668"/>
                  <a:gd name="csY4" fmla="*/ 18745 h 246158"/>
                  <a:gd name="csX5" fmla="*/ 139700 w 221668"/>
                  <a:gd name="csY5" fmla="*/ 18745 h 246158"/>
                  <a:gd name="csX6" fmla="*/ 133350 w 221668"/>
                  <a:gd name="csY6" fmla="*/ 94945 h 246158"/>
                  <a:gd name="csX7" fmla="*/ 76200 w 221668"/>
                  <a:gd name="csY7" fmla="*/ 98120 h 2461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21668" h="246158">
                    <a:moveTo>
                      <a:pt x="0" y="164795"/>
                    </a:moveTo>
                    <a:lnTo>
                      <a:pt x="146050" y="171145"/>
                    </a:lnTo>
                    <a:cubicBezTo>
                      <a:pt x="170921" y="181728"/>
                      <a:pt x="137583" y="218770"/>
                      <a:pt x="149225" y="228295"/>
                    </a:cubicBezTo>
                    <a:cubicBezTo>
                      <a:pt x="160867" y="237820"/>
                      <a:pt x="205846" y="263220"/>
                      <a:pt x="215900" y="228295"/>
                    </a:cubicBezTo>
                    <a:cubicBezTo>
                      <a:pt x="225954" y="193370"/>
                      <a:pt x="222250" y="53670"/>
                      <a:pt x="209550" y="18745"/>
                    </a:cubicBezTo>
                    <a:cubicBezTo>
                      <a:pt x="196850" y="-16180"/>
                      <a:pt x="152400" y="6045"/>
                      <a:pt x="139700" y="18745"/>
                    </a:cubicBezTo>
                    <a:cubicBezTo>
                      <a:pt x="127000" y="31445"/>
                      <a:pt x="143933" y="81716"/>
                      <a:pt x="133350" y="94945"/>
                    </a:cubicBezTo>
                    <a:cubicBezTo>
                      <a:pt x="122767" y="108174"/>
                      <a:pt x="99483" y="103147"/>
                      <a:pt x="76200" y="9812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06C57637-D49C-E272-EC33-3304361A34F3}"/>
                  </a:ext>
                </a:extLst>
              </p:cNvPr>
              <p:cNvSpPr/>
              <p:nvPr/>
            </p:nvSpPr>
            <p:spPr>
              <a:xfrm flipH="1">
                <a:off x="8329669" y="5915330"/>
                <a:ext cx="221668" cy="246158"/>
              </a:xfrm>
              <a:custGeom>
                <a:avLst/>
                <a:gdLst>
                  <a:gd name="csX0" fmla="*/ 0 w 221668"/>
                  <a:gd name="csY0" fmla="*/ 164795 h 246158"/>
                  <a:gd name="csX1" fmla="*/ 146050 w 221668"/>
                  <a:gd name="csY1" fmla="*/ 171145 h 246158"/>
                  <a:gd name="csX2" fmla="*/ 149225 w 221668"/>
                  <a:gd name="csY2" fmla="*/ 228295 h 246158"/>
                  <a:gd name="csX3" fmla="*/ 215900 w 221668"/>
                  <a:gd name="csY3" fmla="*/ 228295 h 246158"/>
                  <a:gd name="csX4" fmla="*/ 209550 w 221668"/>
                  <a:gd name="csY4" fmla="*/ 18745 h 246158"/>
                  <a:gd name="csX5" fmla="*/ 139700 w 221668"/>
                  <a:gd name="csY5" fmla="*/ 18745 h 246158"/>
                  <a:gd name="csX6" fmla="*/ 133350 w 221668"/>
                  <a:gd name="csY6" fmla="*/ 94945 h 246158"/>
                  <a:gd name="csX7" fmla="*/ 76200 w 221668"/>
                  <a:gd name="csY7" fmla="*/ 98120 h 2461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21668" h="246158">
                    <a:moveTo>
                      <a:pt x="0" y="164795"/>
                    </a:moveTo>
                    <a:lnTo>
                      <a:pt x="146050" y="171145"/>
                    </a:lnTo>
                    <a:cubicBezTo>
                      <a:pt x="170921" y="181728"/>
                      <a:pt x="137583" y="218770"/>
                      <a:pt x="149225" y="228295"/>
                    </a:cubicBezTo>
                    <a:cubicBezTo>
                      <a:pt x="160867" y="237820"/>
                      <a:pt x="205846" y="263220"/>
                      <a:pt x="215900" y="228295"/>
                    </a:cubicBezTo>
                    <a:cubicBezTo>
                      <a:pt x="225954" y="193370"/>
                      <a:pt x="222250" y="53670"/>
                      <a:pt x="209550" y="18745"/>
                    </a:cubicBezTo>
                    <a:cubicBezTo>
                      <a:pt x="196850" y="-16180"/>
                      <a:pt x="152400" y="6045"/>
                      <a:pt x="139700" y="18745"/>
                    </a:cubicBezTo>
                    <a:cubicBezTo>
                      <a:pt x="127000" y="31445"/>
                      <a:pt x="143933" y="81716"/>
                      <a:pt x="133350" y="94945"/>
                    </a:cubicBezTo>
                    <a:cubicBezTo>
                      <a:pt x="122767" y="108174"/>
                      <a:pt x="99483" y="103147"/>
                      <a:pt x="76200" y="9812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D52F19EA-CF53-27C4-070A-86641E4735AE}"/>
                  </a:ext>
                </a:extLst>
              </p:cNvPr>
              <p:cNvGrpSpPr/>
              <p:nvPr/>
            </p:nvGrpSpPr>
            <p:grpSpPr>
              <a:xfrm>
                <a:off x="8508275" y="5944578"/>
                <a:ext cx="3109610" cy="203928"/>
                <a:chOff x="8508275" y="5944578"/>
                <a:chExt cx="3109610" cy="203928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51312DCC-B1A2-859F-9B59-AFD626FCB950}"/>
                    </a:ext>
                  </a:extLst>
                </p:cNvPr>
                <p:cNvSpPr/>
                <p:nvPr/>
              </p:nvSpPr>
              <p:spPr>
                <a:xfrm>
                  <a:off x="8508275" y="5944578"/>
                  <a:ext cx="986936" cy="203928"/>
                </a:xfrm>
                <a:prstGeom prst="rect">
                  <a:avLst/>
                </a:prstGeom>
                <a:solidFill>
                  <a:schemeClr val="accent4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44B2BBEE-1B2D-374C-2B30-26EA829AF4D9}"/>
                    </a:ext>
                  </a:extLst>
                </p:cNvPr>
                <p:cNvSpPr/>
                <p:nvPr/>
              </p:nvSpPr>
              <p:spPr>
                <a:xfrm>
                  <a:off x="9495210" y="5944578"/>
                  <a:ext cx="259221" cy="20392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99ADDB62-91DE-5117-5543-F75DAC2A2C95}"/>
                    </a:ext>
                  </a:extLst>
                </p:cNvPr>
                <p:cNvSpPr/>
                <p:nvPr/>
              </p:nvSpPr>
              <p:spPr>
                <a:xfrm>
                  <a:off x="9754431" y="5944578"/>
                  <a:ext cx="678438" cy="203928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C6F51679-45DA-CC6E-3DF2-C95494A33AB6}"/>
                    </a:ext>
                  </a:extLst>
                </p:cNvPr>
                <p:cNvSpPr/>
                <p:nvPr/>
              </p:nvSpPr>
              <p:spPr>
                <a:xfrm>
                  <a:off x="10432869" y="5944578"/>
                  <a:ext cx="162288" cy="203928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1DE41ED2-F765-232D-CEF3-BE4AF03615AC}"/>
                    </a:ext>
                  </a:extLst>
                </p:cNvPr>
                <p:cNvSpPr/>
                <p:nvPr/>
              </p:nvSpPr>
              <p:spPr>
                <a:xfrm>
                  <a:off x="10595158" y="5944578"/>
                  <a:ext cx="678437" cy="203928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BD3FEBC3-405F-81C9-B224-E40F88E2FBCB}"/>
                    </a:ext>
                  </a:extLst>
                </p:cNvPr>
                <p:cNvSpPr/>
                <p:nvPr/>
              </p:nvSpPr>
              <p:spPr>
                <a:xfrm>
                  <a:off x="11274425" y="5944578"/>
                  <a:ext cx="343460" cy="203928"/>
                </a:xfrm>
                <a:prstGeom prst="rect">
                  <a:avLst/>
                </a:prstGeom>
                <a:solidFill>
                  <a:schemeClr val="accent5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7EDBE8A-294C-B110-E8ED-0423089BE5DF}"/>
                </a:ext>
              </a:extLst>
            </p:cNvPr>
            <p:cNvGrpSpPr/>
            <p:nvPr/>
          </p:nvGrpSpPr>
          <p:grpSpPr>
            <a:xfrm>
              <a:off x="8066178" y="5850963"/>
              <a:ext cx="3496624" cy="246158"/>
              <a:chOff x="8329669" y="5915330"/>
              <a:chExt cx="3496624" cy="246158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C0B22D5C-96F5-87C4-4FC4-D3B3D2312653}"/>
                  </a:ext>
                </a:extLst>
              </p:cNvPr>
              <p:cNvGrpSpPr/>
              <p:nvPr/>
            </p:nvGrpSpPr>
            <p:grpSpPr>
              <a:xfrm>
                <a:off x="8329669" y="5915330"/>
                <a:ext cx="3496624" cy="246158"/>
                <a:chOff x="8329669" y="5915330"/>
                <a:chExt cx="3496624" cy="246158"/>
              </a:xfrm>
            </p:grpSpPr>
            <p:sp>
              <p:nvSpPr>
                <p:cNvPr id="76" name="Freeform 75">
                  <a:extLst>
                    <a:ext uri="{FF2B5EF4-FFF2-40B4-BE49-F238E27FC236}">
                      <a16:creationId xmlns:a16="http://schemas.microsoft.com/office/drawing/2014/main" id="{2601B122-DB4B-0641-8AFA-BA7BCA1E6155}"/>
                    </a:ext>
                  </a:extLst>
                </p:cNvPr>
                <p:cNvSpPr/>
                <p:nvPr/>
              </p:nvSpPr>
              <p:spPr>
                <a:xfrm>
                  <a:off x="11604625" y="5915330"/>
                  <a:ext cx="221668" cy="246158"/>
                </a:xfrm>
                <a:custGeom>
                  <a:avLst/>
                  <a:gdLst>
                    <a:gd name="csX0" fmla="*/ 0 w 221668"/>
                    <a:gd name="csY0" fmla="*/ 164795 h 246158"/>
                    <a:gd name="csX1" fmla="*/ 146050 w 221668"/>
                    <a:gd name="csY1" fmla="*/ 171145 h 246158"/>
                    <a:gd name="csX2" fmla="*/ 149225 w 221668"/>
                    <a:gd name="csY2" fmla="*/ 228295 h 246158"/>
                    <a:gd name="csX3" fmla="*/ 215900 w 221668"/>
                    <a:gd name="csY3" fmla="*/ 228295 h 246158"/>
                    <a:gd name="csX4" fmla="*/ 209550 w 221668"/>
                    <a:gd name="csY4" fmla="*/ 18745 h 246158"/>
                    <a:gd name="csX5" fmla="*/ 139700 w 221668"/>
                    <a:gd name="csY5" fmla="*/ 18745 h 246158"/>
                    <a:gd name="csX6" fmla="*/ 133350 w 221668"/>
                    <a:gd name="csY6" fmla="*/ 94945 h 246158"/>
                    <a:gd name="csX7" fmla="*/ 76200 w 221668"/>
                    <a:gd name="csY7" fmla="*/ 98120 h 24615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221668" h="246158">
                      <a:moveTo>
                        <a:pt x="0" y="164795"/>
                      </a:moveTo>
                      <a:lnTo>
                        <a:pt x="146050" y="171145"/>
                      </a:lnTo>
                      <a:cubicBezTo>
                        <a:pt x="170921" y="181728"/>
                        <a:pt x="137583" y="218770"/>
                        <a:pt x="149225" y="228295"/>
                      </a:cubicBezTo>
                      <a:cubicBezTo>
                        <a:pt x="160867" y="237820"/>
                        <a:pt x="205846" y="263220"/>
                        <a:pt x="215900" y="228295"/>
                      </a:cubicBezTo>
                      <a:cubicBezTo>
                        <a:pt x="225954" y="193370"/>
                        <a:pt x="222250" y="53670"/>
                        <a:pt x="209550" y="18745"/>
                      </a:cubicBezTo>
                      <a:cubicBezTo>
                        <a:pt x="196850" y="-16180"/>
                        <a:pt x="152400" y="6045"/>
                        <a:pt x="139700" y="18745"/>
                      </a:cubicBezTo>
                      <a:cubicBezTo>
                        <a:pt x="127000" y="31445"/>
                        <a:pt x="143933" y="81716"/>
                        <a:pt x="133350" y="94945"/>
                      </a:cubicBezTo>
                      <a:cubicBezTo>
                        <a:pt x="122767" y="108174"/>
                        <a:pt x="99483" y="103147"/>
                        <a:pt x="76200" y="98120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 76">
                  <a:extLst>
                    <a:ext uri="{FF2B5EF4-FFF2-40B4-BE49-F238E27FC236}">
                      <a16:creationId xmlns:a16="http://schemas.microsoft.com/office/drawing/2014/main" id="{56D0E309-5CC2-D159-A5F6-6C0CB600694F}"/>
                    </a:ext>
                  </a:extLst>
                </p:cNvPr>
                <p:cNvSpPr/>
                <p:nvPr/>
              </p:nvSpPr>
              <p:spPr>
                <a:xfrm flipH="1">
                  <a:off x="8329669" y="5915330"/>
                  <a:ext cx="221668" cy="246158"/>
                </a:xfrm>
                <a:custGeom>
                  <a:avLst/>
                  <a:gdLst>
                    <a:gd name="csX0" fmla="*/ 0 w 221668"/>
                    <a:gd name="csY0" fmla="*/ 164795 h 246158"/>
                    <a:gd name="csX1" fmla="*/ 146050 w 221668"/>
                    <a:gd name="csY1" fmla="*/ 171145 h 246158"/>
                    <a:gd name="csX2" fmla="*/ 149225 w 221668"/>
                    <a:gd name="csY2" fmla="*/ 228295 h 246158"/>
                    <a:gd name="csX3" fmla="*/ 215900 w 221668"/>
                    <a:gd name="csY3" fmla="*/ 228295 h 246158"/>
                    <a:gd name="csX4" fmla="*/ 209550 w 221668"/>
                    <a:gd name="csY4" fmla="*/ 18745 h 246158"/>
                    <a:gd name="csX5" fmla="*/ 139700 w 221668"/>
                    <a:gd name="csY5" fmla="*/ 18745 h 246158"/>
                    <a:gd name="csX6" fmla="*/ 133350 w 221668"/>
                    <a:gd name="csY6" fmla="*/ 94945 h 246158"/>
                    <a:gd name="csX7" fmla="*/ 76200 w 221668"/>
                    <a:gd name="csY7" fmla="*/ 98120 h 24615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221668" h="246158">
                      <a:moveTo>
                        <a:pt x="0" y="164795"/>
                      </a:moveTo>
                      <a:lnTo>
                        <a:pt x="146050" y="171145"/>
                      </a:lnTo>
                      <a:cubicBezTo>
                        <a:pt x="170921" y="181728"/>
                        <a:pt x="137583" y="218770"/>
                        <a:pt x="149225" y="228295"/>
                      </a:cubicBezTo>
                      <a:cubicBezTo>
                        <a:pt x="160867" y="237820"/>
                        <a:pt x="205846" y="263220"/>
                        <a:pt x="215900" y="228295"/>
                      </a:cubicBezTo>
                      <a:cubicBezTo>
                        <a:pt x="225954" y="193370"/>
                        <a:pt x="222250" y="53670"/>
                        <a:pt x="209550" y="18745"/>
                      </a:cubicBezTo>
                      <a:cubicBezTo>
                        <a:pt x="196850" y="-16180"/>
                        <a:pt x="152400" y="6045"/>
                        <a:pt x="139700" y="18745"/>
                      </a:cubicBezTo>
                      <a:cubicBezTo>
                        <a:pt x="127000" y="31445"/>
                        <a:pt x="143933" y="81716"/>
                        <a:pt x="133350" y="94945"/>
                      </a:cubicBezTo>
                      <a:cubicBezTo>
                        <a:pt x="122767" y="108174"/>
                        <a:pt x="99483" y="103147"/>
                        <a:pt x="76200" y="98120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42F61D8D-9983-F735-8587-A3DA9061C39C}"/>
                    </a:ext>
                  </a:extLst>
                </p:cNvPr>
                <p:cNvGrpSpPr/>
                <p:nvPr/>
              </p:nvGrpSpPr>
              <p:grpSpPr>
                <a:xfrm>
                  <a:off x="8508275" y="5944578"/>
                  <a:ext cx="3109610" cy="203928"/>
                  <a:chOff x="8508275" y="5944578"/>
                  <a:chExt cx="3109610" cy="203928"/>
                </a:xfrm>
              </p:grpSpPr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CE59D10F-2B91-42A9-6EA3-32981DD8B77E}"/>
                      </a:ext>
                    </a:extLst>
                  </p:cNvPr>
                  <p:cNvSpPr/>
                  <p:nvPr/>
                </p:nvSpPr>
                <p:spPr>
                  <a:xfrm>
                    <a:off x="8508275" y="5944578"/>
                    <a:ext cx="986936" cy="203928"/>
                  </a:xfrm>
                  <a:prstGeom prst="rect">
                    <a:avLst/>
                  </a:prstGeom>
                  <a:solidFill>
                    <a:schemeClr val="accent4"/>
                  </a:solidFill>
                  <a:ln w="12700">
                    <a:solidFill>
                      <a:schemeClr val="tx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Rectangle 69">
                    <a:extLst>
                      <a:ext uri="{FF2B5EF4-FFF2-40B4-BE49-F238E27FC236}">
                        <a16:creationId xmlns:a16="http://schemas.microsoft.com/office/drawing/2014/main" id="{DCC6FA9A-67EB-0B69-713D-2A1178F6BB78}"/>
                      </a:ext>
                    </a:extLst>
                  </p:cNvPr>
                  <p:cNvSpPr/>
                  <p:nvPr/>
                </p:nvSpPr>
                <p:spPr>
                  <a:xfrm>
                    <a:off x="9495210" y="5944578"/>
                    <a:ext cx="259221" cy="203928"/>
                  </a:xfrm>
                  <a:prstGeom prst="rect">
                    <a:avLst/>
                  </a:prstGeom>
                  <a:solidFill>
                    <a:schemeClr val="accent1"/>
                  </a:solidFill>
                  <a:ln w="12700">
                    <a:solidFill>
                      <a:schemeClr val="tx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1" name="Rectangle 70">
                    <a:extLst>
                      <a:ext uri="{FF2B5EF4-FFF2-40B4-BE49-F238E27FC236}">
                        <a16:creationId xmlns:a16="http://schemas.microsoft.com/office/drawing/2014/main" id="{91E38D27-F995-3348-35D1-85DF5A5FA8E6}"/>
                      </a:ext>
                    </a:extLst>
                  </p:cNvPr>
                  <p:cNvSpPr/>
                  <p:nvPr/>
                </p:nvSpPr>
                <p:spPr>
                  <a:xfrm>
                    <a:off x="9754431" y="5944578"/>
                    <a:ext cx="678438" cy="203928"/>
                  </a:xfrm>
                  <a:prstGeom prst="rect">
                    <a:avLst/>
                  </a:prstGeom>
                  <a:solidFill>
                    <a:schemeClr val="tx1">
                      <a:lumMod val="10000"/>
                      <a:lumOff val="90000"/>
                    </a:schemeClr>
                  </a:solidFill>
                  <a:ln w="12700">
                    <a:solidFill>
                      <a:schemeClr val="tx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CA10AE7B-233C-8133-588A-6A979CA57384}"/>
                      </a:ext>
                    </a:extLst>
                  </p:cNvPr>
                  <p:cNvSpPr/>
                  <p:nvPr/>
                </p:nvSpPr>
                <p:spPr>
                  <a:xfrm>
                    <a:off x="10432869" y="5944578"/>
                    <a:ext cx="162288" cy="203928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12700">
                    <a:solidFill>
                      <a:schemeClr val="tx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AEC488B3-C879-ADFE-D750-5A2D95E23913}"/>
                      </a:ext>
                    </a:extLst>
                  </p:cNvPr>
                  <p:cNvSpPr/>
                  <p:nvPr/>
                </p:nvSpPr>
                <p:spPr>
                  <a:xfrm>
                    <a:off x="10595158" y="5944578"/>
                    <a:ext cx="678437" cy="203928"/>
                  </a:xfrm>
                  <a:prstGeom prst="rect">
                    <a:avLst/>
                  </a:prstGeom>
                  <a:solidFill>
                    <a:schemeClr val="accent6"/>
                  </a:solidFill>
                  <a:ln w="12700">
                    <a:solidFill>
                      <a:schemeClr val="tx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70F8C778-8CCC-B43C-EB2C-1DA9D5A2DB0D}"/>
                      </a:ext>
                    </a:extLst>
                  </p:cNvPr>
                  <p:cNvSpPr/>
                  <p:nvPr/>
                </p:nvSpPr>
                <p:spPr>
                  <a:xfrm>
                    <a:off x="11274425" y="5944578"/>
                    <a:ext cx="343460" cy="203928"/>
                  </a:xfrm>
                  <a:prstGeom prst="rect">
                    <a:avLst/>
                  </a:prstGeom>
                  <a:solidFill>
                    <a:schemeClr val="accent5"/>
                  </a:solidFill>
                  <a:ln w="12700">
                    <a:solidFill>
                      <a:schemeClr val="tx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30177D4-6E0B-4E57-1513-91A0D341832B}"/>
                  </a:ext>
                </a:extLst>
              </p:cNvPr>
              <p:cNvSpPr txBox="1"/>
              <p:nvPr/>
            </p:nvSpPr>
            <p:spPr>
              <a:xfrm>
                <a:off x="8507445" y="5974437"/>
                <a:ext cx="986936" cy="18614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ea typeface="+mn-ea"/>
                    <a:cs typeface="Poppins Medium" pitchFamily="2" charset="77"/>
                  </a:rPr>
                  <a:t>CAGp/K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8BC5F08-71C1-EC82-3F4D-4C193AF00398}"/>
                  </a:ext>
                </a:extLst>
              </p:cNvPr>
              <p:cNvSpPr txBox="1"/>
              <p:nvPr/>
            </p:nvSpPr>
            <p:spPr>
              <a:xfrm>
                <a:off x="9135659" y="5974437"/>
                <a:ext cx="986936" cy="18614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ea typeface="+mn-ea"/>
                    <a:cs typeface="Poppins Medium" pitchFamily="2" charset="77"/>
                  </a:rPr>
                  <a:t>S1A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BACB6C33-FD61-D86C-9BFE-11C69FE6D71E}"/>
                  </a:ext>
                </a:extLst>
              </p:cNvPr>
              <p:cNvSpPr txBox="1"/>
              <p:nvPr/>
            </p:nvSpPr>
            <p:spPr>
              <a:xfrm>
                <a:off x="10594327" y="5974437"/>
                <a:ext cx="679267" cy="18614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ea typeface="+mn-ea"/>
                    <a:cs typeface="Poppins Medium" pitchFamily="2" charset="77"/>
                  </a:rPr>
                  <a:t>CD3 sFv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CA9461E-339E-1D89-A11E-6D09ECA494BF}"/>
                  </a:ext>
                </a:extLst>
              </p:cNvPr>
              <p:cNvSpPr txBox="1"/>
              <p:nvPr/>
            </p:nvSpPr>
            <p:spPr>
              <a:xfrm>
                <a:off x="11273594" y="5974437"/>
                <a:ext cx="344292" cy="18614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ea typeface="+mn-ea"/>
                    <a:cs typeface="Poppins Medium" pitchFamily="2" charset="77"/>
                  </a:rPr>
                  <a:t>MRE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04EA52E-95AD-F04B-EBC7-33AC32F9666C}"/>
                  </a:ext>
                </a:extLst>
              </p:cNvPr>
              <p:cNvSpPr txBox="1"/>
              <p:nvPr/>
            </p:nvSpPr>
            <p:spPr>
              <a:xfrm>
                <a:off x="10428116" y="5974437"/>
                <a:ext cx="162288" cy="18614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 Medium" pitchFamily="2" charset="77"/>
                    <a:ea typeface="+mn-ea"/>
                    <a:cs typeface="Poppins Medium" pitchFamily="2" charset="77"/>
                  </a:rPr>
                  <a:t>L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FDCE0D0A-41C7-BABF-0DB2-24522DD733EF}"/>
                  </a:ext>
                </a:extLst>
              </p:cNvPr>
              <p:cNvSpPr txBox="1"/>
              <p:nvPr/>
            </p:nvSpPr>
            <p:spPr>
              <a:xfrm>
                <a:off x="9749678" y="5974437"/>
                <a:ext cx="682359" cy="18614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 Medium" pitchFamily="2" charset="77"/>
                    <a:ea typeface="+mn-ea"/>
                    <a:cs typeface="Poppins Medium" pitchFamily="2" charset="77"/>
                  </a:rPr>
                  <a:t>CD19 SFv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19FE9969-452E-4FFF-3B65-FB1471D68607}"/>
                </a:ext>
              </a:extLst>
            </p:cNvPr>
            <p:cNvGrpSpPr/>
            <p:nvPr/>
          </p:nvGrpSpPr>
          <p:grpSpPr>
            <a:xfrm>
              <a:off x="9738770" y="2937163"/>
              <a:ext cx="1281873" cy="188845"/>
              <a:chOff x="8329669" y="5915330"/>
              <a:chExt cx="1670913" cy="246158"/>
            </a:xfrm>
          </p:grpSpPr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B35A8468-07F0-44E2-58F1-1DD02D088BCA}"/>
                  </a:ext>
                </a:extLst>
              </p:cNvPr>
              <p:cNvSpPr/>
              <p:nvPr/>
            </p:nvSpPr>
            <p:spPr>
              <a:xfrm>
                <a:off x="9778914" y="5915330"/>
                <a:ext cx="221668" cy="246158"/>
              </a:xfrm>
              <a:custGeom>
                <a:avLst/>
                <a:gdLst>
                  <a:gd name="csX0" fmla="*/ 0 w 221668"/>
                  <a:gd name="csY0" fmla="*/ 164795 h 246158"/>
                  <a:gd name="csX1" fmla="*/ 146050 w 221668"/>
                  <a:gd name="csY1" fmla="*/ 171145 h 246158"/>
                  <a:gd name="csX2" fmla="*/ 149225 w 221668"/>
                  <a:gd name="csY2" fmla="*/ 228295 h 246158"/>
                  <a:gd name="csX3" fmla="*/ 215900 w 221668"/>
                  <a:gd name="csY3" fmla="*/ 228295 h 246158"/>
                  <a:gd name="csX4" fmla="*/ 209550 w 221668"/>
                  <a:gd name="csY4" fmla="*/ 18745 h 246158"/>
                  <a:gd name="csX5" fmla="*/ 139700 w 221668"/>
                  <a:gd name="csY5" fmla="*/ 18745 h 246158"/>
                  <a:gd name="csX6" fmla="*/ 133350 w 221668"/>
                  <a:gd name="csY6" fmla="*/ 94945 h 246158"/>
                  <a:gd name="csX7" fmla="*/ 76200 w 221668"/>
                  <a:gd name="csY7" fmla="*/ 98120 h 2461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21668" h="246158">
                    <a:moveTo>
                      <a:pt x="0" y="164795"/>
                    </a:moveTo>
                    <a:lnTo>
                      <a:pt x="146050" y="171145"/>
                    </a:lnTo>
                    <a:cubicBezTo>
                      <a:pt x="170921" y="181728"/>
                      <a:pt x="137583" y="218770"/>
                      <a:pt x="149225" y="228295"/>
                    </a:cubicBezTo>
                    <a:cubicBezTo>
                      <a:pt x="160867" y="237820"/>
                      <a:pt x="205846" y="263220"/>
                      <a:pt x="215900" y="228295"/>
                    </a:cubicBezTo>
                    <a:cubicBezTo>
                      <a:pt x="225954" y="193370"/>
                      <a:pt x="222250" y="53670"/>
                      <a:pt x="209550" y="18745"/>
                    </a:cubicBezTo>
                    <a:cubicBezTo>
                      <a:pt x="196850" y="-16180"/>
                      <a:pt x="152400" y="6045"/>
                      <a:pt x="139700" y="18745"/>
                    </a:cubicBezTo>
                    <a:cubicBezTo>
                      <a:pt x="127000" y="31445"/>
                      <a:pt x="143933" y="81716"/>
                      <a:pt x="133350" y="94945"/>
                    </a:cubicBezTo>
                    <a:cubicBezTo>
                      <a:pt x="122767" y="108174"/>
                      <a:pt x="99483" y="103147"/>
                      <a:pt x="76200" y="9812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23167AD5-56D9-D4AA-9CFC-5F926A6C54D7}"/>
                  </a:ext>
                </a:extLst>
              </p:cNvPr>
              <p:cNvSpPr/>
              <p:nvPr/>
            </p:nvSpPr>
            <p:spPr>
              <a:xfrm flipH="1">
                <a:off x="8329669" y="5915330"/>
                <a:ext cx="221668" cy="246158"/>
              </a:xfrm>
              <a:custGeom>
                <a:avLst/>
                <a:gdLst>
                  <a:gd name="csX0" fmla="*/ 0 w 221668"/>
                  <a:gd name="csY0" fmla="*/ 164795 h 246158"/>
                  <a:gd name="csX1" fmla="*/ 146050 w 221668"/>
                  <a:gd name="csY1" fmla="*/ 171145 h 246158"/>
                  <a:gd name="csX2" fmla="*/ 149225 w 221668"/>
                  <a:gd name="csY2" fmla="*/ 228295 h 246158"/>
                  <a:gd name="csX3" fmla="*/ 215900 w 221668"/>
                  <a:gd name="csY3" fmla="*/ 228295 h 246158"/>
                  <a:gd name="csX4" fmla="*/ 209550 w 221668"/>
                  <a:gd name="csY4" fmla="*/ 18745 h 246158"/>
                  <a:gd name="csX5" fmla="*/ 139700 w 221668"/>
                  <a:gd name="csY5" fmla="*/ 18745 h 246158"/>
                  <a:gd name="csX6" fmla="*/ 133350 w 221668"/>
                  <a:gd name="csY6" fmla="*/ 94945 h 246158"/>
                  <a:gd name="csX7" fmla="*/ 76200 w 221668"/>
                  <a:gd name="csY7" fmla="*/ 98120 h 2461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21668" h="246158">
                    <a:moveTo>
                      <a:pt x="0" y="164795"/>
                    </a:moveTo>
                    <a:lnTo>
                      <a:pt x="146050" y="171145"/>
                    </a:lnTo>
                    <a:cubicBezTo>
                      <a:pt x="170921" y="181728"/>
                      <a:pt x="137583" y="218770"/>
                      <a:pt x="149225" y="228295"/>
                    </a:cubicBezTo>
                    <a:cubicBezTo>
                      <a:pt x="160867" y="237820"/>
                      <a:pt x="205846" y="263220"/>
                      <a:pt x="215900" y="228295"/>
                    </a:cubicBezTo>
                    <a:cubicBezTo>
                      <a:pt x="225954" y="193370"/>
                      <a:pt x="222250" y="53670"/>
                      <a:pt x="209550" y="18745"/>
                    </a:cubicBezTo>
                    <a:cubicBezTo>
                      <a:pt x="196850" y="-16180"/>
                      <a:pt x="152400" y="6045"/>
                      <a:pt x="139700" y="18745"/>
                    </a:cubicBezTo>
                    <a:cubicBezTo>
                      <a:pt x="127000" y="31445"/>
                      <a:pt x="143933" y="81716"/>
                      <a:pt x="133350" y="94945"/>
                    </a:cubicBezTo>
                    <a:cubicBezTo>
                      <a:pt x="122767" y="108174"/>
                      <a:pt x="99483" y="103147"/>
                      <a:pt x="76200" y="9812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E8EF1670-DE3D-C1DF-2414-97091B745716}"/>
                  </a:ext>
                </a:extLst>
              </p:cNvPr>
              <p:cNvGrpSpPr/>
              <p:nvPr/>
            </p:nvGrpSpPr>
            <p:grpSpPr>
              <a:xfrm>
                <a:off x="8508276" y="5944578"/>
                <a:ext cx="1211897" cy="203928"/>
                <a:chOff x="8508276" y="5944578"/>
                <a:chExt cx="1211897" cy="203928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681050F4-F5F4-A6F3-31CC-151D57219F8B}"/>
                    </a:ext>
                  </a:extLst>
                </p:cNvPr>
                <p:cNvSpPr/>
                <p:nvPr/>
              </p:nvSpPr>
              <p:spPr>
                <a:xfrm>
                  <a:off x="8508276" y="5944578"/>
                  <a:ext cx="176780" cy="203928"/>
                </a:xfrm>
                <a:prstGeom prst="rect">
                  <a:avLst/>
                </a:prstGeom>
                <a:solidFill>
                  <a:schemeClr val="accent4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71021F92-5DEE-D36E-EC06-3DFA1FA81DE1}"/>
                    </a:ext>
                  </a:extLst>
                </p:cNvPr>
                <p:cNvSpPr/>
                <p:nvPr/>
              </p:nvSpPr>
              <p:spPr>
                <a:xfrm>
                  <a:off x="8683446" y="5944578"/>
                  <a:ext cx="71013" cy="203928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FE22AA88-03A8-1501-DA2A-8329316CCAD0}"/>
                    </a:ext>
                  </a:extLst>
                </p:cNvPr>
                <p:cNvSpPr/>
                <p:nvPr/>
              </p:nvSpPr>
              <p:spPr>
                <a:xfrm>
                  <a:off x="8758804" y="5944578"/>
                  <a:ext cx="104028" cy="203928"/>
                </a:xfrm>
                <a:prstGeom prst="rect">
                  <a:avLst/>
                </a:prstGeom>
                <a:solidFill>
                  <a:schemeClr val="tx1">
                    <a:lumMod val="10000"/>
                    <a:lumOff val="90000"/>
                  </a:schemeClr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4BF04EDE-DFED-A5EE-468E-ACCF8FA5EF99}"/>
                    </a:ext>
                  </a:extLst>
                </p:cNvPr>
                <p:cNvSpPr/>
                <p:nvPr/>
              </p:nvSpPr>
              <p:spPr>
                <a:xfrm>
                  <a:off x="8860172" y="5944578"/>
                  <a:ext cx="431555" cy="203928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D706ED91-8482-C149-57D2-D2E22110589A}"/>
                    </a:ext>
                  </a:extLst>
                </p:cNvPr>
                <p:cNvSpPr/>
                <p:nvPr/>
              </p:nvSpPr>
              <p:spPr>
                <a:xfrm flipH="1">
                  <a:off x="9294485" y="5944578"/>
                  <a:ext cx="59594" cy="20392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7FDCED96-0AD9-A717-0DA2-19CA6D522EDC}"/>
                    </a:ext>
                  </a:extLst>
                </p:cNvPr>
                <p:cNvSpPr/>
                <p:nvPr/>
              </p:nvSpPr>
              <p:spPr>
                <a:xfrm>
                  <a:off x="9348345" y="5944578"/>
                  <a:ext cx="371828" cy="203928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3CBB6F6-EA76-B3B8-CCC5-2EE9440E4A87}"/>
                </a:ext>
              </a:extLst>
            </p:cNvPr>
            <p:cNvSpPr txBox="1"/>
            <p:nvPr/>
          </p:nvSpPr>
          <p:spPr>
            <a:xfrm>
              <a:off x="10142423" y="2970384"/>
              <a:ext cx="332780" cy="142802"/>
            </a:xfrm>
            <a:prstGeom prst="rect">
              <a:avLst/>
            </a:prstGeom>
            <a:ln w="9525">
              <a:noFill/>
            </a:ln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Anti-</a:t>
              </a:r>
              <a:b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</a:b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CD2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AA9E3AD-A65C-7620-F33F-818E226767AE}"/>
                </a:ext>
              </a:extLst>
            </p:cNvPr>
            <p:cNvSpPr/>
            <p:nvPr/>
          </p:nvSpPr>
          <p:spPr>
            <a:xfrm>
              <a:off x="10805522" y="2959557"/>
              <a:ext cx="69213" cy="156447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 w="9525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FCFB53F-7CEC-CEBA-D659-02DB5C53D39A}"/>
                </a:ext>
              </a:extLst>
            </p:cNvPr>
            <p:cNvSpPr txBox="1"/>
            <p:nvPr/>
          </p:nvSpPr>
          <p:spPr>
            <a:xfrm>
              <a:off x="10524665" y="2970384"/>
              <a:ext cx="280857" cy="142802"/>
            </a:xfrm>
            <a:prstGeom prst="rect">
              <a:avLst/>
            </a:prstGeom>
            <a:ln w="9525">
              <a:noFill/>
            </a:ln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Anti-</a:t>
              </a:r>
              <a:b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</a:br>
              <a:r>
                <a:rPr kumimoji="0" 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CD3</a:t>
              </a:r>
            </a:p>
          </p:txBody>
        </p: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5BD307B4-631C-2720-5287-B79563C50E1E}"/>
                </a:ext>
              </a:extLst>
            </p:cNvPr>
            <p:cNvCxnSpPr>
              <a:cxnSpLocks/>
            </p:cNvCxnSpPr>
            <p:nvPr/>
          </p:nvCxnSpPr>
          <p:spPr>
            <a:xfrm>
              <a:off x="10339468" y="3176210"/>
              <a:ext cx="0" cy="32950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3616AC76-6CA7-42E4-4576-215183DEC98E}"/>
                </a:ext>
              </a:extLst>
            </p:cNvPr>
            <p:cNvGrpSpPr/>
            <p:nvPr/>
          </p:nvGrpSpPr>
          <p:grpSpPr>
            <a:xfrm>
              <a:off x="10118098" y="2609322"/>
              <a:ext cx="463226" cy="63890"/>
              <a:chOff x="10354590" y="2449106"/>
              <a:chExt cx="463226" cy="63890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5A3B9288-405A-2ACA-5CE2-3A8C00ADBC5A}"/>
                  </a:ext>
                </a:extLst>
              </p:cNvPr>
              <p:cNvCxnSpPr/>
              <p:nvPr/>
            </p:nvCxnSpPr>
            <p:spPr>
              <a:xfrm>
                <a:off x="10377406" y="2470150"/>
                <a:ext cx="411044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4CD8C8F9-753F-C521-26C2-BE6F5DF8A8EC}"/>
                  </a:ext>
                </a:extLst>
              </p:cNvPr>
              <p:cNvGrpSpPr/>
              <p:nvPr/>
            </p:nvGrpSpPr>
            <p:grpSpPr>
              <a:xfrm flipV="1">
                <a:off x="10354590" y="2449106"/>
                <a:ext cx="463226" cy="63890"/>
                <a:chOff x="8329669" y="5915330"/>
                <a:chExt cx="3496624" cy="246158"/>
              </a:xfrm>
            </p:grpSpPr>
            <p:sp>
              <p:nvSpPr>
                <p:cNvPr id="127" name="Freeform 126">
                  <a:extLst>
                    <a:ext uri="{FF2B5EF4-FFF2-40B4-BE49-F238E27FC236}">
                      <a16:creationId xmlns:a16="http://schemas.microsoft.com/office/drawing/2014/main" id="{996FB591-7D59-7201-219C-191656BD2C85}"/>
                    </a:ext>
                  </a:extLst>
                </p:cNvPr>
                <p:cNvSpPr/>
                <p:nvPr/>
              </p:nvSpPr>
              <p:spPr>
                <a:xfrm>
                  <a:off x="11604625" y="5915330"/>
                  <a:ext cx="221668" cy="246158"/>
                </a:xfrm>
                <a:custGeom>
                  <a:avLst/>
                  <a:gdLst>
                    <a:gd name="csX0" fmla="*/ 0 w 221668"/>
                    <a:gd name="csY0" fmla="*/ 164795 h 246158"/>
                    <a:gd name="csX1" fmla="*/ 146050 w 221668"/>
                    <a:gd name="csY1" fmla="*/ 171145 h 246158"/>
                    <a:gd name="csX2" fmla="*/ 149225 w 221668"/>
                    <a:gd name="csY2" fmla="*/ 228295 h 246158"/>
                    <a:gd name="csX3" fmla="*/ 215900 w 221668"/>
                    <a:gd name="csY3" fmla="*/ 228295 h 246158"/>
                    <a:gd name="csX4" fmla="*/ 209550 w 221668"/>
                    <a:gd name="csY4" fmla="*/ 18745 h 246158"/>
                    <a:gd name="csX5" fmla="*/ 139700 w 221668"/>
                    <a:gd name="csY5" fmla="*/ 18745 h 246158"/>
                    <a:gd name="csX6" fmla="*/ 133350 w 221668"/>
                    <a:gd name="csY6" fmla="*/ 94945 h 246158"/>
                    <a:gd name="csX7" fmla="*/ 76200 w 221668"/>
                    <a:gd name="csY7" fmla="*/ 98120 h 24615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221668" h="246158">
                      <a:moveTo>
                        <a:pt x="0" y="164795"/>
                      </a:moveTo>
                      <a:lnTo>
                        <a:pt x="146050" y="171145"/>
                      </a:lnTo>
                      <a:cubicBezTo>
                        <a:pt x="170921" y="181728"/>
                        <a:pt x="137583" y="218770"/>
                        <a:pt x="149225" y="228295"/>
                      </a:cubicBezTo>
                      <a:cubicBezTo>
                        <a:pt x="160867" y="237820"/>
                        <a:pt x="205846" y="263220"/>
                        <a:pt x="215900" y="228295"/>
                      </a:cubicBezTo>
                      <a:cubicBezTo>
                        <a:pt x="225954" y="193370"/>
                        <a:pt x="222250" y="53670"/>
                        <a:pt x="209550" y="18745"/>
                      </a:cubicBezTo>
                      <a:cubicBezTo>
                        <a:pt x="196850" y="-16180"/>
                        <a:pt x="152400" y="6045"/>
                        <a:pt x="139700" y="18745"/>
                      </a:cubicBezTo>
                      <a:cubicBezTo>
                        <a:pt x="127000" y="31445"/>
                        <a:pt x="143933" y="81716"/>
                        <a:pt x="133350" y="94945"/>
                      </a:cubicBezTo>
                      <a:cubicBezTo>
                        <a:pt x="122767" y="108174"/>
                        <a:pt x="99483" y="103147"/>
                        <a:pt x="76200" y="98120"/>
                      </a:cubicBezTo>
                    </a:path>
                  </a:pathLst>
                </a:custGeom>
                <a:noFill/>
                <a:ln w="317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Freeform 127">
                  <a:extLst>
                    <a:ext uri="{FF2B5EF4-FFF2-40B4-BE49-F238E27FC236}">
                      <a16:creationId xmlns:a16="http://schemas.microsoft.com/office/drawing/2014/main" id="{18F70569-6C54-23AD-5C27-2888F2CA20A5}"/>
                    </a:ext>
                  </a:extLst>
                </p:cNvPr>
                <p:cNvSpPr/>
                <p:nvPr/>
              </p:nvSpPr>
              <p:spPr>
                <a:xfrm flipH="1">
                  <a:off x="8329669" y="5915330"/>
                  <a:ext cx="221668" cy="246158"/>
                </a:xfrm>
                <a:custGeom>
                  <a:avLst/>
                  <a:gdLst>
                    <a:gd name="csX0" fmla="*/ 0 w 221668"/>
                    <a:gd name="csY0" fmla="*/ 164795 h 246158"/>
                    <a:gd name="csX1" fmla="*/ 146050 w 221668"/>
                    <a:gd name="csY1" fmla="*/ 171145 h 246158"/>
                    <a:gd name="csX2" fmla="*/ 149225 w 221668"/>
                    <a:gd name="csY2" fmla="*/ 228295 h 246158"/>
                    <a:gd name="csX3" fmla="*/ 215900 w 221668"/>
                    <a:gd name="csY3" fmla="*/ 228295 h 246158"/>
                    <a:gd name="csX4" fmla="*/ 209550 w 221668"/>
                    <a:gd name="csY4" fmla="*/ 18745 h 246158"/>
                    <a:gd name="csX5" fmla="*/ 139700 w 221668"/>
                    <a:gd name="csY5" fmla="*/ 18745 h 246158"/>
                    <a:gd name="csX6" fmla="*/ 133350 w 221668"/>
                    <a:gd name="csY6" fmla="*/ 94945 h 246158"/>
                    <a:gd name="csX7" fmla="*/ 76200 w 221668"/>
                    <a:gd name="csY7" fmla="*/ 98120 h 24615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221668" h="246158">
                      <a:moveTo>
                        <a:pt x="0" y="164795"/>
                      </a:moveTo>
                      <a:lnTo>
                        <a:pt x="146050" y="171145"/>
                      </a:lnTo>
                      <a:cubicBezTo>
                        <a:pt x="170921" y="181728"/>
                        <a:pt x="137583" y="218770"/>
                        <a:pt x="149225" y="228295"/>
                      </a:cubicBezTo>
                      <a:cubicBezTo>
                        <a:pt x="160867" y="237820"/>
                        <a:pt x="205846" y="263220"/>
                        <a:pt x="215900" y="228295"/>
                      </a:cubicBezTo>
                      <a:cubicBezTo>
                        <a:pt x="225954" y="193370"/>
                        <a:pt x="222250" y="53670"/>
                        <a:pt x="209550" y="18745"/>
                      </a:cubicBezTo>
                      <a:cubicBezTo>
                        <a:pt x="196850" y="-16180"/>
                        <a:pt x="152400" y="6045"/>
                        <a:pt x="139700" y="18745"/>
                      </a:cubicBezTo>
                      <a:cubicBezTo>
                        <a:pt x="127000" y="31445"/>
                        <a:pt x="143933" y="81716"/>
                        <a:pt x="133350" y="94945"/>
                      </a:cubicBezTo>
                      <a:cubicBezTo>
                        <a:pt x="122767" y="108174"/>
                        <a:pt x="99483" y="103147"/>
                        <a:pt x="76200" y="98120"/>
                      </a:cubicBezTo>
                    </a:path>
                  </a:pathLst>
                </a:custGeom>
                <a:noFill/>
                <a:ln w="3175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A0537510-8EEE-9E60-0BF3-9E0C451D0E04}"/>
                    </a:ext>
                  </a:extLst>
                </p:cNvPr>
                <p:cNvGrpSpPr/>
                <p:nvPr/>
              </p:nvGrpSpPr>
              <p:grpSpPr>
                <a:xfrm>
                  <a:off x="9689899" y="5944578"/>
                  <a:ext cx="1296576" cy="203928"/>
                  <a:chOff x="9689899" y="5944578"/>
                  <a:chExt cx="1296576" cy="203928"/>
                </a:xfrm>
              </p:grpSpPr>
              <p:sp>
                <p:nvSpPr>
                  <p:cNvPr id="134" name="Rectangle 133">
                    <a:extLst>
                      <a:ext uri="{FF2B5EF4-FFF2-40B4-BE49-F238E27FC236}">
                        <a16:creationId xmlns:a16="http://schemas.microsoft.com/office/drawing/2014/main" id="{2C41D178-C649-E539-7D8F-7753098BA4E4}"/>
                      </a:ext>
                    </a:extLst>
                  </p:cNvPr>
                  <p:cNvSpPr/>
                  <p:nvPr/>
                </p:nvSpPr>
                <p:spPr>
                  <a:xfrm>
                    <a:off x="9689899" y="5944582"/>
                    <a:ext cx="952285" cy="203924"/>
                  </a:xfrm>
                  <a:prstGeom prst="rect">
                    <a:avLst/>
                  </a:prstGeom>
                  <a:solidFill>
                    <a:schemeClr val="accent3"/>
                  </a:solidFill>
                  <a:ln w="3175">
                    <a:solidFill>
                      <a:schemeClr val="tx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5" name="Rectangle 134">
                    <a:extLst>
                      <a:ext uri="{FF2B5EF4-FFF2-40B4-BE49-F238E27FC236}">
                        <a16:creationId xmlns:a16="http://schemas.microsoft.com/office/drawing/2014/main" id="{C47FBDAA-EF66-EFCD-7F65-435025DCD973}"/>
                      </a:ext>
                    </a:extLst>
                  </p:cNvPr>
                  <p:cNvSpPr/>
                  <p:nvPr/>
                </p:nvSpPr>
                <p:spPr>
                  <a:xfrm>
                    <a:off x="10643015" y="5944578"/>
                    <a:ext cx="343460" cy="203928"/>
                  </a:xfrm>
                  <a:prstGeom prst="rect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miter lim="800000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Poppi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0497D7D2-1360-85D8-EA3B-F164DBC471BC}"/>
                  </a:ext>
                </a:extLst>
              </p:cNvPr>
              <p:cNvSpPr/>
              <p:nvPr/>
            </p:nvSpPr>
            <p:spPr>
              <a:xfrm>
                <a:off x="10481375" y="2450576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28575">
                <a:noFill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9" name="Rounded Rectangle 138">
                <a:extLst>
                  <a:ext uri="{FF2B5EF4-FFF2-40B4-BE49-F238E27FC236}">
                    <a16:creationId xmlns:a16="http://schemas.microsoft.com/office/drawing/2014/main" id="{ABEAE8B0-2543-CD37-724C-17D8C295C6EB}"/>
                  </a:ext>
                </a:extLst>
              </p:cNvPr>
              <p:cNvSpPr/>
              <p:nvPr/>
            </p:nvSpPr>
            <p:spPr>
              <a:xfrm>
                <a:off x="10408524" y="2449300"/>
                <a:ext cx="90304" cy="4571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28575">
                <a:noFill/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7BBB49F0-301F-01C8-7F31-205B10266B65}"/>
                </a:ext>
              </a:extLst>
            </p:cNvPr>
            <p:cNvSpPr/>
            <p:nvPr/>
          </p:nvSpPr>
          <p:spPr>
            <a:xfrm>
              <a:off x="8938921" y="757886"/>
              <a:ext cx="977618" cy="97761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2" name="Arc 141">
              <a:extLst>
                <a:ext uri="{FF2B5EF4-FFF2-40B4-BE49-F238E27FC236}">
                  <a16:creationId xmlns:a16="http://schemas.microsoft.com/office/drawing/2014/main" id="{8B124D87-5B51-7FEC-D57A-22C091B615C2}"/>
                </a:ext>
              </a:extLst>
            </p:cNvPr>
            <p:cNvSpPr/>
            <p:nvPr/>
          </p:nvSpPr>
          <p:spPr>
            <a:xfrm>
              <a:off x="8938526" y="763668"/>
              <a:ext cx="978408" cy="978408"/>
            </a:xfrm>
            <a:prstGeom prst="arc">
              <a:avLst>
                <a:gd name="adj1" fmla="val 16200000"/>
                <a:gd name="adj2" fmla="val 17145714"/>
              </a:avLst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3" name="Arc 142">
              <a:extLst>
                <a:ext uri="{FF2B5EF4-FFF2-40B4-BE49-F238E27FC236}">
                  <a16:creationId xmlns:a16="http://schemas.microsoft.com/office/drawing/2014/main" id="{A17606A6-FC8E-59FE-E2BB-E92BB12F2335}"/>
                </a:ext>
              </a:extLst>
            </p:cNvPr>
            <p:cNvSpPr/>
            <p:nvPr/>
          </p:nvSpPr>
          <p:spPr>
            <a:xfrm>
              <a:off x="8938526" y="766954"/>
              <a:ext cx="978408" cy="978408"/>
            </a:xfrm>
            <a:prstGeom prst="arc">
              <a:avLst>
                <a:gd name="adj1" fmla="val 17661781"/>
                <a:gd name="adj2" fmla="val 20182761"/>
              </a:avLst>
            </a:prstGeom>
            <a:ln w="28575"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4" name="Arc 143">
              <a:extLst>
                <a:ext uri="{FF2B5EF4-FFF2-40B4-BE49-F238E27FC236}">
                  <a16:creationId xmlns:a16="http://schemas.microsoft.com/office/drawing/2014/main" id="{709483DF-B968-DBC6-5821-69B3CB0DB0D8}"/>
                </a:ext>
              </a:extLst>
            </p:cNvPr>
            <p:cNvSpPr/>
            <p:nvPr/>
          </p:nvSpPr>
          <p:spPr>
            <a:xfrm>
              <a:off x="8938526" y="748028"/>
              <a:ext cx="978408" cy="978408"/>
            </a:xfrm>
            <a:prstGeom prst="arc">
              <a:avLst>
                <a:gd name="adj1" fmla="val 20978265"/>
                <a:gd name="adj2" fmla="val 3299121"/>
              </a:avLst>
            </a:prstGeom>
            <a:ln w="28575">
              <a:solidFill>
                <a:schemeClr val="accent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5" name="Arc 144">
              <a:extLst>
                <a:ext uri="{FF2B5EF4-FFF2-40B4-BE49-F238E27FC236}">
                  <a16:creationId xmlns:a16="http://schemas.microsoft.com/office/drawing/2014/main" id="{10CE9BA6-83C0-0D91-8B7F-1D311620A66F}"/>
                </a:ext>
              </a:extLst>
            </p:cNvPr>
            <p:cNvSpPr/>
            <p:nvPr/>
          </p:nvSpPr>
          <p:spPr>
            <a:xfrm>
              <a:off x="8938526" y="770239"/>
              <a:ext cx="978408" cy="978408"/>
            </a:xfrm>
            <a:prstGeom prst="arc">
              <a:avLst>
                <a:gd name="adj1" fmla="val 3567959"/>
                <a:gd name="adj2" fmla="val 5037544"/>
              </a:avLst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6" name="Arc 145">
              <a:extLst>
                <a:ext uri="{FF2B5EF4-FFF2-40B4-BE49-F238E27FC236}">
                  <a16:creationId xmlns:a16="http://schemas.microsoft.com/office/drawing/2014/main" id="{0741B74E-7B00-8EA8-FCCE-256E93F83C16}"/>
                </a:ext>
              </a:extLst>
            </p:cNvPr>
            <p:cNvSpPr/>
            <p:nvPr/>
          </p:nvSpPr>
          <p:spPr>
            <a:xfrm>
              <a:off x="8938526" y="760382"/>
              <a:ext cx="978408" cy="978408"/>
            </a:xfrm>
            <a:prstGeom prst="arc">
              <a:avLst>
                <a:gd name="adj1" fmla="val 5587500"/>
                <a:gd name="adj2" fmla="val 7350161"/>
              </a:avLst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7" name="Arc 146">
              <a:extLst>
                <a:ext uri="{FF2B5EF4-FFF2-40B4-BE49-F238E27FC236}">
                  <a16:creationId xmlns:a16="http://schemas.microsoft.com/office/drawing/2014/main" id="{C55CBE98-88DD-D96F-895D-5516084D54BE}"/>
                </a:ext>
              </a:extLst>
            </p:cNvPr>
            <p:cNvSpPr/>
            <p:nvPr/>
          </p:nvSpPr>
          <p:spPr>
            <a:xfrm>
              <a:off x="8938526" y="751314"/>
              <a:ext cx="978408" cy="978408"/>
            </a:xfrm>
            <a:prstGeom prst="arc">
              <a:avLst>
                <a:gd name="adj1" fmla="val 7825701"/>
                <a:gd name="adj2" fmla="val 8724079"/>
              </a:avLst>
            </a:prstGeom>
            <a:ln w="28575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8" name="Arc 147">
              <a:extLst>
                <a:ext uri="{FF2B5EF4-FFF2-40B4-BE49-F238E27FC236}">
                  <a16:creationId xmlns:a16="http://schemas.microsoft.com/office/drawing/2014/main" id="{45A2D06A-0F4F-5EAE-4D44-D6D363549F62}"/>
                </a:ext>
              </a:extLst>
            </p:cNvPr>
            <p:cNvSpPr/>
            <p:nvPr/>
          </p:nvSpPr>
          <p:spPr>
            <a:xfrm>
              <a:off x="8938526" y="754600"/>
              <a:ext cx="978408" cy="978408"/>
            </a:xfrm>
            <a:prstGeom prst="arc">
              <a:avLst>
                <a:gd name="adj1" fmla="val 9500994"/>
                <a:gd name="adj2" fmla="val 11144556"/>
              </a:avLst>
            </a:prstGeom>
            <a:ln w="28575"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9" name="Arc 148">
              <a:extLst>
                <a:ext uri="{FF2B5EF4-FFF2-40B4-BE49-F238E27FC236}">
                  <a16:creationId xmlns:a16="http://schemas.microsoft.com/office/drawing/2014/main" id="{79603FA5-1B27-FE85-4DB2-64699282D585}"/>
                </a:ext>
              </a:extLst>
            </p:cNvPr>
            <p:cNvSpPr/>
            <p:nvPr/>
          </p:nvSpPr>
          <p:spPr>
            <a:xfrm>
              <a:off x="8938526" y="751092"/>
              <a:ext cx="978408" cy="978408"/>
            </a:xfrm>
            <a:prstGeom prst="arc">
              <a:avLst>
                <a:gd name="adj1" fmla="val 12438967"/>
                <a:gd name="adj2" fmla="val 14741225"/>
              </a:avLst>
            </a:prstGeom>
            <a:ln w="28575"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0221160-88DE-51CC-BEF4-5D1BB26318C2}"/>
                </a:ext>
              </a:extLst>
            </p:cNvPr>
            <p:cNvSpPr txBox="1"/>
            <p:nvPr/>
          </p:nvSpPr>
          <p:spPr>
            <a:xfrm>
              <a:off x="9888744" y="771324"/>
              <a:ext cx="1044575" cy="13534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promoter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566FFE9-DCDC-D787-68DA-2A8A344390A0}"/>
                </a:ext>
              </a:extLst>
            </p:cNvPr>
            <p:cNvSpPr txBox="1"/>
            <p:nvPr/>
          </p:nvSpPr>
          <p:spPr>
            <a:xfrm>
              <a:off x="9429793" y="569771"/>
              <a:ext cx="287554" cy="13534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ITR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8966EA0-BFE6-C71A-A184-BBF087DF33E1}"/>
                </a:ext>
              </a:extLst>
            </p:cNvPr>
            <p:cNvSpPr txBox="1"/>
            <p:nvPr/>
          </p:nvSpPr>
          <p:spPr>
            <a:xfrm>
              <a:off x="8159008" y="748001"/>
              <a:ext cx="946107" cy="13534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Amp</a:t>
              </a:r>
              <a:r>
                <a:rPr kumimoji="0" lang="en-US" sz="1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/Kan</a:t>
              </a:r>
              <a:r>
                <a:rPr kumimoji="0" lang="en-US" sz="1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R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D82E4A9-48EC-08EB-C4F9-3E874F90ED5E}"/>
                </a:ext>
              </a:extLst>
            </p:cNvPr>
            <p:cNvSpPr txBox="1"/>
            <p:nvPr/>
          </p:nvSpPr>
          <p:spPr>
            <a:xfrm>
              <a:off x="8623073" y="1218697"/>
              <a:ext cx="322867" cy="16576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Ori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D3EEE80A-166C-1D31-3CBB-15A2B7CEAC67}"/>
                </a:ext>
              </a:extLst>
            </p:cNvPr>
            <p:cNvSpPr txBox="1"/>
            <p:nvPr/>
          </p:nvSpPr>
          <p:spPr>
            <a:xfrm>
              <a:off x="8763554" y="1540108"/>
              <a:ext cx="322867" cy="16576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ITR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DDCF175-DC15-0138-AF8A-5057259A1258}"/>
                </a:ext>
              </a:extLst>
            </p:cNvPr>
            <p:cNvSpPr txBox="1"/>
            <p:nvPr/>
          </p:nvSpPr>
          <p:spPr>
            <a:xfrm>
              <a:off x="9039155" y="1788952"/>
              <a:ext cx="483572" cy="16576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polyA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29D9988-EB3C-02FF-1513-708AD6DCCD9B}"/>
                </a:ext>
              </a:extLst>
            </p:cNvPr>
            <p:cNvSpPr txBox="1"/>
            <p:nvPr/>
          </p:nvSpPr>
          <p:spPr>
            <a:xfrm>
              <a:off x="9605172" y="1809540"/>
              <a:ext cx="483572" cy="16576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MRE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582993DC-BADE-21E0-23AC-1E72B0BE5F40}"/>
                </a:ext>
              </a:extLst>
            </p:cNvPr>
            <p:cNvSpPr txBox="1"/>
            <p:nvPr/>
          </p:nvSpPr>
          <p:spPr>
            <a:xfrm>
              <a:off x="9959246" y="1326196"/>
              <a:ext cx="1017508" cy="35992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⍺CD19-⍺CD3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(+/- dCG)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132983BC-2996-6740-6A50-E05F6A2C7705}"/>
                </a:ext>
              </a:extLst>
            </p:cNvPr>
            <p:cNvSpPr txBox="1"/>
            <p:nvPr/>
          </p:nvSpPr>
          <p:spPr>
            <a:xfrm>
              <a:off x="8969985" y="1011974"/>
              <a:ext cx="946107" cy="52741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pAAV- ⍺CD19- ⍺CD3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1727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EDE83010-1FF7-4A98-2069-EFBC164D4A9A}"/>
              </a:ext>
            </a:extLst>
          </p:cNvPr>
          <p:cNvSpPr/>
          <p:nvPr/>
        </p:nvSpPr>
        <p:spPr bwMode="auto">
          <a:xfrm>
            <a:off x="2165586" y="2407998"/>
            <a:ext cx="7074042" cy="3213100"/>
          </a:xfrm>
          <a:custGeom>
            <a:avLst/>
            <a:gdLst>
              <a:gd name="connsiteX0" fmla="*/ 3537021 w 7074042"/>
              <a:gd name="connsiteY0" fmla="*/ 0 h 3213100"/>
              <a:gd name="connsiteX1" fmla="*/ 7073596 w 7074042"/>
              <a:gd name="connsiteY1" fmla="*/ 3196328 h 3213100"/>
              <a:gd name="connsiteX2" fmla="*/ 7074042 w 7074042"/>
              <a:gd name="connsiteY2" fmla="*/ 3213100 h 3213100"/>
              <a:gd name="connsiteX3" fmla="*/ 5556136 w 7074042"/>
              <a:gd name="connsiteY3" fmla="*/ 3213100 h 3213100"/>
              <a:gd name="connsiteX4" fmla="*/ 5548274 w 7074042"/>
              <a:gd name="connsiteY4" fmla="*/ 3068449 h 3213100"/>
              <a:gd name="connsiteX5" fmla="*/ 3589937 w 7074042"/>
              <a:gd name="connsiteY5" fmla="*/ 1426633 h 3213100"/>
              <a:gd name="connsiteX6" fmla="*/ 1631600 w 7074042"/>
              <a:gd name="connsiteY6" fmla="*/ 3068449 h 3213100"/>
              <a:gd name="connsiteX7" fmla="*/ 1623738 w 7074042"/>
              <a:gd name="connsiteY7" fmla="*/ 3213100 h 3213100"/>
              <a:gd name="connsiteX8" fmla="*/ 0 w 7074042"/>
              <a:gd name="connsiteY8" fmla="*/ 3213100 h 3213100"/>
              <a:gd name="connsiteX9" fmla="*/ 446 w 7074042"/>
              <a:gd name="connsiteY9" fmla="*/ 3196328 h 3213100"/>
              <a:gd name="connsiteX10" fmla="*/ 3537021 w 7074042"/>
              <a:gd name="connsiteY10" fmla="*/ 0 h 32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74042" h="3213100">
                <a:moveTo>
                  <a:pt x="3537021" y="0"/>
                </a:moveTo>
                <a:cubicBezTo>
                  <a:pt x="5431645" y="0"/>
                  <a:pt x="6978752" y="1415862"/>
                  <a:pt x="7073596" y="3196328"/>
                </a:cubicBezTo>
                <a:lnTo>
                  <a:pt x="7074042" y="3213100"/>
                </a:lnTo>
                <a:lnTo>
                  <a:pt x="5556136" y="3213100"/>
                </a:lnTo>
                <a:lnTo>
                  <a:pt x="5548274" y="3068449"/>
                </a:lnTo>
                <a:cubicBezTo>
                  <a:pt x="5447467" y="2146265"/>
                  <a:pt x="4609162" y="1426633"/>
                  <a:pt x="3589937" y="1426633"/>
                </a:cubicBezTo>
                <a:cubicBezTo>
                  <a:pt x="2570713" y="1426633"/>
                  <a:pt x="1732407" y="2146265"/>
                  <a:pt x="1631600" y="3068449"/>
                </a:cubicBezTo>
                <a:lnTo>
                  <a:pt x="1623738" y="3213100"/>
                </a:lnTo>
                <a:lnTo>
                  <a:pt x="0" y="3213100"/>
                </a:lnTo>
                <a:lnTo>
                  <a:pt x="446" y="3196328"/>
                </a:lnTo>
                <a:cubicBezTo>
                  <a:pt x="95290" y="1415862"/>
                  <a:pt x="1642397" y="0"/>
                  <a:pt x="3537021" y="0"/>
                </a:cubicBezTo>
                <a:close/>
              </a:path>
            </a:pathLst>
          </a:custGeom>
          <a:solidFill>
            <a:srgbClr val="CDCDCF"/>
          </a:solidFill>
          <a:ln w="0">
            <a:solidFill>
              <a:srgbClr val="CDCDCF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B81F228-3DE6-DB5B-9C4B-B6DB6A6EC1A5}"/>
              </a:ext>
            </a:extLst>
          </p:cNvPr>
          <p:cNvCxnSpPr>
            <a:cxnSpLocks/>
          </p:cNvCxnSpPr>
          <p:nvPr/>
        </p:nvCxnSpPr>
        <p:spPr bwMode="auto">
          <a:xfrm>
            <a:off x="2614390" y="5176599"/>
            <a:ext cx="999067" cy="3386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65B3C5B-00D8-2F41-BB30-4D6FB1206DCF}"/>
              </a:ext>
            </a:extLst>
          </p:cNvPr>
          <p:cNvCxnSpPr>
            <a:cxnSpLocks/>
          </p:cNvCxnSpPr>
          <p:nvPr/>
        </p:nvCxnSpPr>
        <p:spPr bwMode="auto">
          <a:xfrm>
            <a:off x="3012323" y="4304532"/>
            <a:ext cx="825500" cy="38100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A659C1-7348-074D-9F4F-B163F1BE2B5E}"/>
              </a:ext>
            </a:extLst>
          </p:cNvPr>
          <p:cNvCxnSpPr>
            <a:cxnSpLocks/>
          </p:cNvCxnSpPr>
          <p:nvPr/>
        </p:nvCxnSpPr>
        <p:spPr bwMode="auto">
          <a:xfrm>
            <a:off x="3710823" y="3462099"/>
            <a:ext cx="706967" cy="62230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27B0654-683B-55FA-AB22-8DB40AB45D57}"/>
              </a:ext>
            </a:extLst>
          </p:cNvPr>
          <p:cNvCxnSpPr>
            <a:cxnSpLocks/>
          </p:cNvCxnSpPr>
          <p:nvPr/>
        </p:nvCxnSpPr>
        <p:spPr bwMode="auto">
          <a:xfrm>
            <a:off x="4595589" y="2911765"/>
            <a:ext cx="414868" cy="778934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3BEA1AD-6B07-6601-BD0B-79F087838E97}"/>
              </a:ext>
            </a:extLst>
          </p:cNvPr>
          <p:cNvCxnSpPr>
            <a:cxnSpLocks/>
          </p:cNvCxnSpPr>
          <p:nvPr/>
        </p:nvCxnSpPr>
        <p:spPr bwMode="auto">
          <a:xfrm>
            <a:off x="5751289" y="2729731"/>
            <a:ext cx="0" cy="897468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7FE201E-8AE0-94DC-21E2-BA53566F6E11}"/>
              </a:ext>
            </a:extLst>
          </p:cNvPr>
          <p:cNvCxnSpPr>
            <a:cxnSpLocks/>
          </p:cNvCxnSpPr>
          <p:nvPr/>
        </p:nvCxnSpPr>
        <p:spPr bwMode="auto">
          <a:xfrm flipH="1">
            <a:off x="6475190" y="2920231"/>
            <a:ext cx="376765" cy="783168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F6A345DF-64F1-0D21-E437-947574C34BBE}"/>
              </a:ext>
            </a:extLst>
          </p:cNvPr>
          <p:cNvCxnSpPr>
            <a:cxnSpLocks/>
          </p:cNvCxnSpPr>
          <p:nvPr/>
        </p:nvCxnSpPr>
        <p:spPr bwMode="auto">
          <a:xfrm flipH="1">
            <a:off x="7093257" y="3495964"/>
            <a:ext cx="618066" cy="609602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E1225A0B-A97C-D52E-8192-EBDDB51AC4A0}"/>
              </a:ext>
            </a:extLst>
          </p:cNvPr>
          <p:cNvCxnSpPr>
            <a:cxnSpLocks/>
          </p:cNvCxnSpPr>
          <p:nvPr/>
        </p:nvCxnSpPr>
        <p:spPr bwMode="auto">
          <a:xfrm flipH="1">
            <a:off x="7719790" y="4291831"/>
            <a:ext cx="668867" cy="376768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11E12691-7920-9E40-538E-087165654F7E}"/>
              </a:ext>
            </a:extLst>
          </p:cNvPr>
          <p:cNvCxnSpPr>
            <a:cxnSpLocks/>
          </p:cNvCxnSpPr>
          <p:nvPr/>
        </p:nvCxnSpPr>
        <p:spPr bwMode="auto">
          <a:xfrm flipH="1">
            <a:off x="7884890" y="5214698"/>
            <a:ext cx="939801" cy="59268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FC123193-87C7-47BF-1532-70156EDDA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CRS: Clinical Manifestations and Treatment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4E2A84-4750-03F4-720F-F7790965AB3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Lee. Biol Blood Marrow Transplant. 2019;25:625. NCCN. Clinical practice guidelines in oncology: management of CAR T-cell and lymphocyte engager-related toxicities. v.2.2026. nccn.org.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8166BE-411C-55EC-1DDD-EE222EE71A31}"/>
              </a:ext>
            </a:extLst>
          </p:cNvPr>
          <p:cNvSpPr txBox="1"/>
          <p:nvPr/>
        </p:nvSpPr>
        <p:spPr bwMode="auto">
          <a:xfrm>
            <a:off x="434589" y="4773498"/>
            <a:ext cx="12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Fever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CC9702-4ECB-CE8F-2BC9-D5AE71F32CD9}"/>
              </a:ext>
            </a:extLst>
          </p:cNvPr>
          <p:cNvSpPr txBox="1"/>
          <p:nvPr/>
        </p:nvSpPr>
        <p:spPr bwMode="auto">
          <a:xfrm>
            <a:off x="1151264" y="3890689"/>
            <a:ext cx="10678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Rigors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89532AA-8F37-DB37-B75C-7796B0F4E7FC}"/>
              </a:ext>
            </a:extLst>
          </p:cNvPr>
          <p:cNvSpPr txBox="1"/>
          <p:nvPr/>
        </p:nvSpPr>
        <p:spPr bwMode="auto">
          <a:xfrm>
            <a:off x="503903" y="2776937"/>
            <a:ext cx="24493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Myalgia, arthralgia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433355-C986-E54F-EC2D-E097CA9A4BC3}"/>
              </a:ext>
            </a:extLst>
          </p:cNvPr>
          <p:cNvSpPr txBox="1"/>
          <p:nvPr/>
        </p:nvSpPr>
        <p:spPr bwMode="auto">
          <a:xfrm>
            <a:off x="993059" y="1658405"/>
            <a:ext cx="3685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Nausea, vomiting, anorexia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8B7D3B-B4DB-FF18-F536-4ECC720D4CD5}"/>
              </a:ext>
            </a:extLst>
          </p:cNvPr>
          <p:cNvSpPr txBox="1"/>
          <p:nvPr/>
        </p:nvSpPr>
        <p:spPr bwMode="auto">
          <a:xfrm>
            <a:off x="5180155" y="1404812"/>
            <a:ext cx="12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Fatigue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EE3A2EC-4029-AAF3-6E64-CA499BA073A5}"/>
              </a:ext>
            </a:extLst>
          </p:cNvPr>
          <p:cNvSpPr txBox="1"/>
          <p:nvPr/>
        </p:nvSpPr>
        <p:spPr bwMode="auto">
          <a:xfrm>
            <a:off x="6747512" y="1628627"/>
            <a:ext cx="16548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Headache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404A917-12B7-AC6B-C965-3FD156C422C4}"/>
              </a:ext>
            </a:extLst>
          </p:cNvPr>
          <p:cNvSpPr txBox="1"/>
          <p:nvPr/>
        </p:nvSpPr>
        <p:spPr bwMode="auto">
          <a:xfrm>
            <a:off x="8357820" y="2958038"/>
            <a:ext cx="33131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Hypotension, tachycardia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D5CB0BC-3D67-681A-9688-F7C275D23490}"/>
              </a:ext>
            </a:extLst>
          </p:cNvPr>
          <p:cNvSpPr txBox="1"/>
          <p:nvPr/>
        </p:nvSpPr>
        <p:spPr bwMode="auto">
          <a:xfrm>
            <a:off x="9169744" y="3809360"/>
            <a:ext cx="25711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Neurologic changes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170672-6E53-5863-F6D8-689980328BDB}"/>
              </a:ext>
            </a:extLst>
          </p:cNvPr>
          <p:cNvSpPr txBox="1"/>
          <p:nvPr/>
        </p:nvSpPr>
        <p:spPr bwMode="auto">
          <a:xfrm>
            <a:off x="9675590" y="4769210"/>
            <a:ext cx="25164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Dyspnea, tachypnea, hypoxia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11BF0A-6555-0FE8-1AB6-81AFFC37AEC4}"/>
              </a:ext>
            </a:extLst>
          </p:cNvPr>
          <p:cNvGrpSpPr/>
          <p:nvPr/>
        </p:nvGrpSpPr>
        <p:grpSpPr>
          <a:xfrm>
            <a:off x="231078" y="5619398"/>
            <a:ext cx="11740260" cy="465587"/>
            <a:chOff x="753588" y="5619398"/>
            <a:chExt cx="11740260" cy="46558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58D205F-7A9C-9069-04D9-EAB67FBAB649}"/>
                </a:ext>
              </a:extLst>
            </p:cNvPr>
            <p:cNvSpPr/>
            <p:nvPr/>
          </p:nvSpPr>
          <p:spPr bwMode="auto">
            <a:xfrm>
              <a:off x="753588" y="5619398"/>
              <a:ext cx="11740260" cy="463762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D0D9BFD-79DF-8F91-029D-153F9CB94A41}"/>
                </a:ext>
              </a:extLst>
            </p:cNvPr>
            <p:cNvSpPr txBox="1"/>
            <p:nvPr/>
          </p:nvSpPr>
          <p:spPr bwMode="auto">
            <a:xfrm>
              <a:off x="3433884" y="5623320"/>
              <a:ext cx="57884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Clinical Symptoms/Findings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C6783E70-0D4E-F016-D8F6-ED4E3A1AD857}"/>
              </a:ext>
            </a:extLst>
          </p:cNvPr>
          <p:cNvSpPr txBox="1"/>
          <p:nvPr/>
        </p:nvSpPr>
        <p:spPr bwMode="auto">
          <a:xfrm>
            <a:off x="5327346" y="4648684"/>
            <a:ext cx="9289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CRS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BC2B736-1C53-BD06-A3C4-6A350D34AE14}"/>
              </a:ext>
            </a:extLst>
          </p:cNvPr>
          <p:cNvSpPr/>
          <p:nvPr/>
        </p:nvSpPr>
        <p:spPr bwMode="auto">
          <a:xfrm>
            <a:off x="1729624" y="4685532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6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2437C8B-17C1-4A61-81B6-014D52FBE25E}"/>
              </a:ext>
            </a:extLst>
          </p:cNvPr>
          <p:cNvSpPr/>
          <p:nvPr/>
        </p:nvSpPr>
        <p:spPr bwMode="auto">
          <a:xfrm>
            <a:off x="2199524" y="3656832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rgbClr val="E1471D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D6C66060-F320-75E5-C2E9-76BFBCC963B1}"/>
              </a:ext>
            </a:extLst>
          </p:cNvPr>
          <p:cNvSpPr/>
          <p:nvPr/>
        </p:nvSpPr>
        <p:spPr bwMode="auto">
          <a:xfrm>
            <a:off x="2940357" y="2738199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AC04EA6-73C8-3A2F-F6E4-3945AE84B74A}"/>
              </a:ext>
            </a:extLst>
          </p:cNvPr>
          <p:cNvSpPr/>
          <p:nvPr/>
        </p:nvSpPr>
        <p:spPr bwMode="auto">
          <a:xfrm>
            <a:off x="3998690" y="2069333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7437559-D9C3-312E-F949-372CFC578F1C}"/>
              </a:ext>
            </a:extLst>
          </p:cNvPr>
          <p:cNvSpPr/>
          <p:nvPr/>
        </p:nvSpPr>
        <p:spPr bwMode="auto">
          <a:xfrm>
            <a:off x="5294090" y="1844966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rgbClr val="E1471D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834B949-40C3-C818-52D8-6951D0EBEF67}"/>
              </a:ext>
            </a:extLst>
          </p:cNvPr>
          <p:cNvSpPr/>
          <p:nvPr/>
        </p:nvSpPr>
        <p:spPr bwMode="auto">
          <a:xfrm>
            <a:off x="6589490" y="2086266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6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D442D69-79BF-D6C7-84CB-5717C90D1141}"/>
              </a:ext>
            </a:extLst>
          </p:cNvPr>
          <p:cNvSpPr/>
          <p:nvPr/>
        </p:nvSpPr>
        <p:spPr bwMode="auto">
          <a:xfrm>
            <a:off x="7588557" y="2759366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AE3CC65-A183-F822-D9B7-76662591D907}"/>
              </a:ext>
            </a:extLst>
          </p:cNvPr>
          <p:cNvSpPr/>
          <p:nvPr/>
        </p:nvSpPr>
        <p:spPr bwMode="auto">
          <a:xfrm>
            <a:off x="8354791" y="3627199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rgbClr val="E1471D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C3AFB26-508A-7D3C-63E0-77306CE382B2}"/>
              </a:ext>
            </a:extLst>
          </p:cNvPr>
          <p:cNvSpPr/>
          <p:nvPr/>
        </p:nvSpPr>
        <p:spPr bwMode="auto">
          <a:xfrm>
            <a:off x="8820458" y="4681299"/>
            <a:ext cx="867834" cy="867834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04" name="Graphic 6">
            <a:extLst>
              <a:ext uri="{FF2B5EF4-FFF2-40B4-BE49-F238E27FC236}">
                <a16:creationId xmlns:a16="http://schemas.microsoft.com/office/drawing/2014/main" id="{82C35BD0-F0C0-A9A8-FE05-CCB85C0DD5BB}"/>
              </a:ext>
            </a:extLst>
          </p:cNvPr>
          <p:cNvSpPr/>
          <p:nvPr/>
        </p:nvSpPr>
        <p:spPr>
          <a:xfrm>
            <a:off x="1916349" y="4868893"/>
            <a:ext cx="495013" cy="495013"/>
          </a:xfrm>
          <a:custGeom>
            <a:avLst/>
            <a:gdLst>
              <a:gd name="connsiteX0" fmla="*/ 91950 w 555113"/>
              <a:gd name="connsiteY0" fmla="*/ 504747 h 555113"/>
              <a:gd name="connsiteX1" fmla="*/ 112846 w 555113"/>
              <a:gd name="connsiteY1" fmla="*/ 484143 h 555113"/>
              <a:gd name="connsiteX2" fmla="*/ 50408 w 555113"/>
              <a:gd name="connsiteY2" fmla="*/ 546580 h 555113"/>
              <a:gd name="connsiteX3" fmla="*/ 29512 w 555113"/>
              <a:gd name="connsiteY3" fmla="*/ 555114 h 555113"/>
              <a:gd name="connsiteX4" fmla="*/ 8616 w 555113"/>
              <a:gd name="connsiteY4" fmla="*/ 546580 h 555113"/>
              <a:gd name="connsiteX5" fmla="*/ 8616 w 555113"/>
              <a:gd name="connsiteY5" fmla="*/ 504747 h 555113"/>
              <a:gd name="connsiteX6" fmla="*/ 50450 w 555113"/>
              <a:gd name="connsiteY6" fmla="*/ 463205 h 555113"/>
              <a:gd name="connsiteX7" fmla="*/ 91992 w 555113"/>
              <a:gd name="connsiteY7" fmla="*/ 504747 h 555113"/>
              <a:gd name="connsiteX8" fmla="*/ 383493 w 555113"/>
              <a:gd name="connsiteY8" fmla="*/ 46828 h 555113"/>
              <a:gd name="connsiteX9" fmla="*/ 508368 w 555113"/>
              <a:gd name="connsiteY9" fmla="*/ 171704 h 555113"/>
              <a:gd name="connsiteX10" fmla="*/ 308984 w 555113"/>
              <a:gd name="connsiteY10" fmla="*/ 371380 h 555113"/>
              <a:gd name="connsiteX11" fmla="*/ 237721 w 555113"/>
              <a:gd name="connsiteY11" fmla="*/ 400809 h 555113"/>
              <a:gd name="connsiteX12" fmla="*/ 166751 w 555113"/>
              <a:gd name="connsiteY12" fmla="*/ 430238 h 555113"/>
              <a:gd name="connsiteX13" fmla="*/ 112846 w 555113"/>
              <a:gd name="connsiteY13" fmla="*/ 484143 h 555113"/>
              <a:gd name="connsiteX14" fmla="*/ 71013 w 555113"/>
              <a:gd name="connsiteY14" fmla="*/ 442309 h 555113"/>
              <a:gd name="connsiteX15" fmla="*/ 124917 w 555113"/>
              <a:gd name="connsiteY15" fmla="*/ 388405 h 555113"/>
              <a:gd name="connsiteX16" fmla="*/ 154346 w 555113"/>
              <a:gd name="connsiteY16" fmla="*/ 317434 h 555113"/>
              <a:gd name="connsiteX17" fmla="*/ 183817 w 555113"/>
              <a:gd name="connsiteY17" fmla="*/ 246171 h 555113"/>
              <a:gd name="connsiteX18" fmla="*/ 383493 w 555113"/>
              <a:gd name="connsiteY18" fmla="*/ 46828 h 555113"/>
              <a:gd name="connsiteX19" fmla="*/ 375542 w 555113"/>
              <a:gd name="connsiteY19" fmla="*/ 223819 h 555113"/>
              <a:gd name="connsiteX20" fmla="*/ 362597 w 555113"/>
              <a:gd name="connsiteY20" fmla="*/ 192600 h 555113"/>
              <a:gd name="connsiteX21" fmla="*/ 300159 w 555113"/>
              <a:gd name="connsiteY21" fmla="*/ 192600 h 555113"/>
              <a:gd name="connsiteX22" fmla="*/ 216826 w 555113"/>
              <a:gd name="connsiteY22" fmla="*/ 275642 h 555113"/>
              <a:gd name="connsiteX23" fmla="*/ 216826 w 555113"/>
              <a:gd name="connsiteY23" fmla="*/ 338371 h 555113"/>
              <a:gd name="connsiteX24" fmla="*/ 279555 w 555113"/>
              <a:gd name="connsiteY24" fmla="*/ 338371 h 555113"/>
              <a:gd name="connsiteX25" fmla="*/ 362597 w 555113"/>
              <a:gd name="connsiteY25" fmla="*/ 255038 h 555113"/>
              <a:gd name="connsiteX26" fmla="*/ 375542 w 555113"/>
              <a:gd name="connsiteY26" fmla="*/ 223819 h 555113"/>
              <a:gd name="connsiteX27" fmla="*/ 404430 w 555113"/>
              <a:gd name="connsiteY27" fmla="*/ 113970 h 555113"/>
              <a:gd name="connsiteX28" fmla="*/ 378206 w 555113"/>
              <a:gd name="connsiteY28" fmla="*/ 124876 h 555113"/>
              <a:gd name="connsiteX29" fmla="*/ 378206 w 555113"/>
              <a:gd name="connsiteY29" fmla="*/ 176990 h 555113"/>
              <a:gd name="connsiteX30" fmla="*/ 404430 w 555113"/>
              <a:gd name="connsiteY30" fmla="*/ 187605 h 555113"/>
              <a:gd name="connsiteX31" fmla="*/ 430363 w 555113"/>
              <a:gd name="connsiteY31" fmla="*/ 176990 h 555113"/>
              <a:gd name="connsiteX32" fmla="*/ 430363 w 555113"/>
              <a:gd name="connsiteY32" fmla="*/ 124876 h 555113"/>
              <a:gd name="connsiteX33" fmla="*/ 404430 w 555113"/>
              <a:gd name="connsiteY33" fmla="*/ 113970 h 555113"/>
              <a:gd name="connsiteX34" fmla="*/ 529264 w 555113"/>
              <a:gd name="connsiteY34" fmla="*/ 25932 h 555113"/>
              <a:gd name="connsiteX35" fmla="*/ 466827 w 555113"/>
              <a:gd name="connsiteY35" fmla="*/ 0 h 555113"/>
              <a:gd name="connsiteX36" fmla="*/ 404389 w 555113"/>
              <a:gd name="connsiteY36" fmla="*/ 25932 h 555113"/>
              <a:gd name="connsiteX37" fmla="*/ 529264 w 555113"/>
              <a:gd name="connsiteY37" fmla="*/ 150808 h 555113"/>
              <a:gd name="connsiteX38" fmla="*/ 529264 w 555113"/>
              <a:gd name="connsiteY38" fmla="*/ 25932 h 555113"/>
              <a:gd name="connsiteX39" fmla="*/ 352274 w 555113"/>
              <a:gd name="connsiteY39" fmla="*/ 223819 h 555113"/>
              <a:gd name="connsiteX40" fmla="*/ 352274 w 555113"/>
              <a:gd name="connsiteY40" fmla="*/ 244423 h 555113"/>
              <a:gd name="connsiteX41" fmla="*/ 268940 w 555113"/>
              <a:gd name="connsiteY41" fmla="*/ 327757 h 555113"/>
              <a:gd name="connsiteX42" fmla="*/ 258617 w 555113"/>
              <a:gd name="connsiteY42" fmla="*/ 332169 h 555113"/>
              <a:gd name="connsiteX43" fmla="*/ 248294 w 555113"/>
              <a:gd name="connsiteY43" fmla="*/ 327757 h 555113"/>
              <a:gd name="connsiteX44" fmla="*/ 227398 w 555113"/>
              <a:gd name="connsiteY44" fmla="*/ 306861 h 555113"/>
              <a:gd name="connsiteX45" fmla="*/ 227398 w 555113"/>
              <a:gd name="connsiteY45" fmla="*/ 286256 h 555113"/>
              <a:gd name="connsiteX46" fmla="*/ 310732 w 555113"/>
              <a:gd name="connsiteY46" fmla="*/ 202923 h 555113"/>
              <a:gd name="connsiteX47" fmla="*/ 321055 w 555113"/>
              <a:gd name="connsiteY47" fmla="*/ 198511 h 555113"/>
              <a:gd name="connsiteX48" fmla="*/ 331378 w 555113"/>
              <a:gd name="connsiteY48" fmla="*/ 202923 h 555113"/>
              <a:gd name="connsiteX49" fmla="*/ 352274 w 555113"/>
              <a:gd name="connsiteY49" fmla="*/ 223819 h 555113"/>
              <a:gd name="connsiteX50" fmla="*/ 321055 w 555113"/>
              <a:gd name="connsiteY50" fmla="*/ 213204 h 555113"/>
              <a:gd name="connsiteX51" fmla="*/ 237721 w 555113"/>
              <a:gd name="connsiteY51" fmla="*/ 296538 h 555113"/>
              <a:gd name="connsiteX52" fmla="*/ 258617 w 555113"/>
              <a:gd name="connsiteY52" fmla="*/ 317434 h 555113"/>
              <a:gd name="connsiteX53" fmla="*/ 341951 w 555113"/>
              <a:gd name="connsiteY53" fmla="*/ 234100 h 555113"/>
              <a:gd name="connsiteX54" fmla="*/ 321055 w 555113"/>
              <a:gd name="connsiteY54" fmla="*/ 213204 h 555113"/>
              <a:gd name="connsiteX55" fmla="*/ 404430 w 555113"/>
              <a:gd name="connsiteY55" fmla="*/ 172869 h 555113"/>
              <a:gd name="connsiteX56" fmla="*/ 420040 w 555113"/>
              <a:gd name="connsiteY56" fmla="*/ 166376 h 555113"/>
              <a:gd name="connsiteX57" fmla="*/ 426533 w 555113"/>
              <a:gd name="connsiteY57" fmla="*/ 150766 h 555113"/>
              <a:gd name="connsiteX58" fmla="*/ 420040 w 555113"/>
              <a:gd name="connsiteY58" fmla="*/ 135157 h 555113"/>
              <a:gd name="connsiteX59" fmla="*/ 404430 w 555113"/>
              <a:gd name="connsiteY59" fmla="*/ 128663 h 555113"/>
              <a:gd name="connsiteX60" fmla="*/ 388821 w 555113"/>
              <a:gd name="connsiteY60" fmla="*/ 135157 h 555113"/>
              <a:gd name="connsiteX61" fmla="*/ 388821 w 555113"/>
              <a:gd name="connsiteY61" fmla="*/ 166376 h 555113"/>
              <a:gd name="connsiteX62" fmla="*/ 404430 w 555113"/>
              <a:gd name="connsiteY62" fmla="*/ 172869 h 55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55113" h="555113">
                <a:moveTo>
                  <a:pt x="91950" y="504747"/>
                </a:moveTo>
                <a:lnTo>
                  <a:pt x="112846" y="484143"/>
                </a:lnTo>
                <a:lnTo>
                  <a:pt x="50408" y="546580"/>
                </a:lnTo>
                <a:cubicBezTo>
                  <a:pt x="44497" y="552491"/>
                  <a:pt x="37171" y="555114"/>
                  <a:pt x="29512" y="555114"/>
                </a:cubicBezTo>
                <a:cubicBezTo>
                  <a:pt x="21853" y="555114"/>
                  <a:pt x="14486" y="552450"/>
                  <a:pt x="8616" y="546580"/>
                </a:cubicBezTo>
                <a:cubicBezTo>
                  <a:pt x="-2872" y="535092"/>
                  <a:pt x="-2872" y="516236"/>
                  <a:pt x="8616" y="504747"/>
                </a:cubicBezTo>
                <a:lnTo>
                  <a:pt x="50450" y="463205"/>
                </a:lnTo>
                <a:lnTo>
                  <a:pt x="91992" y="504747"/>
                </a:lnTo>
                <a:close/>
                <a:moveTo>
                  <a:pt x="383493" y="46828"/>
                </a:moveTo>
                <a:lnTo>
                  <a:pt x="508368" y="171704"/>
                </a:lnTo>
                <a:lnTo>
                  <a:pt x="308984" y="371380"/>
                </a:lnTo>
                <a:cubicBezTo>
                  <a:pt x="290128" y="390236"/>
                  <a:pt x="264528" y="400809"/>
                  <a:pt x="237721" y="400809"/>
                </a:cubicBezTo>
                <a:cubicBezTo>
                  <a:pt x="210915" y="400809"/>
                  <a:pt x="185607" y="411423"/>
                  <a:pt x="166751" y="430238"/>
                </a:cubicBezTo>
                <a:lnTo>
                  <a:pt x="112846" y="484143"/>
                </a:lnTo>
                <a:lnTo>
                  <a:pt x="71013" y="442309"/>
                </a:lnTo>
                <a:lnTo>
                  <a:pt x="124917" y="388405"/>
                </a:lnTo>
                <a:cubicBezTo>
                  <a:pt x="143773" y="369548"/>
                  <a:pt x="154346" y="343949"/>
                  <a:pt x="154346" y="317434"/>
                </a:cubicBezTo>
                <a:cubicBezTo>
                  <a:pt x="154346" y="290918"/>
                  <a:pt x="164961" y="265028"/>
                  <a:pt x="183817" y="246171"/>
                </a:cubicBezTo>
                <a:lnTo>
                  <a:pt x="383493" y="46828"/>
                </a:lnTo>
                <a:close/>
                <a:moveTo>
                  <a:pt x="375542" y="223819"/>
                </a:moveTo>
                <a:cubicBezTo>
                  <a:pt x="375542" y="212330"/>
                  <a:pt x="371422" y="201133"/>
                  <a:pt x="362597" y="192600"/>
                </a:cubicBezTo>
                <a:cubicBezTo>
                  <a:pt x="345531" y="175242"/>
                  <a:pt x="317559" y="175242"/>
                  <a:pt x="300159" y="192600"/>
                </a:cubicBezTo>
                <a:lnTo>
                  <a:pt x="216826" y="275642"/>
                </a:lnTo>
                <a:cubicBezTo>
                  <a:pt x="199759" y="293000"/>
                  <a:pt x="199759" y="321013"/>
                  <a:pt x="216826" y="338371"/>
                </a:cubicBezTo>
                <a:cubicBezTo>
                  <a:pt x="234183" y="355437"/>
                  <a:pt x="262197" y="355437"/>
                  <a:pt x="279555" y="338371"/>
                </a:cubicBezTo>
                <a:lnTo>
                  <a:pt x="362597" y="255038"/>
                </a:lnTo>
                <a:cubicBezTo>
                  <a:pt x="371422" y="246213"/>
                  <a:pt x="375542" y="235016"/>
                  <a:pt x="375542" y="223819"/>
                </a:cubicBezTo>
                <a:close/>
                <a:moveTo>
                  <a:pt x="404430" y="113970"/>
                </a:moveTo>
                <a:cubicBezTo>
                  <a:pt x="395023" y="113970"/>
                  <a:pt x="385574" y="117508"/>
                  <a:pt x="378206" y="124876"/>
                </a:cubicBezTo>
                <a:cubicBezTo>
                  <a:pt x="364054" y="139320"/>
                  <a:pt x="364054" y="162588"/>
                  <a:pt x="378206" y="176990"/>
                </a:cubicBezTo>
                <a:cubicBezTo>
                  <a:pt x="385574" y="184067"/>
                  <a:pt x="394981" y="187605"/>
                  <a:pt x="404430" y="187605"/>
                </a:cubicBezTo>
                <a:cubicBezTo>
                  <a:pt x="413879" y="187605"/>
                  <a:pt x="423287" y="184067"/>
                  <a:pt x="430363" y="176990"/>
                </a:cubicBezTo>
                <a:cubicBezTo>
                  <a:pt x="444807" y="162546"/>
                  <a:pt x="444807" y="139278"/>
                  <a:pt x="430363" y="124876"/>
                </a:cubicBezTo>
                <a:cubicBezTo>
                  <a:pt x="423287" y="117508"/>
                  <a:pt x="413879" y="113970"/>
                  <a:pt x="404430" y="113970"/>
                </a:cubicBezTo>
                <a:close/>
                <a:moveTo>
                  <a:pt x="529264" y="25932"/>
                </a:moveTo>
                <a:cubicBezTo>
                  <a:pt x="512198" y="8866"/>
                  <a:pt x="489512" y="0"/>
                  <a:pt x="466827" y="0"/>
                </a:cubicBezTo>
                <a:cubicBezTo>
                  <a:pt x="444141" y="0"/>
                  <a:pt x="421455" y="8825"/>
                  <a:pt x="404389" y="25932"/>
                </a:cubicBezTo>
                <a:lnTo>
                  <a:pt x="529264" y="150808"/>
                </a:lnTo>
                <a:cubicBezTo>
                  <a:pt x="563730" y="116342"/>
                  <a:pt x="563730" y="60398"/>
                  <a:pt x="529264" y="25932"/>
                </a:cubicBezTo>
                <a:close/>
                <a:moveTo>
                  <a:pt x="352274" y="223819"/>
                </a:moveTo>
                <a:cubicBezTo>
                  <a:pt x="358185" y="229396"/>
                  <a:pt x="358185" y="238845"/>
                  <a:pt x="352274" y="244423"/>
                </a:cubicBezTo>
                <a:lnTo>
                  <a:pt x="268940" y="327757"/>
                </a:lnTo>
                <a:cubicBezTo>
                  <a:pt x="265985" y="330712"/>
                  <a:pt x="262447" y="332169"/>
                  <a:pt x="258617" y="332169"/>
                </a:cubicBezTo>
                <a:cubicBezTo>
                  <a:pt x="254788" y="332169"/>
                  <a:pt x="250958" y="330712"/>
                  <a:pt x="248294" y="327757"/>
                </a:cubicBezTo>
                <a:lnTo>
                  <a:pt x="227398" y="306861"/>
                </a:lnTo>
                <a:cubicBezTo>
                  <a:pt x="221488" y="301283"/>
                  <a:pt x="221488" y="291834"/>
                  <a:pt x="227398" y="286256"/>
                </a:cubicBezTo>
                <a:lnTo>
                  <a:pt x="310732" y="202923"/>
                </a:lnTo>
                <a:cubicBezTo>
                  <a:pt x="313396" y="199967"/>
                  <a:pt x="317226" y="198511"/>
                  <a:pt x="321055" y="198511"/>
                </a:cubicBezTo>
                <a:cubicBezTo>
                  <a:pt x="324885" y="198511"/>
                  <a:pt x="328714" y="199967"/>
                  <a:pt x="331378" y="202923"/>
                </a:cubicBezTo>
                <a:lnTo>
                  <a:pt x="352274" y="223819"/>
                </a:lnTo>
                <a:close/>
                <a:moveTo>
                  <a:pt x="321055" y="213204"/>
                </a:moveTo>
                <a:lnTo>
                  <a:pt x="237721" y="296538"/>
                </a:lnTo>
                <a:lnTo>
                  <a:pt x="258617" y="317434"/>
                </a:lnTo>
                <a:lnTo>
                  <a:pt x="341951" y="234100"/>
                </a:lnTo>
                <a:lnTo>
                  <a:pt x="321055" y="213204"/>
                </a:lnTo>
                <a:close/>
                <a:moveTo>
                  <a:pt x="404430" y="172869"/>
                </a:moveTo>
                <a:cubicBezTo>
                  <a:pt x="410341" y="172869"/>
                  <a:pt x="415919" y="170497"/>
                  <a:pt x="420040" y="166376"/>
                </a:cubicBezTo>
                <a:cubicBezTo>
                  <a:pt x="424161" y="162255"/>
                  <a:pt x="426533" y="156677"/>
                  <a:pt x="426533" y="150766"/>
                </a:cubicBezTo>
                <a:cubicBezTo>
                  <a:pt x="426533" y="144856"/>
                  <a:pt x="424161" y="139278"/>
                  <a:pt x="420040" y="135157"/>
                </a:cubicBezTo>
                <a:cubicBezTo>
                  <a:pt x="415919" y="131036"/>
                  <a:pt x="410341" y="128663"/>
                  <a:pt x="404430" y="128663"/>
                </a:cubicBezTo>
                <a:cubicBezTo>
                  <a:pt x="398520" y="128663"/>
                  <a:pt x="392942" y="131036"/>
                  <a:pt x="388821" y="135157"/>
                </a:cubicBezTo>
                <a:cubicBezTo>
                  <a:pt x="380288" y="143690"/>
                  <a:pt x="380288" y="157843"/>
                  <a:pt x="388821" y="166376"/>
                </a:cubicBezTo>
                <a:cubicBezTo>
                  <a:pt x="392942" y="170497"/>
                  <a:pt x="398520" y="172869"/>
                  <a:pt x="404430" y="172869"/>
                </a:cubicBezTo>
                <a:close/>
              </a:path>
            </a:pathLst>
          </a:custGeom>
          <a:solidFill>
            <a:schemeClr val="accent6"/>
          </a:solidFill>
          <a:ln w="415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5174A68-0B38-28E6-A6CD-6FD0DD312319}"/>
              </a:ext>
            </a:extLst>
          </p:cNvPr>
          <p:cNvGrpSpPr/>
          <p:nvPr/>
        </p:nvGrpSpPr>
        <p:grpSpPr>
          <a:xfrm>
            <a:off x="3033778" y="2890892"/>
            <a:ext cx="620058" cy="500050"/>
            <a:chOff x="3534824" y="2606705"/>
            <a:chExt cx="620058" cy="500050"/>
          </a:xfrm>
          <a:solidFill>
            <a:schemeClr val="accent4"/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15FA45A-4FD7-85FA-2911-1D6CAB033B47}"/>
                </a:ext>
              </a:extLst>
            </p:cNvPr>
            <p:cNvSpPr/>
            <p:nvPr/>
          </p:nvSpPr>
          <p:spPr>
            <a:xfrm>
              <a:off x="3927158" y="2606748"/>
              <a:ext cx="227724" cy="500007"/>
            </a:xfrm>
            <a:custGeom>
              <a:avLst/>
              <a:gdLst>
                <a:gd name="connsiteX0" fmla="*/ 172768 w 227724"/>
                <a:gd name="connsiteY0" fmla="*/ 452927 h 500007"/>
                <a:gd name="connsiteX1" fmla="*/ 110123 w 227724"/>
                <a:gd name="connsiteY1" fmla="*/ 422164 h 500007"/>
                <a:gd name="connsiteX2" fmla="*/ 106423 w 227724"/>
                <a:gd name="connsiteY2" fmla="*/ 223774 h 500007"/>
                <a:gd name="connsiteX3" fmla="*/ 116018 w 227724"/>
                <a:gd name="connsiteY3" fmla="*/ 110790 h 500007"/>
                <a:gd name="connsiteX4" fmla="*/ 112210 w 227724"/>
                <a:gd name="connsiteY4" fmla="*/ 74111 h 500007"/>
                <a:gd name="connsiteX5" fmla="*/ 82436 w 227724"/>
                <a:gd name="connsiteY5" fmla="*/ 0 h 500007"/>
                <a:gd name="connsiteX6" fmla="*/ 28784 w 227724"/>
                <a:gd name="connsiteY6" fmla="*/ 0 h 500007"/>
                <a:gd name="connsiteX7" fmla="*/ 53653 w 227724"/>
                <a:gd name="connsiteY7" fmla="*/ 139316 h 500007"/>
                <a:gd name="connsiteX8" fmla="*/ 29537 w 227724"/>
                <a:gd name="connsiteY8" fmla="*/ 203187 h 500007"/>
                <a:gd name="connsiteX9" fmla="*/ 0 w 227724"/>
                <a:gd name="connsiteY9" fmla="*/ 228787 h 500007"/>
                <a:gd name="connsiteX10" fmla="*/ 0 w 227724"/>
                <a:gd name="connsiteY10" fmla="*/ 229411 h 500007"/>
                <a:gd name="connsiteX11" fmla="*/ 17361 w 227724"/>
                <a:gd name="connsiteY11" fmla="*/ 409471 h 500007"/>
                <a:gd name="connsiteX12" fmla="*/ 32742 w 227724"/>
                <a:gd name="connsiteY12" fmla="*/ 499308 h 500007"/>
                <a:gd name="connsiteX13" fmla="*/ 146587 w 227724"/>
                <a:gd name="connsiteY13" fmla="*/ 499308 h 500007"/>
                <a:gd name="connsiteX14" fmla="*/ 172811 w 227724"/>
                <a:gd name="connsiteY14" fmla="*/ 452905 h 500007"/>
                <a:gd name="connsiteX15" fmla="*/ 68023 w 227724"/>
                <a:gd name="connsiteY15" fmla="*/ 473708 h 500007"/>
                <a:gd name="connsiteX16" fmla="*/ 63462 w 227724"/>
                <a:gd name="connsiteY16" fmla="*/ 473945 h 500007"/>
                <a:gd name="connsiteX17" fmla="*/ 34786 w 227724"/>
                <a:gd name="connsiteY17" fmla="*/ 449571 h 500007"/>
                <a:gd name="connsiteX18" fmla="*/ 39949 w 227724"/>
                <a:gd name="connsiteY18" fmla="*/ 427908 h 500007"/>
                <a:gd name="connsiteX19" fmla="*/ 51157 w 227724"/>
                <a:gd name="connsiteY19" fmla="*/ 426187 h 500007"/>
                <a:gd name="connsiteX20" fmla="*/ 52878 w 227724"/>
                <a:gd name="connsiteY20" fmla="*/ 437395 h 500007"/>
                <a:gd name="connsiteX21" fmla="*/ 50662 w 227724"/>
                <a:gd name="connsiteY21" fmla="*/ 446989 h 500007"/>
                <a:gd name="connsiteX22" fmla="*/ 65549 w 227724"/>
                <a:gd name="connsiteY22" fmla="*/ 457810 h 500007"/>
                <a:gd name="connsiteX23" fmla="*/ 74670 w 227724"/>
                <a:gd name="connsiteY23" fmla="*/ 464458 h 500007"/>
                <a:gd name="connsiteX24" fmla="*/ 68023 w 227724"/>
                <a:gd name="connsiteY24" fmla="*/ 473687 h 50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7724" h="500007">
                  <a:moveTo>
                    <a:pt x="172768" y="452927"/>
                  </a:moveTo>
                  <a:cubicBezTo>
                    <a:pt x="136713" y="448732"/>
                    <a:pt x="116405" y="435932"/>
                    <a:pt x="110123" y="422164"/>
                  </a:cubicBezTo>
                  <a:cubicBezTo>
                    <a:pt x="93623" y="385248"/>
                    <a:pt x="104831" y="313848"/>
                    <a:pt x="106423" y="223774"/>
                  </a:cubicBezTo>
                  <a:cubicBezTo>
                    <a:pt x="107413" y="169261"/>
                    <a:pt x="112447" y="131335"/>
                    <a:pt x="116018" y="110790"/>
                  </a:cubicBezTo>
                  <a:cubicBezTo>
                    <a:pt x="118233" y="98356"/>
                    <a:pt x="116878" y="85685"/>
                    <a:pt x="112210" y="74111"/>
                  </a:cubicBezTo>
                  <a:lnTo>
                    <a:pt x="82436" y="0"/>
                  </a:lnTo>
                  <a:lnTo>
                    <a:pt x="28784" y="0"/>
                  </a:lnTo>
                  <a:lnTo>
                    <a:pt x="53653" y="139316"/>
                  </a:lnTo>
                  <a:cubicBezTo>
                    <a:pt x="57826" y="163324"/>
                    <a:pt x="48490" y="187934"/>
                    <a:pt x="29537" y="203187"/>
                  </a:cubicBezTo>
                  <a:cubicBezTo>
                    <a:pt x="21771" y="209339"/>
                    <a:pt x="11810" y="217944"/>
                    <a:pt x="0" y="228787"/>
                  </a:cubicBezTo>
                  <a:lnTo>
                    <a:pt x="0" y="229411"/>
                  </a:lnTo>
                  <a:cubicBezTo>
                    <a:pt x="990" y="310642"/>
                    <a:pt x="24998" y="346332"/>
                    <a:pt x="17361" y="409471"/>
                  </a:cubicBezTo>
                  <a:cubicBezTo>
                    <a:pt x="13919" y="438772"/>
                    <a:pt x="-25471" y="499437"/>
                    <a:pt x="32742" y="499308"/>
                  </a:cubicBezTo>
                  <a:cubicBezTo>
                    <a:pt x="91321" y="499179"/>
                    <a:pt x="91085" y="495995"/>
                    <a:pt x="146587" y="499308"/>
                  </a:cubicBezTo>
                  <a:cubicBezTo>
                    <a:pt x="264605" y="506192"/>
                    <a:pt x="236187" y="460177"/>
                    <a:pt x="172811" y="452905"/>
                  </a:cubicBezTo>
                  <a:close/>
                  <a:moveTo>
                    <a:pt x="68023" y="473708"/>
                  </a:moveTo>
                  <a:cubicBezTo>
                    <a:pt x="66539" y="473837"/>
                    <a:pt x="64947" y="473945"/>
                    <a:pt x="63462" y="473945"/>
                  </a:cubicBezTo>
                  <a:cubicBezTo>
                    <a:pt x="49436" y="473945"/>
                    <a:pt x="37131" y="463855"/>
                    <a:pt x="34786" y="449571"/>
                  </a:cubicBezTo>
                  <a:cubicBezTo>
                    <a:pt x="33560" y="441934"/>
                    <a:pt x="35410" y="434189"/>
                    <a:pt x="39949" y="427908"/>
                  </a:cubicBezTo>
                  <a:cubicBezTo>
                    <a:pt x="42530" y="424337"/>
                    <a:pt x="47586" y="423605"/>
                    <a:pt x="51157" y="426187"/>
                  </a:cubicBezTo>
                  <a:cubicBezTo>
                    <a:pt x="54728" y="428768"/>
                    <a:pt x="55460" y="433695"/>
                    <a:pt x="52878" y="437395"/>
                  </a:cubicBezTo>
                  <a:cubicBezTo>
                    <a:pt x="50899" y="440105"/>
                    <a:pt x="50038" y="443547"/>
                    <a:pt x="50662" y="446989"/>
                  </a:cubicBezTo>
                  <a:cubicBezTo>
                    <a:pt x="51759" y="454132"/>
                    <a:pt x="58407" y="459058"/>
                    <a:pt x="65549" y="457810"/>
                  </a:cubicBezTo>
                  <a:cubicBezTo>
                    <a:pt x="69852" y="457186"/>
                    <a:pt x="73917" y="460155"/>
                    <a:pt x="74670" y="464458"/>
                  </a:cubicBezTo>
                  <a:cubicBezTo>
                    <a:pt x="75402" y="468889"/>
                    <a:pt x="72455" y="472955"/>
                    <a:pt x="68023" y="473687"/>
                  </a:cubicBezTo>
                  <a:close/>
                </a:path>
              </a:pathLst>
            </a:custGeom>
            <a:grpFill/>
            <a:ln w="21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CA1BE5B-A2AD-3CAA-23D3-1D91DCD2C3BB}"/>
                </a:ext>
              </a:extLst>
            </p:cNvPr>
            <p:cNvSpPr/>
            <p:nvPr/>
          </p:nvSpPr>
          <p:spPr>
            <a:xfrm>
              <a:off x="3610363" y="2606705"/>
              <a:ext cx="346839" cy="499157"/>
            </a:xfrm>
            <a:custGeom>
              <a:avLst/>
              <a:gdLst>
                <a:gd name="connsiteX0" fmla="*/ 346182 w 346839"/>
                <a:gd name="connsiteY0" fmla="*/ 143468 h 499157"/>
                <a:gd name="connsiteX1" fmla="*/ 320582 w 346839"/>
                <a:gd name="connsiteY1" fmla="*/ 0 h 499157"/>
                <a:gd name="connsiteX2" fmla="*/ 205962 w 346839"/>
                <a:gd name="connsiteY2" fmla="*/ 0 h 499157"/>
                <a:gd name="connsiteX3" fmla="*/ 242211 w 346839"/>
                <a:gd name="connsiteY3" fmla="*/ 123074 h 499157"/>
                <a:gd name="connsiteX4" fmla="*/ 170101 w 346839"/>
                <a:gd name="connsiteY4" fmla="*/ 190580 h 499157"/>
                <a:gd name="connsiteX5" fmla="*/ 62538 w 346839"/>
                <a:gd name="connsiteY5" fmla="*/ 336113 h 499157"/>
                <a:gd name="connsiteX6" fmla="*/ 13897 w 346839"/>
                <a:gd name="connsiteY6" fmla="*/ 413107 h 499157"/>
                <a:gd name="connsiteX7" fmla="*/ 98507 w 346839"/>
                <a:gd name="connsiteY7" fmla="*/ 489283 h 499157"/>
                <a:gd name="connsiteX8" fmla="*/ 100443 w 346839"/>
                <a:gd name="connsiteY8" fmla="*/ 491219 h 499157"/>
                <a:gd name="connsiteX9" fmla="*/ 119826 w 346839"/>
                <a:gd name="connsiteY9" fmla="*/ 499158 h 499157"/>
                <a:gd name="connsiteX10" fmla="*/ 182040 w 346839"/>
                <a:gd name="connsiteY10" fmla="*/ 499158 h 499157"/>
                <a:gd name="connsiteX11" fmla="*/ 193657 w 346839"/>
                <a:gd name="connsiteY11" fmla="*/ 480721 h 499157"/>
                <a:gd name="connsiteX12" fmla="*/ 183976 w 346839"/>
                <a:gd name="connsiteY12" fmla="*/ 473558 h 499157"/>
                <a:gd name="connsiteX13" fmla="*/ 145060 w 346839"/>
                <a:gd name="connsiteY13" fmla="*/ 461188 h 499157"/>
                <a:gd name="connsiteX14" fmla="*/ 123117 w 346839"/>
                <a:gd name="connsiteY14" fmla="*/ 407557 h 499157"/>
                <a:gd name="connsiteX15" fmla="*/ 253075 w 346839"/>
                <a:gd name="connsiteY15" fmla="*/ 257635 h 499157"/>
                <a:gd name="connsiteX16" fmla="*/ 330822 w 346839"/>
                <a:gd name="connsiteY16" fmla="*/ 184127 h 499157"/>
                <a:gd name="connsiteX17" fmla="*/ 346225 w 346839"/>
                <a:gd name="connsiteY17" fmla="*/ 143446 h 499157"/>
                <a:gd name="connsiteX18" fmla="*/ 70347 w 346839"/>
                <a:gd name="connsiteY18" fmla="*/ 380601 h 499157"/>
                <a:gd name="connsiteX19" fmla="*/ 62129 w 346839"/>
                <a:gd name="connsiteY19" fmla="*/ 386259 h 499157"/>
                <a:gd name="connsiteX20" fmla="*/ 65980 w 346839"/>
                <a:gd name="connsiteY20" fmla="*/ 404265 h 499157"/>
                <a:gd name="connsiteX21" fmla="*/ 68346 w 346839"/>
                <a:gd name="connsiteY21" fmla="*/ 415323 h 499157"/>
                <a:gd name="connsiteX22" fmla="*/ 61634 w 346839"/>
                <a:gd name="connsiteY22" fmla="*/ 418980 h 499157"/>
                <a:gd name="connsiteX23" fmla="*/ 57288 w 346839"/>
                <a:gd name="connsiteY23" fmla="*/ 417689 h 499157"/>
                <a:gd name="connsiteX24" fmla="*/ 48705 w 346839"/>
                <a:gd name="connsiteY24" fmla="*/ 377547 h 499157"/>
                <a:gd name="connsiteX25" fmla="*/ 66991 w 346839"/>
                <a:gd name="connsiteY25" fmla="*/ 364940 h 499157"/>
                <a:gd name="connsiteX26" fmla="*/ 76478 w 346839"/>
                <a:gd name="connsiteY26" fmla="*/ 371093 h 499157"/>
                <a:gd name="connsiteX27" fmla="*/ 70325 w 346839"/>
                <a:gd name="connsiteY27" fmla="*/ 380580 h 49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6839" h="499157">
                  <a:moveTo>
                    <a:pt x="346182" y="143468"/>
                  </a:moveTo>
                  <a:lnTo>
                    <a:pt x="320582" y="0"/>
                  </a:lnTo>
                  <a:lnTo>
                    <a:pt x="205962" y="0"/>
                  </a:lnTo>
                  <a:cubicBezTo>
                    <a:pt x="205962" y="0"/>
                    <a:pt x="226485" y="88826"/>
                    <a:pt x="242211" y="123074"/>
                  </a:cubicBezTo>
                  <a:cubicBezTo>
                    <a:pt x="216977" y="143446"/>
                    <a:pt x="200584" y="155881"/>
                    <a:pt x="170101" y="190580"/>
                  </a:cubicBezTo>
                  <a:cubicBezTo>
                    <a:pt x="116470" y="251612"/>
                    <a:pt x="110425" y="294185"/>
                    <a:pt x="62538" y="336113"/>
                  </a:cubicBezTo>
                  <a:cubicBezTo>
                    <a:pt x="40380" y="355518"/>
                    <a:pt x="-29429" y="374255"/>
                    <a:pt x="13897" y="413107"/>
                  </a:cubicBezTo>
                  <a:cubicBezTo>
                    <a:pt x="57504" y="452195"/>
                    <a:pt x="59418" y="449700"/>
                    <a:pt x="98507" y="489283"/>
                  </a:cubicBezTo>
                  <a:cubicBezTo>
                    <a:pt x="99152" y="489950"/>
                    <a:pt x="99797" y="490596"/>
                    <a:pt x="100443" y="491219"/>
                  </a:cubicBezTo>
                  <a:cubicBezTo>
                    <a:pt x="105584" y="496361"/>
                    <a:pt x="112554" y="499158"/>
                    <a:pt x="119826" y="499158"/>
                  </a:cubicBezTo>
                  <a:lnTo>
                    <a:pt x="182040" y="499158"/>
                  </a:lnTo>
                  <a:cubicBezTo>
                    <a:pt x="191506" y="499158"/>
                    <a:pt x="197744" y="489262"/>
                    <a:pt x="193657" y="480721"/>
                  </a:cubicBezTo>
                  <a:cubicBezTo>
                    <a:pt x="191807" y="476870"/>
                    <a:pt x="188193" y="474181"/>
                    <a:pt x="183976" y="473558"/>
                  </a:cubicBezTo>
                  <a:cubicBezTo>
                    <a:pt x="172209" y="471815"/>
                    <a:pt x="147190" y="462952"/>
                    <a:pt x="145060" y="461188"/>
                  </a:cubicBezTo>
                  <a:cubicBezTo>
                    <a:pt x="117373" y="438384"/>
                    <a:pt x="118470" y="422013"/>
                    <a:pt x="123117" y="407557"/>
                  </a:cubicBezTo>
                  <a:cubicBezTo>
                    <a:pt x="135444" y="369114"/>
                    <a:pt x="191527" y="323528"/>
                    <a:pt x="253075" y="257635"/>
                  </a:cubicBezTo>
                  <a:cubicBezTo>
                    <a:pt x="286742" y="221602"/>
                    <a:pt x="313805" y="197852"/>
                    <a:pt x="330822" y="184127"/>
                  </a:cubicBezTo>
                  <a:cubicBezTo>
                    <a:pt x="342955" y="174317"/>
                    <a:pt x="348849" y="158828"/>
                    <a:pt x="346225" y="143446"/>
                  </a:cubicBezTo>
                  <a:close/>
                  <a:moveTo>
                    <a:pt x="70347" y="380601"/>
                  </a:moveTo>
                  <a:cubicBezTo>
                    <a:pt x="66948" y="381333"/>
                    <a:pt x="64022" y="383334"/>
                    <a:pt x="62129" y="386259"/>
                  </a:cubicBezTo>
                  <a:cubicBezTo>
                    <a:pt x="58213" y="392283"/>
                    <a:pt x="59956" y="400372"/>
                    <a:pt x="65980" y="404265"/>
                  </a:cubicBezTo>
                  <a:cubicBezTo>
                    <a:pt x="69680" y="406675"/>
                    <a:pt x="70755" y="411623"/>
                    <a:pt x="68346" y="415323"/>
                  </a:cubicBezTo>
                  <a:cubicBezTo>
                    <a:pt x="66819" y="417689"/>
                    <a:pt x="64237" y="418980"/>
                    <a:pt x="61634" y="418980"/>
                  </a:cubicBezTo>
                  <a:cubicBezTo>
                    <a:pt x="60150" y="418980"/>
                    <a:pt x="58644" y="418571"/>
                    <a:pt x="57288" y="417689"/>
                  </a:cubicBezTo>
                  <a:cubicBezTo>
                    <a:pt x="43865" y="408977"/>
                    <a:pt x="40014" y="390971"/>
                    <a:pt x="48705" y="377547"/>
                  </a:cubicBezTo>
                  <a:cubicBezTo>
                    <a:pt x="52921" y="371028"/>
                    <a:pt x="59418" y="366575"/>
                    <a:pt x="66991" y="364940"/>
                  </a:cubicBezTo>
                  <a:cubicBezTo>
                    <a:pt x="71315" y="363994"/>
                    <a:pt x="75553" y="366769"/>
                    <a:pt x="76478" y="371093"/>
                  </a:cubicBezTo>
                  <a:cubicBezTo>
                    <a:pt x="77403" y="375417"/>
                    <a:pt x="74649" y="379655"/>
                    <a:pt x="70325" y="380580"/>
                  </a:cubicBezTo>
                  <a:close/>
                </a:path>
              </a:pathLst>
            </a:custGeom>
            <a:grpFill/>
            <a:ln w="21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04121BF-5977-D8DA-2948-58188288418C}"/>
                </a:ext>
              </a:extLst>
            </p:cNvPr>
            <p:cNvSpPr/>
            <p:nvPr/>
          </p:nvSpPr>
          <p:spPr>
            <a:xfrm>
              <a:off x="3534824" y="2959770"/>
              <a:ext cx="50270" cy="33795"/>
            </a:xfrm>
            <a:custGeom>
              <a:avLst/>
              <a:gdLst>
                <a:gd name="connsiteX0" fmla="*/ 43421 w 50270"/>
                <a:gd name="connsiteY0" fmla="*/ 12477 h 33795"/>
                <a:gd name="connsiteX1" fmla="*/ 15325 w 50270"/>
                <a:gd name="connsiteY1" fmla="*/ 838 h 33795"/>
                <a:gd name="connsiteX2" fmla="*/ 847 w 50270"/>
                <a:gd name="connsiteY2" fmla="*/ 6840 h 33795"/>
                <a:gd name="connsiteX3" fmla="*/ 6849 w 50270"/>
                <a:gd name="connsiteY3" fmla="*/ 21318 h 33795"/>
                <a:gd name="connsiteX4" fmla="*/ 34945 w 50270"/>
                <a:gd name="connsiteY4" fmla="*/ 32957 h 33795"/>
                <a:gd name="connsiteX5" fmla="*/ 39183 w 50270"/>
                <a:gd name="connsiteY5" fmla="*/ 33796 h 33795"/>
                <a:gd name="connsiteX6" fmla="*/ 49423 w 50270"/>
                <a:gd name="connsiteY6" fmla="*/ 26955 h 33795"/>
                <a:gd name="connsiteX7" fmla="*/ 43421 w 50270"/>
                <a:gd name="connsiteY7" fmla="*/ 12477 h 3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270" h="33795">
                  <a:moveTo>
                    <a:pt x="43421" y="12477"/>
                  </a:moveTo>
                  <a:lnTo>
                    <a:pt x="15325" y="838"/>
                  </a:lnTo>
                  <a:cubicBezTo>
                    <a:pt x="9668" y="-1485"/>
                    <a:pt x="3192" y="1183"/>
                    <a:pt x="847" y="6840"/>
                  </a:cubicBezTo>
                  <a:cubicBezTo>
                    <a:pt x="-1498" y="12498"/>
                    <a:pt x="1192" y="18974"/>
                    <a:pt x="6849" y="21318"/>
                  </a:cubicBezTo>
                  <a:lnTo>
                    <a:pt x="34945" y="32957"/>
                  </a:lnTo>
                  <a:cubicBezTo>
                    <a:pt x="36322" y="33538"/>
                    <a:pt x="37763" y="33796"/>
                    <a:pt x="39183" y="33796"/>
                  </a:cubicBezTo>
                  <a:cubicBezTo>
                    <a:pt x="43528" y="33796"/>
                    <a:pt x="47659" y="31214"/>
                    <a:pt x="49423" y="26955"/>
                  </a:cubicBezTo>
                  <a:cubicBezTo>
                    <a:pt x="51768" y="21297"/>
                    <a:pt x="49079" y="14822"/>
                    <a:pt x="43421" y="12477"/>
                  </a:cubicBezTo>
                  <a:close/>
                </a:path>
              </a:pathLst>
            </a:custGeom>
            <a:grpFill/>
            <a:ln w="21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2AAADDE-58DB-3FD5-BDFF-338EACE8FEF5}"/>
                </a:ext>
              </a:extLst>
            </p:cNvPr>
            <p:cNvSpPr/>
            <p:nvPr/>
          </p:nvSpPr>
          <p:spPr>
            <a:xfrm>
              <a:off x="3614882" y="2879722"/>
              <a:ext cx="33795" cy="50252"/>
            </a:xfrm>
            <a:custGeom>
              <a:avLst/>
              <a:gdLst>
                <a:gd name="connsiteX0" fmla="*/ 12477 w 33795"/>
                <a:gd name="connsiteY0" fmla="*/ 43412 h 50252"/>
                <a:gd name="connsiteX1" fmla="*/ 22717 w 33795"/>
                <a:gd name="connsiteY1" fmla="*/ 50253 h 50252"/>
                <a:gd name="connsiteX2" fmla="*/ 26955 w 33795"/>
                <a:gd name="connsiteY2" fmla="*/ 49414 h 50252"/>
                <a:gd name="connsiteX3" fmla="*/ 32957 w 33795"/>
                <a:gd name="connsiteY3" fmla="*/ 34936 h 50252"/>
                <a:gd name="connsiteX4" fmla="*/ 21318 w 33795"/>
                <a:gd name="connsiteY4" fmla="*/ 6840 h 50252"/>
                <a:gd name="connsiteX5" fmla="*/ 6840 w 33795"/>
                <a:gd name="connsiteY5" fmla="*/ 838 h 50252"/>
                <a:gd name="connsiteX6" fmla="*/ 838 w 33795"/>
                <a:gd name="connsiteY6" fmla="*/ 15316 h 50252"/>
                <a:gd name="connsiteX7" fmla="*/ 12477 w 33795"/>
                <a:gd name="connsiteY7" fmla="*/ 43412 h 5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95" h="50252">
                  <a:moveTo>
                    <a:pt x="12477" y="43412"/>
                  </a:moveTo>
                  <a:cubicBezTo>
                    <a:pt x="14241" y="47671"/>
                    <a:pt x="18371" y="50253"/>
                    <a:pt x="22717" y="50253"/>
                  </a:cubicBezTo>
                  <a:cubicBezTo>
                    <a:pt x="24137" y="50253"/>
                    <a:pt x="25556" y="49973"/>
                    <a:pt x="26955" y="49414"/>
                  </a:cubicBezTo>
                  <a:cubicBezTo>
                    <a:pt x="32613" y="47069"/>
                    <a:pt x="35280" y="40594"/>
                    <a:pt x="32957" y="34936"/>
                  </a:cubicBezTo>
                  <a:lnTo>
                    <a:pt x="21318" y="6840"/>
                  </a:lnTo>
                  <a:cubicBezTo>
                    <a:pt x="18974" y="1183"/>
                    <a:pt x="12498" y="-1485"/>
                    <a:pt x="6840" y="838"/>
                  </a:cubicBezTo>
                  <a:cubicBezTo>
                    <a:pt x="1183" y="3183"/>
                    <a:pt x="-1485" y="9659"/>
                    <a:pt x="838" y="15316"/>
                  </a:cubicBezTo>
                  <a:lnTo>
                    <a:pt x="12477" y="43412"/>
                  </a:lnTo>
                  <a:close/>
                </a:path>
              </a:pathLst>
            </a:custGeom>
            <a:grpFill/>
            <a:ln w="21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BC0FCED-E4DE-1845-A830-17AF275177CB}"/>
                </a:ext>
              </a:extLst>
            </p:cNvPr>
            <p:cNvSpPr/>
            <p:nvPr/>
          </p:nvSpPr>
          <p:spPr>
            <a:xfrm>
              <a:off x="3566892" y="2911780"/>
              <a:ext cx="43659" cy="43665"/>
            </a:xfrm>
            <a:custGeom>
              <a:avLst/>
              <a:gdLst>
                <a:gd name="connsiteX0" fmla="*/ 40417 w 43659"/>
                <a:gd name="connsiteY0" fmla="*/ 24756 h 43665"/>
                <a:gd name="connsiteX1" fmla="*/ 18904 w 43659"/>
                <a:gd name="connsiteY1" fmla="*/ 3243 h 43665"/>
                <a:gd name="connsiteX2" fmla="*/ 3243 w 43659"/>
                <a:gd name="connsiteY2" fmla="*/ 3243 h 43665"/>
                <a:gd name="connsiteX3" fmla="*/ 3243 w 43659"/>
                <a:gd name="connsiteY3" fmla="*/ 18904 h 43665"/>
                <a:gd name="connsiteX4" fmla="*/ 24756 w 43659"/>
                <a:gd name="connsiteY4" fmla="*/ 40417 h 43665"/>
                <a:gd name="connsiteX5" fmla="*/ 32586 w 43659"/>
                <a:gd name="connsiteY5" fmla="*/ 43665 h 43665"/>
                <a:gd name="connsiteX6" fmla="*/ 40417 w 43659"/>
                <a:gd name="connsiteY6" fmla="*/ 40417 h 43665"/>
                <a:gd name="connsiteX7" fmla="*/ 40417 w 43659"/>
                <a:gd name="connsiteY7" fmla="*/ 24756 h 43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659" h="43665">
                  <a:moveTo>
                    <a:pt x="40417" y="24756"/>
                  </a:moveTo>
                  <a:lnTo>
                    <a:pt x="18904" y="3243"/>
                  </a:lnTo>
                  <a:cubicBezTo>
                    <a:pt x="14580" y="-1081"/>
                    <a:pt x="7567" y="-1081"/>
                    <a:pt x="3243" y="3243"/>
                  </a:cubicBezTo>
                  <a:cubicBezTo>
                    <a:pt x="-1081" y="7567"/>
                    <a:pt x="-1081" y="14580"/>
                    <a:pt x="3243" y="18904"/>
                  </a:cubicBezTo>
                  <a:lnTo>
                    <a:pt x="24756" y="40417"/>
                  </a:lnTo>
                  <a:cubicBezTo>
                    <a:pt x="26928" y="42590"/>
                    <a:pt x="29747" y="43665"/>
                    <a:pt x="32586" y="43665"/>
                  </a:cubicBezTo>
                  <a:cubicBezTo>
                    <a:pt x="35426" y="43665"/>
                    <a:pt x="38266" y="42590"/>
                    <a:pt x="40417" y="40417"/>
                  </a:cubicBezTo>
                  <a:cubicBezTo>
                    <a:pt x="44741" y="36093"/>
                    <a:pt x="44741" y="29080"/>
                    <a:pt x="40417" y="24756"/>
                  </a:cubicBezTo>
                  <a:close/>
                </a:path>
              </a:pathLst>
            </a:custGeom>
            <a:grpFill/>
            <a:ln w="21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</p:grpSp>
      <p:sp>
        <p:nvSpPr>
          <p:cNvPr id="111" name="Graphic 28">
            <a:extLst>
              <a:ext uri="{FF2B5EF4-FFF2-40B4-BE49-F238E27FC236}">
                <a16:creationId xmlns:a16="http://schemas.microsoft.com/office/drawing/2014/main" id="{74F30A3C-ACE8-D223-DB99-1CD55B8B0B80}"/>
              </a:ext>
            </a:extLst>
          </p:cNvPr>
          <p:cNvSpPr/>
          <p:nvPr/>
        </p:nvSpPr>
        <p:spPr>
          <a:xfrm>
            <a:off x="6878168" y="2407998"/>
            <a:ext cx="297186" cy="387394"/>
          </a:xfrm>
          <a:custGeom>
            <a:avLst/>
            <a:gdLst>
              <a:gd name="connsiteX0" fmla="*/ 841703 w 930413"/>
              <a:gd name="connsiteY0" fmla="*/ 528175 h 1212832"/>
              <a:gd name="connsiteX1" fmla="*/ 795888 w 930413"/>
              <a:gd name="connsiteY1" fmla="*/ 160891 h 1212832"/>
              <a:gd name="connsiteX2" fmla="*/ 741 w 930413"/>
              <a:gd name="connsiteY2" fmla="*/ 421686 h 1212832"/>
              <a:gd name="connsiteX3" fmla="*/ 741 w 930413"/>
              <a:gd name="connsiteY3" fmla="*/ 1212832 h 1212832"/>
              <a:gd name="connsiteX4" fmla="*/ 659775 w 930413"/>
              <a:gd name="connsiteY4" fmla="*/ 1212832 h 1212832"/>
              <a:gd name="connsiteX5" fmla="*/ 599768 w 930413"/>
              <a:gd name="connsiteY5" fmla="*/ 1025475 h 1212832"/>
              <a:gd name="connsiteX6" fmla="*/ 826844 w 930413"/>
              <a:gd name="connsiteY6" fmla="*/ 1012712 h 1212832"/>
              <a:gd name="connsiteX7" fmla="*/ 830178 w 930413"/>
              <a:gd name="connsiteY7" fmla="*/ 929844 h 1212832"/>
              <a:gd name="connsiteX8" fmla="*/ 831511 w 930413"/>
              <a:gd name="connsiteY8" fmla="*/ 842881 h 1212832"/>
              <a:gd name="connsiteX9" fmla="*/ 857800 w 930413"/>
              <a:gd name="connsiteY9" fmla="*/ 760014 h 1212832"/>
              <a:gd name="connsiteX10" fmla="*/ 841608 w 930413"/>
              <a:gd name="connsiteY10" fmla="*/ 528175 h 1212832"/>
              <a:gd name="connsiteX11" fmla="*/ 328210 w 930413"/>
              <a:gd name="connsiteY11" fmla="*/ 400159 h 1212832"/>
              <a:gd name="connsiteX12" fmla="*/ 351165 w 930413"/>
              <a:gd name="connsiteY12" fmla="*/ 406922 h 1212832"/>
              <a:gd name="connsiteX13" fmla="*/ 353832 w 930413"/>
              <a:gd name="connsiteY13" fmla="*/ 410256 h 1212832"/>
              <a:gd name="connsiteX14" fmla="*/ 414507 w 930413"/>
              <a:gd name="connsiteY14" fmla="*/ 443307 h 1212832"/>
              <a:gd name="connsiteX15" fmla="*/ 479848 w 930413"/>
              <a:gd name="connsiteY15" fmla="*/ 402159 h 1212832"/>
              <a:gd name="connsiteX16" fmla="*/ 485944 w 930413"/>
              <a:gd name="connsiteY16" fmla="*/ 375870 h 1212832"/>
              <a:gd name="connsiteX17" fmla="*/ 486611 w 930413"/>
              <a:gd name="connsiteY17" fmla="*/ 371108 h 1212832"/>
              <a:gd name="connsiteX18" fmla="*/ 503470 w 930413"/>
              <a:gd name="connsiteY18" fmla="*/ 354249 h 1212832"/>
              <a:gd name="connsiteX19" fmla="*/ 520329 w 930413"/>
              <a:gd name="connsiteY19" fmla="*/ 371108 h 1212832"/>
              <a:gd name="connsiteX20" fmla="*/ 510233 w 930413"/>
              <a:gd name="connsiteY20" fmla="*/ 416256 h 1212832"/>
              <a:gd name="connsiteX21" fmla="*/ 414507 w 930413"/>
              <a:gd name="connsiteY21" fmla="*/ 476931 h 1212832"/>
              <a:gd name="connsiteX22" fmla="*/ 322209 w 930413"/>
              <a:gd name="connsiteY22" fmla="*/ 423019 h 1212832"/>
              <a:gd name="connsiteX23" fmla="*/ 328305 w 930413"/>
              <a:gd name="connsiteY23" fmla="*/ 400064 h 1212832"/>
              <a:gd name="connsiteX24" fmla="*/ 758169 w 930413"/>
              <a:gd name="connsiteY24" fmla="*/ 429115 h 1212832"/>
              <a:gd name="connsiteX25" fmla="*/ 631486 w 930413"/>
              <a:gd name="connsiteY25" fmla="*/ 531509 h 1212832"/>
              <a:gd name="connsiteX26" fmla="*/ 537855 w 930413"/>
              <a:gd name="connsiteY26" fmla="*/ 572657 h 1212832"/>
              <a:gd name="connsiteX27" fmla="*/ 503470 w 930413"/>
              <a:gd name="connsiteY27" fmla="*/ 659620 h 1212832"/>
              <a:gd name="connsiteX28" fmla="*/ 503470 w 930413"/>
              <a:gd name="connsiteY28" fmla="*/ 785636 h 1212832"/>
              <a:gd name="connsiteX29" fmla="*/ 486611 w 930413"/>
              <a:gd name="connsiteY29" fmla="*/ 802495 h 1212832"/>
              <a:gd name="connsiteX30" fmla="*/ 469752 w 930413"/>
              <a:gd name="connsiteY30" fmla="*/ 785636 h 1212832"/>
              <a:gd name="connsiteX31" fmla="*/ 469752 w 930413"/>
              <a:gd name="connsiteY31" fmla="*/ 659620 h 1212832"/>
              <a:gd name="connsiteX32" fmla="*/ 550619 w 930413"/>
              <a:gd name="connsiteY32" fmla="*/ 519412 h 1212832"/>
              <a:gd name="connsiteX33" fmla="*/ 631486 w 930413"/>
              <a:gd name="connsiteY33" fmla="*/ 497886 h 1212832"/>
              <a:gd name="connsiteX34" fmla="*/ 724450 w 930413"/>
              <a:gd name="connsiteY34" fmla="*/ 423781 h 1212832"/>
              <a:gd name="connsiteX35" fmla="*/ 704924 w 930413"/>
              <a:gd name="connsiteY35" fmla="*/ 351010 h 1212832"/>
              <a:gd name="connsiteX36" fmla="*/ 607197 w 930413"/>
              <a:gd name="connsiteY36" fmla="*/ 324721 h 1212832"/>
              <a:gd name="connsiteX37" fmla="*/ 597768 w 930413"/>
              <a:gd name="connsiteY37" fmla="*/ 324721 h 1212832"/>
              <a:gd name="connsiteX38" fmla="*/ 585671 w 930413"/>
              <a:gd name="connsiteY38" fmla="*/ 314625 h 1212832"/>
              <a:gd name="connsiteX39" fmla="*/ 595767 w 930413"/>
              <a:gd name="connsiteY39" fmla="*/ 293098 h 1212832"/>
              <a:gd name="connsiteX40" fmla="*/ 646345 w 930413"/>
              <a:gd name="connsiteY40" fmla="*/ 287002 h 1212832"/>
              <a:gd name="connsiteX41" fmla="*/ 646345 w 930413"/>
              <a:gd name="connsiteY41" fmla="*/ 279573 h 1212832"/>
              <a:gd name="connsiteX42" fmla="*/ 588433 w 930413"/>
              <a:gd name="connsiteY42" fmla="*/ 175083 h 1212832"/>
              <a:gd name="connsiteX43" fmla="*/ 524425 w 930413"/>
              <a:gd name="connsiteY43" fmla="*/ 182513 h 1212832"/>
              <a:gd name="connsiteX44" fmla="*/ 483944 w 930413"/>
              <a:gd name="connsiteY44" fmla="*/ 233091 h 1212832"/>
              <a:gd name="connsiteX45" fmla="*/ 463084 w 930413"/>
              <a:gd name="connsiteY45" fmla="*/ 244521 h 1212832"/>
              <a:gd name="connsiteX46" fmla="*/ 451654 w 930413"/>
              <a:gd name="connsiteY46" fmla="*/ 223661 h 1212832"/>
              <a:gd name="connsiteX47" fmla="*/ 480610 w 930413"/>
              <a:gd name="connsiteY47" fmla="*/ 174512 h 1212832"/>
              <a:gd name="connsiteX48" fmla="*/ 471180 w 930413"/>
              <a:gd name="connsiteY48" fmla="*/ 166416 h 1212832"/>
              <a:gd name="connsiteX49" fmla="*/ 343831 w 930413"/>
              <a:gd name="connsiteY49" fmla="*/ 113171 h 1212832"/>
              <a:gd name="connsiteX50" fmla="*/ 290586 w 930413"/>
              <a:gd name="connsiteY50" fmla="*/ 165749 h 1212832"/>
              <a:gd name="connsiteX51" fmla="*/ 284490 w 930413"/>
              <a:gd name="connsiteY51" fmla="*/ 219660 h 1212832"/>
              <a:gd name="connsiteX52" fmla="*/ 304017 w 930413"/>
              <a:gd name="connsiteY52" fmla="*/ 234519 h 1212832"/>
              <a:gd name="connsiteX53" fmla="*/ 314113 w 930413"/>
              <a:gd name="connsiteY53" fmla="*/ 244616 h 1212832"/>
              <a:gd name="connsiteX54" fmla="*/ 312113 w 930413"/>
              <a:gd name="connsiteY54" fmla="*/ 268905 h 1212832"/>
              <a:gd name="connsiteX55" fmla="*/ 294587 w 930413"/>
              <a:gd name="connsiteY55" fmla="*/ 270905 h 1212832"/>
              <a:gd name="connsiteX56" fmla="*/ 288491 w 930413"/>
              <a:gd name="connsiteY56" fmla="*/ 266904 h 1212832"/>
              <a:gd name="connsiteX57" fmla="*/ 282395 w 930413"/>
              <a:gd name="connsiteY57" fmla="*/ 260808 h 1212832"/>
              <a:gd name="connsiteX58" fmla="*/ 256106 w 930413"/>
              <a:gd name="connsiteY58" fmla="*/ 243282 h 1212832"/>
              <a:gd name="connsiteX59" fmla="*/ 223721 w 930413"/>
              <a:gd name="connsiteY59" fmla="*/ 236520 h 1212832"/>
              <a:gd name="connsiteX60" fmla="*/ 138853 w 930413"/>
              <a:gd name="connsiteY60" fmla="*/ 321387 h 1212832"/>
              <a:gd name="connsiteX61" fmla="*/ 201528 w 930413"/>
              <a:gd name="connsiteY61" fmla="*/ 402255 h 1212832"/>
              <a:gd name="connsiteX62" fmla="*/ 241914 w 930413"/>
              <a:gd name="connsiteY62" fmla="*/ 381395 h 1212832"/>
              <a:gd name="connsiteX63" fmla="*/ 243247 w 930413"/>
              <a:gd name="connsiteY63" fmla="*/ 381395 h 1212832"/>
              <a:gd name="connsiteX64" fmla="*/ 262773 w 930413"/>
              <a:gd name="connsiteY64" fmla="*/ 392825 h 1212832"/>
              <a:gd name="connsiteX65" fmla="*/ 251343 w 930413"/>
              <a:gd name="connsiteY65" fmla="*/ 413685 h 1212832"/>
              <a:gd name="connsiteX66" fmla="*/ 250677 w 930413"/>
              <a:gd name="connsiteY66" fmla="*/ 413685 h 1212832"/>
              <a:gd name="connsiteX67" fmla="*/ 239247 w 930413"/>
              <a:gd name="connsiteY67" fmla="*/ 417685 h 1212832"/>
              <a:gd name="connsiteX68" fmla="*/ 211624 w 930413"/>
              <a:gd name="connsiteY68" fmla="*/ 437878 h 1212832"/>
              <a:gd name="connsiteX69" fmla="*/ 188669 w 930413"/>
              <a:gd name="connsiteY69" fmla="*/ 499886 h 1212832"/>
              <a:gd name="connsiteX70" fmla="*/ 279633 w 930413"/>
              <a:gd name="connsiteY70" fmla="*/ 580086 h 1212832"/>
              <a:gd name="connsiteX71" fmla="*/ 304588 w 930413"/>
              <a:gd name="connsiteY71" fmla="*/ 580086 h 1212832"/>
              <a:gd name="connsiteX72" fmla="*/ 376692 w 930413"/>
              <a:gd name="connsiteY72" fmla="*/ 652191 h 1212832"/>
              <a:gd name="connsiteX73" fmla="*/ 376692 w 930413"/>
              <a:gd name="connsiteY73" fmla="*/ 892792 h 1212832"/>
              <a:gd name="connsiteX74" fmla="*/ 359833 w 930413"/>
              <a:gd name="connsiteY74" fmla="*/ 909651 h 1212832"/>
              <a:gd name="connsiteX75" fmla="*/ 342974 w 930413"/>
              <a:gd name="connsiteY75" fmla="*/ 892792 h 1212832"/>
              <a:gd name="connsiteX76" fmla="*/ 342974 w 930413"/>
              <a:gd name="connsiteY76" fmla="*/ 652191 h 1212832"/>
              <a:gd name="connsiteX77" fmla="*/ 304588 w 930413"/>
              <a:gd name="connsiteY77" fmla="*/ 613805 h 1212832"/>
              <a:gd name="connsiteX78" fmla="*/ 279633 w 930413"/>
              <a:gd name="connsiteY78" fmla="*/ 613805 h 1212832"/>
              <a:gd name="connsiteX79" fmla="*/ 155617 w 930413"/>
              <a:gd name="connsiteY79" fmla="*/ 501981 h 1212832"/>
              <a:gd name="connsiteX80" fmla="*/ 176477 w 930413"/>
              <a:gd name="connsiteY80" fmla="*/ 429210 h 1212832"/>
              <a:gd name="connsiteX81" fmla="*/ 105039 w 930413"/>
              <a:gd name="connsiteY81" fmla="*/ 321387 h 1212832"/>
              <a:gd name="connsiteX82" fmla="*/ 223626 w 930413"/>
              <a:gd name="connsiteY82" fmla="*/ 202801 h 1212832"/>
              <a:gd name="connsiteX83" fmla="*/ 248581 w 930413"/>
              <a:gd name="connsiteY83" fmla="*/ 205468 h 1212832"/>
              <a:gd name="connsiteX84" fmla="*/ 259344 w 930413"/>
              <a:gd name="connsiteY84" fmla="*/ 152223 h 1212832"/>
              <a:gd name="connsiteX85" fmla="*/ 330782 w 930413"/>
              <a:gd name="connsiteY85" fmla="*/ 81453 h 1212832"/>
              <a:gd name="connsiteX86" fmla="*/ 501946 w 930413"/>
              <a:gd name="connsiteY86" fmla="*/ 153557 h 1212832"/>
              <a:gd name="connsiteX87" fmla="*/ 502613 w 930413"/>
              <a:gd name="connsiteY87" fmla="*/ 156891 h 1212832"/>
              <a:gd name="connsiteX88" fmla="*/ 508042 w 930413"/>
              <a:gd name="connsiteY88" fmla="*/ 152890 h 1212832"/>
              <a:gd name="connsiteX89" fmla="*/ 597672 w 930413"/>
              <a:gd name="connsiteY89" fmla="*/ 142794 h 1212832"/>
              <a:gd name="connsiteX90" fmla="*/ 678540 w 930413"/>
              <a:gd name="connsiteY90" fmla="*/ 289002 h 1212832"/>
              <a:gd name="connsiteX91" fmla="*/ 676539 w 930413"/>
              <a:gd name="connsiteY91" fmla="*/ 293003 h 1212832"/>
              <a:gd name="connsiteX92" fmla="*/ 730451 w 930413"/>
              <a:gd name="connsiteY92" fmla="*/ 329388 h 1212832"/>
              <a:gd name="connsiteX93" fmla="*/ 758073 w 930413"/>
              <a:gd name="connsiteY93" fmla="*/ 429115 h 1212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930413" h="1212832">
                <a:moveTo>
                  <a:pt x="841703" y="528175"/>
                </a:moveTo>
                <a:cubicBezTo>
                  <a:pt x="894281" y="421686"/>
                  <a:pt x="861896" y="253855"/>
                  <a:pt x="795888" y="160891"/>
                </a:cubicBezTo>
                <a:cubicBezTo>
                  <a:pt x="588338" y="-132193"/>
                  <a:pt x="-24215" y="-12940"/>
                  <a:pt x="741" y="421686"/>
                </a:cubicBezTo>
                <a:cubicBezTo>
                  <a:pt x="26363" y="875266"/>
                  <a:pt x="387551" y="858407"/>
                  <a:pt x="741" y="1212832"/>
                </a:cubicBezTo>
                <a:lnTo>
                  <a:pt x="659775" y="1212832"/>
                </a:lnTo>
                <a:cubicBezTo>
                  <a:pt x="586338" y="1157587"/>
                  <a:pt x="535760" y="1047764"/>
                  <a:pt x="599768" y="1025475"/>
                </a:cubicBezTo>
                <a:cubicBezTo>
                  <a:pt x="661776" y="1004616"/>
                  <a:pt x="774933" y="1071957"/>
                  <a:pt x="826844" y="1012712"/>
                </a:cubicBezTo>
                <a:cubicBezTo>
                  <a:pt x="847704" y="993186"/>
                  <a:pt x="832940" y="954038"/>
                  <a:pt x="830178" y="929844"/>
                </a:cubicBezTo>
                <a:cubicBezTo>
                  <a:pt x="871992" y="871170"/>
                  <a:pt x="831511" y="842881"/>
                  <a:pt x="831511" y="842881"/>
                </a:cubicBezTo>
                <a:cubicBezTo>
                  <a:pt x="831511" y="842881"/>
                  <a:pt x="885423" y="834785"/>
                  <a:pt x="857800" y="760014"/>
                </a:cubicBezTo>
                <a:cubicBezTo>
                  <a:pt x="998675" y="714198"/>
                  <a:pt x="901615" y="627902"/>
                  <a:pt x="841608" y="528175"/>
                </a:cubicBezTo>
                <a:close/>
                <a:moveTo>
                  <a:pt x="328210" y="400159"/>
                </a:moveTo>
                <a:cubicBezTo>
                  <a:pt x="336306" y="396159"/>
                  <a:pt x="347070" y="398826"/>
                  <a:pt x="351165" y="406922"/>
                </a:cubicBezTo>
                <a:cubicBezTo>
                  <a:pt x="351832" y="408255"/>
                  <a:pt x="352499" y="408922"/>
                  <a:pt x="353832" y="410256"/>
                </a:cubicBezTo>
                <a:cubicBezTo>
                  <a:pt x="366596" y="430449"/>
                  <a:pt x="389551" y="443307"/>
                  <a:pt x="414507" y="443307"/>
                </a:cubicBezTo>
                <a:cubicBezTo>
                  <a:pt x="442129" y="443307"/>
                  <a:pt x="467751" y="427115"/>
                  <a:pt x="479848" y="402159"/>
                </a:cubicBezTo>
                <a:cubicBezTo>
                  <a:pt x="483849" y="393396"/>
                  <a:pt x="485944" y="385300"/>
                  <a:pt x="485944" y="375870"/>
                </a:cubicBezTo>
                <a:cubicBezTo>
                  <a:pt x="486611" y="374537"/>
                  <a:pt x="486611" y="372537"/>
                  <a:pt x="486611" y="371108"/>
                </a:cubicBezTo>
                <a:cubicBezTo>
                  <a:pt x="486611" y="361678"/>
                  <a:pt x="494040" y="354249"/>
                  <a:pt x="503470" y="354249"/>
                </a:cubicBezTo>
                <a:cubicBezTo>
                  <a:pt x="512900" y="354249"/>
                  <a:pt x="520329" y="361678"/>
                  <a:pt x="520329" y="371108"/>
                </a:cubicBezTo>
                <a:cubicBezTo>
                  <a:pt x="520329" y="386634"/>
                  <a:pt x="516996" y="402064"/>
                  <a:pt x="510233" y="416256"/>
                </a:cubicBezTo>
                <a:cubicBezTo>
                  <a:pt x="492707" y="453309"/>
                  <a:pt x="454988" y="476931"/>
                  <a:pt x="414507" y="476931"/>
                </a:cubicBezTo>
                <a:cubicBezTo>
                  <a:pt x="374025" y="476931"/>
                  <a:pt x="341069" y="456738"/>
                  <a:pt x="322209" y="423019"/>
                </a:cubicBezTo>
                <a:cubicBezTo>
                  <a:pt x="317447" y="415590"/>
                  <a:pt x="320209" y="404826"/>
                  <a:pt x="328305" y="400064"/>
                </a:cubicBezTo>
                <a:close/>
                <a:moveTo>
                  <a:pt x="758169" y="429115"/>
                </a:moveTo>
                <a:cubicBezTo>
                  <a:pt x="748739" y="487789"/>
                  <a:pt x="694161" y="531509"/>
                  <a:pt x="631486" y="531509"/>
                </a:cubicBezTo>
                <a:cubicBezTo>
                  <a:pt x="594434" y="531509"/>
                  <a:pt x="560715" y="547035"/>
                  <a:pt x="537855" y="572657"/>
                </a:cubicBezTo>
                <a:cubicBezTo>
                  <a:pt x="516329" y="595612"/>
                  <a:pt x="503470" y="625902"/>
                  <a:pt x="503470" y="659620"/>
                </a:cubicBezTo>
                <a:lnTo>
                  <a:pt x="503470" y="785636"/>
                </a:lnTo>
                <a:cubicBezTo>
                  <a:pt x="503470" y="795066"/>
                  <a:pt x="496041" y="802495"/>
                  <a:pt x="486611" y="802495"/>
                </a:cubicBezTo>
                <a:cubicBezTo>
                  <a:pt x="477181" y="802495"/>
                  <a:pt x="469752" y="795066"/>
                  <a:pt x="469752" y="785636"/>
                </a:cubicBezTo>
                <a:lnTo>
                  <a:pt x="469752" y="659620"/>
                </a:lnTo>
                <a:cubicBezTo>
                  <a:pt x="469752" y="600279"/>
                  <a:pt x="502137" y="547797"/>
                  <a:pt x="550619" y="519412"/>
                </a:cubicBezTo>
                <a:cubicBezTo>
                  <a:pt x="574241" y="505887"/>
                  <a:pt x="601863" y="497886"/>
                  <a:pt x="631486" y="497886"/>
                </a:cubicBezTo>
                <a:cubicBezTo>
                  <a:pt x="677968" y="497886"/>
                  <a:pt x="717783" y="466167"/>
                  <a:pt x="724450" y="423781"/>
                </a:cubicBezTo>
                <a:cubicBezTo>
                  <a:pt x="729213" y="397492"/>
                  <a:pt x="721783" y="371203"/>
                  <a:pt x="704924" y="351010"/>
                </a:cubicBezTo>
                <a:cubicBezTo>
                  <a:pt x="681302" y="323388"/>
                  <a:pt x="640916" y="312624"/>
                  <a:pt x="607197" y="324721"/>
                </a:cubicBezTo>
                <a:cubicBezTo>
                  <a:pt x="603864" y="326055"/>
                  <a:pt x="600435" y="326055"/>
                  <a:pt x="597768" y="324721"/>
                </a:cubicBezTo>
                <a:cubicBezTo>
                  <a:pt x="592338" y="323388"/>
                  <a:pt x="587671" y="319959"/>
                  <a:pt x="585671" y="314625"/>
                </a:cubicBezTo>
                <a:cubicBezTo>
                  <a:pt x="582337" y="305862"/>
                  <a:pt x="587004" y="296432"/>
                  <a:pt x="595767" y="293098"/>
                </a:cubicBezTo>
                <a:cubicBezTo>
                  <a:pt x="611960" y="287002"/>
                  <a:pt x="629486" y="285002"/>
                  <a:pt x="646345" y="287002"/>
                </a:cubicBezTo>
                <a:cubicBezTo>
                  <a:pt x="645678" y="285002"/>
                  <a:pt x="645678" y="282240"/>
                  <a:pt x="646345" y="279573"/>
                </a:cubicBezTo>
                <a:cubicBezTo>
                  <a:pt x="659109" y="235091"/>
                  <a:pt x="633582" y="187942"/>
                  <a:pt x="588433" y="175083"/>
                </a:cubicBezTo>
                <a:cubicBezTo>
                  <a:pt x="566907" y="168987"/>
                  <a:pt x="543951" y="171750"/>
                  <a:pt x="524425" y="182513"/>
                </a:cubicBezTo>
                <a:cubicBezTo>
                  <a:pt x="504899" y="193276"/>
                  <a:pt x="490707" y="211469"/>
                  <a:pt x="483944" y="233091"/>
                </a:cubicBezTo>
                <a:cubicBezTo>
                  <a:pt x="481944" y="241854"/>
                  <a:pt x="472514" y="247283"/>
                  <a:pt x="463084" y="244521"/>
                </a:cubicBezTo>
                <a:cubicBezTo>
                  <a:pt x="454321" y="241854"/>
                  <a:pt x="449654" y="233091"/>
                  <a:pt x="451654" y="223661"/>
                </a:cubicBezTo>
                <a:cubicBezTo>
                  <a:pt x="457083" y="204801"/>
                  <a:pt x="467180" y="187942"/>
                  <a:pt x="480610" y="174512"/>
                </a:cubicBezTo>
                <a:cubicBezTo>
                  <a:pt x="476610" y="173845"/>
                  <a:pt x="473181" y="171178"/>
                  <a:pt x="471180" y="166416"/>
                </a:cubicBezTo>
                <a:cubicBezTo>
                  <a:pt x="450321" y="116505"/>
                  <a:pt x="392980" y="92311"/>
                  <a:pt x="343831" y="113171"/>
                </a:cubicBezTo>
                <a:cubicBezTo>
                  <a:pt x="319542" y="122601"/>
                  <a:pt x="300683" y="141460"/>
                  <a:pt x="290586" y="165749"/>
                </a:cubicBezTo>
                <a:cubicBezTo>
                  <a:pt x="283157" y="182608"/>
                  <a:pt x="281157" y="202134"/>
                  <a:pt x="284490" y="219660"/>
                </a:cubicBezTo>
                <a:cubicBezTo>
                  <a:pt x="291253" y="223661"/>
                  <a:pt x="298016" y="228423"/>
                  <a:pt x="304017" y="234519"/>
                </a:cubicBezTo>
                <a:cubicBezTo>
                  <a:pt x="307350" y="237186"/>
                  <a:pt x="310779" y="240615"/>
                  <a:pt x="314113" y="244616"/>
                </a:cubicBezTo>
                <a:cubicBezTo>
                  <a:pt x="320209" y="252045"/>
                  <a:pt x="318876" y="262809"/>
                  <a:pt x="312113" y="268905"/>
                </a:cubicBezTo>
                <a:cubicBezTo>
                  <a:pt x="306684" y="272905"/>
                  <a:pt x="300016" y="273572"/>
                  <a:pt x="294587" y="270905"/>
                </a:cubicBezTo>
                <a:cubicBezTo>
                  <a:pt x="291920" y="270238"/>
                  <a:pt x="290586" y="268905"/>
                  <a:pt x="288491" y="266904"/>
                </a:cubicBezTo>
                <a:cubicBezTo>
                  <a:pt x="286491" y="264904"/>
                  <a:pt x="284490" y="262904"/>
                  <a:pt x="282395" y="260808"/>
                </a:cubicBezTo>
                <a:cubicBezTo>
                  <a:pt x="274965" y="252712"/>
                  <a:pt x="266202" y="247378"/>
                  <a:pt x="256106" y="243282"/>
                </a:cubicBezTo>
                <a:cubicBezTo>
                  <a:pt x="246009" y="238520"/>
                  <a:pt x="235246" y="236520"/>
                  <a:pt x="223721" y="236520"/>
                </a:cubicBezTo>
                <a:cubicBezTo>
                  <a:pt x="176572" y="236520"/>
                  <a:pt x="138853" y="274239"/>
                  <a:pt x="138853" y="321387"/>
                </a:cubicBezTo>
                <a:cubicBezTo>
                  <a:pt x="138853" y="360440"/>
                  <a:pt x="165142" y="392825"/>
                  <a:pt x="201528" y="402255"/>
                </a:cubicBezTo>
                <a:cubicBezTo>
                  <a:pt x="212958" y="392158"/>
                  <a:pt x="227150" y="385395"/>
                  <a:pt x="241914" y="381395"/>
                </a:cubicBezTo>
                <a:lnTo>
                  <a:pt x="243247" y="381395"/>
                </a:lnTo>
                <a:cubicBezTo>
                  <a:pt x="252010" y="379395"/>
                  <a:pt x="260773" y="384729"/>
                  <a:pt x="262773" y="392825"/>
                </a:cubicBezTo>
                <a:cubicBezTo>
                  <a:pt x="265440" y="401588"/>
                  <a:pt x="260106" y="411018"/>
                  <a:pt x="251343" y="413685"/>
                </a:cubicBezTo>
                <a:lnTo>
                  <a:pt x="250677" y="413685"/>
                </a:lnTo>
                <a:cubicBezTo>
                  <a:pt x="246676" y="415018"/>
                  <a:pt x="242580" y="416352"/>
                  <a:pt x="239247" y="417685"/>
                </a:cubicBezTo>
                <a:cubicBezTo>
                  <a:pt x="228483" y="422448"/>
                  <a:pt x="219054" y="429115"/>
                  <a:pt x="211624" y="437878"/>
                </a:cubicBezTo>
                <a:cubicBezTo>
                  <a:pt x="196098" y="454071"/>
                  <a:pt x="187335" y="476264"/>
                  <a:pt x="188669" y="499886"/>
                </a:cubicBezTo>
                <a:cubicBezTo>
                  <a:pt x="191336" y="544368"/>
                  <a:pt x="231817" y="580086"/>
                  <a:pt x="279633" y="580086"/>
                </a:cubicBezTo>
                <a:lnTo>
                  <a:pt x="304588" y="580086"/>
                </a:lnTo>
                <a:cubicBezTo>
                  <a:pt x="344307" y="580086"/>
                  <a:pt x="376692" y="612471"/>
                  <a:pt x="376692" y="652191"/>
                </a:cubicBezTo>
                <a:lnTo>
                  <a:pt x="376692" y="892792"/>
                </a:lnTo>
                <a:cubicBezTo>
                  <a:pt x="376692" y="902222"/>
                  <a:pt x="369263" y="909651"/>
                  <a:pt x="359833" y="909651"/>
                </a:cubicBezTo>
                <a:cubicBezTo>
                  <a:pt x="350403" y="909651"/>
                  <a:pt x="342974" y="902222"/>
                  <a:pt x="342974" y="892792"/>
                </a:cubicBezTo>
                <a:lnTo>
                  <a:pt x="342974" y="652191"/>
                </a:lnTo>
                <a:cubicBezTo>
                  <a:pt x="342974" y="631331"/>
                  <a:pt x="326115" y="613805"/>
                  <a:pt x="304588" y="613805"/>
                </a:cubicBezTo>
                <a:lnTo>
                  <a:pt x="279633" y="613805"/>
                </a:lnTo>
                <a:cubicBezTo>
                  <a:pt x="214291" y="613805"/>
                  <a:pt x="158379" y="563227"/>
                  <a:pt x="155617" y="501981"/>
                </a:cubicBezTo>
                <a:cubicBezTo>
                  <a:pt x="154284" y="475692"/>
                  <a:pt x="161713" y="450070"/>
                  <a:pt x="176477" y="429210"/>
                </a:cubicBezTo>
                <a:cubicBezTo>
                  <a:pt x="134662" y="411684"/>
                  <a:pt x="105039" y="369870"/>
                  <a:pt x="105039" y="321387"/>
                </a:cubicBezTo>
                <a:cubicBezTo>
                  <a:pt x="105039" y="256046"/>
                  <a:pt x="158284" y="202801"/>
                  <a:pt x="223626" y="202801"/>
                </a:cubicBezTo>
                <a:cubicBezTo>
                  <a:pt x="231722" y="202801"/>
                  <a:pt x="240485" y="203468"/>
                  <a:pt x="248581" y="205468"/>
                </a:cubicBezTo>
                <a:cubicBezTo>
                  <a:pt x="248581" y="187942"/>
                  <a:pt x="251915" y="169749"/>
                  <a:pt x="259344" y="152223"/>
                </a:cubicBezTo>
                <a:cubicBezTo>
                  <a:pt x="272775" y="119838"/>
                  <a:pt x="297730" y="94978"/>
                  <a:pt x="330782" y="81453"/>
                </a:cubicBezTo>
                <a:cubicBezTo>
                  <a:pt x="397457" y="54497"/>
                  <a:pt x="474324" y="86215"/>
                  <a:pt x="501946" y="153557"/>
                </a:cubicBezTo>
                <a:cubicBezTo>
                  <a:pt x="502613" y="154890"/>
                  <a:pt x="502613" y="155557"/>
                  <a:pt x="502613" y="156891"/>
                </a:cubicBezTo>
                <a:cubicBezTo>
                  <a:pt x="503946" y="154890"/>
                  <a:pt x="505947" y="154224"/>
                  <a:pt x="508042" y="152890"/>
                </a:cubicBezTo>
                <a:cubicBezTo>
                  <a:pt x="535665" y="137364"/>
                  <a:pt x="567383" y="134031"/>
                  <a:pt x="597672" y="142794"/>
                </a:cubicBezTo>
                <a:cubicBezTo>
                  <a:pt x="660347" y="160986"/>
                  <a:pt x="696732" y="226328"/>
                  <a:pt x="678540" y="289002"/>
                </a:cubicBezTo>
                <a:cubicBezTo>
                  <a:pt x="677873" y="290336"/>
                  <a:pt x="677206" y="292336"/>
                  <a:pt x="676539" y="293003"/>
                </a:cubicBezTo>
                <a:cubicBezTo>
                  <a:pt x="697399" y="300432"/>
                  <a:pt x="716259" y="312529"/>
                  <a:pt x="730451" y="329388"/>
                </a:cubicBezTo>
                <a:cubicBezTo>
                  <a:pt x="754073" y="357011"/>
                  <a:pt x="764169" y="393396"/>
                  <a:pt x="758073" y="429115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12" name="Graphic 41">
            <a:extLst>
              <a:ext uri="{FF2B5EF4-FFF2-40B4-BE49-F238E27FC236}">
                <a16:creationId xmlns:a16="http://schemas.microsoft.com/office/drawing/2014/main" id="{BF7CDB60-E1A9-FF15-89A2-F79BA86A638F}"/>
              </a:ext>
            </a:extLst>
          </p:cNvPr>
          <p:cNvSpPr/>
          <p:nvPr/>
        </p:nvSpPr>
        <p:spPr>
          <a:xfrm>
            <a:off x="7691669" y="2985141"/>
            <a:ext cx="648370" cy="478842"/>
          </a:xfrm>
          <a:custGeom>
            <a:avLst/>
            <a:gdLst>
              <a:gd name="connsiteX0" fmla="*/ 555225 w 648370"/>
              <a:gd name="connsiteY0" fmla="*/ 399046 h 478842"/>
              <a:gd name="connsiteX1" fmla="*/ 502015 w 648370"/>
              <a:gd name="connsiteY1" fmla="*/ 478842 h 478842"/>
              <a:gd name="connsiteX2" fmla="*/ 448805 w 648370"/>
              <a:gd name="connsiteY2" fmla="*/ 399046 h 478842"/>
              <a:gd name="connsiteX3" fmla="*/ 488703 w 648370"/>
              <a:gd name="connsiteY3" fmla="*/ 322070 h 478842"/>
              <a:gd name="connsiteX4" fmla="*/ 488703 w 648370"/>
              <a:gd name="connsiteY4" fmla="*/ 292626 h 478842"/>
              <a:gd name="connsiteX5" fmla="*/ 515289 w 648370"/>
              <a:gd name="connsiteY5" fmla="*/ 292626 h 478842"/>
              <a:gd name="connsiteX6" fmla="*/ 515289 w 648370"/>
              <a:gd name="connsiteY6" fmla="*/ 322070 h 478842"/>
              <a:gd name="connsiteX7" fmla="*/ 555187 w 648370"/>
              <a:gd name="connsiteY7" fmla="*/ 399046 h 478842"/>
              <a:gd name="connsiteX8" fmla="*/ 581849 w 648370"/>
              <a:gd name="connsiteY8" fmla="*/ 53201 h 478842"/>
              <a:gd name="connsiteX9" fmla="*/ 476557 w 648370"/>
              <a:gd name="connsiteY9" fmla="*/ 53201 h 478842"/>
              <a:gd name="connsiteX10" fmla="*/ 463245 w 648370"/>
              <a:gd name="connsiteY10" fmla="*/ 66512 h 478842"/>
              <a:gd name="connsiteX11" fmla="*/ 476557 w 648370"/>
              <a:gd name="connsiteY11" fmla="*/ 79824 h 478842"/>
              <a:gd name="connsiteX12" fmla="*/ 581849 w 648370"/>
              <a:gd name="connsiteY12" fmla="*/ 79824 h 478842"/>
              <a:gd name="connsiteX13" fmla="*/ 621747 w 648370"/>
              <a:gd name="connsiteY13" fmla="*/ 119722 h 478842"/>
              <a:gd name="connsiteX14" fmla="*/ 581849 w 648370"/>
              <a:gd name="connsiteY14" fmla="*/ 159620 h 478842"/>
              <a:gd name="connsiteX15" fmla="*/ 555263 w 648370"/>
              <a:gd name="connsiteY15" fmla="*/ 159620 h 478842"/>
              <a:gd name="connsiteX16" fmla="*/ 488741 w 648370"/>
              <a:gd name="connsiteY16" fmla="*/ 226142 h 478842"/>
              <a:gd name="connsiteX17" fmla="*/ 488741 w 648370"/>
              <a:gd name="connsiteY17" fmla="*/ 252728 h 478842"/>
              <a:gd name="connsiteX18" fmla="*/ 502053 w 648370"/>
              <a:gd name="connsiteY18" fmla="*/ 266040 h 478842"/>
              <a:gd name="connsiteX19" fmla="*/ 515365 w 648370"/>
              <a:gd name="connsiteY19" fmla="*/ 252728 h 478842"/>
              <a:gd name="connsiteX20" fmla="*/ 515365 w 648370"/>
              <a:gd name="connsiteY20" fmla="*/ 226142 h 478842"/>
              <a:gd name="connsiteX21" fmla="*/ 555263 w 648370"/>
              <a:gd name="connsiteY21" fmla="*/ 186244 h 478842"/>
              <a:gd name="connsiteX22" fmla="*/ 581849 w 648370"/>
              <a:gd name="connsiteY22" fmla="*/ 186244 h 478842"/>
              <a:gd name="connsiteX23" fmla="*/ 648370 w 648370"/>
              <a:gd name="connsiteY23" fmla="*/ 119722 h 478842"/>
              <a:gd name="connsiteX24" fmla="*/ 581849 w 648370"/>
              <a:gd name="connsiteY24" fmla="*/ 53201 h 478842"/>
              <a:gd name="connsiteX25" fmla="*/ 420640 w 648370"/>
              <a:gd name="connsiteY25" fmla="*/ 23155 h 478842"/>
              <a:gd name="connsiteX26" fmla="*/ 295869 w 648370"/>
              <a:gd name="connsiteY26" fmla="*/ 272959 h 478842"/>
              <a:gd name="connsiteX27" fmla="*/ 275375 w 648370"/>
              <a:gd name="connsiteY27" fmla="*/ 258858 h 478842"/>
              <a:gd name="connsiteX28" fmla="*/ 157260 w 648370"/>
              <a:gd name="connsiteY28" fmla="*/ 129311 h 478842"/>
              <a:gd name="connsiteX29" fmla="*/ 171099 w 648370"/>
              <a:gd name="connsiteY29" fmla="*/ 23155 h 478842"/>
              <a:gd name="connsiteX30" fmla="*/ 295869 w 648370"/>
              <a:gd name="connsiteY30" fmla="*/ 23155 h 478842"/>
              <a:gd name="connsiteX31" fmla="*/ 420640 w 648370"/>
              <a:gd name="connsiteY31" fmla="*/ 23155 h 478842"/>
              <a:gd name="connsiteX32" fmla="*/ 422219 w 648370"/>
              <a:gd name="connsiteY32" fmla="*/ 99754 h 478842"/>
              <a:gd name="connsiteX33" fmla="*/ 369009 w 648370"/>
              <a:gd name="connsiteY33" fmla="*/ 99754 h 478842"/>
              <a:gd name="connsiteX34" fmla="*/ 363143 w 648370"/>
              <a:gd name="connsiteY34" fmla="*/ 103477 h 478842"/>
              <a:gd name="connsiteX35" fmla="*/ 344529 w 648370"/>
              <a:gd name="connsiteY35" fmla="*/ 140442 h 478842"/>
              <a:gd name="connsiteX36" fmla="*/ 322192 w 648370"/>
              <a:gd name="connsiteY36" fmla="*/ 51584 h 478842"/>
              <a:gd name="connsiteX37" fmla="*/ 315536 w 648370"/>
              <a:gd name="connsiteY37" fmla="*/ 46545 h 478842"/>
              <a:gd name="connsiteX38" fmla="*/ 309144 w 648370"/>
              <a:gd name="connsiteY38" fmla="*/ 52148 h 478842"/>
              <a:gd name="connsiteX39" fmla="*/ 287070 w 648370"/>
              <a:gd name="connsiteY39" fmla="*/ 185454 h 478842"/>
              <a:gd name="connsiteX40" fmla="*/ 242359 w 648370"/>
              <a:gd name="connsiteY40" fmla="*/ 51095 h 478842"/>
              <a:gd name="connsiteX41" fmla="*/ 236492 w 648370"/>
              <a:gd name="connsiteY41" fmla="*/ 46582 h 478842"/>
              <a:gd name="connsiteX42" fmla="*/ 230100 w 648370"/>
              <a:gd name="connsiteY42" fmla="*/ 50305 h 478842"/>
              <a:gd name="connsiteX43" fmla="*/ 205356 w 648370"/>
              <a:gd name="connsiteY43" fmla="*/ 99792 h 478842"/>
              <a:gd name="connsiteX44" fmla="*/ 182756 w 648370"/>
              <a:gd name="connsiteY44" fmla="*/ 99792 h 478842"/>
              <a:gd name="connsiteX45" fmla="*/ 176100 w 648370"/>
              <a:gd name="connsiteY45" fmla="*/ 106448 h 478842"/>
              <a:gd name="connsiteX46" fmla="*/ 182756 w 648370"/>
              <a:gd name="connsiteY46" fmla="*/ 113104 h 478842"/>
              <a:gd name="connsiteX47" fmla="*/ 209342 w 648370"/>
              <a:gd name="connsiteY47" fmla="*/ 113104 h 478842"/>
              <a:gd name="connsiteX48" fmla="*/ 215208 w 648370"/>
              <a:gd name="connsiteY48" fmla="*/ 109381 h 478842"/>
              <a:gd name="connsiteX49" fmla="*/ 234650 w 648370"/>
              <a:gd name="connsiteY49" fmla="*/ 70536 h 478842"/>
              <a:gd name="connsiteX50" fmla="*/ 282821 w 648370"/>
              <a:gd name="connsiteY50" fmla="*/ 215011 h 478842"/>
              <a:gd name="connsiteX51" fmla="*/ 289213 w 648370"/>
              <a:gd name="connsiteY51" fmla="*/ 219524 h 478842"/>
              <a:gd name="connsiteX52" fmla="*/ 289740 w 648370"/>
              <a:gd name="connsiteY52" fmla="*/ 219524 h 478842"/>
              <a:gd name="connsiteX53" fmla="*/ 295869 w 648370"/>
              <a:gd name="connsiteY53" fmla="*/ 213921 h 478842"/>
              <a:gd name="connsiteX54" fmla="*/ 317153 w 648370"/>
              <a:gd name="connsiteY54" fmla="*/ 85954 h 478842"/>
              <a:gd name="connsiteX55" fmla="*/ 336031 w 648370"/>
              <a:gd name="connsiteY55" fmla="*/ 161237 h 478842"/>
              <a:gd name="connsiteX56" fmla="*/ 341634 w 648370"/>
              <a:gd name="connsiteY56" fmla="*/ 166276 h 478842"/>
              <a:gd name="connsiteX57" fmla="*/ 348289 w 648370"/>
              <a:gd name="connsiteY57" fmla="*/ 162553 h 478842"/>
              <a:gd name="connsiteX58" fmla="*/ 373033 w 648370"/>
              <a:gd name="connsiteY58" fmla="*/ 113066 h 478842"/>
              <a:gd name="connsiteX59" fmla="*/ 422257 w 648370"/>
              <a:gd name="connsiteY59" fmla="*/ 113066 h 478842"/>
              <a:gd name="connsiteX60" fmla="*/ 428913 w 648370"/>
              <a:gd name="connsiteY60" fmla="*/ 106410 h 478842"/>
              <a:gd name="connsiteX61" fmla="*/ 422257 w 648370"/>
              <a:gd name="connsiteY61" fmla="*/ 99754 h 478842"/>
              <a:gd name="connsiteX62" fmla="*/ 256197 w 648370"/>
              <a:gd name="connsiteY62" fmla="*/ 244756 h 478842"/>
              <a:gd name="connsiteX63" fmla="*/ 259393 w 648370"/>
              <a:gd name="connsiteY63" fmla="*/ 272696 h 478842"/>
              <a:gd name="connsiteX64" fmla="*/ 129847 w 648370"/>
              <a:gd name="connsiteY64" fmla="*/ 402543 h 478842"/>
              <a:gd name="connsiteX65" fmla="*/ 0 w 648370"/>
              <a:gd name="connsiteY65" fmla="*/ 272696 h 478842"/>
              <a:gd name="connsiteX66" fmla="*/ 129847 w 648370"/>
              <a:gd name="connsiteY66" fmla="*/ 143150 h 478842"/>
              <a:gd name="connsiteX67" fmla="*/ 166549 w 648370"/>
              <a:gd name="connsiteY67" fmla="*/ 148452 h 478842"/>
              <a:gd name="connsiteX68" fmla="*/ 256197 w 648370"/>
              <a:gd name="connsiteY68" fmla="*/ 244756 h 478842"/>
              <a:gd name="connsiteX69" fmla="*/ 239425 w 648370"/>
              <a:gd name="connsiteY69" fmla="*/ 272696 h 478842"/>
              <a:gd name="connsiteX70" fmla="*/ 224797 w 648370"/>
              <a:gd name="connsiteY70" fmla="*/ 218433 h 478842"/>
              <a:gd name="connsiteX71" fmla="*/ 224797 w 648370"/>
              <a:gd name="connsiteY71" fmla="*/ 218170 h 478842"/>
              <a:gd name="connsiteX72" fmla="*/ 188359 w 648370"/>
              <a:gd name="connsiteY72" fmla="*/ 180115 h 478842"/>
              <a:gd name="connsiteX73" fmla="*/ 129847 w 648370"/>
              <a:gd name="connsiteY73" fmla="*/ 163080 h 478842"/>
              <a:gd name="connsiteX74" fmla="*/ 19968 w 648370"/>
              <a:gd name="connsiteY74" fmla="*/ 272696 h 478842"/>
              <a:gd name="connsiteX75" fmla="*/ 129847 w 648370"/>
              <a:gd name="connsiteY75" fmla="*/ 382575 h 478842"/>
              <a:gd name="connsiteX76" fmla="*/ 239463 w 648370"/>
              <a:gd name="connsiteY76" fmla="*/ 272696 h 478842"/>
              <a:gd name="connsiteX77" fmla="*/ 133570 w 648370"/>
              <a:gd name="connsiteY77" fmla="*/ 249532 h 478842"/>
              <a:gd name="connsiteX78" fmla="*/ 78781 w 648370"/>
              <a:gd name="connsiteY78" fmla="*/ 191020 h 478842"/>
              <a:gd name="connsiteX79" fmla="*/ 107773 w 648370"/>
              <a:gd name="connsiteY79" fmla="*/ 263934 h 478842"/>
              <a:gd name="connsiteX80" fmla="*/ 129847 w 648370"/>
              <a:gd name="connsiteY80" fmla="*/ 249043 h 478842"/>
              <a:gd name="connsiteX81" fmla="*/ 133570 w 648370"/>
              <a:gd name="connsiteY81" fmla="*/ 249570 h 478842"/>
              <a:gd name="connsiteX82" fmla="*/ 129847 w 648370"/>
              <a:gd name="connsiteY82" fmla="*/ 255661 h 478842"/>
              <a:gd name="connsiteX83" fmla="*/ 112549 w 648370"/>
              <a:gd name="connsiteY83" fmla="*/ 272959 h 478842"/>
              <a:gd name="connsiteX84" fmla="*/ 112812 w 648370"/>
              <a:gd name="connsiteY84" fmla="*/ 276419 h 478842"/>
              <a:gd name="connsiteX85" fmla="*/ 113865 w 648370"/>
              <a:gd name="connsiteY85" fmla="*/ 279878 h 478842"/>
              <a:gd name="connsiteX86" fmla="*/ 117588 w 648370"/>
              <a:gd name="connsiteY86" fmla="*/ 285218 h 478842"/>
              <a:gd name="connsiteX87" fmla="*/ 129809 w 648370"/>
              <a:gd name="connsiteY87" fmla="*/ 290257 h 478842"/>
              <a:gd name="connsiteX88" fmla="*/ 147107 w 648370"/>
              <a:gd name="connsiteY88" fmla="*/ 272959 h 478842"/>
              <a:gd name="connsiteX89" fmla="*/ 142068 w 648370"/>
              <a:gd name="connsiteY89" fmla="*/ 260738 h 478842"/>
              <a:gd name="connsiteX90" fmla="*/ 129847 w 648370"/>
              <a:gd name="connsiteY90" fmla="*/ 255699 h 478842"/>
              <a:gd name="connsiteX91" fmla="*/ 129847 w 648370"/>
              <a:gd name="connsiteY91" fmla="*/ 205648 h 478842"/>
              <a:gd name="connsiteX92" fmla="*/ 136503 w 648370"/>
              <a:gd name="connsiteY92" fmla="*/ 198992 h 478842"/>
              <a:gd name="connsiteX93" fmla="*/ 136503 w 648370"/>
              <a:gd name="connsiteY93" fmla="*/ 182220 h 478842"/>
              <a:gd name="connsiteX94" fmla="*/ 129847 w 648370"/>
              <a:gd name="connsiteY94" fmla="*/ 175564 h 478842"/>
              <a:gd name="connsiteX95" fmla="*/ 123191 w 648370"/>
              <a:gd name="connsiteY95" fmla="*/ 182220 h 478842"/>
              <a:gd name="connsiteX96" fmla="*/ 123191 w 648370"/>
              <a:gd name="connsiteY96" fmla="*/ 198992 h 478842"/>
              <a:gd name="connsiteX97" fmla="*/ 129847 w 648370"/>
              <a:gd name="connsiteY97" fmla="*/ 205648 h 478842"/>
              <a:gd name="connsiteX98" fmla="*/ 55880 w 648370"/>
              <a:gd name="connsiteY98" fmla="*/ 266040 h 478842"/>
              <a:gd name="connsiteX99" fmla="*/ 39108 w 648370"/>
              <a:gd name="connsiteY99" fmla="*/ 266040 h 478842"/>
              <a:gd name="connsiteX100" fmla="*/ 32452 w 648370"/>
              <a:gd name="connsiteY100" fmla="*/ 272696 h 478842"/>
              <a:gd name="connsiteX101" fmla="*/ 39108 w 648370"/>
              <a:gd name="connsiteY101" fmla="*/ 279352 h 478842"/>
              <a:gd name="connsiteX102" fmla="*/ 55880 w 648370"/>
              <a:gd name="connsiteY102" fmla="*/ 279352 h 478842"/>
              <a:gd name="connsiteX103" fmla="*/ 62536 w 648370"/>
              <a:gd name="connsiteY103" fmla="*/ 272696 h 478842"/>
              <a:gd name="connsiteX104" fmla="*/ 55880 w 648370"/>
              <a:gd name="connsiteY104" fmla="*/ 266040 h 478842"/>
              <a:gd name="connsiteX105" fmla="*/ 129847 w 648370"/>
              <a:gd name="connsiteY105" fmla="*/ 340008 h 478842"/>
              <a:gd name="connsiteX106" fmla="*/ 123191 w 648370"/>
              <a:gd name="connsiteY106" fmla="*/ 346663 h 478842"/>
              <a:gd name="connsiteX107" fmla="*/ 123191 w 648370"/>
              <a:gd name="connsiteY107" fmla="*/ 363435 h 478842"/>
              <a:gd name="connsiteX108" fmla="*/ 129847 w 648370"/>
              <a:gd name="connsiteY108" fmla="*/ 370091 h 478842"/>
              <a:gd name="connsiteX109" fmla="*/ 136503 w 648370"/>
              <a:gd name="connsiteY109" fmla="*/ 363435 h 478842"/>
              <a:gd name="connsiteX110" fmla="*/ 136503 w 648370"/>
              <a:gd name="connsiteY110" fmla="*/ 346663 h 478842"/>
              <a:gd name="connsiteX111" fmla="*/ 129847 w 648370"/>
              <a:gd name="connsiteY111" fmla="*/ 340008 h 478842"/>
              <a:gd name="connsiteX112" fmla="*/ 220285 w 648370"/>
              <a:gd name="connsiteY112" fmla="*/ 266040 h 478842"/>
              <a:gd name="connsiteX113" fmla="*/ 203514 w 648370"/>
              <a:gd name="connsiteY113" fmla="*/ 266040 h 478842"/>
              <a:gd name="connsiteX114" fmla="*/ 196858 w 648370"/>
              <a:gd name="connsiteY114" fmla="*/ 272696 h 478842"/>
              <a:gd name="connsiteX115" fmla="*/ 203514 w 648370"/>
              <a:gd name="connsiteY115" fmla="*/ 279352 h 478842"/>
              <a:gd name="connsiteX116" fmla="*/ 220285 w 648370"/>
              <a:gd name="connsiteY116" fmla="*/ 279352 h 478842"/>
              <a:gd name="connsiteX117" fmla="*/ 226941 w 648370"/>
              <a:gd name="connsiteY117" fmla="*/ 272696 h 478842"/>
              <a:gd name="connsiteX118" fmla="*/ 220285 w 648370"/>
              <a:gd name="connsiteY118" fmla="*/ 266040 h 47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648370" h="478842">
                <a:moveTo>
                  <a:pt x="555225" y="399046"/>
                </a:moveTo>
                <a:cubicBezTo>
                  <a:pt x="555225" y="443118"/>
                  <a:pt x="531384" y="478842"/>
                  <a:pt x="502015" y="478842"/>
                </a:cubicBezTo>
                <a:cubicBezTo>
                  <a:pt x="472646" y="478842"/>
                  <a:pt x="448805" y="443118"/>
                  <a:pt x="448805" y="399046"/>
                </a:cubicBezTo>
                <a:cubicBezTo>
                  <a:pt x="448805" y="361893"/>
                  <a:pt x="465802" y="330945"/>
                  <a:pt x="488703" y="322070"/>
                </a:cubicBezTo>
                <a:lnTo>
                  <a:pt x="488703" y="292626"/>
                </a:lnTo>
                <a:lnTo>
                  <a:pt x="515289" y="292626"/>
                </a:lnTo>
                <a:lnTo>
                  <a:pt x="515289" y="322070"/>
                </a:lnTo>
                <a:cubicBezTo>
                  <a:pt x="538190" y="330983"/>
                  <a:pt x="555187" y="361931"/>
                  <a:pt x="555187" y="399046"/>
                </a:cubicBezTo>
                <a:close/>
                <a:moveTo>
                  <a:pt x="581849" y="53201"/>
                </a:moveTo>
                <a:lnTo>
                  <a:pt x="476557" y="53201"/>
                </a:lnTo>
                <a:cubicBezTo>
                  <a:pt x="469187" y="53201"/>
                  <a:pt x="463245" y="59142"/>
                  <a:pt x="463245" y="66512"/>
                </a:cubicBezTo>
                <a:cubicBezTo>
                  <a:pt x="463245" y="73883"/>
                  <a:pt x="469187" y="79824"/>
                  <a:pt x="476557" y="79824"/>
                </a:cubicBezTo>
                <a:lnTo>
                  <a:pt x="581849" y="79824"/>
                </a:lnTo>
                <a:cubicBezTo>
                  <a:pt x="603847" y="79824"/>
                  <a:pt x="621747" y="97724"/>
                  <a:pt x="621747" y="119722"/>
                </a:cubicBezTo>
                <a:cubicBezTo>
                  <a:pt x="621747" y="141721"/>
                  <a:pt x="603847" y="159620"/>
                  <a:pt x="581849" y="159620"/>
                </a:cubicBezTo>
                <a:lnTo>
                  <a:pt x="555263" y="159620"/>
                </a:lnTo>
                <a:cubicBezTo>
                  <a:pt x="518599" y="159620"/>
                  <a:pt x="488741" y="189478"/>
                  <a:pt x="488741" y="226142"/>
                </a:cubicBezTo>
                <a:lnTo>
                  <a:pt x="488741" y="252728"/>
                </a:lnTo>
                <a:cubicBezTo>
                  <a:pt x="488741" y="260099"/>
                  <a:pt x="494682" y="266040"/>
                  <a:pt x="502053" y="266040"/>
                </a:cubicBezTo>
                <a:cubicBezTo>
                  <a:pt x="509423" y="266040"/>
                  <a:pt x="515365" y="260099"/>
                  <a:pt x="515365" y="252728"/>
                </a:cubicBezTo>
                <a:lnTo>
                  <a:pt x="515365" y="226142"/>
                </a:lnTo>
                <a:cubicBezTo>
                  <a:pt x="515365" y="204144"/>
                  <a:pt x="533264" y="186244"/>
                  <a:pt x="555263" y="186244"/>
                </a:cubicBezTo>
                <a:lnTo>
                  <a:pt x="581849" y="186244"/>
                </a:lnTo>
                <a:cubicBezTo>
                  <a:pt x="618513" y="186244"/>
                  <a:pt x="648370" y="156386"/>
                  <a:pt x="648370" y="119722"/>
                </a:cubicBezTo>
                <a:cubicBezTo>
                  <a:pt x="648370" y="83058"/>
                  <a:pt x="618513" y="53201"/>
                  <a:pt x="581849" y="53201"/>
                </a:cubicBezTo>
                <a:close/>
                <a:moveTo>
                  <a:pt x="420640" y="23155"/>
                </a:moveTo>
                <a:cubicBezTo>
                  <a:pt x="451513" y="54291"/>
                  <a:pt x="482912" y="147925"/>
                  <a:pt x="295869" y="272959"/>
                </a:cubicBezTo>
                <a:cubicBezTo>
                  <a:pt x="288687" y="268184"/>
                  <a:pt x="281768" y="263370"/>
                  <a:pt x="275375" y="258858"/>
                </a:cubicBezTo>
                <a:cubicBezTo>
                  <a:pt x="269246" y="193690"/>
                  <a:pt x="220285" y="141269"/>
                  <a:pt x="157260" y="129311"/>
                </a:cubicBezTo>
                <a:cubicBezTo>
                  <a:pt x="135977" y="77982"/>
                  <a:pt x="153538" y="40716"/>
                  <a:pt x="171099" y="23155"/>
                </a:cubicBezTo>
                <a:cubicBezTo>
                  <a:pt x="201972" y="-7718"/>
                  <a:pt x="264733" y="-7718"/>
                  <a:pt x="295869" y="23155"/>
                </a:cubicBezTo>
                <a:cubicBezTo>
                  <a:pt x="326742" y="-7718"/>
                  <a:pt x="389504" y="-7718"/>
                  <a:pt x="420640" y="23155"/>
                </a:cubicBezTo>
                <a:close/>
                <a:moveTo>
                  <a:pt x="422219" y="99754"/>
                </a:moveTo>
                <a:lnTo>
                  <a:pt x="369009" y="99754"/>
                </a:lnTo>
                <a:cubicBezTo>
                  <a:pt x="366603" y="99754"/>
                  <a:pt x="364234" y="101071"/>
                  <a:pt x="363143" y="103477"/>
                </a:cubicBezTo>
                <a:lnTo>
                  <a:pt x="344529" y="140442"/>
                </a:lnTo>
                <a:lnTo>
                  <a:pt x="322192" y="51584"/>
                </a:lnTo>
                <a:cubicBezTo>
                  <a:pt x="321403" y="48387"/>
                  <a:pt x="318206" y="46244"/>
                  <a:pt x="315536" y="46545"/>
                </a:cubicBezTo>
                <a:cubicBezTo>
                  <a:pt x="312340" y="46545"/>
                  <a:pt x="309670" y="48951"/>
                  <a:pt x="309144" y="52148"/>
                </a:cubicBezTo>
                <a:lnTo>
                  <a:pt x="287070" y="185454"/>
                </a:lnTo>
                <a:lnTo>
                  <a:pt x="242359" y="51095"/>
                </a:lnTo>
                <a:cubicBezTo>
                  <a:pt x="241569" y="48688"/>
                  <a:pt x="239162" y="46845"/>
                  <a:pt x="236492" y="46582"/>
                </a:cubicBezTo>
                <a:cubicBezTo>
                  <a:pt x="233822" y="46319"/>
                  <a:pt x="231190" y="47898"/>
                  <a:pt x="230100" y="50305"/>
                </a:cubicBezTo>
                <a:lnTo>
                  <a:pt x="205356" y="99792"/>
                </a:lnTo>
                <a:lnTo>
                  <a:pt x="182756" y="99792"/>
                </a:lnTo>
                <a:cubicBezTo>
                  <a:pt x="179033" y="99792"/>
                  <a:pt x="176100" y="102725"/>
                  <a:pt x="176100" y="106448"/>
                </a:cubicBezTo>
                <a:cubicBezTo>
                  <a:pt x="176100" y="110171"/>
                  <a:pt x="179033" y="113104"/>
                  <a:pt x="182756" y="113104"/>
                </a:cubicBezTo>
                <a:lnTo>
                  <a:pt x="209342" y="113104"/>
                </a:lnTo>
                <a:cubicBezTo>
                  <a:pt x="211749" y="113104"/>
                  <a:pt x="214118" y="111788"/>
                  <a:pt x="215208" y="109381"/>
                </a:cubicBezTo>
                <a:lnTo>
                  <a:pt x="234650" y="70536"/>
                </a:lnTo>
                <a:lnTo>
                  <a:pt x="282821" y="215011"/>
                </a:lnTo>
                <a:cubicBezTo>
                  <a:pt x="283874" y="217681"/>
                  <a:pt x="286280" y="219524"/>
                  <a:pt x="289213" y="219524"/>
                </a:cubicBezTo>
                <a:lnTo>
                  <a:pt x="289740" y="219524"/>
                </a:lnTo>
                <a:cubicBezTo>
                  <a:pt x="292673" y="219261"/>
                  <a:pt x="295343" y="216854"/>
                  <a:pt x="295869" y="213921"/>
                </a:cubicBezTo>
                <a:lnTo>
                  <a:pt x="317153" y="85954"/>
                </a:lnTo>
                <a:lnTo>
                  <a:pt x="336031" y="161237"/>
                </a:lnTo>
                <a:cubicBezTo>
                  <a:pt x="336557" y="163907"/>
                  <a:pt x="338964" y="166013"/>
                  <a:pt x="341634" y="166276"/>
                </a:cubicBezTo>
                <a:cubicBezTo>
                  <a:pt x="344567" y="166539"/>
                  <a:pt x="347237" y="165223"/>
                  <a:pt x="348289" y="162553"/>
                </a:cubicBezTo>
                <a:lnTo>
                  <a:pt x="373033" y="113066"/>
                </a:lnTo>
                <a:lnTo>
                  <a:pt x="422257" y="113066"/>
                </a:lnTo>
                <a:cubicBezTo>
                  <a:pt x="425980" y="113066"/>
                  <a:pt x="428913" y="110133"/>
                  <a:pt x="428913" y="106410"/>
                </a:cubicBezTo>
                <a:cubicBezTo>
                  <a:pt x="428913" y="102688"/>
                  <a:pt x="425980" y="99754"/>
                  <a:pt x="422257" y="99754"/>
                </a:cubicBezTo>
                <a:close/>
                <a:moveTo>
                  <a:pt x="256197" y="244756"/>
                </a:moveTo>
                <a:cubicBezTo>
                  <a:pt x="258340" y="253819"/>
                  <a:pt x="259393" y="263107"/>
                  <a:pt x="259393" y="272696"/>
                </a:cubicBezTo>
                <a:cubicBezTo>
                  <a:pt x="259393" y="344257"/>
                  <a:pt x="201144" y="402543"/>
                  <a:pt x="129847" y="402543"/>
                </a:cubicBezTo>
                <a:cubicBezTo>
                  <a:pt x="58550" y="402543"/>
                  <a:pt x="0" y="344257"/>
                  <a:pt x="0" y="272696"/>
                </a:cubicBezTo>
                <a:cubicBezTo>
                  <a:pt x="0" y="201135"/>
                  <a:pt x="58249" y="143150"/>
                  <a:pt x="129847" y="143150"/>
                </a:cubicBezTo>
                <a:cubicBezTo>
                  <a:pt x="142632" y="143150"/>
                  <a:pt x="154854" y="145030"/>
                  <a:pt x="166549" y="148452"/>
                </a:cubicBezTo>
                <a:cubicBezTo>
                  <a:pt x="211260" y="161764"/>
                  <a:pt x="246081" y="198729"/>
                  <a:pt x="256197" y="244756"/>
                </a:cubicBezTo>
                <a:close/>
                <a:moveTo>
                  <a:pt x="239425" y="272696"/>
                </a:moveTo>
                <a:cubicBezTo>
                  <a:pt x="239425" y="252991"/>
                  <a:pt x="234086" y="234377"/>
                  <a:pt x="224797" y="218433"/>
                </a:cubicBezTo>
                <a:lnTo>
                  <a:pt x="224797" y="218170"/>
                </a:lnTo>
                <a:cubicBezTo>
                  <a:pt x="216036" y="202752"/>
                  <a:pt x="203514" y="189704"/>
                  <a:pt x="188359" y="180115"/>
                </a:cubicBezTo>
                <a:cubicBezTo>
                  <a:pt x="171588" y="169209"/>
                  <a:pt x="151394" y="163080"/>
                  <a:pt x="129847" y="163080"/>
                </a:cubicBezTo>
                <a:cubicBezTo>
                  <a:pt x="69192" y="163080"/>
                  <a:pt x="19968" y="212304"/>
                  <a:pt x="19968" y="272696"/>
                </a:cubicBezTo>
                <a:cubicBezTo>
                  <a:pt x="19968" y="333088"/>
                  <a:pt x="69192" y="382575"/>
                  <a:pt x="129847" y="382575"/>
                </a:cubicBezTo>
                <a:cubicBezTo>
                  <a:pt x="190503" y="382575"/>
                  <a:pt x="239463" y="333352"/>
                  <a:pt x="239463" y="272696"/>
                </a:cubicBezTo>
                <a:close/>
                <a:moveTo>
                  <a:pt x="133570" y="249532"/>
                </a:moveTo>
                <a:lnTo>
                  <a:pt x="78781" y="191020"/>
                </a:lnTo>
                <a:lnTo>
                  <a:pt x="107773" y="263934"/>
                </a:lnTo>
                <a:cubicBezTo>
                  <a:pt x="111233" y="255173"/>
                  <a:pt x="119732" y="249043"/>
                  <a:pt x="129847" y="249043"/>
                </a:cubicBezTo>
                <a:cubicBezTo>
                  <a:pt x="131163" y="249043"/>
                  <a:pt x="132254" y="249043"/>
                  <a:pt x="133570" y="249570"/>
                </a:cubicBezTo>
                <a:close/>
                <a:moveTo>
                  <a:pt x="129847" y="255661"/>
                </a:moveTo>
                <a:cubicBezTo>
                  <a:pt x="120258" y="255661"/>
                  <a:pt x="112549" y="263370"/>
                  <a:pt x="112549" y="272959"/>
                </a:cubicBezTo>
                <a:cubicBezTo>
                  <a:pt x="112549" y="274012"/>
                  <a:pt x="112549" y="275366"/>
                  <a:pt x="112812" y="276419"/>
                </a:cubicBezTo>
                <a:cubicBezTo>
                  <a:pt x="113076" y="277472"/>
                  <a:pt x="113602" y="278826"/>
                  <a:pt x="113865" y="279878"/>
                </a:cubicBezTo>
                <a:cubicBezTo>
                  <a:pt x="114918" y="281759"/>
                  <a:pt x="116009" y="283601"/>
                  <a:pt x="117588" y="285218"/>
                </a:cubicBezTo>
                <a:cubicBezTo>
                  <a:pt x="120784" y="288415"/>
                  <a:pt x="125034" y="290257"/>
                  <a:pt x="129809" y="290257"/>
                </a:cubicBezTo>
                <a:cubicBezTo>
                  <a:pt x="139399" y="290257"/>
                  <a:pt x="147107" y="282285"/>
                  <a:pt x="147107" y="272959"/>
                </a:cubicBezTo>
                <a:cubicBezTo>
                  <a:pt x="147107" y="268184"/>
                  <a:pt x="145265" y="263897"/>
                  <a:pt x="142068" y="260738"/>
                </a:cubicBezTo>
                <a:cubicBezTo>
                  <a:pt x="138872" y="257542"/>
                  <a:pt x="134623" y="255699"/>
                  <a:pt x="129847" y="255699"/>
                </a:cubicBezTo>
                <a:close/>
                <a:moveTo>
                  <a:pt x="129847" y="205648"/>
                </a:moveTo>
                <a:cubicBezTo>
                  <a:pt x="133307" y="205648"/>
                  <a:pt x="136503" y="202715"/>
                  <a:pt x="136503" y="198992"/>
                </a:cubicBezTo>
                <a:lnTo>
                  <a:pt x="136503" y="182220"/>
                </a:lnTo>
                <a:cubicBezTo>
                  <a:pt x="136503" y="178498"/>
                  <a:pt x="133307" y="175564"/>
                  <a:pt x="129847" y="175564"/>
                </a:cubicBezTo>
                <a:cubicBezTo>
                  <a:pt x="126124" y="175564"/>
                  <a:pt x="123191" y="178498"/>
                  <a:pt x="123191" y="182220"/>
                </a:cubicBezTo>
                <a:lnTo>
                  <a:pt x="123191" y="198992"/>
                </a:lnTo>
                <a:cubicBezTo>
                  <a:pt x="123191" y="202715"/>
                  <a:pt x="126124" y="205648"/>
                  <a:pt x="129847" y="205648"/>
                </a:cubicBezTo>
                <a:close/>
                <a:moveTo>
                  <a:pt x="55880" y="266040"/>
                </a:moveTo>
                <a:lnTo>
                  <a:pt x="39108" y="266040"/>
                </a:lnTo>
                <a:cubicBezTo>
                  <a:pt x="35385" y="266040"/>
                  <a:pt x="32452" y="269236"/>
                  <a:pt x="32452" y="272696"/>
                </a:cubicBezTo>
                <a:cubicBezTo>
                  <a:pt x="32452" y="276419"/>
                  <a:pt x="35385" y="279352"/>
                  <a:pt x="39108" y="279352"/>
                </a:cubicBezTo>
                <a:lnTo>
                  <a:pt x="55880" y="279352"/>
                </a:lnTo>
                <a:cubicBezTo>
                  <a:pt x="59603" y="279352"/>
                  <a:pt x="62536" y="276419"/>
                  <a:pt x="62536" y="272696"/>
                </a:cubicBezTo>
                <a:cubicBezTo>
                  <a:pt x="62536" y="269236"/>
                  <a:pt x="59603" y="266040"/>
                  <a:pt x="55880" y="266040"/>
                </a:cubicBezTo>
                <a:close/>
                <a:moveTo>
                  <a:pt x="129847" y="340008"/>
                </a:moveTo>
                <a:cubicBezTo>
                  <a:pt x="126124" y="340008"/>
                  <a:pt x="123191" y="342941"/>
                  <a:pt x="123191" y="346663"/>
                </a:cubicBezTo>
                <a:lnTo>
                  <a:pt x="123191" y="363435"/>
                </a:lnTo>
                <a:cubicBezTo>
                  <a:pt x="123191" y="367158"/>
                  <a:pt x="126124" y="370091"/>
                  <a:pt x="129847" y="370091"/>
                </a:cubicBezTo>
                <a:cubicBezTo>
                  <a:pt x="133307" y="370091"/>
                  <a:pt x="136503" y="367158"/>
                  <a:pt x="136503" y="363435"/>
                </a:cubicBezTo>
                <a:lnTo>
                  <a:pt x="136503" y="346663"/>
                </a:lnTo>
                <a:cubicBezTo>
                  <a:pt x="136503" y="342941"/>
                  <a:pt x="133307" y="340008"/>
                  <a:pt x="129847" y="340008"/>
                </a:cubicBezTo>
                <a:close/>
                <a:moveTo>
                  <a:pt x="220285" y="266040"/>
                </a:moveTo>
                <a:lnTo>
                  <a:pt x="203514" y="266040"/>
                </a:lnTo>
                <a:cubicBezTo>
                  <a:pt x="200054" y="266040"/>
                  <a:pt x="196858" y="269236"/>
                  <a:pt x="196858" y="272696"/>
                </a:cubicBezTo>
                <a:cubicBezTo>
                  <a:pt x="196858" y="276419"/>
                  <a:pt x="200054" y="279352"/>
                  <a:pt x="203514" y="279352"/>
                </a:cubicBezTo>
                <a:lnTo>
                  <a:pt x="220285" y="279352"/>
                </a:lnTo>
                <a:cubicBezTo>
                  <a:pt x="224008" y="279352"/>
                  <a:pt x="226941" y="276419"/>
                  <a:pt x="226941" y="272696"/>
                </a:cubicBezTo>
                <a:cubicBezTo>
                  <a:pt x="226941" y="269236"/>
                  <a:pt x="224008" y="266040"/>
                  <a:pt x="220285" y="266040"/>
                </a:cubicBezTo>
                <a:close/>
              </a:path>
            </a:pathLst>
          </a:custGeom>
          <a:solidFill>
            <a:schemeClr val="accent4"/>
          </a:solidFill>
          <a:ln w="37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113" name="Graphic 112">
            <a:extLst>
              <a:ext uri="{FF2B5EF4-FFF2-40B4-BE49-F238E27FC236}">
                <a16:creationId xmlns:a16="http://schemas.microsoft.com/office/drawing/2014/main" id="{98F4E9E9-D1CF-B3CA-8F5A-17152B6FE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8684" y="4817478"/>
            <a:ext cx="573121" cy="564934"/>
          </a:xfrm>
          <a:prstGeom prst="rect">
            <a:avLst/>
          </a:prstGeom>
        </p:spPr>
      </p:pic>
      <p:pic>
        <p:nvPicPr>
          <p:cNvPr id="114" name="Graphic 113">
            <a:extLst>
              <a:ext uri="{FF2B5EF4-FFF2-40B4-BE49-F238E27FC236}">
                <a16:creationId xmlns:a16="http://schemas.microsoft.com/office/drawing/2014/main" id="{78483BF9-F29B-4E26-3358-A0FFA2E013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50881" y="3778735"/>
            <a:ext cx="496361" cy="551924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257A656-B93C-C000-3B04-6755179B00E4}"/>
              </a:ext>
            </a:extLst>
          </p:cNvPr>
          <p:cNvGrpSpPr/>
          <p:nvPr/>
        </p:nvGrpSpPr>
        <p:grpSpPr>
          <a:xfrm>
            <a:off x="6856624" y="2227851"/>
            <a:ext cx="315617" cy="149541"/>
            <a:chOff x="7379134" y="1989647"/>
            <a:chExt cx="315617" cy="149541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DA18AEA2-878C-E081-1C48-8B495C12FAA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36943" y="1989647"/>
              <a:ext cx="0" cy="129115"/>
            </a:xfrm>
            <a:prstGeom prst="line">
              <a:avLst/>
            </a:prstGeom>
            <a:noFill/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4561A438-5904-6133-3764-E215BC15EE9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642134" y="2001019"/>
              <a:ext cx="52617" cy="129115"/>
            </a:xfrm>
            <a:prstGeom prst="line">
              <a:avLst/>
            </a:prstGeom>
            <a:noFill/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839816FB-F039-23FA-280C-37949CDE710D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379134" y="2010073"/>
              <a:ext cx="52617" cy="129115"/>
            </a:xfrm>
            <a:prstGeom prst="line">
              <a:avLst/>
            </a:prstGeom>
            <a:noFill/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19" name="Graphic 118">
            <a:extLst>
              <a:ext uri="{FF2B5EF4-FFF2-40B4-BE49-F238E27FC236}">
                <a16:creationId xmlns:a16="http://schemas.microsoft.com/office/drawing/2014/main" id="{43368B77-1BF8-A2BD-B194-0C37B0048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6130" y="1985069"/>
            <a:ext cx="506941" cy="543431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0709015-88DB-E51D-4DE9-7CF12DE12E19}"/>
              </a:ext>
            </a:extLst>
          </p:cNvPr>
          <p:cNvGrpSpPr/>
          <p:nvPr/>
        </p:nvGrpSpPr>
        <p:grpSpPr>
          <a:xfrm>
            <a:off x="2339170" y="3798142"/>
            <a:ext cx="556738" cy="557094"/>
            <a:chOff x="4862511" y="2195545"/>
            <a:chExt cx="2467833" cy="2469418"/>
          </a:xfrm>
          <a:solidFill>
            <a:srgbClr val="E1471D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C64054C-CC29-3739-AD11-85CE51B7BA25}"/>
                </a:ext>
              </a:extLst>
            </p:cNvPr>
            <p:cNvSpPr/>
            <p:nvPr/>
          </p:nvSpPr>
          <p:spPr>
            <a:xfrm>
              <a:off x="6242970" y="3644454"/>
              <a:ext cx="1087374" cy="619125"/>
            </a:xfrm>
            <a:custGeom>
              <a:avLst/>
              <a:gdLst>
                <a:gd name="connsiteX0" fmla="*/ 811530 w 1087374"/>
                <a:gd name="connsiteY0" fmla="*/ 0 h 619125"/>
                <a:gd name="connsiteX1" fmla="*/ 496348 w 1087374"/>
                <a:gd name="connsiteY1" fmla="*/ 98108 h 619125"/>
                <a:gd name="connsiteX2" fmla="*/ 181166 w 1087374"/>
                <a:gd name="connsiteY2" fmla="*/ 0 h 619125"/>
                <a:gd name="connsiteX3" fmla="*/ 0 w 1087374"/>
                <a:gd name="connsiteY3" fmla="*/ 125635 h 619125"/>
                <a:gd name="connsiteX4" fmla="*/ 154210 w 1087374"/>
                <a:gd name="connsiteY4" fmla="*/ 539496 h 619125"/>
                <a:gd name="connsiteX5" fmla="*/ 149162 w 1087374"/>
                <a:gd name="connsiteY5" fmla="*/ 619125 h 619125"/>
                <a:gd name="connsiteX6" fmla="*/ 1049750 w 1087374"/>
                <a:gd name="connsiteY6" fmla="*/ 619125 h 619125"/>
                <a:gd name="connsiteX7" fmla="*/ 1087374 w 1087374"/>
                <a:gd name="connsiteY7" fmla="*/ 581597 h 619125"/>
                <a:gd name="connsiteX8" fmla="*/ 1087374 w 1087374"/>
                <a:gd name="connsiteY8" fmla="*/ 387001 h 619125"/>
                <a:gd name="connsiteX9" fmla="*/ 811435 w 1087374"/>
                <a:gd name="connsiteY9" fmla="*/ 95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374" h="619125">
                  <a:moveTo>
                    <a:pt x="811530" y="0"/>
                  </a:moveTo>
                  <a:cubicBezTo>
                    <a:pt x="721805" y="61722"/>
                    <a:pt x="613601" y="98108"/>
                    <a:pt x="496348" y="98108"/>
                  </a:cubicBezTo>
                  <a:cubicBezTo>
                    <a:pt x="379095" y="98108"/>
                    <a:pt x="270891" y="61627"/>
                    <a:pt x="181166" y="0"/>
                  </a:cubicBezTo>
                  <a:cubicBezTo>
                    <a:pt x="109919" y="24670"/>
                    <a:pt x="47720" y="68961"/>
                    <a:pt x="0" y="125635"/>
                  </a:cubicBezTo>
                  <a:cubicBezTo>
                    <a:pt x="99251" y="239459"/>
                    <a:pt x="154210" y="385858"/>
                    <a:pt x="154210" y="539496"/>
                  </a:cubicBezTo>
                  <a:cubicBezTo>
                    <a:pt x="154210" y="566452"/>
                    <a:pt x="152495" y="592741"/>
                    <a:pt x="149162" y="619125"/>
                  </a:cubicBezTo>
                  <a:lnTo>
                    <a:pt x="1049750" y="619125"/>
                  </a:lnTo>
                  <a:cubicBezTo>
                    <a:pt x="1070515" y="619125"/>
                    <a:pt x="1087374" y="602266"/>
                    <a:pt x="1087374" y="581597"/>
                  </a:cubicBezTo>
                  <a:lnTo>
                    <a:pt x="1087374" y="387001"/>
                  </a:lnTo>
                  <a:cubicBezTo>
                    <a:pt x="1087374" y="207550"/>
                    <a:pt x="971836" y="56769"/>
                    <a:pt x="811435" y="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22B5108-945C-14C5-AE97-0BD850CED4D4}"/>
                </a:ext>
              </a:extLst>
            </p:cNvPr>
            <p:cNvSpPr/>
            <p:nvPr/>
          </p:nvSpPr>
          <p:spPr>
            <a:xfrm>
              <a:off x="6382511" y="2848641"/>
              <a:ext cx="713803" cy="713803"/>
            </a:xfrm>
            <a:custGeom>
              <a:avLst/>
              <a:gdLst>
                <a:gd name="connsiteX0" fmla="*/ 713804 w 713803"/>
                <a:gd name="connsiteY0" fmla="*/ 356902 h 713803"/>
                <a:gd name="connsiteX1" fmla="*/ 356902 w 713803"/>
                <a:gd name="connsiteY1" fmla="*/ 713803 h 713803"/>
                <a:gd name="connsiteX2" fmla="*/ 0 w 713803"/>
                <a:gd name="connsiteY2" fmla="*/ 356902 h 713803"/>
                <a:gd name="connsiteX3" fmla="*/ 356902 w 713803"/>
                <a:gd name="connsiteY3" fmla="*/ 0 h 713803"/>
                <a:gd name="connsiteX4" fmla="*/ 713804 w 713803"/>
                <a:gd name="connsiteY4" fmla="*/ 356902 h 713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3803" h="713803">
                  <a:moveTo>
                    <a:pt x="713804" y="356902"/>
                  </a:moveTo>
                  <a:cubicBezTo>
                    <a:pt x="713804" y="554013"/>
                    <a:pt x="554013" y="713803"/>
                    <a:pt x="356902" y="713803"/>
                  </a:cubicBezTo>
                  <a:cubicBezTo>
                    <a:pt x="159790" y="713803"/>
                    <a:pt x="0" y="554013"/>
                    <a:pt x="0" y="356902"/>
                  </a:cubicBezTo>
                  <a:cubicBezTo>
                    <a:pt x="0" y="159790"/>
                    <a:pt x="159790" y="0"/>
                    <a:pt x="356902" y="0"/>
                  </a:cubicBezTo>
                  <a:cubicBezTo>
                    <a:pt x="554013" y="0"/>
                    <a:pt x="713804" y="159790"/>
                    <a:pt x="713804" y="3569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C7B85B0-1B7E-FF11-FDA1-4158D2C9EFA6}"/>
                </a:ext>
              </a:extLst>
            </p:cNvPr>
            <p:cNvSpPr/>
            <p:nvPr/>
          </p:nvSpPr>
          <p:spPr>
            <a:xfrm>
              <a:off x="6920717" y="2195641"/>
              <a:ext cx="190315" cy="536509"/>
            </a:xfrm>
            <a:custGeom>
              <a:avLst/>
              <a:gdLst>
                <a:gd name="connsiteX0" fmla="*/ 59774 w 190315"/>
                <a:gd name="connsiteY0" fmla="*/ 404874 h 536509"/>
                <a:gd name="connsiteX1" fmla="*/ 40343 w 190315"/>
                <a:gd name="connsiteY1" fmla="*/ 450689 h 536509"/>
                <a:gd name="connsiteX2" fmla="*/ 73014 w 190315"/>
                <a:gd name="connsiteY2" fmla="*/ 531556 h 536509"/>
                <a:gd name="connsiteX3" fmla="*/ 97112 w 190315"/>
                <a:gd name="connsiteY3" fmla="*/ 536509 h 536509"/>
                <a:gd name="connsiteX4" fmla="*/ 153881 w 190315"/>
                <a:gd name="connsiteY4" fmla="*/ 498886 h 536509"/>
                <a:gd name="connsiteX5" fmla="*/ 173312 w 190315"/>
                <a:gd name="connsiteY5" fmla="*/ 453070 h 536509"/>
                <a:gd name="connsiteX6" fmla="*/ 143118 w 190315"/>
                <a:gd name="connsiteY6" fmla="*/ 235900 h 536509"/>
                <a:gd name="connsiteX7" fmla="*/ 136641 w 190315"/>
                <a:gd name="connsiteY7" fmla="*/ 132173 h 536509"/>
                <a:gd name="connsiteX8" fmla="*/ 160263 w 190315"/>
                <a:gd name="connsiteY8" fmla="*/ 93978 h 536509"/>
                <a:gd name="connsiteX9" fmla="*/ 140165 w 190315"/>
                <a:gd name="connsiteY9" fmla="*/ 9110 h 536509"/>
                <a:gd name="connsiteX10" fmla="*/ 55297 w 190315"/>
                <a:gd name="connsiteY10" fmla="*/ 29303 h 536509"/>
                <a:gd name="connsiteX11" fmla="*/ 31675 w 190315"/>
                <a:gd name="connsiteY11" fmla="*/ 67498 h 536509"/>
                <a:gd name="connsiteX12" fmla="*/ 47106 w 190315"/>
                <a:gd name="connsiteY12" fmla="*/ 313339 h 536509"/>
                <a:gd name="connsiteX13" fmla="*/ 59869 w 190315"/>
                <a:gd name="connsiteY13" fmla="*/ 404969 h 536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0315" h="536509">
                  <a:moveTo>
                    <a:pt x="59774" y="404874"/>
                  </a:moveTo>
                  <a:lnTo>
                    <a:pt x="40343" y="450689"/>
                  </a:lnTo>
                  <a:cubicBezTo>
                    <a:pt x="27008" y="482026"/>
                    <a:pt x="41677" y="518221"/>
                    <a:pt x="73014" y="531556"/>
                  </a:cubicBezTo>
                  <a:cubicBezTo>
                    <a:pt x="80919" y="534890"/>
                    <a:pt x="89016" y="536509"/>
                    <a:pt x="97112" y="536509"/>
                  </a:cubicBezTo>
                  <a:cubicBezTo>
                    <a:pt x="121115" y="536509"/>
                    <a:pt x="143975" y="522412"/>
                    <a:pt x="153881" y="498886"/>
                  </a:cubicBezTo>
                  <a:lnTo>
                    <a:pt x="173312" y="453070"/>
                  </a:lnTo>
                  <a:cubicBezTo>
                    <a:pt x="204078" y="380490"/>
                    <a:pt x="192553" y="297241"/>
                    <a:pt x="143118" y="235900"/>
                  </a:cubicBezTo>
                  <a:cubicBezTo>
                    <a:pt x="119305" y="206182"/>
                    <a:pt x="116638" y="164558"/>
                    <a:pt x="136641" y="132173"/>
                  </a:cubicBezTo>
                  <a:lnTo>
                    <a:pt x="160263" y="93978"/>
                  </a:lnTo>
                  <a:cubicBezTo>
                    <a:pt x="178170" y="65022"/>
                    <a:pt x="169121" y="27017"/>
                    <a:pt x="140165" y="9110"/>
                  </a:cubicBezTo>
                  <a:cubicBezTo>
                    <a:pt x="111209" y="-8606"/>
                    <a:pt x="73109" y="252"/>
                    <a:pt x="55297" y="29303"/>
                  </a:cubicBezTo>
                  <a:lnTo>
                    <a:pt x="31675" y="67498"/>
                  </a:lnTo>
                  <a:cubicBezTo>
                    <a:pt x="-15664" y="144270"/>
                    <a:pt x="-9473" y="243044"/>
                    <a:pt x="47106" y="313339"/>
                  </a:cubicBezTo>
                  <a:cubicBezTo>
                    <a:pt x="67965" y="339247"/>
                    <a:pt x="72823" y="374394"/>
                    <a:pt x="59869" y="404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294ABAF1-9688-E3B3-AB6A-34E062CB542B}"/>
                </a:ext>
              </a:extLst>
            </p:cNvPr>
            <p:cNvSpPr/>
            <p:nvPr/>
          </p:nvSpPr>
          <p:spPr>
            <a:xfrm>
              <a:off x="6644301" y="2195545"/>
              <a:ext cx="190381" cy="536604"/>
            </a:xfrm>
            <a:custGeom>
              <a:avLst/>
              <a:gdLst>
                <a:gd name="connsiteX0" fmla="*/ 59774 w 190381"/>
                <a:gd name="connsiteY0" fmla="*/ 404969 h 536604"/>
                <a:gd name="connsiteX1" fmla="*/ 40343 w 190381"/>
                <a:gd name="connsiteY1" fmla="*/ 450784 h 536604"/>
                <a:gd name="connsiteX2" fmla="*/ 73014 w 190381"/>
                <a:gd name="connsiteY2" fmla="*/ 531652 h 536604"/>
                <a:gd name="connsiteX3" fmla="*/ 97112 w 190381"/>
                <a:gd name="connsiteY3" fmla="*/ 536605 h 536604"/>
                <a:gd name="connsiteX4" fmla="*/ 153881 w 190381"/>
                <a:gd name="connsiteY4" fmla="*/ 498981 h 536604"/>
                <a:gd name="connsiteX5" fmla="*/ 173312 w 190381"/>
                <a:gd name="connsiteY5" fmla="*/ 453166 h 536604"/>
                <a:gd name="connsiteX6" fmla="*/ 143118 w 190381"/>
                <a:gd name="connsiteY6" fmla="*/ 235900 h 536604"/>
                <a:gd name="connsiteX7" fmla="*/ 136641 w 190381"/>
                <a:gd name="connsiteY7" fmla="*/ 132173 h 536604"/>
                <a:gd name="connsiteX8" fmla="*/ 160263 w 190381"/>
                <a:gd name="connsiteY8" fmla="*/ 93978 h 536604"/>
                <a:gd name="connsiteX9" fmla="*/ 140165 w 190381"/>
                <a:gd name="connsiteY9" fmla="*/ 9110 h 536604"/>
                <a:gd name="connsiteX10" fmla="*/ 55297 w 190381"/>
                <a:gd name="connsiteY10" fmla="*/ 29303 h 536604"/>
                <a:gd name="connsiteX11" fmla="*/ 31675 w 190381"/>
                <a:gd name="connsiteY11" fmla="*/ 67498 h 536604"/>
                <a:gd name="connsiteX12" fmla="*/ 47106 w 190381"/>
                <a:gd name="connsiteY12" fmla="*/ 313339 h 536604"/>
                <a:gd name="connsiteX13" fmla="*/ 59774 w 190381"/>
                <a:gd name="connsiteY13" fmla="*/ 404969 h 53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0381" h="536604">
                  <a:moveTo>
                    <a:pt x="59774" y="404969"/>
                  </a:moveTo>
                  <a:lnTo>
                    <a:pt x="40343" y="450784"/>
                  </a:lnTo>
                  <a:cubicBezTo>
                    <a:pt x="27008" y="482122"/>
                    <a:pt x="41676" y="518317"/>
                    <a:pt x="73014" y="531652"/>
                  </a:cubicBezTo>
                  <a:cubicBezTo>
                    <a:pt x="80919" y="534985"/>
                    <a:pt x="89016" y="536605"/>
                    <a:pt x="97112" y="536605"/>
                  </a:cubicBezTo>
                  <a:cubicBezTo>
                    <a:pt x="121115" y="536605"/>
                    <a:pt x="143975" y="522508"/>
                    <a:pt x="153881" y="498981"/>
                  </a:cubicBezTo>
                  <a:lnTo>
                    <a:pt x="173312" y="453166"/>
                  </a:lnTo>
                  <a:cubicBezTo>
                    <a:pt x="204173" y="380585"/>
                    <a:pt x="192648" y="297337"/>
                    <a:pt x="143118" y="235900"/>
                  </a:cubicBezTo>
                  <a:cubicBezTo>
                    <a:pt x="119210" y="206182"/>
                    <a:pt x="116638" y="164558"/>
                    <a:pt x="136641" y="132173"/>
                  </a:cubicBezTo>
                  <a:lnTo>
                    <a:pt x="160263" y="93978"/>
                  </a:lnTo>
                  <a:cubicBezTo>
                    <a:pt x="178170" y="65022"/>
                    <a:pt x="169121" y="27017"/>
                    <a:pt x="140165" y="9110"/>
                  </a:cubicBezTo>
                  <a:cubicBezTo>
                    <a:pt x="111209" y="-8606"/>
                    <a:pt x="73204" y="252"/>
                    <a:pt x="55297" y="29303"/>
                  </a:cubicBezTo>
                  <a:lnTo>
                    <a:pt x="31675" y="67498"/>
                  </a:lnTo>
                  <a:cubicBezTo>
                    <a:pt x="-15664" y="144270"/>
                    <a:pt x="-9473" y="243044"/>
                    <a:pt x="47106" y="313339"/>
                  </a:cubicBezTo>
                  <a:cubicBezTo>
                    <a:pt x="67965" y="339247"/>
                    <a:pt x="72823" y="374394"/>
                    <a:pt x="59774" y="404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0DA6A94-BCC5-A7DB-E9F3-C9E82DF116D3}"/>
                </a:ext>
              </a:extLst>
            </p:cNvPr>
            <p:cNvSpPr/>
            <p:nvPr/>
          </p:nvSpPr>
          <p:spPr>
            <a:xfrm>
              <a:off x="6367790" y="2195545"/>
              <a:ext cx="190381" cy="536604"/>
            </a:xfrm>
            <a:custGeom>
              <a:avLst/>
              <a:gdLst>
                <a:gd name="connsiteX0" fmla="*/ 59774 w 190381"/>
                <a:gd name="connsiteY0" fmla="*/ 404969 h 536604"/>
                <a:gd name="connsiteX1" fmla="*/ 40343 w 190381"/>
                <a:gd name="connsiteY1" fmla="*/ 450784 h 536604"/>
                <a:gd name="connsiteX2" fmla="*/ 73014 w 190381"/>
                <a:gd name="connsiteY2" fmla="*/ 531652 h 536604"/>
                <a:gd name="connsiteX3" fmla="*/ 97112 w 190381"/>
                <a:gd name="connsiteY3" fmla="*/ 536605 h 536604"/>
                <a:gd name="connsiteX4" fmla="*/ 153881 w 190381"/>
                <a:gd name="connsiteY4" fmla="*/ 498981 h 536604"/>
                <a:gd name="connsiteX5" fmla="*/ 173312 w 190381"/>
                <a:gd name="connsiteY5" fmla="*/ 453166 h 536604"/>
                <a:gd name="connsiteX6" fmla="*/ 143118 w 190381"/>
                <a:gd name="connsiteY6" fmla="*/ 235900 h 536604"/>
                <a:gd name="connsiteX7" fmla="*/ 136641 w 190381"/>
                <a:gd name="connsiteY7" fmla="*/ 132173 h 536604"/>
                <a:gd name="connsiteX8" fmla="*/ 160263 w 190381"/>
                <a:gd name="connsiteY8" fmla="*/ 93978 h 536604"/>
                <a:gd name="connsiteX9" fmla="*/ 140165 w 190381"/>
                <a:gd name="connsiteY9" fmla="*/ 9110 h 536604"/>
                <a:gd name="connsiteX10" fmla="*/ 55297 w 190381"/>
                <a:gd name="connsiteY10" fmla="*/ 29303 h 536604"/>
                <a:gd name="connsiteX11" fmla="*/ 31675 w 190381"/>
                <a:gd name="connsiteY11" fmla="*/ 67498 h 536604"/>
                <a:gd name="connsiteX12" fmla="*/ 47106 w 190381"/>
                <a:gd name="connsiteY12" fmla="*/ 313339 h 536604"/>
                <a:gd name="connsiteX13" fmla="*/ 59774 w 190381"/>
                <a:gd name="connsiteY13" fmla="*/ 404969 h 536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0381" h="536604">
                  <a:moveTo>
                    <a:pt x="59774" y="404969"/>
                  </a:moveTo>
                  <a:lnTo>
                    <a:pt x="40343" y="450784"/>
                  </a:lnTo>
                  <a:cubicBezTo>
                    <a:pt x="27008" y="482122"/>
                    <a:pt x="41677" y="518317"/>
                    <a:pt x="73014" y="531652"/>
                  </a:cubicBezTo>
                  <a:cubicBezTo>
                    <a:pt x="80919" y="534985"/>
                    <a:pt x="89016" y="536605"/>
                    <a:pt x="97112" y="536605"/>
                  </a:cubicBezTo>
                  <a:cubicBezTo>
                    <a:pt x="121115" y="536605"/>
                    <a:pt x="143975" y="522508"/>
                    <a:pt x="153881" y="498981"/>
                  </a:cubicBezTo>
                  <a:lnTo>
                    <a:pt x="173312" y="453166"/>
                  </a:lnTo>
                  <a:cubicBezTo>
                    <a:pt x="204173" y="380585"/>
                    <a:pt x="192648" y="297337"/>
                    <a:pt x="143118" y="235900"/>
                  </a:cubicBezTo>
                  <a:cubicBezTo>
                    <a:pt x="119305" y="206182"/>
                    <a:pt x="116638" y="164558"/>
                    <a:pt x="136641" y="132173"/>
                  </a:cubicBezTo>
                  <a:lnTo>
                    <a:pt x="160263" y="93978"/>
                  </a:lnTo>
                  <a:cubicBezTo>
                    <a:pt x="178170" y="65022"/>
                    <a:pt x="169121" y="27017"/>
                    <a:pt x="140165" y="9110"/>
                  </a:cubicBezTo>
                  <a:cubicBezTo>
                    <a:pt x="111209" y="-8606"/>
                    <a:pt x="73204" y="252"/>
                    <a:pt x="55297" y="29303"/>
                  </a:cubicBezTo>
                  <a:lnTo>
                    <a:pt x="31675" y="67498"/>
                  </a:lnTo>
                  <a:cubicBezTo>
                    <a:pt x="-15664" y="144270"/>
                    <a:pt x="-9473" y="243044"/>
                    <a:pt x="47106" y="313339"/>
                  </a:cubicBezTo>
                  <a:cubicBezTo>
                    <a:pt x="67965" y="339247"/>
                    <a:pt x="72823" y="374394"/>
                    <a:pt x="59774" y="404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93E4BCD-1A6C-FA68-39B9-8DFF82F83E01}"/>
                </a:ext>
              </a:extLst>
            </p:cNvPr>
            <p:cNvSpPr/>
            <p:nvPr/>
          </p:nvSpPr>
          <p:spPr>
            <a:xfrm>
              <a:off x="5284659" y="2565653"/>
              <a:ext cx="961453" cy="2099310"/>
            </a:xfrm>
            <a:custGeom>
              <a:avLst/>
              <a:gdLst>
                <a:gd name="connsiteX0" fmla="*/ 784765 w 961453"/>
                <a:gd name="connsiteY0" fmla="*/ 1246442 h 2099310"/>
                <a:gd name="connsiteX1" fmla="*/ 784765 w 961453"/>
                <a:gd name="connsiteY1" fmla="*/ 304038 h 2099310"/>
                <a:gd name="connsiteX2" fmla="*/ 480727 w 961453"/>
                <a:gd name="connsiteY2" fmla="*/ 0 h 2099310"/>
                <a:gd name="connsiteX3" fmla="*/ 176689 w 961453"/>
                <a:gd name="connsiteY3" fmla="*/ 304038 h 2099310"/>
                <a:gd name="connsiteX4" fmla="*/ 176689 w 961453"/>
                <a:gd name="connsiteY4" fmla="*/ 1246442 h 2099310"/>
                <a:gd name="connsiteX5" fmla="*/ 0 w 961453"/>
                <a:gd name="connsiteY5" fmla="*/ 1618488 h 2099310"/>
                <a:gd name="connsiteX6" fmla="*/ 480727 w 961453"/>
                <a:gd name="connsiteY6" fmla="*/ 2099310 h 2099310"/>
                <a:gd name="connsiteX7" fmla="*/ 961453 w 961453"/>
                <a:gd name="connsiteY7" fmla="*/ 1618488 h 2099310"/>
                <a:gd name="connsiteX8" fmla="*/ 784765 w 961453"/>
                <a:gd name="connsiteY8" fmla="*/ 1246442 h 2099310"/>
                <a:gd name="connsiteX9" fmla="*/ 480727 w 961453"/>
                <a:gd name="connsiteY9" fmla="*/ 1966151 h 2099310"/>
                <a:gd name="connsiteX10" fmla="*/ 133064 w 961453"/>
                <a:gd name="connsiteY10" fmla="*/ 1618488 h 2099310"/>
                <a:gd name="connsiteX11" fmla="*/ 281464 w 961453"/>
                <a:gd name="connsiteY11" fmla="*/ 1333881 h 2099310"/>
                <a:gd name="connsiteX12" fmla="*/ 309753 w 961453"/>
                <a:gd name="connsiteY12" fmla="*/ 1279398 h 2099310"/>
                <a:gd name="connsiteX13" fmla="*/ 309753 w 961453"/>
                <a:gd name="connsiteY13" fmla="*/ 303943 h 2099310"/>
                <a:gd name="connsiteX14" fmla="*/ 480632 w 961453"/>
                <a:gd name="connsiteY14" fmla="*/ 133064 h 2099310"/>
                <a:gd name="connsiteX15" fmla="*/ 651510 w 961453"/>
                <a:gd name="connsiteY15" fmla="*/ 303943 h 2099310"/>
                <a:gd name="connsiteX16" fmla="*/ 651510 w 961453"/>
                <a:gd name="connsiteY16" fmla="*/ 1279398 h 2099310"/>
                <a:gd name="connsiteX17" fmla="*/ 679799 w 961453"/>
                <a:gd name="connsiteY17" fmla="*/ 1333881 h 2099310"/>
                <a:gd name="connsiteX18" fmla="*/ 828199 w 961453"/>
                <a:gd name="connsiteY18" fmla="*/ 1618488 h 2099310"/>
                <a:gd name="connsiteX19" fmla="*/ 480536 w 961453"/>
                <a:gd name="connsiteY19" fmla="*/ 1966151 h 209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61453" h="2099310">
                  <a:moveTo>
                    <a:pt x="784765" y="1246442"/>
                  </a:moveTo>
                  <a:lnTo>
                    <a:pt x="784765" y="304038"/>
                  </a:lnTo>
                  <a:cubicBezTo>
                    <a:pt x="784765" y="136398"/>
                    <a:pt x="648367" y="0"/>
                    <a:pt x="480727" y="0"/>
                  </a:cubicBezTo>
                  <a:cubicBezTo>
                    <a:pt x="313087" y="0"/>
                    <a:pt x="176689" y="136398"/>
                    <a:pt x="176689" y="304038"/>
                  </a:cubicBezTo>
                  <a:lnTo>
                    <a:pt x="176689" y="1246442"/>
                  </a:lnTo>
                  <a:cubicBezTo>
                    <a:pt x="65437" y="1337501"/>
                    <a:pt x="0" y="1474089"/>
                    <a:pt x="0" y="1618488"/>
                  </a:cubicBezTo>
                  <a:cubicBezTo>
                    <a:pt x="0" y="1883569"/>
                    <a:pt x="215646" y="2099310"/>
                    <a:pt x="480727" y="2099310"/>
                  </a:cubicBezTo>
                  <a:cubicBezTo>
                    <a:pt x="745808" y="2099310"/>
                    <a:pt x="961453" y="1883569"/>
                    <a:pt x="961453" y="1618488"/>
                  </a:cubicBezTo>
                  <a:cubicBezTo>
                    <a:pt x="961453" y="1473994"/>
                    <a:pt x="896017" y="1337405"/>
                    <a:pt x="784765" y="1246442"/>
                  </a:cubicBezTo>
                  <a:close/>
                  <a:moveTo>
                    <a:pt x="480727" y="1966151"/>
                  </a:moveTo>
                  <a:cubicBezTo>
                    <a:pt x="289084" y="1966151"/>
                    <a:pt x="133064" y="1810131"/>
                    <a:pt x="133064" y="1618488"/>
                  </a:cubicBezTo>
                  <a:cubicBezTo>
                    <a:pt x="133064" y="1505522"/>
                    <a:pt x="188500" y="1399127"/>
                    <a:pt x="281464" y="1333881"/>
                  </a:cubicBezTo>
                  <a:cubicBezTo>
                    <a:pt x="299180" y="1321403"/>
                    <a:pt x="309753" y="1301115"/>
                    <a:pt x="309753" y="1279398"/>
                  </a:cubicBezTo>
                  <a:lnTo>
                    <a:pt x="309753" y="303943"/>
                  </a:lnTo>
                  <a:cubicBezTo>
                    <a:pt x="309753" y="209741"/>
                    <a:pt x="386429" y="133064"/>
                    <a:pt x="480632" y="133064"/>
                  </a:cubicBezTo>
                  <a:cubicBezTo>
                    <a:pt x="574834" y="133064"/>
                    <a:pt x="651510" y="209741"/>
                    <a:pt x="651510" y="303943"/>
                  </a:cubicBezTo>
                  <a:lnTo>
                    <a:pt x="651510" y="1279398"/>
                  </a:lnTo>
                  <a:cubicBezTo>
                    <a:pt x="651510" y="1301115"/>
                    <a:pt x="662083" y="1321499"/>
                    <a:pt x="679799" y="1333881"/>
                  </a:cubicBezTo>
                  <a:cubicBezTo>
                    <a:pt x="772763" y="1399127"/>
                    <a:pt x="828199" y="1505426"/>
                    <a:pt x="828199" y="1618488"/>
                  </a:cubicBezTo>
                  <a:cubicBezTo>
                    <a:pt x="828199" y="1810131"/>
                    <a:pt x="672275" y="1966151"/>
                    <a:pt x="480536" y="19661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7663EBF-79D3-C5AF-08F6-0EFC0D3128AA}"/>
                </a:ext>
              </a:extLst>
            </p:cNvPr>
            <p:cNvSpPr/>
            <p:nvPr/>
          </p:nvSpPr>
          <p:spPr>
            <a:xfrm>
              <a:off x="4862511" y="3249977"/>
              <a:ext cx="453621" cy="870727"/>
            </a:xfrm>
            <a:custGeom>
              <a:avLst/>
              <a:gdLst>
                <a:gd name="connsiteX0" fmla="*/ 444437 w 453621"/>
                <a:gd name="connsiteY0" fmla="*/ 291513 h 870727"/>
                <a:gd name="connsiteX1" fmla="*/ 275463 w 453621"/>
                <a:gd name="connsiteY1" fmla="*/ 26718 h 870727"/>
                <a:gd name="connsiteX2" fmla="*/ 178022 w 453621"/>
                <a:gd name="connsiteY2" fmla="*/ 26718 h 870727"/>
                <a:gd name="connsiteX3" fmla="*/ 9144 w 453621"/>
                <a:gd name="connsiteY3" fmla="*/ 291513 h 870727"/>
                <a:gd name="connsiteX4" fmla="*/ 57817 w 453621"/>
                <a:gd name="connsiteY4" fmla="*/ 380381 h 870727"/>
                <a:gd name="connsiteX5" fmla="*/ 160211 w 453621"/>
                <a:gd name="connsiteY5" fmla="*/ 380381 h 870727"/>
                <a:gd name="connsiteX6" fmla="*/ 160211 w 453621"/>
                <a:gd name="connsiteY6" fmla="*/ 804148 h 870727"/>
                <a:gd name="connsiteX7" fmla="*/ 226790 w 453621"/>
                <a:gd name="connsiteY7" fmla="*/ 870728 h 870727"/>
                <a:gd name="connsiteX8" fmla="*/ 293370 w 453621"/>
                <a:gd name="connsiteY8" fmla="*/ 804148 h 870727"/>
                <a:gd name="connsiteX9" fmla="*/ 293370 w 453621"/>
                <a:gd name="connsiteY9" fmla="*/ 380381 h 870727"/>
                <a:gd name="connsiteX10" fmla="*/ 395764 w 453621"/>
                <a:gd name="connsiteY10" fmla="*/ 380381 h 870727"/>
                <a:gd name="connsiteX11" fmla="*/ 444437 w 453621"/>
                <a:gd name="connsiteY11" fmla="*/ 291513 h 87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3621" h="870727">
                  <a:moveTo>
                    <a:pt x="444437" y="291513"/>
                  </a:moveTo>
                  <a:lnTo>
                    <a:pt x="275463" y="26718"/>
                  </a:lnTo>
                  <a:cubicBezTo>
                    <a:pt x="252794" y="-8906"/>
                    <a:pt x="200787" y="-8906"/>
                    <a:pt x="178022" y="26718"/>
                  </a:cubicBezTo>
                  <a:lnTo>
                    <a:pt x="9144" y="291513"/>
                  </a:lnTo>
                  <a:cubicBezTo>
                    <a:pt x="-15335" y="329994"/>
                    <a:pt x="12192" y="380381"/>
                    <a:pt x="57817" y="380381"/>
                  </a:cubicBezTo>
                  <a:lnTo>
                    <a:pt x="160211" y="380381"/>
                  </a:lnTo>
                  <a:lnTo>
                    <a:pt x="160211" y="804148"/>
                  </a:lnTo>
                  <a:cubicBezTo>
                    <a:pt x="160211" y="840915"/>
                    <a:pt x="190024" y="870728"/>
                    <a:pt x="226790" y="870728"/>
                  </a:cubicBezTo>
                  <a:cubicBezTo>
                    <a:pt x="263557" y="870728"/>
                    <a:pt x="293370" y="840915"/>
                    <a:pt x="293370" y="804148"/>
                  </a:cubicBezTo>
                  <a:lnTo>
                    <a:pt x="293370" y="380381"/>
                  </a:lnTo>
                  <a:lnTo>
                    <a:pt x="395764" y="380381"/>
                  </a:lnTo>
                  <a:cubicBezTo>
                    <a:pt x="441389" y="380381"/>
                    <a:pt x="469011" y="329994"/>
                    <a:pt x="444437" y="2915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C147A308-93CB-4BAF-47E9-839534878E62}"/>
                </a:ext>
              </a:extLst>
            </p:cNvPr>
            <p:cNvSpPr/>
            <p:nvPr/>
          </p:nvSpPr>
          <p:spPr>
            <a:xfrm>
              <a:off x="5512974" y="2794158"/>
              <a:ext cx="504443" cy="1642205"/>
            </a:xfrm>
            <a:custGeom>
              <a:avLst/>
              <a:gdLst>
                <a:gd name="connsiteX0" fmla="*/ 396811 w 504443"/>
                <a:gd name="connsiteY0" fmla="*/ 1183481 h 1642205"/>
                <a:gd name="connsiteX1" fmla="*/ 327850 w 504443"/>
                <a:gd name="connsiteY1" fmla="*/ 1050893 h 1642205"/>
                <a:gd name="connsiteX2" fmla="*/ 327850 w 504443"/>
                <a:gd name="connsiteY2" fmla="*/ 75438 h 1642205"/>
                <a:gd name="connsiteX3" fmla="*/ 252317 w 504443"/>
                <a:gd name="connsiteY3" fmla="*/ 0 h 1642205"/>
                <a:gd name="connsiteX4" fmla="*/ 176784 w 504443"/>
                <a:gd name="connsiteY4" fmla="*/ 75438 h 1642205"/>
                <a:gd name="connsiteX5" fmla="*/ 176784 w 504443"/>
                <a:gd name="connsiteY5" fmla="*/ 1050893 h 1642205"/>
                <a:gd name="connsiteX6" fmla="*/ 107823 w 504443"/>
                <a:gd name="connsiteY6" fmla="*/ 1183481 h 1642205"/>
                <a:gd name="connsiteX7" fmla="*/ 0 w 504443"/>
                <a:gd name="connsiteY7" fmla="*/ 1389983 h 1642205"/>
                <a:gd name="connsiteX8" fmla="*/ 252222 w 504443"/>
                <a:gd name="connsiteY8" fmla="*/ 1642205 h 1642205"/>
                <a:gd name="connsiteX9" fmla="*/ 504444 w 504443"/>
                <a:gd name="connsiteY9" fmla="*/ 1389983 h 1642205"/>
                <a:gd name="connsiteX10" fmla="*/ 396621 w 504443"/>
                <a:gd name="connsiteY10" fmla="*/ 1183481 h 1642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4443" h="1642205">
                  <a:moveTo>
                    <a:pt x="396811" y="1183481"/>
                  </a:moveTo>
                  <a:cubicBezTo>
                    <a:pt x="353568" y="1153192"/>
                    <a:pt x="327850" y="1103662"/>
                    <a:pt x="327850" y="1050893"/>
                  </a:cubicBezTo>
                  <a:lnTo>
                    <a:pt x="327850" y="75438"/>
                  </a:lnTo>
                  <a:cubicBezTo>
                    <a:pt x="327850" y="34576"/>
                    <a:pt x="293275" y="0"/>
                    <a:pt x="252317" y="0"/>
                  </a:cubicBezTo>
                  <a:cubicBezTo>
                    <a:pt x="211360" y="0"/>
                    <a:pt x="176784" y="34481"/>
                    <a:pt x="176784" y="75438"/>
                  </a:cubicBezTo>
                  <a:lnTo>
                    <a:pt x="176784" y="1050893"/>
                  </a:lnTo>
                  <a:cubicBezTo>
                    <a:pt x="176784" y="1103662"/>
                    <a:pt x="151067" y="1153192"/>
                    <a:pt x="107823" y="1183481"/>
                  </a:cubicBezTo>
                  <a:cubicBezTo>
                    <a:pt x="40386" y="1230821"/>
                    <a:pt x="0" y="1308068"/>
                    <a:pt x="0" y="1389983"/>
                  </a:cubicBezTo>
                  <a:cubicBezTo>
                    <a:pt x="0" y="1529048"/>
                    <a:pt x="113157" y="1642205"/>
                    <a:pt x="252222" y="1642205"/>
                  </a:cubicBezTo>
                  <a:cubicBezTo>
                    <a:pt x="391287" y="1642205"/>
                    <a:pt x="504444" y="1529048"/>
                    <a:pt x="504444" y="1389983"/>
                  </a:cubicBezTo>
                  <a:cubicBezTo>
                    <a:pt x="504444" y="1308068"/>
                    <a:pt x="464153" y="1230916"/>
                    <a:pt x="396621" y="11834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</p:grpSp>
      <p:grpSp>
        <p:nvGrpSpPr>
          <p:cNvPr id="129" name="Graphic 87">
            <a:extLst>
              <a:ext uri="{FF2B5EF4-FFF2-40B4-BE49-F238E27FC236}">
                <a16:creationId xmlns:a16="http://schemas.microsoft.com/office/drawing/2014/main" id="{0D75D031-D625-3C50-2CF5-B8D76B5BDC49}"/>
              </a:ext>
            </a:extLst>
          </p:cNvPr>
          <p:cNvGrpSpPr/>
          <p:nvPr/>
        </p:nvGrpSpPr>
        <p:grpSpPr>
          <a:xfrm>
            <a:off x="4085735" y="2248277"/>
            <a:ext cx="697336" cy="434468"/>
            <a:chOff x="4624370" y="2983978"/>
            <a:chExt cx="2786555" cy="1736134"/>
          </a:xfrm>
          <a:solidFill>
            <a:schemeClr val="accent3"/>
          </a:solidFill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062F531C-DA14-92A0-F631-E1EDC8D82A01}"/>
                </a:ext>
              </a:extLst>
            </p:cNvPr>
            <p:cNvSpPr/>
            <p:nvPr/>
          </p:nvSpPr>
          <p:spPr>
            <a:xfrm>
              <a:off x="4624370" y="3308392"/>
              <a:ext cx="1469818" cy="1411720"/>
            </a:xfrm>
            <a:custGeom>
              <a:avLst/>
              <a:gdLst>
                <a:gd name="connsiteX0" fmla="*/ 1469819 w 1469818"/>
                <a:gd name="connsiteY0" fmla="*/ 844888 h 1411720"/>
                <a:gd name="connsiteX1" fmla="*/ 1333802 w 1469818"/>
                <a:gd name="connsiteY1" fmla="*/ 981667 h 1411720"/>
                <a:gd name="connsiteX2" fmla="*/ 1330563 w 1469818"/>
                <a:gd name="connsiteY2" fmla="*/ 981667 h 1411720"/>
                <a:gd name="connsiteX3" fmla="*/ 952897 w 1469818"/>
                <a:gd name="connsiteY3" fmla="*/ 673628 h 1411720"/>
                <a:gd name="connsiteX4" fmla="*/ 952040 w 1469818"/>
                <a:gd name="connsiteY4" fmla="*/ 596571 h 1411720"/>
                <a:gd name="connsiteX5" fmla="*/ 656289 w 1469818"/>
                <a:gd name="connsiteY5" fmla="*/ 812026 h 1411720"/>
                <a:gd name="connsiteX6" fmla="*/ 880793 w 1469818"/>
                <a:gd name="connsiteY6" fmla="*/ 1179882 h 1411720"/>
                <a:gd name="connsiteX7" fmla="*/ 884031 w 1469818"/>
                <a:gd name="connsiteY7" fmla="*/ 1333901 h 1411720"/>
                <a:gd name="connsiteX8" fmla="*/ 750491 w 1469818"/>
                <a:gd name="connsiteY8" fmla="*/ 1411720 h 1411720"/>
                <a:gd name="connsiteX9" fmla="*/ 152416 w 1469818"/>
                <a:gd name="connsiteY9" fmla="*/ 1411720 h 1411720"/>
                <a:gd name="connsiteX10" fmla="*/ 2302 w 1469818"/>
                <a:gd name="connsiteY10" fmla="*/ 1232555 h 1411720"/>
                <a:gd name="connsiteX11" fmla="*/ 161465 w 1469818"/>
                <a:gd name="connsiteY11" fmla="*/ 1106920 h 1411720"/>
                <a:gd name="connsiteX12" fmla="*/ 479219 w 1469818"/>
                <a:gd name="connsiteY12" fmla="*/ 1106920 h 1411720"/>
                <a:gd name="connsiteX13" fmla="*/ 248333 w 1469818"/>
                <a:gd name="connsiteY13" fmla="*/ 742399 h 1411720"/>
                <a:gd name="connsiteX14" fmla="*/ 312722 w 1469818"/>
                <a:gd name="connsiteY14" fmla="*/ 394450 h 1411720"/>
                <a:gd name="connsiteX15" fmla="*/ 859362 w 1469818"/>
                <a:gd name="connsiteY15" fmla="*/ 17260 h 1411720"/>
                <a:gd name="connsiteX16" fmla="*/ 1105107 w 1469818"/>
                <a:gd name="connsiteY16" fmla="*/ 73744 h 1411720"/>
                <a:gd name="connsiteX17" fmla="*/ 1129681 w 1469818"/>
                <a:gd name="connsiteY17" fmla="*/ 97461 h 1411720"/>
                <a:gd name="connsiteX18" fmla="*/ 1238647 w 1469818"/>
                <a:gd name="connsiteY18" fmla="*/ 514465 h 1411720"/>
                <a:gd name="connsiteX19" fmla="*/ 1226360 w 1469818"/>
                <a:gd name="connsiteY19" fmla="*/ 652959 h 1411720"/>
                <a:gd name="connsiteX20" fmla="*/ 1333707 w 1469818"/>
                <a:gd name="connsiteY20" fmla="*/ 707823 h 1411720"/>
                <a:gd name="connsiteX21" fmla="*/ 1469724 w 1469818"/>
                <a:gd name="connsiteY21" fmla="*/ 844602 h 141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69818" h="1411720">
                  <a:moveTo>
                    <a:pt x="1469819" y="844888"/>
                  </a:moveTo>
                  <a:cubicBezTo>
                    <a:pt x="1468962" y="920230"/>
                    <a:pt x="1409240" y="981667"/>
                    <a:pt x="1333802" y="981667"/>
                  </a:cubicBezTo>
                  <a:lnTo>
                    <a:pt x="1330563" y="981667"/>
                  </a:lnTo>
                  <a:cubicBezTo>
                    <a:pt x="1159304" y="981667"/>
                    <a:pt x="968423" y="885845"/>
                    <a:pt x="952897" y="673628"/>
                  </a:cubicBezTo>
                  <a:cubicBezTo>
                    <a:pt x="951278" y="645815"/>
                    <a:pt x="951278" y="620383"/>
                    <a:pt x="952040" y="596571"/>
                  </a:cubicBezTo>
                  <a:lnTo>
                    <a:pt x="656289" y="812026"/>
                  </a:lnTo>
                  <a:lnTo>
                    <a:pt x="880793" y="1179882"/>
                  </a:lnTo>
                  <a:cubicBezTo>
                    <a:pt x="909463" y="1226554"/>
                    <a:pt x="911082" y="1285609"/>
                    <a:pt x="884031" y="1333901"/>
                  </a:cubicBezTo>
                  <a:cubicBezTo>
                    <a:pt x="856980" y="1381431"/>
                    <a:pt x="806212" y="1411720"/>
                    <a:pt x="750491" y="1411720"/>
                  </a:cubicBezTo>
                  <a:lnTo>
                    <a:pt x="152416" y="1411720"/>
                  </a:lnTo>
                  <a:cubicBezTo>
                    <a:pt x="59166" y="1411720"/>
                    <a:pt x="-14081" y="1327710"/>
                    <a:pt x="2302" y="1232555"/>
                  </a:cubicBezTo>
                  <a:cubicBezTo>
                    <a:pt x="15161" y="1157974"/>
                    <a:pt x="85836" y="1106920"/>
                    <a:pt x="161465" y="1106920"/>
                  </a:cubicBezTo>
                  <a:lnTo>
                    <a:pt x="479219" y="1106920"/>
                  </a:lnTo>
                  <a:lnTo>
                    <a:pt x="248333" y="742399"/>
                  </a:lnTo>
                  <a:cubicBezTo>
                    <a:pt x="175467" y="627337"/>
                    <a:pt x="203375" y="475603"/>
                    <a:pt x="312722" y="394450"/>
                  </a:cubicBezTo>
                  <a:cubicBezTo>
                    <a:pt x="520176" y="240431"/>
                    <a:pt x="781161" y="51550"/>
                    <a:pt x="859362" y="17260"/>
                  </a:cubicBezTo>
                  <a:cubicBezTo>
                    <a:pt x="943753" y="-19601"/>
                    <a:pt x="1037955" y="4116"/>
                    <a:pt x="1105107" y="73744"/>
                  </a:cubicBezTo>
                  <a:cubicBezTo>
                    <a:pt x="1114155" y="80316"/>
                    <a:pt x="1122347" y="87650"/>
                    <a:pt x="1129681" y="97461"/>
                  </a:cubicBezTo>
                  <a:cubicBezTo>
                    <a:pt x="1270556" y="278531"/>
                    <a:pt x="1263222" y="389116"/>
                    <a:pt x="1238647" y="514465"/>
                  </a:cubicBezTo>
                  <a:cubicBezTo>
                    <a:pt x="1230456" y="557042"/>
                    <a:pt x="1222264" y="597238"/>
                    <a:pt x="1226360" y="652959"/>
                  </a:cubicBezTo>
                  <a:cubicBezTo>
                    <a:pt x="1230456" y="705346"/>
                    <a:pt x="1332087" y="707061"/>
                    <a:pt x="1333707" y="707823"/>
                  </a:cubicBezTo>
                  <a:cubicBezTo>
                    <a:pt x="1408287" y="708680"/>
                    <a:pt x="1469724" y="769259"/>
                    <a:pt x="1469724" y="8446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9B93E65-842D-CC03-F4C6-47DFD0358485}"/>
                </a:ext>
              </a:extLst>
            </p:cNvPr>
            <p:cNvSpPr/>
            <p:nvPr/>
          </p:nvSpPr>
          <p:spPr>
            <a:xfrm>
              <a:off x="5818809" y="2983978"/>
              <a:ext cx="609816" cy="609721"/>
            </a:xfrm>
            <a:custGeom>
              <a:avLst/>
              <a:gdLst>
                <a:gd name="connsiteX0" fmla="*/ 531317 w 609816"/>
                <a:gd name="connsiteY0" fmla="*/ 509029 h 609721"/>
                <a:gd name="connsiteX1" fmla="*/ 509124 w 609816"/>
                <a:gd name="connsiteY1" fmla="*/ 78499 h 609721"/>
                <a:gd name="connsiteX2" fmla="*/ 78499 w 609816"/>
                <a:gd name="connsiteY2" fmla="*/ 100692 h 609721"/>
                <a:gd name="connsiteX3" fmla="*/ 100692 w 609816"/>
                <a:gd name="connsiteY3" fmla="*/ 531222 h 609721"/>
                <a:gd name="connsiteX4" fmla="*/ 531317 w 609816"/>
                <a:gd name="connsiteY4" fmla="*/ 509029 h 60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816" h="609721">
                  <a:moveTo>
                    <a:pt x="531317" y="509029"/>
                  </a:moveTo>
                  <a:cubicBezTo>
                    <a:pt x="644094" y="383966"/>
                    <a:pt x="634187" y="191180"/>
                    <a:pt x="509124" y="78499"/>
                  </a:cubicBezTo>
                  <a:cubicBezTo>
                    <a:pt x="384061" y="-34277"/>
                    <a:pt x="191275" y="-24371"/>
                    <a:pt x="78499" y="100692"/>
                  </a:cubicBezTo>
                  <a:cubicBezTo>
                    <a:pt x="-34277" y="225755"/>
                    <a:pt x="-24371" y="418446"/>
                    <a:pt x="100692" y="531222"/>
                  </a:cubicBezTo>
                  <a:cubicBezTo>
                    <a:pt x="225756" y="643998"/>
                    <a:pt x="418541" y="634092"/>
                    <a:pt x="531317" y="509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AA9DB69-52BC-DE36-721F-52BB78B8B88B}"/>
                </a:ext>
              </a:extLst>
            </p:cNvPr>
            <p:cNvSpPr/>
            <p:nvPr/>
          </p:nvSpPr>
          <p:spPr>
            <a:xfrm>
              <a:off x="6022466" y="3316414"/>
              <a:ext cx="1388459" cy="1403318"/>
            </a:xfrm>
            <a:custGeom>
              <a:avLst/>
              <a:gdLst>
                <a:gd name="connsiteX0" fmla="*/ 1339596 w 1388459"/>
                <a:gd name="connsiteY0" fmla="*/ 922401 h 1403318"/>
                <a:gd name="connsiteX1" fmla="*/ 1301115 w 1388459"/>
                <a:gd name="connsiteY1" fmla="*/ 922401 h 1403318"/>
                <a:gd name="connsiteX2" fmla="*/ 1301115 w 1388459"/>
                <a:gd name="connsiteY2" fmla="*/ 100584 h 1403318"/>
                <a:gd name="connsiteX3" fmla="*/ 1200531 w 1388459"/>
                <a:gd name="connsiteY3" fmla="*/ 0 h 1403318"/>
                <a:gd name="connsiteX4" fmla="*/ 917162 w 1388459"/>
                <a:gd name="connsiteY4" fmla="*/ 0 h 1403318"/>
                <a:gd name="connsiteX5" fmla="*/ 817340 w 1388459"/>
                <a:gd name="connsiteY5" fmla="*/ 86868 h 1403318"/>
                <a:gd name="connsiteX6" fmla="*/ 744950 w 1388459"/>
                <a:gd name="connsiteY6" fmla="*/ 625411 h 1403318"/>
                <a:gd name="connsiteX7" fmla="*/ 670274 w 1388459"/>
                <a:gd name="connsiteY7" fmla="*/ 690182 h 1403318"/>
                <a:gd name="connsiteX8" fmla="*/ 137827 w 1388459"/>
                <a:gd name="connsiteY8" fmla="*/ 690182 h 1403318"/>
                <a:gd name="connsiteX9" fmla="*/ 185071 w 1388459"/>
                <a:gd name="connsiteY9" fmla="*/ 834961 h 1403318"/>
                <a:gd name="connsiteX10" fmla="*/ 0 w 1388459"/>
                <a:gd name="connsiteY10" fmla="*/ 1074896 h 1403318"/>
                <a:gd name="connsiteX11" fmla="*/ 106680 w 1388459"/>
                <a:gd name="connsiteY11" fmla="*/ 1151858 h 1403318"/>
                <a:gd name="connsiteX12" fmla="*/ 246793 w 1388459"/>
                <a:gd name="connsiteY12" fmla="*/ 1186910 h 1403318"/>
                <a:gd name="connsiteX13" fmla="*/ 287941 w 1388459"/>
                <a:gd name="connsiteY13" fmla="*/ 1209008 h 1403318"/>
                <a:gd name="connsiteX14" fmla="*/ 468535 w 1388459"/>
                <a:gd name="connsiteY14" fmla="*/ 1367504 h 1403318"/>
                <a:gd name="connsiteX15" fmla="*/ 563785 w 1388459"/>
                <a:gd name="connsiteY15" fmla="*/ 1403318 h 1403318"/>
                <a:gd name="connsiteX16" fmla="*/ 1200626 w 1388459"/>
                <a:gd name="connsiteY16" fmla="*/ 1403318 h 1403318"/>
                <a:gd name="connsiteX17" fmla="*/ 1301210 w 1388459"/>
                <a:gd name="connsiteY17" fmla="*/ 1302734 h 1403318"/>
                <a:gd name="connsiteX18" fmla="*/ 1301210 w 1388459"/>
                <a:gd name="connsiteY18" fmla="*/ 1177195 h 1403318"/>
                <a:gd name="connsiteX19" fmla="*/ 1339691 w 1388459"/>
                <a:gd name="connsiteY19" fmla="*/ 1177195 h 1403318"/>
                <a:gd name="connsiteX20" fmla="*/ 1388459 w 1388459"/>
                <a:gd name="connsiteY20" fmla="*/ 1128427 h 1403318"/>
                <a:gd name="connsiteX21" fmla="*/ 1388459 w 1388459"/>
                <a:gd name="connsiteY21" fmla="*/ 971169 h 1403318"/>
                <a:gd name="connsiteX22" fmla="*/ 1339691 w 1388459"/>
                <a:gd name="connsiteY22" fmla="*/ 922496 h 1403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88459" h="1403318">
                  <a:moveTo>
                    <a:pt x="1339596" y="922401"/>
                  </a:moveTo>
                  <a:lnTo>
                    <a:pt x="1301115" y="922401"/>
                  </a:lnTo>
                  <a:lnTo>
                    <a:pt x="1301115" y="100584"/>
                  </a:lnTo>
                  <a:cubicBezTo>
                    <a:pt x="1301115" y="44958"/>
                    <a:pt x="1256157" y="0"/>
                    <a:pt x="1200531" y="0"/>
                  </a:cubicBezTo>
                  <a:lnTo>
                    <a:pt x="917162" y="0"/>
                  </a:lnTo>
                  <a:cubicBezTo>
                    <a:pt x="866870" y="0"/>
                    <a:pt x="824198" y="37338"/>
                    <a:pt x="817340" y="86868"/>
                  </a:cubicBezTo>
                  <a:lnTo>
                    <a:pt x="744950" y="625411"/>
                  </a:lnTo>
                  <a:cubicBezTo>
                    <a:pt x="739616" y="662749"/>
                    <a:pt x="707612" y="690182"/>
                    <a:pt x="670274" y="690182"/>
                  </a:cubicBezTo>
                  <a:lnTo>
                    <a:pt x="137827" y="690182"/>
                  </a:lnTo>
                  <a:cubicBezTo>
                    <a:pt x="166783" y="730568"/>
                    <a:pt x="184309" y="780098"/>
                    <a:pt x="185071" y="834961"/>
                  </a:cubicBezTo>
                  <a:cubicBezTo>
                    <a:pt x="185833" y="950024"/>
                    <a:pt x="106585" y="1046702"/>
                    <a:pt x="0" y="1074896"/>
                  </a:cubicBezTo>
                  <a:cubicBezTo>
                    <a:pt x="23622" y="1112234"/>
                    <a:pt x="60960" y="1140428"/>
                    <a:pt x="106680" y="1151858"/>
                  </a:cubicBezTo>
                  <a:lnTo>
                    <a:pt x="246793" y="1186910"/>
                  </a:lnTo>
                  <a:cubicBezTo>
                    <a:pt x="262033" y="1190720"/>
                    <a:pt x="276511" y="1198340"/>
                    <a:pt x="287941" y="1209008"/>
                  </a:cubicBezTo>
                  <a:lnTo>
                    <a:pt x="468535" y="1367504"/>
                  </a:lnTo>
                  <a:cubicBezTo>
                    <a:pt x="495205" y="1390364"/>
                    <a:pt x="528733" y="1403318"/>
                    <a:pt x="563785" y="1403318"/>
                  </a:cubicBezTo>
                  <a:lnTo>
                    <a:pt x="1200626" y="1403318"/>
                  </a:lnTo>
                  <a:cubicBezTo>
                    <a:pt x="1256252" y="1403318"/>
                    <a:pt x="1301210" y="1358360"/>
                    <a:pt x="1301210" y="1302734"/>
                  </a:cubicBezTo>
                  <a:lnTo>
                    <a:pt x="1301210" y="1177195"/>
                  </a:lnTo>
                  <a:lnTo>
                    <a:pt x="1339691" y="1177195"/>
                  </a:lnTo>
                  <a:cubicBezTo>
                    <a:pt x="1366647" y="1177195"/>
                    <a:pt x="1388459" y="1155383"/>
                    <a:pt x="1388459" y="1128427"/>
                  </a:cubicBezTo>
                  <a:lnTo>
                    <a:pt x="1388459" y="971169"/>
                  </a:lnTo>
                  <a:cubicBezTo>
                    <a:pt x="1388459" y="944309"/>
                    <a:pt x="1366647" y="922496"/>
                    <a:pt x="1339691" y="922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3AF3A0B-2635-6570-1D55-D6CD1006C917}"/>
                </a:ext>
              </a:extLst>
            </p:cNvPr>
            <p:cNvSpPr/>
            <p:nvPr/>
          </p:nvSpPr>
          <p:spPr>
            <a:xfrm>
              <a:off x="6266020" y="3615403"/>
              <a:ext cx="90296" cy="90296"/>
            </a:xfrm>
            <a:custGeom>
              <a:avLst/>
              <a:gdLst>
                <a:gd name="connsiteX0" fmla="*/ 90297 w 90296"/>
                <a:gd name="connsiteY0" fmla="*/ 45148 h 90296"/>
                <a:gd name="connsiteX1" fmla="*/ 45148 w 90296"/>
                <a:gd name="connsiteY1" fmla="*/ 0 h 90296"/>
                <a:gd name="connsiteX2" fmla="*/ 0 w 90296"/>
                <a:gd name="connsiteY2" fmla="*/ 45148 h 90296"/>
                <a:gd name="connsiteX3" fmla="*/ 45148 w 90296"/>
                <a:gd name="connsiteY3" fmla="*/ 90297 h 90296"/>
                <a:gd name="connsiteX4" fmla="*/ 90297 w 90296"/>
                <a:gd name="connsiteY4" fmla="*/ 45148 h 9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6" h="90296">
                  <a:moveTo>
                    <a:pt x="90297" y="45148"/>
                  </a:moveTo>
                  <a:cubicBezTo>
                    <a:pt x="90297" y="20193"/>
                    <a:pt x="70104" y="0"/>
                    <a:pt x="45148" y="0"/>
                  </a:cubicBezTo>
                  <a:cubicBezTo>
                    <a:pt x="20193" y="0"/>
                    <a:pt x="0" y="20193"/>
                    <a:pt x="0" y="45148"/>
                  </a:cubicBezTo>
                  <a:cubicBezTo>
                    <a:pt x="0" y="70104"/>
                    <a:pt x="20193" y="90297"/>
                    <a:pt x="45148" y="90297"/>
                  </a:cubicBezTo>
                  <a:cubicBezTo>
                    <a:pt x="70104" y="90297"/>
                    <a:pt x="90297" y="70104"/>
                    <a:pt x="90297" y="451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34ABA91-8C51-92AE-059B-5DD78B2AACEF}"/>
                </a:ext>
              </a:extLst>
            </p:cNvPr>
            <p:cNvSpPr/>
            <p:nvPr/>
          </p:nvSpPr>
          <p:spPr>
            <a:xfrm>
              <a:off x="6161912" y="3859624"/>
              <a:ext cx="90201" cy="90296"/>
            </a:xfrm>
            <a:custGeom>
              <a:avLst/>
              <a:gdLst>
                <a:gd name="connsiteX0" fmla="*/ 0 w 90201"/>
                <a:gd name="connsiteY0" fmla="*/ 45148 h 90296"/>
                <a:gd name="connsiteX1" fmla="*/ 45149 w 90201"/>
                <a:gd name="connsiteY1" fmla="*/ 90297 h 90296"/>
                <a:gd name="connsiteX2" fmla="*/ 90202 w 90201"/>
                <a:gd name="connsiteY2" fmla="*/ 45148 h 90296"/>
                <a:gd name="connsiteX3" fmla="*/ 45149 w 90201"/>
                <a:gd name="connsiteY3" fmla="*/ 0 h 90296"/>
                <a:gd name="connsiteX4" fmla="*/ 0 w 90201"/>
                <a:gd name="connsiteY4" fmla="*/ 45148 h 9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01" h="90296">
                  <a:moveTo>
                    <a:pt x="0" y="45148"/>
                  </a:moveTo>
                  <a:cubicBezTo>
                    <a:pt x="0" y="70104"/>
                    <a:pt x="20193" y="90297"/>
                    <a:pt x="45149" y="90297"/>
                  </a:cubicBezTo>
                  <a:cubicBezTo>
                    <a:pt x="70104" y="90297"/>
                    <a:pt x="90202" y="70104"/>
                    <a:pt x="90202" y="45148"/>
                  </a:cubicBezTo>
                  <a:cubicBezTo>
                    <a:pt x="90202" y="20193"/>
                    <a:pt x="70009" y="0"/>
                    <a:pt x="45149" y="0"/>
                  </a:cubicBezTo>
                  <a:cubicBezTo>
                    <a:pt x="20288" y="0"/>
                    <a:pt x="0" y="20193"/>
                    <a:pt x="0" y="451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4D03BF9-51BA-E4FC-EC69-D1FCA898D7DC}"/>
                </a:ext>
              </a:extLst>
            </p:cNvPr>
            <p:cNvSpPr/>
            <p:nvPr/>
          </p:nvSpPr>
          <p:spPr>
            <a:xfrm>
              <a:off x="6296691" y="3859624"/>
              <a:ext cx="90296" cy="90296"/>
            </a:xfrm>
            <a:custGeom>
              <a:avLst/>
              <a:gdLst>
                <a:gd name="connsiteX0" fmla="*/ 45148 w 90296"/>
                <a:gd name="connsiteY0" fmla="*/ 90297 h 90296"/>
                <a:gd name="connsiteX1" fmla="*/ 90297 w 90296"/>
                <a:gd name="connsiteY1" fmla="*/ 45148 h 90296"/>
                <a:gd name="connsiteX2" fmla="*/ 45148 w 90296"/>
                <a:gd name="connsiteY2" fmla="*/ 0 h 90296"/>
                <a:gd name="connsiteX3" fmla="*/ 0 w 90296"/>
                <a:gd name="connsiteY3" fmla="*/ 45148 h 90296"/>
                <a:gd name="connsiteX4" fmla="*/ 45148 w 90296"/>
                <a:gd name="connsiteY4" fmla="*/ 90297 h 9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6" h="90296">
                  <a:moveTo>
                    <a:pt x="45148" y="90297"/>
                  </a:moveTo>
                  <a:cubicBezTo>
                    <a:pt x="70104" y="90297"/>
                    <a:pt x="90297" y="70104"/>
                    <a:pt x="90297" y="45148"/>
                  </a:cubicBezTo>
                  <a:cubicBezTo>
                    <a:pt x="90297" y="20193"/>
                    <a:pt x="70104" y="0"/>
                    <a:pt x="45148" y="0"/>
                  </a:cubicBezTo>
                  <a:cubicBezTo>
                    <a:pt x="20193" y="0"/>
                    <a:pt x="0" y="20193"/>
                    <a:pt x="0" y="45148"/>
                  </a:cubicBezTo>
                  <a:cubicBezTo>
                    <a:pt x="0" y="70104"/>
                    <a:pt x="20193" y="90297"/>
                    <a:pt x="45148" y="90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2FF5D9D7-F5DC-F19C-ACF8-9F2E9F72DAFE}"/>
                </a:ext>
              </a:extLst>
            </p:cNvPr>
            <p:cNvSpPr/>
            <p:nvPr/>
          </p:nvSpPr>
          <p:spPr>
            <a:xfrm>
              <a:off x="6438232" y="3859624"/>
              <a:ext cx="90297" cy="90296"/>
            </a:xfrm>
            <a:custGeom>
              <a:avLst/>
              <a:gdLst>
                <a:gd name="connsiteX0" fmla="*/ 45149 w 90297"/>
                <a:gd name="connsiteY0" fmla="*/ 90297 h 90296"/>
                <a:gd name="connsiteX1" fmla="*/ 90297 w 90297"/>
                <a:gd name="connsiteY1" fmla="*/ 45148 h 90296"/>
                <a:gd name="connsiteX2" fmla="*/ 45149 w 90297"/>
                <a:gd name="connsiteY2" fmla="*/ 0 h 90296"/>
                <a:gd name="connsiteX3" fmla="*/ 0 w 90297"/>
                <a:gd name="connsiteY3" fmla="*/ 45148 h 90296"/>
                <a:gd name="connsiteX4" fmla="*/ 45149 w 90297"/>
                <a:gd name="connsiteY4" fmla="*/ 90297 h 9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" h="90296">
                  <a:moveTo>
                    <a:pt x="45149" y="90297"/>
                  </a:moveTo>
                  <a:cubicBezTo>
                    <a:pt x="70104" y="90297"/>
                    <a:pt x="90297" y="70104"/>
                    <a:pt x="90297" y="45148"/>
                  </a:cubicBezTo>
                  <a:cubicBezTo>
                    <a:pt x="90297" y="20193"/>
                    <a:pt x="70104" y="0"/>
                    <a:pt x="45149" y="0"/>
                  </a:cubicBezTo>
                  <a:cubicBezTo>
                    <a:pt x="20193" y="0"/>
                    <a:pt x="0" y="20193"/>
                    <a:pt x="0" y="45148"/>
                  </a:cubicBezTo>
                  <a:cubicBezTo>
                    <a:pt x="0" y="70104"/>
                    <a:pt x="20193" y="90297"/>
                    <a:pt x="45149" y="90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9433684-329A-C2BA-15A6-913D5DC5C813}"/>
                </a:ext>
              </a:extLst>
            </p:cNvPr>
            <p:cNvSpPr/>
            <p:nvPr/>
          </p:nvSpPr>
          <p:spPr>
            <a:xfrm>
              <a:off x="6217824" y="3737514"/>
              <a:ext cx="90297" cy="90296"/>
            </a:xfrm>
            <a:custGeom>
              <a:avLst/>
              <a:gdLst>
                <a:gd name="connsiteX0" fmla="*/ 90297 w 90297"/>
                <a:gd name="connsiteY0" fmla="*/ 45149 h 90296"/>
                <a:gd name="connsiteX1" fmla="*/ 45149 w 90297"/>
                <a:gd name="connsiteY1" fmla="*/ 0 h 90296"/>
                <a:gd name="connsiteX2" fmla="*/ 0 w 90297"/>
                <a:gd name="connsiteY2" fmla="*/ 45149 h 90296"/>
                <a:gd name="connsiteX3" fmla="*/ 45149 w 90297"/>
                <a:gd name="connsiteY3" fmla="*/ 90297 h 90296"/>
                <a:gd name="connsiteX4" fmla="*/ 90297 w 90297"/>
                <a:gd name="connsiteY4" fmla="*/ 45149 h 9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" h="90296">
                  <a:moveTo>
                    <a:pt x="90297" y="45149"/>
                  </a:moveTo>
                  <a:cubicBezTo>
                    <a:pt x="90297" y="20193"/>
                    <a:pt x="70104" y="0"/>
                    <a:pt x="45149" y="0"/>
                  </a:cubicBezTo>
                  <a:cubicBezTo>
                    <a:pt x="20193" y="0"/>
                    <a:pt x="0" y="20193"/>
                    <a:pt x="0" y="45149"/>
                  </a:cubicBezTo>
                  <a:cubicBezTo>
                    <a:pt x="0" y="70104"/>
                    <a:pt x="20193" y="90297"/>
                    <a:pt x="45149" y="90297"/>
                  </a:cubicBezTo>
                  <a:cubicBezTo>
                    <a:pt x="70104" y="90297"/>
                    <a:pt x="90297" y="70104"/>
                    <a:pt x="90297" y="45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B26E7F1-A880-2E45-38CF-A6F53ED09FBC}"/>
                </a:ext>
              </a:extLst>
            </p:cNvPr>
            <p:cNvSpPr/>
            <p:nvPr/>
          </p:nvSpPr>
          <p:spPr>
            <a:xfrm>
              <a:off x="6348316" y="3737514"/>
              <a:ext cx="90296" cy="90296"/>
            </a:xfrm>
            <a:custGeom>
              <a:avLst/>
              <a:gdLst>
                <a:gd name="connsiteX0" fmla="*/ 45148 w 90296"/>
                <a:gd name="connsiteY0" fmla="*/ 0 h 90296"/>
                <a:gd name="connsiteX1" fmla="*/ 0 w 90296"/>
                <a:gd name="connsiteY1" fmla="*/ 45149 h 90296"/>
                <a:gd name="connsiteX2" fmla="*/ 45148 w 90296"/>
                <a:gd name="connsiteY2" fmla="*/ 90297 h 90296"/>
                <a:gd name="connsiteX3" fmla="*/ 90297 w 90296"/>
                <a:gd name="connsiteY3" fmla="*/ 45149 h 90296"/>
                <a:gd name="connsiteX4" fmla="*/ 45148 w 90296"/>
                <a:gd name="connsiteY4" fmla="*/ 0 h 9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6" h="90296">
                  <a:moveTo>
                    <a:pt x="45148" y="0"/>
                  </a:moveTo>
                  <a:cubicBezTo>
                    <a:pt x="20193" y="0"/>
                    <a:pt x="0" y="20193"/>
                    <a:pt x="0" y="45149"/>
                  </a:cubicBezTo>
                  <a:cubicBezTo>
                    <a:pt x="0" y="70104"/>
                    <a:pt x="20193" y="90297"/>
                    <a:pt x="45148" y="90297"/>
                  </a:cubicBezTo>
                  <a:cubicBezTo>
                    <a:pt x="70104" y="90297"/>
                    <a:pt x="90297" y="70104"/>
                    <a:pt x="90297" y="45149"/>
                  </a:cubicBezTo>
                  <a:cubicBezTo>
                    <a:pt x="90297" y="20193"/>
                    <a:pt x="70104" y="0"/>
                    <a:pt x="45148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40E0337-D9B0-6471-B803-BA1DA8027882}"/>
              </a:ext>
            </a:extLst>
          </p:cNvPr>
          <p:cNvSpPr txBox="1"/>
          <p:nvPr/>
        </p:nvSpPr>
        <p:spPr>
          <a:xfrm>
            <a:off x="8402381" y="1037146"/>
            <a:ext cx="3619922" cy="1708785"/>
          </a:xfrm>
          <a:prstGeom prst="roundRect">
            <a:avLst>
              <a:gd name="adj" fmla="val 11339"/>
            </a:avLst>
          </a:prstGeom>
          <a:noFill/>
          <a:ln w="28575">
            <a:solidFill>
              <a:schemeClr val="accent3"/>
            </a:solidFill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Treatment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Grade 1: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supportive care (can consider dex or tocilizumab)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Grade 2: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dex or tocilizumab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Grade 3: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dex or tocilizumab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Grade 4: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dex and tocilizumab</a:t>
            </a:r>
          </a:p>
        </p:txBody>
      </p:sp>
    </p:spTree>
    <p:extLst>
      <p:ext uri="{BB962C8B-B14F-4D97-AF65-F5344CB8AC3E}">
        <p14:creationId xmlns:p14="http://schemas.microsoft.com/office/powerpoint/2010/main" val="1352554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625035"/>
            <a:ext cx="11740260" cy="1313180"/>
          </a:xfrm>
        </p:spPr>
        <p:txBody>
          <a:bodyPr/>
          <a:lstStyle/>
          <a:p>
            <a:r>
              <a:rPr lang="en-US" dirty="0"/>
              <a:t>Capsule Summaries of all the key data</a:t>
            </a:r>
          </a:p>
          <a:p>
            <a:r>
              <a:rPr lang="en-US" dirty="0"/>
              <a:t>Additional CME/CE-certified </a:t>
            </a:r>
            <a:r>
              <a:rPr lang="en-US" dirty="0" err="1"/>
              <a:t>slideset</a:t>
            </a:r>
            <a:r>
              <a:rPr lang="en-US" dirty="0"/>
              <a:t> on B-cell ALL with expert faculty commentary on all the key studies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757314"/>
            <a:ext cx="11740260" cy="492944"/>
          </a:xfrm>
        </p:spPr>
        <p:txBody>
          <a:bodyPr/>
          <a:lstStyle/>
          <a:p>
            <a:r>
              <a:rPr lang="en-US" altLang="en-US" dirty="0"/>
              <a:t>Go Online for More Coverage of B-cell ALL!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148529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6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noFill/>
        <a:ln w="28575">
          <a:solidFill>
            <a:schemeClr val="accent1"/>
          </a:solidFill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f67c21-97c2-4cdc-a979-82531d2df33f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A34F04D3DD3240A775EA7560ABC18D" ma:contentTypeVersion="11" ma:contentTypeDescription="Create a new document." ma:contentTypeScope="" ma:versionID="2dbe54b27967ae9e28d3d4a83d7e0ad8">
  <xsd:schema xmlns:xsd="http://www.w3.org/2001/XMLSchema" xmlns:xs="http://www.w3.org/2001/XMLSchema" xmlns:p="http://schemas.microsoft.com/office/2006/metadata/properties" xmlns:ns2="83f67c21-97c2-4cdc-a979-82531d2df33f" xmlns:ns3="22fd6914-46d4-4c7e-bbad-46e82841b69d" targetNamespace="http://schemas.microsoft.com/office/2006/metadata/properties" ma:root="true" ma:fieldsID="362165f74a722714ec4bae3dde8c4025" ns2:_="" ns3:_="">
    <xsd:import namespace="83f67c21-97c2-4cdc-a979-82531d2df33f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f67c21-97c2-4cdc-a979-82531d2df3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C13095-9195-469A-B5A2-D9E6C991AB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31EFE4-69B6-43A3-B62B-D8A82E262387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22fd6914-46d4-4c7e-bbad-46e82841b69d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83f67c21-97c2-4cdc-a979-82531d2df33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59989EC-91F0-4CF9-8E16-03B13FD5E7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f67c21-97c2-4cdc-a979-82531d2df33f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2711</TotalTime>
  <Words>4905</Words>
  <Application>Microsoft Office PowerPoint</Application>
  <PresentationFormat>Widescreen</PresentationFormat>
  <Paragraphs>992</Paragraphs>
  <Slides>32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50" baseType="lpstr">
      <vt:lpstr>MS PGothic</vt:lpstr>
      <vt:lpstr>Aptos</vt:lpstr>
      <vt:lpstr>Arial</vt:lpstr>
      <vt:lpstr>Avenir Next LT Pro</vt:lpstr>
      <vt:lpstr>Calibri</vt:lpstr>
      <vt:lpstr>Newsreader ExtraBold</vt:lpstr>
      <vt:lpstr>Newsreader SemiBold</vt:lpstr>
      <vt:lpstr>Poppins</vt:lpstr>
      <vt:lpstr>Poppins Light</vt:lpstr>
      <vt:lpstr>Poppins Medium</vt:lpstr>
      <vt:lpstr>Times</vt:lpstr>
      <vt:lpstr>Times New Roman</vt:lpstr>
      <vt:lpstr>Wingdings</vt:lpstr>
      <vt:lpstr>5_Office</vt:lpstr>
      <vt:lpstr>6_Office</vt:lpstr>
      <vt:lpstr>Office</vt:lpstr>
      <vt:lpstr>4_Office</vt:lpstr>
      <vt:lpstr>2_Office</vt:lpstr>
      <vt:lpstr>Shaping the Future of ALL: Clinical Advances in Immune-Engager Therapies and Patient-Centered Care</vt:lpstr>
      <vt:lpstr>About These Slides</vt:lpstr>
      <vt:lpstr>Faculty &amp; Disclosure</vt:lpstr>
      <vt:lpstr>Historically, Relapsed B-ALL Had Dismal Prognosis </vt:lpstr>
      <vt:lpstr>Outcomes of R/R ALL Treated With Conventional Chemotherapy Were Poor</vt:lpstr>
      <vt:lpstr>Significant Progress in the Treatment of R/R B-ALL</vt:lpstr>
      <vt:lpstr>Immunotherapy in ALL </vt:lpstr>
      <vt:lpstr>Bispecific T-Cell Engager Blinatumomab in ALL</vt:lpstr>
      <vt:lpstr>Key Historical Clinical Trials With Blinatumomab in Adults With B-ALL</vt:lpstr>
      <vt:lpstr>ECOG-ACRIN E1910: Blinatumomab + Chemotherapy vs Chemotherapy in BCR::ABL1-Negative B-ALL</vt:lpstr>
      <vt:lpstr>ECOG-ACRIN E1910: Overall Survival in MRD-Negative Patients (Primary Endpoint)</vt:lpstr>
      <vt:lpstr>ECOG-ACRIN E1910: Safety During Consolidation</vt:lpstr>
      <vt:lpstr>Medical Need for New and Innovative Immune-Targeted Therapies</vt:lpstr>
      <vt:lpstr>Blinatumomab Limitations</vt:lpstr>
      <vt:lpstr>SC Blinatumomab in R/R B-ALL: Efficacy</vt:lpstr>
      <vt:lpstr>SC Blinatumomab in R/R B-ALL: Safety</vt:lpstr>
      <vt:lpstr>Autologous CAR T-Cell Therapy: Underlying Principles</vt:lpstr>
      <vt:lpstr>FDA-Approved CD19-Directed CAR T-Cell Therapies in  B-ALL</vt:lpstr>
      <vt:lpstr>Real-world Safety and Efficacy of Brexu-cel in R/R B-ALL</vt:lpstr>
      <vt:lpstr>Nuances With CAR T-Cell Therapy </vt:lpstr>
      <vt:lpstr>Surovatamig (AZD0486): Novel CD3xCD19 Bispecific Antibody</vt:lpstr>
      <vt:lpstr>SYRUS: Phase I/II Trial of Surovatamig (AZD0486) in  R/R B-ALL</vt:lpstr>
      <vt:lpstr>SYRUS: Response</vt:lpstr>
      <vt:lpstr>SYRUS: Safety Summary</vt:lpstr>
      <vt:lpstr>SYRUS: CRS and ICANS by Step Up or Target Dose</vt:lpstr>
      <vt:lpstr>CN201: Novel CD3xCD19 Bispecific Antibody</vt:lpstr>
      <vt:lpstr>Phase I/II Study of CN201 (MK-1045) in Patients With R/R B-ALL</vt:lpstr>
      <vt:lpstr>Phase I Study of CN201: Efficacy by Dose Level in Adults</vt:lpstr>
      <vt:lpstr>Phase I Study of CN201: Safety in Adults</vt:lpstr>
      <vt:lpstr>VNX-101 (NCT06533579)1</vt:lpstr>
      <vt:lpstr>CRS: Clinical Manifestations and Treatment</vt:lpstr>
      <vt:lpstr>Go Online for More Coverage of B-cell ALL!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Shaping the Future of ALL: Clinical Advances in Immune-Engager Therapies and Patient-Centered Care</dc:title>
  <dc:creator>Kendall Schick</dc:creator>
  <cp:lastModifiedBy>Valerie Wenzel</cp:lastModifiedBy>
  <cp:revision>10</cp:revision>
  <dcterms:created xsi:type="dcterms:W3CDTF">2026-02-10T19:18:06Z</dcterms:created>
  <dcterms:modified xsi:type="dcterms:W3CDTF">2026-04-28T18:11:05Z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0x0101002BA34F04D3DD3240A775EA7560ABC18D</vt:lpwstr>
  </property>
  <property fmtid="{D5CDD505-2E9C-101B-9397-08002B2CF9AE}" pid="3" name="MediaServiceImageTags">
    <vt:lpwstr/>
  </property>
</Properties>
</file>