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63"/>
  </p:notesMasterIdLst>
  <p:handoutMasterIdLst>
    <p:handoutMasterId r:id="rId64"/>
  </p:handoutMasterIdLst>
  <p:sldIdLst>
    <p:sldId id="321" r:id="rId7"/>
    <p:sldId id="308" r:id="rId8"/>
    <p:sldId id="12946" r:id="rId9"/>
    <p:sldId id="5053" r:id="rId10"/>
    <p:sldId id="3396" r:id="rId11"/>
    <p:sldId id="12947" r:id="rId12"/>
    <p:sldId id="5052" r:id="rId13"/>
    <p:sldId id="333" r:id="rId14"/>
    <p:sldId id="274" r:id="rId15"/>
    <p:sldId id="275" r:id="rId16"/>
    <p:sldId id="12955" r:id="rId17"/>
    <p:sldId id="12956" r:id="rId18"/>
    <p:sldId id="12957" r:id="rId19"/>
    <p:sldId id="12958" r:id="rId20"/>
    <p:sldId id="12959" r:id="rId21"/>
    <p:sldId id="12960" r:id="rId22"/>
    <p:sldId id="12961" r:id="rId23"/>
    <p:sldId id="2503" r:id="rId24"/>
    <p:sldId id="12967" r:id="rId25"/>
    <p:sldId id="7199" r:id="rId26"/>
    <p:sldId id="3390" r:id="rId27"/>
    <p:sldId id="12966" r:id="rId28"/>
    <p:sldId id="12978" r:id="rId29"/>
    <p:sldId id="12953" r:id="rId30"/>
    <p:sldId id="12975" r:id="rId31"/>
    <p:sldId id="12969" r:id="rId32"/>
    <p:sldId id="549" r:id="rId33"/>
    <p:sldId id="12976" r:id="rId34"/>
    <p:sldId id="5091" r:id="rId35"/>
    <p:sldId id="12970" r:id="rId36"/>
    <p:sldId id="2431" r:id="rId37"/>
    <p:sldId id="12974" r:id="rId38"/>
    <p:sldId id="12972" r:id="rId39"/>
    <p:sldId id="12977" r:id="rId40"/>
    <p:sldId id="5095" r:id="rId41"/>
    <p:sldId id="741" r:id="rId42"/>
    <p:sldId id="12948" r:id="rId43"/>
    <p:sldId id="7193" r:id="rId44"/>
    <p:sldId id="2518" r:id="rId45"/>
    <p:sldId id="7203" r:id="rId46"/>
    <p:sldId id="499" r:id="rId47"/>
    <p:sldId id="501" r:id="rId48"/>
    <p:sldId id="12973" r:id="rId49"/>
    <p:sldId id="494" r:id="rId50"/>
    <p:sldId id="5057" r:id="rId51"/>
    <p:sldId id="326" r:id="rId52"/>
    <p:sldId id="7205" r:id="rId53"/>
    <p:sldId id="12962" r:id="rId54"/>
    <p:sldId id="7206" r:id="rId55"/>
    <p:sldId id="5092" r:id="rId56"/>
    <p:sldId id="2435" r:id="rId57"/>
    <p:sldId id="7212" r:id="rId58"/>
    <p:sldId id="2163" r:id="rId59"/>
    <p:sldId id="12963" r:id="rId60"/>
    <p:sldId id="2146" r:id="rId61"/>
    <p:sldId id="12945" r:id="rId62"/>
  </p:sldIdLst>
  <p:sldSz cx="12192000" cy="6858000"/>
  <p:notesSz cx="7315200" cy="9601200"/>
  <p:custDataLst>
    <p:tags r:id="rId6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36" userDrawn="1">
          <p15:clr>
            <a:srgbClr val="A4A3A4"/>
          </p15:clr>
        </p15:guide>
        <p15:guide id="9" pos="7392" userDrawn="1">
          <p15:clr>
            <a:srgbClr val="A4A3A4"/>
          </p15:clr>
        </p15:guide>
        <p15:guide id="10" pos="3843" userDrawn="1">
          <p15:clr>
            <a:srgbClr val="A4A3A4"/>
          </p15:clr>
        </p15:guide>
        <p15:guide id="13" pos="7224" userDrawn="1">
          <p15:clr>
            <a:srgbClr val="A4A3A4"/>
          </p15:clr>
        </p15:guide>
        <p15:guide id="14" pos="456"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Kristen Rosenthal" initials="KR" lastIdx="6" clrIdx="12"/>
  <p:cmAuthor id="14" name="Andrea Boecler" initials="AB" lastIdx="5" clrIdx="13"/>
  <p:cmAuthor id="15" name="CLINICALOPTIONS\krosenthal" initials="C" lastIdx="45" clrIdx="14"/>
  <p:cmAuthor id="16" name="Jerfiz Constanzo" initials="JC" lastIdx="48" clrIdx="15">
    <p:extLst>
      <p:ext uri="{19B8F6BF-5375-455C-9EA6-DF929625EA0E}">
        <p15:presenceInfo xmlns:p15="http://schemas.microsoft.com/office/powerpoint/2012/main" userId="S::jconstanzo@clinicaloptions.com::7388c342-66f0-4154-bcdf-657d8197f1ae" providerId="AD"/>
      </p:ext>
    </p:extLst>
  </p:cmAuthor>
  <p:cmAuthor id="17" name="CLINICALOPTIONS\tquill" initials="C" lastIdx="1" clrIdx="16">
    <p:extLst>
      <p:ext uri="{19B8F6BF-5375-455C-9EA6-DF929625EA0E}">
        <p15:presenceInfo xmlns:p15="http://schemas.microsoft.com/office/powerpoint/2012/main" userId="CLINICALOPTIONS\tquill" providerId="None"/>
      </p:ext>
    </p:extLst>
  </p:cmAuthor>
  <p:cmAuthor id="18" name="mcouton@clinicaloptions.com" initials="m" lastIdx="1" clrIdx="17">
    <p:extLst>
      <p:ext uri="{19B8F6BF-5375-455C-9EA6-DF929625EA0E}">
        <p15:presenceInfo xmlns:p15="http://schemas.microsoft.com/office/powerpoint/2012/main" userId="mcouton@clinicaloptions.com" providerId="None"/>
      </p:ext>
    </p:extLst>
  </p:cmAuthor>
  <p:cmAuthor id="19" name="aboecler@clinicaloptions.com" initials="a" lastIdx="6" clrIdx="18">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1471D"/>
    <a:srgbClr val="015873"/>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35" autoAdjust="0"/>
    <p:restoredTop sz="73294" autoAdjust="0"/>
  </p:normalViewPr>
  <p:slideViewPr>
    <p:cSldViewPr snapToGrid="0" showGuides="1">
      <p:cViewPr varScale="1">
        <p:scale>
          <a:sx n="55" d="100"/>
          <a:sy n="55" d="100"/>
        </p:scale>
        <p:origin x="1196" y="48"/>
      </p:cViewPr>
      <p:guideLst>
        <p:guide orient="horz" pos="4128"/>
        <p:guide orient="horz" pos="1008"/>
        <p:guide orient="horz" pos="4032"/>
        <p:guide orient="horz" pos="151"/>
        <p:guide orient="horz" pos="258"/>
        <p:guide orient="horz" pos="3912"/>
        <p:guide orient="horz"/>
        <p:guide pos="336"/>
        <p:guide pos="7392"/>
        <p:guide pos="3843"/>
        <p:guide pos="7224"/>
        <p:guide pos="45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4194"/>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 Target="slides/slide1.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F7DD53FA-FFE9-4B6C-AF06-E544818A4587}"/>
    <pc:docChg chg="undo custSel modSld">
      <pc:chgData name="Jennifer Eimers" userId="e496f3f7-6a48-4339-9b0c-9f426a43f948" providerId="ADAL" clId="{F7DD53FA-FFE9-4B6C-AF06-E544818A4587}" dt="2021-01-14T20:01:14.574" v="73" actId="1038"/>
      <pc:docMkLst>
        <pc:docMk/>
      </pc:docMkLst>
      <pc:sldChg chg="delSp">
        <pc:chgData name="Jennifer Eimers" userId="e496f3f7-6a48-4339-9b0c-9f426a43f948" providerId="ADAL" clId="{F7DD53FA-FFE9-4B6C-AF06-E544818A4587}" dt="2021-01-14T19:57:58.143" v="1" actId="478"/>
        <pc:sldMkLst>
          <pc:docMk/>
          <pc:sldMk cId="0" sldId="321"/>
        </pc:sldMkLst>
        <pc:spChg chg="del">
          <ac:chgData name="Jennifer Eimers" userId="e496f3f7-6a48-4339-9b0c-9f426a43f948" providerId="ADAL" clId="{F7DD53FA-FFE9-4B6C-AF06-E544818A4587}" dt="2021-01-14T19:57:58.143" v="1" actId="478"/>
          <ac:spMkLst>
            <pc:docMk/>
            <pc:sldMk cId="0" sldId="321"/>
            <ac:spMk id="6" creationId="{96885394-89B5-4416-A86A-22B3D89AE3A1}"/>
          </ac:spMkLst>
        </pc:spChg>
        <pc:picChg chg="del">
          <ac:chgData name="Jennifer Eimers" userId="e496f3f7-6a48-4339-9b0c-9f426a43f948" providerId="ADAL" clId="{F7DD53FA-FFE9-4B6C-AF06-E544818A4587}" dt="2021-01-14T19:57:57.362" v="0" actId="478"/>
          <ac:picMkLst>
            <pc:docMk/>
            <pc:sldMk cId="0" sldId="321"/>
            <ac:picMk id="7" creationId="{5E426EF6-05BF-48CF-B423-87ECD1B1B7F3}"/>
          </ac:picMkLst>
        </pc:picChg>
      </pc:sldChg>
      <pc:sldChg chg="modSp mod">
        <pc:chgData name="Jennifer Eimers" userId="e496f3f7-6a48-4339-9b0c-9f426a43f948" providerId="ADAL" clId="{F7DD53FA-FFE9-4B6C-AF06-E544818A4587}" dt="2021-01-14T19:59:45.055" v="32" actId="1037"/>
        <pc:sldMkLst>
          <pc:docMk/>
          <pc:sldMk cId="3019995084" sldId="7193"/>
        </pc:sldMkLst>
        <pc:spChg chg="mod">
          <ac:chgData name="Jennifer Eimers" userId="e496f3f7-6a48-4339-9b0c-9f426a43f948" providerId="ADAL" clId="{F7DD53FA-FFE9-4B6C-AF06-E544818A4587}" dt="2021-01-14T19:59:34.285" v="17" actId="1037"/>
          <ac:spMkLst>
            <pc:docMk/>
            <pc:sldMk cId="3019995084" sldId="7193"/>
            <ac:spMk id="4" creationId="{876555DE-4AE4-419C-BD41-2D5374991E98}"/>
          </ac:spMkLst>
        </pc:spChg>
        <pc:spChg chg="mod">
          <ac:chgData name="Jennifer Eimers" userId="e496f3f7-6a48-4339-9b0c-9f426a43f948" providerId="ADAL" clId="{F7DD53FA-FFE9-4B6C-AF06-E544818A4587}" dt="2021-01-14T19:59:45.055" v="32" actId="1037"/>
          <ac:spMkLst>
            <pc:docMk/>
            <pc:sldMk cId="3019995084" sldId="7193"/>
            <ac:spMk id="6" creationId="{91F98F89-E07C-4B6C-9650-D4AC8E43EF75}"/>
          </ac:spMkLst>
        </pc:spChg>
        <pc:spChg chg="mod">
          <ac:chgData name="Jennifer Eimers" userId="e496f3f7-6a48-4339-9b0c-9f426a43f948" providerId="ADAL" clId="{F7DD53FA-FFE9-4B6C-AF06-E544818A4587}" dt="2021-01-14T19:59:45.055" v="32" actId="1037"/>
          <ac:spMkLst>
            <pc:docMk/>
            <pc:sldMk cId="3019995084" sldId="7193"/>
            <ac:spMk id="7" creationId="{2F7391D9-72BB-4A1B-95EB-E660A63251BD}"/>
          </ac:spMkLst>
        </pc:spChg>
      </pc:sldChg>
      <pc:sldChg chg="modSp mod">
        <pc:chgData name="Jennifer Eimers" userId="e496f3f7-6a48-4339-9b0c-9f426a43f948" providerId="ADAL" clId="{F7DD53FA-FFE9-4B6C-AF06-E544818A4587}" dt="2021-01-14T19:59:12.541" v="4" actId="12"/>
        <pc:sldMkLst>
          <pc:docMk/>
          <pc:sldMk cId="3086410448" sldId="12948"/>
        </pc:sldMkLst>
        <pc:graphicFrameChg chg="mod modGraphic">
          <ac:chgData name="Jennifer Eimers" userId="e496f3f7-6a48-4339-9b0c-9f426a43f948" providerId="ADAL" clId="{F7DD53FA-FFE9-4B6C-AF06-E544818A4587}" dt="2021-01-14T19:59:04.798" v="2" actId="14100"/>
          <ac:graphicFrameMkLst>
            <pc:docMk/>
            <pc:sldMk cId="3086410448" sldId="12948"/>
            <ac:graphicFrameMk id="4" creationId="{1ECA16C9-6CE2-457F-9FDE-2A9981F1AA4A}"/>
          </ac:graphicFrameMkLst>
        </pc:graphicFrameChg>
        <pc:graphicFrameChg chg="mod modGraphic">
          <ac:chgData name="Jennifer Eimers" userId="e496f3f7-6a48-4339-9b0c-9f426a43f948" providerId="ADAL" clId="{F7DD53FA-FFE9-4B6C-AF06-E544818A4587}" dt="2021-01-14T19:59:12.541" v="4" actId="12"/>
          <ac:graphicFrameMkLst>
            <pc:docMk/>
            <pc:sldMk cId="3086410448" sldId="12948"/>
            <ac:graphicFrameMk id="5" creationId="{0C15BD91-3581-49A5-BB4F-DB8DE1CF9C56}"/>
          </ac:graphicFrameMkLst>
        </pc:graphicFrameChg>
      </pc:sldChg>
      <pc:sldChg chg="modSp">
        <pc:chgData name="Jennifer Eimers" userId="e496f3f7-6a48-4339-9b0c-9f426a43f948" providerId="ADAL" clId="{F7DD53FA-FFE9-4B6C-AF06-E544818A4587}" dt="2021-01-14T20:01:14.574" v="73" actId="1038"/>
        <pc:sldMkLst>
          <pc:docMk/>
          <pc:sldMk cId="3085292206" sldId="12966"/>
        </pc:sldMkLst>
        <pc:spChg chg="mod">
          <ac:chgData name="Jennifer Eimers" userId="e496f3f7-6a48-4339-9b0c-9f426a43f948" providerId="ADAL" clId="{F7DD53FA-FFE9-4B6C-AF06-E544818A4587}" dt="2021-01-14T20:01:14.574" v="73" actId="1038"/>
          <ac:spMkLst>
            <pc:docMk/>
            <pc:sldMk cId="3085292206" sldId="12966"/>
            <ac:spMk id="11" creationId="{1F1721D8-ACCD-41E0-AA94-8CE484735842}"/>
          </ac:spMkLst>
        </pc:spChg>
      </pc:sldChg>
      <pc:sldChg chg="modSp">
        <pc:chgData name="Jennifer Eimers" userId="e496f3f7-6a48-4339-9b0c-9f426a43f948" providerId="ADAL" clId="{F7DD53FA-FFE9-4B6C-AF06-E544818A4587}" dt="2021-01-14T20:01:02.417" v="70" actId="1035"/>
        <pc:sldMkLst>
          <pc:docMk/>
          <pc:sldMk cId="2743346121" sldId="12969"/>
        </pc:sldMkLst>
        <pc:spChg chg="mod">
          <ac:chgData name="Jennifer Eimers" userId="e496f3f7-6a48-4339-9b0c-9f426a43f948" providerId="ADAL" clId="{F7DD53FA-FFE9-4B6C-AF06-E544818A4587}" dt="2021-01-14T20:01:02.417" v="70" actId="1035"/>
          <ac:spMkLst>
            <pc:docMk/>
            <pc:sldMk cId="2743346121" sldId="12969"/>
            <ac:spMk id="7" creationId="{489D176D-B178-CC40-98B8-1575FB1473EA}"/>
          </ac:spMkLst>
        </pc:spChg>
      </pc:sldChg>
      <pc:sldChg chg="modSp mod">
        <pc:chgData name="Jennifer Eimers" userId="e496f3f7-6a48-4339-9b0c-9f426a43f948" providerId="ADAL" clId="{F7DD53FA-FFE9-4B6C-AF06-E544818A4587}" dt="2021-01-14T20:00:17.164" v="67" actId="1036"/>
        <pc:sldMkLst>
          <pc:docMk/>
          <pc:sldMk cId="3616512419" sldId="12973"/>
        </pc:sldMkLst>
        <pc:spChg chg="mod">
          <ac:chgData name="Jennifer Eimers" userId="e496f3f7-6a48-4339-9b0c-9f426a43f948" providerId="ADAL" clId="{F7DD53FA-FFE9-4B6C-AF06-E544818A4587}" dt="2021-01-14T20:00:17.164" v="67" actId="1036"/>
          <ac:spMkLst>
            <pc:docMk/>
            <pc:sldMk cId="3616512419" sldId="12973"/>
            <ac:spMk id="17" creationId="{75957F14-46A7-43D1-9A85-DD454D6C124F}"/>
          </ac:spMkLst>
        </pc:spChg>
        <pc:spChg chg="mod">
          <ac:chgData name="Jennifer Eimers" userId="e496f3f7-6a48-4339-9b0c-9f426a43f948" providerId="ADAL" clId="{F7DD53FA-FFE9-4B6C-AF06-E544818A4587}" dt="2021-01-14T19:59:59.045" v="49" actId="1038"/>
          <ac:spMkLst>
            <pc:docMk/>
            <pc:sldMk cId="3616512419" sldId="12973"/>
            <ac:spMk id="18" creationId="{0EFC866A-ABD7-4459-B73B-538270402F06}"/>
          </ac:spMkLst>
        </pc:spChg>
        <pc:spChg chg="mod">
          <ac:chgData name="Jennifer Eimers" userId="e496f3f7-6a48-4339-9b0c-9f426a43f948" providerId="ADAL" clId="{F7DD53FA-FFE9-4B6C-AF06-E544818A4587}" dt="2021-01-14T20:00:05.523" v="62" actId="1037"/>
          <ac:spMkLst>
            <pc:docMk/>
            <pc:sldMk cId="3616512419" sldId="12973"/>
            <ac:spMk id="19" creationId="{CA35FD23-60B2-4AE8-B3AC-08DDB8A6CE88}"/>
          </ac:spMkLst>
        </pc:spChg>
        <pc:graphicFrameChg chg="mod">
          <ac:chgData name="Jennifer Eimers" userId="e496f3f7-6a48-4339-9b0c-9f426a43f948" providerId="ADAL" clId="{F7DD53FA-FFE9-4B6C-AF06-E544818A4587}" dt="2021-01-14T20:00:17.164" v="67" actId="1036"/>
          <ac:graphicFrameMkLst>
            <pc:docMk/>
            <pc:sldMk cId="3616512419" sldId="12973"/>
            <ac:graphicFrameMk id="13" creationId="{D42078FF-818F-447F-A68D-AE7C460457CF}"/>
          </ac:graphicFrameMkLst>
        </pc:graphicFrameChg>
        <pc:graphicFrameChg chg="mod">
          <ac:chgData name="Jennifer Eimers" userId="e496f3f7-6a48-4339-9b0c-9f426a43f948" providerId="ADAL" clId="{F7DD53FA-FFE9-4B6C-AF06-E544818A4587}" dt="2021-01-14T19:59:59.045" v="49" actId="1038"/>
          <ac:graphicFrameMkLst>
            <pc:docMk/>
            <pc:sldMk cId="3616512419" sldId="12973"/>
            <ac:graphicFrameMk id="15" creationId="{9A0C8484-0710-4E85-9103-D489D6E966EA}"/>
          </ac:graphicFrameMkLst>
        </pc:graphicFrameChg>
        <pc:graphicFrameChg chg="mod">
          <ac:chgData name="Jennifer Eimers" userId="e496f3f7-6a48-4339-9b0c-9f426a43f948" providerId="ADAL" clId="{F7DD53FA-FFE9-4B6C-AF06-E544818A4587}" dt="2021-01-14T20:00:05.523" v="62" actId="1037"/>
          <ac:graphicFrameMkLst>
            <pc:docMk/>
            <pc:sldMk cId="3616512419" sldId="12973"/>
            <ac:graphicFrameMk id="16" creationId="{47B29871-280A-43AC-8EEA-469FC789CD9C}"/>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936308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516682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428350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IMDC, International Metastatic Renal Cell Carcinoma Database; LLN, lower limit of normal; RCC, renal cell carcinoma;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658328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45769-F12F-44DB-B1A0-AEC65F6F13D2}" type="slidenum">
              <a:rPr kumimoji="0" lang="en-US" alt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14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ltLang="en-US" sz="1200" i="1" kern="0" dirty="0">
                <a:cs typeface="Arial Narrow" panose="020B0606020202030204" pitchFamily="34" charset="0"/>
              </a:rPr>
              <a:t>IMDC, </a:t>
            </a:r>
            <a:r>
              <a:rPr lang="en-US" sz="1200" i="1" dirty="0">
                <a:solidFill>
                  <a:srgbClr val="000000"/>
                </a:solidFill>
              </a:rPr>
              <a:t>International Metastatic RCC Database Consortium</a:t>
            </a:r>
            <a:r>
              <a:rPr lang="en-US" altLang="en-US" i="1" dirty="0"/>
              <a:t>. </a:t>
            </a:r>
          </a:p>
        </p:txBody>
      </p:sp>
    </p:spTree>
    <p:extLst>
      <p:ext uri="{BB962C8B-B14F-4D97-AF65-F5344CB8AC3E}">
        <p14:creationId xmlns:p14="http://schemas.microsoft.com/office/powerpoint/2010/main" val="232432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0" i="1" dirty="0">
                <a:solidFill>
                  <a:srgbClr val="455560"/>
                </a:solidFill>
                <a:latin typeface="Calibri" panose="020F0502020204030204" pitchFamily="34" charset="0"/>
                <a:cs typeface="Calibri" panose="020F0502020204030204" pitchFamily="34" charset="0"/>
              </a:rPr>
              <a:t>IL, interleukin; LDH, lactate dehydrogenase; LLN, lower limit of normal; ULN, upper limit of normal.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01111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ECOG, Eastern Cooperative Oncology Group; mets, metastases; MSKCC, Memorial Sloan Kettering Cancer Center; PS, performance status; RCC, renal cell carcinoma; RECIST, Response Evaluation Criteria in Solid Tumors.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52579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i="1" dirty="0">
                <a:solidFill>
                  <a:srgbClr val="113468"/>
                </a:solidFill>
              </a:rPr>
              <a:t>ITT, intention-to-treat</a:t>
            </a:r>
            <a:r>
              <a:rPr lang="en-US" altLang="en-US" sz="1200" i="1" kern="1200" dirty="0">
                <a:solidFill>
                  <a:schemeClr val="tx1"/>
                </a:solidFill>
                <a:effectLst/>
                <a:latin typeface="+mn-lt"/>
                <a:ea typeface="+mn-ea"/>
                <a:cs typeface="+mn-cs"/>
              </a:rPr>
              <a:t>.</a:t>
            </a:r>
            <a:endParaRPr lang="en-US" altLang="en-US" i="1" dirty="0">
              <a:solidFill>
                <a:srgbClr val="113468"/>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39022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r>
              <a:rPr lang="fr-FR" i="1" dirty="0"/>
              <a:t>PS, performance status.</a:t>
            </a:r>
          </a:p>
        </p:txBody>
      </p:sp>
      <p:sp>
        <p:nvSpPr>
          <p:cNvPr id="4" name="Espace réservé du numéro de diapositive 3"/>
          <p:cNvSpPr>
            <a:spLocks noGrp="1"/>
          </p:cNvSpPr>
          <p:nvPr>
            <p:ph type="sldNum" sz="quarter" idx="10"/>
          </p:nvPr>
        </p:nvSpPr>
        <p:spPr>
          <a:xfrm>
            <a:off x="3884613" y="8685213"/>
            <a:ext cx="2971800" cy="458787"/>
          </a:xfrm>
          <a:prstGeom prst="rect">
            <a:avLst/>
          </a:prstGeo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258DACF-8309-2044-8EF4-AA7C90F4E9AA}" type="slidenum">
              <a:rPr kumimoji="0" lang="en-US" sz="2400" b="0" i="0" u="none" strike="noStrike" kern="1200" cap="none" spc="0" normalizeH="0" baseline="0" noProof="0" smtClean="0">
                <a:ln>
                  <a:noFill/>
                </a:ln>
                <a:solidFill>
                  <a:prstClr val="black"/>
                </a:solidFill>
                <a:effectLst/>
                <a:uLnTx/>
                <a:uFillTx/>
                <a:latin typeface="Times New Roman" pitchFamily="16"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2400" b="0" i="0" u="none" strike="noStrike" kern="1200" cap="none" spc="0" normalizeH="0" baseline="0" noProof="0" dirty="0">
              <a:ln>
                <a:noFill/>
              </a:ln>
              <a:solidFill>
                <a:prstClr val="black"/>
              </a:solidFill>
              <a:effectLst/>
              <a:uLnTx/>
              <a:uFillTx/>
              <a:latin typeface="Times New Roman" pitchFamily="16" charset="0"/>
              <a:ea typeface="+mn-ea"/>
              <a:cs typeface="Arial" panose="020B0604020202020204" pitchFamily="34" charset="0"/>
            </a:endParaRPr>
          </a:p>
        </p:txBody>
      </p:sp>
    </p:spTree>
    <p:extLst>
      <p:ext uri="{BB962C8B-B14F-4D97-AF65-F5344CB8AC3E}">
        <p14:creationId xmlns:p14="http://schemas.microsoft.com/office/powerpoint/2010/main" val="692412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mets, metastases; mRCC, metastatic renal cell carcinoma; TTP, time to tumor progression.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049957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GB" altLang="en-US" sz="1200" i="1" dirty="0">
                <a:solidFill>
                  <a:schemeClr val="bg1"/>
                </a:solidFill>
              </a:rPr>
              <a:t>CNS, central nervous system; CT, chemotherapy; FKSI-DRS, Functional Assessment of Cancer Therapy-Kidney Symptom Index-disease related symptoms; HADS, hospital anxiety and depression scale; QoL, quality of life; RCC, renal cell carcinoma; RECIST, Response Evaluation Criteria in Solid Tumors; XRT, radiation therapy.</a:t>
            </a:r>
          </a:p>
          <a:p>
            <a:br>
              <a:rPr lang="en-GB" altLang="en-US" sz="1200" i="1" dirty="0">
                <a:solidFill>
                  <a:schemeClr val="bg1"/>
                </a:solidFill>
              </a:rPr>
            </a:b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3820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30310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t>ST, systemic treatment.</a:t>
            </a:r>
          </a:p>
        </p:txBody>
      </p:sp>
      <p:sp>
        <p:nvSpPr>
          <p:cNvPr id="4" name="Slide Number Placeholder 3"/>
          <p:cNvSpPr>
            <a:spLocks noGrp="1"/>
          </p:cNvSpPr>
          <p:nvPr>
            <p:ph type="sldNum" sz="quarter" idx="10"/>
          </p:nvPr>
        </p:nvSpPr>
        <p:spPr/>
        <p:txBody>
          <a:bodyPr/>
          <a:lstStyle/>
          <a:p>
            <a:fld id="{DE8D752A-BDC4-4BFC-A1AE-6F18517E0FF4}"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41255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i="1" dirty="0"/>
              <a:t>AS, active surveillance; NR, not reached; ST, systemic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998297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mRCC, metastatic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920153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irAE, immune-related adverse event; mRCC, metastatic renal cell carcinoma;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8594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Ipi, ipilimumab; ITT, intention-to-treat; NE, not estimable; Nivo, nivolumab; NR, not reached;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9184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Axi, axitinib; ITT, intention-to-treat; NR, not reached; Pembro, pembrolizumab;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7617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PD, progressive disease; RCC, renal cell carcinoma; SD, stable disease; TTR, time to relapse.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5753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NE, not estimable; NR, not reached;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260937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Cabo, cabozantinib; Nivo, nivolumab.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3157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IMDC, International Metastatic RCC Database Consortium; PD, progressive disease; PRO, patient-reported outcome;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2671729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b="0" i="1" kern="1200" dirty="0">
                <a:solidFill>
                  <a:schemeClr val="tx1"/>
                </a:solidFill>
                <a:effectLst/>
                <a:latin typeface="Arial" charset="0"/>
                <a:ea typeface="+mn-ea"/>
                <a:cs typeface="+mn-cs"/>
              </a:rPr>
              <a:t>IMDC, International Metastatic Renal Cell Carcinoma Database Consortium; </a:t>
            </a:r>
            <a:r>
              <a:rPr lang="en-US" i="1" dirty="0"/>
              <a:t>Ipi, ipilimumab; Nivo, nivolumab.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98611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 axitinib; Axi, </a:t>
            </a:r>
            <a:r>
              <a:rPr lang="en-US" sz="1200" i="1" dirty="0"/>
              <a:t>axitinib; </a:t>
            </a:r>
            <a:r>
              <a:rPr lang="en-US" i="1" dirty="0"/>
              <a:t>IMDC, International Metastatic RCC Database Consortium; NR, not reached; </a:t>
            </a:r>
            <a:r>
              <a:rPr lang="en-US" sz="1200" i="1" dirty="0"/>
              <a:t>P, pembrolizumab; Pembro, pembrolizumab; S, sunitinib.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359957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IMDC, International Metastatic Renal Cell Carcinoma Database;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679293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Axi, axitinib; Ipi, ipilimumab; NE, not estimable; Nivo, nivolumab; NR, not reached; Pembro, pembrolizumab;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24579177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IMDC, International Metastatic Renal Cell Carcinoma Database; Ipi, ipilimumab; Nivo, nivolumab; PD, progressive disease; Pembro, pembrolizumab;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4042980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Axi, axitinib; DoR, duration of response; Ipi, ipilimumab; ITT, intention-to-treat; Nivo, nivolumab; NR, not reached;; Pembro, pembrolizumab;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686971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Axi, axitinib; IMDC, International Metastatic Renal Cell Carcinoma Database; Ipi, ipilimumab; Nivo, nivolumab; P, pembrolizumab; Pembro, pembrolizumab.</a:t>
            </a:r>
          </a:p>
        </p:txBody>
      </p:sp>
      <p:sp>
        <p:nvSpPr>
          <p:cNvPr id="4" name="Slide Number Placeholder 3"/>
          <p:cNvSpPr>
            <a:spLocks noGrp="1"/>
          </p:cNvSpPr>
          <p:nvPr>
            <p:ph type="sldNum" sz="quarter" idx="5"/>
          </p:nvPr>
        </p:nvSpPr>
        <p:spPr/>
        <p:txBody>
          <a:bodyPr/>
          <a:lstStyle/>
          <a:p>
            <a:pPr marL="0" marR="0" lvl="0" indent="0" algn="r" defTabSz="609493" rtl="0" eaLnBrk="1" fontAlgn="base" latinLnBrk="0" hangingPunct="1">
              <a:lnSpc>
                <a:spcPct val="100000"/>
              </a:lnSpc>
              <a:spcBef>
                <a:spcPct val="0"/>
              </a:spcBef>
              <a:spcAft>
                <a:spcPct val="0"/>
              </a:spcAft>
              <a:buClrTx/>
              <a:buSzTx/>
              <a:buFontTx/>
              <a:buNone/>
              <a:tabLst/>
              <a:defRPr/>
            </a:pPr>
            <a:fld id="{8B47FCA9-7782-4386-85B9-EE86BBB37783}" type="slidenum">
              <a:rPr kumimoji="0" lang="en-US"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609493"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30443313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Ipi, ipilimumab; ITT, intention-to-treat; Nivo, nivolumab.</a:t>
            </a:r>
          </a:p>
        </p:txBody>
      </p:sp>
      <p:sp>
        <p:nvSpPr>
          <p:cNvPr id="4" name="Slide Number Placeholder 3"/>
          <p:cNvSpPr>
            <a:spLocks noGrp="1"/>
          </p:cNvSpPr>
          <p:nvPr>
            <p:ph type="sldNum" sz="quarter" idx="5"/>
          </p:nvPr>
        </p:nvSpPr>
        <p:spPr/>
        <p:txBody>
          <a:bodyPr/>
          <a:lstStyle/>
          <a:p>
            <a:pPr marL="0" marR="0" lvl="0" indent="0" algn="r" defTabSz="609493" rtl="0" eaLnBrk="1" fontAlgn="base" latinLnBrk="0" hangingPunct="1">
              <a:lnSpc>
                <a:spcPct val="100000"/>
              </a:lnSpc>
              <a:spcBef>
                <a:spcPct val="0"/>
              </a:spcBef>
              <a:spcAft>
                <a:spcPct val="0"/>
              </a:spcAft>
              <a:buClrTx/>
              <a:buSzTx/>
              <a:buFontTx/>
              <a:buNone/>
              <a:tabLst/>
              <a:defRPr/>
            </a:pPr>
            <a:fld id="{8B47FCA9-7782-4386-85B9-EE86BBB37783}" type="slidenum">
              <a:rPr kumimoji="0" lang="en-US"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609493"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1116587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609493" rtl="0" eaLnBrk="1" fontAlgn="base" latinLnBrk="0" hangingPunct="1">
              <a:lnSpc>
                <a:spcPct val="100000"/>
              </a:lnSpc>
              <a:spcBef>
                <a:spcPct val="0"/>
              </a:spcBef>
              <a:spcAft>
                <a:spcPct val="0"/>
              </a:spcAft>
              <a:buClrTx/>
              <a:buSzTx/>
              <a:buFontTx/>
              <a:buNone/>
              <a:tabLst/>
              <a:defRPr/>
            </a:pPr>
            <a:fld id="{5B538FA7-44B3-4CBE-AC1C-6637D1E9427A}" type="slidenum">
              <a:rPr kumimoji="0" lang="en-US"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rPr>
              <a:pPr marL="0" marR="0" lvl="0" indent="0" algn="r" defTabSz="609493"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p:txBody>
      </p:sp>
      <p:sp>
        <p:nvSpPr>
          <p:cNvPr id="4097" name="Rectangle 1"/>
          <p:cNvSpPr txBox="1">
            <a:spLocks noGrp="1" noRot="1" noChangeAspect="1" noChangeArrowheads="1"/>
          </p:cNvSpPr>
          <p:nvPr>
            <p:ph type="sldImg"/>
          </p:nvPr>
        </p:nvSpPr>
        <p:spPr bwMode="auto">
          <a:xfrm>
            <a:off x="546100" y="603250"/>
            <a:ext cx="5289550" cy="2976563"/>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37988" y="3771645"/>
            <a:ext cx="5105336" cy="3573423"/>
          </a:xfrm>
          <a:prstGeom prst="rect">
            <a:avLst/>
          </a:prstGeom>
          <a:noFill/>
          <a:ln cap="flat">
            <a:round/>
            <a:headEnd/>
            <a:tailEnd/>
          </a:ln>
        </p:spPr>
        <p:txBody>
          <a:bodyPr lIns="0" tIns="0" rIns="0" bIns="0"/>
          <a:lstStyle/>
          <a:p>
            <a:pPr>
              <a:lnSpc>
                <a:spcPct val="104000"/>
              </a:lnSpc>
              <a:spcBef>
                <a:spcPct val="0"/>
              </a:spcBef>
              <a:tabLst>
                <a:tab pos="634643" algn="l"/>
                <a:tab pos="1269286" algn="l"/>
                <a:tab pos="1903929" algn="l"/>
                <a:tab pos="2538573" algn="l"/>
                <a:tab pos="3173216" algn="l"/>
                <a:tab pos="3807859" algn="l"/>
                <a:tab pos="4442502" algn="l"/>
              </a:tabLst>
            </a:pPr>
            <a:r>
              <a:rPr lang="en-US" sz="900" i="1" dirty="0"/>
              <a:t>IMDC, International Metastatic Renal Cell Carcinoma Database.</a:t>
            </a:r>
          </a:p>
        </p:txBody>
      </p:sp>
    </p:spTree>
    <p:extLst>
      <p:ext uri="{BB962C8B-B14F-4D97-AF65-F5344CB8AC3E}">
        <p14:creationId xmlns:p14="http://schemas.microsoft.com/office/powerpoint/2010/main" val="2675056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GI, gastrointestinal; Ipi, ipilimumab; Nivo, nivolumab; NR, not reported; Pembro, pembrolizumab;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3271570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IMDC, International Metastatic Renal Cell Carcinoma Database; IO, immuno-oncology; Ipi, ipilimumab; Nivo, nivolumab; Pembro, pembrolizumab;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87941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Cabo, </a:t>
            </a:r>
            <a:r>
              <a:rPr lang="en-US" b="0" i="1" dirty="0">
                <a:solidFill>
                  <a:srgbClr val="000000"/>
                </a:solidFill>
                <a:effectLst/>
                <a:latin typeface="Source Sans Pro" panose="020B0503030403020204" pitchFamily="34" charset="0"/>
              </a:rPr>
              <a:t>cabozantinib; </a:t>
            </a:r>
            <a:r>
              <a:rPr lang="en-US" b="0" i="1" dirty="0"/>
              <a:t>Eve, </a:t>
            </a:r>
            <a:r>
              <a:rPr lang="en-US" b="0" i="1" dirty="0">
                <a:solidFill>
                  <a:srgbClr val="000000"/>
                </a:solidFill>
                <a:effectLst/>
                <a:latin typeface="Source Sans Pro" panose="020B0503030403020204" pitchFamily="34" charset="0"/>
              </a:rPr>
              <a:t>everolimus; Ipi, ipilimumab; </a:t>
            </a:r>
            <a:r>
              <a:rPr lang="en-US" b="0" i="1" dirty="0"/>
              <a:t>Len, </a:t>
            </a:r>
            <a:r>
              <a:rPr lang="en-US" b="0" i="1" dirty="0">
                <a:solidFill>
                  <a:srgbClr val="000000"/>
                </a:solidFill>
                <a:effectLst/>
                <a:latin typeface="Source Sans Pro" panose="020B0503030403020204" pitchFamily="34" charset="0"/>
              </a:rPr>
              <a:t>lenvatinib; Pembro, pembrolizumab; </a:t>
            </a:r>
            <a:r>
              <a:rPr lang="en-US" b="0" i="1" dirty="0"/>
              <a:t>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9236365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3876766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4C1A67-40F6-3A4F-921F-49F045E455FC}" type="slidenum">
              <a:rPr lang="en-US" smtClean="0"/>
              <a:pPr/>
              <a:t>41</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Bev, </a:t>
            </a:r>
            <a:r>
              <a:rPr lang="en-US" b="0" i="1" dirty="0">
                <a:solidFill>
                  <a:srgbClr val="4D5156"/>
                </a:solidFill>
                <a:effectLst/>
                <a:latin typeface="Roboto"/>
              </a:rPr>
              <a:t>bevacizumab; </a:t>
            </a:r>
            <a:r>
              <a:rPr lang="en-US" i="1" dirty="0"/>
              <a:t>IFN, interferon; IL, interleukin; RCC, renal cell carcinoma.</a:t>
            </a:r>
          </a:p>
        </p:txBody>
      </p:sp>
      <p:sp>
        <p:nvSpPr>
          <p:cNvPr id="4" name="Slide Number Placeholder 3"/>
          <p:cNvSpPr>
            <a:spLocks noGrp="1"/>
          </p:cNvSpPr>
          <p:nvPr>
            <p:ph type="sldNum" sz="quarter" idx="10"/>
          </p:nvPr>
        </p:nvSpPr>
        <p:spPr/>
        <p:txBody>
          <a:bodyPr/>
          <a:lstStyle/>
          <a:p>
            <a:fld id="{3339FBE3-7C1E-604C-A973-421AC64550EC}" type="slidenum">
              <a:rPr lang="en-US" smtClean="0"/>
              <a:pPr/>
              <a:t>42</a:t>
            </a:fld>
            <a:endParaRPr lang="en-US" dirty="0"/>
          </a:p>
        </p:txBody>
      </p:sp>
    </p:spTree>
    <p:extLst>
      <p:ext uri="{BB962C8B-B14F-4D97-AF65-F5344CB8AC3E}">
        <p14:creationId xmlns:p14="http://schemas.microsoft.com/office/powerpoint/2010/main" val="11801414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 interleukin;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24388089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4C1A67-40F6-3A4F-921F-49F045E455FC}" type="slidenum">
              <a:rPr lang="en-US" smtClean="0"/>
              <a:pPr/>
              <a:t>44</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MSKCC, Memorial Sloan Kettering Cancer Center;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99C27-76A7-4324-9615-D802942E8F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4418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ICI, immune checkpoint inhibitor; IO, immuno-oncology; IQR, interquartile range; RCC, renal cell carcinoma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111996-DAB2-4E24-A600-D06D698832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676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Ipi, ipilimumab; NE, not estimable; Nivo, nivolumab; PD, progressive disease;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26358971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61A765-0F85-4754-8F81-8F3F32C331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5440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61A765-0F85-4754-8F81-8F3F32C331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1480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IO, immuno-oncology.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61A765-0F85-4754-8F81-8F3F32C331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46523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IO, immuno-oncology.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29096576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6079000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IO, immuno-oncology.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93632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Endoc, endocrine; GI, gastrointestinal; ICI, immune checkpoint inhibitor; irAE, immune-related adverse event; Neurol, neurology; NSCLC, non-small-cell lung cancer; Ocul, ocular; Pulm, pulmonary.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22757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GI, gastrointestinal; ICI, immune checkpoint inhibitor; irAE, immune-related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C6543-AB64-E140-9ECE-74EFAE5B591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60589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56</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 Id="rId5" Type="http://schemas.openxmlformats.org/officeDocument/2006/relationships/hyperlink" Target="https://www.clinicaloptions.com/immuneAEtool" TargetMode="External"/><Relationship Id="rId4" Type="http://schemas.openxmlformats.org/officeDocument/2006/relationships/hyperlink" Target="http://www.clinicaloptions.com/RCC2020SeriesSlid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70700" cy="2057400"/>
          </a:xfrm>
        </p:spPr>
        <p:txBody>
          <a:bodyPr>
            <a:normAutofit/>
          </a:bodyPr>
          <a:lstStyle/>
          <a:p>
            <a:r>
              <a:rPr lang="en-US" altLang="en-US" sz="4000" dirty="0"/>
              <a:t>Expert Guidance and Resources to Personalize Care and Improve Outcomes for Patients With RCC</a:t>
            </a:r>
          </a:p>
        </p:txBody>
      </p:sp>
      <p:sp>
        <p:nvSpPr>
          <p:cNvPr id="11" name="Text Box 21">
            <a:extLst>
              <a:ext uri="{FF2B5EF4-FFF2-40B4-BE49-F238E27FC236}">
                <a16:creationId xmlns:a16="http://schemas.microsoft.com/office/drawing/2014/main" id="{C4ACE900-0123-4606-B11B-5724464F2043}"/>
              </a:ext>
            </a:extLst>
          </p:cNvPr>
          <p:cNvSpPr txBox="1">
            <a:spLocks noChangeArrowheads="1"/>
          </p:cNvSpPr>
          <p:nvPr/>
        </p:nvSpPr>
        <p:spPr bwMode="auto">
          <a:xfrm>
            <a:off x="423864" y="622295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This program is supported by an educational grant from Bristol-Myers Squibb.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Aft>
                <a:spcPts val="0"/>
              </a:spcAft>
              <a:buNone/>
            </a:pPr>
            <a:r>
              <a:rPr lang="en-US" b="1" dirty="0">
                <a:solidFill>
                  <a:srgbClr val="E1471D"/>
                </a:solidFill>
              </a:rPr>
              <a:t>Brian A. Costello, MD, MS</a:t>
            </a:r>
            <a:br>
              <a:rPr lang="en-US" altLang="en-US" b="1" dirty="0">
                <a:solidFill>
                  <a:schemeClr val="accent3"/>
                </a:solidFill>
              </a:rPr>
            </a:br>
            <a:r>
              <a:rPr lang="en-US" sz="2600" i="1" dirty="0"/>
              <a:t>Associate Professor of Oncology and Urology </a:t>
            </a:r>
            <a:br>
              <a:rPr lang="en-US" sz="2600" i="1" dirty="0"/>
            </a:br>
            <a:r>
              <a:rPr lang="en-US" sz="2600" dirty="0"/>
              <a:t>Division of Medical Oncology</a:t>
            </a:r>
          </a:p>
          <a:p>
            <a:pPr marL="0" indent="0">
              <a:spcBef>
                <a:spcPts val="0"/>
              </a:spcBef>
              <a:buNone/>
            </a:pPr>
            <a:r>
              <a:rPr lang="en-US" sz="2600" dirty="0"/>
              <a:t>Mayo Clinic</a:t>
            </a:r>
            <a:br>
              <a:rPr lang="en-US" sz="2600" dirty="0"/>
            </a:br>
            <a:r>
              <a:rPr lang="en-US" sz="2600" dirty="0"/>
              <a:t>Rochester, Minnesota</a:t>
            </a:r>
            <a:endParaRPr lang="en-US" sz="2600" b="1" dirty="0">
              <a:solidFill>
                <a:srgbClr val="E1471D"/>
              </a:solidFill>
            </a:endParaRPr>
          </a:p>
          <a:p>
            <a:pPr marL="0" indent="0">
              <a:buNone/>
            </a:pPr>
            <a:r>
              <a:rPr lang="en-US" sz="2600" b="1" dirty="0">
                <a:solidFill>
                  <a:srgbClr val="E1471D"/>
                </a:solidFill>
              </a:rPr>
              <a:t>Brian A. Costello, MD, MS, </a:t>
            </a:r>
            <a:r>
              <a:rPr lang="en-US" sz="2600" dirty="0"/>
              <a:t>has no relevant conflicts of interest to report.</a:t>
            </a:r>
          </a:p>
        </p:txBody>
      </p:sp>
      <p:sp>
        <p:nvSpPr>
          <p:cNvPr id="7" name="Rectangle 3">
            <a:extLst>
              <a:ext uri="{FF2B5EF4-FFF2-40B4-BE49-F238E27FC236}">
                <a16:creationId xmlns:a16="http://schemas.microsoft.com/office/drawing/2014/main" id="{010AE858-E07A-44E4-AD0A-0022979FCA3E}"/>
              </a:ext>
            </a:extLst>
          </p:cNvPr>
          <p:cNvSpPr>
            <a:spLocks noChangeArrowheads="1"/>
          </p:cNvSpPr>
          <p:nvPr/>
        </p:nvSpPr>
        <p:spPr bwMode="auto">
          <a:xfrm>
            <a:off x="4552285" y="367531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0023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0F20F3-6AA8-4D60-B6C1-40BB4313C34A}"/>
              </a:ext>
            </a:extLst>
          </p:cNvPr>
          <p:cNvSpPr>
            <a:spLocks noGrp="1"/>
          </p:cNvSpPr>
          <p:nvPr>
            <p:ph type="title"/>
          </p:nvPr>
        </p:nvSpPr>
        <p:spPr/>
        <p:txBody>
          <a:bodyPr/>
          <a:lstStyle/>
          <a:p>
            <a:r>
              <a:rPr lang="en-US" sz="4000" dirty="0"/>
              <a:t>First-line Treatment for </a:t>
            </a:r>
            <a:br>
              <a:rPr lang="en-US" sz="4000" dirty="0"/>
            </a:br>
            <a:r>
              <a:rPr lang="en-US" sz="4000" dirty="0"/>
              <a:t>Patients With Advanced RCC:</a:t>
            </a:r>
            <a:br>
              <a:rPr lang="en-US" sz="4000" dirty="0"/>
            </a:br>
            <a:r>
              <a:rPr lang="en-US" sz="4000" dirty="0"/>
              <a:t>What Is The Right Choice?</a:t>
            </a:r>
          </a:p>
        </p:txBody>
      </p:sp>
    </p:spTree>
    <p:extLst>
      <p:ext uri="{BB962C8B-B14F-4D97-AF65-F5344CB8AC3E}">
        <p14:creationId xmlns:p14="http://schemas.microsoft.com/office/powerpoint/2010/main" val="138220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pbs.twimg.com/media/DduBKDxU8AAjuzC.jpg:large">
            <a:extLst>
              <a:ext uri="{FF2B5EF4-FFF2-40B4-BE49-F238E27FC236}">
                <a16:creationId xmlns:a16="http://schemas.microsoft.com/office/drawing/2014/main" id="{DB20440C-F702-49D3-92F4-23FD1888F6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031" b="47143"/>
          <a:stretch/>
        </p:blipFill>
        <p:spPr bwMode="auto">
          <a:xfrm>
            <a:off x="313929" y="1261494"/>
            <a:ext cx="5122069" cy="509520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pbs.twimg.com/media/DduBKDxU8AAjuzC.jpg:large">
            <a:extLst>
              <a:ext uri="{FF2B5EF4-FFF2-40B4-BE49-F238E27FC236}">
                <a16:creationId xmlns:a16="http://schemas.microsoft.com/office/drawing/2014/main" id="{52D12F0B-D3D3-48AE-A24B-5B88904851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2604" b="17583"/>
          <a:stretch/>
        </p:blipFill>
        <p:spPr bwMode="auto">
          <a:xfrm>
            <a:off x="5520480" y="1261493"/>
            <a:ext cx="5983500" cy="5095204"/>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9">
            <a:extLst>
              <a:ext uri="{FF2B5EF4-FFF2-40B4-BE49-F238E27FC236}">
                <a16:creationId xmlns:a16="http://schemas.microsoft.com/office/drawing/2014/main" id="{2C20B6F0-7A4E-4D9B-9ADA-D99916114A91}"/>
              </a:ext>
            </a:extLst>
          </p:cNvPr>
          <p:cNvSpPr/>
          <p:nvPr/>
        </p:nvSpPr>
        <p:spPr>
          <a:xfrm>
            <a:off x="7177276" y="5261720"/>
            <a:ext cx="4085390" cy="636139"/>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a:extLst>
              <a:ext uri="{FF2B5EF4-FFF2-40B4-BE49-F238E27FC236}">
                <a16:creationId xmlns:a16="http://schemas.microsoft.com/office/drawing/2014/main" id="{A1EEDB0B-51E6-4D89-AA75-65EE085D1653}"/>
              </a:ext>
            </a:extLst>
          </p:cNvPr>
          <p:cNvSpPr>
            <a:spLocks noGrp="1"/>
          </p:cNvSpPr>
          <p:nvPr>
            <p:ph type="title"/>
          </p:nvPr>
        </p:nvSpPr>
        <p:spPr/>
        <p:txBody>
          <a:bodyPr/>
          <a:lstStyle/>
          <a:p>
            <a:r>
              <a:rPr lang="en-US" dirty="0"/>
              <a:t>IMDC (Heng) Criteria for Metastatic RCC</a:t>
            </a:r>
          </a:p>
        </p:txBody>
      </p:sp>
      <p:sp>
        <p:nvSpPr>
          <p:cNvPr id="4" name="Espace réservé du texte 3">
            <a:extLst>
              <a:ext uri="{FF2B5EF4-FFF2-40B4-BE49-F238E27FC236}">
                <a16:creationId xmlns:a16="http://schemas.microsoft.com/office/drawing/2014/main" id="{E55290D6-D969-4263-954A-119630691339}"/>
              </a:ext>
            </a:extLst>
          </p:cNvPr>
          <p:cNvSpPr txBox="1">
            <a:spLocks/>
          </p:cNvSpPr>
          <p:nvPr/>
        </p:nvSpPr>
        <p:spPr bwMode="auto">
          <a:xfrm>
            <a:off x="430950" y="6362594"/>
            <a:ext cx="8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International Kidney Cancer Coalition. Heng. JCO. 2009;27:5794.</a:t>
            </a:r>
          </a:p>
        </p:txBody>
      </p:sp>
      <p:grpSp>
        <p:nvGrpSpPr>
          <p:cNvPr id="10" name="Group 7">
            <a:extLst>
              <a:ext uri="{FF2B5EF4-FFF2-40B4-BE49-F238E27FC236}">
                <a16:creationId xmlns:a16="http://schemas.microsoft.com/office/drawing/2014/main" id="{F2B85CC9-722D-4BC4-9BF1-EBB248200DA5}"/>
              </a:ext>
            </a:extLst>
          </p:cNvPr>
          <p:cNvGrpSpPr>
            <a:grpSpLocks/>
          </p:cNvGrpSpPr>
          <p:nvPr/>
        </p:nvGrpSpPr>
        <p:grpSpPr bwMode="auto">
          <a:xfrm>
            <a:off x="9390063" y="6216650"/>
            <a:ext cx="2487612" cy="447675"/>
            <a:chOff x="9527309" y="3551529"/>
            <a:chExt cx="2488502" cy="448324"/>
          </a:xfrm>
        </p:grpSpPr>
        <p:pic>
          <p:nvPicPr>
            <p:cNvPr id="11" name="Picture 9">
              <a:extLst>
                <a:ext uri="{FF2B5EF4-FFF2-40B4-BE49-F238E27FC236}">
                  <a16:creationId xmlns:a16="http://schemas.microsoft.com/office/drawing/2014/main" id="{E5127EBC-1AB1-4617-868D-A695F4376A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A77D35A2-0AC5-4BB7-BFFF-1E3C88EF9F60}"/>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488839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1">
            <a:extLst>
              <a:ext uri="{FF2B5EF4-FFF2-40B4-BE49-F238E27FC236}">
                <a16:creationId xmlns:a16="http://schemas.microsoft.com/office/drawing/2014/main" id="{972C3569-EE90-43EC-A5BE-CF2031770DA7}"/>
              </a:ext>
            </a:extLst>
          </p:cNvPr>
          <p:cNvSpPr txBox="1">
            <a:spLocks noChangeArrowheads="1"/>
          </p:cNvSpPr>
          <p:nvPr/>
        </p:nvSpPr>
        <p:spPr bwMode="auto">
          <a:xfrm>
            <a:off x="411480"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Heng. JCO. 2009;27:5794.</a:t>
            </a:r>
          </a:p>
        </p:txBody>
      </p:sp>
      <p:sp>
        <p:nvSpPr>
          <p:cNvPr id="14" name="Title 2">
            <a:extLst>
              <a:ext uri="{FF2B5EF4-FFF2-40B4-BE49-F238E27FC236}">
                <a16:creationId xmlns:a16="http://schemas.microsoft.com/office/drawing/2014/main" id="{CBF779D9-A497-400D-8177-79BFC62ED1B0}"/>
              </a:ext>
            </a:extLst>
          </p:cNvPr>
          <p:cNvSpPr>
            <a:spLocks noGrp="1"/>
          </p:cNvSpPr>
          <p:nvPr>
            <p:ph type="title"/>
          </p:nvPr>
        </p:nvSpPr>
        <p:spPr/>
        <p:txBody>
          <a:bodyPr/>
          <a:lstStyle/>
          <a:p>
            <a:r>
              <a:rPr lang="en-US" dirty="0"/>
              <a:t>IMDC Prognostic Criteria</a:t>
            </a:r>
          </a:p>
        </p:txBody>
      </p:sp>
      <p:sp>
        <p:nvSpPr>
          <p:cNvPr id="4" name="Content Placeholder 3">
            <a:extLst>
              <a:ext uri="{FF2B5EF4-FFF2-40B4-BE49-F238E27FC236}">
                <a16:creationId xmlns:a16="http://schemas.microsoft.com/office/drawing/2014/main" id="{7EE730A2-6F5E-46A0-A0EE-F0DD350FB0F3}"/>
              </a:ext>
            </a:extLst>
          </p:cNvPr>
          <p:cNvSpPr>
            <a:spLocks noGrp="1"/>
          </p:cNvSpPr>
          <p:nvPr>
            <p:ph sz="half" idx="1"/>
          </p:nvPr>
        </p:nvSpPr>
        <p:spPr>
          <a:xfrm>
            <a:off x="601820" y="1510730"/>
            <a:ext cx="2230480" cy="4678738"/>
          </a:xfrm>
        </p:spPr>
        <p:txBody>
          <a:bodyPr/>
          <a:lstStyle/>
          <a:p>
            <a:r>
              <a:rPr lang="en-US" sz="2200" kern="1200" dirty="0">
                <a:solidFill>
                  <a:srgbClr val="000000"/>
                </a:solidFill>
                <a:cs typeface="Arial" panose="020B0604020202020204" pitchFamily="34" charset="0"/>
              </a:rPr>
              <a:t>Favorable:       0 risk factors </a:t>
            </a:r>
          </a:p>
          <a:p>
            <a:r>
              <a:rPr lang="en-US" sz="2200" kern="1200" dirty="0">
                <a:solidFill>
                  <a:srgbClr val="000000"/>
                </a:solidFill>
                <a:cs typeface="Arial" panose="020B0604020202020204" pitchFamily="34" charset="0"/>
              </a:rPr>
              <a:t>Intermediate: 1-2 risk factors </a:t>
            </a:r>
          </a:p>
          <a:p>
            <a:r>
              <a:rPr lang="en-US" sz="2200" kern="1200" dirty="0">
                <a:solidFill>
                  <a:srgbClr val="000000"/>
                </a:solidFill>
                <a:cs typeface="Arial" panose="020B0604020202020204" pitchFamily="34" charset="0"/>
              </a:rPr>
              <a:t>Poor:             3+ risk factors</a:t>
            </a:r>
          </a:p>
          <a:p>
            <a:endParaRPr lang="en-US" sz="2200" dirty="0"/>
          </a:p>
        </p:txBody>
      </p:sp>
      <p:sp>
        <p:nvSpPr>
          <p:cNvPr id="48" name="Freeform: Shape 47">
            <a:extLst>
              <a:ext uri="{FF2B5EF4-FFF2-40B4-BE49-F238E27FC236}">
                <a16:creationId xmlns:a16="http://schemas.microsoft.com/office/drawing/2014/main" id="{884542CE-A267-4FE3-B47D-5FEE3278982B}"/>
              </a:ext>
            </a:extLst>
          </p:cNvPr>
          <p:cNvSpPr/>
          <p:nvPr/>
        </p:nvSpPr>
        <p:spPr bwMode="auto">
          <a:xfrm>
            <a:off x="4252573" y="1765711"/>
            <a:ext cx="4871153" cy="1282642"/>
          </a:xfrm>
          <a:custGeom>
            <a:avLst/>
            <a:gdLst>
              <a:gd name="connsiteX0" fmla="*/ 0 w 3552496"/>
              <a:gd name="connsiteY0" fmla="*/ 0 h 935421"/>
              <a:gd name="connsiteX1" fmla="*/ 99848 w 3552496"/>
              <a:gd name="connsiteY1" fmla="*/ 0 h 935421"/>
              <a:gd name="connsiteX2" fmla="*/ 99848 w 3552496"/>
              <a:gd name="connsiteY2" fmla="*/ 26276 h 935421"/>
              <a:gd name="connsiteX3" fmla="*/ 357351 w 3552496"/>
              <a:gd name="connsiteY3" fmla="*/ 26276 h 935421"/>
              <a:gd name="connsiteX4" fmla="*/ 357351 w 3552496"/>
              <a:gd name="connsiteY4" fmla="*/ 39414 h 935421"/>
              <a:gd name="connsiteX5" fmla="*/ 430924 w 3552496"/>
              <a:gd name="connsiteY5" fmla="*/ 39414 h 935421"/>
              <a:gd name="connsiteX6" fmla="*/ 430924 w 3552496"/>
              <a:gd name="connsiteY6" fmla="*/ 55180 h 935421"/>
              <a:gd name="connsiteX7" fmla="*/ 507124 w 3552496"/>
              <a:gd name="connsiteY7" fmla="*/ 55180 h 935421"/>
              <a:gd name="connsiteX8" fmla="*/ 507124 w 3552496"/>
              <a:gd name="connsiteY8" fmla="*/ 78828 h 935421"/>
              <a:gd name="connsiteX9" fmla="*/ 530772 w 3552496"/>
              <a:gd name="connsiteY9" fmla="*/ 78828 h 935421"/>
              <a:gd name="connsiteX10" fmla="*/ 530772 w 3552496"/>
              <a:gd name="connsiteY10" fmla="*/ 89338 h 935421"/>
              <a:gd name="connsiteX11" fmla="*/ 638503 w 3552496"/>
              <a:gd name="connsiteY11" fmla="*/ 89338 h 935421"/>
              <a:gd name="connsiteX12" fmla="*/ 638503 w 3552496"/>
              <a:gd name="connsiteY12" fmla="*/ 128752 h 935421"/>
              <a:gd name="connsiteX13" fmla="*/ 725213 w 3552496"/>
              <a:gd name="connsiteY13" fmla="*/ 128752 h 935421"/>
              <a:gd name="connsiteX14" fmla="*/ 725213 w 3552496"/>
              <a:gd name="connsiteY14" fmla="*/ 152400 h 935421"/>
              <a:gd name="connsiteX15" fmla="*/ 751489 w 3552496"/>
              <a:gd name="connsiteY15" fmla="*/ 152400 h 935421"/>
              <a:gd name="connsiteX16" fmla="*/ 751489 w 3552496"/>
              <a:gd name="connsiteY16" fmla="*/ 204952 h 935421"/>
              <a:gd name="connsiteX17" fmla="*/ 1011620 w 3552496"/>
              <a:gd name="connsiteY17" fmla="*/ 204952 h 935421"/>
              <a:gd name="connsiteX18" fmla="*/ 1011620 w 3552496"/>
              <a:gd name="connsiteY18" fmla="*/ 241738 h 935421"/>
              <a:gd name="connsiteX19" fmla="*/ 1093075 w 3552496"/>
              <a:gd name="connsiteY19" fmla="*/ 241738 h 935421"/>
              <a:gd name="connsiteX20" fmla="*/ 1093075 w 3552496"/>
              <a:gd name="connsiteY20" fmla="*/ 275897 h 935421"/>
              <a:gd name="connsiteX21" fmla="*/ 1119351 w 3552496"/>
              <a:gd name="connsiteY21" fmla="*/ 275897 h 935421"/>
              <a:gd name="connsiteX22" fmla="*/ 1119351 w 3552496"/>
              <a:gd name="connsiteY22" fmla="*/ 291662 h 935421"/>
              <a:gd name="connsiteX23" fmla="*/ 1213944 w 3552496"/>
              <a:gd name="connsiteY23" fmla="*/ 291662 h 935421"/>
              <a:gd name="connsiteX24" fmla="*/ 1213944 w 3552496"/>
              <a:gd name="connsiteY24" fmla="*/ 312683 h 935421"/>
              <a:gd name="connsiteX25" fmla="*/ 1358462 w 3552496"/>
              <a:gd name="connsiteY25" fmla="*/ 312683 h 935421"/>
              <a:gd name="connsiteX26" fmla="*/ 1358462 w 3552496"/>
              <a:gd name="connsiteY26" fmla="*/ 352097 h 935421"/>
              <a:gd name="connsiteX27" fmla="*/ 1389993 w 3552496"/>
              <a:gd name="connsiteY27" fmla="*/ 352097 h 935421"/>
              <a:gd name="connsiteX28" fmla="*/ 1389993 w 3552496"/>
              <a:gd name="connsiteY28" fmla="*/ 386255 h 935421"/>
              <a:gd name="connsiteX29" fmla="*/ 1413641 w 3552496"/>
              <a:gd name="connsiteY29" fmla="*/ 386255 h 935421"/>
              <a:gd name="connsiteX30" fmla="*/ 1413641 w 3552496"/>
              <a:gd name="connsiteY30" fmla="*/ 420414 h 935421"/>
              <a:gd name="connsiteX31" fmla="*/ 1421524 w 3552496"/>
              <a:gd name="connsiteY31" fmla="*/ 420414 h 935421"/>
              <a:gd name="connsiteX32" fmla="*/ 1421524 w 3552496"/>
              <a:gd name="connsiteY32" fmla="*/ 433552 h 935421"/>
              <a:gd name="connsiteX33" fmla="*/ 1442544 w 3552496"/>
              <a:gd name="connsiteY33" fmla="*/ 433552 h 935421"/>
              <a:gd name="connsiteX34" fmla="*/ 1442544 w 3552496"/>
              <a:gd name="connsiteY34" fmla="*/ 457200 h 935421"/>
              <a:gd name="connsiteX35" fmla="*/ 1487213 w 3552496"/>
              <a:gd name="connsiteY35" fmla="*/ 457200 h 935421"/>
              <a:gd name="connsiteX36" fmla="*/ 1487213 w 3552496"/>
              <a:gd name="connsiteY36" fmla="*/ 478221 h 935421"/>
              <a:gd name="connsiteX37" fmla="*/ 1531882 w 3552496"/>
              <a:gd name="connsiteY37" fmla="*/ 478221 h 935421"/>
              <a:gd name="connsiteX38" fmla="*/ 1531882 w 3552496"/>
              <a:gd name="connsiteY38" fmla="*/ 536028 h 935421"/>
              <a:gd name="connsiteX39" fmla="*/ 1610710 w 3552496"/>
              <a:gd name="connsiteY39" fmla="*/ 536028 h 935421"/>
              <a:gd name="connsiteX40" fmla="*/ 1610710 w 3552496"/>
              <a:gd name="connsiteY40" fmla="*/ 551793 h 935421"/>
              <a:gd name="connsiteX41" fmla="*/ 1629103 w 3552496"/>
              <a:gd name="connsiteY41" fmla="*/ 551793 h 935421"/>
              <a:gd name="connsiteX42" fmla="*/ 1629103 w 3552496"/>
              <a:gd name="connsiteY42" fmla="*/ 580697 h 935421"/>
              <a:gd name="connsiteX43" fmla="*/ 1655379 w 3552496"/>
              <a:gd name="connsiteY43" fmla="*/ 580697 h 935421"/>
              <a:gd name="connsiteX44" fmla="*/ 1655379 w 3552496"/>
              <a:gd name="connsiteY44" fmla="*/ 612228 h 935421"/>
              <a:gd name="connsiteX45" fmla="*/ 1694793 w 3552496"/>
              <a:gd name="connsiteY45" fmla="*/ 612228 h 935421"/>
              <a:gd name="connsiteX46" fmla="*/ 1694793 w 3552496"/>
              <a:gd name="connsiteY46" fmla="*/ 617483 h 935421"/>
              <a:gd name="connsiteX47" fmla="*/ 1868213 w 3552496"/>
              <a:gd name="connsiteY47" fmla="*/ 617483 h 935421"/>
              <a:gd name="connsiteX48" fmla="*/ 1868213 w 3552496"/>
              <a:gd name="connsiteY48" fmla="*/ 649014 h 935421"/>
              <a:gd name="connsiteX49" fmla="*/ 2201917 w 3552496"/>
              <a:gd name="connsiteY49" fmla="*/ 649014 h 935421"/>
              <a:gd name="connsiteX50" fmla="*/ 2201917 w 3552496"/>
              <a:gd name="connsiteY50" fmla="*/ 701566 h 935421"/>
              <a:gd name="connsiteX51" fmla="*/ 2422634 w 3552496"/>
              <a:gd name="connsiteY51" fmla="*/ 701566 h 935421"/>
              <a:gd name="connsiteX52" fmla="*/ 2422634 w 3552496"/>
              <a:gd name="connsiteY52" fmla="*/ 769883 h 935421"/>
              <a:gd name="connsiteX53" fmla="*/ 2585544 w 3552496"/>
              <a:gd name="connsiteY53" fmla="*/ 769883 h 935421"/>
              <a:gd name="connsiteX54" fmla="*/ 2585544 w 3552496"/>
              <a:gd name="connsiteY54" fmla="*/ 840828 h 935421"/>
              <a:gd name="connsiteX55" fmla="*/ 2711668 w 3552496"/>
              <a:gd name="connsiteY55" fmla="*/ 840828 h 935421"/>
              <a:gd name="connsiteX56" fmla="*/ 2711668 w 3552496"/>
              <a:gd name="connsiteY56" fmla="*/ 935421 h 935421"/>
              <a:gd name="connsiteX57" fmla="*/ 3552496 w 3552496"/>
              <a:gd name="connsiteY57" fmla="*/ 935421 h 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552496" h="935421">
                <a:moveTo>
                  <a:pt x="0" y="0"/>
                </a:moveTo>
                <a:lnTo>
                  <a:pt x="99848" y="0"/>
                </a:lnTo>
                <a:lnTo>
                  <a:pt x="99848" y="26276"/>
                </a:lnTo>
                <a:lnTo>
                  <a:pt x="357351" y="26276"/>
                </a:lnTo>
                <a:lnTo>
                  <a:pt x="357351" y="39414"/>
                </a:lnTo>
                <a:lnTo>
                  <a:pt x="430924" y="39414"/>
                </a:lnTo>
                <a:lnTo>
                  <a:pt x="430924" y="55180"/>
                </a:lnTo>
                <a:lnTo>
                  <a:pt x="507124" y="55180"/>
                </a:lnTo>
                <a:lnTo>
                  <a:pt x="507124" y="78828"/>
                </a:lnTo>
                <a:lnTo>
                  <a:pt x="530772" y="78828"/>
                </a:lnTo>
                <a:lnTo>
                  <a:pt x="530772" y="89338"/>
                </a:lnTo>
                <a:lnTo>
                  <a:pt x="638503" y="89338"/>
                </a:lnTo>
                <a:lnTo>
                  <a:pt x="638503" y="128752"/>
                </a:lnTo>
                <a:lnTo>
                  <a:pt x="725213" y="128752"/>
                </a:lnTo>
                <a:lnTo>
                  <a:pt x="725213" y="152400"/>
                </a:lnTo>
                <a:lnTo>
                  <a:pt x="751489" y="152400"/>
                </a:lnTo>
                <a:lnTo>
                  <a:pt x="751489" y="204952"/>
                </a:lnTo>
                <a:lnTo>
                  <a:pt x="1011620" y="204952"/>
                </a:lnTo>
                <a:lnTo>
                  <a:pt x="1011620" y="241738"/>
                </a:lnTo>
                <a:lnTo>
                  <a:pt x="1093075" y="241738"/>
                </a:lnTo>
                <a:lnTo>
                  <a:pt x="1093075" y="275897"/>
                </a:lnTo>
                <a:lnTo>
                  <a:pt x="1119351" y="275897"/>
                </a:lnTo>
                <a:lnTo>
                  <a:pt x="1119351" y="291662"/>
                </a:lnTo>
                <a:lnTo>
                  <a:pt x="1213944" y="291662"/>
                </a:lnTo>
                <a:lnTo>
                  <a:pt x="1213944" y="312683"/>
                </a:lnTo>
                <a:lnTo>
                  <a:pt x="1358462" y="312683"/>
                </a:lnTo>
                <a:lnTo>
                  <a:pt x="1358462" y="352097"/>
                </a:lnTo>
                <a:lnTo>
                  <a:pt x="1389993" y="352097"/>
                </a:lnTo>
                <a:lnTo>
                  <a:pt x="1389993" y="386255"/>
                </a:lnTo>
                <a:lnTo>
                  <a:pt x="1413641" y="386255"/>
                </a:lnTo>
                <a:lnTo>
                  <a:pt x="1413641" y="420414"/>
                </a:lnTo>
                <a:lnTo>
                  <a:pt x="1421524" y="420414"/>
                </a:lnTo>
                <a:lnTo>
                  <a:pt x="1421524" y="433552"/>
                </a:lnTo>
                <a:lnTo>
                  <a:pt x="1442544" y="433552"/>
                </a:lnTo>
                <a:lnTo>
                  <a:pt x="1442544" y="457200"/>
                </a:lnTo>
                <a:lnTo>
                  <a:pt x="1487213" y="457200"/>
                </a:lnTo>
                <a:lnTo>
                  <a:pt x="1487213" y="478221"/>
                </a:lnTo>
                <a:lnTo>
                  <a:pt x="1531882" y="478221"/>
                </a:lnTo>
                <a:lnTo>
                  <a:pt x="1531882" y="536028"/>
                </a:lnTo>
                <a:lnTo>
                  <a:pt x="1610710" y="536028"/>
                </a:lnTo>
                <a:lnTo>
                  <a:pt x="1610710" y="551793"/>
                </a:lnTo>
                <a:lnTo>
                  <a:pt x="1629103" y="551793"/>
                </a:lnTo>
                <a:lnTo>
                  <a:pt x="1629103" y="580697"/>
                </a:lnTo>
                <a:lnTo>
                  <a:pt x="1655379" y="580697"/>
                </a:lnTo>
                <a:lnTo>
                  <a:pt x="1655379" y="612228"/>
                </a:lnTo>
                <a:lnTo>
                  <a:pt x="1694793" y="612228"/>
                </a:lnTo>
                <a:lnTo>
                  <a:pt x="1694793" y="617483"/>
                </a:lnTo>
                <a:lnTo>
                  <a:pt x="1868213" y="617483"/>
                </a:lnTo>
                <a:lnTo>
                  <a:pt x="1868213" y="649014"/>
                </a:lnTo>
                <a:lnTo>
                  <a:pt x="2201917" y="649014"/>
                </a:lnTo>
                <a:lnTo>
                  <a:pt x="2201917" y="701566"/>
                </a:lnTo>
                <a:lnTo>
                  <a:pt x="2422634" y="701566"/>
                </a:lnTo>
                <a:lnTo>
                  <a:pt x="2422634" y="769883"/>
                </a:lnTo>
                <a:lnTo>
                  <a:pt x="2585544" y="769883"/>
                </a:lnTo>
                <a:lnTo>
                  <a:pt x="2585544" y="840828"/>
                </a:lnTo>
                <a:lnTo>
                  <a:pt x="2711668" y="840828"/>
                </a:lnTo>
                <a:lnTo>
                  <a:pt x="2711668" y="935421"/>
                </a:lnTo>
                <a:lnTo>
                  <a:pt x="3552496" y="93542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1" name="Freeform: Shape 50">
            <a:extLst>
              <a:ext uri="{FF2B5EF4-FFF2-40B4-BE49-F238E27FC236}">
                <a16:creationId xmlns:a16="http://schemas.microsoft.com/office/drawing/2014/main" id="{48EC7823-910B-495C-9DED-5721C8D090F8}"/>
              </a:ext>
            </a:extLst>
          </p:cNvPr>
          <p:cNvSpPr/>
          <p:nvPr/>
        </p:nvSpPr>
        <p:spPr bwMode="auto">
          <a:xfrm>
            <a:off x="4252573" y="1762109"/>
            <a:ext cx="5159387" cy="2219402"/>
          </a:xfrm>
          <a:custGeom>
            <a:avLst/>
            <a:gdLst>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58765 w 3762703"/>
              <a:gd name="connsiteY57" fmla="*/ 809296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66930 w 3762703"/>
              <a:gd name="connsiteY57" fmla="*/ 809296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762703" h="1618593">
                <a:moveTo>
                  <a:pt x="0" y="0"/>
                </a:moveTo>
                <a:lnTo>
                  <a:pt x="89337" y="0"/>
                </a:lnTo>
                <a:lnTo>
                  <a:pt x="89337" y="34158"/>
                </a:lnTo>
                <a:lnTo>
                  <a:pt x="149772" y="34158"/>
                </a:lnTo>
                <a:lnTo>
                  <a:pt x="149772" y="57807"/>
                </a:lnTo>
                <a:lnTo>
                  <a:pt x="197068" y="57807"/>
                </a:lnTo>
                <a:lnTo>
                  <a:pt x="197068" y="84082"/>
                </a:lnTo>
                <a:lnTo>
                  <a:pt x="249620" y="84082"/>
                </a:lnTo>
                <a:lnTo>
                  <a:pt x="249620" y="102476"/>
                </a:lnTo>
                <a:lnTo>
                  <a:pt x="286406" y="102476"/>
                </a:lnTo>
                <a:lnTo>
                  <a:pt x="286406" y="134007"/>
                </a:lnTo>
                <a:lnTo>
                  <a:pt x="317937" y="134007"/>
                </a:lnTo>
                <a:lnTo>
                  <a:pt x="317937" y="168165"/>
                </a:lnTo>
                <a:lnTo>
                  <a:pt x="341586" y="168165"/>
                </a:lnTo>
                <a:lnTo>
                  <a:pt x="341586" y="199696"/>
                </a:lnTo>
                <a:lnTo>
                  <a:pt x="359979" y="199696"/>
                </a:lnTo>
                <a:lnTo>
                  <a:pt x="359979" y="239110"/>
                </a:lnTo>
                <a:lnTo>
                  <a:pt x="383627" y="239110"/>
                </a:lnTo>
                <a:lnTo>
                  <a:pt x="383627" y="273269"/>
                </a:lnTo>
                <a:lnTo>
                  <a:pt x="430924" y="273269"/>
                </a:lnTo>
                <a:lnTo>
                  <a:pt x="430924" y="299544"/>
                </a:lnTo>
                <a:lnTo>
                  <a:pt x="459827" y="299544"/>
                </a:lnTo>
                <a:lnTo>
                  <a:pt x="459827" y="325820"/>
                </a:lnTo>
                <a:lnTo>
                  <a:pt x="488731" y="325820"/>
                </a:lnTo>
                <a:lnTo>
                  <a:pt x="488731" y="341586"/>
                </a:lnTo>
                <a:lnTo>
                  <a:pt x="528144" y="341586"/>
                </a:lnTo>
                <a:lnTo>
                  <a:pt x="528144" y="362607"/>
                </a:lnTo>
                <a:lnTo>
                  <a:pt x="572813" y="362607"/>
                </a:lnTo>
                <a:lnTo>
                  <a:pt x="572813" y="409903"/>
                </a:lnTo>
                <a:lnTo>
                  <a:pt x="630620" y="409903"/>
                </a:lnTo>
                <a:lnTo>
                  <a:pt x="630620" y="446689"/>
                </a:lnTo>
                <a:lnTo>
                  <a:pt x="675289" y="446689"/>
                </a:lnTo>
                <a:lnTo>
                  <a:pt x="675289" y="472965"/>
                </a:lnTo>
                <a:lnTo>
                  <a:pt x="733096" y="472965"/>
                </a:lnTo>
                <a:lnTo>
                  <a:pt x="733096" y="499241"/>
                </a:lnTo>
                <a:lnTo>
                  <a:pt x="790903" y="499241"/>
                </a:lnTo>
                <a:lnTo>
                  <a:pt x="790903" y="520262"/>
                </a:lnTo>
                <a:lnTo>
                  <a:pt x="843455" y="520262"/>
                </a:lnTo>
                <a:lnTo>
                  <a:pt x="843455" y="559676"/>
                </a:lnTo>
                <a:lnTo>
                  <a:pt x="864475" y="559676"/>
                </a:lnTo>
                <a:lnTo>
                  <a:pt x="864475" y="588579"/>
                </a:lnTo>
                <a:lnTo>
                  <a:pt x="890751" y="588579"/>
                </a:lnTo>
                <a:lnTo>
                  <a:pt x="890751" y="609600"/>
                </a:lnTo>
                <a:lnTo>
                  <a:pt x="932793" y="609600"/>
                </a:lnTo>
                <a:lnTo>
                  <a:pt x="932793" y="630620"/>
                </a:lnTo>
                <a:lnTo>
                  <a:pt x="964324" y="630620"/>
                </a:lnTo>
                <a:lnTo>
                  <a:pt x="964324" y="656896"/>
                </a:lnTo>
                <a:lnTo>
                  <a:pt x="985344" y="656896"/>
                </a:lnTo>
                <a:lnTo>
                  <a:pt x="985344" y="675289"/>
                </a:lnTo>
                <a:lnTo>
                  <a:pt x="1045779" y="675289"/>
                </a:lnTo>
                <a:lnTo>
                  <a:pt x="1045779" y="706820"/>
                </a:lnTo>
                <a:lnTo>
                  <a:pt x="1074682" y="706820"/>
                </a:lnTo>
                <a:lnTo>
                  <a:pt x="1074682" y="738351"/>
                </a:lnTo>
                <a:lnTo>
                  <a:pt x="1108841" y="738351"/>
                </a:lnTo>
                <a:lnTo>
                  <a:pt x="1108841" y="764627"/>
                </a:lnTo>
                <a:lnTo>
                  <a:pt x="1158765" y="764627"/>
                </a:lnTo>
                <a:lnTo>
                  <a:pt x="1158765" y="809296"/>
                </a:lnTo>
                <a:cubicBezTo>
                  <a:pt x="1169651" y="810656"/>
                  <a:pt x="1177815" y="812017"/>
                  <a:pt x="1180537" y="812017"/>
                </a:cubicBezTo>
                <a:cubicBezTo>
                  <a:pt x="1180287" y="818117"/>
                  <a:pt x="1180036" y="824217"/>
                  <a:pt x="1179786" y="830317"/>
                </a:cubicBezTo>
                <a:lnTo>
                  <a:pt x="1211317" y="830317"/>
                </a:lnTo>
                <a:lnTo>
                  <a:pt x="1211317" y="864476"/>
                </a:lnTo>
                <a:lnTo>
                  <a:pt x="1277006" y="864476"/>
                </a:lnTo>
                <a:lnTo>
                  <a:pt x="1277006" y="890751"/>
                </a:lnTo>
                <a:lnTo>
                  <a:pt x="1316420" y="890751"/>
                </a:lnTo>
                <a:lnTo>
                  <a:pt x="1316420" y="911772"/>
                </a:lnTo>
                <a:lnTo>
                  <a:pt x="1366344" y="911772"/>
                </a:lnTo>
                <a:lnTo>
                  <a:pt x="1366344" y="951186"/>
                </a:lnTo>
                <a:lnTo>
                  <a:pt x="1400503" y="951186"/>
                </a:lnTo>
                <a:lnTo>
                  <a:pt x="1400503" y="982717"/>
                </a:lnTo>
                <a:lnTo>
                  <a:pt x="1424151" y="982717"/>
                </a:lnTo>
                <a:lnTo>
                  <a:pt x="1424151" y="1019503"/>
                </a:lnTo>
                <a:lnTo>
                  <a:pt x="1471448" y="1019503"/>
                </a:lnTo>
                <a:lnTo>
                  <a:pt x="1471448" y="1045779"/>
                </a:lnTo>
                <a:lnTo>
                  <a:pt x="1560786" y="1045779"/>
                </a:lnTo>
                <a:lnTo>
                  <a:pt x="1560786" y="1077310"/>
                </a:lnTo>
                <a:lnTo>
                  <a:pt x="1597572" y="1077310"/>
                </a:lnTo>
                <a:lnTo>
                  <a:pt x="1597572" y="1098331"/>
                </a:lnTo>
                <a:lnTo>
                  <a:pt x="1794641" y="1098331"/>
                </a:lnTo>
                <a:lnTo>
                  <a:pt x="1794641" y="1121979"/>
                </a:lnTo>
                <a:lnTo>
                  <a:pt x="1844565" y="1121979"/>
                </a:lnTo>
                <a:lnTo>
                  <a:pt x="1844565" y="1179786"/>
                </a:lnTo>
                <a:lnTo>
                  <a:pt x="1876096" y="1179786"/>
                </a:lnTo>
                <a:lnTo>
                  <a:pt x="1876096" y="1211317"/>
                </a:lnTo>
                <a:lnTo>
                  <a:pt x="1899744" y="1211317"/>
                </a:lnTo>
                <a:lnTo>
                  <a:pt x="1899744" y="1229710"/>
                </a:lnTo>
                <a:lnTo>
                  <a:pt x="2041634" y="1229710"/>
                </a:lnTo>
                <a:lnTo>
                  <a:pt x="2041634" y="1282262"/>
                </a:lnTo>
                <a:lnTo>
                  <a:pt x="2075793" y="1282262"/>
                </a:lnTo>
                <a:lnTo>
                  <a:pt x="2075793" y="1298027"/>
                </a:lnTo>
                <a:lnTo>
                  <a:pt x="2125717" y="1298027"/>
                </a:lnTo>
                <a:lnTo>
                  <a:pt x="2125717" y="1332186"/>
                </a:lnTo>
                <a:lnTo>
                  <a:pt x="2173013" y="1332186"/>
                </a:lnTo>
                <a:lnTo>
                  <a:pt x="2173013" y="1361089"/>
                </a:lnTo>
                <a:lnTo>
                  <a:pt x="2220310" y="1361089"/>
                </a:lnTo>
                <a:lnTo>
                  <a:pt x="2220310" y="1361089"/>
                </a:lnTo>
                <a:lnTo>
                  <a:pt x="2220310" y="1384738"/>
                </a:lnTo>
                <a:lnTo>
                  <a:pt x="2264979" y="1384738"/>
                </a:lnTo>
                <a:lnTo>
                  <a:pt x="2264979" y="1439917"/>
                </a:lnTo>
                <a:lnTo>
                  <a:pt x="2317531" y="1439917"/>
                </a:lnTo>
                <a:lnTo>
                  <a:pt x="2317531" y="1481958"/>
                </a:lnTo>
                <a:lnTo>
                  <a:pt x="2346434" y="1481958"/>
                </a:lnTo>
                <a:lnTo>
                  <a:pt x="2346434" y="1529255"/>
                </a:lnTo>
                <a:lnTo>
                  <a:pt x="2475186" y="1529255"/>
                </a:lnTo>
                <a:lnTo>
                  <a:pt x="2475186" y="1563413"/>
                </a:lnTo>
                <a:lnTo>
                  <a:pt x="2703786" y="1563413"/>
                </a:lnTo>
                <a:lnTo>
                  <a:pt x="2703786" y="1618593"/>
                </a:lnTo>
                <a:lnTo>
                  <a:pt x="3762703" y="161859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2" name="Freeform: Shape 51">
            <a:extLst>
              <a:ext uri="{FF2B5EF4-FFF2-40B4-BE49-F238E27FC236}">
                <a16:creationId xmlns:a16="http://schemas.microsoft.com/office/drawing/2014/main" id="{8E0656E9-32C8-4E2B-8F66-E689F19B73C4}"/>
              </a:ext>
            </a:extLst>
          </p:cNvPr>
          <p:cNvSpPr/>
          <p:nvPr/>
        </p:nvSpPr>
        <p:spPr bwMode="auto">
          <a:xfrm>
            <a:off x="4260807" y="1739204"/>
            <a:ext cx="3466658" cy="3100960"/>
          </a:xfrm>
          <a:custGeom>
            <a:avLst/>
            <a:gdLst>
              <a:gd name="connsiteX0" fmla="*/ 0 w 2528208"/>
              <a:gd name="connsiteY0" fmla="*/ 0 h 2261507"/>
              <a:gd name="connsiteX1" fmla="*/ 0 w 2528208"/>
              <a:gd name="connsiteY1" fmla="*/ 48985 h 2261507"/>
              <a:gd name="connsiteX2" fmla="*/ 65315 w 2528208"/>
              <a:gd name="connsiteY2" fmla="*/ 48985 h 2261507"/>
              <a:gd name="connsiteX3" fmla="*/ 65315 w 2528208"/>
              <a:gd name="connsiteY3" fmla="*/ 138793 h 2261507"/>
              <a:gd name="connsiteX4" fmla="*/ 81643 w 2528208"/>
              <a:gd name="connsiteY4" fmla="*/ 138793 h 2261507"/>
              <a:gd name="connsiteX5" fmla="*/ 81643 w 2528208"/>
              <a:gd name="connsiteY5" fmla="*/ 168728 h 2261507"/>
              <a:gd name="connsiteX6" fmla="*/ 81643 w 2528208"/>
              <a:gd name="connsiteY6" fmla="*/ 168728 h 2261507"/>
              <a:gd name="connsiteX7" fmla="*/ 97972 w 2528208"/>
              <a:gd name="connsiteY7" fmla="*/ 185057 h 2261507"/>
              <a:gd name="connsiteX8" fmla="*/ 111579 w 2528208"/>
              <a:gd name="connsiteY8" fmla="*/ 185057 h 2261507"/>
              <a:gd name="connsiteX9" fmla="*/ 111579 w 2528208"/>
              <a:gd name="connsiteY9" fmla="*/ 250371 h 2261507"/>
              <a:gd name="connsiteX10" fmla="*/ 130629 w 2528208"/>
              <a:gd name="connsiteY10" fmla="*/ 250371 h 2261507"/>
              <a:gd name="connsiteX11" fmla="*/ 130629 w 2528208"/>
              <a:gd name="connsiteY11" fmla="*/ 310243 h 2261507"/>
              <a:gd name="connsiteX12" fmla="*/ 152400 w 2528208"/>
              <a:gd name="connsiteY12" fmla="*/ 310243 h 2261507"/>
              <a:gd name="connsiteX13" fmla="*/ 152400 w 2528208"/>
              <a:gd name="connsiteY13" fmla="*/ 454478 h 2261507"/>
              <a:gd name="connsiteX14" fmla="*/ 179615 w 2528208"/>
              <a:gd name="connsiteY14" fmla="*/ 454478 h 2261507"/>
              <a:gd name="connsiteX15" fmla="*/ 179615 w 2528208"/>
              <a:gd name="connsiteY15" fmla="*/ 508907 h 2261507"/>
              <a:gd name="connsiteX16" fmla="*/ 193222 w 2528208"/>
              <a:gd name="connsiteY16" fmla="*/ 508907 h 2261507"/>
              <a:gd name="connsiteX17" fmla="*/ 193222 w 2528208"/>
              <a:gd name="connsiteY17" fmla="*/ 604157 h 2261507"/>
              <a:gd name="connsiteX18" fmla="*/ 217715 w 2528208"/>
              <a:gd name="connsiteY18" fmla="*/ 604157 h 2261507"/>
              <a:gd name="connsiteX19" fmla="*/ 217715 w 2528208"/>
              <a:gd name="connsiteY19" fmla="*/ 680357 h 2261507"/>
              <a:gd name="connsiteX20" fmla="*/ 258536 w 2528208"/>
              <a:gd name="connsiteY20" fmla="*/ 680357 h 2261507"/>
              <a:gd name="connsiteX21" fmla="*/ 258536 w 2528208"/>
              <a:gd name="connsiteY21" fmla="*/ 786493 h 2261507"/>
              <a:gd name="connsiteX22" fmla="*/ 274865 w 2528208"/>
              <a:gd name="connsiteY22" fmla="*/ 786493 h 2261507"/>
              <a:gd name="connsiteX23" fmla="*/ 274865 w 2528208"/>
              <a:gd name="connsiteY23" fmla="*/ 832757 h 2261507"/>
              <a:gd name="connsiteX24" fmla="*/ 299358 w 2528208"/>
              <a:gd name="connsiteY24" fmla="*/ 832757 h 2261507"/>
              <a:gd name="connsiteX25" fmla="*/ 299358 w 2528208"/>
              <a:gd name="connsiteY25" fmla="*/ 873578 h 2261507"/>
              <a:gd name="connsiteX26" fmla="*/ 337458 w 2528208"/>
              <a:gd name="connsiteY26" fmla="*/ 873578 h 2261507"/>
              <a:gd name="connsiteX27" fmla="*/ 337458 w 2528208"/>
              <a:gd name="connsiteY27" fmla="*/ 963385 h 2261507"/>
              <a:gd name="connsiteX28" fmla="*/ 391886 w 2528208"/>
              <a:gd name="connsiteY28" fmla="*/ 963385 h 2261507"/>
              <a:gd name="connsiteX29" fmla="*/ 391886 w 2528208"/>
              <a:gd name="connsiteY29" fmla="*/ 1083128 h 2261507"/>
              <a:gd name="connsiteX30" fmla="*/ 416379 w 2528208"/>
              <a:gd name="connsiteY30" fmla="*/ 1083128 h 2261507"/>
              <a:gd name="connsiteX31" fmla="*/ 416379 w 2528208"/>
              <a:gd name="connsiteY31" fmla="*/ 1129393 h 2261507"/>
              <a:gd name="connsiteX32" fmla="*/ 454479 w 2528208"/>
              <a:gd name="connsiteY32" fmla="*/ 1129393 h 2261507"/>
              <a:gd name="connsiteX33" fmla="*/ 454479 w 2528208"/>
              <a:gd name="connsiteY33" fmla="*/ 1211035 h 2261507"/>
              <a:gd name="connsiteX34" fmla="*/ 503465 w 2528208"/>
              <a:gd name="connsiteY34" fmla="*/ 1211035 h 2261507"/>
              <a:gd name="connsiteX35" fmla="*/ 503465 w 2528208"/>
              <a:gd name="connsiteY35" fmla="*/ 1232807 h 2261507"/>
              <a:gd name="connsiteX36" fmla="*/ 609600 w 2528208"/>
              <a:gd name="connsiteY36" fmla="*/ 1232807 h 2261507"/>
              <a:gd name="connsiteX37" fmla="*/ 609600 w 2528208"/>
              <a:gd name="connsiteY37" fmla="*/ 1292678 h 2261507"/>
              <a:gd name="connsiteX38" fmla="*/ 661308 w 2528208"/>
              <a:gd name="connsiteY38" fmla="*/ 1292678 h 2261507"/>
              <a:gd name="connsiteX39" fmla="*/ 661308 w 2528208"/>
              <a:gd name="connsiteY39" fmla="*/ 1371600 h 2261507"/>
              <a:gd name="connsiteX40" fmla="*/ 674915 w 2528208"/>
              <a:gd name="connsiteY40" fmla="*/ 1371600 h 2261507"/>
              <a:gd name="connsiteX41" fmla="*/ 674915 w 2528208"/>
              <a:gd name="connsiteY41" fmla="*/ 1417864 h 2261507"/>
              <a:gd name="connsiteX42" fmla="*/ 713015 w 2528208"/>
              <a:gd name="connsiteY42" fmla="*/ 1417864 h 2261507"/>
              <a:gd name="connsiteX43" fmla="*/ 713015 w 2528208"/>
              <a:gd name="connsiteY43" fmla="*/ 1483178 h 2261507"/>
              <a:gd name="connsiteX44" fmla="*/ 737508 w 2528208"/>
              <a:gd name="connsiteY44" fmla="*/ 1483178 h 2261507"/>
              <a:gd name="connsiteX45" fmla="*/ 737508 w 2528208"/>
              <a:gd name="connsiteY45" fmla="*/ 1529443 h 2261507"/>
              <a:gd name="connsiteX46" fmla="*/ 808265 w 2528208"/>
              <a:gd name="connsiteY46" fmla="*/ 1529443 h 2261507"/>
              <a:gd name="connsiteX47" fmla="*/ 808265 w 2528208"/>
              <a:gd name="connsiteY47" fmla="*/ 1586593 h 2261507"/>
              <a:gd name="connsiteX48" fmla="*/ 808265 w 2528208"/>
              <a:gd name="connsiteY48" fmla="*/ 1586593 h 2261507"/>
              <a:gd name="connsiteX49" fmla="*/ 824593 w 2528208"/>
              <a:gd name="connsiteY49" fmla="*/ 1602921 h 2261507"/>
              <a:gd name="connsiteX50" fmla="*/ 952500 w 2528208"/>
              <a:gd name="connsiteY50" fmla="*/ 1602921 h 2261507"/>
              <a:gd name="connsiteX51" fmla="*/ 952500 w 2528208"/>
              <a:gd name="connsiteY51" fmla="*/ 1651907 h 2261507"/>
              <a:gd name="connsiteX52" fmla="*/ 1001486 w 2528208"/>
              <a:gd name="connsiteY52" fmla="*/ 1651907 h 2261507"/>
              <a:gd name="connsiteX53" fmla="*/ 1001486 w 2528208"/>
              <a:gd name="connsiteY53" fmla="*/ 1695450 h 2261507"/>
              <a:gd name="connsiteX54" fmla="*/ 1028700 w 2528208"/>
              <a:gd name="connsiteY54" fmla="*/ 1695450 h 2261507"/>
              <a:gd name="connsiteX55" fmla="*/ 1028700 w 2528208"/>
              <a:gd name="connsiteY55" fmla="*/ 1752600 h 2261507"/>
              <a:gd name="connsiteX56" fmla="*/ 1123950 w 2528208"/>
              <a:gd name="connsiteY56" fmla="*/ 1752600 h 2261507"/>
              <a:gd name="connsiteX57" fmla="*/ 1123950 w 2528208"/>
              <a:gd name="connsiteY57" fmla="*/ 1834243 h 2261507"/>
              <a:gd name="connsiteX58" fmla="*/ 1153886 w 2528208"/>
              <a:gd name="connsiteY58" fmla="*/ 1834243 h 2261507"/>
              <a:gd name="connsiteX59" fmla="*/ 1153886 w 2528208"/>
              <a:gd name="connsiteY59" fmla="*/ 1891393 h 2261507"/>
              <a:gd name="connsiteX60" fmla="*/ 1189265 w 2528208"/>
              <a:gd name="connsiteY60" fmla="*/ 1891393 h 2261507"/>
              <a:gd name="connsiteX61" fmla="*/ 1189265 w 2528208"/>
              <a:gd name="connsiteY61" fmla="*/ 1943100 h 2261507"/>
              <a:gd name="connsiteX62" fmla="*/ 1251858 w 2528208"/>
              <a:gd name="connsiteY62" fmla="*/ 1943100 h 2261507"/>
              <a:gd name="connsiteX63" fmla="*/ 1251858 w 2528208"/>
              <a:gd name="connsiteY63" fmla="*/ 1970314 h 2261507"/>
              <a:gd name="connsiteX64" fmla="*/ 1352550 w 2528208"/>
              <a:gd name="connsiteY64" fmla="*/ 1970314 h 2261507"/>
              <a:gd name="connsiteX65" fmla="*/ 1352550 w 2528208"/>
              <a:gd name="connsiteY65" fmla="*/ 2022021 h 2261507"/>
              <a:gd name="connsiteX66" fmla="*/ 1409700 w 2528208"/>
              <a:gd name="connsiteY66" fmla="*/ 2022021 h 2261507"/>
              <a:gd name="connsiteX67" fmla="*/ 1409700 w 2528208"/>
              <a:gd name="connsiteY67" fmla="*/ 2073728 h 2261507"/>
              <a:gd name="connsiteX68" fmla="*/ 1553936 w 2528208"/>
              <a:gd name="connsiteY68" fmla="*/ 2073728 h 2261507"/>
              <a:gd name="connsiteX69" fmla="*/ 1553936 w 2528208"/>
              <a:gd name="connsiteY69" fmla="*/ 2122714 h 2261507"/>
              <a:gd name="connsiteX70" fmla="*/ 1572986 w 2528208"/>
              <a:gd name="connsiteY70" fmla="*/ 2122714 h 2261507"/>
              <a:gd name="connsiteX71" fmla="*/ 1572986 w 2528208"/>
              <a:gd name="connsiteY71" fmla="*/ 2179864 h 2261507"/>
              <a:gd name="connsiteX72" fmla="*/ 1956708 w 2528208"/>
              <a:gd name="connsiteY72" fmla="*/ 2179864 h 2261507"/>
              <a:gd name="connsiteX73" fmla="*/ 1956708 w 2528208"/>
              <a:gd name="connsiteY73" fmla="*/ 2261507 h 2261507"/>
              <a:gd name="connsiteX74" fmla="*/ 2528208 w 2528208"/>
              <a:gd name="connsiteY74" fmla="*/ 2261507 h 226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528208" h="2261507">
                <a:moveTo>
                  <a:pt x="0" y="0"/>
                </a:moveTo>
                <a:lnTo>
                  <a:pt x="0" y="48985"/>
                </a:lnTo>
                <a:lnTo>
                  <a:pt x="65315" y="48985"/>
                </a:lnTo>
                <a:lnTo>
                  <a:pt x="65315" y="138793"/>
                </a:lnTo>
                <a:lnTo>
                  <a:pt x="81643" y="138793"/>
                </a:lnTo>
                <a:lnTo>
                  <a:pt x="81643" y="168728"/>
                </a:lnTo>
                <a:lnTo>
                  <a:pt x="81643" y="168728"/>
                </a:lnTo>
                <a:lnTo>
                  <a:pt x="97972" y="185057"/>
                </a:lnTo>
                <a:lnTo>
                  <a:pt x="111579" y="185057"/>
                </a:lnTo>
                <a:lnTo>
                  <a:pt x="111579" y="250371"/>
                </a:lnTo>
                <a:lnTo>
                  <a:pt x="130629" y="250371"/>
                </a:lnTo>
                <a:lnTo>
                  <a:pt x="130629" y="310243"/>
                </a:lnTo>
                <a:lnTo>
                  <a:pt x="152400" y="310243"/>
                </a:lnTo>
                <a:lnTo>
                  <a:pt x="152400" y="454478"/>
                </a:lnTo>
                <a:lnTo>
                  <a:pt x="179615" y="454478"/>
                </a:lnTo>
                <a:lnTo>
                  <a:pt x="179615" y="508907"/>
                </a:lnTo>
                <a:lnTo>
                  <a:pt x="193222" y="508907"/>
                </a:lnTo>
                <a:lnTo>
                  <a:pt x="193222" y="604157"/>
                </a:lnTo>
                <a:lnTo>
                  <a:pt x="217715" y="604157"/>
                </a:lnTo>
                <a:lnTo>
                  <a:pt x="217715" y="680357"/>
                </a:lnTo>
                <a:lnTo>
                  <a:pt x="258536" y="680357"/>
                </a:lnTo>
                <a:lnTo>
                  <a:pt x="258536" y="786493"/>
                </a:lnTo>
                <a:lnTo>
                  <a:pt x="274865" y="786493"/>
                </a:lnTo>
                <a:lnTo>
                  <a:pt x="274865" y="832757"/>
                </a:lnTo>
                <a:lnTo>
                  <a:pt x="299358" y="832757"/>
                </a:lnTo>
                <a:lnTo>
                  <a:pt x="299358" y="873578"/>
                </a:lnTo>
                <a:lnTo>
                  <a:pt x="337458" y="873578"/>
                </a:lnTo>
                <a:lnTo>
                  <a:pt x="337458" y="963385"/>
                </a:lnTo>
                <a:lnTo>
                  <a:pt x="391886" y="963385"/>
                </a:lnTo>
                <a:lnTo>
                  <a:pt x="391886" y="1083128"/>
                </a:lnTo>
                <a:lnTo>
                  <a:pt x="416379" y="1083128"/>
                </a:lnTo>
                <a:lnTo>
                  <a:pt x="416379" y="1129393"/>
                </a:lnTo>
                <a:lnTo>
                  <a:pt x="454479" y="1129393"/>
                </a:lnTo>
                <a:lnTo>
                  <a:pt x="454479" y="1211035"/>
                </a:lnTo>
                <a:lnTo>
                  <a:pt x="503465" y="1211035"/>
                </a:lnTo>
                <a:lnTo>
                  <a:pt x="503465" y="1232807"/>
                </a:lnTo>
                <a:lnTo>
                  <a:pt x="609600" y="1232807"/>
                </a:lnTo>
                <a:lnTo>
                  <a:pt x="609600" y="1292678"/>
                </a:lnTo>
                <a:lnTo>
                  <a:pt x="661308" y="1292678"/>
                </a:lnTo>
                <a:lnTo>
                  <a:pt x="661308" y="1371600"/>
                </a:lnTo>
                <a:lnTo>
                  <a:pt x="674915" y="1371600"/>
                </a:lnTo>
                <a:lnTo>
                  <a:pt x="674915" y="1417864"/>
                </a:lnTo>
                <a:lnTo>
                  <a:pt x="713015" y="1417864"/>
                </a:lnTo>
                <a:lnTo>
                  <a:pt x="713015" y="1483178"/>
                </a:lnTo>
                <a:lnTo>
                  <a:pt x="737508" y="1483178"/>
                </a:lnTo>
                <a:lnTo>
                  <a:pt x="737508" y="1529443"/>
                </a:lnTo>
                <a:lnTo>
                  <a:pt x="808265" y="1529443"/>
                </a:lnTo>
                <a:lnTo>
                  <a:pt x="808265" y="1586593"/>
                </a:lnTo>
                <a:lnTo>
                  <a:pt x="808265" y="1586593"/>
                </a:lnTo>
                <a:lnTo>
                  <a:pt x="824593" y="1602921"/>
                </a:lnTo>
                <a:lnTo>
                  <a:pt x="952500" y="1602921"/>
                </a:lnTo>
                <a:lnTo>
                  <a:pt x="952500" y="1651907"/>
                </a:lnTo>
                <a:lnTo>
                  <a:pt x="1001486" y="1651907"/>
                </a:lnTo>
                <a:lnTo>
                  <a:pt x="1001486" y="1695450"/>
                </a:lnTo>
                <a:lnTo>
                  <a:pt x="1028700" y="1695450"/>
                </a:lnTo>
                <a:lnTo>
                  <a:pt x="1028700" y="1752600"/>
                </a:lnTo>
                <a:lnTo>
                  <a:pt x="1123950" y="1752600"/>
                </a:lnTo>
                <a:lnTo>
                  <a:pt x="1123950" y="1834243"/>
                </a:lnTo>
                <a:lnTo>
                  <a:pt x="1153886" y="1834243"/>
                </a:lnTo>
                <a:lnTo>
                  <a:pt x="1153886" y="1891393"/>
                </a:lnTo>
                <a:lnTo>
                  <a:pt x="1189265" y="1891393"/>
                </a:lnTo>
                <a:lnTo>
                  <a:pt x="1189265" y="1943100"/>
                </a:lnTo>
                <a:lnTo>
                  <a:pt x="1251858" y="1943100"/>
                </a:lnTo>
                <a:lnTo>
                  <a:pt x="1251858" y="1970314"/>
                </a:lnTo>
                <a:lnTo>
                  <a:pt x="1352550" y="1970314"/>
                </a:lnTo>
                <a:lnTo>
                  <a:pt x="1352550" y="2022021"/>
                </a:lnTo>
                <a:lnTo>
                  <a:pt x="1409700" y="2022021"/>
                </a:lnTo>
                <a:lnTo>
                  <a:pt x="1409700" y="2073728"/>
                </a:lnTo>
                <a:lnTo>
                  <a:pt x="1553936" y="2073728"/>
                </a:lnTo>
                <a:lnTo>
                  <a:pt x="1553936" y="2122714"/>
                </a:lnTo>
                <a:lnTo>
                  <a:pt x="1572986" y="2122714"/>
                </a:lnTo>
                <a:lnTo>
                  <a:pt x="1572986" y="2179864"/>
                </a:lnTo>
                <a:lnTo>
                  <a:pt x="1956708" y="2179864"/>
                </a:lnTo>
                <a:lnTo>
                  <a:pt x="1956708" y="2261507"/>
                </a:lnTo>
                <a:lnTo>
                  <a:pt x="2528208" y="2261507"/>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 name="TextBox 11">
            <a:extLst>
              <a:ext uri="{FF2B5EF4-FFF2-40B4-BE49-F238E27FC236}">
                <a16:creationId xmlns:a16="http://schemas.microsoft.com/office/drawing/2014/main" id="{6A495E28-A762-4362-945A-E13F0E7D548C}"/>
              </a:ext>
            </a:extLst>
          </p:cNvPr>
          <p:cNvSpPr txBox="1"/>
          <p:nvPr/>
        </p:nvSpPr>
        <p:spPr bwMode="auto">
          <a:xfrm>
            <a:off x="4772572" y="5347888"/>
            <a:ext cx="4580271" cy="506425"/>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 Since Therapy Initiation</a:t>
            </a:r>
          </a:p>
        </p:txBody>
      </p:sp>
      <p:sp>
        <p:nvSpPr>
          <p:cNvPr id="16" name="TextBox 15">
            <a:extLst>
              <a:ext uri="{FF2B5EF4-FFF2-40B4-BE49-F238E27FC236}">
                <a16:creationId xmlns:a16="http://schemas.microsoft.com/office/drawing/2014/main" id="{64A6D126-2895-44C6-AF00-61ABDA807EC4}"/>
              </a:ext>
            </a:extLst>
          </p:cNvPr>
          <p:cNvSpPr txBox="1"/>
          <p:nvPr/>
        </p:nvSpPr>
        <p:spPr bwMode="auto">
          <a:xfrm rot="16200000">
            <a:off x="1872721" y="3199048"/>
            <a:ext cx="3343514"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3" name="Freeform: Shape 2">
            <a:extLst>
              <a:ext uri="{FF2B5EF4-FFF2-40B4-BE49-F238E27FC236}">
                <a16:creationId xmlns:a16="http://schemas.microsoft.com/office/drawing/2014/main" id="{0B85301A-4C6C-464D-9350-855298FC4237}"/>
              </a:ext>
            </a:extLst>
          </p:cNvPr>
          <p:cNvSpPr/>
          <p:nvPr/>
        </p:nvSpPr>
        <p:spPr bwMode="auto">
          <a:xfrm>
            <a:off x="4243854" y="1638497"/>
            <a:ext cx="5820192" cy="3317715"/>
          </a:xfrm>
          <a:custGeom>
            <a:avLst/>
            <a:gdLst>
              <a:gd name="connsiteX0" fmla="*/ 0 w 4244623"/>
              <a:gd name="connsiteY0" fmla="*/ 0 h 2419585"/>
              <a:gd name="connsiteX1" fmla="*/ 0 w 4244623"/>
              <a:gd name="connsiteY1" fmla="*/ 2419585 h 2419585"/>
              <a:gd name="connsiteX2" fmla="*/ 4244623 w 4244623"/>
              <a:gd name="connsiteY2" fmla="*/ 2419585 h 2419585"/>
            </a:gdLst>
            <a:ahLst/>
            <a:cxnLst>
              <a:cxn ang="0">
                <a:pos x="connsiteX0" y="connsiteY0"/>
              </a:cxn>
              <a:cxn ang="0">
                <a:pos x="connsiteX1" y="connsiteY1"/>
              </a:cxn>
              <a:cxn ang="0">
                <a:pos x="connsiteX2" y="connsiteY2"/>
              </a:cxn>
            </a:cxnLst>
            <a:rect l="l" t="t" r="r" b="b"/>
            <a:pathLst>
              <a:path w="4244623" h="2419585">
                <a:moveTo>
                  <a:pt x="0" y="0"/>
                </a:moveTo>
                <a:lnTo>
                  <a:pt x="0" y="2419585"/>
                </a:lnTo>
                <a:lnTo>
                  <a:pt x="4244623" y="241958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2EEFBA5C-6015-4091-B3AD-E16F9EC7A2D3}"/>
              </a:ext>
            </a:extLst>
          </p:cNvPr>
          <p:cNvCxnSpPr/>
          <p:nvPr/>
        </p:nvCxnSpPr>
        <p:spPr bwMode="auto">
          <a:xfrm>
            <a:off x="4161299" y="1763064"/>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8F611DB-55B5-4274-9E7E-7DEADA488297}"/>
              </a:ext>
            </a:extLst>
          </p:cNvPr>
          <p:cNvCxnSpPr/>
          <p:nvPr/>
        </p:nvCxnSpPr>
        <p:spPr bwMode="auto">
          <a:xfrm>
            <a:off x="4161299" y="2405453"/>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53AF803-F0F6-4BD9-AE00-47D9E5EB69E3}"/>
              </a:ext>
            </a:extLst>
          </p:cNvPr>
          <p:cNvCxnSpPr/>
          <p:nvPr/>
        </p:nvCxnSpPr>
        <p:spPr bwMode="auto">
          <a:xfrm>
            <a:off x="4161297" y="3034941"/>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BEF5CD4-7253-4534-B956-9ECFC7F5BFE8}"/>
              </a:ext>
            </a:extLst>
          </p:cNvPr>
          <p:cNvCxnSpPr/>
          <p:nvPr/>
        </p:nvCxnSpPr>
        <p:spPr bwMode="auto">
          <a:xfrm>
            <a:off x="4161297" y="3677329"/>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8C9B9BF-3E86-4AB5-8DA5-78E9C5FD6BD9}"/>
              </a:ext>
            </a:extLst>
          </p:cNvPr>
          <p:cNvCxnSpPr/>
          <p:nvPr/>
        </p:nvCxnSpPr>
        <p:spPr bwMode="auto">
          <a:xfrm>
            <a:off x="4161297" y="4314633"/>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8CF7ED8-3B76-4183-B1D4-04E28D4D03C6}"/>
              </a:ext>
            </a:extLst>
          </p:cNvPr>
          <p:cNvCxnSpPr/>
          <p:nvPr/>
        </p:nvCxnSpPr>
        <p:spPr bwMode="auto">
          <a:xfrm>
            <a:off x="4161297" y="4957021"/>
            <a:ext cx="82555" cy="0"/>
          </a:xfrm>
          <a:prstGeom prst="line">
            <a:avLst/>
          </a:prstGeom>
          <a:noFill/>
          <a:ln w="28575" cap="flat" cmpd="sng" algn="ctr">
            <a:solidFill>
              <a:schemeClr val="bg1"/>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22991754-12BA-4071-9F83-66DD1BA80937}"/>
              </a:ext>
            </a:extLst>
          </p:cNvPr>
          <p:cNvGrpSpPr/>
          <p:nvPr/>
        </p:nvGrpSpPr>
        <p:grpSpPr>
          <a:xfrm rot="5400000">
            <a:off x="7018366" y="2174418"/>
            <a:ext cx="106053" cy="5644762"/>
            <a:chOff x="7264399" y="1895187"/>
            <a:chExt cx="60208" cy="2329329"/>
          </a:xfrm>
        </p:grpSpPr>
        <p:cxnSp>
          <p:nvCxnSpPr>
            <p:cNvPr id="22" name="Straight Connector 21">
              <a:extLst>
                <a:ext uri="{FF2B5EF4-FFF2-40B4-BE49-F238E27FC236}">
                  <a16:creationId xmlns:a16="http://schemas.microsoft.com/office/drawing/2014/main" id="{5974607A-3032-48AF-AB17-E9C6CD3B2D65}"/>
                </a:ext>
              </a:extLst>
            </p:cNvPr>
            <p:cNvCxnSpPr/>
            <p:nvPr/>
          </p:nvCxnSpPr>
          <p:spPr bwMode="auto">
            <a:xfrm>
              <a:off x="7264400" y="1895187"/>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7B2A90E-CBDD-4CBC-A827-CB3B63D8F8A3}"/>
                </a:ext>
              </a:extLst>
            </p:cNvPr>
            <p:cNvCxnSpPr/>
            <p:nvPr/>
          </p:nvCxnSpPr>
          <p:spPr bwMode="auto">
            <a:xfrm>
              <a:off x="7264400" y="2363676"/>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B308CF7-EFEE-480E-B0A6-A7E6278E822E}"/>
                </a:ext>
              </a:extLst>
            </p:cNvPr>
            <p:cNvCxnSpPr/>
            <p:nvPr/>
          </p:nvCxnSpPr>
          <p:spPr bwMode="auto">
            <a:xfrm>
              <a:off x="7264399" y="2822757"/>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9B460EB-A792-474B-B019-2ED4BDC88508}"/>
                </a:ext>
              </a:extLst>
            </p:cNvPr>
            <p:cNvCxnSpPr/>
            <p:nvPr/>
          </p:nvCxnSpPr>
          <p:spPr bwMode="auto">
            <a:xfrm>
              <a:off x="7264399" y="3291246"/>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91CD42B-281B-43E9-BB1F-603456075FE6}"/>
                </a:ext>
              </a:extLst>
            </p:cNvPr>
            <p:cNvCxnSpPr/>
            <p:nvPr/>
          </p:nvCxnSpPr>
          <p:spPr bwMode="auto">
            <a:xfrm>
              <a:off x="7264399" y="3756027"/>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1EE3600-FECB-4B04-8709-3F5D4AB97EFF}"/>
                </a:ext>
              </a:extLst>
            </p:cNvPr>
            <p:cNvCxnSpPr/>
            <p:nvPr/>
          </p:nvCxnSpPr>
          <p:spPr bwMode="auto">
            <a:xfrm>
              <a:off x="7264399" y="4224516"/>
              <a:ext cx="60207" cy="0"/>
            </a:xfrm>
            <a:prstGeom prst="line">
              <a:avLst/>
            </a:prstGeom>
            <a:noFill/>
            <a:ln w="28575" cap="flat" cmpd="sng" algn="ctr">
              <a:solidFill>
                <a:schemeClr val="bg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5AF994F4-7E88-4CF9-839C-6613D32159D2}"/>
              </a:ext>
            </a:extLst>
          </p:cNvPr>
          <p:cNvSpPr txBox="1"/>
          <p:nvPr/>
        </p:nvSpPr>
        <p:spPr bwMode="auto">
          <a:xfrm>
            <a:off x="3871161" y="479292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 name="TextBox 28">
            <a:extLst>
              <a:ext uri="{FF2B5EF4-FFF2-40B4-BE49-F238E27FC236}">
                <a16:creationId xmlns:a16="http://schemas.microsoft.com/office/drawing/2014/main" id="{54F726B9-0184-43C0-9E55-F4522EFE1FB0}"/>
              </a:ext>
            </a:extLst>
          </p:cNvPr>
          <p:cNvSpPr txBox="1"/>
          <p:nvPr/>
        </p:nvSpPr>
        <p:spPr bwMode="auto">
          <a:xfrm>
            <a:off x="3766966" y="41377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0" name="TextBox 29">
            <a:extLst>
              <a:ext uri="{FF2B5EF4-FFF2-40B4-BE49-F238E27FC236}">
                <a16:creationId xmlns:a16="http://schemas.microsoft.com/office/drawing/2014/main" id="{1E476AE5-E336-4CB5-8642-98DEA4D8F250}"/>
              </a:ext>
            </a:extLst>
          </p:cNvPr>
          <p:cNvSpPr txBox="1"/>
          <p:nvPr/>
        </p:nvSpPr>
        <p:spPr bwMode="auto">
          <a:xfrm>
            <a:off x="3766966" y="3517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 name="TextBox 30">
            <a:extLst>
              <a:ext uri="{FF2B5EF4-FFF2-40B4-BE49-F238E27FC236}">
                <a16:creationId xmlns:a16="http://schemas.microsoft.com/office/drawing/2014/main" id="{BFBB1FD0-7595-499F-B510-F0BAE8B6CE20}"/>
              </a:ext>
            </a:extLst>
          </p:cNvPr>
          <p:cNvSpPr txBox="1"/>
          <p:nvPr/>
        </p:nvSpPr>
        <p:spPr bwMode="auto">
          <a:xfrm>
            <a:off x="3766966" y="286261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 name="TextBox 31">
            <a:extLst>
              <a:ext uri="{FF2B5EF4-FFF2-40B4-BE49-F238E27FC236}">
                <a16:creationId xmlns:a16="http://schemas.microsoft.com/office/drawing/2014/main" id="{99825253-E3F8-4A49-8E52-6580A5A805EB}"/>
              </a:ext>
            </a:extLst>
          </p:cNvPr>
          <p:cNvSpPr txBox="1"/>
          <p:nvPr/>
        </p:nvSpPr>
        <p:spPr bwMode="auto">
          <a:xfrm>
            <a:off x="3766966" y="224270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3" name="TextBox 32">
            <a:extLst>
              <a:ext uri="{FF2B5EF4-FFF2-40B4-BE49-F238E27FC236}">
                <a16:creationId xmlns:a16="http://schemas.microsoft.com/office/drawing/2014/main" id="{8AD39378-3916-4F0A-9183-0E6A27A79E38}"/>
              </a:ext>
            </a:extLst>
          </p:cNvPr>
          <p:cNvSpPr txBox="1"/>
          <p:nvPr/>
        </p:nvSpPr>
        <p:spPr bwMode="auto">
          <a:xfrm>
            <a:off x="3662770" y="1587500"/>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 name="TextBox 33">
            <a:extLst>
              <a:ext uri="{FF2B5EF4-FFF2-40B4-BE49-F238E27FC236}">
                <a16:creationId xmlns:a16="http://schemas.microsoft.com/office/drawing/2014/main" id="{B5543777-B98F-4E99-9725-7F4A24C359C8}"/>
              </a:ext>
            </a:extLst>
          </p:cNvPr>
          <p:cNvSpPr txBox="1"/>
          <p:nvPr/>
        </p:nvSpPr>
        <p:spPr bwMode="auto">
          <a:xfrm>
            <a:off x="4050968" y="5013934"/>
            <a:ext cx="39608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5E46DD69-8E90-48C5-9D21-4C80580938D5}"/>
              </a:ext>
            </a:extLst>
          </p:cNvPr>
          <p:cNvSpPr txBox="1"/>
          <p:nvPr/>
        </p:nvSpPr>
        <p:spPr bwMode="auto">
          <a:xfrm>
            <a:off x="5122876" y="5013934"/>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6" name="TextBox 35">
            <a:extLst>
              <a:ext uri="{FF2B5EF4-FFF2-40B4-BE49-F238E27FC236}">
                <a16:creationId xmlns:a16="http://schemas.microsoft.com/office/drawing/2014/main" id="{F4B986EE-E725-4AC3-A267-A30FD3EBE08B}"/>
              </a:ext>
            </a:extLst>
          </p:cNvPr>
          <p:cNvSpPr txBox="1"/>
          <p:nvPr/>
        </p:nvSpPr>
        <p:spPr bwMode="auto">
          <a:xfrm>
            <a:off x="6233134" y="5021290"/>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7" name="TextBox 36">
            <a:extLst>
              <a:ext uri="{FF2B5EF4-FFF2-40B4-BE49-F238E27FC236}">
                <a16:creationId xmlns:a16="http://schemas.microsoft.com/office/drawing/2014/main" id="{BAB99514-5291-4A1F-A6AE-8947626031FB}"/>
              </a:ext>
            </a:extLst>
          </p:cNvPr>
          <p:cNvSpPr txBox="1"/>
          <p:nvPr/>
        </p:nvSpPr>
        <p:spPr bwMode="auto">
          <a:xfrm>
            <a:off x="7376476" y="5021290"/>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8" name="TextBox 37">
            <a:extLst>
              <a:ext uri="{FF2B5EF4-FFF2-40B4-BE49-F238E27FC236}">
                <a16:creationId xmlns:a16="http://schemas.microsoft.com/office/drawing/2014/main" id="{DF133F1B-2314-4899-8398-DD217D423308}"/>
              </a:ext>
            </a:extLst>
          </p:cNvPr>
          <p:cNvSpPr txBox="1"/>
          <p:nvPr/>
        </p:nvSpPr>
        <p:spPr bwMode="auto">
          <a:xfrm>
            <a:off x="8483826" y="5002764"/>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39" name="TextBox 38">
            <a:extLst>
              <a:ext uri="{FF2B5EF4-FFF2-40B4-BE49-F238E27FC236}">
                <a16:creationId xmlns:a16="http://schemas.microsoft.com/office/drawing/2014/main" id="{39CB4CC0-6785-4109-A431-6B0FA3B91933}"/>
              </a:ext>
            </a:extLst>
          </p:cNvPr>
          <p:cNvSpPr txBox="1"/>
          <p:nvPr/>
        </p:nvSpPr>
        <p:spPr bwMode="auto">
          <a:xfrm>
            <a:off x="9627168" y="5002764"/>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0" name="TextBox 39">
            <a:extLst>
              <a:ext uri="{FF2B5EF4-FFF2-40B4-BE49-F238E27FC236}">
                <a16:creationId xmlns:a16="http://schemas.microsoft.com/office/drawing/2014/main" id="{1EF356AD-9575-45D8-90E5-B08458436999}"/>
              </a:ext>
            </a:extLst>
          </p:cNvPr>
          <p:cNvSpPr txBox="1"/>
          <p:nvPr/>
        </p:nvSpPr>
        <p:spPr bwMode="auto">
          <a:xfrm>
            <a:off x="3003463" y="5596644"/>
            <a:ext cx="17762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Events/No. at Risk</a:t>
            </a:r>
          </a:p>
          <a:p>
            <a:pPr marL="0" marR="0" lvl="0" indent="0" algn="l"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Favorable</a:t>
            </a:r>
          </a:p>
          <a:p>
            <a:pPr marL="0" marR="0" lvl="0" indent="0" algn="l"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a:t>
            </a:r>
          </a:p>
          <a:p>
            <a:pPr marL="0" marR="0" lvl="0" indent="0" algn="l"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Poor</a:t>
            </a:r>
          </a:p>
        </p:txBody>
      </p:sp>
      <p:sp>
        <p:nvSpPr>
          <p:cNvPr id="41" name="TextBox 40">
            <a:extLst>
              <a:ext uri="{FF2B5EF4-FFF2-40B4-BE49-F238E27FC236}">
                <a16:creationId xmlns:a16="http://schemas.microsoft.com/office/drawing/2014/main" id="{E40FEA48-49EA-4667-9552-0F4657DE09D4}"/>
              </a:ext>
            </a:extLst>
          </p:cNvPr>
          <p:cNvSpPr txBox="1"/>
          <p:nvPr/>
        </p:nvSpPr>
        <p:spPr bwMode="auto">
          <a:xfrm>
            <a:off x="4454214" y="5781310"/>
            <a:ext cx="636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11/133</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61/301</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94/152</a:t>
            </a:r>
          </a:p>
        </p:txBody>
      </p:sp>
      <p:sp>
        <p:nvSpPr>
          <p:cNvPr id="42" name="TextBox 41">
            <a:extLst>
              <a:ext uri="{FF2B5EF4-FFF2-40B4-BE49-F238E27FC236}">
                <a16:creationId xmlns:a16="http://schemas.microsoft.com/office/drawing/2014/main" id="{D9E2EFC9-D124-472F-8AB2-3AFDA09C322D}"/>
              </a:ext>
            </a:extLst>
          </p:cNvPr>
          <p:cNvSpPr txBox="1"/>
          <p:nvPr/>
        </p:nvSpPr>
        <p:spPr bwMode="auto">
          <a:xfrm>
            <a:off x="5601595" y="5781310"/>
            <a:ext cx="636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16/110</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50/182</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19/36</a:t>
            </a:r>
          </a:p>
        </p:txBody>
      </p:sp>
      <p:sp>
        <p:nvSpPr>
          <p:cNvPr id="43" name="TextBox 42">
            <a:extLst>
              <a:ext uri="{FF2B5EF4-FFF2-40B4-BE49-F238E27FC236}">
                <a16:creationId xmlns:a16="http://schemas.microsoft.com/office/drawing/2014/main" id="{41A8FB2E-A6A8-4AF8-B694-B08F020F4EFC}"/>
              </a:ext>
            </a:extLst>
          </p:cNvPr>
          <p:cNvSpPr txBox="1"/>
          <p:nvPr/>
        </p:nvSpPr>
        <p:spPr bwMode="auto">
          <a:xfrm>
            <a:off x="6837857" y="5781310"/>
            <a:ext cx="5581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4/62</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17/82</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44" name="TextBox 43">
            <a:extLst>
              <a:ext uri="{FF2B5EF4-FFF2-40B4-BE49-F238E27FC236}">
                <a16:creationId xmlns:a16="http://schemas.microsoft.com/office/drawing/2014/main" id="{56A995C8-0D98-4D57-BD08-FEEA32766929}"/>
              </a:ext>
            </a:extLst>
          </p:cNvPr>
          <p:cNvSpPr txBox="1"/>
          <p:nvPr/>
        </p:nvSpPr>
        <p:spPr bwMode="auto">
          <a:xfrm>
            <a:off x="7920404" y="5781310"/>
            <a:ext cx="4796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2/22</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2/18</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45" name="TextBox 44">
            <a:extLst>
              <a:ext uri="{FF2B5EF4-FFF2-40B4-BE49-F238E27FC236}">
                <a16:creationId xmlns:a16="http://schemas.microsoft.com/office/drawing/2014/main" id="{D69548EF-2234-4C70-8F23-3A3FF0FCF787}"/>
              </a:ext>
            </a:extLst>
          </p:cNvPr>
          <p:cNvSpPr txBox="1"/>
          <p:nvPr/>
        </p:nvSpPr>
        <p:spPr bwMode="auto">
          <a:xfrm>
            <a:off x="9166300" y="5781310"/>
            <a:ext cx="4010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a:p>
            <a:pPr marL="0" marR="0" lvl="0" indent="0" algn="ctr" defTabSz="914400" rtl="0" eaLnBrk="0" fontAlgn="base" latinLnBrk="0" hangingPunct="0">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46" name="TextBox 45">
            <a:extLst>
              <a:ext uri="{FF2B5EF4-FFF2-40B4-BE49-F238E27FC236}">
                <a16:creationId xmlns:a16="http://schemas.microsoft.com/office/drawing/2014/main" id="{CF19EA03-BA3B-4C5D-85A6-33CA24E5BDDD}"/>
              </a:ext>
            </a:extLst>
          </p:cNvPr>
          <p:cNvSpPr txBox="1"/>
          <p:nvPr/>
        </p:nvSpPr>
        <p:spPr bwMode="auto">
          <a:xfrm>
            <a:off x="8483436" y="1510802"/>
            <a:ext cx="1738814" cy="113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Favorable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Poor</a:t>
            </a:r>
          </a:p>
        </p:txBody>
      </p:sp>
      <p:cxnSp>
        <p:nvCxnSpPr>
          <p:cNvPr id="47" name="Straight Connector 46">
            <a:extLst>
              <a:ext uri="{FF2B5EF4-FFF2-40B4-BE49-F238E27FC236}">
                <a16:creationId xmlns:a16="http://schemas.microsoft.com/office/drawing/2014/main" id="{23392C2C-70CA-4DED-B556-11A0C0606788}"/>
              </a:ext>
            </a:extLst>
          </p:cNvPr>
          <p:cNvCxnSpPr/>
          <p:nvPr/>
        </p:nvCxnSpPr>
        <p:spPr bwMode="auto">
          <a:xfrm>
            <a:off x="8323463" y="1678358"/>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914ACB4-46B2-4FD0-A5D4-3C3DEEB647EA}"/>
              </a:ext>
            </a:extLst>
          </p:cNvPr>
          <p:cNvCxnSpPr/>
          <p:nvPr/>
        </p:nvCxnSpPr>
        <p:spPr bwMode="auto">
          <a:xfrm>
            <a:off x="8323463" y="1933508"/>
            <a:ext cx="182880" cy="0"/>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14FC540-8EF7-4119-A5E6-1A6D33548B37}"/>
              </a:ext>
            </a:extLst>
          </p:cNvPr>
          <p:cNvCxnSpPr/>
          <p:nvPr/>
        </p:nvCxnSpPr>
        <p:spPr bwMode="auto">
          <a:xfrm>
            <a:off x="8323463" y="2170458"/>
            <a:ext cx="182880" cy="0"/>
          </a:xfrm>
          <a:prstGeom prst="line">
            <a:avLst/>
          </a:prstGeom>
          <a:noFill/>
          <a:ln w="28575" cap="flat" cmpd="sng" algn="ctr">
            <a:solidFill>
              <a:schemeClr val="accent4"/>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BA348CC-FFB0-4AFD-89A1-66B020BC8909}"/>
              </a:ext>
            </a:extLst>
          </p:cNvPr>
          <p:cNvCxnSpPr>
            <a:cxnSpLocks/>
          </p:cNvCxnSpPr>
          <p:nvPr/>
        </p:nvCxnSpPr>
        <p:spPr bwMode="auto">
          <a:xfrm>
            <a:off x="4581725" y="170188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08023BF-FF00-4A52-88C2-4C53E3400089}"/>
              </a:ext>
            </a:extLst>
          </p:cNvPr>
          <p:cNvCxnSpPr>
            <a:cxnSpLocks/>
          </p:cNvCxnSpPr>
          <p:nvPr/>
        </p:nvCxnSpPr>
        <p:spPr bwMode="auto">
          <a:xfrm>
            <a:off x="4652627" y="170188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C41FB7B-6D5C-40F2-8358-289D5190526B}"/>
              </a:ext>
            </a:extLst>
          </p:cNvPr>
          <p:cNvCxnSpPr>
            <a:cxnSpLocks/>
          </p:cNvCxnSpPr>
          <p:nvPr/>
        </p:nvCxnSpPr>
        <p:spPr bwMode="auto">
          <a:xfrm>
            <a:off x="4932495" y="177558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9874453-E808-44D9-AEF5-F9DAA81FF8B3}"/>
              </a:ext>
            </a:extLst>
          </p:cNvPr>
          <p:cNvCxnSpPr>
            <a:cxnSpLocks/>
          </p:cNvCxnSpPr>
          <p:nvPr/>
        </p:nvCxnSpPr>
        <p:spPr bwMode="auto">
          <a:xfrm>
            <a:off x="5025786" y="180472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86808DD-2E6A-4D22-9EB3-557E705D8A62}"/>
              </a:ext>
            </a:extLst>
          </p:cNvPr>
          <p:cNvCxnSpPr>
            <a:cxnSpLocks/>
          </p:cNvCxnSpPr>
          <p:nvPr/>
        </p:nvCxnSpPr>
        <p:spPr bwMode="auto">
          <a:xfrm>
            <a:off x="5134070" y="1819644"/>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76FB0E7-97B7-4866-88C1-609BF69752F0}"/>
              </a:ext>
            </a:extLst>
          </p:cNvPr>
          <p:cNvCxnSpPr>
            <a:cxnSpLocks/>
          </p:cNvCxnSpPr>
          <p:nvPr/>
        </p:nvCxnSpPr>
        <p:spPr bwMode="auto">
          <a:xfrm>
            <a:off x="5234755" y="186047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3FBEE22-C35E-4142-9D42-7E1557F03533}"/>
              </a:ext>
            </a:extLst>
          </p:cNvPr>
          <p:cNvCxnSpPr>
            <a:cxnSpLocks/>
          </p:cNvCxnSpPr>
          <p:nvPr/>
        </p:nvCxnSpPr>
        <p:spPr bwMode="auto">
          <a:xfrm>
            <a:off x="5286998" y="1904534"/>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4993F8A-EC5B-4576-8889-A2FF19911FA6}"/>
              </a:ext>
            </a:extLst>
          </p:cNvPr>
          <p:cNvCxnSpPr>
            <a:cxnSpLocks/>
          </p:cNvCxnSpPr>
          <p:nvPr/>
        </p:nvCxnSpPr>
        <p:spPr bwMode="auto">
          <a:xfrm>
            <a:off x="5365666" y="195655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4BAB9B1-1599-484D-A7B8-D68D640D8A64}"/>
              </a:ext>
            </a:extLst>
          </p:cNvPr>
          <p:cNvCxnSpPr>
            <a:cxnSpLocks/>
          </p:cNvCxnSpPr>
          <p:nvPr/>
        </p:nvCxnSpPr>
        <p:spPr bwMode="auto">
          <a:xfrm>
            <a:off x="5420342" y="195655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3B43073-F047-49CB-A71E-76D58D24795C}"/>
              </a:ext>
            </a:extLst>
          </p:cNvPr>
          <p:cNvCxnSpPr>
            <a:cxnSpLocks/>
          </p:cNvCxnSpPr>
          <p:nvPr/>
        </p:nvCxnSpPr>
        <p:spPr bwMode="auto">
          <a:xfrm>
            <a:off x="5441735" y="195655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2C38AE1-C856-49DE-B5AE-5864A4075E89}"/>
              </a:ext>
            </a:extLst>
          </p:cNvPr>
          <p:cNvCxnSpPr>
            <a:cxnSpLocks/>
          </p:cNvCxnSpPr>
          <p:nvPr/>
        </p:nvCxnSpPr>
        <p:spPr bwMode="auto">
          <a:xfrm>
            <a:off x="5529553" y="195747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7EDB7D8-54D9-4DA0-BE7F-7989DE3963E1}"/>
              </a:ext>
            </a:extLst>
          </p:cNvPr>
          <p:cNvCxnSpPr>
            <a:cxnSpLocks/>
          </p:cNvCxnSpPr>
          <p:nvPr/>
        </p:nvCxnSpPr>
        <p:spPr bwMode="auto">
          <a:xfrm>
            <a:off x="5609658" y="195655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B92EE4F-58B4-4945-9F59-1CB0586A9ACB}"/>
              </a:ext>
            </a:extLst>
          </p:cNvPr>
          <p:cNvCxnSpPr>
            <a:cxnSpLocks/>
          </p:cNvCxnSpPr>
          <p:nvPr/>
        </p:nvCxnSpPr>
        <p:spPr bwMode="auto">
          <a:xfrm>
            <a:off x="5678496" y="2018013"/>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8A8164C-933F-4D2D-8CC9-E7A932650D1F}"/>
              </a:ext>
            </a:extLst>
          </p:cNvPr>
          <p:cNvCxnSpPr>
            <a:cxnSpLocks/>
          </p:cNvCxnSpPr>
          <p:nvPr/>
        </p:nvCxnSpPr>
        <p:spPr bwMode="auto">
          <a:xfrm>
            <a:off x="5732800" y="2021744"/>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45F8ADE-16B6-4D64-8082-668CD27524A3}"/>
              </a:ext>
            </a:extLst>
          </p:cNvPr>
          <p:cNvCxnSpPr>
            <a:cxnSpLocks/>
          </p:cNvCxnSpPr>
          <p:nvPr/>
        </p:nvCxnSpPr>
        <p:spPr bwMode="auto">
          <a:xfrm>
            <a:off x="5760659" y="204191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6DF69DB-17B9-40AD-967A-A6C503B509A7}"/>
              </a:ext>
            </a:extLst>
          </p:cNvPr>
          <p:cNvCxnSpPr>
            <a:cxnSpLocks/>
          </p:cNvCxnSpPr>
          <p:nvPr/>
        </p:nvCxnSpPr>
        <p:spPr bwMode="auto">
          <a:xfrm>
            <a:off x="5799716" y="2079631"/>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6489642-58B6-49C1-9DCF-10B45F9DE09E}"/>
              </a:ext>
            </a:extLst>
          </p:cNvPr>
          <p:cNvCxnSpPr>
            <a:cxnSpLocks/>
          </p:cNvCxnSpPr>
          <p:nvPr/>
        </p:nvCxnSpPr>
        <p:spPr bwMode="auto">
          <a:xfrm>
            <a:off x="5852211" y="2079631"/>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77D1E81-1FBC-4288-95DC-951DC4A55895}"/>
              </a:ext>
            </a:extLst>
          </p:cNvPr>
          <p:cNvCxnSpPr>
            <a:cxnSpLocks/>
          </p:cNvCxnSpPr>
          <p:nvPr/>
        </p:nvCxnSpPr>
        <p:spPr bwMode="auto">
          <a:xfrm>
            <a:off x="5912489" y="2099640"/>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A918116-3E8F-43D0-A7DD-9499BFDF1C3E}"/>
              </a:ext>
            </a:extLst>
          </p:cNvPr>
          <p:cNvCxnSpPr>
            <a:cxnSpLocks/>
          </p:cNvCxnSpPr>
          <p:nvPr/>
        </p:nvCxnSpPr>
        <p:spPr bwMode="auto">
          <a:xfrm>
            <a:off x="6005329" y="210710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5383864-E9FC-4A7F-AD8A-8EE210C4FD90}"/>
              </a:ext>
            </a:extLst>
          </p:cNvPr>
          <p:cNvCxnSpPr>
            <a:cxnSpLocks/>
          </p:cNvCxnSpPr>
          <p:nvPr/>
        </p:nvCxnSpPr>
        <p:spPr bwMode="auto">
          <a:xfrm>
            <a:off x="6113423" y="21517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B963336-632E-4AB9-8057-1BC72505721F}"/>
              </a:ext>
            </a:extLst>
          </p:cNvPr>
          <p:cNvCxnSpPr>
            <a:cxnSpLocks/>
          </p:cNvCxnSpPr>
          <p:nvPr/>
        </p:nvCxnSpPr>
        <p:spPr bwMode="auto">
          <a:xfrm>
            <a:off x="6360210" y="2378159"/>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753A7BC-6637-4BE3-B655-95FC0ED180DA}"/>
              </a:ext>
            </a:extLst>
          </p:cNvPr>
          <p:cNvCxnSpPr>
            <a:cxnSpLocks/>
          </p:cNvCxnSpPr>
          <p:nvPr/>
        </p:nvCxnSpPr>
        <p:spPr bwMode="auto">
          <a:xfrm>
            <a:off x="6452999" y="241912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FB8D4DA-4CE8-4DCA-B321-63F1F2E6C971}"/>
              </a:ext>
            </a:extLst>
          </p:cNvPr>
          <p:cNvCxnSpPr>
            <a:cxnSpLocks/>
          </p:cNvCxnSpPr>
          <p:nvPr/>
        </p:nvCxnSpPr>
        <p:spPr bwMode="auto">
          <a:xfrm>
            <a:off x="6477128" y="2459786"/>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826AE47-C794-4509-9E03-CF02B8868F18}"/>
              </a:ext>
            </a:extLst>
          </p:cNvPr>
          <p:cNvCxnSpPr>
            <a:cxnSpLocks/>
          </p:cNvCxnSpPr>
          <p:nvPr/>
        </p:nvCxnSpPr>
        <p:spPr bwMode="auto">
          <a:xfrm>
            <a:off x="6519280" y="250939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11D913A-802D-46D0-A824-9742530CAB23}"/>
              </a:ext>
            </a:extLst>
          </p:cNvPr>
          <p:cNvCxnSpPr>
            <a:cxnSpLocks/>
          </p:cNvCxnSpPr>
          <p:nvPr/>
        </p:nvCxnSpPr>
        <p:spPr bwMode="auto">
          <a:xfrm>
            <a:off x="6061753" y="2108618"/>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D32909D-06A6-4C74-BFC1-0ADDF9FCE1FB}"/>
              </a:ext>
            </a:extLst>
          </p:cNvPr>
          <p:cNvCxnSpPr>
            <a:cxnSpLocks/>
          </p:cNvCxnSpPr>
          <p:nvPr/>
        </p:nvCxnSpPr>
        <p:spPr bwMode="auto">
          <a:xfrm>
            <a:off x="6578984" y="253232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12BAA9D-0C6A-400D-B504-DDE6F74FA3A3}"/>
              </a:ext>
            </a:extLst>
          </p:cNvPr>
          <p:cNvCxnSpPr>
            <a:cxnSpLocks/>
          </p:cNvCxnSpPr>
          <p:nvPr/>
        </p:nvCxnSpPr>
        <p:spPr bwMode="auto">
          <a:xfrm>
            <a:off x="6673226" y="2537978"/>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64A8D32-BA45-4A7A-974D-3ACA05E4CD44}"/>
              </a:ext>
            </a:extLst>
          </p:cNvPr>
          <p:cNvCxnSpPr>
            <a:cxnSpLocks/>
          </p:cNvCxnSpPr>
          <p:nvPr/>
        </p:nvCxnSpPr>
        <p:spPr bwMode="auto">
          <a:xfrm>
            <a:off x="6749703" y="253768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86AFC7E-A965-4E08-8D9B-D105D85BFB54}"/>
              </a:ext>
            </a:extLst>
          </p:cNvPr>
          <p:cNvCxnSpPr>
            <a:cxnSpLocks/>
          </p:cNvCxnSpPr>
          <p:nvPr/>
        </p:nvCxnSpPr>
        <p:spPr bwMode="auto">
          <a:xfrm>
            <a:off x="6813611" y="253768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C8D9BF6-F765-491F-A365-401470481F1E}"/>
              </a:ext>
            </a:extLst>
          </p:cNvPr>
          <p:cNvCxnSpPr>
            <a:cxnSpLocks/>
          </p:cNvCxnSpPr>
          <p:nvPr/>
        </p:nvCxnSpPr>
        <p:spPr bwMode="auto">
          <a:xfrm>
            <a:off x="6892440" y="2580835"/>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59A62A8-1492-4FD8-904D-4FFF08575B29}"/>
              </a:ext>
            </a:extLst>
          </p:cNvPr>
          <p:cNvCxnSpPr>
            <a:cxnSpLocks/>
          </p:cNvCxnSpPr>
          <p:nvPr/>
        </p:nvCxnSpPr>
        <p:spPr bwMode="auto">
          <a:xfrm>
            <a:off x="7116939" y="2584566"/>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1F784EC-7FC5-4214-918A-1F5FCC5F632D}"/>
              </a:ext>
            </a:extLst>
          </p:cNvPr>
          <p:cNvCxnSpPr>
            <a:cxnSpLocks/>
          </p:cNvCxnSpPr>
          <p:nvPr/>
        </p:nvCxnSpPr>
        <p:spPr bwMode="auto">
          <a:xfrm>
            <a:off x="7183505" y="2587286"/>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888A2AF-1EBB-479E-8EF3-7FE793F8775D}"/>
              </a:ext>
            </a:extLst>
          </p:cNvPr>
          <p:cNvCxnSpPr>
            <a:cxnSpLocks/>
          </p:cNvCxnSpPr>
          <p:nvPr/>
        </p:nvCxnSpPr>
        <p:spPr bwMode="auto">
          <a:xfrm>
            <a:off x="6968530" y="2580835"/>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489B39F-AE98-4F7B-89CB-794F6A295A74}"/>
              </a:ext>
            </a:extLst>
          </p:cNvPr>
          <p:cNvCxnSpPr>
            <a:cxnSpLocks/>
          </p:cNvCxnSpPr>
          <p:nvPr/>
        </p:nvCxnSpPr>
        <p:spPr bwMode="auto">
          <a:xfrm>
            <a:off x="7247892" y="2587286"/>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76B805C-8111-4224-99D5-2B4C3B5FAA72}"/>
              </a:ext>
            </a:extLst>
          </p:cNvPr>
          <p:cNvCxnSpPr>
            <a:cxnSpLocks/>
          </p:cNvCxnSpPr>
          <p:nvPr/>
        </p:nvCxnSpPr>
        <p:spPr bwMode="auto">
          <a:xfrm>
            <a:off x="7340231" y="2650258"/>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5396CDD-2874-47C1-A508-8AB84F60FA2D}"/>
              </a:ext>
            </a:extLst>
          </p:cNvPr>
          <p:cNvCxnSpPr>
            <a:cxnSpLocks/>
          </p:cNvCxnSpPr>
          <p:nvPr/>
        </p:nvCxnSpPr>
        <p:spPr bwMode="auto">
          <a:xfrm>
            <a:off x="7387669" y="2650258"/>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260F426-44BA-4887-B55A-94593BDAB065}"/>
              </a:ext>
            </a:extLst>
          </p:cNvPr>
          <p:cNvCxnSpPr>
            <a:cxnSpLocks/>
          </p:cNvCxnSpPr>
          <p:nvPr/>
        </p:nvCxnSpPr>
        <p:spPr bwMode="auto">
          <a:xfrm>
            <a:off x="7429568" y="2650258"/>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6AD23A7-2461-4537-ADC7-5B5E17FB0925}"/>
              </a:ext>
            </a:extLst>
          </p:cNvPr>
          <p:cNvCxnSpPr>
            <a:cxnSpLocks/>
          </p:cNvCxnSpPr>
          <p:nvPr/>
        </p:nvCxnSpPr>
        <p:spPr bwMode="auto">
          <a:xfrm>
            <a:off x="7488423" y="2650258"/>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E1F6114-770F-4775-A14F-025E77E19BBE}"/>
              </a:ext>
            </a:extLst>
          </p:cNvPr>
          <p:cNvCxnSpPr>
            <a:cxnSpLocks/>
          </p:cNvCxnSpPr>
          <p:nvPr/>
        </p:nvCxnSpPr>
        <p:spPr bwMode="auto">
          <a:xfrm>
            <a:off x="7634760" y="273934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C7A7A28-9B8E-4B03-AC8A-BAF0E12F5A21}"/>
              </a:ext>
            </a:extLst>
          </p:cNvPr>
          <p:cNvCxnSpPr>
            <a:cxnSpLocks/>
          </p:cNvCxnSpPr>
          <p:nvPr/>
        </p:nvCxnSpPr>
        <p:spPr bwMode="auto">
          <a:xfrm>
            <a:off x="7544398" y="2650258"/>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AC747B2-E9EE-4B6F-A7C6-1F237681BD4D}"/>
              </a:ext>
            </a:extLst>
          </p:cNvPr>
          <p:cNvCxnSpPr>
            <a:cxnSpLocks/>
          </p:cNvCxnSpPr>
          <p:nvPr/>
        </p:nvCxnSpPr>
        <p:spPr bwMode="auto">
          <a:xfrm>
            <a:off x="8014579" y="2968269"/>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1EF9A58-EE02-48EB-AA70-820A24AC5DCF}"/>
              </a:ext>
            </a:extLst>
          </p:cNvPr>
          <p:cNvCxnSpPr>
            <a:cxnSpLocks/>
          </p:cNvCxnSpPr>
          <p:nvPr/>
        </p:nvCxnSpPr>
        <p:spPr bwMode="auto">
          <a:xfrm>
            <a:off x="7831389" y="283597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B99A057-C42F-4082-9348-7ABE4DA81C6E}"/>
              </a:ext>
            </a:extLst>
          </p:cNvPr>
          <p:cNvCxnSpPr>
            <a:cxnSpLocks/>
          </p:cNvCxnSpPr>
          <p:nvPr/>
        </p:nvCxnSpPr>
        <p:spPr bwMode="auto">
          <a:xfrm>
            <a:off x="7891434" y="283597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858344B-A692-4664-ADDB-0A66540F484C}"/>
              </a:ext>
            </a:extLst>
          </p:cNvPr>
          <p:cNvCxnSpPr>
            <a:cxnSpLocks/>
          </p:cNvCxnSpPr>
          <p:nvPr/>
        </p:nvCxnSpPr>
        <p:spPr bwMode="auto">
          <a:xfrm>
            <a:off x="8066823"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9404816-EE6A-419D-995F-FFF8DF401F71}"/>
              </a:ext>
            </a:extLst>
          </p:cNvPr>
          <p:cNvCxnSpPr>
            <a:cxnSpLocks/>
          </p:cNvCxnSpPr>
          <p:nvPr/>
        </p:nvCxnSpPr>
        <p:spPr bwMode="auto">
          <a:xfrm>
            <a:off x="8264594"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D80E397-AAD6-4FB7-AB15-56D7CEF1DBA6}"/>
              </a:ext>
            </a:extLst>
          </p:cNvPr>
          <p:cNvCxnSpPr>
            <a:cxnSpLocks/>
          </p:cNvCxnSpPr>
          <p:nvPr/>
        </p:nvCxnSpPr>
        <p:spPr bwMode="auto">
          <a:xfrm>
            <a:off x="8437492"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EEEE208-FD82-45D7-AB0B-80FE508C0651}"/>
              </a:ext>
            </a:extLst>
          </p:cNvPr>
          <p:cNvCxnSpPr>
            <a:cxnSpLocks/>
          </p:cNvCxnSpPr>
          <p:nvPr/>
        </p:nvCxnSpPr>
        <p:spPr bwMode="auto">
          <a:xfrm>
            <a:off x="8191987" y="2968269"/>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75D9EB9-AEE8-4836-A78F-60F38AC1A00D}"/>
              </a:ext>
            </a:extLst>
          </p:cNvPr>
          <p:cNvCxnSpPr>
            <a:cxnSpLocks/>
          </p:cNvCxnSpPr>
          <p:nvPr/>
        </p:nvCxnSpPr>
        <p:spPr bwMode="auto">
          <a:xfrm>
            <a:off x="8149020"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D7248E6-41D8-4434-8830-8EC0619C0A9D}"/>
              </a:ext>
            </a:extLst>
          </p:cNvPr>
          <p:cNvCxnSpPr>
            <a:cxnSpLocks/>
          </p:cNvCxnSpPr>
          <p:nvPr/>
        </p:nvCxnSpPr>
        <p:spPr bwMode="auto">
          <a:xfrm>
            <a:off x="8649056"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ECA06F6-C7A0-4424-8A33-EED7A664D8FD}"/>
              </a:ext>
            </a:extLst>
          </p:cNvPr>
          <p:cNvCxnSpPr>
            <a:cxnSpLocks/>
          </p:cNvCxnSpPr>
          <p:nvPr/>
        </p:nvCxnSpPr>
        <p:spPr bwMode="auto">
          <a:xfrm>
            <a:off x="8854293"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410920C-1719-4A9E-93B6-828D163C1567}"/>
              </a:ext>
            </a:extLst>
          </p:cNvPr>
          <p:cNvCxnSpPr>
            <a:cxnSpLocks/>
          </p:cNvCxnSpPr>
          <p:nvPr/>
        </p:nvCxnSpPr>
        <p:spPr bwMode="auto">
          <a:xfrm>
            <a:off x="8932657"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7C1E544-B460-40FA-AF23-96170823BA8B}"/>
              </a:ext>
            </a:extLst>
          </p:cNvPr>
          <p:cNvCxnSpPr>
            <a:cxnSpLocks/>
          </p:cNvCxnSpPr>
          <p:nvPr/>
        </p:nvCxnSpPr>
        <p:spPr bwMode="auto">
          <a:xfrm>
            <a:off x="9123727" y="296826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400072B-B4B3-40CF-8F55-B73367AAD53F}"/>
              </a:ext>
            </a:extLst>
          </p:cNvPr>
          <p:cNvCxnSpPr>
            <a:cxnSpLocks/>
          </p:cNvCxnSpPr>
          <p:nvPr/>
        </p:nvCxnSpPr>
        <p:spPr bwMode="auto">
          <a:xfrm>
            <a:off x="4472958" y="1751288"/>
            <a:ext cx="0" cy="163254"/>
          </a:xfrm>
          <a:prstGeom prst="line">
            <a:avLst/>
          </a:prstGeom>
          <a:noFill/>
          <a:ln w="7620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0C9DFE2-19ED-4A58-BD44-32EC7219F99E}"/>
              </a:ext>
            </a:extLst>
          </p:cNvPr>
          <p:cNvCxnSpPr>
            <a:cxnSpLocks/>
          </p:cNvCxnSpPr>
          <p:nvPr/>
        </p:nvCxnSpPr>
        <p:spPr bwMode="auto">
          <a:xfrm>
            <a:off x="4394707" y="175128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F225CEB-F072-45E4-BB3F-A80D8E72F566}"/>
              </a:ext>
            </a:extLst>
          </p:cNvPr>
          <p:cNvCxnSpPr>
            <a:cxnSpLocks/>
          </p:cNvCxnSpPr>
          <p:nvPr/>
        </p:nvCxnSpPr>
        <p:spPr bwMode="auto">
          <a:xfrm>
            <a:off x="4551655" y="179330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74AFA02-B3B7-458C-AFDC-A348D222A8F9}"/>
              </a:ext>
            </a:extLst>
          </p:cNvPr>
          <p:cNvCxnSpPr>
            <a:cxnSpLocks/>
          </p:cNvCxnSpPr>
          <p:nvPr/>
        </p:nvCxnSpPr>
        <p:spPr bwMode="auto">
          <a:xfrm>
            <a:off x="4644945" y="183291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619F589-B04E-4A92-8DC1-EBEF40870F72}"/>
              </a:ext>
            </a:extLst>
          </p:cNvPr>
          <p:cNvCxnSpPr>
            <a:cxnSpLocks/>
          </p:cNvCxnSpPr>
          <p:nvPr/>
        </p:nvCxnSpPr>
        <p:spPr bwMode="auto">
          <a:xfrm>
            <a:off x="4697255" y="190453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DA604CE-2241-47AA-9D79-5582A41057D8}"/>
              </a:ext>
            </a:extLst>
          </p:cNvPr>
          <p:cNvCxnSpPr>
            <a:cxnSpLocks/>
          </p:cNvCxnSpPr>
          <p:nvPr/>
        </p:nvCxnSpPr>
        <p:spPr bwMode="auto">
          <a:xfrm>
            <a:off x="4730620" y="195655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3B7E4AD-9DC7-4316-8549-917CF688DCAE}"/>
              </a:ext>
            </a:extLst>
          </p:cNvPr>
          <p:cNvCxnSpPr>
            <a:cxnSpLocks/>
          </p:cNvCxnSpPr>
          <p:nvPr/>
        </p:nvCxnSpPr>
        <p:spPr bwMode="auto">
          <a:xfrm>
            <a:off x="4772570" y="20419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735FB71-72F1-42A3-A011-EBAADF7E357A}"/>
              </a:ext>
            </a:extLst>
          </p:cNvPr>
          <p:cNvCxnSpPr>
            <a:cxnSpLocks/>
          </p:cNvCxnSpPr>
          <p:nvPr/>
        </p:nvCxnSpPr>
        <p:spPr bwMode="auto">
          <a:xfrm>
            <a:off x="4816901" y="204564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8CF35B7-29F5-4BD6-A034-7D3A730A9D9D}"/>
              </a:ext>
            </a:extLst>
          </p:cNvPr>
          <p:cNvCxnSpPr>
            <a:cxnSpLocks/>
          </p:cNvCxnSpPr>
          <p:nvPr/>
        </p:nvCxnSpPr>
        <p:spPr bwMode="auto">
          <a:xfrm>
            <a:off x="4880563" y="211385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6840946-F4DC-4400-B7A8-CA8418416BD9}"/>
              </a:ext>
            </a:extLst>
          </p:cNvPr>
          <p:cNvCxnSpPr>
            <a:cxnSpLocks/>
          </p:cNvCxnSpPr>
          <p:nvPr/>
        </p:nvCxnSpPr>
        <p:spPr bwMode="auto">
          <a:xfrm>
            <a:off x="4863118" y="209082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5501200-5F57-4228-B688-22190A602756}"/>
              </a:ext>
            </a:extLst>
          </p:cNvPr>
          <p:cNvCxnSpPr>
            <a:cxnSpLocks/>
          </p:cNvCxnSpPr>
          <p:nvPr/>
        </p:nvCxnSpPr>
        <p:spPr bwMode="auto">
          <a:xfrm>
            <a:off x="4921389" y="214327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6E2ECA5-431A-448E-9C5C-83D31400509B}"/>
              </a:ext>
            </a:extLst>
          </p:cNvPr>
          <p:cNvCxnSpPr>
            <a:cxnSpLocks/>
          </p:cNvCxnSpPr>
          <p:nvPr/>
        </p:nvCxnSpPr>
        <p:spPr bwMode="auto">
          <a:xfrm>
            <a:off x="5025786" y="220119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F3B79FB-8BC9-49E6-BDBE-D2B237475296}"/>
              </a:ext>
            </a:extLst>
          </p:cNvPr>
          <p:cNvCxnSpPr>
            <a:cxnSpLocks/>
          </p:cNvCxnSpPr>
          <p:nvPr/>
        </p:nvCxnSpPr>
        <p:spPr bwMode="auto">
          <a:xfrm>
            <a:off x="5219754" y="233463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7DC560C-49B9-48E6-A372-653CC3835A9F}"/>
              </a:ext>
            </a:extLst>
          </p:cNvPr>
          <p:cNvCxnSpPr>
            <a:cxnSpLocks/>
          </p:cNvCxnSpPr>
          <p:nvPr/>
        </p:nvCxnSpPr>
        <p:spPr bwMode="auto">
          <a:xfrm>
            <a:off x="5068356" y="222490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88C8454-F8B7-4EB2-A338-4BC6DE6E82E9}"/>
              </a:ext>
            </a:extLst>
          </p:cNvPr>
          <p:cNvCxnSpPr>
            <a:cxnSpLocks/>
          </p:cNvCxnSpPr>
          <p:nvPr/>
        </p:nvCxnSpPr>
        <p:spPr bwMode="auto">
          <a:xfrm>
            <a:off x="5123859" y="225407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7549F26-6497-4196-A223-E18AB8C007C1}"/>
              </a:ext>
            </a:extLst>
          </p:cNvPr>
          <p:cNvCxnSpPr>
            <a:cxnSpLocks/>
          </p:cNvCxnSpPr>
          <p:nvPr/>
        </p:nvCxnSpPr>
        <p:spPr bwMode="auto">
          <a:xfrm>
            <a:off x="5518360" y="253232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14BA815-125E-4FED-9808-99F348980EF9}"/>
              </a:ext>
            </a:extLst>
          </p:cNvPr>
          <p:cNvCxnSpPr>
            <a:cxnSpLocks/>
          </p:cNvCxnSpPr>
          <p:nvPr/>
        </p:nvCxnSpPr>
        <p:spPr bwMode="auto">
          <a:xfrm>
            <a:off x="5258668" y="236444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48C1DEE-F0F7-4C62-8274-7D5A05632E04}"/>
              </a:ext>
            </a:extLst>
          </p:cNvPr>
          <p:cNvCxnSpPr>
            <a:cxnSpLocks/>
          </p:cNvCxnSpPr>
          <p:nvPr/>
        </p:nvCxnSpPr>
        <p:spPr bwMode="auto">
          <a:xfrm>
            <a:off x="5420342" y="2416263"/>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03F0EDE-9538-4F21-B86B-5FBC94726BE5}"/>
              </a:ext>
            </a:extLst>
          </p:cNvPr>
          <p:cNvCxnSpPr>
            <a:cxnSpLocks/>
          </p:cNvCxnSpPr>
          <p:nvPr/>
        </p:nvCxnSpPr>
        <p:spPr bwMode="auto">
          <a:xfrm>
            <a:off x="5553588" y="254244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ABA88AB-B6AD-4D17-9A95-B09D3BA404D6}"/>
              </a:ext>
            </a:extLst>
          </p:cNvPr>
          <p:cNvCxnSpPr>
            <a:cxnSpLocks/>
          </p:cNvCxnSpPr>
          <p:nvPr/>
        </p:nvCxnSpPr>
        <p:spPr bwMode="auto">
          <a:xfrm>
            <a:off x="5667087" y="261395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0C34FA9-CE95-4E89-9B91-E8E3176B2384}"/>
              </a:ext>
            </a:extLst>
          </p:cNvPr>
          <p:cNvCxnSpPr>
            <a:cxnSpLocks/>
          </p:cNvCxnSpPr>
          <p:nvPr/>
        </p:nvCxnSpPr>
        <p:spPr bwMode="auto">
          <a:xfrm>
            <a:off x="5158481" y="2306529"/>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8D745B5-5AA1-4DE4-A83B-AEA64ADE14CE}"/>
              </a:ext>
            </a:extLst>
          </p:cNvPr>
          <p:cNvCxnSpPr>
            <a:cxnSpLocks/>
          </p:cNvCxnSpPr>
          <p:nvPr/>
        </p:nvCxnSpPr>
        <p:spPr bwMode="auto">
          <a:xfrm>
            <a:off x="5777106" y="2695579"/>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941D842-2333-43D8-932A-F6C1E7295220}"/>
              </a:ext>
            </a:extLst>
          </p:cNvPr>
          <p:cNvCxnSpPr>
            <a:cxnSpLocks/>
          </p:cNvCxnSpPr>
          <p:nvPr/>
        </p:nvCxnSpPr>
        <p:spPr bwMode="auto">
          <a:xfrm>
            <a:off x="5726536" y="266891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99F5F13-A8AD-4C29-877E-9E1F5A6AC780}"/>
              </a:ext>
            </a:extLst>
          </p:cNvPr>
          <p:cNvCxnSpPr>
            <a:cxnSpLocks/>
          </p:cNvCxnSpPr>
          <p:nvPr/>
        </p:nvCxnSpPr>
        <p:spPr bwMode="auto">
          <a:xfrm>
            <a:off x="5822363" y="273934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F40C501-A089-46CC-A6A7-39B2489AED66}"/>
              </a:ext>
            </a:extLst>
          </p:cNvPr>
          <p:cNvCxnSpPr>
            <a:cxnSpLocks/>
          </p:cNvCxnSpPr>
          <p:nvPr/>
        </p:nvCxnSpPr>
        <p:spPr bwMode="auto">
          <a:xfrm>
            <a:off x="6437219" y="3176379"/>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D86170B-3B3A-486F-A985-FFB09B6EE26B}"/>
              </a:ext>
            </a:extLst>
          </p:cNvPr>
          <p:cNvCxnSpPr>
            <a:cxnSpLocks/>
          </p:cNvCxnSpPr>
          <p:nvPr/>
        </p:nvCxnSpPr>
        <p:spPr bwMode="auto">
          <a:xfrm>
            <a:off x="5901296" y="281734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633F774-31F5-4C77-A554-05ACD594206A}"/>
              </a:ext>
            </a:extLst>
          </p:cNvPr>
          <p:cNvCxnSpPr>
            <a:cxnSpLocks/>
          </p:cNvCxnSpPr>
          <p:nvPr/>
        </p:nvCxnSpPr>
        <p:spPr bwMode="auto">
          <a:xfrm>
            <a:off x="6682270" y="3189854"/>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88D8AA3-59D4-4EB7-BEBF-85279A21480E}"/>
              </a:ext>
            </a:extLst>
          </p:cNvPr>
          <p:cNvCxnSpPr>
            <a:cxnSpLocks/>
          </p:cNvCxnSpPr>
          <p:nvPr/>
        </p:nvCxnSpPr>
        <p:spPr bwMode="auto">
          <a:xfrm>
            <a:off x="6005329" y="28716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1546645-1AFB-425C-9C55-1DC3DA59D152}"/>
              </a:ext>
            </a:extLst>
          </p:cNvPr>
          <p:cNvCxnSpPr>
            <a:cxnSpLocks/>
          </p:cNvCxnSpPr>
          <p:nvPr/>
        </p:nvCxnSpPr>
        <p:spPr bwMode="auto">
          <a:xfrm>
            <a:off x="6046829" y="291760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EAFF065-A8CA-476C-8BFF-BAFABE26B070}"/>
              </a:ext>
            </a:extLst>
          </p:cNvPr>
          <p:cNvCxnSpPr>
            <a:cxnSpLocks/>
          </p:cNvCxnSpPr>
          <p:nvPr/>
        </p:nvCxnSpPr>
        <p:spPr bwMode="auto">
          <a:xfrm>
            <a:off x="6477128" y="3185670"/>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AEB0A8F-8E3A-40CB-8766-CD4E65403438}"/>
              </a:ext>
            </a:extLst>
          </p:cNvPr>
          <p:cNvCxnSpPr>
            <a:cxnSpLocks/>
          </p:cNvCxnSpPr>
          <p:nvPr/>
        </p:nvCxnSpPr>
        <p:spPr bwMode="auto">
          <a:xfrm>
            <a:off x="6085378" y="294426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E470B73-FD5D-454C-B636-BEE95967B18C}"/>
              </a:ext>
            </a:extLst>
          </p:cNvPr>
          <p:cNvCxnSpPr>
            <a:cxnSpLocks/>
          </p:cNvCxnSpPr>
          <p:nvPr/>
        </p:nvCxnSpPr>
        <p:spPr bwMode="auto">
          <a:xfrm>
            <a:off x="6142172" y="298059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1027C62-640C-4B07-AA0B-3CD4C28F7A3F}"/>
              </a:ext>
            </a:extLst>
          </p:cNvPr>
          <p:cNvCxnSpPr>
            <a:cxnSpLocks/>
          </p:cNvCxnSpPr>
          <p:nvPr/>
        </p:nvCxnSpPr>
        <p:spPr bwMode="auto">
          <a:xfrm>
            <a:off x="6552867" y="3185670"/>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E4D9451-CE13-475B-BC0B-8A47D8A41A11}"/>
              </a:ext>
            </a:extLst>
          </p:cNvPr>
          <p:cNvCxnSpPr>
            <a:cxnSpLocks/>
          </p:cNvCxnSpPr>
          <p:nvPr/>
        </p:nvCxnSpPr>
        <p:spPr bwMode="auto">
          <a:xfrm>
            <a:off x="6284920" y="3107410"/>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C6527D7-6CC6-4CC2-A0BF-CF4D5338CF4A}"/>
              </a:ext>
            </a:extLst>
          </p:cNvPr>
          <p:cNvCxnSpPr>
            <a:cxnSpLocks/>
          </p:cNvCxnSpPr>
          <p:nvPr/>
        </p:nvCxnSpPr>
        <p:spPr bwMode="auto">
          <a:xfrm>
            <a:off x="6317554" y="311896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0E61418-C2CB-490F-BA32-7969DCA5D8C8}"/>
              </a:ext>
            </a:extLst>
          </p:cNvPr>
          <p:cNvCxnSpPr>
            <a:cxnSpLocks/>
          </p:cNvCxnSpPr>
          <p:nvPr/>
        </p:nvCxnSpPr>
        <p:spPr bwMode="auto">
          <a:xfrm>
            <a:off x="6184168" y="3021540"/>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F76A6F3-F5A5-4409-8B1B-986191EC7430}"/>
              </a:ext>
            </a:extLst>
          </p:cNvPr>
          <p:cNvCxnSpPr>
            <a:cxnSpLocks/>
          </p:cNvCxnSpPr>
          <p:nvPr/>
        </p:nvCxnSpPr>
        <p:spPr bwMode="auto">
          <a:xfrm>
            <a:off x="5695577" y="264662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D066279-2BFA-4B6C-A030-A1E4DA2BBCE0}"/>
              </a:ext>
            </a:extLst>
          </p:cNvPr>
          <p:cNvCxnSpPr>
            <a:cxnSpLocks/>
          </p:cNvCxnSpPr>
          <p:nvPr/>
        </p:nvCxnSpPr>
        <p:spPr bwMode="auto">
          <a:xfrm>
            <a:off x="6378429" y="312663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AEBF20F-99F9-490A-97D5-91921206A2E2}"/>
              </a:ext>
            </a:extLst>
          </p:cNvPr>
          <p:cNvCxnSpPr>
            <a:cxnSpLocks/>
          </p:cNvCxnSpPr>
          <p:nvPr/>
        </p:nvCxnSpPr>
        <p:spPr bwMode="auto">
          <a:xfrm>
            <a:off x="6772089" y="323775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98BD77E-73E2-4912-BF8C-88A72B596968}"/>
              </a:ext>
            </a:extLst>
          </p:cNvPr>
          <p:cNvCxnSpPr>
            <a:cxnSpLocks/>
          </p:cNvCxnSpPr>
          <p:nvPr/>
        </p:nvCxnSpPr>
        <p:spPr bwMode="auto">
          <a:xfrm>
            <a:off x="6610058" y="3189401"/>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9B6B5D5-B1B2-4DCC-9CA8-BEDFAD101CEE}"/>
              </a:ext>
            </a:extLst>
          </p:cNvPr>
          <p:cNvCxnSpPr>
            <a:cxnSpLocks/>
          </p:cNvCxnSpPr>
          <p:nvPr/>
        </p:nvCxnSpPr>
        <p:spPr bwMode="auto">
          <a:xfrm>
            <a:off x="6817342" y="3297354"/>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95C20D7-A98D-4AA4-AA36-245923D58582}"/>
              </a:ext>
            </a:extLst>
          </p:cNvPr>
          <p:cNvCxnSpPr>
            <a:cxnSpLocks/>
          </p:cNvCxnSpPr>
          <p:nvPr/>
        </p:nvCxnSpPr>
        <p:spPr bwMode="auto">
          <a:xfrm>
            <a:off x="6868799" y="335455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5268DE5-D5D1-40BD-8B8F-8D02B5F04B4D}"/>
              </a:ext>
            </a:extLst>
          </p:cNvPr>
          <p:cNvCxnSpPr>
            <a:cxnSpLocks/>
          </p:cNvCxnSpPr>
          <p:nvPr/>
        </p:nvCxnSpPr>
        <p:spPr bwMode="auto">
          <a:xfrm>
            <a:off x="7054804" y="341604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51CE189-E89A-4D5B-B70E-36AA948EAC75}"/>
              </a:ext>
            </a:extLst>
          </p:cNvPr>
          <p:cNvCxnSpPr>
            <a:cxnSpLocks/>
          </p:cNvCxnSpPr>
          <p:nvPr/>
        </p:nvCxnSpPr>
        <p:spPr bwMode="auto">
          <a:xfrm>
            <a:off x="7097847" y="34399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7F55194-CDAC-4E81-87D5-1175B355E277}"/>
              </a:ext>
            </a:extLst>
          </p:cNvPr>
          <p:cNvCxnSpPr>
            <a:cxnSpLocks/>
          </p:cNvCxnSpPr>
          <p:nvPr/>
        </p:nvCxnSpPr>
        <p:spPr bwMode="auto">
          <a:xfrm>
            <a:off x="7179630" y="3497670"/>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81E2F80-E7B5-4691-99FF-C8971C771DE5}"/>
              </a:ext>
            </a:extLst>
          </p:cNvPr>
          <p:cNvCxnSpPr>
            <a:cxnSpLocks/>
          </p:cNvCxnSpPr>
          <p:nvPr/>
        </p:nvCxnSpPr>
        <p:spPr bwMode="auto">
          <a:xfrm>
            <a:off x="7291744" y="355183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161551A-25CF-4868-9A81-E94E5C142973}"/>
              </a:ext>
            </a:extLst>
          </p:cNvPr>
          <p:cNvCxnSpPr>
            <a:cxnSpLocks/>
          </p:cNvCxnSpPr>
          <p:nvPr/>
        </p:nvCxnSpPr>
        <p:spPr bwMode="auto">
          <a:xfrm>
            <a:off x="5329628" y="2388156"/>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E517340-08C8-41B7-B407-898E01622787}"/>
              </a:ext>
            </a:extLst>
          </p:cNvPr>
          <p:cNvCxnSpPr>
            <a:cxnSpLocks/>
          </p:cNvCxnSpPr>
          <p:nvPr/>
        </p:nvCxnSpPr>
        <p:spPr bwMode="auto">
          <a:xfrm>
            <a:off x="5933990" y="283971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AEDA8F8-0FFC-4876-BDDB-69097C8E74F0}"/>
              </a:ext>
            </a:extLst>
          </p:cNvPr>
          <p:cNvCxnSpPr>
            <a:cxnSpLocks/>
          </p:cNvCxnSpPr>
          <p:nvPr/>
        </p:nvCxnSpPr>
        <p:spPr bwMode="auto">
          <a:xfrm>
            <a:off x="7340231" y="357929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7CF908F-DC3A-41DA-AAB9-187459460184}"/>
              </a:ext>
            </a:extLst>
          </p:cNvPr>
          <p:cNvCxnSpPr>
            <a:cxnSpLocks/>
          </p:cNvCxnSpPr>
          <p:nvPr/>
        </p:nvCxnSpPr>
        <p:spPr bwMode="auto">
          <a:xfrm>
            <a:off x="7358553" y="361610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2AA226F-42FC-4AC9-ABFC-4841A5B82532}"/>
              </a:ext>
            </a:extLst>
          </p:cNvPr>
          <p:cNvCxnSpPr>
            <a:cxnSpLocks/>
          </p:cNvCxnSpPr>
          <p:nvPr/>
        </p:nvCxnSpPr>
        <p:spPr bwMode="auto">
          <a:xfrm>
            <a:off x="7429568" y="366092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64505DF-91C9-4332-8BD0-C3B73FF3EEBB}"/>
              </a:ext>
            </a:extLst>
          </p:cNvPr>
          <p:cNvCxnSpPr>
            <a:cxnSpLocks/>
          </p:cNvCxnSpPr>
          <p:nvPr/>
        </p:nvCxnSpPr>
        <p:spPr bwMode="auto">
          <a:xfrm>
            <a:off x="7672500" y="383158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338181E-8573-4616-86D6-040E3139B3ED}"/>
              </a:ext>
            </a:extLst>
          </p:cNvPr>
          <p:cNvCxnSpPr>
            <a:cxnSpLocks/>
          </p:cNvCxnSpPr>
          <p:nvPr/>
        </p:nvCxnSpPr>
        <p:spPr bwMode="auto">
          <a:xfrm>
            <a:off x="6961068" y="3358288"/>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6125A9F-6865-4255-A04C-D01D8D4EDD95}"/>
              </a:ext>
            </a:extLst>
          </p:cNvPr>
          <p:cNvCxnSpPr>
            <a:cxnSpLocks/>
          </p:cNvCxnSpPr>
          <p:nvPr/>
        </p:nvCxnSpPr>
        <p:spPr bwMode="auto">
          <a:xfrm>
            <a:off x="7557904" y="3749961"/>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696787FF-329E-48CF-9FDE-B1E2C33FE34E}"/>
              </a:ext>
            </a:extLst>
          </p:cNvPr>
          <p:cNvCxnSpPr>
            <a:cxnSpLocks/>
          </p:cNvCxnSpPr>
          <p:nvPr/>
        </p:nvCxnSpPr>
        <p:spPr bwMode="auto">
          <a:xfrm>
            <a:off x="7634760" y="3779359"/>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FEF5380-3A0B-4DC5-A51F-BA71F82AC761}"/>
              </a:ext>
            </a:extLst>
          </p:cNvPr>
          <p:cNvCxnSpPr>
            <a:cxnSpLocks/>
          </p:cNvCxnSpPr>
          <p:nvPr/>
        </p:nvCxnSpPr>
        <p:spPr bwMode="auto">
          <a:xfrm>
            <a:off x="7805272" y="3835319"/>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9762AFD-AF19-4457-9946-716E446FAC78}"/>
              </a:ext>
            </a:extLst>
          </p:cNvPr>
          <p:cNvCxnSpPr>
            <a:cxnSpLocks/>
          </p:cNvCxnSpPr>
          <p:nvPr/>
        </p:nvCxnSpPr>
        <p:spPr bwMode="auto">
          <a:xfrm>
            <a:off x="7974760"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ED409DD-FB37-4FE9-B1D8-B9AB7A781D01}"/>
              </a:ext>
            </a:extLst>
          </p:cNvPr>
          <p:cNvCxnSpPr>
            <a:cxnSpLocks/>
          </p:cNvCxnSpPr>
          <p:nvPr/>
        </p:nvCxnSpPr>
        <p:spPr bwMode="auto">
          <a:xfrm>
            <a:off x="8052907"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9A91B73-6C77-456A-A6AC-80B2767F5F1D}"/>
              </a:ext>
            </a:extLst>
          </p:cNvPr>
          <p:cNvCxnSpPr>
            <a:cxnSpLocks/>
          </p:cNvCxnSpPr>
          <p:nvPr/>
        </p:nvCxnSpPr>
        <p:spPr bwMode="auto">
          <a:xfrm>
            <a:off x="8105366"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F35D953-BF8A-46D2-B32C-5EFE8746317D}"/>
              </a:ext>
            </a:extLst>
          </p:cNvPr>
          <p:cNvCxnSpPr>
            <a:cxnSpLocks/>
          </p:cNvCxnSpPr>
          <p:nvPr/>
        </p:nvCxnSpPr>
        <p:spPr bwMode="auto">
          <a:xfrm>
            <a:off x="8204190"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4C16D3B-919B-4769-A17B-1CF37D51C383}"/>
              </a:ext>
            </a:extLst>
          </p:cNvPr>
          <p:cNvCxnSpPr>
            <a:cxnSpLocks/>
          </p:cNvCxnSpPr>
          <p:nvPr/>
        </p:nvCxnSpPr>
        <p:spPr bwMode="auto">
          <a:xfrm>
            <a:off x="8335183"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0F8B16D9-16C4-44DD-BD63-5698F406ACA9}"/>
              </a:ext>
            </a:extLst>
          </p:cNvPr>
          <p:cNvCxnSpPr>
            <a:cxnSpLocks/>
          </p:cNvCxnSpPr>
          <p:nvPr/>
        </p:nvCxnSpPr>
        <p:spPr bwMode="auto">
          <a:xfrm>
            <a:off x="8479705"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03E1F83C-6BB4-4CC7-BCA4-98E1EB290CEC}"/>
              </a:ext>
            </a:extLst>
          </p:cNvPr>
          <p:cNvCxnSpPr>
            <a:cxnSpLocks/>
          </p:cNvCxnSpPr>
          <p:nvPr/>
        </p:nvCxnSpPr>
        <p:spPr bwMode="auto">
          <a:xfrm>
            <a:off x="8553540"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59D655D-1E02-4FC4-851D-38F171DCC83C}"/>
              </a:ext>
            </a:extLst>
          </p:cNvPr>
          <p:cNvCxnSpPr>
            <a:cxnSpLocks/>
          </p:cNvCxnSpPr>
          <p:nvPr/>
        </p:nvCxnSpPr>
        <p:spPr bwMode="auto">
          <a:xfrm>
            <a:off x="8642601"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9F187B8-0D78-4EA1-A383-DBDE972CA46A}"/>
              </a:ext>
            </a:extLst>
          </p:cNvPr>
          <p:cNvCxnSpPr>
            <a:cxnSpLocks/>
          </p:cNvCxnSpPr>
          <p:nvPr/>
        </p:nvCxnSpPr>
        <p:spPr bwMode="auto">
          <a:xfrm>
            <a:off x="8702306"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2CCBB32-50BB-4497-849D-81CBE2B2BAAA}"/>
              </a:ext>
            </a:extLst>
          </p:cNvPr>
          <p:cNvCxnSpPr>
            <a:cxnSpLocks/>
          </p:cNvCxnSpPr>
          <p:nvPr/>
        </p:nvCxnSpPr>
        <p:spPr bwMode="auto">
          <a:xfrm>
            <a:off x="8731808"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5E0ADD5-6682-43E0-B448-32C141575A52}"/>
              </a:ext>
            </a:extLst>
          </p:cNvPr>
          <p:cNvCxnSpPr>
            <a:cxnSpLocks/>
          </p:cNvCxnSpPr>
          <p:nvPr/>
        </p:nvCxnSpPr>
        <p:spPr bwMode="auto">
          <a:xfrm>
            <a:off x="8798318"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87B286C-9E8F-4C24-BC0B-914116E6B543}"/>
              </a:ext>
            </a:extLst>
          </p:cNvPr>
          <p:cNvCxnSpPr>
            <a:cxnSpLocks/>
          </p:cNvCxnSpPr>
          <p:nvPr/>
        </p:nvCxnSpPr>
        <p:spPr bwMode="auto">
          <a:xfrm>
            <a:off x="8972625"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51264B1-8615-4A38-B1B2-A764102327DA}"/>
              </a:ext>
            </a:extLst>
          </p:cNvPr>
          <p:cNvCxnSpPr>
            <a:cxnSpLocks/>
          </p:cNvCxnSpPr>
          <p:nvPr/>
        </p:nvCxnSpPr>
        <p:spPr bwMode="auto">
          <a:xfrm>
            <a:off x="9411961" y="390388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020ED8F-8FA7-4442-AEC7-E76869CADFC6}"/>
              </a:ext>
            </a:extLst>
          </p:cNvPr>
          <p:cNvCxnSpPr>
            <a:cxnSpLocks/>
          </p:cNvCxnSpPr>
          <p:nvPr/>
        </p:nvCxnSpPr>
        <p:spPr bwMode="auto">
          <a:xfrm>
            <a:off x="4394707" y="1936386"/>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A48E945-B557-4BAC-9EB7-EED7568CBAC6}"/>
              </a:ext>
            </a:extLst>
          </p:cNvPr>
          <p:cNvCxnSpPr>
            <a:cxnSpLocks/>
          </p:cNvCxnSpPr>
          <p:nvPr/>
        </p:nvCxnSpPr>
        <p:spPr bwMode="auto">
          <a:xfrm>
            <a:off x="4626772" y="278101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4A49B64-9D21-414A-AE94-E4AB97D0AD8C}"/>
              </a:ext>
            </a:extLst>
          </p:cNvPr>
          <p:cNvCxnSpPr>
            <a:cxnSpLocks/>
          </p:cNvCxnSpPr>
          <p:nvPr/>
        </p:nvCxnSpPr>
        <p:spPr bwMode="auto">
          <a:xfrm>
            <a:off x="4423483" y="2014242"/>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CE232A8-0282-4A6F-A2F6-C4AFA55A4605}"/>
              </a:ext>
            </a:extLst>
          </p:cNvPr>
          <p:cNvCxnSpPr>
            <a:cxnSpLocks/>
          </p:cNvCxnSpPr>
          <p:nvPr/>
        </p:nvCxnSpPr>
        <p:spPr bwMode="auto">
          <a:xfrm>
            <a:off x="4523370" y="2378159"/>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620FF5F-2A14-4B8B-BD3F-CBE18DD13A47}"/>
              </a:ext>
            </a:extLst>
          </p:cNvPr>
          <p:cNvCxnSpPr>
            <a:cxnSpLocks/>
          </p:cNvCxnSpPr>
          <p:nvPr/>
        </p:nvCxnSpPr>
        <p:spPr bwMode="auto">
          <a:xfrm>
            <a:off x="4741856" y="295331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579D1C6-F163-4FEE-B513-D96B4496CF07}"/>
              </a:ext>
            </a:extLst>
          </p:cNvPr>
          <p:cNvCxnSpPr>
            <a:cxnSpLocks/>
          </p:cNvCxnSpPr>
          <p:nvPr/>
        </p:nvCxnSpPr>
        <p:spPr bwMode="auto">
          <a:xfrm>
            <a:off x="4839276" y="3180766"/>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4792E2D-7AF3-40D9-8281-B0C6F1A4189D}"/>
              </a:ext>
            </a:extLst>
          </p:cNvPr>
          <p:cNvCxnSpPr>
            <a:cxnSpLocks/>
          </p:cNvCxnSpPr>
          <p:nvPr/>
        </p:nvCxnSpPr>
        <p:spPr bwMode="auto">
          <a:xfrm>
            <a:off x="5349870" y="3762782"/>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4C15BA2-9533-4450-A8E6-ED392BD0A209}"/>
              </a:ext>
            </a:extLst>
          </p:cNvPr>
          <p:cNvCxnSpPr>
            <a:cxnSpLocks/>
          </p:cNvCxnSpPr>
          <p:nvPr/>
        </p:nvCxnSpPr>
        <p:spPr bwMode="auto">
          <a:xfrm>
            <a:off x="5302709" y="3767496"/>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4FEB3D66-E66F-40DF-A4B3-4BB7D2786984}"/>
              </a:ext>
            </a:extLst>
          </p:cNvPr>
          <p:cNvCxnSpPr>
            <a:cxnSpLocks/>
          </p:cNvCxnSpPr>
          <p:nvPr/>
        </p:nvCxnSpPr>
        <p:spPr bwMode="auto">
          <a:xfrm>
            <a:off x="4932495" y="3335603"/>
            <a:ext cx="0" cy="163254"/>
          </a:xfrm>
          <a:prstGeom prst="line">
            <a:avLst/>
          </a:prstGeom>
          <a:noFill/>
          <a:ln w="38100" cap="flat" cmpd="sng" algn="ctr">
            <a:solidFill>
              <a:schemeClr val="accent4"/>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D6F70EA-F312-4ACC-9943-CE26914F799B}"/>
              </a:ext>
            </a:extLst>
          </p:cNvPr>
          <p:cNvCxnSpPr>
            <a:cxnSpLocks/>
          </p:cNvCxnSpPr>
          <p:nvPr/>
        </p:nvCxnSpPr>
        <p:spPr bwMode="auto">
          <a:xfrm>
            <a:off x="5394106" y="3853837"/>
            <a:ext cx="0" cy="163254"/>
          </a:xfrm>
          <a:prstGeom prst="line">
            <a:avLst/>
          </a:prstGeom>
          <a:noFill/>
          <a:ln w="38100" cap="flat" cmpd="sng" algn="ctr">
            <a:solidFill>
              <a:schemeClr val="accent4"/>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D45D5AD-41E9-4EB0-A39C-99A71D8B9523}"/>
              </a:ext>
            </a:extLst>
          </p:cNvPr>
          <p:cNvCxnSpPr>
            <a:cxnSpLocks/>
          </p:cNvCxnSpPr>
          <p:nvPr/>
        </p:nvCxnSpPr>
        <p:spPr bwMode="auto">
          <a:xfrm>
            <a:off x="5537015" y="3854590"/>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7C7463A-89BF-43B1-A918-43B26843F3AB}"/>
              </a:ext>
            </a:extLst>
          </p:cNvPr>
          <p:cNvCxnSpPr>
            <a:cxnSpLocks/>
          </p:cNvCxnSpPr>
          <p:nvPr/>
        </p:nvCxnSpPr>
        <p:spPr bwMode="auto">
          <a:xfrm>
            <a:off x="5444324" y="3855126"/>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86466BD-BCD0-40F9-9F54-AC4D1031865D}"/>
              </a:ext>
            </a:extLst>
          </p:cNvPr>
          <p:cNvCxnSpPr>
            <a:cxnSpLocks/>
          </p:cNvCxnSpPr>
          <p:nvPr/>
        </p:nvCxnSpPr>
        <p:spPr bwMode="auto">
          <a:xfrm>
            <a:off x="5609658" y="3916539"/>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FF09593A-9750-480F-9D50-20A37C90E280}"/>
              </a:ext>
            </a:extLst>
          </p:cNvPr>
          <p:cNvCxnSpPr>
            <a:cxnSpLocks/>
          </p:cNvCxnSpPr>
          <p:nvPr/>
        </p:nvCxnSpPr>
        <p:spPr bwMode="auto">
          <a:xfrm>
            <a:off x="5721415" y="4061545"/>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6AB6C5C-B233-48BE-9B2C-AFD4C1685883}"/>
              </a:ext>
            </a:extLst>
          </p:cNvPr>
          <p:cNvCxnSpPr>
            <a:cxnSpLocks/>
          </p:cNvCxnSpPr>
          <p:nvPr/>
        </p:nvCxnSpPr>
        <p:spPr bwMode="auto">
          <a:xfrm>
            <a:off x="5901296" y="427357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DDCE5B2-D78E-4F32-88D4-2ABCD5056BF1}"/>
              </a:ext>
            </a:extLst>
          </p:cNvPr>
          <p:cNvCxnSpPr>
            <a:cxnSpLocks/>
          </p:cNvCxnSpPr>
          <p:nvPr/>
        </p:nvCxnSpPr>
        <p:spPr bwMode="auto">
          <a:xfrm>
            <a:off x="6169397" y="4442059"/>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F393EC9-82CF-4F50-A749-68982D522BFD}"/>
              </a:ext>
            </a:extLst>
          </p:cNvPr>
          <p:cNvCxnSpPr>
            <a:cxnSpLocks/>
          </p:cNvCxnSpPr>
          <p:nvPr/>
        </p:nvCxnSpPr>
        <p:spPr bwMode="auto">
          <a:xfrm>
            <a:off x="5979994" y="4350487"/>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C238015-E666-477C-9AD1-2DB1C769BE38}"/>
              </a:ext>
            </a:extLst>
          </p:cNvPr>
          <p:cNvCxnSpPr>
            <a:cxnSpLocks/>
          </p:cNvCxnSpPr>
          <p:nvPr/>
        </p:nvCxnSpPr>
        <p:spPr bwMode="auto">
          <a:xfrm>
            <a:off x="6265253" y="4494053"/>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EF61604-3982-46C9-AA90-A84151018BFC}"/>
              </a:ext>
            </a:extLst>
          </p:cNvPr>
          <p:cNvCxnSpPr>
            <a:cxnSpLocks/>
          </p:cNvCxnSpPr>
          <p:nvPr/>
        </p:nvCxnSpPr>
        <p:spPr bwMode="auto">
          <a:xfrm>
            <a:off x="6813611" y="464247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84A808A-0B70-455F-AF62-819EEF77D238}"/>
              </a:ext>
            </a:extLst>
          </p:cNvPr>
          <p:cNvCxnSpPr>
            <a:cxnSpLocks/>
          </p:cNvCxnSpPr>
          <p:nvPr/>
        </p:nvCxnSpPr>
        <p:spPr bwMode="auto">
          <a:xfrm>
            <a:off x="7734154" y="4758537"/>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35C0925-9EB3-4D77-85EA-39A69D31C1EB}"/>
              </a:ext>
            </a:extLst>
          </p:cNvPr>
          <p:cNvCxnSpPr>
            <a:cxnSpLocks/>
          </p:cNvCxnSpPr>
          <p:nvPr/>
        </p:nvCxnSpPr>
        <p:spPr bwMode="auto">
          <a:xfrm>
            <a:off x="6356479" y="4489339"/>
            <a:ext cx="0" cy="163254"/>
          </a:xfrm>
          <a:prstGeom prst="line">
            <a:avLst/>
          </a:prstGeom>
          <a:noFill/>
          <a:ln w="28575" cap="flat" cmpd="sng" algn="ctr">
            <a:solidFill>
              <a:schemeClr val="accent4"/>
            </a:solidFill>
            <a:prstDash val="solid"/>
            <a:round/>
            <a:headEnd type="none" w="med" len="med"/>
            <a:tailEnd type="none" w="med" len="med"/>
          </a:ln>
          <a:effectLst/>
        </p:spPr>
      </p:cxnSp>
      <p:grpSp>
        <p:nvGrpSpPr>
          <p:cNvPr id="194" name="Group 7">
            <a:extLst>
              <a:ext uri="{FF2B5EF4-FFF2-40B4-BE49-F238E27FC236}">
                <a16:creationId xmlns:a16="http://schemas.microsoft.com/office/drawing/2014/main" id="{823661B0-ECCF-4A7E-84C4-08D74A2D62C0}"/>
              </a:ext>
            </a:extLst>
          </p:cNvPr>
          <p:cNvGrpSpPr>
            <a:grpSpLocks/>
          </p:cNvGrpSpPr>
          <p:nvPr/>
        </p:nvGrpSpPr>
        <p:grpSpPr bwMode="auto">
          <a:xfrm>
            <a:off x="9390063" y="6216650"/>
            <a:ext cx="2487612" cy="447675"/>
            <a:chOff x="9527309" y="3551529"/>
            <a:chExt cx="2488502" cy="448324"/>
          </a:xfrm>
        </p:grpSpPr>
        <p:pic>
          <p:nvPicPr>
            <p:cNvPr id="195" name="Picture 9">
              <a:extLst>
                <a:ext uri="{FF2B5EF4-FFF2-40B4-BE49-F238E27FC236}">
                  <a16:creationId xmlns:a16="http://schemas.microsoft.com/office/drawing/2014/main" id="{58972F58-203F-4647-97ED-FF16F9D014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1" name="Rectangle 8">
              <a:extLst>
                <a:ext uri="{FF2B5EF4-FFF2-40B4-BE49-F238E27FC236}">
                  <a16:creationId xmlns:a16="http://schemas.microsoft.com/office/drawing/2014/main" id="{7367F3A4-3B89-47FA-887B-F7D81E89E9C7}"/>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3794107243"/>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8C03C9-D860-4453-ADF2-0914431F7995}"/>
              </a:ext>
            </a:extLst>
          </p:cNvPr>
          <p:cNvSpPr/>
          <p:nvPr/>
        </p:nvSpPr>
        <p:spPr>
          <a:xfrm>
            <a:off x="452717" y="6180790"/>
            <a:ext cx="9067800" cy="461665"/>
          </a:xfrm>
          <a:prstGeom prst="rect">
            <a:avLst/>
          </a:prstGeom>
        </p:spPr>
        <p:txBody>
          <a:bodyPr wrap="square">
            <a:spAutoFit/>
          </a:bodyPr>
          <a:lstStyle/>
          <a:p>
            <a:r>
              <a:rPr kumimoji="0" lang="en-US" sz="1200" b="0" i="0" u="none" strike="noStrike" cap="none" normalizeH="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In patients with excellent performance status and normal organ function</a:t>
            </a:r>
            <a:r>
              <a:rPr lang="en-US" sz="1200" b="0" dirty="0">
                <a:solidFill>
                  <a:schemeClr val="bg1"/>
                </a:solidFill>
                <a:latin typeface="Calibri" panose="020F0502020204030204" pitchFamily="34" charset="0"/>
              </a:rPr>
              <a:t>. </a:t>
            </a:r>
            <a:r>
              <a:rPr lang="en-US" sz="1200" b="0" baseline="30000" dirty="0">
                <a:solidFill>
                  <a:schemeClr val="bg1"/>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Based on the poor risk model</a:t>
            </a:r>
            <a:r>
              <a:rPr lang="en-US" sz="1200" b="0" dirty="0">
                <a:solidFill>
                  <a:schemeClr val="bg1"/>
                </a:solidFill>
                <a:latin typeface="Calibri" panose="020F0502020204030204" pitchFamily="34" charset="0"/>
              </a:rPr>
              <a:t> of the global ARCC trial, including Karnofsky performance status of 60-70, hemoglobin &lt; LLN, corrected calcium &gt; 10 mg/dL, LDH &gt; 1.5 x ULN, and multiorgan metastases</a:t>
            </a:r>
            <a:r>
              <a:rPr lang="en-US" sz="1200" b="0" dirty="0">
                <a:solidFill>
                  <a:schemeClr val="bg2">
                    <a:lumMod val="10000"/>
                  </a:schemeClr>
                </a:solidFill>
                <a:latin typeface="Calibri" panose="020F0502020204030204" pitchFamily="34" charset="0"/>
              </a:rPr>
              <a:t>.</a:t>
            </a:r>
            <a:endParaRPr lang="en-US" sz="1200" b="0"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44419D60-0524-4629-BE1E-E643A4213A99}"/>
              </a:ext>
            </a:extLst>
          </p:cNvPr>
          <p:cNvSpPr>
            <a:spLocks noGrp="1"/>
          </p:cNvSpPr>
          <p:nvPr>
            <p:ph type="title"/>
          </p:nvPr>
        </p:nvSpPr>
        <p:spPr/>
        <p:txBody>
          <a:bodyPr/>
          <a:lstStyle/>
          <a:p>
            <a:r>
              <a:rPr lang="en-US" dirty="0"/>
              <a:t>First-line Systemic Therapy for Advanced Clear-Cell RCC</a:t>
            </a:r>
          </a:p>
        </p:txBody>
      </p:sp>
      <p:grpSp>
        <p:nvGrpSpPr>
          <p:cNvPr id="10" name="Group 7">
            <a:extLst>
              <a:ext uri="{FF2B5EF4-FFF2-40B4-BE49-F238E27FC236}">
                <a16:creationId xmlns:a16="http://schemas.microsoft.com/office/drawing/2014/main" id="{2F75869A-E2BA-4F3E-B5B7-F43951E123B3}"/>
              </a:ext>
            </a:extLst>
          </p:cNvPr>
          <p:cNvGrpSpPr>
            <a:grpSpLocks/>
          </p:cNvGrpSpPr>
          <p:nvPr/>
        </p:nvGrpSpPr>
        <p:grpSpPr bwMode="auto">
          <a:xfrm>
            <a:off x="9390063" y="6216650"/>
            <a:ext cx="2487612" cy="447675"/>
            <a:chOff x="9527309" y="3551529"/>
            <a:chExt cx="2488502" cy="448324"/>
          </a:xfrm>
        </p:grpSpPr>
        <p:pic>
          <p:nvPicPr>
            <p:cNvPr id="13" name="Picture 9">
              <a:extLst>
                <a:ext uri="{FF2B5EF4-FFF2-40B4-BE49-F238E27FC236}">
                  <a16:creationId xmlns:a16="http://schemas.microsoft.com/office/drawing/2014/main" id="{90F99FCC-BA83-40BF-8CAB-C0142847EC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1AFD5D47-2379-41DB-A6B7-E2AF33C2CCE8}"/>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
        <p:nvSpPr>
          <p:cNvPr id="9" name="Rectangle: Rounded Corners 8">
            <a:extLst>
              <a:ext uri="{FF2B5EF4-FFF2-40B4-BE49-F238E27FC236}">
                <a16:creationId xmlns:a16="http://schemas.microsoft.com/office/drawing/2014/main" id="{D091CB2A-20EE-4EFF-86CE-CEDA2B41D49C}"/>
              </a:ext>
            </a:extLst>
          </p:cNvPr>
          <p:cNvSpPr/>
          <p:nvPr/>
        </p:nvSpPr>
        <p:spPr bwMode="auto">
          <a:xfrm>
            <a:off x="688727" y="1603764"/>
            <a:ext cx="5219013" cy="4298719"/>
          </a:xfrm>
          <a:prstGeom prst="roundRect">
            <a:avLst/>
          </a:prstGeom>
          <a:solidFill>
            <a:schemeClr val="accent3"/>
          </a:solidFill>
          <a:ln w="0">
            <a:solidFill>
              <a:schemeClr val="accent4">
                <a:lumMod val="50000"/>
              </a:schemeClr>
            </a:solidFill>
            <a:miter lim="800000"/>
            <a:headEnd/>
            <a:tailEnd/>
          </a:ln>
        </p:spPr>
        <p:txBody>
          <a:bodyPr tIns="0" rtlCol="0" anchor="t"/>
          <a:lstStyle/>
          <a:p>
            <a:pPr algn="ctr" eaLnBrk="1" hangingPunct="1">
              <a:spcBef>
                <a:spcPts val="0"/>
              </a:spcBef>
              <a:spcAft>
                <a:spcPts val="600"/>
              </a:spcAft>
              <a:buClr>
                <a:schemeClr val="folHlink"/>
              </a:buClr>
              <a:buNone/>
            </a:pPr>
            <a:endParaRPr lang="en-US" sz="2400" b="1" dirty="0">
              <a:solidFill>
                <a:schemeClr val="tx1"/>
              </a:solidFill>
              <a:latin typeface="Calibri" panose="020F0502020204030204" pitchFamily="34" charset="0"/>
            </a:endParaRPr>
          </a:p>
        </p:txBody>
      </p:sp>
      <p:sp>
        <p:nvSpPr>
          <p:cNvPr id="15" name="Rectangle: Rounded Corners 14">
            <a:extLst>
              <a:ext uri="{FF2B5EF4-FFF2-40B4-BE49-F238E27FC236}">
                <a16:creationId xmlns:a16="http://schemas.microsoft.com/office/drawing/2014/main" id="{C9C26F23-9E99-4766-A36C-306CD0588226}"/>
              </a:ext>
            </a:extLst>
          </p:cNvPr>
          <p:cNvSpPr/>
          <p:nvPr/>
        </p:nvSpPr>
        <p:spPr bwMode="auto">
          <a:xfrm>
            <a:off x="688728" y="2131716"/>
            <a:ext cx="5219014" cy="1491786"/>
          </a:xfrm>
          <a:prstGeom prst="roundRect">
            <a:avLst/>
          </a:prstGeom>
          <a:solidFill>
            <a:schemeClr val="accent3">
              <a:lumMod val="20000"/>
              <a:lumOff val="80000"/>
            </a:schemeClr>
          </a:solidFill>
          <a:ln w="0">
            <a:solidFill>
              <a:schemeClr val="accent6"/>
            </a:solidFill>
            <a:miter lim="800000"/>
            <a:headEnd/>
            <a:tailEnd/>
          </a:ln>
        </p:spPr>
        <p:txBody>
          <a:bodyPr rtlCol="0" anchor="ctr"/>
          <a:lstStyle/>
          <a:p>
            <a:pPr marL="341313" indent="-225425" eaLnBrk="1" hangingPunct="1">
              <a:buClr>
                <a:schemeClr val="accent3"/>
              </a:buClr>
              <a:buFont typeface="Wingdings" panose="05000000000000000000" pitchFamily="2" charset="2"/>
              <a:buChar char="§"/>
            </a:pPr>
            <a:r>
              <a:rPr lang="en-US" sz="1800" b="1" dirty="0">
                <a:solidFill>
                  <a:schemeClr val="bg1"/>
                </a:solidFill>
                <a:latin typeface="Calibri" panose="020F0502020204030204" pitchFamily="34" charset="0"/>
              </a:rPr>
              <a:t>Axitinib + pembrolizumab</a:t>
            </a:r>
          </a:p>
          <a:p>
            <a:pPr marL="341313" indent="-225425" eaLnBrk="1" hangingPunct="1">
              <a:buClr>
                <a:schemeClr val="accent3"/>
              </a:buClr>
              <a:buFont typeface="Wingdings" panose="05000000000000000000" pitchFamily="2" charset="2"/>
              <a:buChar char="§"/>
            </a:pPr>
            <a:r>
              <a:rPr lang="en-US" sz="1800" b="0" dirty="0">
                <a:solidFill>
                  <a:schemeClr val="bg1"/>
                </a:solidFill>
                <a:latin typeface="Calibri" panose="020F0502020204030204" pitchFamily="34" charset="0"/>
              </a:rPr>
              <a:t>Active surveillance (under certain circumstances)</a:t>
            </a:r>
          </a:p>
          <a:p>
            <a:pPr marL="341313" indent="-225425" eaLnBrk="1" hangingPunct="1">
              <a:buClr>
                <a:schemeClr val="accent3"/>
              </a:buClr>
              <a:buFont typeface="Wingdings" panose="05000000000000000000" pitchFamily="2" charset="2"/>
              <a:buChar char="§"/>
            </a:pPr>
            <a:r>
              <a:rPr lang="en-US" sz="1800" b="0" dirty="0">
                <a:solidFill>
                  <a:schemeClr val="bg1"/>
                </a:solidFill>
                <a:latin typeface="Calibri" panose="020F0502020204030204" pitchFamily="34" charset="0"/>
              </a:rPr>
              <a:t>Pazopanib</a:t>
            </a:r>
          </a:p>
          <a:p>
            <a:pPr marL="341313" indent="-225425" eaLnBrk="1" hangingPunct="1">
              <a:buClr>
                <a:schemeClr val="accent3"/>
              </a:buClr>
              <a:buFont typeface="Wingdings" panose="05000000000000000000" pitchFamily="2" charset="2"/>
              <a:buChar char="§"/>
            </a:pPr>
            <a:r>
              <a:rPr lang="en-US" sz="1800" b="0" dirty="0">
                <a:solidFill>
                  <a:schemeClr val="bg1"/>
                </a:solidFill>
                <a:latin typeface="Calibri" panose="020F0502020204030204" pitchFamily="34" charset="0"/>
              </a:rPr>
              <a:t>Sunitinib</a:t>
            </a:r>
          </a:p>
        </p:txBody>
      </p:sp>
      <p:sp>
        <p:nvSpPr>
          <p:cNvPr id="16" name="Rectangle: Rounded Corners 15">
            <a:extLst>
              <a:ext uri="{FF2B5EF4-FFF2-40B4-BE49-F238E27FC236}">
                <a16:creationId xmlns:a16="http://schemas.microsoft.com/office/drawing/2014/main" id="{1F698B10-5E2C-4148-9B96-DBDDB73A718C}"/>
              </a:ext>
            </a:extLst>
          </p:cNvPr>
          <p:cNvSpPr/>
          <p:nvPr/>
        </p:nvSpPr>
        <p:spPr bwMode="auto">
          <a:xfrm>
            <a:off x="6100763" y="1603763"/>
            <a:ext cx="5219012" cy="4298721"/>
          </a:xfrm>
          <a:prstGeom prst="roundRect">
            <a:avLst/>
          </a:prstGeom>
          <a:solidFill>
            <a:schemeClr val="accent1"/>
          </a:solidFill>
          <a:ln w="0">
            <a:solidFill>
              <a:schemeClr val="accent6"/>
            </a:solidFill>
            <a:miter lim="800000"/>
            <a:headEnd/>
            <a:tailEnd/>
          </a:ln>
        </p:spPr>
        <p:txBody>
          <a:bodyPr tIns="0" rtlCol="0" anchor="t"/>
          <a:lstStyle/>
          <a:p>
            <a:pPr algn="ctr" eaLnBrk="1" hangingPunct="1">
              <a:spcBef>
                <a:spcPts val="0"/>
              </a:spcBef>
              <a:spcAft>
                <a:spcPct val="25000"/>
              </a:spcAft>
              <a:buClr>
                <a:schemeClr val="folHlink"/>
              </a:buClr>
              <a:buNone/>
            </a:pPr>
            <a:endParaRPr lang="en-US" sz="2400" b="1" dirty="0">
              <a:solidFill>
                <a:schemeClr val="tx1"/>
              </a:solidFill>
              <a:latin typeface="Calibri" panose="020F0502020204030204" pitchFamily="34" charset="0"/>
            </a:endParaRPr>
          </a:p>
        </p:txBody>
      </p:sp>
      <p:sp>
        <p:nvSpPr>
          <p:cNvPr id="17" name="Rectangle: Rounded Corners 16">
            <a:extLst>
              <a:ext uri="{FF2B5EF4-FFF2-40B4-BE49-F238E27FC236}">
                <a16:creationId xmlns:a16="http://schemas.microsoft.com/office/drawing/2014/main" id="{01546794-67F4-40AD-A784-FB3F0C91847C}"/>
              </a:ext>
            </a:extLst>
          </p:cNvPr>
          <p:cNvSpPr/>
          <p:nvPr/>
        </p:nvSpPr>
        <p:spPr bwMode="auto">
          <a:xfrm>
            <a:off x="6100763" y="2131715"/>
            <a:ext cx="5219012" cy="1491785"/>
          </a:xfrm>
          <a:prstGeom prst="roundRect">
            <a:avLst/>
          </a:prstGeom>
          <a:solidFill>
            <a:schemeClr val="accent2">
              <a:lumMod val="20000"/>
              <a:lumOff val="80000"/>
            </a:schemeClr>
          </a:solidFill>
          <a:ln w="0">
            <a:solidFill>
              <a:schemeClr val="accent6"/>
            </a:solidFill>
            <a:miter lim="800000"/>
            <a:headEnd/>
            <a:tailEnd/>
          </a:ln>
        </p:spPr>
        <p:txBody>
          <a:bodyPr rtlCol="0" anchor="ctr"/>
          <a:lstStyle/>
          <a:p>
            <a:pPr marL="403225" indent="-287338">
              <a:spcBef>
                <a:spcPts val="0"/>
              </a:spcBef>
              <a:spcAft>
                <a:spcPts val="0"/>
              </a:spcAft>
              <a:buClr>
                <a:schemeClr val="folHlink"/>
              </a:buClr>
              <a:buFont typeface="Wingdings" panose="05000000000000000000" pitchFamily="2" charset="2"/>
              <a:buChar char="§"/>
            </a:pPr>
            <a:r>
              <a:rPr lang="pt-BR" dirty="0">
                <a:solidFill>
                  <a:schemeClr val="bg1"/>
                </a:solidFill>
                <a:latin typeface="Calibri" panose="020F0502020204030204" pitchFamily="34" charset="0"/>
              </a:rPr>
              <a:t>Ipilimumab + nivolumab </a:t>
            </a:r>
          </a:p>
          <a:p>
            <a:pPr marL="403225" indent="-287338">
              <a:spcBef>
                <a:spcPts val="0"/>
              </a:spcBef>
              <a:spcAft>
                <a:spcPts val="0"/>
              </a:spcAft>
              <a:buClr>
                <a:schemeClr val="folHlink"/>
              </a:buClr>
              <a:buFont typeface="Wingdings" panose="05000000000000000000" pitchFamily="2" charset="2"/>
              <a:buChar char="§"/>
            </a:pPr>
            <a:r>
              <a:rPr lang="pt-BR" dirty="0">
                <a:solidFill>
                  <a:schemeClr val="bg1"/>
                </a:solidFill>
                <a:latin typeface="Calibri" panose="020F0502020204030204" pitchFamily="34" charset="0"/>
              </a:rPr>
              <a:t>Axitinib + pembrolizumab</a:t>
            </a:r>
          </a:p>
          <a:p>
            <a:pPr marL="403225" indent="-287338">
              <a:spcBef>
                <a:spcPts val="0"/>
              </a:spcBef>
              <a:spcAft>
                <a:spcPts val="0"/>
              </a:spcAft>
              <a:buClr>
                <a:schemeClr val="folHlink"/>
              </a:buClr>
              <a:buFont typeface="Wingdings" panose="05000000000000000000" pitchFamily="2" charset="2"/>
              <a:buChar char="§"/>
            </a:pPr>
            <a:r>
              <a:rPr lang="pt-BR" b="0" dirty="0">
                <a:solidFill>
                  <a:schemeClr val="bg1"/>
                </a:solidFill>
                <a:latin typeface="Calibri" panose="020F0502020204030204" pitchFamily="34" charset="0"/>
              </a:rPr>
              <a:t>Cabozantinib</a:t>
            </a:r>
          </a:p>
        </p:txBody>
      </p:sp>
      <p:sp>
        <p:nvSpPr>
          <p:cNvPr id="18" name="Rectangle: Rounded Corners 17">
            <a:extLst>
              <a:ext uri="{FF2B5EF4-FFF2-40B4-BE49-F238E27FC236}">
                <a16:creationId xmlns:a16="http://schemas.microsoft.com/office/drawing/2014/main" id="{4F976A7F-478C-43F4-B627-54CF36A66D66}"/>
              </a:ext>
            </a:extLst>
          </p:cNvPr>
          <p:cNvSpPr/>
          <p:nvPr/>
        </p:nvSpPr>
        <p:spPr bwMode="auto">
          <a:xfrm>
            <a:off x="6100763" y="3694127"/>
            <a:ext cx="5219012" cy="2362729"/>
          </a:xfrm>
          <a:prstGeom prst="roundRect">
            <a:avLst/>
          </a:prstGeom>
          <a:solidFill>
            <a:schemeClr val="accent2">
              <a:lumMod val="20000"/>
              <a:lumOff val="80000"/>
            </a:schemeClr>
          </a:solidFill>
          <a:ln w="0">
            <a:solidFill>
              <a:schemeClr val="accent6"/>
            </a:solidFill>
            <a:miter lim="800000"/>
            <a:headEnd/>
            <a:tailEnd/>
          </a:ln>
        </p:spPr>
        <p:txBody>
          <a:bodyPr rtlCol="0" anchor="ctr"/>
          <a:lstStyle/>
          <a:p>
            <a:pPr eaLnBrk="1" hangingPunct="1">
              <a:spcBef>
                <a:spcPts val="0"/>
              </a:spcBef>
              <a:spcAft>
                <a:spcPts val="0"/>
              </a:spcAft>
              <a:buClr>
                <a:schemeClr val="accent6"/>
              </a:buClr>
            </a:pPr>
            <a:r>
              <a:rPr lang="en-US" sz="1800" b="0" dirty="0">
                <a:solidFill>
                  <a:schemeClr val="bg1"/>
                </a:solidFill>
                <a:latin typeface="Calibri" panose="020F0502020204030204" pitchFamily="34" charset="0"/>
              </a:rPr>
              <a:t>Other regimens to consider for specific patients</a:t>
            </a:r>
          </a:p>
          <a:p>
            <a:pPr marL="403225" indent="-287338">
              <a:spcBef>
                <a:spcPts val="0"/>
              </a:spcBef>
              <a:spcAft>
                <a:spcPts val="0"/>
              </a:spcAft>
              <a:buClr>
                <a:schemeClr val="folHlink"/>
              </a:buClr>
              <a:buFont typeface="Wingdings" panose="05000000000000000000" pitchFamily="2" charset="2"/>
              <a:buChar char="§"/>
            </a:pPr>
            <a:r>
              <a:rPr lang="en-US" b="0" dirty="0">
                <a:solidFill>
                  <a:schemeClr val="bg1"/>
                </a:solidFill>
                <a:latin typeface="Calibri" panose="020F0502020204030204" pitchFamily="34" charset="0"/>
              </a:rPr>
              <a:t>Pazopanib</a:t>
            </a:r>
          </a:p>
          <a:p>
            <a:pPr marL="403225" indent="-287338">
              <a:spcBef>
                <a:spcPts val="0"/>
              </a:spcBef>
              <a:spcAft>
                <a:spcPts val="0"/>
              </a:spcAft>
              <a:buClr>
                <a:schemeClr val="folHlink"/>
              </a:buClr>
              <a:buFont typeface="Wingdings" panose="05000000000000000000" pitchFamily="2" charset="2"/>
              <a:buChar char="§"/>
            </a:pPr>
            <a:r>
              <a:rPr lang="en-US" b="0" dirty="0">
                <a:solidFill>
                  <a:schemeClr val="bg1"/>
                </a:solidFill>
                <a:latin typeface="Calibri" panose="020F0502020204030204" pitchFamily="34" charset="0"/>
              </a:rPr>
              <a:t>Sunitinib</a:t>
            </a:r>
          </a:p>
          <a:p>
            <a:pPr marL="403225" indent="-287338">
              <a:spcBef>
                <a:spcPts val="0"/>
              </a:spcBef>
              <a:spcAft>
                <a:spcPts val="0"/>
              </a:spcAft>
              <a:buClr>
                <a:schemeClr val="folHlink"/>
              </a:buClr>
              <a:buFont typeface="Wingdings" panose="05000000000000000000" pitchFamily="2" charset="2"/>
              <a:buChar char="§"/>
            </a:pPr>
            <a:r>
              <a:rPr lang="en-US" b="0" dirty="0">
                <a:solidFill>
                  <a:schemeClr val="bg1"/>
                </a:solidFill>
                <a:latin typeface="Calibri" panose="020F0502020204030204" pitchFamily="34" charset="0"/>
              </a:rPr>
              <a:t>Axitinib + avelumab</a:t>
            </a:r>
          </a:p>
          <a:p>
            <a:pPr marL="403225" indent="-287338">
              <a:spcBef>
                <a:spcPts val="0"/>
              </a:spcBef>
              <a:spcAft>
                <a:spcPts val="0"/>
              </a:spcAft>
              <a:buClr>
                <a:schemeClr val="folHlink"/>
              </a:buClr>
              <a:buFont typeface="Wingdings" panose="05000000000000000000" pitchFamily="2" charset="2"/>
              <a:buChar char="§"/>
            </a:pPr>
            <a:r>
              <a:rPr lang="en-US" b="0" dirty="0">
                <a:solidFill>
                  <a:schemeClr val="bg1"/>
                </a:solidFill>
                <a:latin typeface="Calibri" panose="020F0502020204030204" pitchFamily="34" charset="0"/>
              </a:rPr>
              <a:t>Axitinib </a:t>
            </a:r>
          </a:p>
          <a:p>
            <a:pPr marL="403225" indent="-287338">
              <a:spcBef>
                <a:spcPts val="0"/>
              </a:spcBef>
              <a:spcAft>
                <a:spcPts val="0"/>
              </a:spcAft>
              <a:buClr>
                <a:schemeClr val="folHlink"/>
              </a:buClr>
              <a:buFont typeface="Wingdings" panose="05000000000000000000" pitchFamily="2" charset="2"/>
              <a:buChar char="§"/>
            </a:pPr>
            <a:r>
              <a:rPr lang="en-US" b="0" dirty="0">
                <a:solidFill>
                  <a:schemeClr val="bg1"/>
                </a:solidFill>
                <a:latin typeface="Calibri" panose="020F0502020204030204" pitchFamily="34" charset="0"/>
              </a:rPr>
              <a:t>High-dose IL-2*</a:t>
            </a:r>
          </a:p>
          <a:p>
            <a:pPr marL="403225" indent="-287338">
              <a:spcBef>
                <a:spcPts val="0"/>
              </a:spcBef>
              <a:spcAft>
                <a:spcPts val="0"/>
              </a:spcAft>
              <a:buClr>
                <a:schemeClr val="folHlink"/>
              </a:buClr>
              <a:buFont typeface="Wingdings" panose="05000000000000000000" pitchFamily="2" charset="2"/>
              <a:buChar char="§"/>
            </a:pPr>
            <a:r>
              <a:rPr lang="en-US" b="0" dirty="0">
                <a:solidFill>
                  <a:schemeClr val="bg1"/>
                </a:solidFill>
                <a:latin typeface="Calibri" panose="020F0502020204030204" pitchFamily="34" charset="0"/>
              </a:rPr>
              <a:t>Temsirolimus</a:t>
            </a:r>
            <a:r>
              <a:rPr lang="en-US" b="0" baseline="30000" dirty="0">
                <a:solidFill>
                  <a:schemeClr val="bg1"/>
                </a:solidFill>
                <a:latin typeface="Calibri" panose="020F0502020204030204" pitchFamily="34" charset="0"/>
              </a:rPr>
              <a:t>†</a:t>
            </a:r>
          </a:p>
        </p:txBody>
      </p:sp>
      <p:sp>
        <p:nvSpPr>
          <p:cNvPr id="19" name="Rectangle: Rounded Corners 18">
            <a:extLst>
              <a:ext uri="{FF2B5EF4-FFF2-40B4-BE49-F238E27FC236}">
                <a16:creationId xmlns:a16="http://schemas.microsoft.com/office/drawing/2014/main" id="{096E753D-AEA2-45BC-8F8A-4DB31F93F928}"/>
              </a:ext>
            </a:extLst>
          </p:cNvPr>
          <p:cNvSpPr/>
          <p:nvPr/>
        </p:nvSpPr>
        <p:spPr bwMode="auto">
          <a:xfrm>
            <a:off x="688727" y="3699248"/>
            <a:ext cx="5219015" cy="2357608"/>
          </a:xfrm>
          <a:prstGeom prst="roundRect">
            <a:avLst/>
          </a:prstGeom>
          <a:solidFill>
            <a:schemeClr val="accent3">
              <a:lumMod val="20000"/>
              <a:lumOff val="80000"/>
            </a:schemeClr>
          </a:solidFill>
          <a:ln w="0">
            <a:solidFill>
              <a:schemeClr val="accent6"/>
            </a:solidFill>
            <a:miter lim="800000"/>
            <a:headEnd/>
            <a:tailEnd/>
          </a:ln>
        </p:spPr>
        <p:txBody>
          <a:bodyPr rtlCol="0" anchor="ctr"/>
          <a:lstStyle/>
          <a:p>
            <a:pPr eaLnBrk="1" hangingPunct="1">
              <a:spcBef>
                <a:spcPts val="0"/>
              </a:spcBef>
              <a:spcAft>
                <a:spcPts val="0"/>
              </a:spcAft>
              <a:buClr>
                <a:schemeClr val="accent6"/>
              </a:buClr>
            </a:pPr>
            <a:r>
              <a:rPr lang="en-US" sz="1800" b="0" dirty="0">
                <a:solidFill>
                  <a:schemeClr val="bg1"/>
                </a:solidFill>
                <a:latin typeface="Calibri" panose="020F0502020204030204" pitchFamily="34" charset="0"/>
              </a:rPr>
              <a:t>Other regimens to consider for specific patients</a:t>
            </a:r>
          </a:p>
          <a:p>
            <a:pPr marL="341313" indent="-225425" eaLnBrk="1" hangingPunct="1">
              <a:buClr>
                <a:schemeClr val="accent3"/>
              </a:buClr>
              <a:buFont typeface="Wingdings" panose="05000000000000000000" pitchFamily="2" charset="2"/>
              <a:buChar char="§"/>
            </a:pPr>
            <a:r>
              <a:rPr lang="en-US" b="0" dirty="0">
                <a:solidFill>
                  <a:schemeClr val="bg1"/>
                </a:solidFill>
                <a:latin typeface="Calibri" panose="020F0502020204030204" pitchFamily="34" charset="0"/>
              </a:rPr>
              <a:t>Ipilimumab + nivolumab </a:t>
            </a:r>
          </a:p>
          <a:p>
            <a:pPr marL="341313" indent="-225425" eaLnBrk="1" hangingPunct="1">
              <a:buClr>
                <a:schemeClr val="accent3"/>
              </a:buClr>
              <a:buFont typeface="Wingdings" panose="05000000000000000000" pitchFamily="2" charset="2"/>
              <a:buChar char="§"/>
            </a:pPr>
            <a:r>
              <a:rPr lang="en-US" b="0" dirty="0">
                <a:solidFill>
                  <a:schemeClr val="bg1"/>
                </a:solidFill>
                <a:latin typeface="Calibri" panose="020F0502020204030204" pitchFamily="34" charset="0"/>
              </a:rPr>
              <a:t>Axitinib + avelumab</a:t>
            </a:r>
          </a:p>
          <a:p>
            <a:pPr marL="341313" indent="-225425" eaLnBrk="1" hangingPunct="1">
              <a:buClr>
                <a:schemeClr val="accent3"/>
              </a:buClr>
              <a:buFont typeface="Wingdings" panose="05000000000000000000" pitchFamily="2" charset="2"/>
              <a:buChar char="§"/>
            </a:pPr>
            <a:r>
              <a:rPr lang="en-US" b="0" dirty="0">
                <a:solidFill>
                  <a:schemeClr val="bg1"/>
                </a:solidFill>
                <a:latin typeface="Calibri" panose="020F0502020204030204" pitchFamily="34" charset="0"/>
              </a:rPr>
              <a:t>Cabozantinib</a:t>
            </a:r>
          </a:p>
          <a:p>
            <a:pPr marL="341313" indent="-225425" eaLnBrk="1" hangingPunct="1">
              <a:buClr>
                <a:schemeClr val="accent3"/>
              </a:buClr>
              <a:buFont typeface="Wingdings" panose="05000000000000000000" pitchFamily="2" charset="2"/>
              <a:buChar char="§"/>
            </a:pPr>
            <a:r>
              <a:rPr lang="en-US" b="0" dirty="0">
                <a:solidFill>
                  <a:schemeClr val="bg1"/>
                </a:solidFill>
                <a:latin typeface="Calibri" panose="020F0502020204030204" pitchFamily="34" charset="0"/>
              </a:rPr>
              <a:t>Axitinib </a:t>
            </a:r>
          </a:p>
          <a:p>
            <a:pPr marL="341313" indent="-225425" eaLnBrk="1" hangingPunct="1">
              <a:buClr>
                <a:schemeClr val="accent3"/>
              </a:buClr>
              <a:buFont typeface="Wingdings" panose="05000000000000000000" pitchFamily="2" charset="2"/>
              <a:buChar char="§"/>
            </a:pPr>
            <a:r>
              <a:rPr lang="en-US" b="0" dirty="0">
                <a:solidFill>
                  <a:schemeClr val="bg1"/>
                </a:solidFill>
                <a:latin typeface="Calibri" panose="020F0502020204030204" pitchFamily="34" charset="0"/>
              </a:rPr>
              <a:t>High-dose IL-2*</a:t>
            </a:r>
          </a:p>
        </p:txBody>
      </p:sp>
      <p:sp>
        <p:nvSpPr>
          <p:cNvPr id="3" name="TextBox 2">
            <a:extLst>
              <a:ext uri="{FF2B5EF4-FFF2-40B4-BE49-F238E27FC236}">
                <a16:creationId xmlns:a16="http://schemas.microsoft.com/office/drawing/2014/main" id="{BFED67B4-8D5B-4BA1-B8AF-939EA3514022}"/>
              </a:ext>
            </a:extLst>
          </p:cNvPr>
          <p:cNvSpPr txBox="1"/>
          <p:nvPr/>
        </p:nvSpPr>
        <p:spPr bwMode="auto">
          <a:xfrm>
            <a:off x="2139434" y="1593539"/>
            <a:ext cx="2137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2400" b="1" dirty="0">
                <a:solidFill>
                  <a:schemeClr val="tx1"/>
                </a:solidFill>
                <a:latin typeface="Calibri" panose="020F0502020204030204" pitchFamily="34" charset="0"/>
              </a:rPr>
              <a:t>Favorable Risk</a:t>
            </a:r>
          </a:p>
        </p:txBody>
      </p:sp>
      <p:sp>
        <p:nvSpPr>
          <p:cNvPr id="20" name="TextBox 19">
            <a:extLst>
              <a:ext uri="{FF2B5EF4-FFF2-40B4-BE49-F238E27FC236}">
                <a16:creationId xmlns:a16="http://schemas.microsoft.com/office/drawing/2014/main" id="{26951E81-077A-4569-90DF-0C4C112A7AD2}"/>
              </a:ext>
            </a:extLst>
          </p:cNvPr>
          <p:cNvSpPr txBox="1"/>
          <p:nvPr/>
        </p:nvSpPr>
        <p:spPr bwMode="auto">
          <a:xfrm>
            <a:off x="6821044" y="1600200"/>
            <a:ext cx="3688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ts val="0"/>
              </a:spcBef>
              <a:spcAft>
                <a:spcPct val="25000"/>
              </a:spcAft>
              <a:buClr>
                <a:schemeClr val="folHlink"/>
              </a:buClr>
              <a:buNone/>
            </a:pPr>
            <a:r>
              <a:rPr lang="en-US" sz="2400" dirty="0">
                <a:latin typeface="Calibri" panose="020F0502020204030204" pitchFamily="34" charset="0"/>
              </a:rPr>
              <a:t>Intermediate or Poor Risk</a:t>
            </a:r>
            <a:endParaRPr lang="en-US" sz="24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1584560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4711B-F69E-4607-8600-36CFC9F2ADF9}"/>
              </a:ext>
            </a:extLst>
          </p:cNvPr>
          <p:cNvSpPr>
            <a:spLocks noGrp="1"/>
          </p:cNvSpPr>
          <p:nvPr>
            <p:ph type="title"/>
          </p:nvPr>
        </p:nvSpPr>
        <p:spPr/>
        <p:txBody>
          <a:bodyPr/>
          <a:lstStyle/>
          <a:p>
            <a:r>
              <a:rPr lang="en-US" dirty="0"/>
              <a:t>CARMENA: Prospective, Multicenter, Open-Label, Randomized Phase III Noninferiority Study</a:t>
            </a:r>
          </a:p>
        </p:txBody>
      </p:sp>
      <p:sp>
        <p:nvSpPr>
          <p:cNvPr id="8" name="Content Placeholder 1">
            <a:extLst>
              <a:ext uri="{FF2B5EF4-FFF2-40B4-BE49-F238E27FC236}">
                <a16:creationId xmlns:a16="http://schemas.microsoft.com/office/drawing/2014/main" id="{0FF0DEA5-F294-4AFB-9531-C9E5839DCCF0}"/>
              </a:ext>
            </a:extLst>
          </p:cNvPr>
          <p:cNvSpPr>
            <a:spLocks noGrp="1"/>
          </p:cNvSpPr>
          <p:nvPr>
            <p:ph idx="1"/>
          </p:nvPr>
        </p:nvSpPr>
        <p:spPr/>
        <p:txBody>
          <a:bodyPr/>
          <a:lstStyle/>
          <a:p>
            <a:r>
              <a:rPr lang="en-US" dirty="0"/>
              <a:t>Multicenter, randomized, open-label noninferiority phase III trial</a:t>
            </a:r>
          </a:p>
          <a:p>
            <a:endParaRPr lang="en-US" dirty="0"/>
          </a:p>
          <a:p>
            <a:endParaRPr lang="en-US" dirty="0"/>
          </a:p>
          <a:p>
            <a:endParaRPr lang="en-US" dirty="0"/>
          </a:p>
          <a:p>
            <a:endParaRPr lang="en-US" dirty="0"/>
          </a:p>
          <a:p>
            <a:endParaRPr lang="en-US" dirty="0"/>
          </a:p>
          <a:p>
            <a:pPr lvl="0">
              <a:buClr>
                <a:srgbClr val="000000"/>
              </a:buClr>
              <a:defRPr/>
            </a:pPr>
            <a:r>
              <a:rPr lang="en-US" dirty="0">
                <a:solidFill>
                  <a:srgbClr val="000000"/>
                </a:solidFill>
              </a:rPr>
              <a:t>Primary endpoint: OS</a:t>
            </a:r>
          </a:p>
          <a:p>
            <a:pPr lvl="0">
              <a:buClr>
                <a:srgbClr val="000000"/>
              </a:buClr>
              <a:defRPr/>
            </a:pPr>
            <a:r>
              <a:rPr lang="en-US" dirty="0">
                <a:solidFill>
                  <a:srgbClr val="000000"/>
                </a:solidFill>
              </a:rPr>
              <a:t>Secondary endpoints: PFS, ORR (RECIST v1.1), clinical benefit, safety</a:t>
            </a:r>
          </a:p>
        </p:txBody>
      </p:sp>
      <p:sp>
        <p:nvSpPr>
          <p:cNvPr id="9" name="Rectangle 46">
            <a:extLst>
              <a:ext uri="{FF2B5EF4-FFF2-40B4-BE49-F238E27FC236}">
                <a16:creationId xmlns:a16="http://schemas.microsoft.com/office/drawing/2014/main" id="{C484D7C4-FB18-40B7-8C46-4CAFAB72BEC0}"/>
              </a:ext>
            </a:extLst>
          </p:cNvPr>
          <p:cNvSpPr>
            <a:spLocks noChangeArrowheads="1"/>
          </p:cNvSpPr>
          <p:nvPr/>
        </p:nvSpPr>
        <p:spPr bwMode="auto">
          <a:xfrm>
            <a:off x="10020952" y="3361370"/>
            <a:ext cx="19318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Follow-up for minimum of 2 yrs</a:t>
            </a:r>
          </a:p>
        </p:txBody>
      </p:sp>
      <p:sp>
        <p:nvSpPr>
          <p:cNvPr id="10" name="Rectangle 49">
            <a:extLst>
              <a:ext uri="{FF2B5EF4-FFF2-40B4-BE49-F238E27FC236}">
                <a16:creationId xmlns:a16="http://schemas.microsoft.com/office/drawing/2014/main" id="{53666FA3-7848-4A44-BA5F-10D70081F0B8}"/>
              </a:ext>
            </a:extLst>
          </p:cNvPr>
          <p:cNvSpPr>
            <a:spLocks noChangeArrowheads="1"/>
          </p:cNvSpPr>
          <p:nvPr/>
        </p:nvSpPr>
        <p:spPr bwMode="auto">
          <a:xfrm>
            <a:off x="4629911" y="2758212"/>
            <a:ext cx="1773358"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Nephrectomy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226) </a:t>
            </a:r>
          </a:p>
        </p:txBody>
      </p:sp>
      <p:sp>
        <p:nvSpPr>
          <p:cNvPr id="11" name="Rectangle 50">
            <a:extLst>
              <a:ext uri="{FF2B5EF4-FFF2-40B4-BE49-F238E27FC236}">
                <a16:creationId xmlns:a16="http://schemas.microsoft.com/office/drawing/2014/main" id="{D5A59BB5-053A-4DB6-A968-B99F53FDE2B7}"/>
              </a:ext>
            </a:extLst>
          </p:cNvPr>
          <p:cNvSpPr>
            <a:spLocks noChangeArrowheads="1"/>
          </p:cNvSpPr>
          <p:nvPr/>
        </p:nvSpPr>
        <p:spPr bwMode="auto">
          <a:xfrm>
            <a:off x="4629910" y="3702775"/>
            <a:ext cx="5180447"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Sunitinib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50 mg QD* 4 wks on/2 wks off</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224)</a:t>
            </a:r>
          </a:p>
        </p:txBody>
      </p:sp>
      <p:sp>
        <p:nvSpPr>
          <p:cNvPr id="12" name="Text Box 45">
            <a:extLst>
              <a:ext uri="{FF2B5EF4-FFF2-40B4-BE49-F238E27FC236}">
                <a16:creationId xmlns:a16="http://schemas.microsoft.com/office/drawing/2014/main" id="{D6BACA5C-9D4E-4364-8099-FA4420E75264}"/>
              </a:ext>
            </a:extLst>
          </p:cNvPr>
          <p:cNvSpPr txBox="1">
            <a:spLocks noChangeArrowheads="1"/>
          </p:cNvSpPr>
          <p:nvPr/>
        </p:nvSpPr>
        <p:spPr bwMode="auto">
          <a:xfrm>
            <a:off x="32683" y="2871941"/>
            <a:ext cx="432962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Confirmed metastatic clear-cell RCC/biopsy;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ECOG PS 0/1; amenable to nephrectomy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eligible for sunitinib; brain metastases absent/controlled by treatment;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prior systemic therapy for RCC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450)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Line 52">
            <a:extLst>
              <a:ext uri="{FF2B5EF4-FFF2-40B4-BE49-F238E27FC236}">
                <a16:creationId xmlns:a16="http://schemas.microsoft.com/office/drawing/2014/main" id="{C9BA0A52-4052-4B52-BD7C-142C36DF1B37}"/>
              </a:ext>
            </a:extLst>
          </p:cNvPr>
          <p:cNvSpPr>
            <a:spLocks noChangeShapeType="1"/>
          </p:cNvSpPr>
          <p:nvPr/>
        </p:nvSpPr>
        <p:spPr bwMode="auto">
          <a:xfrm>
            <a:off x="9707129" y="363731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Line 53">
            <a:extLst>
              <a:ext uri="{FF2B5EF4-FFF2-40B4-BE49-F238E27FC236}">
                <a16:creationId xmlns:a16="http://schemas.microsoft.com/office/drawing/2014/main" id="{5ED76FBB-D71C-4B5D-8704-C98A4BE21EE9}"/>
              </a:ext>
            </a:extLst>
          </p:cNvPr>
          <p:cNvSpPr>
            <a:spLocks noChangeShapeType="1"/>
          </p:cNvSpPr>
          <p:nvPr/>
        </p:nvSpPr>
        <p:spPr bwMode="auto">
          <a:xfrm>
            <a:off x="3944107" y="376975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Line 54">
            <a:extLst>
              <a:ext uri="{FF2B5EF4-FFF2-40B4-BE49-F238E27FC236}">
                <a16:creationId xmlns:a16="http://schemas.microsoft.com/office/drawing/2014/main" id="{A7D0FC00-4A56-4A65-B14C-166BD2C6F9EC}"/>
              </a:ext>
            </a:extLst>
          </p:cNvPr>
          <p:cNvSpPr>
            <a:spLocks noChangeShapeType="1"/>
          </p:cNvSpPr>
          <p:nvPr/>
        </p:nvSpPr>
        <p:spPr bwMode="auto">
          <a:xfrm flipV="1">
            <a:off x="3944107" y="317426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 name="Rectangle 46">
            <a:extLst>
              <a:ext uri="{FF2B5EF4-FFF2-40B4-BE49-F238E27FC236}">
                <a16:creationId xmlns:a16="http://schemas.microsoft.com/office/drawing/2014/main" id="{E34A3EEC-9AE7-47C0-A724-B48A16E905EE}"/>
              </a:ext>
            </a:extLst>
          </p:cNvPr>
          <p:cNvSpPr>
            <a:spLocks noChangeArrowheads="1"/>
          </p:cNvSpPr>
          <p:nvPr/>
        </p:nvSpPr>
        <p:spPr bwMode="auto">
          <a:xfrm>
            <a:off x="2435749" y="2128662"/>
            <a:ext cx="50476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center, MSKCC risk group (intermediate vs high risk)</a:t>
            </a:r>
          </a:p>
        </p:txBody>
      </p:sp>
      <p:sp>
        <p:nvSpPr>
          <p:cNvPr id="19" name="Line 52">
            <a:extLst>
              <a:ext uri="{FF2B5EF4-FFF2-40B4-BE49-F238E27FC236}">
                <a16:creationId xmlns:a16="http://schemas.microsoft.com/office/drawing/2014/main" id="{8082A850-22F3-40AD-9FE2-69279D9BE3A6}"/>
              </a:ext>
            </a:extLst>
          </p:cNvPr>
          <p:cNvSpPr>
            <a:spLocks noChangeShapeType="1"/>
          </p:cNvSpPr>
          <p:nvPr/>
        </p:nvSpPr>
        <p:spPr bwMode="auto">
          <a:xfrm rot="5400000">
            <a:off x="3935217" y="2812245"/>
            <a:ext cx="6400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 Box 30">
            <a:extLst>
              <a:ext uri="{FF2B5EF4-FFF2-40B4-BE49-F238E27FC236}">
                <a16:creationId xmlns:a16="http://schemas.microsoft.com/office/drawing/2014/main" id="{8C56C6B2-4F12-4D6C-9D0A-C97D4082DEB4}"/>
              </a:ext>
            </a:extLst>
          </p:cNvPr>
          <p:cNvSpPr txBox="1">
            <a:spLocks noChangeArrowheads="1"/>
          </p:cNvSpPr>
          <p:nvPr/>
        </p:nvSpPr>
        <p:spPr bwMode="auto">
          <a:xfrm>
            <a:off x="4566407" y="4522658"/>
            <a:ext cx="5309278"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reductions/interruptions allowed for managing AEs.</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Content Placeholder 5">
            <a:extLst>
              <a:ext uri="{FF2B5EF4-FFF2-40B4-BE49-F238E27FC236}">
                <a16:creationId xmlns:a16="http://schemas.microsoft.com/office/drawing/2014/main" id="{4DFF0019-11B2-4E4A-8A34-55D222317AAE}"/>
              </a:ext>
            </a:extLst>
          </p:cNvPr>
          <p:cNvSpPr txBox="1">
            <a:spLocks/>
          </p:cNvSpPr>
          <p:nvPr/>
        </p:nvSpPr>
        <p:spPr>
          <a:xfrm>
            <a:off x="6252634" y="4998246"/>
            <a:ext cx="5488752" cy="138061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Rectangle 49">
            <a:extLst>
              <a:ext uri="{FF2B5EF4-FFF2-40B4-BE49-F238E27FC236}">
                <a16:creationId xmlns:a16="http://schemas.microsoft.com/office/drawing/2014/main" id="{24258068-8DF4-4333-9942-B14A4BCA6017}"/>
              </a:ext>
            </a:extLst>
          </p:cNvPr>
          <p:cNvSpPr>
            <a:spLocks noChangeArrowheads="1"/>
          </p:cNvSpPr>
          <p:nvPr/>
        </p:nvSpPr>
        <p:spPr bwMode="auto">
          <a:xfrm>
            <a:off x="7226229" y="2772169"/>
            <a:ext cx="2584128"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Sunitinib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50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 wks on/2 wks off</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226) </a:t>
            </a:r>
          </a:p>
        </p:txBody>
      </p:sp>
      <p:cxnSp>
        <p:nvCxnSpPr>
          <p:cNvPr id="25" name="Straight Connector 24">
            <a:extLst>
              <a:ext uri="{FF2B5EF4-FFF2-40B4-BE49-F238E27FC236}">
                <a16:creationId xmlns:a16="http://schemas.microsoft.com/office/drawing/2014/main" id="{4F7406D4-39BE-4D75-9B7B-76C00C62828A}"/>
              </a:ext>
            </a:extLst>
          </p:cNvPr>
          <p:cNvCxnSpPr>
            <a:cxnSpLocks/>
          </p:cNvCxnSpPr>
          <p:nvPr/>
        </p:nvCxnSpPr>
        <p:spPr>
          <a:xfrm>
            <a:off x="6403269" y="3203510"/>
            <a:ext cx="822960" cy="0"/>
          </a:xfrm>
          <a:prstGeom prst="line">
            <a:avLst/>
          </a:prstGeom>
          <a:noFill/>
          <a:ln w="28575" cap="flat" cmpd="sng" algn="ctr">
            <a:solidFill>
              <a:schemeClr val="accent1"/>
            </a:solidFill>
            <a:prstDash val="solid"/>
            <a:miter lim="800000"/>
            <a:headEnd type="none" w="med" len="med"/>
            <a:tailEnd type="triangle" w="med" len="med"/>
          </a:ln>
          <a:effectLst/>
        </p:spPr>
      </p:cxnSp>
      <p:sp>
        <p:nvSpPr>
          <p:cNvPr id="26" name="TextBox 25">
            <a:extLst>
              <a:ext uri="{FF2B5EF4-FFF2-40B4-BE49-F238E27FC236}">
                <a16:creationId xmlns:a16="http://schemas.microsoft.com/office/drawing/2014/main" id="{4B2BC754-360D-4615-AD3F-FCA559B229F7}"/>
              </a:ext>
            </a:extLst>
          </p:cNvPr>
          <p:cNvSpPr txBox="1"/>
          <p:nvPr/>
        </p:nvSpPr>
        <p:spPr>
          <a:xfrm>
            <a:off x="6403269" y="2843281"/>
            <a:ext cx="8229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 wks</a:t>
            </a:r>
          </a:p>
        </p:txBody>
      </p:sp>
      <p:sp>
        <p:nvSpPr>
          <p:cNvPr id="28" name="Text Box 11">
            <a:extLst>
              <a:ext uri="{FF2B5EF4-FFF2-40B4-BE49-F238E27FC236}">
                <a16:creationId xmlns:a16="http://schemas.microsoft.com/office/drawing/2014/main" id="{B820219C-49F2-471C-9241-9FC4970D2F6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Méjean. ASCO 2018. Abstr LBA3. Méjean. NEJM. 2018;379:417.</a:t>
            </a:r>
          </a:p>
        </p:txBody>
      </p:sp>
      <p:grpSp>
        <p:nvGrpSpPr>
          <p:cNvPr id="22" name="Group 7">
            <a:extLst>
              <a:ext uri="{FF2B5EF4-FFF2-40B4-BE49-F238E27FC236}">
                <a16:creationId xmlns:a16="http://schemas.microsoft.com/office/drawing/2014/main" id="{E17919E9-4488-4DAD-9BD4-0DC15270A135}"/>
              </a:ext>
            </a:extLst>
          </p:cNvPr>
          <p:cNvGrpSpPr>
            <a:grpSpLocks/>
          </p:cNvGrpSpPr>
          <p:nvPr/>
        </p:nvGrpSpPr>
        <p:grpSpPr bwMode="auto">
          <a:xfrm>
            <a:off x="9390063" y="6216650"/>
            <a:ext cx="2487612" cy="447675"/>
            <a:chOff x="9527309" y="3551529"/>
            <a:chExt cx="2488502" cy="448324"/>
          </a:xfrm>
        </p:grpSpPr>
        <p:pic>
          <p:nvPicPr>
            <p:cNvPr id="27" name="Picture 9">
              <a:extLst>
                <a:ext uri="{FF2B5EF4-FFF2-40B4-BE49-F238E27FC236}">
                  <a16:creationId xmlns:a16="http://schemas.microsoft.com/office/drawing/2014/main" id="{A989A5EA-C95D-452D-A5B0-2CE2420B95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9" name="Rectangle 8">
              <a:extLst>
                <a:ext uri="{FF2B5EF4-FFF2-40B4-BE49-F238E27FC236}">
                  <a16:creationId xmlns:a16="http://schemas.microsoft.com/office/drawing/2014/main" id="{65498F4C-64C9-437C-8FE4-1FFF0B97FAC9}"/>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441049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37FEB-06B7-4DA3-B31C-9B95C8E0FF33}"/>
              </a:ext>
            </a:extLst>
          </p:cNvPr>
          <p:cNvSpPr>
            <a:spLocks noGrp="1"/>
          </p:cNvSpPr>
          <p:nvPr>
            <p:ph type="title"/>
          </p:nvPr>
        </p:nvSpPr>
        <p:spPr/>
        <p:txBody>
          <a:bodyPr/>
          <a:lstStyle/>
          <a:p>
            <a:r>
              <a:rPr lang="en-GB" dirty="0"/>
              <a:t>CARMENA: Overall Survival (ITT) </a:t>
            </a:r>
          </a:p>
        </p:txBody>
      </p:sp>
      <p:sp>
        <p:nvSpPr>
          <p:cNvPr id="3" name="TextBox 2">
            <a:extLst>
              <a:ext uri="{FF2B5EF4-FFF2-40B4-BE49-F238E27FC236}">
                <a16:creationId xmlns:a16="http://schemas.microsoft.com/office/drawing/2014/main" id="{CC50E915-D9AD-4700-9131-9104A06D76BC}"/>
              </a:ext>
            </a:extLst>
          </p:cNvPr>
          <p:cNvSpPr txBox="1"/>
          <p:nvPr/>
        </p:nvSpPr>
        <p:spPr>
          <a:xfrm>
            <a:off x="6704729" y="2467602"/>
            <a:ext cx="4842288"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0.89 (95% CI: 0.71-1.10; noninferiority ≤ 1.20)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50.9 mos (range: 0-86.6) </a:t>
            </a:r>
          </a:p>
        </p:txBody>
      </p:sp>
      <p:sp>
        <p:nvSpPr>
          <p:cNvPr id="10" name="Text Box 11">
            <a:extLst>
              <a:ext uri="{FF2B5EF4-FFF2-40B4-BE49-F238E27FC236}">
                <a16:creationId xmlns:a16="http://schemas.microsoft.com/office/drawing/2014/main" id="{4B072877-9BF1-42EA-8475-810D6EA73EFC}"/>
              </a:ext>
            </a:extLst>
          </p:cNvPr>
          <p:cNvSpPr txBox="1">
            <a:spLocks noChangeArrowheads="1"/>
          </p:cNvSpPr>
          <p:nvPr/>
        </p:nvSpPr>
        <p:spPr bwMode="auto">
          <a:xfrm>
            <a:off x="413670" y="638529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Méjean. NEJM. 2018;379:417.</a:t>
            </a:r>
          </a:p>
        </p:txBody>
      </p:sp>
      <p:cxnSp>
        <p:nvCxnSpPr>
          <p:cNvPr id="15" name="Straight Connector 14">
            <a:extLst>
              <a:ext uri="{FF2B5EF4-FFF2-40B4-BE49-F238E27FC236}">
                <a16:creationId xmlns:a16="http://schemas.microsoft.com/office/drawing/2014/main" id="{D24AADEF-2A17-4759-A1F8-C3A30BA736DD}"/>
              </a:ext>
            </a:extLst>
          </p:cNvPr>
          <p:cNvCxnSpPr/>
          <p:nvPr/>
        </p:nvCxnSpPr>
        <p:spPr bwMode="auto">
          <a:xfrm>
            <a:off x="3524176" y="3325121"/>
            <a:ext cx="5986526" cy="0"/>
          </a:xfrm>
          <a:prstGeom prst="line">
            <a:avLst/>
          </a:prstGeom>
          <a:noFill/>
          <a:ln w="28575" cap="flat" cmpd="sng" algn="ctr">
            <a:solidFill>
              <a:schemeClr val="bg2"/>
            </a:solidFill>
            <a:prstDash val="sysDot"/>
            <a:round/>
            <a:headEnd type="none" w="med" len="med"/>
            <a:tailEnd type="none" w="med" len="med"/>
          </a:ln>
          <a:effectLst/>
        </p:spPr>
      </p:cxnSp>
      <p:cxnSp>
        <p:nvCxnSpPr>
          <p:cNvPr id="16" name="Straight Connector 15">
            <a:extLst>
              <a:ext uri="{FF2B5EF4-FFF2-40B4-BE49-F238E27FC236}">
                <a16:creationId xmlns:a16="http://schemas.microsoft.com/office/drawing/2014/main" id="{2F2BD36F-B564-4F85-8CB6-71C45B713B3C}"/>
              </a:ext>
            </a:extLst>
          </p:cNvPr>
          <p:cNvCxnSpPr>
            <a:cxnSpLocks/>
          </p:cNvCxnSpPr>
          <p:nvPr/>
        </p:nvCxnSpPr>
        <p:spPr bwMode="auto">
          <a:xfrm>
            <a:off x="4263193" y="3313902"/>
            <a:ext cx="0" cy="1725296"/>
          </a:xfrm>
          <a:prstGeom prst="line">
            <a:avLst/>
          </a:prstGeom>
          <a:noFill/>
          <a:ln w="28575" cap="flat" cmpd="sng" algn="ctr">
            <a:solidFill>
              <a:schemeClr val="bg2"/>
            </a:solidFill>
            <a:prstDash val="sysDot"/>
            <a:round/>
            <a:headEnd type="none" w="med" len="med"/>
            <a:tailEnd type="none" w="med" len="med"/>
          </a:ln>
          <a:effectLst/>
        </p:spPr>
      </p:cxnSp>
      <p:cxnSp>
        <p:nvCxnSpPr>
          <p:cNvPr id="17" name="Straight Connector 16">
            <a:extLst>
              <a:ext uri="{FF2B5EF4-FFF2-40B4-BE49-F238E27FC236}">
                <a16:creationId xmlns:a16="http://schemas.microsoft.com/office/drawing/2014/main" id="{946C4CA8-2BB6-423C-A261-77D0E7308F12}"/>
              </a:ext>
            </a:extLst>
          </p:cNvPr>
          <p:cNvCxnSpPr>
            <a:cxnSpLocks/>
          </p:cNvCxnSpPr>
          <p:nvPr/>
        </p:nvCxnSpPr>
        <p:spPr bwMode="auto">
          <a:xfrm>
            <a:off x="5749689" y="3345748"/>
            <a:ext cx="0" cy="1725296"/>
          </a:xfrm>
          <a:prstGeom prst="line">
            <a:avLst/>
          </a:prstGeom>
          <a:noFill/>
          <a:ln w="28575" cap="flat" cmpd="sng" algn="ctr">
            <a:solidFill>
              <a:schemeClr val="bg2"/>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0A7720BF-6802-4700-A211-923485C82893}"/>
              </a:ext>
            </a:extLst>
          </p:cNvPr>
          <p:cNvCxnSpPr>
            <a:cxnSpLocks/>
          </p:cNvCxnSpPr>
          <p:nvPr/>
        </p:nvCxnSpPr>
        <p:spPr bwMode="auto">
          <a:xfrm>
            <a:off x="5001587" y="3351204"/>
            <a:ext cx="0" cy="1725296"/>
          </a:xfrm>
          <a:prstGeom prst="line">
            <a:avLst/>
          </a:prstGeom>
          <a:noFill/>
          <a:ln w="28575" cap="flat" cmpd="sng" algn="ctr">
            <a:solidFill>
              <a:schemeClr val="bg2"/>
            </a:solidFill>
            <a:prstDash val="sysDot"/>
            <a:round/>
            <a:headEnd type="none" w="med" len="med"/>
            <a:tailEnd type="none" w="med" len="med"/>
          </a:ln>
          <a:effectLst/>
        </p:spPr>
      </p:cxnSp>
      <p:sp>
        <p:nvSpPr>
          <p:cNvPr id="19" name="Freeform: Shape 18">
            <a:extLst>
              <a:ext uri="{FF2B5EF4-FFF2-40B4-BE49-F238E27FC236}">
                <a16:creationId xmlns:a16="http://schemas.microsoft.com/office/drawing/2014/main" id="{5EE14148-5B72-4D9D-AEDE-F22D6C4242AD}"/>
              </a:ext>
            </a:extLst>
          </p:cNvPr>
          <p:cNvSpPr/>
          <p:nvPr/>
        </p:nvSpPr>
        <p:spPr bwMode="auto">
          <a:xfrm>
            <a:off x="3538404" y="1606050"/>
            <a:ext cx="5368801" cy="3201901"/>
          </a:xfrm>
          <a:custGeom>
            <a:avLst/>
            <a:gdLst>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2000250 w 4097991"/>
              <a:gd name="connsiteY88" fmla="*/ 1996889 h 2444003"/>
              <a:gd name="connsiteX89" fmla="*/ 2013697 w 4097991"/>
              <a:gd name="connsiteY89" fmla="*/ 2010336 h 2444003"/>
              <a:gd name="connsiteX90" fmla="*/ 2023782 w 4097991"/>
              <a:gd name="connsiteY90" fmla="*/ 2020421 h 2444003"/>
              <a:gd name="connsiteX91" fmla="*/ 2077570 w 4097991"/>
              <a:gd name="connsiteY91" fmla="*/ 2020421 h 2444003"/>
              <a:gd name="connsiteX92" fmla="*/ 2077570 w 4097991"/>
              <a:gd name="connsiteY92" fmla="*/ 2043953 h 2444003"/>
              <a:gd name="connsiteX93" fmla="*/ 2101103 w 4097991"/>
              <a:gd name="connsiteY93" fmla="*/ 2043953 h 2444003"/>
              <a:gd name="connsiteX94" fmla="*/ 2101103 w 4097991"/>
              <a:gd name="connsiteY94" fmla="*/ 2070847 h 2444003"/>
              <a:gd name="connsiteX95" fmla="*/ 2141444 w 4097991"/>
              <a:gd name="connsiteY95" fmla="*/ 2070847 h 2444003"/>
              <a:gd name="connsiteX96" fmla="*/ 2141444 w 4097991"/>
              <a:gd name="connsiteY96" fmla="*/ 2094380 h 2444003"/>
              <a:gd name="connsiteX97" fmla="*/ 2141444 w 4097991"/>
              <a:gd name="connsiteY97" fmla="*/ 2094380 h 2444003"/>
              <a:gd name="connsiteX98" fmla="*/ 2164976 w 4097991"/>
              <a:gd name="connsiteY98" fmla="*/ 2117912 h 2444003"/>
              <a:gd name="connsiteX99" fmla="*/ 2205318 w 4097991"/>
              <a:gd name="connsiteY99" fmla="*/ 2117912 h 2444003"/>
              <a:gd name="connsiteX100" fmla="*/ 2205318 w 4097991"/>
              <a:gd name="connsiteY100" fmla="*/ 2158253 h 2444003"/>
              <a:gd name="connsiteX101" fmla="*/ 2245659 w 4097991"/>
              <a:gd name="connsiteY101" fmla="*/ 2158253 h 2444003"/>
              <a:gd name="connsiteX102" fmla="*/ 2245659 w 4097991"/>
              <a:gd name="connsiteY102" fmla="*/ 2195233 h 2444003"/>
              <a:gd name="connsiteX103" fmla="*/ 2480982 w 4097991"/>
              <a:gd name="connsiteY103" fmla="*/ 2195233 h 2444003"/>
              <a:gd name="connsiteX104" fmla="*/ 2480982 w 4097991"/>
              <a:gd name="connsiteY104" fmla="*/ 2222127 h 2444003"/>
              <a:gd name="connsiteX105" fmla="*/ 2524685 w 4097991"/>
              <a:gd name="connsiteY105" fmla="*/ 2222127 h 2444003"/>
              <a:gd name="connsiteX106" fmla="*/ 2524685 w 4097991"/>
              <a:gd name="connsiteY106" fmla="*/ 2255744 h 2444003"/>
              <a:gd name="connsiteX107" fmla="*/ 2743200 w 4097991"/>
              <a:gd name="connsiteY107" fmla="*/ 2255744 h 2444003"/>
              <a:gd name="connsiteX108" fmla="*/ 2753285 w 4097991"/>
              <a:gd name="connsiteY108" fmla="*/ 2265829 h 2444003"/>
              <a:gd name="connsiteX109" fmla="*/ 2897841 w 4097991"/>
              <a:gd name="connsiteY109" fmla="*/ 2265829 h 2444003"/>
              <a:gd name="connsiteX110" fmla="*/ 2897841 w 4097991"/>
              <a:gd name="connsiteY110" fmla="*/ 2339789 h 2444003"/>
              <a:gd name="connsiteX111" fmla="*/ 3052482 w 4097991"/>
              <a:gd name="connsiteY111" fmla="*/ 2339789 h 2444003"/>
              <a:gd name="connsiteX112" fmla="*/ 3052482 w 4097991"/>
              <a:gd name="connsiteY112" fmla="*/ 2376768 h 2444003"/>
              <a:gd name="connsiteX113" fmla="*/ 3405468 w 4097991"/>
              <a:gd name="connsiteY113" fmla="*/ 2376768 h 2444003"/>
              <a:gd name="connsiteX114" fmla="*/ 3405468 w 4097991"/>
              <a:gd name="connsiteY114" fmla="*/ 2444003 h 2444003"/>
              <a:gd name="connsiteX115" fmla="*/ 4097991 w 4097991"/>
              <a:gd name="connsiteY115"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97384 w 4097991"/>
              <a:gd name="connsiteY88" fmla="*/ 2022687 h 2444003"/>
              <a:gd name="connsiteX89" fmla="*/ 2013697 w 4097991"/>
              <a:gd name="connsiteY89" fmla="*/ 2010336 h 2444003"/>
              <a:gd name="connsiteX90" fmla="*/ 2023782 w 4097991"/>
              <a:gd name="connsiteY90" fmla="*/ 2020421 h 2444003"/>
              <a:gd name="connsiteX91" fmla="*/ 2077570 w 4097991"/>
              <a:gd name="connsiteY91" fmla="*/ 2020421 h 2444003"/>
              <a:gd name="connsiteX92" fmla="*/ 2077570 w 4097991"/>
              <a:gd name="connsiteY92" fmla="*/ 2043953 h 2444003"/>
              <a:gd name="connsiteX93" fmla="*/ 2101103 w 4097991"/>
              <a:gd name="connsiteY93" fmla="*/ 2043953 h 2444003"/>
              <a:gd name="connsiteX94" fmla="*/ 2101103 w 4097991"/>
              <a:gd name="connsiteY94" fmla="*/ 2070847 h 2444003"/>
              <a:gd name="connsiteX95" fmla="*/ 2141444 w 4097991"/>
              <a:gd name="connsiteY95" fmla="*/ 2070847 h 2444003"/>
              <a:gd name="connsiteX96" fmla="*/ 2141444 w 4097991"/>
              <a:gd name="connsiteY96" fmla="*/ 2094380 h 2444003"/>
              <a:gd name="connsiteX97" fmla="*/ 2141444 w 4097991"/>
              <a:gd name="connsiteY97" fmla="*/ 2094380 h 2444003"/>
              <a:gd name="connsiteX98" fmla="*/ 2164976 w 4097991"/>
              <a:gd name="connsiteY98" fmla="*/ 2117912 h 2444003"/>
              <a:gd name="connsiteX99" fmla="*/ 2205318 w 4097991"/>
              <a:gd name="connsiteY99" fmla="*/ 2117912 h 2444003"/>
              <a:gd name="connsiteX100" fmla="*/ 2205318 w 4097991"/>
              <a:gd name="connsiteY100" fmla="*/ 2158253 h 2444003"/>
              <a:gd name="connsiteX101" fmla="*/ 2245659 w 4097991"/>
              <a:gd name="connsiteY101" fmla="*/ 2158253 h 2444003"/>
              <a:gd name="connsiteX102" fmla="*/ 2245659 w 4097991"/>
              <a:gd name="connsiteY102" fmla="*/ 2195233 h 2444003"/>
              <a:gd name="connsiteX103" fmla="*/ 2480982 w 4097991"/>
              <a:gd name="connsiteY103" fmla="*/ 2195233 h 2444003"/>
              <a:gd name="connsiteX104" fmla="*/ 2480982 w 4097991"/>
              <a:gd name="connsiteY104" fmla="*/ 2222127 h 2444003"/>
              <a:gd name="connsiteX105" fmla="*/ 2524685 w 4097991"/>
              <a:gd name="connsiteY105" fmla="*/ 2222127 h 2444003"/>
              <a:gd name="connsiteX106" fmla="*/ 2524685 w 4097991"/>
              <a:gd name="connsiteY106" fmla="*/ 2255744 h 2444003"/>
              <a:gd name="connsiteX107" fmla="*/ 2743200 w 4097991"/>
              <a:gd name="connsiteY107" fmla="*/ 2255744 h 2444003"/>
              <a:gd name="connsiteX108" fmla="*/ 2753285 w 4097991"/>
              <a:gd name="connsiteY108" fmla="*/ 2265829 h 2444003"/>
              <a:gd name="connsiteX109" fmla="*/ 2897841 w 4097991"/>
              <a:gd name="connsiteY109" fmla="*/ 2265829 h 2444003"/>
              <a:gd name="connsiteX110" fmla="*/ 2897841 w 4097991"/>
              <a:gd name="connsiteY110" fmla="*/ 2339789 h 2444003"/>
              <a:gd name="connsiteX111" fmla="*/ 3052482 w 4097991"/>
              <a:gd name="connsiteY111" fmla="*/ 2339789 h 2444003"/>
              <a:gd name="connsiteX112" fmla="*/ 3052482 w 4097991"/>
              <a:gd name="connsiteY112" fmla="*/ 2376768 h 2444003"/>
              <a:gd name="connsiteX113" fmla="*/ 3405468 w 4097991"/>
              <a:gd name="connsiteY113" fmla="*/ 2376768 h 2444003"/>
              <a:gd name="connsiteX114" fmla="*/ 3405468 w 4097991"/>
              <a:gd name="connsiteY114" fmla="*/ 2444003 h 2444003"/>
              <a:gd name="connsiteX115" fmla="*/ 4097991 w 4097991"/>
              <a:gd name="connsiteY115"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22687 h 2444003"/>
              <a:gd name="connsiteX89" fmla="*/ 2013697 w 4097991"/>
              <a:gd name="connsiteY89" fmla="*/ 2010336 h 2444003"/>
              <a:gd name="connsiteX90" fmla="*/ 2023782 w 4097991"/>
              <a:gd name="connsiteY90" fmla="*/ 2020421 h 2444003"/>
              <a:gd name="connsiteX91" fmla="*/ 2077570 w 4097991"/>
              <a:gd name="connsiteY91" fmla="*/ 2020421 h 2444003"/>
              <a:gd name="connsiteX92" fmla="*/ 2077570 w 4097991"/>
              <a:gd name="connsiteY92" fmla="*/ 2043953 h 2444003"/>
              <a:gd name="connsiteX93" fmla="*/ 2101103 w 4097991"/>
              <a:gd name="connsiteY93" fmla="*/ 2043953 h 2444003"/>
              <a:gd name="connsiteX94" fmla="*/ 2101103 w 4097991"/>
              <a:gd name="connsiteY94" fmla="*/ 2070847 h 2444003"/>
              <a:gd name="connsiteX95" fmla="*/ 2141444 w 4097991"/>
              <a:gd name="connsiteY95" fmla="*/ 2070847 h 2444003"/>
              <a:gd name="connsiteX96" fmla="*/ 2141444 w 4097991"/>
              <a:gd name="connsiteY96" fmla="*/ 2094380 h 2444003"/>
              <a:gd name="connsiteX97" fmla="*/ 2141444 w 4097991"/>
              <a:gd name="connsiteY97" fmla="*/ 2094380 h 2444003"/>
              <a:gd name="connsiteX98" fmla="*/ 2164976 w 4097991"/>
              <a:gd name="connsiteY98" fmla="*/ 2117912 h 2444003"/>
              <a:gd name="connsiteX99" fmla="*/ 2205318 w 4097991"/>
              <a:gd name="connsiteY99" fmla="*/ 2117912 h 2444003"/>
              <a:gd name="connsiteX100" fmla="*/ 2205318 w 4097991"/>
              <a:gd name="connsiteY100" fmla="*/ 2158253 h 2444003"/>
              <a:gd name="connsiteX101" fmla="*/ 2245659 w 4097991"/>
              <a:gd name="connsiteY101" fmla="*/ 2158253 h 2444003"/>
              <a:gd name="connsiteX102" fmla="*/ 2245659 w 4097991"/>
              <a:gd name="connsiteY102" fmla="*/ 2195233 h 2444003"/>
              <a:gd name="connsiteX103" fmla="*/ 2480982 w 4097991"/>
              <a:gd name="connsiteY103" fmla="*/ 2195233 h 2444003"/>
              <a:gd name="connsiteX104" fmla="*/ 2480982 w 4097991"/>
              <a:gd name="connsiteY104" fmla="*/ 2222127 h 2444003"/>
              <a:gd name="connsiteX105" fmla="*/ 2524685 w 4097991"/>
              <a:gd name="connsiteY105" fmla="*/ 2222127 h 2444003"/>
              <a:gd name="connsiteX106" fmla="*/ 2524685 w 4097991"/>
              <a:gd name="connsiteY106" fmla="*/ 2255744 h 2444003"/>
              <a:gd name="connsiteX107" fmla="*/ 2743200 w 4097991"/>
              <a:gd name="connsiteY107" fmla="*/ 2255744 h 2444003"/>
              <a:gd name="connsiteX108" fmla="*/ 2753285 w 4097991"/>
              <a:gd name="connsiteY108" fmla="*/ 2265829 h 2444003"/>
              <a:gd name="connsiteX109" fmla="*/ 2897841 w 4097991"/>
              <a:gd name="connsiteY109" fmla="*/ 2265829 h 2444003"/>
              <a:gd name="connsiteX110" fmla="*/ 2897841 w 4097991"/>
              <a:gd name="connsiteY110" fmla="*/ 2339789 h 2444003"/>
              <a:gd name="connsiteX111" fmla="*/ 3052482 w 4097991"/>
              <a:gd name="connsiteY111" fmla="*/ 2339789 h 2444003"/>
              <a:gd name="connsiteX112" fmla="*/ 3052482 w 4097991"/>
              <a:gd name="connsiteY112" fmla="*/ 2376768 h 2444003"/>
              <a:gd name="connsiteX113" fmla="*/ 3405468 w 4097991"/>
              <a:gd name="connsiteY113" fmla="*/ 2376768 h 2444003"/>
              <a:gd name="connsiteX114" fmla="*/ 3405468 w 4097991"/>
              <a:gd name="connsiteY114" fmla="*/ 2444003 h 2444003"/>
              <a:gd name="connsiteX115" fmla="*/ 4097991 w 4097991"/>
              <a:gd name="connsiteY115"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22687 h 2444003"/>
              <a:gd name="connsiteX89" fmla="*/ 2013697 w 4097991"/>
              <a:gd name="connsiteY89" fmla="*/ 2010336 h 2444003"/>
              <a:gd name="connsiteX90" fmla="*/ 2023782 w 4097991"/>
              <a:gd name="connsiteY90" fmla="*/ 2020421 h 2444003"/>
              <a:gd name="connsiteX91" fmla="*/ 2077570 w 4097991"/>
              <a:gd name="connsiteY91" fmla="*/ 2020421 h 2444003"/>
              <a:gd name="connsiteX92" fmla="*/ 2077570 w 4097991"/>
              <a:gd name="connsiteY92" fmla="*/ 2043953 h 2444003"/>
              <a:gd name="connsiteX93" fmla="*/ 2101103 w 4097991"/>
              <a:gd name="connsiteY93" fmla="*/ 2043953 h 2444003"/>
              <a:gd name="connsiteX94" fmla="*/ 2101103 w 4097991"/>
              <a:gd name="connsiteY94" fmla="*/ 2070847 h 2444003"/>
              <a:gd name="connsiteX95" fmla="*/ 2141444 w 4097991"/>
              <a:gd name="connsiteY95" fmla="*/ 2070847 h 2444003"/>
              <a:gd name="connsiteX96" fmla="*/ 2141444 w 4097991"/>
              <a:gd name="connsiteY96" fmla="*/ 2094380 h 2444003"/>
              <a:gd name="connsiteX97" fmla="*/ 2141444 w 4097991"/>
              <a:gd name="connsiteY97" fmla="*/ 2094380 h 2444003"/>
              <a:gd name="connsiteX98" fmla="*/ 2164976 w 4097991"/>
              <a:gd name="connsiteY98" fmla="*/ 2117912 h 2444003"/>
              <a:gd name="connsiteX99" fmla="*/ 2205318 w 4097991"/>
              <a:gd name="connsiteY99" fmla="*/ 2117912 h 2444003"/>
              <a:gd name="connsiteX100" fmla="*/ 2205318 w 4097991"/>
              <a:gd name="connsiteY100" fmla="*/ 2158253 h 2444003"/>
              <a:gd name="connsiteX101" fmla="*/ 2245659 w 4097991"/>
              <a:gd name="connsiteY101" fmla="*/ 2158253 h 2444003"/>
              <a:gd name="connsiteX102" fmla="*/ 2245659 w 4097991"/>
              <a:gd name="connsiteY102" fmla="*/ 2195233 h 2444003"/>
              <a:gd name="connsiteX103" fmla="*/ 2480982 w 4097991"/>
              <a:gd name="connsiteY103" fmla="*/ 2195233 h 2444003"/>
              <a:gd name="connsiteX104" fmla="*/ 2480982 w 4097991"/>
              <a:gd name="connsiteY104" fmla="*/ 2222127 h 2444003"/>
              <a:gd name="connsiteX105" fmla="*/ 2524685 w 4097991"/>
              <a:gd name="connsiteY105" fmla="*/ 2222127 h 2444003"/>
              <a:gd name="connsiteX106" fmla="*/ 2524685 w 4097991"/>
              <a:gd name="connsiteY106" fmla="*/ 2255744 h 2444003"/>
              <a:gd name="connsiteX107" fmla="*/ 2743200 w 4097991"/>
              <a:gd name="connsiteY107" fmla="*/ 2255744 h 2444003"/>
              <a:gd name="connsiteX108" fmla="*/ 2753285 w 4097991"/>
              <a:gd name="connsiteY108" fmla="*/ 2265829 h 2444003"/>
              <a:gd name="connsiteX109" fmla="*/ 2897841 w 4097991"/>
              <a:gd name="connsiteY109" fmla="*/ 2265829 h 2444003"/>
              <a:gd name="connsiteX110" fmla="*/ 2897841 w 4097991"/>
              <a:gd name="connsiteY110" fmla="*/ 2339789 h 2444003"/>
              <a:gd name="connsiteX111" fmla="*/ 3052482 w 4097991"/>
              <a:gd name="connsiteY111" fmla="*/ 2339789 h 2444003"/>
              <a:gd name="connsiteX112" fmla="*/ 3052482 w 4097991"/>
              <a:gd name="connsiteY112" fmla="*/ 2376768 h 2444003"/>
              <a:gd name="connsiteX113" fmla="*/ 3405468 w 4097991"/>
              <a:gd name="connsiteY113" fmla="*/ 2376768 h 2444003"/>
              <a:gd name="connsiteX114" fmla="*/ 3405468 w 4097991"/>
              <a:gd name="connsiteY114" fmla="*/ 2444003 h 2444003"/>
              <a:gd name="connsiteX115" fmla="*/ 4097991 w 4097991"/>
              <a:gd name="connsiteY115"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22687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1444 w 4097991"/>
              <a:gd name="connsiteY96" fmla="*/ 2094380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22687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1444 w 4097991"/>
              <a:gd name="connsiteY96" fmla="*/ 2094380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1444 w 4097991"/>
              <a:gd name="connsiteY96" fmla="*/ 2094380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23045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64976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38578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7177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7177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7177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7177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7177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7177 w 4097991"/>
              <a:gd name="connsiteY96" fmla="*/ 2117312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2963 w 4097991"/>
              <a:gd name="connsiteY96" fmla="*/ 2115205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 name="connsiteX0" fmla="*/ 0 w 4097991"/>
              <a:gd name="connsiteY0" fmla="*/ 0 h 2444003"/>
              <a:gd name="connsiteX1" fmla="*/ 57150 w 4097991"/>
              <a:gd name="connsiteY1" fmla="*/ 0 h 2444003"/>
              <a:gd name="connsiteX2" fmla="*/ 57150 w 4097991"/>
              <a:gd name="connsiteY2" fmla="*/ 94130 h 2444003"/>
              <a:gd name="connsiteX3" fmla="*/ 70597 w 4097991"/>
              <a:gd name="connsiteY3" fmla="*/ 94130 h 2444003"/>
              <a:gd name="connsiteX4" fmla="*/ 70597 w 4097991"/>
              <a:gd name="connsiteY4" fmla="*/ 121024 h 2444003"/>
              <a:gd name="connsiteX5" fmla="*/ 94129 w 4097991"/>
              <a:gd name="connsiteY5" fmla="*/ 121024 h 2444003"/>
              <a:gd name="connsiteX6" fmla="*/ 94129 w 4097991"/>
              <a:gd name="connsiteY6" fmla="*/ 181536 h 2444003"/>
              <a:gd name="connsiteX7" fmla="*/ 114300 w 4097991"/>
              <a:gd name="connsiteY7" fmla="*/ 181536 h 2444003"/>
              <a:gd name="connsiteX8" fmla="*/ 114300 w 4097991"/>
              <a:gd name="connsiteY8" fmla="*/ 211791 h 2444003"/>
              <a:gd name="connsiteX9" fmla="*/ 134470 w 4097991"/>
              <a:gd name="connsiteY9" fmla="*/ 211791 h 2444003"/>
              <a:gd name="connsiteX10" fmla="*/ 134470 w 4097991"/>
              <a:gd name="connsiteY10" fmla="*/ 255494 h 2444003"/>
              <a:gd name="connsiteX11" fmla="*/ 161365 w 4097991"/>
              <a:gd name="connsiteY11" fmla="*/ 255494 h 2444003"/>
              <a:gd name="connsiteX12" fmla="*/ 161365 w 4097991"/>
              <a:gd name="connsiteY12" fmla="*/ 332815 h 2444003"/>
              <a:gd name="connsiteX13" fmla="*/ 191620 w 4097991"/>
              <a:gd name="connsiteY13" fmla="*/ 332815 h 2444003"/>
              <a:gd name="connsiteX14" fmla="*/ 191620 w 4097991"/>
              <a:gd name="connsiteY14" fmla="*/ 403412 h 2444003"/>
              <a:gd name="connsiteX15" fmla="*/ 231962 w 4097991"/>
              <a:gd name="connsiteY15" fmla="*/ 403412 h 2444003"/>
              <a:gd name="connsiteX16" fmla="*/ 231962 w 4097991"/>
              <a:gd name="connsiteY16" fmla="*/ 453839 h 2444003"/>
              <a:gd name="connsiteX17" fmla="*/ 252132 w 4097991"/>
              <a:gd name="connsiteY17" fmla="*/ 453839 h 2444003"/>
              <a:gd name="connsiteX18" fmla="*/ 252132 w 4097991"/>
              <a:gd name="connsiteY18" fmla="*/ 554691 h 2444003"/>
              <a:gd name="connsiteX19" fmla="*/ 302559 w 4097991"/>
              <a:gd name="connsiteY19" fmla="*/ 554691 h 2444003"/>
              <a:gd name="connsiteX20" fmla="*/ 302559 w 4097991"/>
              <a:gd name="connsiteY20" fmla="*/ 608480 h 2444003"/>
              <a:gd name="connsiteX21" fmla="*/ 322729 w 4097991"/>
              <a:gd name="connsiteY21" fmla="*/ 608480 h 2444003"/>
              <a:gd name="connsiteX22" fmla="*/ 322729 w 4097991"/>
              <a:gd name="connsiteY22" fmla="*/ 679077 h 2444003"/>
              <a:gd name="connsiteX23" fmla="*/ 359709 w 4097991"/>
              <a:gd name="connsiteY23" fmla="*/ 679077 h 2444003"/>
              <a:gd name="connsiteX24" fmla="*/ 359709 w 4097991"/>
              <a:gd name="connsiteY24" fmla="*/ 722780 h 2444003"/>
              <a:gd name="connsiteX25" fmla="*/ 373156 w 4097991"/>
              <a:gd name="connsiteY25" fmla="*/ 722780 h 2444003"/>
              <a:gd name="connsiteX26" fmla="*/ 373156 w 4097991"/>
              <a:gd name="connsiteY26" fmla="*/ 786653 h 2444003"/>
              <a:gd name="connsiteX27" fmla="*/ 403412 w 4097991"/>
              <a:gd name="connsiteY27" fmla="*/ 786653 h 2444003"/>
              <a:gd name="connsiteX28" fmla="*/ 403412 w 4097991"/>
              <a:gd name="connsiteY28" fmla="*/ 843803 h 2444003"/>
              <a:gd name="connsiteX29" fmla="*/ 433668 w 4097991"/>
              <a:gd name="connsiteY29" fmla="*/ 843803 h 2444003"/>
              <a:gd name="connsiteX30" fmla="*/ 433668 w 4097991"/>
              <a:gd name="connsiteY30" fmla="*/ 934571 h 2444003"/>
              <a:gd name="connsiteX31" fmla="*/ 453838 w 4097991"/>
              <a:gd name="connsiteY31" fmla="*/ 934571 h 2444003"/>
              <a:gd name="connsiteX32" fmla="*/ 453838 w 4097991"/>
              <a:gd name="connsiteY32" fmla="*/ 974912 h 2444003"/>
              <a:gd name="connsiteX33" fmla="*/ 480732 w 4097991"/>
              <a:gd name="connsiteY33" fmla="*/ 974912 h 2444003"/>
              <a:gd name="connsiteX34" fmla="*/ 480732 w 4097991"/>
              <a:gd name="connsiteY34" fmla="*/ 1008530 h 2444003"/>
              <a:gd name="connsiteX35" fmla="*/ 494179 w 4097991"/>
              <a:gd name="connsiteY35" fmla="*/ 1008530 h 2444003"/>
              <a:gd name="connsiteX36" fmla="*/ 494179 w 4097991"/>
              <a:gd name="connsiteY36" fmla="*/ 1052233 h 2444003"/>
              <a:gd name="connsiteX37" fmla="*/ 494179 w 4097991"/>
              <a:gd name="connsiteY37" fmla="*/ 1052233 h 2444003"/>
              <a:gd name="connsiteX38" fmla="*/ 494179 w 4097991"/>
              <a:gd name="connsiteY38" fmla="*/ 1102659 h 2444003"/>
              <a:gd name="connsiteX39" fmla="*/ 547968 w 4097991"/>
              <a:gd name="connsiteY39" fmla="*/ 1102659 h 2444003"/>
              <a:gd name="connsiteX40" fmla="*/ 547968 w 4097991"/>
              <a:gd name="connsiteY40" fmla="*/ 1176618 h 2444003"/>
              <a:gd name="connsiteX41" fmla="*/ 574862 w 4097991"/>
              <a:gd name="connsiteY41" fmla="*/ 1176618 h 2444003"/>
              <a:gd name="connsiteX42" fmla="*/ 574862 w 4097991"/>
              <a:gd name="connsiteY42" fmla="*/ 1243853 h 2444003"/>
              <a:gd name="connsiteX43" fmla="*/ 618565 w 4097991"/>
              <a:gd name="connsiteY43" fmla="*/ 1243853 h 2444003"/>
              <a:gd name="connsiteX44" fmla="*/ 618565 w 4097991"/>
              <a:gd name="connsiteY44" fmla="*/ 1297641 h 2444003"/>
              <a:gd name="connsiteX45" fmla="*/ 642097 w 4097991"/>
              <a:gd name="connsiteY45" fmla="*/ 1297641 h 2444003"/>
              <a:gd name="connsiteX46" fmla="*/ 642097 w 4097991"/>
              <a:gd name="connsiteY46" fmla="*/ 1337983 h 2444003"/>
              <a:gd name="connsiteX47" fmla="*/ 679076 w 4097991"/>
              <a:gd name="connsiteY47" fmla="*/ 1337983 h 2444003"/>
              <a:gd name="connsiteX48" fmla="*/ 679076 w 4097991"/>
              <a:gd name="connsiteY48" fmla="*/ 1371600 h 2444003"/>
              <a:gd name="connsiteX49" fmla="*/ 716056 w 4097991"/>
              <a:gd name="connsiteY49" fmla="*/ 1371600 h 2444003"/>
              <a:gd name="connsiteX50" fmla="*/ 716056 w 4097991"/>
              <a:gd name="connsiteY50" fmla="*/ 1395133 h 2444003"/>
              <a:gd name="connsiteX51" fmla="*/ 749673 w 4097991"/>
              <a:gd name="connsiteY51" fmla="*/ 1395133 h 2444003"/>
              <a:gd name="connsiteX52" fmla="*/ 749673 w 4097991"/>
              <a:gd name="connsiteY52" fmla="*/ 1415303 h 2444003"/>
              <a:gd name="connsiteX53" fmla="*/ 773206 w 4097991"/>
              <a:gd name="connsiteY53" fmla="*/ 1415303 h 2444003"/>
              <a:gd name="connsiteX54" fmla="*/ 773206 w 4097991"/>
              <a:gd name="connsiteY54" fmla="*/ 1438836 h 2444003"/>
              <a:gd name="connsiteX55" fmla="*/ 830356 w 4097991"/>
              <a:gd name="connsiteY55" fmla="*/ 1438836 h 2444003"/>
              <a:gd name="connsiteX56" fmla="*/ 830356 w 4097991"/>
              <a:gd name="connsiteY56" fmla="*/ 1485900 h 2444003"/>
              <a:gd name="connsiteX57" fmla="*/ 867335 w 4097991"/>
              <a:gd name="connsiteY57" fmla="*/ 1485900 h 2444003"/>
              <a:gd name="connsiteX58" fmla="*/ 867335 w 4097991"/>
              <a:gd name="connsiteY58" fmla="*/ 1519518 h 2444003"/>
              <a:gd name="connsiteX59" fmla="*/ 880782 w 4097991"/>
              <a:gd name="connsiteY59" fmla="*/ 1519518 h 2444003"/>
              <a:gd name="connsiteX60" fmla="*/ 880782 w 4097991"/>
              <a:gd name="connsiteY60" fmla="*/ 1549774 h 2444003"/>
              <a:gd name="connsiteX61" fmla="*/ 961465 w 4097991"/>
              <a:gd name="connsiteY61" fmla="*/ 1549774 h 2444003"/>
              <a:gd name="connsiteX62" fmla="*/ 961465 w 4097991"/>
              <a:gd name="connsiteY62" fmla="*/ 1576668 h 2444003"/>
              <a:gd name="connsiteX63" fmla="*/ 991720 w 4097991"/>
              <a:gd name="connsiteY63" fmla="*/ 1576668 h 2444003"/>
              <a:gd name="connsiteX64" fmla="*/ 991720 w 4097991"/>
              <a:gd name="connsiteY64" fmla="*/ 1620371 h 2444003"/>
              <a:gd name="connsiteX65" fmla="*/ 1075765 w 4097991"/>
              <a:gd name="connsiteY65" fmla="*/ 1620371 h 2444003"/>
              <a:gd name="connsiteX66" fmla="*/ 1075765 w 4097991"/>
              <a:gd name="connsiteY66" fmla="*/ 1697691 h 2444003"/>
              <a:gd name="connsiteX67" fmla="*/ 1119468 w 4097991"/>
              <a:gd name="connsiteY67" fmla="*/ 1697691 h 2444003"/>
              <a:gd name="connsiteX68" fmla="*/ 1186703 w 4097991"/>
              <a:gd name="connsiteY68" fmla="*/ 1697691 h 2444003"/>
              <a:gd name="connsiteX69" fmla="*/ 1186703 w 4097991"/>
              <a:gd name="connsiteY69" fmla="*/ 1764927 h 2444003"/>
              <a:gd name="connsiteX70" fmla="*/ 1290918 w 4097991"/>
              <a:gd name="connsiteY70" fmla="*/ 1764927 h 2444003"/>
              <a:gd name="connsiteX71" fmla="*/ 1290918 w 4097991"/>
              <a:gd name="connsiteY71" fmla="*/ 1798544 h 2444003"/>
              <a:gd name="connsiteX72" fmla="*/ 1344706 w 4097991"/>
              <a:gd name="connsiteY72" fmla="*/ 1798544 h 2444003"/>
              <a:gd name="connsiteX73" fmla="*/ 1344706 w 4097991"/>
              <a:gd name="connsiteY73" fmla="*/ 1825439 h 2444003"/>
              <a:gd name="connsiteX74" fmla="*/ 1381685 w 4097991"/>
              <a:gd name="connsiteY74" fmla="*/ 1825439 h 2444003"/>
              <a:gd name="connsiteX75" fmla="*/ 1381685 w 4097991"/>
              <a:gd name="connsiteY75" fmla="*/ 1848971 h 2444003"/>
              <a:gd name="connsiteX76" fmla="*/ 1432112 w 4097991"/>
              <a:gd name="connsiteY76" fmla="*/ 1848971 h 2444003"/>
              <a:gd name="connsiteX77" fmla="*/ 1432112 w 4097991"/>
              <a:gd name="connsiteY77" fmla="*/ 1882589 h 2444003"/>
              <a:gd name="connsiteX78" fmla="*/ 1465729 w 4097991"/>
              <a:gd name="connsiteY78" fmla="*/ 1882589 h 2444003"/>
              <a:gd name="connsiteX79" fmla="*/ 1465729 w 4097991"/>
              <a:gd name="connsiteY79" fmla="*/ 1909483 h 2444003"/>
              <a:gd name="connsiteX80" fmla="*/ 1613647 w 4097991"/>
              <a:gd name="connsiteY80" fmla="*/ 1909483 h 2444003"/>
              <a:gd name="connsiteX81" fmla="*/ 1613647 w 4097991"/>
              <a:gd name="connsiteY81" fmla="*/ 1929653 h 2444003"/>
              <a:gd name="connsiteX82" fmla="*/ 1650626 w 4097991"/>
              <a:gd name="connsiteY82" fmla="*/ 1929653 h 2444003"/>
              <a:gd name="connsiteX83" fmla="*/ 1650626 w 4097991"/>
              <a:gd name="connsiteY83" fmla="*/ 1959909 h 2444003"/>
              <a:gd name="connsiteX84" fmla="*/ 1791820 w 4097991"/>
              <a:gd name="connsiteY84" fmla="*/ 1959909 h 2444003"/>
              <a:gd name="connsiteX85" fmla="*/ 1791820 w 4097991"/>
              <a:gd name="connsiteY85" fmla="*/ 1980080 h 2444003"/>
              <a:gd name="connsiteX86" fmla="*/ 1983441 w 4097991"/>
              <a:gd name="connsiteY86" fmla="*/ 1980080 h 2444003"/>
              <a:gd name="connsiteX87" fmla="*/ 1983441 w 4097991"/>
              <a:gd name="connsiteY87" fmla="*/ 1980080 h 2444003"/>
              <a:gd name="connsiteX88" fmla="*/ 1983051 w 4097991"/>
              <a:gd name="connsiteY88" fmla="*/ 2019821 h 2444003"/>
              <a:gd name="connsiteX89" fmla="*/ 2023782 w 4097991"/>
              <a:gd name="connsiteY89" fmla="*/ 2020421 h 2444003"/>
              <a:gd name="connsiteX90" fmla="*/ 2077570 w 4097991"/>
              <a:gd name="connsiteY90" fmla="*/ 2020421 h 2444003"/>
              <a:gd name="connsiteX91" fmla="*/ 2077570 w 4097991"/>
              <a:gd name="connsiteY91" fmla="*/ 2043953 h 2444003"/>
              <a:gd name="connsiteX92" fmla="*/ 2101103 w 4097991"/>
              <a:gd name="connsiteY92" fmla="*/ 2043953 h 2444003"/>
              <a:gd name="connsiteX93" fmla="*/ 2101103 w 4097991"/>
              <a:gd name="connsiteY93" fmla="*/ 2070847 h 2444003"/>
              <a:gd name="connsiteX94" fmla="*/ 2141444 w 4097991"/>
              <a:gd name="connsiteY94" fmla="*/ 2070847 h 2444003"/>
              <a:gd name="connsiteX95" fmla="*/ 2141444 w 4097991"/>
              <a:gd name="connsiteY95" fmla="*/ 2094380 h 2444003"/>
              <a:gd name="connsiteX96" fmla="*/ 2142963 w 4097991"/>
              <a:gd name="connsiteY96" fmla="*/ 2115205 h 2444003"/>
              <a:gd name="connsiteX97" fmla="*/ 2170709 w 4097991"/>
              <a:gd name="connsiteY97" fmla="*/ 2117912 h 2444003"/>
              <a:gd name="connsiteX98" fmla="*/ 2205318 w 4097991"/>
              <a:gd name="connsiteY98" fmla="*/ 2117912 h 2444003"/>
              <a:gd name="connsiteX99" fmla="*/ 2205318 w 4097991"/>
              <a:gd name="connsiteY99" fmla="*/ 2158253 h 2444003"/>
              <a:gd name="connsiteX100" fmla="*/ 2245659 w 4097991"/>
              <a:gd name="connsiteY100" fmla="*/ 2158253 h 2444003"/>
              <a:gd name="connsiteX101" fmla="*/ 2245659 w 4097991"/>
              <a:gd name="connsiteY101" fmla="*/ 2195233 h 2444003"/>
              <a:gd name="connsiteX102" fmla="*/ 2480982 w 4097991"/>
              <a:gd name="connsiteY102" fmla="*/ 2195233 h 2444003"/>
              <a:gd name="connsiteX103" fmla="*/ 2480982 w 4097991"/>
              <a:gd name="connsiteY103" fmla="*/ 2222127 h 2444003"/>
              <a:gd name="connsiteX104" fmla="*/ 2524685 w 4097991"/>
              <a:gd name="connsiteY104" fmla="*/ 2222127 h 2444003"/>
              <a:gd name="connsiteX105" fmla="*/ 2524685 w 4097991"/>
              <a:gd name="connsiteY105" fmla="*/ 2255744 h 2444003"/>
              <a:gd name="connsiteX106" fmla="*/ 2743200 w 4097991"/>
              <a:gd name="connsiteY106" fmla="*/ 2255744 h 2444003"/>
              <a:gd name="connsiteX107" fmla="*/ 2753285 w 4097991"/>
              <a:gd name="connsiteY107" fmla="*/ 2265829 h 2444003"/>
              <a:gd name="connsiteX108" fmla="*/ 2897841 w 4097991"/>
              <a:gd name="connsiteY108" fmla="*/ 2265829 h 2444003"/>
              <a:gd name="connsiteX109" fmla="*/ 2897841 w 4097991"/>
              <a:gd name="connsiteY109" fmla="*/ 2339789 h 2444003"/>
              <a:gd name="connsiteX110" fmla="*/ 3052482 w 4097991"/>
              <a:gd name="connsiteY110" fmla="*/ 2339789 h 2444003"/>
              <a:gd name="connsiteX111" fmla="*/ 3052482 w 4097991"/>
              <a:gd name="connsiteY111" fmla="*/ 2376768 h 2444003"/>
              <a:gd name="connsiteX112" fmla="*/ 3405468 w 4097991"/>
              <a:gd name="connsiteY112" fmla="*/ 2376768 h 2444003"/>
              <a:gd name="connsiteX113" fmla="*/ 3405468 w 4097991"/>
              <a:gd name="connsiteY113" fmla="*/ 2444003 h 2444003"/>
              <a:gd name="connsiteX114" fmla="*/ 4097991 w 4097991"/>
              <a:gd name="connsiteY114" fmla="*/ 2444003 h 2444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097991" h="2444003">
                <a:moveTo>
                  <a:pt x="0" y="0"/>
                </a:moveTo>
                <a:lnTo>
                  <a:pt x="57150" y="0"/>
                </a:lnTo>
                <a:lnTo>
                  <a:pt x="57150" y="94130"/>
                </a:lnTo>
                <a:lnTo>
                  <a:pt x="70597" y="94130"/>
                </a:lnTo>
                <a:lnTo>
                  <a:pt x="70597" y="121024"/>
                </a:lnTo>
                <a:lnTo>
                  <a:pt x="94129" y="121024"/>
                </a:lnTo>
                <a:lnTo>
                  <a:pt x="94129" y="181536"/>
                </a:lnTo>
                <a:lnTo>
                  <a:pt x="114300" y="181536"/>
                </a:lnTo>
                <a:lnTo>
                  <a:pt x="114300" y="211791"/>
                </a:lnTo>
                <a:lnTo>
                  <a:pt x="134470" y="211791"/>
                </a:lnTo>
                <a:lnTo>
                  <a:pt x="134470" y="255494"/>
                </a:lnTo>
                <a:lnTo>
                  <a:pt x="161365" y="255494"/>
                </a:lnTo>
                <a:lnTo>
                  <a:pt x="161365" y="332815"/>
                </a:lnTo>
                <a:lnTo>
                  <a:pt x="191620" y="332815"/>
                </a:lnTo>
                <a:lnTo>
                  <a:pt x="191620" y="403412"/>
                </a:lnTo>
                <a:lnTo>
                  <a:pt x="231962" y="403412"/>
                </a:lnTo>
                <a:lnTo>
                  <a:pt x="231962" y="453839"/>
                </a:lnTo>
                <a:lnTo>
                  <a:pt x="252132" y="453839"/>
                </a:lnTo>
                <a:lnTo>
                  <a:pt x="252132" y="554691"/>
                </a:lnTo>
                <a:lnTo>
                  <a:pt x="302559" y="554691"/>
                </a:lnTo>
                <a:lnTo>
                  <a:pt x="302559" y="608480"/>
                </a:lnTo>
                <a:lnTo>
                  <a:pt x="322729" y="608480"/>
                </a:lnTo>
                <a:lnTo>
                  <a:pt x="322729" y="679077"/>
                </a:lnTo>
                <a:lnTo>
                  <a:pt x="359709" y="679077"/>
                </a:lnTo>
                <a:lnTo>
                  <a:pt x="359709" y="722780"/>
                </a:lnTo>
                <a:lnTo>
                  <a:pt x="373156" y="722780"/>
                </a:lnTo>
                <a:lnTo>
                  <a:pt x="373156" y="786653"/>
                </a:lnTo>
                <a:lnTo>
                  <a:pt x="403412" y="786653"/>
                </a:lnTo>
                <a:lnTo>
                  <a:pt x="403412" y="843803"/>
                </a:lnTo>
                <a:lnTo>
                  <a:pt x="433668" y="843803"/>
                </a:lnTo>
                <a:lnTo>
                  <a:pt x="433668" y="934571"/>
                </a:lnTo>
                <a:lnTo>
                  <a:pt x="453838" y="934571"/>
                </a:lnTo>
                <a:lnTo>
                  <a:pt x="453838" y="974912"/>
                </a:lnTo>
                <a:lnTo>
                  <a:pt x="480732" y="974912"/>
                </a:lnTo>
                <a:lnTo>
                  <a:pt x="480732" y="1008530"/>
                </a:lnTo>
                <a:lnTo>
                  <a:pt x="494179" y="1008530"/>
                </a:lnTo>
                <a:lnTo>
                  <a:pt x="494179" y="1052233"/>
                </a:lnTo>
                <a:lnTo>
                  <a:pt x="494179" y="1052233"/>
                </a:lnTo>
                <a:lnTo>
                  <a:pt x="494179" y="1102659"/>
                </a:lnTo>
                <a:lnTo>
                  <a:pt x="547968" y="1102659"/>
                </a:lnTo>
                <a:lnTo>
                  <a:pt x="547968" y="1176618"/>
                </a:lnTo>
                <a:lnTo>
                  <a:pt x="574862" y="1176618"/>
                </a:lnTo>
                <a:lnTo>
                  <a:pt x="574862" y="1243853"/>
                </a:lnTo>
                <a:lnTo>
                  <a:pt x="618565" y="1243853"/>
                </a:lnTo>
                <a:lnTo>
                  <a:pt x="618565" y="1297641"/>
                </a:lnTo>
                <a:lnTo>
                  <a:pt x="642097" y="1297641"/>
                </a:lnTo>
                <a:lnTo>
                  <a:pt x="642097" y="1337983"/>
                </a:lnTo>
                <a:lnTo>
                  <a:pt x="679076" y="1337983"/>
                </a:lnTo>
                <a:lnTo>
                  <a:pt x="679076" y="1371600"/>
                </a:lnTo>
                <a:lnTo>
                  <a:pt x="716056" y="1371600"/>
                </a:lnTo>
                <a:lnTo>
                  <a:pt x="716056" y="1395133"/>
                </a:lnTo>
                <a:lnTo>
                  <a:pt x="749673" y="1395133"/>
                </a:lnTo>
                <a:lnTo>
                  <a:pt x="749673" y="1415303"/>
                </a:lnTo>
                <a:lnTo>
                  <a:pt x="773206" y="1415303"/>
                </a:lnTo>
                <a:lnTo>
                  <a:pt x="773206" y="1438836"/>
                </a:lnTo>
                <a:lnTo>
                  <a:pt x="830356" y="1438836"/>
                </a:lnTo>
                <a:lnTo>
                  <a:pt x="830356" y="1485900"/>
                </a:lnTo>
                <a:lnTo>
                  <a:pt x="867335" y="1485900"/>
                </a:lnTo>
                <a:lnTo>
                  <a:pt x="867335" y="1519518"/>
                </a:lnTo>
                <a:lnTo>
                  <a:pt x="880782" y="1519518"/>
                </a:lnTo>
                <a:lnTo>
                  <a:pt x="880782" y="1549774"/>
                </a:lnTo>
                <a:lnTo>
                  <a:pt x="961465" y="1549774"/>
                </a:lnTo>
                <a:lnTo>
                  <a:pt x="961465" y="1576668"/>
                </a:lnTo>
                <a:lnTo>
                  <a:pt x="991720" y="1576668"/>
                </a:lnTo>
                <a:lnTo>
                  <a:pt x="991720" y="1620371"/>
                </a:lnTo>
                <a:lnTo>
                  <a:pt x="1075765" y="1620371"/>
                </a:lnTo>
                <a:lnTo>
                  <a:pt x="1075765" y="1697691"/>
                </a:lnTo>
                <a:lnTo>
                  <a:pt x="1119468" y="1697691"/>
                </a:lnTo>
                <a:lnTo>
                  <a:pt x="1186703" y="1697691"/>
                </a:lnTo>
                <a:lnTo>
                  <a:pt x="1186703" y="1764927"/>
                </a:lnTo>
                <a:lnTo>
                  <a:pt x="1290918" y="1764927"/>
                </a:lnTo>
                <a:lnTo>
                  <a:pt x="1290918" y="1798544"/>
                </a:lnTo>
                <a:lnTo>
                  <a:pt x="1344706" y="1798544"/>
                </a:lnTo>
                <a:lnTo>
                  <a:pt x="1344706" y="1825439"/>
                </a:lnTo>
                <a:lnTo>
                  <a:pt x="1381685" y="1825439"/>
                </a:lnTo>
                <a:lnTo>
                  <a:pt x="1381685" y="1848971"/>
                </a:lnTo>
                <a:lnTo>
                  <a:pt x="1432112" y="1848971"/>
                </a:lnTo>
                <a:lnTo>
                  <a:pt x="1432112" y="1882589"/>
                </a:lnTo>
                <a:lnTo>
                  <a:pt x="1465729" y="1882589"/>
                </a:lnTo>
                <a:lnTo>
                  <a:pt x="1465729" y="1909483"/>
                </a:lnTo>
                <a:lnTo>
                  <a:pt x="1613647" y="1909483"/>
                </a:lnTo>
                <a:lnTo>
                  <a:pt x="1613647" y="1929653"/>
                </a:lnTo>
                <a:lnTo>
                  <a:pt x="1650626" y="1929653"/>
                </a:lnTo>
                <a:lnTo>
                  <a:pt x="1650626" y="1959909"/>
                </a:lnTo>
                <a:lnTo>
                  <a:pt x="1791820" y="1959909"/>
                </a:lnTo>
                <a:lnTo>
                  <a:pt x="1791820" y="1980080"/>
                </a:lnTo>
                <a:lnTo>
                  <a:pt x="1983441" y="1980080"/>
                </a:lnTo>
                <a:lnTo>
                  <a:pt x="1983441" y="1980080"/>
                </a:lnTo>
                <a:lnTo>
                  <a:pt x="1983051" y="2019821"/>
                </a:lnTo>
                <a:cubicBezTo>
                  <a:pt x="2003416" y="2018688"/>
                  <a:pt x="2008029" y="2020799"/>
                  <a:pt x="2023782" y="2020421"/>
                </a:cubicBezTo>
                <a:lnTo>
                  <a:pt x="2077570" y="2020421"/>
                </a:lnTo>
                <a:lnTo>
                  <a:pt x="2077570" y="2043953"/>
                </a:lnTo>
                <a:lnTo>
                  <a:pt x="2101103" y="2043953"/>
                </a:lnTo>
                <a:lnTo>
                  <a:pt x="2101103" y="2070847"/>
                </a:lnTo>
                <a:lnTo>
                  <a:pt x="2141444" y="2070847"/>
                </a:lnTo>
                <a:lnTo>
                  <a:pt x="2141444" y="2094380"/>
                </a:lnTo>
                <a:cubicBezTo>
                  <a:pt x="2142400" y="2102124"/>
                  <a:pt x="2142203" y="2104792"/>
                  <a:pt x="2142963" y="2115205"/>
                </a:cubicBezTo>
                <a:cubicBezTo>
                  <a:pt x="2146885" y="2119127"/>
                  <a:pt x="2161910" y="2117712"/>
                  <a:pt x="2170709" y="2117912"/>
                </a:cubicBezTo>
                <a:cubicBezTo>
                  <a:pt x="2184156" y="2117912"/>
                  <a:pt x="2199550" y="2111189"/>
                  <a:pt x="2205318" y="2117912"/>
                </a:cubicBezTo>
                <a:cubicBezTo>
                  <a:pt x="2211086" y="2124635"/>
                  <a:pt x="2205318" y="2144806"/>
                  <a:pt x="2205318" y="2158253"/>
                </a:cubicBezTo>
                <a:lnTo>
                  <a:pt x="2245659" y="2158253"/>
                </a:lnTo>
                <a:lnTo>
                  <a:pt x="2245659" y="2195233"/>
                </a:lnTo>
                <a:lnTo>
                  <a:pt x="2480982" y="2195233"/>
                </a:lnTo>
                <a:lnTo>
                  <a:pt x="2480982" y="2222127"/>
                </a:lnTo>
                <a:lnTo>
                  <a:pt x="2524685" y="2222127"/>
                </a:lnTo>
                <a:lnTo>
                  <a:pt x="2524685" y="2255744"/>
                </a:lnTo>
                <a:lnTo>
                  <a:pt x="2743200" y="2255744"/>
                </a:lnTo>
                <a:lnTo>
                  <a:pt x="2753285" y="2265829"/>
                </a:lnTo>
                <a:lnTo>
                  <a:pt x="2897841" y="2265829"/>
                </a:lnTo>
                <a:lnTo>
                  <a:pt x="2897841" y="2339789"/>
                </a:lnTo>
                <a:lnTo>
                  <a:pt x="3052482" y="2339789"/>
                </a:lnTo>
                <a:lnTo>
                  <a:pt x="3052482" y="2376768"/>
                </a:lnTo>
                <a:lnTo>
                  <a:pt x="3405468" y="2376768"/>
                </a:lnTo>
                <a:lnTo>
                  <a:pt x="3405468" y="2444003"/>
                </a:lnTo>
                <a:lnTo>
                  <a:pt x="4097991" y="2444003"/>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 name="Freeform: Shape 19">
            <a:extLst>
              <a:ext uri="{FF2B5EF4-FFF2-40B4-BE49-F238E27FC236}">
                <a16:creationId xmlns:a16="http://schemas.microsoft.com/office/drawing/2014/main" id="{02D3F9D7-E7F3-40B3-8DD7-73BBA72A9BB0}"/>
              </a:ext>
            </a:extLst>
          </p:cNvPr>
          <p:cNvSpPr/>
          <p:nvPr/>
        </p:nvSpPr>
        <p:spPr bwMode="auto">
          <a:xfrm>
            <a:off x="3542808" y="1579626"/>
            <a:ext cx="5307141" cy="3360454"/>
          </a:xfrm>
          <a:custGeom>
            <a:avLst/>
            <a:gdLst>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4400 w 4050926"/>
              <a:gd name="connsiteY55" fmla="*/ 1337982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4400 w 4050926"/>
              <a:gd name="connsiteY55" fmla="*/ 1354916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4400 w 4050926"/>
              <a:gd name="connsiteY55" fmla="*/ 1357738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4400 w 4050926"/>
              <a:gd name="connsiteY55" fmla="*/ 1366204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1578 w 4050926"/>
              <a:gd name="connsiteY55" fmla="*/ 1366204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1578 w 4050926"/>
              <a:gd name="connsiteY55" fmla="*/ 1366204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1578 w 4050926"/>
              <a:gd name="connsiteY55" fmla="*/ 1366204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1578 w 4050926"/>
              <a:gd name="connsiteY55" fmla="*/ 1366204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 name="connsiteX0" fmla="*/ 0 w 4050926"/>
              <a:gd name="connsiteY0" fmla="*/ 0 h 2565026"/>
              <a:gd name="connsiteX1" fmla="*/ 0 w 4050926"/>
              <a:gd name="connsiteY1" fmla="*/ 53788 h 2565026"/>
              <a:gd name="connsiteX2" fmla="*/ 57150 w 4050926"/>
              <a:gd name="connsiteY2" fmla="*/ 53788 h 2565026"/>
              <a:gd name="connsiteX3" fmla="*/ 57150 w 4050926"/>
              <a:gd name="connsiteY3" fmla="*/ 100853 h 2565026"/>
              <a:gd name="connsiteX4" fmla="*/ 90767 w 4050926"/>
              <a:gd name="connsiteY4" fmla="*/ 100853 h 2565026"/>
              <a:gd name="connsiteX5" fmla="*/ 90767 w 4050926"/>
              <a:gd name="connsiteY5" fmla="*/ 141194 h 2565026"/>
              <a:gd name="connsiteX6" fmla="*/ 127747 w 4050926"/>
              <a:gd name="connsiteY6" fmla="*/ 141194 h 2565026"/>
              <a:gd name="connsiteX7" fmla="*/ 127747 w 4050926"/>
              <a:gd name="connsiteY7" fmla="*/ 171450 h 2565026"/>
              <a:gd name="connsiteX8" fmla="*/ 151279 w 4050926"/>
              <a:gd name="connsiteY8" fmla="*/ 171450 h 2565026"/>
              <a:gd name="connsiteX9" fmla="*/ 151279 w 4050926"/>
              <a:gd name="connsiteY9" fmla="*/ 221876 h 2565026"/>
              <a:gd name="connsiteX10" fmla="*/ 171450 w 4050926"/>
              <a:gd name="connsiteY10" fmla="*/ 221876 h 2565026"/>
              <a:gd name="connsiteX11" fmla="*/ 171450 w 4050926"/>
              <a:gd name="connsiteY11" fmla="*/ 265579 h 2565026"/>
              <a:gd name="connsiteX12" fmla="*/ 208429 w 4050926"/>
              <a:gd name="connsiteY12" fmla="*/ 265579 h 2565026"/>
              <a:gd name="connsiteX13" fmla="*/ 208429 w 4050926"/>
              <a:gd name="connsiteY13" fmla="*/ 346261 h 2565026"/>
              <a:gd name="connsiteX14" fmla="*/ 231961 w 4050926"/>
              <a:gd name="connsiteY14" fmla="*/ 346261 h 2565026"/>
              <a:gd name="connsiteX15" fmla="*/ 231961 w 4050926"/>
              <a:gd name="connsiteY15" fmla="*/ 389964 h 2565026"/>
              <a:gd name="connsiteX16" fmla="*/ 231961 w 4050926"/>
              <a:gd name="connsiteY16" fmla="*/ 389964 h 2565026"/>
              <a:gd name="connsiteX17" fmla="*/ 231961 w 4050926"/>
              <a:gd name="connsiteY17" fmla="*/ 457200 h 2565026"/>
              <a:gd name="connsiteX18" fmla="*/ 285750 w 4050926"/>
              <a:gd name="connsiteY18" fmla="*/ 457200 h 2565026"/>
              <a:gd name="connsiteX19" fmla="*/ 285750 w 4050926"/>
              <a:gd name="connsiteY19" fmla="*/ 521073 h 2565026"/>
              <a:gd name="connsiteX20" fmla="*/ 316006 w 4050926"/>
              <a:gd name="connsiteY20" fmla="*/ 521073 h 2565026"/>
              <a:gd name="connsiteX21" fmla="*/ 316006 w 4050926"/>
              <a:gd name="connsiteY21" fmla="*/ 568138 h 2565026"/>
              <a:gd name="connsiteX22" fmla="*/ 336176 w 4050926"/>
              <a:gd name="connsiteY22" fmla="*/ 568138 h 2565026"/>
              <a:gd name="connsiteX23" fmla="*/ 336176 w 4050926"/>
              <a:gd name="connsiteY23" fmla="*/ 635373 h 2565026"/>
              <a:gd name="connsiteX24" fmla="*/ 352985 w 4050926"/>
              <a:gd name="connsiteY24" fmla="*/ 635373 h 2565026"/>
              <a:gd name="connsiteX25" fmla="*/ 352985 w 4050926"/>
              <a:gd name="connsiteY25" fmla="*/ 668991 h 2565026"/>
              <a:gd name="connsiteX26" fmla="*/ 369794 w 4050926"/>
              <a:gd name="connsiteY26" fmla="*/ 668991 h 2565026"/>
              <a:gd name="connsiteX27" fmla="*/ 369794 w 4050926"/>
              <a:gd name="connsiteY27" fmla="*/ 722779 h 2565026"/>
              <a:gd name="connsiteX28" fmla="*/ 386603 w 4050926"/>
              <a:gd name="connsiteY28" fmla="*/ 722779 h 2565026"/>
              <a:gd name="connsiteX29" fmla="*/ 386603 w 4050926"/>
              <a:gd name="connsiteY29" fmla="*/ 773206 h 2565026"/>
              <a:gd name="connsiteX30" fmla="*/ 430306 w 4050926"/>
              <a:gd name="connsiteY30" fmla="*/ 773206 h 2565026"/>
              <a:gd name="connsiteX31" fmla="*/ 430306 w 4050926"/>
              <a:gd name="connsiteY31" fmla="*/ 816909 h 2565026"/>
              <a:gd name="connsiteX32" fmla="*/ 453838 w 4050926"/>
              <a:gd name="connsiteY32" fmla="*/ 816909 h 2565026"/>
              <a:gd name="connsiteX33" fmla="*/ 453838 w 4050926"/>
              <a:gd name="connsiteY33" fmla="*/ 850526 h 2565026"/>
              <a:gd name="connsiteX34" fmla="*/ 487456 w 4050926"/>
              <a:gd name="connsiteY34" fmla="*/ 850526 h 2565026"/>
              <a:gd name="connsiteX35" fmla="*/ 487456 w 4050926"/>
              <a:gd name="connsiteY35" fmla="*/ 897591 h 2565026"/>
              <a:gd name="connsiteX36" fmla="*/ 527797 w 4050926"/>
              <a:gd name="connsiteY36" fmla="*/ 897591 h 2565026"/>
              <a:gd name="connsiteX37" fmla="*/ 527797 w 4050926"/>
              <a:gd name="connsiteY37" fmla="*/ 927847 h 2565026"/>
              <a:gd name="connsiteX38" fmla="*/ 574861 w 4050926"/>
              <a:gd name="connsiteY38" fmla="*/ 927847 h 2565026"/>
              <a:gd name="connsiteX39" fmla="*/ 574861 w 4050926"/>
              <a:gd name="connsiteY39" fmla="*/ 984997 h 2565026"/>
              <a:gd name="connsiteX40" fmla="*/ 608479 w 4050926"/>
              <a:gd name="connsiteY40" fmla="*/ 984997 h 2565026"/>
              <a:gd name="connsiteX41" fmla="*/ 608479 w 4050926"/>
              <a:gd name="connsiteY41" fmla="*/ 1065679 h 2565026"/>
              <a:gd name="connsiteX42" fmla="*/ 648820 w 4050926"/>
              <a:gd name="connsiteY42" fmla="*/ 1065679 h 2565026"/>
              <a:gd name="connsiteX43" fmla="*/ 648820 w 4050926"/>
              <a:gd name="connsiteY43" fmla="*/ 1112744 h 2565026"/>
              <a:gd name="connsiteX44" fmla="*/ 682438 w 4050926"/>
              <a:gd name="connsiteY44" fmla="*/ 1112744 h 2565026"/>
              <a:gd name="connsiteX45" fmla="*/ 682438 w 4050926"/>
              <a:gd name="connsiteY45" fmla="*/ 1169894 h 2565026"/>
              <a:gd name="connsiteX46" fmla="*/ 722779 w 4050926"/>
              <a:gd name="connsiteY46" fmla="*/ 1169894 h 2565026"/>
              <a:gd name="connsiteX47" fmla="*/ 722779 w 4050926"/>
              <a:gd name="connsiteY47" fmla="*/ 1233767 h 2565026"/>
              <a:gd name="connsiteX48" fmla="*/ 742950 w 4050926"/>
              <a:gd name="connsiteY48" fmla="*/ 1233767 h 2565026"/>
              <a:gd name="connsiteX49" fmla="*/ 742950 w 4050926"/>
              <a:gd name="connsiteY49" fmla="*/ 1270747 h 2565026"/>
              <a:gd name="connsiteX50" fmla="*/ 786653 w 4050926"/>
              <a:gd name="connsiteY50" fmla="*/ 1270747 h 2565026"/>
              <a:gd name="connsiteX51" fmla="*/ 786653 w 4050926"/>
              <a:gd name="connsiteY51" fmla="*/ 1311088 h 2565026"/>
              <a:gd name="connsiteX52" fmla="*/ 816908 w 4050926"/>
              <a:gd name="connsiteY52" fmla="*/ 1311088 h 2565026"/>
              <a:gd name="connsiteX53" fmla="*/ 816908 w 4050926"/>
              <a:gd name="connsiteY53" fmla="*/ 1337982 h 2565026"/>
              <a:gd name="connsiteX54" fmla="*/ 914400 w 4050926"/>
              <a:gd name="connsiteY54" fmla="*/ 1337982 h 2565026"/>
              <a:gd name="connsiteX55" fmla="*/ 911578 w 4050926"/>
              <a:gd name="connsiteY55" fmla="*/ 1366204 h 2565026"/>
              <a:gd name="connsiteX56" fmla="*/ 941294 w 4050926"/>
              <a:gd name="connsiteY56" fmla="*/ 1364876 h 2565026"/>
              <a:gd name="connsiteX57" fmla="*/ 941294 w 4050926"/>
              <a:gd name="connsiteY57" fmla="*/ 1415303 h 2565026"/>
              <a:gd name="connsiteX58" fmla="*/ 1001806 w 4050926"/>
              <a:gd name="connsiteY58" fmla="*/ 1415303 h 2565026"/>
              <a:gd name="connsiteX59" fmla="*/ 1001806 w 4050926"/>
              <a:gd name="connsiteY59" fmla="*/ 1452282 h 2565026"/>
              <a:gd name="connsiteX60" fmla="*/ 1042147 w 4050926"/>
              <a:gd name="connsiteY60" fmla="*/ 1452282 h 2565026"/>
              <a:gd name="connsiteX61" fmla="*/ 1042147 w 4050926"/>
              <a:gd name="connsiteY61" fmla="*/ 1489261 h 2565026"/>
              <a:gd name="connsiteX62" fmla="*/ 1102658 w 4050926"/>
              <a:gd name="connsiteY62" fmla="*/ 1489261 h 2565026"/>
              <a:gd name="connsiteX63" fmla="*/ 1102658 w 4050926"/>
              <a:gd name="connsiteY63" fmla="*/ 1529603 h 2565026"/>
              <a:gd name="connsiteX64" fmla="*/ 1163170 w 4050926"/>
              <a:gd name="connsiteY64" fmla="*/ 1529603 h 2565026"/>
              <a:gd name="connsiteX65" fmla="*/ 1163170 w 4050926"/>
              <a:gd name="connsiteY65" fmla="*/ 1563220 h 2565026"/>
              <a:gd name="connsiteX66" fmla="*/ 1163170 w 4050926"/>
              <a:gd name="connsiteY66" fmla="*/ 1563220 h 2565026"/>
              <a:gd name="connsiteX67" fmla="*/ 1190064 w 4050926"/>
              <a:gd name="connsiteY67" fmla="*/ 1563220 h 2565026"/>
              <a:gd name="connsiteX68" fmla="*/ 1190064 w 4050926"/>
              <a:gd name="connsiteY68" fmla="*/ 1610285 h 2565026"/>
              <a:gd name="connsiteX69" fmla="*/ 1233767 w 4050926"/>
              <a:gd name="connsiteY69" fmla="*/ 1610285 h 2565026"/>
              <a:gd name="connsiteX70" fmla="*/ 1233767 w 4050926"/>
              <a:gd name="connsiteY70" fmla="*/ 1647264 h 2565026"/>
              <a:gd name="connsiteX71" fmla="*/ 1257300 w 4050926"/>
              <a:gd name="connsiteY71" fmla="*/ 1647264 h 2565026"/>
              <a:gd name="connsiteX72" fmla="*/ 1274108 w 4050926"/>
              <a:gd name="connsiteY72" fmla="*/ 1647264 h 2565026"/>
              <a:gd name="connsiteX73" fmla="*/ 1274108 w 4050926"/>
              <a:gd name="connsiteY73" fmla="*/ 1667435 h 2565026"/>
              <a:gd name="connsiteX74" fmla="*/ 1321173 w 4050926"/>
              <a:gd name="connsiteY74" fmla="*/ 1667435 h 2565026"/>
              <a:gd name="connsiteX75" fmla="*/ 1321173 w 4050926"/>
              <a:gd name="connsiteY75" fmla="*/ 1717861 h 2565026"/>
              <a:gd name="connsiteX76" fmla="*/ 1422026 w 4050926"/>
              <a:gd name="connsiteY76" fmla="*/ 1717861 h 2565026"/>
              <a:gd name="connsiteX77" fmla="*/ 1422026 w 4050926"/>
              <a:gd name="connsiteY77" fmla="*/ 1771650 h 2565026"/>
              <a:gd name="connsiteX78" fmla="*/ 1472453 w 4050926"/>
              <a:gd name="connsiteY78" fmla="*/ 1771650 h 2565026"/>
              <a:gd name="connsiteX79" fmla="*/ 1472453 w 4050926"/>
              <a:gd name="connsiteY79" fmla="*/ 1801906 h 2565026"/>
              <a:gd name="connsiteX80" fmla="*/ 1536326 w 4050926"/>
              <a:gd name="connsiteY80" fmla="*/ 1801906 h 2565026"/>
              <a:gd name="connsiteX81" fmla="*/ 1536326 w 4050926"/>
              <a:gd name="connsiteY81" fmla="*/ 1852332 h 2565026"/>
              <a:gd name="connsiteX82" fmla="*/ 1606923 w 4050926"/>
              <a:gd name="connsiteY82" fmla="*/ 1852332 h 2565026"/>
              <a:gd name="connsiteX83" fmla="*/ 1606923 w 4050926"/>
              <a:gd name="connsiteY83" fmla="*/ 1879226 h 2565026"/>
              <a:gd name="connsiteX84" fmla="*/ 1714500 w 4050926"/>
              <a:gd name="connsiteY84" fmla="*/ 1879226 h 2565026"/>
              <a:gd name="connsiteX85" fmla="*/ 1714500 w 4050926"/>
              <a:gd name="connsiteY85" fmla="*/ 1899397 h 2565026"/>
              <a:gd name="connsiteX86" fmla="*/ 1764926 w 4050926"/>
              <a:gd name="connsiteY86" fmla="*/ 1899397 h 2565026"/>
              <a:gd name="connsiteX87" fmla="*/ 1764926 w 4050926"/>
              <a:gd name="connsiteY87" fmla="*/ 1933014 h 2565026"/>
              <a:gd name="connsiteX88" fmla="*/ 1906120 w 4050926"/>
              <a:gd name="connsiteY88" fmla="*/ 1933014 h 2565026"/>
              <a:gd name="connsiteX89" fmla="*/ 1906120 w 4050926"/>
              <a:gd name="connsiteY89" fmla="*/ 1983441 h 2565026"/>
              <a:gd name="connsiteX90" fmla="*/ 2074208 w 4050926"/>
              <a:gd name="connsiteY90" fmla="*/ 1983441 h 2565026"/>
              <a:gd name="connsiteX91" fmla="*/ 2074208 w 4050926"/>
              <a:gd name="connsiteY91" fmla="*/ 2020420 h 2565026"/>
              <a:gd name="connsiteX92" fmla="*/ 2127997 w 4050926"/>
              <a:gd name="connsiteY92" fmla="*/ 2020420 h 2565026"/>
              <a:gd name="connsiteX93" fmla="*/ 2127997 w 4050926"/>
              <a:gd name="connsiteY93" fmla="*/ 2050676 h 2565026"/>
              <a:gd name="connsiteX94" fmla="*/ 2188508 w 4050926"/>
              <a:gd name="connsiteY94" fmla="*/ 2050676 h 2565026"/>
              <a:gd name="connsiteX95" fmla="*/ 2188508 w 4050926"/>
              <a:gd name="connsiteY95" fmla="*/ 2064123 h 2565026"/>
              <a:gd name="connsiteX96" fmla="*/ 2242297 w 4050926"/>
              <a:gd name="connsiteY96" fmla="*/ 2064123 h 2565026"/>
              <a:gd name="connsiteX97" fmla="*/ 2242297 w 4050926"/>
              <a:gd name="connsiteY97" fmla="*/ 2101103 h 2565026"/>
              <a:gd name="connsiteX98" fmla="*/ 2279276 w 4050926"/>
              <a:gd name="connsiteY98" fmla="*/ 2101103 h 2565026"/>
              <a:gd name="connsiteX99" fmla="*/ 2279276 w 4050926"/>
              <a:gd name="connsiteY99" fmla="*/ 2117911 h 2565026"/>
              <a:gd name="connsiteX100" fmla="*/ 2366682 w 4050926"/>
              <a:gd name="connsiteY100" fmla="*/ 2117911 h 2565026"/>
              <a:gd name="connsiteX101" fmla="*/ 2366682 w 4050926"/>
              <a:gd name="connsiteY101" fmla="*/ 2158253 h 2565026"/>
              <a:gd name="connsiteX102" fmla="*/ 2407023 w 4050926"/>
              <a:gd name="connsiteY102" fmla="*/ 2158253 h 2565026"/>
              <a:gd name="connsiteX103" fmla="*/ 2407023 w 4050926"/>
              <a:gd name="connsiteY103" fmla="*/ 2185147 h 2565026"/>
              <a:gd name="connsiteX104" fmla="*/ 2618814 w 4050926"/>
              <a:gd name="connsiteY104" fmla="*/ 2185147 h 2565026"/>
              <a:gd name="connsiteX105" fmla="*/ 2618814 w 4050926"/>
              <a:gd name="connsiteY105" fmla="*/ 2185147 h 2565026"/>
              <a:gd name="connsiteX106" fmla="*/ 2645708 w 4050926"/>
              <a:gd name="connsiteY106" fmla="*/ 2212041 h 2565026"/>
              <a:gd name="connsiteX107" fmla="*/ 2645708 w 4050926"/>
              <a:gd name="connsiteY107" fmla="*/ 2242297 h 2565026"/>
              <a:gd name="connsiteX108" fmla="*/ 2709582 w 4050926"/>
              <a:gd name="connsiteY108" fmla="*/ 2242297 h 2565026"/>
              <a:gd name="connsiteX109" fmla="*/ 2709582 w 4050926"/>
              <a:gd name="connsiteY109" fmla="*/ 2272553 h 2565026"/>
              <a:gd name="connsiteX110" fmla="*/ 2756647 w 4050926"/>
              <a:gd name="connsiteY110" fmla="*/ 2272553 h 2565026"/>
              <a:gd name="connsiteX111" fmla="*/ 2756647 w 4050926"/>
              <a:gd name="connsiteY111" fmla="*/ 2316256 h 2565026"/>
              <a:gd name="connsiteX112" fmla="*/ 3035673 w 4050926"/>
              <a:gd name="connsiteY112" fmla="*/ 2316256 h 2565026"/>
              <a:gd name="connsiteX113" fmla="*/ 3035673 w 4050926"/>
              <a:gd name="connsiteY113" fmla="*/ 2353235 h 2565026"/>
              <a:gd name="connsiteX114" fmla="*/ 3321423 w 4050926"/>
              <a:gd name="connsiteY114" fmla="*/ 2353235 h 2565026"/>
              <a:gd name="connsiteX115" fmla="*/ 3321423 w 4050926"/>
              <a:gd name="connsiteY115" fmla="*/ 2417109 h 2565026"/>
              <a:gd name="connsiteX116" fmla="*/ 3422276 w 4050926"/>
              <a:gd name="connsiteY116" fmla="*/ 2417109 h 2565026"/>
              <a:gd name="connsiteX117" fmla="*/ 3422276 w 4050926"/>
              <a:gd name="connsiteY117" fmla="*/ 2504514 h 2565026"/>
              <a:gd name="connsiteX118" fmla="*/ 3435723 w 4050926"/>
              <a:gd name="connsiteY118" fmla="*/ 2504514 h 2565026"/>
              <a:gd name="connsiteX119" fmla="*/ 3435723 w 4050926"/>
              <a:gd name="connsiteY119" fmla="*/ 2565026 h 2565026"/>
              <a:gd name="connsiteX120" fmla="*/ 4050926 w 4050926"/>
              <a:gd name="connsiteY120" fmla="*/ 2565026 h 25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050926" h="2565026">
                <a:moveTo>
                  <a:pt x="0" y="0"/>
                </a:moveTo>
                <a:lnTo>
                  <a:pt x="0" y="53788"/>
                </a:lnTo>
                <a:lnTo>
                  <a:pt x="57150" y="53788"/>
                </a:lnTo>
                <a:lnTo>
                  <a:pt x="57150" y="100853"/>
                </a:lnTo>
                <a:lnTo>
                  <a:pt x="90767" y="100853"/>
                </a:lnTo>
                <a:lnTo>
                  <a:pt x="90767" y="141194"/>
                </a:lnTo>
                <a:lnTo>
                  <a:pt x="127747" y="141194"/>
                </a:lnTo>
                <a:lnTo>
                  <a:pt x="127747" y="171450"/>
                </a:lnTo>
                <a:lnTo>
                  <a:pt x="151279" y="171450"/>
                </a:lnTo>
                <a:lnTo>
                  <a:pt x="151279" y="221876"/>
                </a:lnTo>
                <a:lnTo>
                  <a:pt x="171450" y="221876"/>
                </a:lnTo>
                <a:lnTo>
                  <a:pt x="171450" y="265579"/>
                </a:lnTo>
                <a:lnTo>
                  <a:pt x="208429" y="265579"/>
                </a:lnTo>
                <a:lnTo>
                  <a:pt x="208429" y="346261"/>
                </a:lnTo>
                <a:lnTo>
                  <a:pt x="231961" y="346261"/>
                </a:lnTo>
                <a:lnTo>
                  <a:pt x="231961" y="389964"/>
                </a:lnTo>
                <a:lnTo>
                  <a:pt x="231961" y="389964"/>
                </a:lnTo>
                <a:lnTo>
                  <a:pt x="231961" y="457200"/>
                </a:lnTo>
                <a:lnTo>
                  <a:pt x="285750" y="457200"/>
                </a:lnTo>
                <a:lnTo>
                  <a:pt x="285750" y="521073"/>
                </a:lnTo>
                <a:lnTo>
                  <a:pt x="316006" y="521073"/>
                </a:lnTo>
                <a:lnTo>
                  <a:pt x="316006" y="568138"/>
                </a:lnTo>
                <a:lnTo>
                  <a:pt x="336176" y="568138"/>
                </a:lnTo>
                <a:lnTo>
                  <a:pt x="336176" y="635373"/>
                </a:lnTo>
                <a:lnTo>
                  <a:pt x="352985" y="635373"/>
                </a:lnTo>
                <a:lnTo>
                  <a:pt x="352985" y="668991"/>
                </a:lnTo>
                <a:lnTo>
                  <a:pt x="369794" y="668991"/>
                </a:lnTo>
                <a:lnTo>
                  <a:pt x="369794" y="722779"/>
                </a:lnTo>
                <a:lnTo>
                  <a:pt x="386603" y="722779"/>
                </a:lnTo>
                <a:lnTo>
                  <a:pt x="386603" y="773206"/>
                </a:lnTo>
                <a:lnTo>
                  <a:pt x="430306" y="773206"/>
                </a:lnTo>
                <a:lnTo>
                  <a:pt x="430306" y="816909"/>
                </a:lnTo>
                <a:lnTo>
                  <a:pt x="453838" y="816909"/>
                </a:lnTo>
                <a:lnTo>
                  <a:pt x="453838" y="850526"/>
                </a:lnTo>
                <a:lnTo>
                  <a:pt x="487456" y="850526"/>
                </a:lnTo>
                <a:lnTo>
                  <a:pt x="487456" y="897591"/>
                </a:lnTo>
                <a:lnTo>
                  <a:pt x="527797" y="897591"/>
                </a:lnTo>
                <a:lnTo>
                  <a:pt x="527797" y="927847"/>
                </a:lnTo>
                <a:lnTo>
                  <a:pt x="574861" y="927847"/>
                </a:lnTo>
                <a:lnTo>
                  <a:pt x="574861" y="984997"/>
                </a:lnTo>
                <a:lnTo>
                  <a:pt x="608479" y="984997"/>
                </a:lnTo>
                <a:lnTo>
                  <a:pt x="608479" y="1065679"/>
                </a:lnTo>
                <a:lnTo>
                  <a:pt x="648820" y="1065679"/>
                </a:lnTo>
                <a:lnTo>
                  <a:pt x="648820" y="1112744"/>
                </a:lnTo>
                <a:lnTo>
                  <a:pt x="682438" y="1112744"/>
                </a:lnTo>
                <a:lnTo>
                  <a:pt x="682438" y="1169894"/>
                </a:lnTo>
                <a:lnTo>
                  <a:pt x="722779" y="1169894"/>
                </a:lnTo>
                <a:lnTo>
                  <a:pt x="722779" y="1233767"/>
                </a:lnTo>
                <a:lnTo>
                  <a:pt x="742950" y="1233767"/>
                </a:lnTo>
                <a:lnTo>
                  <a:pt x="742950" y="1270747"/>
                </a:lnTo>
                <a:lnTo>
                  <a:pt x="786653" y="1270747"/>
                </a:lnTo>
                <a:lnTo>
                  <a:pt x="786653" y="1311088"/>
                </a:lnTo>
                <a:lnTo>
                  <a:pt x="816908" y="1311088"/>
                </a:lnTo>
                <a:lnTo>
                  <a:pt x="816908" y="1337982"/>
                </a:lnTo>
                <a:lnTo>
                  <a:pt x="914400" y="1337982"/>
                </a:lnTo>
                <a:cubicBezTo>
                  <a:pt x="912989" y="1352093"/>
                  <a:pt x="911578" y="1360559"/>
                  <a:pt x="911578" y="1366204"/>
                </a:cubicBezTo>
                <a:lnTo>
                  <a:pt x="941294" y="1364876"/>
                </a:lnTo>
                <a:lnTo>
                  <a:pt x="941294" y="1415303"/>
                </a:lnTo>
                <a:lnTo>
                  <a:pt x="1001806" y="1415303"/>
                </a:lnTo>
                <a:lnTo>
                  <a:pt x="1001806" y="1452282"/>
                </a:lnTo>
                <a:lnTo>
                  <a:pt x="1042147" y="1452282"/>
                </a:lnTo>
                <a:lnTo>
                  <a:pt x="1042147" y="1489261"/>
                </a:lnTo>
                <a:lnTo>
                  <a:pt x="1102658" y="1489261"/>
                </a:lnTo>
                <a:lnTo>
                  <a:pt x="1102658" y="1529603"/>
                </a:lnTo>
                <a:lnTo>
                  <a:pt x="1163170" y="1529603"/>
                </a:lnTo>
                <a:lnTo>
                  <a:pt x="1163170" y="1563220"/>
                </a:lnTo>
                <a:lnTo>
                  <a:pt x="1163170" y="1563220"/>
                </a:lnTo>
                <a:lnTo>
                  <a:pt x="1190064" y="1563220"/>
                </a:lnTo>
                <a:lnTo>
                  <a:pt x="1190064" y="1610285"/>
                </a:lnTo>
                <a:lnTo>
                  <a:pt x="1233767" y="1610285"/>
                </a:lnTo>
                <a:lnTo>
                  <a:pt x="1233767" y="1647264"/>
                </a:lnTo>
                <a:lnTo>
                  <a:pt x="1257300" y="1647264"/>
                </a:lnTo>
                <a:lnTo>
                  <a:pt x="1274108" y="1647264"/>
                </a:lnTo>
                <a:lnTo>
                  <a:pt x="1274108" y="1667435"/>
                </a:lnTo>
                <a:lnTo>
                  <a:pt x="1321173" y="1667435"/>
                </a:lnTo>
                <a:lnTo>
                  <a:pt x="1321173" y="1717861"/>
                </a:lnTo>
                <a:lnTo>
                  <a:pt x="1422026" y="1717861"/>
                </a:lnTo>
                <a:lnTo>
                  <a:pt x="1422026" y="1771650"/>
                </a:lnTo>
                <a:lnTo>
                  <a:pt x="1472453" y="1771650"/>
                </a:lnTo>
                <a:lnTo>
                  <a:pt x="1472453" y="1801906"/>
                </a:lnTo>
                <a:lnTo>
                  <a:pt x="1536326" y="1801906"/>
                </a:lnTo>
                <a:lnTo>
                  <a:pt x="1536326" y="1852332"/>
                </a:lnTo>
                <a:lnTo>
                  <a:pt x="1606923" y="1852332"/>
                </a:lnTo>
                <a:lnTo>
                  <a:pt x="1606923" y="1879226"/>
                </a:lnTo>
                <a:lnTo>
                  <a:pt x="1714500" y="1879226"/>
                </a:lnTo>
                <a:lnTo>
                  <a:pt x="1714500" y="1899397"/>
                </a:lnTo>
                <a:lnTo>
                  <a:pt x="1764926" y="1899397"/>
                </a:lnTo>
                <a:lnTo>
                  <a:pt x="1764926" y="1933014"/>
                </a:lnTo>
                <a:lnTo>
                  <a:pt x="1906120" y="1933014"/>
                </a:lnTo>
                <a:lnTo>
                  <a:pt x="1906120" y="1983441"/>
                </a:lnTo>
                <a:lnTo>
                  <a:pt x="2074208" y="1983441"/>
                </a:lnTo>
                <a:lnTo>
                  <a:pt x="2074208" y="2020420"/>
                </a:lnTo>
                <a:lnTo>
                  <a:pt x="2127997" y="2020420"/>
                </a:lnTo>
                <a:lnTo>
                  <a:pt x="2127997" y="2050676"/>
                </a:lnTo>
                <a:lnTo>
                  <a:pt x="2188508" y="2050676"/>
                </a:lnTo>
                <a:lnTo>
                  <a:pt x="2188508" y="2064123"/>
                </a:lnTo>
                <a:lnTo>
                  <a:pt x="2242297" y="2064123"/>
                </a:lnTo>
                <a:lnTo>
                  <a:pt x="2242297" y="2101103"/>
                </a:lnTo>
                <a:lnTo>
                  <a:pt x="2279276" y="2101103"/>
                </a:lnTo>
                <a:lnTo>
                  <a:pt x="2279276" y="2117911"/>
                </a:lnTo>
                <a:lnTo>
                  <a:pt x="2366682" y="2117911"/>
                </a:lnTo>
                <a:lnTo>
                  <a:pt x="2366682" y="2158253"/>
                </a:lnTo>
                <a:lnTo>
                  <a:pt x="2407023" y="2158253"/>
                </a:lnTo>
                <a:lnTo>
                  <a:pt x="2407023" y="2185147"/>
                </a:lnTo>
                <a:lnTo>
                  <a:pt x="2618814" y="2185147"/>
                </a:lnTo>
                <a:lnTo>
                  <a:pt x="2618814" y="2185147"/>
                </a:lnTo>
                <a:lnTo>
                  <a:pt x="2645708" y="2212041"/>
                </a:lnTo>
                <a:lnTo>
                  <a:pt x="2645708" y="2242297"/>
                </a:lnTo>
                <a:lnTo>
                  <a:pt x="2709582" y="2242297"/>
                </a:lnTo>
                <a:lnTo>
                  <a:pt x="2709582" y="2272553"/>
                </a:lnTo>
                <a:lnTo>
                  <a:pt x="2756647" y="2272553"/>
                </a:lnTo>
                <a:lnTo>
                  <a:pt x="2756647" y="2316256"/>
                </a:lnTo>
                <a:lnTo>
                  <a:pt x="3035673" y="2316256"/>
                </a:lnTo>
                <a:lnTo>
                  <a:pt x="3035673" y="2353235"/>
                </a:lnTo>
                <a:lnTo>
                  <a:pt x="3321423" y="2353235"/>
                </a:lnTo>
                <a:lnTo>
                  <a:pt x="3321423" y="2417109"/>
                </a:lnTo>
                <a:lnTo>
                  <a:pt x="3422276" y="2417109"/>
                </a:lnTo>
                <a:lnTo>
                  <a:pt x="3422276" y="2504514"/>
                </a:lnTo>
                <a:lnTo>
                  <a:pt x="3435723" y="2504514"/>
                </a:lnTo>
                <a:lnTo>
                  <a:pt x="3435723" y="2565026"/>
                </a:lnTo>
                <a:lnTo>
                  <a:pt x="4050926" y="2565026"/>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9BF2522A-5EC3-458C-BCAC-66F913DDD92A}"/>
              </a:ext>
            </a:extLst>
          </p:cNvPr>
          <p:cNvSpPr txBox="1"/>
          <p:nvPr/>
        </p:nvSpPr>
        <p:spPr bwMode="auto">
          <a:xfrm>
            <a:off x="7648663" y="1482356"/>
            <a:ext cx="39405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rPr>
              <a:t>Median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Mos</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Nephrectomy → sunitinib</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13.9</a:t>
            </a:r>
            <a:br>
              <a:rPr kumimoji="0" lang="en-US" sz="1800" b="0" i="0" u="none" strike="noStrike" kern="1200" cap="none" spc="0" normalizeH="0" baseline="0" noProof="0" dirty="0">
                <a:ln>
                  <a:noFill/>
                </a:ln>
                <a:solidFill>
                  <a:srgbClr val="C14026"/>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C14026"/>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Sunitinib alone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18.4</a:t>
            </a:r>
          </a:p>
        </p:txBody>
      </p:sp>
      <p:cxnSp>
        <p:nvCxnSpPr>
          <p:cNvPr id="24" name="Straight Connector 23">
            <a:extLst>
              <a:ext uri="{FF2B5EF4-FFF2-40B4-BE49-F238E27FC236}">
                <a16:creationId xmlns:a16="http://schemas.microsoft.com/office/drawing/2014/main" id="{F62B20BE-3D6A-4B89-BED9-67B069890372}"/>
              </a:ext>
            </a:extLst>
          </p:cNvPr>
          <p:cNvCxnSpPr/>
          <p:nvPr/>
        </p:nvCxnSpPr>
        <p:spPr bwMode="auto">
          <a:xfrm>
            <a:off x="3447627" y="19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EBCF799-A541-4091-8AA1-220CE7E4DB3E}"/>
              </a:ext>
            </a:extLst>
          </p:cNvPr>
          <p:cNvCxnSpPr/>
          <p:nvPr/>
        </p:nvCxnSpPr>
        <p:spPr bwMode="auto">
          <a:xfrm>
            <a:off x="3447627" y="15928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A791F5-EE09-4F10-A6B0-AF6B8BBDA85D}"/>
              </a:ext>
            </a:extLst>
          </p:cNvPr>
          <p:cNvCxnSpPr/>
          <p:nvPr/>
        </p:nvCxnSpPr>
        <p:spPr bwMode="auto">
          <a:xfrm>
            <a:off x="3447627" y="22832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58C2131-B5F6-485C-975C-D8380A7D3908}"/>
              </a:ext>
            </a:extLst>
          </p:cNvPr>
          <p:cNvCxnSpPr/>
          <p:nvPr/>
        </p:nvCxnSpPr>
        <p:spPr bwMode="auto">
          <a:xfrm>
            <a:off x="3447627" y="29736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4EF390A-3996-44CF-8378-7D4248BE5A69}"/>
              </a:ext>
            </a:extLst>
          </p:cNvPr>
          <p:cNvCxnSpPr/>
          <p:nvPr/>
        </p:nvCxnSpPr>
        <p:spPr bwMode="auto">
          <a:xfrm>
            <a:off x="3447627" y="26284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52303CA-C78F-4C0E-9404-BB0FB34088FD}"/>
              </a:ext>
            </a:extLst>
          </p:cNvPr>
          <p:cNvCxnSpPr/>
          <p:nvPr/>
        </p:nvCxnSpPr>
        <p:spPr bwMode="auto">
          <a:xfrm>
            <a:off x="3447627" y="33188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EBBCC79-3A28-405D-95FE-FE7C2C3FF75A}"/>
              </a:ext>
            </a:extLst>
          </p:cNvPr>
          <p:cNvCxnSpPr/>
          <p:nvPr/>
        </p:nvCxnSpPr>
        <p:spPr bwMode="auto">
          <a:xfrm>
            <a:off x="3447627" y="40093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4028ACA-2BAA-430B-9E9E-C6FE291F5A16}"/>
              </a:ext>
            </a:extLst>
          </p:cNvPr>
          <p:cNvCxnSpPr/>
          <p:nvPr/>
        </p:nvCxnSpPr>
        <p:spPr bwMode="auto">
          <a:xfrm>
            <a:off x="3447627" y="36641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DE8773D-BCD9-474B-92A6-A3148ACD5035}"/>
              </a:ext>
            </a:extLst>
          </p:cNvPr>
          <p:cNvCxnSpPr/>
          <p:nvPr/>
        </p:nvCxnSpPr>
        <p:spPr bwMode="auto">
          <a:xfrm>
            <a:off x="3447627" y="43545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1F3F509-32D2-4642-BCAD-26636696FE62}"/>
              </a:ext>
            </a:extLst>
          </p:cNvPr>
          <p:cNvCxnSpPr/>
          <p:nvPr/>
        </p:nvCxnSpPr>
        <p:spPr bwMode="auto">
          <a:xfrm>
            <a:off x="3447627" y="46997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B29D694-EFB4-4598-A50E-64C7E5CCCEC3}"/>
              </a:ext>
            </a:extLst>
          </p:cNvPr>
          <p:cNvCxnSpPr/>
          <p:nvPr/>
        </p:nvCxnSpPr>
        <p:spPr bwMode="auto">
          <a:xfrm>
            <a:off x="3447627" y="50449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142AACB-A015-4459-95ED-43606C940651}"/>
              </a:ext>
            </a:extLst>
          </p:cNvPr>
          <p:cNvCxnSpPr/>
          <p:nvPr/>
        </p:nvCxnSpPr>
        <p:spPr bwMode="auto">
          <a:xfrm rot="5400000">
            <a:off x="9456232"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474D0E5-87A2-4932-B4DD-64123A088268}"/>
              </a:ext>
            </a:extLst>
          </p:cNvPr>
          <p:cNvCxnSpPr/>
          <p:nvPr/>
        </p:nvCxnSpPr>
        <p:spPr bwMode="auto">
          <a:xfrm rot="5400000">
            <a:off x="7960304"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AB2E84C-8C24-40DF-AC58-1BCB5C44D80E}"/>
              </a:ext>
            </a:extLst>
          </p:cNvPr>
          <p:cNvCxnSpPr/>
          <p:nvPr/>
        </p:nvCxnSpPr>
        <p:spPr bwMode="auto">
          <a:xfrm rot="5400000">
            <a:off x="8705388"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7E49A70-9B36-4E41-9C91-BFDD365BFA34}"/>
              </a:ext>
            </a:extLst>
          </p:cNvPr>
          <p:cNvCxnSpPr/>
          <p:nvPr/>
        </p:nvCxnSpPr>
        <p:spPr bwMode="auto">
          <a:xfrm rot="5400000">
            <a:off x="7215221"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A1CE12F-0C90-4EAC-BF75-8945911B8330}"/>
              </a:ext>
            </a:extLst>
          </p:cNvPr>
          <p:cNvCxnSpPr/>
          <p:nvPr/>
        </p:nvCxnSpPr>
        <p:spPr bwMode="auto">
          <a:xfrm rot="5400000">
            <a:off x="5725054"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1E15E80-9424-44C0-A146-D5ACE2FB5BB2}"/>
              </a:ext>
            </a:extLst>
          </p:cNvPr>
          <p:cNvCxnSpPr/>
          <p:nvPr/>
        </p:nvCxnSpPr>
        <p:spPr bwMode="auto">
          <a:xfrm rot="5400000">
            <a:off x="6470137"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B0DDE25-3C4E-4ED4-B375-47A11068EC4E}"/>
              </a:ext>
            </a:extLst>
          </p:cNvPr>
          <p:cNvCxnSpPr/>
          <p:nvPr/>
        </p:nvCxnSpPr>
        <p:spPr bwMode="auto">
          <a:xfrm rot="5400000">
            <a:off x="4979970"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4C7447E-5BB4-45F9-8947-109D9255FC06}"/>
              </a:ext>
            </a:extLst>
          </p:cNvPr>
          <p:cNvCxnSpPr/>
          <p:nvPr/>
        </p:nvCxnSpPr>
        <p:spPr bwMode="auto">
          <a:xfrm rot="5400000">
            <a:off x="4234887"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9F40AA3-C684-41FF-B2B4-77E372D3D734}"/>
              </a:ext>
            </a:extLst>
          </p:cNvPr>
          <p:cNvCxnSpPr/>
          <p:nvPr/>
        </p:nvCxnSpPr>
        <p:spPr bwMode="auto">
          <a:xfrm rot="5400000">
            <a:off x="3489795" y="508063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F4B640EA-E2EB-4856-92E1-6230099D541C}"/>
              </a:ext>
            </a:extLst>
          </p:cNvPr>
          <p:cNvSpPr txBox="1"/>
          <p:nvPr/>
        </p:nvSpPr>
        <p:spPr bwMode="auto">
          <a:xfrm>
            <a:off x="3167529" y="48515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6" name="TextBox 45">
            <a:extLst>
              <a:ext uri="{FF2B5EF4-FFF2-40B4-BE49-F238E27FC236}">
                <a16:creationId xmlns:a16="http://schemas.microsoft.com/office/drawing/2014/main" id="{4AA5CAD4-F23C-4B0A-B898-8442FF94F213}"/>
              </a:ext>
            </a:extLst>
          </p:cNvPr>
          <p:cNvSpPr txBox="1"/>
          <p:nvPr/>
        </p:nvSpPr>
        <p:spPr bwMode="auto">
          <a:xfrm>
            <a:off x="3050510" y="45049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47" name="TextBox 46">
            <a:extLst>
              <a:ext uri="{FF2B5EF4-FFF2-40B4-BE49-F238E27FC236}">
                <a16:creationId xmlns:a16="http://schemas.microsoft.com/office/drawing/2014/main" id="{A6BE36F5-4074-406C-8621-3A26E9F16346}"/>
              </a:ext>
            </a:extLst>
          </p:cNvPr>
          <p:cNvSpPr txBox="1"/>
          <p:nvPr/>
        </p:nvSpPr>
        <p:spPr bwMode="auto">
          <a:xfrm>
            <a:off x="3048137" y="41683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48" name="TextBox 47">
            <a:extLst>
              <a:ext uri="{FF2B5EF4-FFF2-40B4-BE49-F238E27FC236}">
                <a16:creationId xmlns:a16="http://schemas.microsoft.com/office/drawing/2014/main" id="{05A50D08-934A-4576-AFB0-9EE0A602B2AC}"/>
              </a:ext>
            </a:extLst>
          </p:cNvPr>
          <p:cNvSpPr txBox="1"/>
          <p:nvPr/>
        </p:nvSpPr>
        <p:spPr bwMode="auto">
          <a:xfrm>
            <a:off x="3048137" y="3821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49" name="TextBox 48">
            <a:extLst>
              <a:ext uri="{FF2B5EF4-FFF2-40B4-BE49-F238E27FC236}">
                <a16:creationId xmlns:a16="http://schemas.microsoft.com/office/drawing/2014/main" id="{FFD0922F-EBAC-4852-A1D6-46D4EEC37B35}"/>
              </a:ext>
            </a:extLst>
          </p:cNvPr>
          <p:cNvSpPr txBox="1"/>
          <p:nvPr/>
        </p:nvSpPr>
        <p:spPr bwMode="auto">
          <a:xfrm>
            <a:off x="3058886" y="34729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50" name="TextBox 49">
            <a:extLst>
              <a:ext uri="{FF2B5EF4-FFF2-40B4-BE49-F238E27FC236}">
                <a16:creationId xmlns:a16="http://schemas.microsoft.com/office/drawing/2014/main" id="{BBE92EAF-69AA-4FFC-B4CC-50F942CD945D}"/>
              </a:ext>
            </a:extLst>
          </p:cNvPr>
          <p:cNvSpPr txBox="1"/>
          <p:nvPr/>
        </p:nvSpPr>
        <p:spPr bwMode="auto">
          <a:xfrm>
            <a:off x="3058886" y="31262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51" name="TextBox 50">
            <a:extLst>
              <a:ext uri="{FF2B5EF4-FFF2-40B4-BE49-F238E27FC236}">
                <a16:creationId xmlns:a16="http://schemas.microsoft.com/office/drawing/2014/main" id="{69CF3B0F-C3DF-4FEB-B4D2-79D609F37474}"/>
              </a:ext>
            </a:extLst>
          </p:cNvPr>
          <p:cNvSpPr txBox="1"/>
          <p:nvPr/>
        </p:nvSpPr>
        <p:spPr bwMode="auto">
          <a:xfrm>
            <a:off x="3056512" y="27897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52" name="TextBox 51">
            <a:extLst>
              <a:ext uri="{FF2B5EF4-FFF2-40B4-BE49-F238E27FC236}">
                <a16:creationId xmlns:a16="http://schemas.microsoft.com/office/drawing/2014/main" id="{4E1EABB9-3602-405C-A623-C95CD603DE0E}"/>
              </a:ext>
            </a:extLst>
          </p:cNvPr>
          <p:cNvSpPr txBox="1"/>
          <p:nvPr/>
        </p:nvSpPr>
        <p:spPr bwMode="auto">
          <a:xfrm>
            <a:off x="3056512" y="24430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a:t>
            </a:r>
          </a:p>
        </p:txBody>
      </p:sp>
      <p:sp>
        <p:nvSpPr>
          <p:cNvPr id="53" name="TextBox 52">
            <a:extLst>
              <a:ext uri="{FF2B5EF4-FFF2-40B4-BE49-F238E27FC236}">
                <a16:creationId xmlns:a16="http://schemas.microsoft.com/office/drawing/2014/main" id="{CB7D19EA-2715-4E04-97AF-F1DFE49546B8}"/>
              </a:ext>
            </a:extLst>
          </p:cNvPr>
          <p:cNvSpPr txBox="1"/>
          <p:nvPr/>
        </p:nvSpPr>
        <p:spPr bwMode="auto">
          <a:xfrm>
            <a:off x="3068911" y="20918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54" name="TextBox 53">
            <a:extLst>
              <a:ext uri="{FF2B5EF4-FFF2-40B4-BE49-F238E27FC236}">
                <a16:creationId xmlns:a16="http://schemas.microsoft.com/office/drawing/2014/main" id="{B0A68AC9-E795-4B58-A50D-EDF854CD7098}"/>
              </a:ext>
            </a:extLst>
          </p:cNvPr>
          <p:cNvSpPr txBox="1"/>
          <p:nvPr/>
        </p:nvSpPr>
        <p:spPr bwMode="auto">
          <a:xfrm>
            <a:off x="3066537" y="1755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90</a:t>
            </a:r>
          </a:p>
        </p:txBody>
      </p:sp>
      <p:sp>
        <p:nvSpPr>
          <p:cNvPr id="55" name="TextBox 54">
            <a:extLst>
              <a:ext uri="{FF2B5EF4-FFF2-40B4-BE49-F238E27FC236}">
                <a16:creationId xmlns:a16="http://schemas.microsoft.com/office/drawing/2014/main" id="{A67FCDB2-D458-498F-A5BE-C07615439A36}"/>
              </a:ext>
            </a:extLst>
          </p:cNvPr>
          <p:cNvSpPr txBox="1"/>
          <p:nvPr/>
        </p:nvSpPr>
        <p:spPr bwMode="auto">
          <a:xfrm>
            <a:off x="2949518" y="1408674"/>
            <a:ext cx="535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56" name="TextBox 55">
            <a:extLst>
              <a:ext uri="{FF2B5EF4-FFF2-40B4-BE49-F238E27FC236}">
                <a16:creationId xmlns:a16="http://schemas.microsoft.com/office/drawing/2014/main" id="{E960C5C2-1E9A-41C0-AAD3-04DCA7C92911}"/>
              </a:ext>
            </a:extLst>
          </p:cNvPr>
          <p:cNvSpPr txBox="1"/>
          <p:nvPr/>
        </p:nvSpPr>
        <p:spPr bwMode="auto">
          <a:xfrm rot="16200000">
            <a:off x="1360787" y="3138878"/>
            <a:ext cx="2926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Who Were Alive (%)</a:t>
            </a:r>
          </a:p>
        </p:txBody>
      </p:sp>
      <p:sp>
        <p:nvSpPr>
          <p:cNvPr id="57" name="TextBox 56">
            <a:extLst>
              <a:ext uri="{FF2B5EF4-FFF2-40B4-BE49-F238E27FC236}">
                <a16:creationId xmlns:a16="http://schemas.microsoft.com/office/drawing/2014/main" id="{BE945620-39A7-4107-ABEA-0829B4280457}"/>
              </a:ext>
            </a:extLst>
          </p:cNvPr>
          <p:cNvSpPr txBox="1"/>
          <p:nvPr/>
        </p:nvSpPr>
        <p:spPr bwMode="auto">
          <a:xfrm>
            <a:off x="3538404" y="5368026"/>
            <a:ext cx="59498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a:t>
            </a:r>
          </a:p>
        </p:txBody>
      </p:sp>
      <p:sp>
        <p:nvSpPr>
          <p:cNvPr id="58" name="TextBox 57">
            <a:extLst>
              <a:ext uri="{FF2B5EF4-FFF2-40B4-BE49-F238E27FC236}">
                <a16:creationId xmlns:a16="http://schemas.microsoft.com/office/drawing/2014/main" id="{0FD99C29-512B-4418-8582-CA1F4F72C83D}"/>
              </a:ext>
            </a:extLst>
          </p:cNvPr>
          <p:cNvSpPr txBox="1"/>
          <p:nvPr/>
        </p:nvSpPr>
        <p:spPr bwMode="auto">
          <a:xfrm>
            <a:off x="3371868" y="50759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9" name="TextBox 58">
            <a:extLst>
              <a:ext uri="{FF2B5EF4-FFF2-40B4-BE49-F238E27FC236}">
                <a16:creationId xmlns:a16="http://schemas.microsoft.com/office/drawing/2014/main" id="{76A55B09-76BB-49DD-89FD-EBA46C817707}"/>
              </a:ext>
            </a:extLst>
          </p:cNvPr>
          <p:cNvSpPr txBox="1"/>
          <p:nvPr/>
        </p:nvSpPr>
        <p:spPr bwMode="auto">
          <a:xfrm>
            <a:off x="4061461"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60" name="TextBox 59">
            <a:extLst>
              <a:ext uri="{FF2B5EF4-FFF2-40B4-BE49-F238E27FC236}">
                <a16:creationId xmlns:a16="http://schemas.microsoft.com/office/drawing/2014/main" id="{8DC68670-BC6A-4980-87EE-1DAC01CDD493}"/>
              </a:ext>
            </a:extLst>
          </p:cNvPr>
          <p:cNvSpPr txBox="1"/>
          <p:nvPr/>
        </p:nvSpPr>
        <p:spPr bwMode="auto">
          <a:xfrm>
            <a:off x="4792235"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61" name="TextBox 60">
            <a:extLst>
              <a:ext uri="{FF2B5EF4-FFF2-40B4-BE49-F238E27FC236}">
                <a16:creationId xmlns:a16="http://schemas.microsoft.com/office/drawing/2014/main" id="{6C7894BA-B994-4185-BCE2-D994F14B87EE}"/>
              </a:ext>
            </a:extLst>
          </p:cNvPr>
          <p:cNvSpPr txBox="1"/>
          <p:nvPr/>
        </p:nvSpPr>
        <p:spPr bwMode="auto">
          <a:xfrm>
            <a:off x="5540337"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62" name="TextBox 61">
            <a:extLst>
              <a:ext uri="{FF2B5EF4-FFF2-40B4-BE49-F238E27FC236}">
                <a16:creationId xmlns:a16="http://schemas.microsoft.com/office/drawing/2014/main" id="{0D069B45-71EC-4522-9650-80138F277641}"/>
              </a:ext>
            </a:extLst>
          </p:cNvPr>
          <p:cNvSpPr txBox="1"/>
          <p:nvPr/>
        </p:nvSpPr>
        <p:spPr bwMode="auto">
          <a:xfrm>
            <a:off x="6299586"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63" name="TextBox 62">
            <a:extLst>
              <a:ext uri="{FF2B5EF4-FFF2-40B4-BE49-F238E27FC236}">
                <a16:creationId xmlns:a16="http://schemas.microsoft.com/office/drawing/2014/main" id="{E68187C5-611F-4CB5-AE0F-488F22FF0502}"/>
              </a:ext>
            </a:extLst>
          </p:cNvPr>
          <p:cNvSpPr txBox="1"/>
          <p:nvPr/>
        </p:nvSpPr>
        <p:spPr bwMode="auto">
          <a:xfrm>
            <a:off x="7047688"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64" name="TextBox 63">
            <a:extLst>
              <a:ext uri="{FF2B5EF4-FFF2-40B4-BE49-F238E27FC236}">
                <a16:creationId xmlns:a16="http://schemas.microsoft.com/office/drawing/2014/main" id="{AE3AED8C-C314-4EFB-8676-BFDC294484C6}"/>
              </a:ext>
            </a:extLst>
          </p:cNvPr>
          <p:cNvSpPr txBox="1"/>
          <p:nvPr/>
        </p:nvSpPr>
        <p:spPr bwMode="auto">
          <a:xfrm>
            <a:off x="7778462"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72</a:t>
            </a:r>
          </a:p>
        </p:txBody>
      </p:sp>
      <p:sp>
        <p:nvSpPr>
          <p:cNvPr id="65" name="TextBox 64">
            <a:extLst>
              <a:ext uri="{FF2B5EF4-FFF2-40B4-BE49-F238E27FC236}">
                <a16:creationId xmlns:a16="http://schemas.microsoft.com/office/drawing/2014/main" id="{C1B38CAD-43E6-4674-A2D7-04A8884B93EC}"/>
              </a:ext>
            </a:extLst>
          </p:cNvPr>
          <p:cNvSpPr txBox="1"/>
          <p:nvPr/>
        </p:nvSpPr>
        <p:spPr bwMode="auto">
          <a:xfrm>
            <a:off x="8526564"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84</a:t>
            </a:r>
          </a:p>
        </p:txBody>
      </p:sp>
      <p:sp>
        <p:nvSpPr>
          <p:cNvPr id="66" name="TextBox 65">
            <a:extLst>
              <a:ext uri="{FF2B5EF4-FFF2-40B4-BE49-F238E27FC236}">
                <a16:creationId xmlns:a16="http://schemas.microsoft.com/office/drawing/2014/main" id="{DAF377B7-5947-43A8-8403-1A9B86C87C1B}"/>
              </a:ext>
            </a:extLst>
          </p:cNvPr>
          <p:cNvSpPr txBox="1"/>
          <p:nvPr/>
        </p:nvSpPr>
        <p:spPr bwMode="auto">
          <a:xfrm>
            <a:off x="9282937"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96</a:t>
            </a:r>
          </a:p>
        </p:txBody>
      </p:sp>
      <p:sp>
        <p:nvSpPr>
          <p:cNvPr id="67" name="TextBox 66">
            <a:extLst>
              <a:ext uri="{FF2B5EF4-FFF2-40B4-BE49-F238E27FC236}">
                <a16:creationId xmlns:a16="http://schemas.microsoft.com/office/drawing/2014/main" id="{812BA48E-D184-4DF0-82AB-A39958AA2BC8}"/>
              </a:ext>
            </a:extLst>
          </p:cNvPr>
          <p:cNvSpPr txBox="1"/>
          <p:nvPr/>
        </p:nvSpPr>
        <p:spPr bwMode="auto">
          <a:xfrm>
            <a:off x="1006924" y="5541970"/>
            <a:ext cx="233834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Nephrectomy→ sunitinib</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Sunitinib alone</a:t>
            </a:r>
          </a:p>
        </p:txBody>
      </p:sp>
      <p:sp>
        <p:nvSpPr>
          <p:cNvPr id="68" name="TextBox 67">
            <a:extLst>
              <a:ext uri="{FF2B5EF4-FFF2-40B4-BE49-F238E27FC236}">
                <a16:creationId xmlns:a16="http://schemas.microsoft.com/office/drawing/2014/main" id="{A2311477-12D6-40C0-AC41-5FE2C91BF2E8}"/>
              </a:ext>
            </a:extLst>
          </p:cNvPr>
          <p:cNvSpPr txBox="1"/>
          <p:nvPr/>
        </p:nvSpPr>
        <p:spPr bwMode="auto">
          <a:xfrm>
            <a:off x="3170996"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224</a:t>
            </a:r>
          </a:p>
        </p:txBody>
      </p:sp>
      <p:sp>
        <p:nvSpPr>
          <p:cNvPr id="69" name="TextBox 68">
            <a:extLst>
              <a:ext uri="{FF2B5EF4-FFF2-40B4-BE49-F238E27FC236}">
                <a16:creationId xmlns:a16="http://schemas.microsoft.com/office/drawing/2014/main" id="{0B9B65C0-AF17-42E6-B6DF-0439B14D41EF}"/>
              </a:ext>
            </a:extLst>
          </p:cNvPr>
          <p:cNvSpPr txBox="1"/>
          <p:nvPr/>
        </p:nvSpPr>
        <p:spPr bwMode="auto">
          <a:xfrm>
            <a:off x="3917991"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128</a:t>
            </a:r>
          </a:p>
        </p:txBody>
      </p:sp>
      <p:sp>
        <p:nvSpPr>
          <p:cNvPr id="70" name="TextBox 69">
            <a:extLst>
              <a:ext uri="{FF2B5EF4-FFF2-40B4-BE49-F238E27FC236}">
                <a16:creationId xmlns:a16="http://schemas.microsoft.com/office/drawing/2014/main" id="{D4F3B76A-50B4-42A0-97C7-580D07322AE0}"/>
              </a:ext>
            </a:extLst>
          </p:cNvPr>
          <p:cNvSpPr txBox="1"/>
          <p:nvPr/>
        </p:nvSpPr>
        <p:spPr bwMode="auto">
          <a:xfrm>
            <a:off x="4664986"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76</a:t>
            </a:r>
          </a:p>
        </p:txBody>
      </p:sp>
      <p:sp>
        <p:nvSpPr>
          <p:cNvPr id="71" name="TextBox 70">
            <a:extLst>
              <a:ext uri="{FF2B5EF4-FFF2-40B4-BE49-F238E27FC236}">
                <a16:creationId xmlns:a16="http://schemas.microsoft.com/office/drawing/2014/main" id="{2A001E33-F9D8-4EE8-863A-8EB59FB61552}"/>
              </a:ext>
            </a:extLst>
          </p:cNvPr>
          <p:cNvSpPr txBox="1"/>
          <p:nvPr/>
        </p:nvSpPr>
        <p:spPr bwMode="auto">
          <a:xfrm>
            <a:off x="5411980"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a:t>
            </a:r>
          </a:p>
        </p:txBody>
      </p:sp>
      <p:sp>
        <p:nvSpPr>
          <p:cNvPr id="72" name="TextBox 71">
            <a:extLst>
              <a:ext uri="{FF2B5EF4-FFF2-40B4-BE49-F238E27FC236}">
                <a16:creationId xmlns:a16="http://schemas.microsoft.com/office/drawing/2014/main" id="{0136B49D-BE6C-4B64-BA75-D1EA3122813F}"/>
              </a:ext>
            </a:extLst>
          </p:cNvPr>
          <p:cNvSpPr txBox="1"/>
          <p:nvPr/>
        </p:nvSpPr>
        <p:spPr bwMode="auto">
          <a:xfrm>
            <a:off x="6158975"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a:t>
            </a:r>
          </a:p>
        </p:txBody>
      </p:sp>
      <p:sp>
        <p:nvSpPr>
          <p:cNvPr id="73" name="TextBox 72">
            <a:extLst>
              <a:ext uri="{FF2B5EF4-FFF2-40B4-BE49-F238E27FC236}">
                <a16:creationId xmlns:a16="http://schemas.microsoft.com/office/drawing/2014/main" id="{EABC59C8-F98A-40C3-8714-FE78335EF7E2}"/>
              </a:ext>
            </a:extLst>
          </p:cNvPr>
          <p:cNvSpPr txBox="1"/>
          <p:nvPr/>
        </p:nvSpPr>
        <p:spPr bwMode="auto">
          <a:xfrm>
            <a:off x="6905970"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74" name="TextBox 73">
            <a:extLst>
              <a:ext uri="{FF2B5EF4-FFF2-40B4-BE49-F238E27FC236}">
                <a16:creationId xmlns:a16="http://schemas.microsoft.com/office/drawing/2014/main" id="{7744E7CF-0D59-4F5B-A55F-6F3CFF45E115}"/>
              </a:ext>
            </a:extLst>
          </p:cNvPr>
          <p:cNvSpPr txBox="1"/>
          <p:nvPr/>
        </p:nvSpPr>
        <p:spPr bwMode="auto">
          <a:xfrm>
            <a:off x="7652964"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75" name="TextBox 74">
            <a:extLst>
              <a:ext uri="{FF2B5EF4-FFF2-40B4-BE49-F238E27FC236}">
                <a16:creationId xmlns:a16="http://schemas.microsoft.com/office/drawing/2014/main" id="{CD2DB8FC-FCE5-4029-B90C-1C17C51E1E8A}"/>
              </a:ext>
            </a:extLst>
          </p:cNvPr>
          <p:cNvSpPr txBox="1"/>
          <p:nvPr/>
        </p:nvSpPr>
        <p:spPr bwMode="auto">
          <a:xfrm>
            <a:off x="8399959"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76" name="TextBox 75">
            <a:extLst>
              <a:ext uri="{FF2B5EF4-FFF2-40B4-BE49-F238E27FC236}">
                <a16:creationId xmlns:a16="http://schemas.microsoft.com/office/drawing/2014/main" id="{B37277CC-14E5-478E-802D-CF0A22160AEE}"/>
              </a:ext>
            </a:extLst>
          </p:cNvPr>
          <p:cNvSpPr txBox="1"/>
          <p:nvPr/>
        </p:nvSpPr>
        <p:spPr bwMode="auto">
          <a:xfrm>
            <a:off x="9146952"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77" name="Straight Connector 76">
            <a:extLst>
              <a:ext uri="{FF2B5EF4-FFF2-40B4-BE49-F238E27FC236}">
                <a16:creationId xmlns:a16="http://schemas.microsoft.com/office/drawing/2014/main" id="{636C484E-D362-4B08-9667-58DDC9B7E808}"/>
              </a:ext>
            </a:extLst>
          </p:cNvPr>
          <p:cNvCxnSpPr/>
          <p:nvPr/>
        </p:nvCxnSpPr>
        <p:spPr bwMode="auto">
          <a:xfrm>
            <a:off x="3528848" y="151352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47CDD00-E928-4404-9FE4-FF857356BF72}"/>
              </a:ext>
            </a:extLst>
          </p:cNvPr>
          <p:cNvCxnSpPr/>
          <p:nvPr/>
        </p:nvCxnSpPr>
        <p:spPr bwMode="auto">
          <a:xfrm>
            <a:off x="3550923" y="152647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D70CD13-0133-4941-BC93-9EEF58D5823E}"/>
              </a:ext>
            </a:extLst>
          </p:cNvPr>
          <p:cNvCxnSpPr/>
          <p:nvPr/>
        </p:nvCxnSpPr>
        <p:spPr bwMode="auto">
          <a:xfrm>
            <a:off x="3576914" y="152647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ADCE7C12-3433-4285-A0AB-C7CC2DFDC0A8}"/>
              </a:ext>
            </a:extLst>
          </p:cNvPr>
          <p:cNvCxnSpPr/>
          <p:nvPr/>
        </p:nvCxnSpPr>
        <p:spPr bwMode="auto">
          <a:xfrm>
            <a:off x="3701846" y="1647864"/>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6A0EF1D-C92E-43E7-A978-ACFABD1E1632}"/>
              </a:ext>
            </a:extLst>
          </p:cNvPr>
          <p:cNvCxnSpPr/>
          <p:nvPr/>
        </p:nvCxnSpPr>
        <p:spPr bwMode="auto">
          <a:xfrm>
            <a:off x="3820942" y="189229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4BC96CA-143C-4511-A342-90F15E8734A3}"/>
              </a:ext>
            </a:extLst>
          </p:cNvPr>
          <p:cNvCxnSpPr/>
          <p:nvPr/>
        </p:nvCxnSpPr>
        <p:spPr bwMode="auto">
          <a:xfrm>
            <a:off x="3869010" y="197702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0670E1E-E5DA-4316-A99B-D69BDDAA71B1}"/>
              </a:ext>
            </a:extLst>
          </p:cNvPr>
          <p:cNvCxnSpPr/>
          <p:nvPr/>
        </p:nvCxnSpPr>
        <p:spPr bwMode="auto">
          <a:xfrm>
            <a:off x="3607920" y="159471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8842845-B2DE-42F1-9C96-D50D574484BF}"/>
              </a:ext>
            </a:extLst>
          </p:cNvPr>
          <p:cNvCxnSpPr/>
          <p:nvPr/>
        </p:nvCxnSpPr>
        <p:spPr bwMode="auto">
          <a:xfrm>
            <a:off x="3627835" y="161983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9C2BE78-3607-4082-9B4E-29C64018F3B3}"/>
              </a:ext>
            </a:extLst>
          </p:cNvPr>
          <p:cNvCxnSpPr/>
          <p:nvPr/>
        </p:nvCxnSpPr>
        <p:spPr bwMode="auto">
          <a:xfrm>
            <a:off x="3640355" y="164151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22538E5-98E4-4027-B59F-CB386F023898}"/>
              </a:ext>
            </a:extLst>
          </p:cNvPr>
          <p:cNvCxnSpPr/>
          <p:nvPr/>
        </p:nvCxnSpPr>
        <p:spPr bwMode="auto">
          <a:xfrm>
            <a:off x="3681092" y="175151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4038A6E-92CB-4EB9-B0BC-FA39584AB074}"/>
              </a:ext>
            </a:extLst>
          </p:cNvPr>
          <p:cNvCxnSpPr/>
          <p:nvPr/>
        </p:nvCxnSpPr>
        <p:spPr bwMode="auto">
          <a:xfrm>
            <a:off x="3661956" y="167668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B739720-2D55-481C-A3B3-03321ACAF0E2}"/>
              </a:ext>
            </a:extLst>
          </p:cNvPr>
          <p:cNvCxnSpPr/>
          <p:nvPr/>
        </p:nvCxnSpPr>
        <p:spPr bwMode="auto">
          <a:xfrm>
            <a:off x="3901712" y="207857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F68D9F0-613A-4C8E-9C8C-322BA7D236EA}"/>
              </a:ext>
            </a:extLst>
          </p:cNvPr>
          <p:cNvCxnSpPr/>
          <p:nvPr/>
        </p:nvCxnSpPr>
        <p:spPr bwMode="auto">
          <a:xfrm>
            <a:off x="3957747" y="238875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B7F45CC-E31A-4477-ABC7-21C46B2D4FC4}"/>
              </a:ext>
            </a:extLst>
          </p:cNvPr>
          <p:cNvCxnSpPr/>
          <p:nvPr/>
        </p:nvCxnSpPr>
        <p:spPr bwMode="auto">
          <a:xfrm>
            <a:off x="3994272" y="240353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50FEB27-F4D9-46F7-B6E2-A5FDCE5BEB9E}"/>
              </a:ext>
            </a:extLst>
          </p:cNvPr>
          <p:cNvCxnSpPr/>
          <p:nvPr/>
        </p:nvCxnSpPr>
        <p:spPr bwMode="auto">
          <a:xfrm>
            <a:off x="4050183" y="254065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417F44E-C43E-4EC0-84FC-B25B21EBAD38}"/>
              </a:ext>
            </a:extLst>
          </p:cNvPr>
          <p:cNvCxnSpPr/>
          <p:nvPr/>
        </p:nvCxnSpPr>
        <p:spPr bwMode="auto">
          <a:xfrm>
            <a:off x="4157409" y="2604897"/>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BE65434-9955-472B-B0AA-BEC3C1589F03}"/>
              </a:ext>
            </a:extLst>
          </p:cNvPr>
          <p:cNvCxnSpPr/>
          <p:nvPr/>
        </p:nvCxnSpPr>
        <p:spPr bwMode="auto">
          <a:xfrm>
            <a:off x="4209172" y="265435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B98736B-13B3-4C54-9945-525642CAD2B2}"/>
              </a:ext>
            </a:extLst>
          </p:cNvPr>
          <p:cNvCxnSpPr/>
          <p:nvPr/>
        </p:nvCxnSpPr>
        <p:spPr bwMode="auto">
          <a:xfrm>
            <a:off x="4263193" y="2732356"/>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9495BE7-1D2D-486B-8182-B6D904DC514E}"/>
              </a:ext>
            </a:extLst>
          </p:cNvPr>
          <p:cNvCxnSpPr/>
          <p:nvPr/>
        </p:nvCxnSpPr>
        <p:spPr bwMode="auto">
          <a:xfrm>
            <a:off x="4286524" y="274956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879D9BB-1DB4-401B-BA42-0E4127406290}"/>
              </a:ext>
            </a:extLst>
          </p:cNvPr>
          <p:cNvCxnSpPr/>
          <p:nvPr/>
        </p:nvCxnSpPr>
        <p:spPr bwMode="auto">
          <a:xfrm>
            <a:off x="4223961" y="2916834"/>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E92065E-9822-4361-8782-F692497B6FF1}"/>
              </a:ext>
            </a:extLst>
          </p:cNvPr>
          <p:cNvCxnSpPr/>
          <p:nvPr/>
        </p:nvCxnSpPr>
        <p:spPr bwMode="auto">
          <a:xfrm>
            <a:off x="4138921" y="278550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8A1CFBE-27D2-4ABC-8448-E0007720C12A}"/>
              </a:ext>
            </a:extLst>
          </p:cNvPr>
          <p:cNvCxnSpPr/>
          <p:nvPr/>
        </p:nvCxnSpPr>
        <p:spPr bwMode="auto">
          <a:xfrm>
            <a:off x="4248405" y="295827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FE3C10A-5A26-45F9-AC9B-C720EB14BE70}"/>
              </a:ext>
            </a:extLst>
          </p:cNvPr>
          <p:cNvCxnSpPr/>
          <p:nvPr/>
        </p:nvCxnSpPr>
        <p:spPr bwMode="auto">
          <a:xfrm>
            <a:off x="4266881" y="306087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3280402-BD15-48CE-8BBA-E22711939F58}"/>
              </a:ext>
            </a:extLst>
          </p:cNvPr>
          <p:cNvCxnSpPr/>
          <p:nvPr/>
        </p:nvCxnSpPr>
        <p:spPr bwMode="auto">
          <a:xfrm>
            <a:off x="4530287" y="336547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3713250-2EA7-4279-8C76-A9021A3C6065}"/>
              </a:ext>
            </a:extLst>
          </p:cNvPr>
          <p:cNvCxnSpPr/>
          <p:nvPr/>
        </p:nvCxnSpPr>
        <p:spPr bwMode="auto">
          <a:xfrm>
            <a:off x="4488737" y="3336626"/>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230AFFD-5D7B-4560-9EEC-C321AD55EE88}"/>
              </a:ext>
            </a:extLst>
          </p:cNvPr>
          <p:cNvCxnSpPr/>
          <p:nvPr/>
        </p:nvCxnSpPr>
        <p:spPr bwMode="auto">
          <a:xfrm>
            <a:off x="4366722" y="317827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9773052-00A5-4786-B790-053EF17D395F}"/>
              </a:ext>
            </a:extLst>
          </p:cNvPr>
          <p:cNvCxnSpPr/>
          <p:nvPr/>
        </p:nvCxnSpPr>
        <p:spPr bwMode="auto">
          <a:xfrm>
            <a:off x="4595961" y="3388560"/>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233E28C-C735-42C3-AA62-9141F62F9FD5}"/>
              </a:ext>
            </a:extLst>
          </p:cNvPr>
          <p:cNvCxnSpPr/>
          <p:nvPr/>
        </p:nvCxnSpPr>
        <p:spPr bwMode="auto">
          <a:xfrm>
            <a:off x="4672756" y="348287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348E0A6-A81A-406E-A614-727552DF6019}"/>
              </a:ext>
            </a:extLst>
          </p:cNvPr>
          <p:cNvCxnSpPr/>
          <p:nvPr/>
        </p:nvCxnSpPr>
        <p:spPr bwMode="auto">
          <a:xfrm>
            <a:off x="4694029" y="3534807"/>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5CA03C1-8343-4ADC-B5BC-25CF064BE354}"/>
              </a:ext>
            </a:extLst>
          </p:cNvPr>
          <p:cNvCxnSpPr/>
          <p:nvPr/>
        </p:nvCxnSpPr>
        <p:spPr bwMode="auto">
          <a:xfrm>
            <a:off x="4769740" y="355425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B4B5388E-FDDE-4D58-8B08-71C085047C76}"/>
              </a:ext>
            </a:extLst>
          </p:cNvPr>
          <p:cNvCxnSpPr/>
          <p:nvPr/>
        </p:nvCxnSpPr>
        <p:spPr bwMode="auto">
          <a:xfrm>
            <a:off x="4803017" y="3565350"/>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FBE3DA3-67E1-4CD5-B7C5-94638E402862}"/>
              </a:ext>
            </a:extLst>
          </p:cNvPr>
          <p:cNvCxnSpPr/>
          <p:nvPr/>
        </p:nvCxnSpPr>
        <p:spPr bwMode="auto">
          <a:xfrm>
            <a:off x="4843689" y="3612900"/>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DCA1835-1643-4E34-B1D0-B57379E2CBE7}"/>
              </a:ext>
            </a:extLst>
          </p:cNvPr>
          <p:cNvCxnSpPr/>
          <p:nvPr/>
        </p:nvCxnSpPr>
        <p:spPr bwMode="auto">
          <a:xfrm>
            <a:off x="4950914" y="364111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CA89F7A-43A0-447C-9C73-93BD16108E00}"/>
              </a:ext>
            </a:extLst>
          </p:cNvPr>
          <p:cNvCxnSpPr/>
          <p:nvPr/>
        </p:nvCxnSpPr>
        <p:spPr bwMode="auto">
          <a:xfrm>
            <a:off x="5069230" y="374371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8CFA1CF-5297-489A-9FB8-874CFB396293}"/>
              </a:ext>
            </a:extLst>
          </p:cNvPr>
          <p:cNvCxnSpPr/>
          <p:nvPr/>
        </p:nvCxnSpPr>
        <p:spPr bwMode="auto">
          <a:xfrm>
            <a:off x="5187547" y="3804266"/>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8F63DD0-A73D-48FD-BD18-E3ED746885D3}"/>
              </a:ext>
            </a:extLst>
          </p:cNvPr>
          <p:cNvCxnSpPr/>
          <p:nvPr/>
        </p:nvCxnSpPr>
        <p:spPr bwMode="auto">
          <a:xfrm>
            <a:off x="5346199" y="391780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3B91644-79C9-475B-A73A-38D0EA9C1A61}"/>
              </a:ext>
            </a:extLst>
          </p:cNvPr>
          <p:cNvCxnSpPr/>
          <p:nvPr/>
        </p:nvCxnSpPr>
        <p:spPr bwMode="auto">
          <a:xfrm>
            <a:off x="5453222" y="395986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AE1636D-8777-413C-96C6-82003028E55F}"/>
              </a:ext>
            </a:extLst>
          </p:cNvPr>
          <p:cNvCxnSpPr/>
          <p:nvPr/>
        </p:nvCxnSpPr>
        <p:spPr bwMode="auto">
          <a:xfrm>
            <a:off x="5512920" y="399262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4F49A03-2435-48EC-9E33-01499FCBA87E}"/>
              </a:ext>
            </a:extLst>
          </p:cNvPr>
          <p:cNvCxnSpPr/>
          <p:nvPr/>
        </p:nvCxnSpPr>
        <p:spPr bwMode="auto">
          <a:xfrm>
            <a:off x="5816107" y="406459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3854818-AF16-47F4-A34F-161AAF92F538}"/>
              </a:ext>
            </a:extLst>
          </p:cNvPr>
          <p:cNvCxnSpPr/>
          <p:nvPr/>
        </p:nvCxnSpPr>
        <p:spPr bwMode="auto">
          <a:xfrm>
            <a:off x="6051504" y="409892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F52A23C-43FC-479C-9072-326FA356F2FB}"/>
              </a:ext>
            </a:extLst>
          </p:cNvPr>
          <p:cNvCxnSpPr/>
          <p:nvPr/>
        </p:nvCxnSpPr>
        <p:spPr bwMode="auto">
          <a:xfrm>
            <a:off x="6089716" y="410220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3066706-EE77-47AC-A8A3-EB43658E0401}"/>
              </a:ext>
            </a:extLst>
          </p:cNvPr>
          <p:cNvCxnSpPr/>
          <p:nvPr/>
        </p:nvCxnSpPr>
        <p:spPr bwMode="auto">
          <a:xfrm>
            <a:off x="6230968" y="416069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01B6882-B33A-4EE1-958C-EE9B856D67A9}"/>
              </a:ext>
            </a:extLst>
          </p:cNvPr>
          <p:cNvCxnSpPr/>
          <p:nvPr/>
        </p:nvCxnSpPr>
        <p:spPr bwMode="auto">
          <a:xfrm>
            <a:off x="6270888" y="418287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F0A8263-D291-4179-98B7-344938D248DC}"/>
              </a:ext>
            </a:extLst>
          </p:cNvPr>
          <p:cNvCxnSpPr/>
          <p:nvPr/>
        </p:nvCxnSpPr>
        <p:spPr bwMode="auto">
          <a:xfrm>
            <a:off x="6411389" y="429287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3B35E83-E0EE-4452-9789-6F839960839E}"/>
              </a:ext>
            </a:extLst>
          </p:cNvPr>
          <p:cNvCxnSpPr/>
          <p:nvPr/>
        </p:nvCxnSpPr>
        <p:spPr bwMode="auto">
          <a:xfrm>
            <a:off x="6460281" y="430720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A4073E1-8223-4653-BD23-DF8B4499D311}"/>
              </a:ext>
            </a:extLst>
          </p:cNvPr>
          <p:cNvCxnSpPr/>
          <p:nvPr/>
        </p:nvCxnSpPr>
        <p:spPr bwMode="auto">
          <a:xfrm>
            <a:off x="6846867" y="441350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2AA687C-3631-4ABA-B47F-957D6F8D4F99}"/>
              </a:ext>
            </a:extLst>
          </p:cNvPr>
          <p:cNvCxnSpPr/>
          <p:nvPr/>
        </p:nvCxnSpPr>
        <p:spPr bwMode="auto">
          <a:xfrm>
            <a:off x="6825499" y="441350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024BE9F-91C3-44DA-8069-AF0D28B7AC4C}"/>
              </a:ext>
            </a:extLst>
          </p:cNvPr>
          <p:cNvCxnSpPr/>
          <p:nvPr/>
        </p:nvCxnSpPr>
        <p:spPr bwMode="auto">
          <a:xfrm>
            <a:off x="7295071" y="4491606"/>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BA45659-70B9-4D02-B440-982248765A76}"/>
              </a:ext>
            </a:extLst>
          </p:cNvPr>
          <p:cNvCxnSpPr/>
          <p:nvPr/>
        </p:nvCxnSpPr>
        <p:spPr bwMode="auto">
          <a:xfrm>
            <a:off x="7664442" y="461813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1AEB027-528C-4B1A-A31F-9E2FC008B049}"/>
              </a:ext>
            </a:extLst>
          </p:cNvPr>
          <p:cNvCxnSpPr/>
          <p:nvPr/>
        </p:nvCxnSpPr>
        <p:spPr bwMode="auto">
          <a:xfrm>
            <a:off x="7838589" y="462416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C7404AD-32A2-41FC-B500-AED7FF5670CF}"/>
              </a:ext>
            </a:extLst>
          </p:cNvPr>
          <p:cNvCxnSpPr/>
          <p:nvPr/>
        </p:nvCxnSpPr>
        <p:spPr bwMode="auto">
          <a:xfrm>
            <a:off x="7921853" y="462553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35007A9-CE4F-4311-A333-336A95DBD5F1}"/>
              </a:ext>
            </a:extLst>
          </p:cNvPr>
          <p:cNvCxnSpPr/>
          <p:nvPr/>
        </p:nvCxnSpPr>
        <p:spPr bwMode="auto">
          <a:xfrm>
            <a:off x="7967542" y="463199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57BA4EB-1942-4924-9F5B-7366C3C7AEC6}"/>
              </a:ext>
            </a:extLst>
          </p:cNvPr>
          <p:cNvCxnSpPr/>
          <p:nvPr/>
        </p:nvCxnSpPr>
        <p:spPr bwMode="auto">
          <a:xfrm>
            <a:off x="8004922" y="468316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329A5A3-6482-4E3C-81EA-03800A409886}"/>
              </a:ext>
            </a:extLst>
          </p:cNvPr>
          <p:cNvCxnSpPr/>
          <p:nvPr/>
        </p:nvCxnSpPr>
        <p:spPr bwMode="auto">
          <a:xfrm>
            <a:off x="8513439" y="4701647"/>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8B8AE69-A166-475C-A33B-C94173C3FA77}"/>
              </a:ext>
            </a:extLst>
          </p:cNvPr>
          <p:cNvCxnSpPr/>
          <p:nvPr/>
        </p:nvCxnSpPr>
        <p:spPr bwMode="auto">
          <a:xfrm>
            <a:off x="8907204" y="4701647"/>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A02FFA5-44C0-4951-92B2-E7AD992C4AE8}"/>
              </a:ext>
            </a:extLst>
          </p:cNvPr>
          <p:cNvCxnSpPr/>
          <p:nvPr/>
        </p:nvCxnSpPr>
        <p:spPr bwMode="auto">
          <a:xfrm>
            <a:off x="8840766" y="4848044"/>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4961FD2-A22A-4225-ADBB-E871977C3DE6}"/>
              </a:ext>
            </a:extLst>
          </p:cNvPr>
          <p:cNvCxnSpPr/>
          <p:nvPr/>
        </p:nvCxnSpPr>
        <p:spPr bwMode="auto">
          <a:xfrm>
            <a:off x="4556177" y="3123754"/>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A4DA746-D648-49FC-B949-089E4088ED68}"/>
              </a:ext>
            </a:extLst>
          </p:cNvPr>
          <p:cNvCxnSpPr/>
          <p:nvPr/>
        </p:nvCxnSpPr>
        <p:spPr bwMode="auto">
          <a:xfrm>
            <a:off x="4643580" y="321927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890DB0D-5E8A-4EB8-A3DA-6192D2A5D085}"/>
              </a:ext>
            </a:extLst>
          </p:cNvPr>
          <p:cNvCxnSpPr/>
          <p:nvPr/>
        </p:nvCxnSpPr>
        <p:spPr bwMode="auto">
          <a:xfrm>
            <a:off x="4624693" y="3220336"/>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6D6BE4F-E153-4FAA-8E15-FC1FD9E53C1C}"/>
              </a:ext>
            </a:extLst>
          </p:cNvPr>
          <p:cNvCxnSpPr/>
          <p:nvPr/>
        </p:nvCxnSpPr>
        <p:spPr bwMode="auto">
          <a:xfrm>
            <a:off x="4716223" y="3241554"/>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5D02C4C-DD6D-47C5-8C50-82B2967036FE}"/>
              </a:ext>
            </a:extLst>
          </p:cNvPr>
          <p:cNvCxnSpPr/>
          <p:nvPr/>
        </p:nvCxnSpPr>
        <p:spPr bwMode="auto">
          <a:xfrm>
            <a:off x="4867309" y="338486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6AA44A9-5657-4B16-81A7-1E6C24579BFC}"/>
              </a:ext>
            </a:extLst>
          </p:cNvPr>
          <p:cNvCxnSpPr/>
          <p:nvPr/>
        </p:nvCxnSpPr>
        <p:spPr bwMode="auto">
          <a:xfrm>
            <a:off x="4911679" y="341676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473BE48-2B5E-4AD7-9B85-C8B834A164DC}"/>
              </a:ext>
            </a:extLst>
          </p:cNvPr>
          <p:cNvCxnSpPr/>
          <p:nvPr/>
        </p:nvCxnSpPr>
        <p:spPr bwMode="auto">
          <a:xfrm>
            <a:off x="4963434" y="346992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45440D4-3552-4922-8085-303FCABEF8AC}"/>
              </a:ext>
            </a:extLst>
          </p:cNvPr>
          <p:cNvCxnSpPr/>
          <p:nvPr/>
        </p:nvCxnSpPr>
        <p:spPr bwMode="auto">
          <a:xfrm>
            <a:off x="4990742" y="3473619"/>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E53E52D-AA58-442F-82D4-363F62017382}"/>
              </a:ext>
            </a:extLst>
          </p:cNvPr>
          <p:cNvCxnSpPr/>
          <p:nvPr/>
        </p:nvCxnSpPr>
        <p:spPr bwMode="auto">
          <a:xfrm>
            <a:off x="5033518" y="3501106"/>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C8E7CA4-AEE8-464C-9308-DAFCF2BF9B9C}"/>
              </a:ext>
            </a:extLst>
          </p:cNvPr>
          <p:cNvCxnSpPr/>
          <p:nvPr/>
        </p:nvCxnSpPr>
        <p:spPr bwMode="auto">
          <a:xfrm>
            <a:off x="5080322" y="354072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72DABFA-B8CF-46D4-A044-4CD4B7B305CB}"/>
              </a:ext>
            </a:extLst>
          </p:cNvPr>
          <p:cNvCxnSpPr/>
          <p:nvPr/>
        </p:nvCxnSpPr>
        <p:spPr bwMode="auto">
          <a:xfrm>
            <a:off x="5148314" y="3603713"/>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FF727FD-EE5F-49F9-ABDC-3A640391B60A}"/>
              </a:ext>
            </a:extLst>
          </p:cNvPr>
          <p:cNvCxnSpPr/>
          <p:nvPr/>
        </p:nvCxnSpPr>
        <p:spPr bwMode="auto">
          <a:xfrm>
            <a:off x="5322090" y="3719204"/>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B0F86B6-DC2D-4A48-8D41-B56904C10B58}"/>
              </a:ext>
            </a:extLst>
          </p:cNvPr>
          <p:cNvCxnSpPr/>
          <p:nvPr/>
        </p:nvCxnSpPr>
        <p:spPr bwMode="auto">
          <a:xfrm>
            <a:off x="5512920" y="383515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B531099-F999-48AA-86AE-4A10B5BCA2E9}"/>
              </a:ext>
            </a:extLst>
          </p:cNvPr>
          <p:cNvCxnSpPr/>
          <p:nvPr/>
        </p:nvCxnSpPr>
        <p:spPr bwMode="auto">
          <a:xfrm>
            <a:off x="5521750" y="391886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F130477-6E75-49C9-A3B8-4A9FF9475C2A}"/>
              </a:ext>
            </a:extLst>
          </p:cNvPr>
          <p:cNvCxnSpPr/>
          <p:nvPr/>
        </p:nvCxnSpPr>
        <p:spPr bwMode="auto">
          <a:xfrm>
            <a:off x="5658555" y="3919547"/>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64A0D2A-BEBB-4329-98ED-EA52A2F5857E}"/>
              </a:ext>
            </a:extLst>
          </p:cNvPr>
          <p:cNvCxnSpPr/>
          <p:nvPr/>
        </p:nvCxnSpPr>
        <p:spPr bwMode="auto">
          <a:xfrm>
            <a:off x="5715065" y="3959863"/>
            <a:ext cx="0" cy="106305"/>
          </a:xfrm>
          <a:prstGeom prst="line">
            <a:avLst/>
          </a:prstGeom>
          <a:noFill/>
          <a:ln w="38100"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8F6E51D-E248-4DE2-9909-4E48CE34CD75}"/>
              </a:ext>
            </a:extLst>
          </p:cNvPr>
          <p:cNvCxnSpPr/>
          <p:nvPr/>
        </p:nvCxnSpPr>
        <p:spPr bwMode="auto">
          <a:xfrm>
            <a:off x="5864174" y="400792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AB0539F-026B-4426-A0BB-4A03FB37012F}"/>
              </a:ext>
            </a:extLst>
          </p:cNvPr>
          <p:cNvCxnSpPr/>
          <p:nvPr/>
        </p:nvCxnSpPr>
        <p:spPr bwMode="auto">
          <a:xfrm>
            <a:off x="5890046" y="400792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73A5820-E301-4580-A0FD-A05554BCD27D}"/>
              </a:ext>
            </a:extLst>
          </p:cNvPr>
          <p:cNvCxnSpPr/>
          <p:nvPr/>
        </p:nvCxnSpPr>
        <p:spPr bwMode="auto">
          <a:xfrm>
            <a:off x="5923334" y="400792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D13E589-BDBA-4BD2-BD9F-2064A231E720}"/>
              </a:ext>
            </a:extLst>
          </p:cNvPr>
          <p:cNvCxnSpPr/>
          <p:nvPr/>
        </p:nvCxnSpPr>
        <p:spPr bwMode="auto">
          <a:xfrm>
            <a:off x="5984347" y="400792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EE5FACC-1602-4D03-8E31-8AA69546F542}"/>
              </a:ext>
            </a:extLst>
          </p:cNvPr>
          <p:cNvCxnSpPr/>
          <p:nvPr/>
        </p:nvCxnSpPr>
        <p:spPr bwMode="auto">
          <a:xfrm>
            <a:off x="6196379" y="407656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22A0140-263B-457B-9588-2199C0FF4711}"/>
              </a:ext>
            </a:extLst>
          </p:cNvPr>
          <p:cNvCxnSpPr/>
          <p:nvPr/>
        </p:nvCxnSpPr>
        <p:spPr bwMode="auto">
          <a:xfrm>
            <a:off x="6270888" y="408812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6180831-D057-4735-8566-40E3DB328D8B}"/>
              </a:ext>
            </a:extLst>
          </p:cNvPr>
          <p:cNvCxnSpPr/>
          <p:nvPr/>
        </p:nvCxnSpPr>
        <p:spPr bwMode="auto">
          <a:xfrm>
            <a:off x="6373853" y="415746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DD59F42-5855-429C-B89A-E89A8EF36958}"/>
              </a:ext>
            </a:extLst>
          </p:cNvPr>
          <p:cNvCxnSpPr/>
          <p:nvPr/>
        </p:nvCxnSpPr>
        <p:spPr bwMode="auto">
          <a:xfrm>
            <a:off x="6577212" y="424822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A5BDDE7-74FD-4236-B425-6256A461FFF0}"/>
              </a:ext>
            </a:extLst>
          </p:cNvPr>
          <p:cNvCxnSpPr/>
          <p:nvPr/>
        </p:nvCxnSpPr>
        <p:spPr bwMode="auto">
          <a:xfrm>
            <a:off x="6640067" y="424822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22AF3D4-5C38-41DC-AD77-037B9D2AE06A}"/>
              </a:ext>
            </a:extLst>
          </p:cNvPr>
          <p:cNvCxnSpPr/>
          <p:nvPr/>
        </p:nvCxnSpPr>
        <p:spPr bwMode="auto">
          <a:xfrm>
            <a:off x="6691830" y="4320158"/>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5E72719-43CC-4991-B8E0-F8E23DD06FB7}"/>
              </a:ext>
            </a:extLst>
          </p:cNvPr>
          <p:cNvCxnSpPr/>
          <p:nvPr/>
        </p:nvCxnSpPr>
        <p:spPr bwMode="auto">
          <a:xfrm>
            <a:off x="6942756" y="4344302"/>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137388B-D440-422D-8270-57CDC598CDBC}"/>
              </a:ext>
            </a:extLst>
          </p:cNvPr>
          <p:cNvCxnSpPr>
            <a:cxnSpLocks/>
          </p:cNvCxnSpPr>
          <p:nvPr/>
        </p:nvCxnSpPr>
        <p:spPr bwMode="auto">
          <a:xfrm>
            <a:off x="7006112" y="4426462"/>
            <a:ext cx="0" cy="136795"/>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2D1B2DF-D0BF-4C94-9D78-1B7540502219}"/>
              </a:ext>
            </a:extLst>
          </p:cNvPr>
          <p:cNvCxnSpPr>
            <a:cxnSpLocks/>
          </p:cNvCxnSpPr>
          <p:nvPr/>
        </p:nvCxnSpPr>
        <p:spPr bwMode="auto">
          <a:xfrm>
            <a:off x="7035690" y="4426462"/>
            <a:ext cx="0" cy="136795"/>
          </a:xfrm>
          <a:prstGeom prst="line">
            <a:avLst/>
          </a:prstGeom>
          <a:noFill/>
          <a:ln w="19050"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620565F-8926-4ABC-B21B-7926F13B4105}"/>
              </a:ext>
            </a:extLst>
          </p:cNvPr>
          <p:cNvCxnSpPr>
            <a:cxnSpLocks/>
          </p:cNvCxnSpPr>
          <p:nvPr/>
        </p:nvCxnSpPr>
        <p:spPr bwMode="auto">
          <a:xfrm>
            <a:off x="7065269" y="4426905"/>
            <a:ext cx="0" cy="136795"/>
          </a:xfrm>
          <a:prstGeom prst="line">
            <a:avLst/>
          </a:prstGeom>
          <a:noFill/>
          <a:ln w="19050"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59B5976-91B9-4D36-BBF8-D127CA175101}"/>
              </a:ext>
            </a:extLst>
          </p:cNvPr>
          <p:cNvCxnSpPr/>
          <p:nvPr/>
        </p:nvCxnSpPr>
        <p:spPr bwMode="auto">
          <a:xfrm>
            <a:off x="7102242" y="446666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F9EABF9-76FA-4CD2-81BD-3466FA3BD207}"/>
              </a:ext>
            </a:extLst>
          </p:cNvPr>
          <p:cNvCxnSpPr/>
          <p:nvPr/>
        </p:nvCxnSpPr>
        <p:spPr bwMode="auto">
          <a:xfrm>
            <a:off x="7135519" y="4466661"/>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04E920B-3115-4EDA-9009-2856324C9DB7}"/>
              </a:ext>
            </a:extLst>
          </p:cNvPr>
          <p:cNvCxnSpPr/>
          <p:nvPr/>
        </p:nvCxnSpPr>
        <p:spPr bwMode="auto">
          <a:xfrm>
            <a:off x="7157130" y="4491606"/>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EF782D3-DFAC-4CA9-9EAD-F39E8D77D73D}"/>
              </a:ext>
            </a:extLst>
          </p:cNvPr>
          <p:cNvCxnSpPr/>
          <p:nvPr/>
        </p:nvCxnSpPr>
        <p:spPr bwMode="auto">
          <a:xfrm>
            <a:off x="7460317" y="4510105"/>
            <a:ext cx="0" cy="106305"/>
          </a:xfrm>
          <a:prstGeom prst="line">
            <a:avLst/>
          </a:prstGeom>
          <a:noFill/>
          <a:ln w="1905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F731A7A-3398-46A0-96A3-9C549BB8F9E5}"/>
              </a:ext>
            </a:extLst>
          </p:cNvPr>
          <p:cNvCxnSpPr/>
          <p:nvPr/>
        </p:nvCxnSpPr>
        <p:spPr bwMode="auto">
          <a:xfrm>
            <a:off x="7574937" y="4570071"/>
            <a:ext cx="0" cy="106305"/>
          </a:xfrm>
          <a:prstGeom prst="line">
            <a:avLst/>
          </a:prstGeom>
          <a:noFill/>
          <a:ln w="19050" cap="flat" cmpd="sng" algn="ctr">
            <a:solidFill>
              <a:schemeClr val="bg1"/>
            </a:solidFill>
            <a:prstDash val="solid"/>
            <a:round/>
            <a:headEnd type="none" w="med" len="med"/>
            <a:tailEnd type="none" w="med" len="med"/>
          </a:ln>
          <a:effectLst/>
        </p:spPr>
      </p:cxnSp>
      <p:sp>
        <p:nvSpPr>
          <p:cNvPr id="169" name="TextBox 168">
            <a:extLst>
              <a:ext uri="{FF2B5EF4-FFF2-40B4-BE49-F238E27FC236}">
                <a16:creationId xmlns:a16="http://schemas.microsoft.com/office/drawing/2014/main" id="{1F3E7D17-99BF-48E7-A1ED-D1B30A5B3632}"/>
              </a:ext>
            </a:extLst>
          </p:cNvPr>
          <p:cNvSpPr txBox="1"/>
          <p:nvPr/>
        </p:nvSpPr>
        <p:spPr bwMode="auto">
          <a:xfrm>
            <a:off x="4279107" y="2525718"/>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64.4</a:t>
            </a:r>
          </a:p>
        </p:txBody>
      </p:sp>
      <p:sp>
        <p:nvSpPr>
          <p:cNvPr id="170" name="TextBox 169">
            <a:extLst>
              <a:ext uri="{FF2B5EF4-FFF2-40B4-BE49-F238E27FC236}">
                <a16:creationId xmlns:a16="http://schemas.microsoft.com/office/drawing/2014/main" id="{E5EF84F6-3C08-4776-A2D8-65E0747E39AE}"/>
              </a:ext>
            </a:extLst>
          </p:cNvPr>
          <p:cNvSpPr txBox="1"/>
          <p:nvPr/>
        </p:nvSpPr>
        <p:spPr bwMode="auto">
          <a:xfrm>
            <a:off x="5038649" y="324155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42.6</a:t>
            </a:r>
          </a:p>
        </p:txBody>
      </p:sp>
      <p:sp>
        <p:nvSpPr>
          <p:cNvPr id="171" name="TextBox 170">
            <a:extLst>
              <a:ext uri="{FF2B5EF4-FFF2-40B4-BE49-F238E27FC236}">
                <a16:creationId xmlns:a16="http://schemas.microsoft.com/office/drawing/2014/main" id="{52960732-F152-4CBE-90BC-361E22F80091}"/>
              </a:ext>
            </a:extLst>
          </p:cNvPr>
          <p:cNvSpPr txBox="1"/>
          <p:nvPr/>
        </p:nvSpPr>
        <p:spPr bwMode="auto">
          <a:xfrm>
            <a:off x="5672552" y="363426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29.1</a:t>
            </a:r>
          </a:p>
        </p:txBody>
      </p:sp>
      <p:sp>
        <p:nvSpPr>
          <p:cNvPr id="172" name="Freeform: Shape 171">
            <a:extLst>
              <a:ext uri="{FF2B5EF4-FFF2-40B4-BE49-F238E27FC236}">
                <a16:creationId xmlns:a16="http://schemas.microsoft.com/office/drawing/2014/main" id="{D8683E36-51F6-404F-86D6-D998AB60563F}"/>
              </a:ext>
            </a:extLst>
          </p:cNvPr>
          <p:cNvSpPr/>
          <p:nvPr/>
        </p:nvSpPr>
        <p:spPr bwMode="auto">
          <a:xfrm>
            <a:off x="3521802" y="1592838"/>
            <a:ext cx="5972525" cy="3461414"/>
          </a:xfrm>
          <a:custGeom>
            <a:avLst/>
            <a:gdLst>
              <a:gd name="connsiteX0" fmla="*/ 0 w 4558812"/>
              <a:gd name="connsiteY0" fmla="*/ 0 h 2642088"/>
              <a:gd name="connsiteX1" fmla="*/ 0 w 4558812"/>
              <a:gd name="connsiteY1" fmla="*/ 2637692 h 2642088"/>
              <a:gd name="connsiteX2" fmla="*/ 4558812 w 4558812"/>
              <a:gd name="connsiteY2" fmla="*/ 2637692 h 2642088"/>
              <a:gd name="connsiteX3" fmla="*/ 4554415 w 4558812"/>
              <a:gd name="connsiteY3" fmla="*/ 2642088 h 2642088"/>
            </a:gdLst>
            <a:ahLst/>
            <a:cxnLst>
              <a:cxn ang="0">
                <a:pos x="connsiteX0" y="connsiteY0"/>
              </a:cxn>
              <a:cxn ang="0">
                <a:pos x="connsiteX1" y="connsiteY1"/>
              </a:cxn>
              <a:cxn ang="0">
                <a:pos x="connsiteX2" y="connsiteY2"/>
              </a:cxn>
              <a:cxn ang="0">
                <a:pos x="connsiteX3" y="connsiteY3"/>
              </a:cxn>
            </a:cxnLst>
            <a:rect l="l" t="t" r="r" b="b"/>
            <a:pathLst>
              <a:path w="4558812" h="2642088">
                <a:moveTo>
                  <a:pt x="0" y="0"/>
                </a:moveTo>
                <a:lnTo>
                  <a:pt x="0" y="2637692"/>
                </a:lnTo>
                <a:lnTo>
                  <a:pt x="4558812" y="2637692"/>
                </a:lnTo>
                <a:lnTo>
                  <a:pt x="4554415" y="264208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3" name="TextBox 172">
            <a:extLst>
              <a:ext uri="{FF2B5EF4-FFF2-40B4-BE49-F238E27FC236}">
                <a16:creationId xmlns:a16="http://schemas.microsoft.com/office/drawing/2014/main" id="{22AD04F8-AD06-4778-AC91-98803CDEB656}"/>
              </a:ext>
            </a:extLst>
          </p:cNvPr>
          <p:cNvSpPr txBox="1"/>
          <p:nvPr/>
        </p:nvSpPr>
        <p:spPr bwMode="auto">
          <a:xfrm>
            <a:off x="3583306" y="303595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55.2</a:t>
            </a:r>
          </a:p>
        </p:txBody>
      </p:sp>
      <p:sp>
        <p:nvSpPr>
          <p:cNvPr id="174" name="TextBox 173">
            <a:extLst>
              <a:ext uri="{FF2B5EF4-FFF2-40B4-BE49-F238E27FC236}">
                <a16:creationId xmlns:a16="http://schemas.microsoft.com/office/drawing/2014/main" id="{7BC34E31-4CD4-41F8-BAFE-6980B9918AED}"/>
              </a:ext>
            </a:extLst>
          </p:cNvPr>
          <p:cNvSpPr txBox="1"/>
          <p:nvPr/>
        </p:nvSpPr>
        <p:spPr bwMode="auto">
          <a:xfrm>
            <a:off x="4338269" y="3723817"/>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35.0</a:t>
            </a:r>
          </a:p>
        </p:txBody>
      </p:sp>
      <p:sp>
        <p:nvSpPr>
          <p:cNvPr id="175" name="TextBox 174">
            <a:extLst>
              <a:ext uri="{FF2B5EF4-FFF2-40B4-BE49-F238E27FC236}">
                <a16:creationId xmlns:a16="http://schemas.microsoft.com/office/drawing/2014/main" id="{0E786BFF-EB6A-40AA-9B1D-DF32D91DD7DE}"/>
              </a:ext>
            </a:extLst>
          </p:cNvPr>
          <p:cNvSpPr txBox="1"/>
          <p:nvPr/>
        </p:nvSpPr>
        <p:spPr bwMode="auto">
          <a:xfrm>
            <a:off x="5096597" y="407303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25.9</a:t>
            </a:r>
          </a:p>
        </p:txBody>
      </p:sp>
      <p:grpSp>
        <p:nvGrpSpPr>
          <p:cNvPr id="176" name="Group 7">
            <a:extLst>
              <a:ext uri="{FF2B5EF4-FFF2-40B4-BE49-F238E27FC236}">
                <a16:creationId xmlns:a16="http://schemas.microsoft.com/office/drawing/2014/main" id="{F23979F5-72B7-4C75-B291-0561E0F57F44}"/>
              </a:ext>
            </a:extLst>
          </p:cNvPr>
          <p:cNvGrpSpPr>
            <a:grpSpLocks/>
          </p:cNvGrpSpPr>
          <p:nvPr/>
        </p:nvGrpSpPr>
        <p:grpSpPr bwMode="auto">
          <a:xfrm>
            <a:off x="9390063" y="6216650"/>
            <a:ext cx="2487612" cy="447675"/>
            <a:chOff x="9527309" y="3551529"/>
            <a:chExt cx="2488502" cy="448324"/>
          </a:xfrm>
        </p:grpSpPr>
        <p:pic>
          <p:nvPicPr>
            <p:cNvPr id="177" name="Picture 9">
              <a:extLst>
                <a:ext uri="{FF2B5EF4-FFF2-40B4-BE49-F238E27FC236}">
                  <a16:creationId xmlns:a16="http://schemas.microsoft.com/office/drawing/2014/main" id="{0FF2DC37-2DEC-454F-BE64-CB43A346FB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8" name="Rectangle 8">
              <a:extLst>
                <a:ext uri="{FF2B5EF4-FFF2-40B4-BE49-F238E27FC236}">
                  <a16:creationId xmlns:a16="http://schemas.microsoft.com/office/drawing/2014/main" id="{D2A9E545-C023-4CF7-A3A0-7BF585D8793D}"/>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250422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F64E8D-332E-42AA-97E8-038E9DA238AE}"/>
              </a:ext>
            </a:extLst>
          </p:cNvPr>
          <p:cNvSpPr>
            <a:spLocks noGrp="1"/>
          </p:cNvSpPr>
          <p:nvPr>
            <p:ph type="title"/>
          </p:nvPr>
        </p:nvSpPr>
        <p:spPr/>
        <p:txBody>
          <a:bodyPr/>
          <a:lstStyle/>
          <a:p>
            <a:r>
              <a:rPr lang="en-US" dirty="0"/>
              <a:t>Considerations for Nephrectomy</a:t>
            </a:r>
          </a:p>
        </p:txBody>
      </p:sp>
      <p:pic>
        <p:nvPicPr>
          <p:cNvPr id="10" name="Picture 9">
            <a:extLst>
              <a:ext uri="{FF2B5EF4-FFF2-40B4-BE49-F238E27FC236}">
                <a16:creationId xmlns:a16="http://schemas.microsoft.com/office/drawing/2014/main" id="{706D5DDF-0900-466B-9C0F-0D6D26D892A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8612" b="15882"/>
          <a:stretch/>
        </p:blipFill>
        <p:spPr>
          <a:xfrm>
            <a:off x="414339" y="2023506"/>
            <a:ext cx="11463732" cy="3632623"/>
          </a:xfrm>
          <a:prstGeom prst="rect">
            <a:avLst/>
          </a:prstGeom>
        </p:spPr>
      </p:pic>
      <p:sp>
        <p:nvSpPr>
          <p:cNvPr id="11" name="Content Placeholder 1">
            <a:extLst>
              <a:ext uri="{FF2B5EF4-FFF2-40B4-BE49-F238E27FC236}">
                <a16:creationId xmlns:a16="http://schemas.microsoft.com/office/drawing/2014/main" id="{89ADE9A5-D95C-458B-930B-923144728698}"/>
              </a:ext>
            </a:extLst>
          </p:cNvPr>
          <p:cNvSpPr txBox="1">
            <a:spLocks/>
          </p:cNvSpPr>
          <p:nvPr/>
        </p:nvSpPr>
        <p:spPr>
          <a:xfrm>
            <a:off x="766784" y="1462983"/>
            <a:ext cx="3640448" cy="76322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2000" kern="0" dirty="0">
                <a:solidFill>
                  <a:srgbClr val="000000"/>
                </a:solidFill>
              </a:rPr>
              <a:t>PS 0</a:t>
            </a:r>
          </a:p>
          <a:p>
            <a:pPr marL="0" indent="0">
              <a:lnSpc>
                <a:spcPct val="100000"/>
              </a:lnSpc>
              <a:spcBef>
                <a:spcPts val="0"/>
              </a:spcBef>
              <a:spcAft>
                <a:spcPts val="0"/>
              </a:spcAft>
              <a:buNone/>
            </a:pPr>
            <a:r>
              <a:rPr lang="en-US" sz="2000" kern="0" dirty="0">
                <a:solidFill>
                  <a:srgbClr val="000000"/>
                </a:solidFill>
              </a:rPr>
              <a:t>Minimal extrarenal disease</a:t>
            </a:r>
          </a:p>
        </p:txBody>
      </p:sp>
      <p:sp>
        <p:nvSpPr>
          <p:cNvPr id="13" name="Content Placeholder 1">
            <a:extLst>
              <a:ext uri="{FF2B5EF4-FFF2-40B4-BE49-F238E27FC236}">
                <a16:creationId xmlns:a16="http://schemas.microsoft.com/office/drawing/2014/main" id="{F7621C03-F599-4C3B-958A-65E9F2985C8E}"/>
              </a:ext>
            </a:extLst>
          </p:cNvPr>
          <p:cNvSpPr txBox="1">
            <a:spLocks/>
          </p:cNvSpPr>
          <p:nvPr/>
        </p:nvSpPr>
        <p:spPr>
          <a:xfrm>
            <a:off x="4550085" y="1140069"/>
            <a:ext cx="3640448" cy="108614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2000" kern="0" dirty="0">
                <a:solidFill>
                  <a:srgbClr val="000000"/>
                </a:solidFill>
              </a:rPr>
              <a:t>PS 0/1</a:t>
            </a:r>
          </a:p>
          <a:p>
            <a:pPr marL="0" indent="0">
              <a:lnSpc>
                <a:spcPct val="100000"/>
              </a:lnSpc>
              <a:spcBef>
                <a:spcPts val="0"/>
              </a:spcBef>
              <a:spcAft>
                <a:spcPts val="0"/>
              </a:spcAft>
              <a:buNone/>
            </a:pPr>
            <a:r>
              <a:rPr lang="en-US" sz="2000" kern="0" dirty="0">
                <a:solidFill>
                  <a:srgbClr val="000000"/>
                </a:solidFill>
              </a:rPr>
              <a:t>Intermediate-risk</a:t>
            </a:r>
          </a:p>
          <a:p>
            <a:pPr marL="0" indent="0">
              <a:lnSpc>
                <a:spcPct val="100000"/>
              </a:lnSpc>
              <a:spcBef>
                <a:spcPts val="0"/>
              </a:spcBef>
              <a:spcAft>
                <a:spcPts val="0"/>
              </a:spcAft>
              <a:buNone/>
            </a:pPr>
            <a:r>
              <a:rPr lang="en-US" sz="2000" kern="0" dirty="0">
                <a:solidFill>
                  <a:srgbClr val="000000"/>
                </a:solidFill>
              </a:rPr>
              <a:t>Moderate extrarenal disease</a:t>
            </a:r>
          </a:p>
        </p:txBody>
      </p:sp>
      <p:sp>
        <p:nvSpPr>
          <p:cNvPr id="14" name="Content Placeholder 1">
            <a:extLst>
              <a:ext uri="{FF2B5EF4-FFF2-40B4-BE49-F238E27FC236}">
                <a16:creationId xmlns:a16="http://schemas.microsoft.com/office/drawing/2014/main" id="{A07D6F47-576A-4F6C-B1A4-74EFB19278CA}"/>
              </a:ext>
            </a:extLst>
          </p:cNvPr>
          <p:cNvSpPr txBox="1">
            <a:spLocks/>
          </p:cNvSpPr>
          <p:nvPr/>
        </p:nvSpPr>
        <p:spPr>
          <a:xfrm>
            <a:off x="8195063" y="1140069"/>
            <a:ext cx="3191243" cy="108614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2000" kern="0" dirty="0">
                <a:solidFill>
                  <a:srgbClr val="000000"/>
                </a:solidFill>
              </a:rPr>
              <a:t>Poor PS, poor-risk</a:t>
            </a:r>
          </a:p>
          <a:p>
            <a:pPr marL="0" indent="0">
              <a:lnSpc>
                <a:spcPct val="100000"/>
              </a:lnSpc>
              <a:spcBef>
                <a:spcPts val="0"/>
              </a:spcBef>
              <a:spcAft>
                <a:spcPts val="0"/>
              </a:spcAft>
              <a:buNone/>
            </a:pPr>
            <a:r>
              <a:rPr lang="en-US" sz="2000" kern="0" dirty="0">
                <a:solidFill>
                  <a:srgbClr val="000000"/>
                </a:solidFill>
              </a:rPr>
              <a:t>Large primary</a:t>
            </a:r>
          </a:p>
          <a:p>
            <a:pPr marL="0" indent="0">
              <a:lnSpc>
                <a:spcPct val="100000"/>
              </a:lnSpc>
              <a:spcBef>
                <a:spcPts val="0"/>
              </a:spcBef>
              <a:spcAft>
                <a:spcPts val="0"/>
              </a:spcAft>
              <a:buNone/>
            </a:pPr>
            <a:r>
              <a:rPr lang="en-US" sz="2000" kern="0" dirty="0">
                <a:solidFill>
                  <a:srgbClr val="000000"/>
                </a:solidFill>
              </a:rPr>
              <a:t>Extensive extrarenal disease</a:t>
            </a:r>
          </a:p>
        </p:txBody>
      </p:sp>
      <p:sp>
        <p:nvSpPr>
          <p:cNvPr id="16" name="Content Placeholder 1">
            <a:extLst>
              <a:ext uri="{FF2B5EF4-FFF2-40B4-BE49-F238E27FC236}">
                <a16:creationId xmlns:a16="http://schemas.microsoft.com/office/drawing/2014/main" id="{F5FD56A6-89E4-4FC5-BE59-CF9249E72042}"/>
              </a:ext>
            </a:extLst>
          </p:cNvPr>
          <p:cNvSpPr txBox="1">
            <a:spLocks/>
          </p:cNvSpPr>
          <p:nvPr/>
        </p:nvSpPr>
        <p:spPr>
          <a:xfrm>
            <a:off x="831817" y="5598254"/>
            <a:ext cx="3155623" cy="61666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lnSpc>
                <a:spcPct val="100000"/>
              </a:lnSpc>
              <a:spcBef>
                <a:spcPts val="0"/>
              </a:spcBef>
              <a:spcAft>
                <a:spcPts val="0"/>
              </a:spcAft>
              <a:buNone/>
            </a:pPr>
            <a:r>
              <a:rPr lang="en-US" sz="2000" kern="0" dirty="0">
                <a:solidFill>
                  <a:srgbClr val="E1471D"/>
                </a:solidFill>
              </a:rPr>
              <a:t>Nephrectomy</a:t>
            </a:r>
          </a:p>
          <a:p>
            <a:pPr marL="0" indent="0" algn="ctr">
              <a:lnSpc>
                <a:spcPct val="100000"/>
              </a:lnSpc>
              <a:spcBef>
                <a:spcPts val="0"/>
              </a:spcBef>
              <a:spcAft>
                <a:spcPts val="0"/>
              </a:spcAft>
              <a:buNone/>
            </a:pPr>
            <a:r>
              <a:rPr lang="en-US" sz="2000" kern="0" dirty="0">
                <a:solidFill>
                  <a:srgbClr val="E1471D"/>
                </a:solidFill>
              </a:rPr>
              <a:t>makes sense</a:t>
            </a:r>
          </a:p>
        </p:txBody>
      </p:sp>
      <p:sp>
        <p:nvSpPr>
          <p:cNvPr id="17" name="Content Placeholder 1">
            <a:extLst>
              <a:ext uri="{FF2B5EF4-FFF2-40B4-BE49-F238E27FC236}">
                <a16:creationId xmlns:a16="http://schemas.microsoft.com/office/drawing/2014/main" id="{B22A37F6-9D5E-4C28-9FE2-30864F0058B5}"/>
              </a:ext>
            </a:extLst>
          </p:cNvPr>
          <p:cNvSpPr txBox="1">
            <a:spLocks/>
          </p:cNvSpPr>
          <p:nvPr/>
        </p:nvSpPr>
        <p:spPr>
          <a:xfrm>
            <a:off x="4675901" y="5598254"/>
            <a:ext cx="2840198" cy="61666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lnSpc>
                <a:spcPct val="100000"/>
              </a:lnSpc>
              <a:spcBef>
                <a:spcPts val="0"/>
              </a:spcBef>
              <a:spcAft>
                <a:spcPts val="0"/>
              </a:spcAft>
              <a:buNone/>
            </a:pPr>
            <a:r>
              <a:rPr lang="en-US" sz="2000" kern="0" dirty="0">
                <a:solidFill>
                  <a:srgbClr val="E1471D"/>
                </a:solidFill>
              </a:rPr>
              <a:t>Nephrectomy may or may not make sense</a:t>
            </a:r>
          </a:p>
        </p:txBody>
      </p:sp>
      <p:sp>
        <p:nvSpPr>
          <p:cNvPr id="18" name="Content Placeholder 1">
            <a:extLst>
              <a:ext uri="{FF2B5EF4-FFF2-40B4-BE49-F238E27FC236}">
                <a16:creationId xmlns:a16="http://schemas.microsoft.com/office/drawing/2014/main" id="{3D8F2DBA-4027-4D13-BB22-207629986A9B}"/>
              </a:ext>
            </a:extLst>
          </p:cNvPr>
          <p:cNvSpPr txBox="1">
            <a:spLocks/>
          </p:cNvSpPr>
          <p:nvPr/>
        </p:nvSpPr>
        <p:spPr>
          <a:xfrm>
            <a:off x="8168731" y="5656129"/>
            <a:ext cx="3191243" cy="55878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lnSpc>
                <a:spcPct val="100000"/>
              </a:lnSpc>
              <a:spcBef>
                <a:spcPts val="0"/>
              </a:spcBef>
              <a:spcAft>
                <a:spcPts val="0"/>
              </a:spcAft>
              <a:buNone/>
            </a:pPr>
            <a:r>
              <a:rPr lang="en-US" sz="2000" kern="0" dirty="0">
                <a:solidFill>
                  <a:srgbClr val="E1471D"/>
                </a:solidFill>
              </a:rPr>
              <a:t>Nephrectomy does not make sense</a:t>
            </a:r>
          </a:p>
        </p:txBody>
      </p:sp>
      <p:grpSp>
        <p:nvGrpSpPr>
          <p:cNvPr id="15" name="Group 7">
            <a:extLst>
              <a:ext uri="{FF2B5EF4-FFF2-40B4-BE49-F238E27FC236}">
                <a16:creationId xmlns:a16="http://schemas.microsoft.com/office/drawing/2014/main" id="{A4E87703-900A-438C-B01B-17AE7CC31A82}"/>
              </a:ext>
            </a:extLst>
          </p:cNvPr>
          <p:cNvGrpSpPr>
            <a:grpSpLocks/>
          </p:cNvGrpSpPr>
          <p:nvPr/>
        </p:nvGrpSpPr>
        <p:grpSpPr bwMode="auto">
          <a:xfrm>
            <a:off x="9390063" y="6216650"/>
            <a:ext cx="2487612" cy="447675"/>
            <a:chOff x="9527309" y="3551529"/>
            <a:chExt cx="2488502" cy="448324"/>
          </a:xfrm>
        </p:grpSpPr>
        <p:pic>
          <p:nvPicPr>
            <p:cNvPr id="19" name="Picture 9">
              <a:extLst>
                <a:ext uri="{FF2B5EF4-FFF2-40B4-BE49-F238E27FC236}">
                  <a16:creationId xmlns:a16="http://schemas.microsoft.com/office/drawing/2014/main" id="{4F5D4092-9AC6-4A46-945D-ECB1E5718E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B4056549-E3F3-46A1-811E-045BBD9E74E5}"/>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44801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05CA2-2C07-45B8-A7DA-1CA876BA9F40}"/>
              </a:ext>
            </a:extLst>
          </p:cNvPr>
          <p:cNvSpPr>
            <a:spLocks noGrp="1"/>
          </p:cNvSpPr>
          <p:nvPr>
            <p:ph type="title"/>
          </p:nvPr>
        </p:nvSpPr>
        <p:spPr/>
        <p:txBody>
          <a:bodyPr/>
          <a:lstStyle/>
          <a:p>
            <a:r>
              <a:rPr lang="en-US" dirty="0"/>
              <a:t>Active Surveillance</a:t>
            </a:r>
          </a:p>
        </p:txBody>
      </p:sp>
      <p:sp>
        <p:nvSpPr>
          <p:cNvPr id="3" name="Content Placeholder 2">
            <a:extLst>
              <a:ext uri="{FF2B5EF4-FFF2-40B4-BE49-F238E27FC236}">
                <a16:creationId xmlns:a16="http://schemas.microsoft.com/office/drawing/2014/main" id="{0184B958-7448-4E19-9C54-CAD9C2421F8D}"/>
              </a:ext>
            </a:extLst>
          </p:cNvPr>
          <p:cNvSpPr>
            <a:spLocks noGrp="1"/>
          </p:cNvSpPr>
          <p:nvPr>
            <p:ph idx="1"/>
          </p:nvPr>
        </p:nvSpPr>
        <p:spPr/>
        <p:txBody>
          <a:bodyPr/>
          <a:lstStyle/>
          <a:p>
            <a:pPr>
              <a:defRPr/>
            </a:pPr>
            <a:r>
              <a:rPr lang="en-US" sz="2400" dirty="0"/>
              <a:t>In a subset of patients with slow growing mets, systemic therapy may be deferred</a:t>
            </a:r>
          </a:p>
          <a:p>
            <a:pPr>
              <a:defRPr/>
            </a:pPr>
            <a:r>
              <a:rPr lang="en-US" sz="2400" dirty="0"/>
              <a:t>Some retrospective data and one prospective trial</a:t>
            </a:r>
          </a:p>
          <a:p>
            <a:pPr lvl="1">
              <a:defRPr/>
            </a:pPr>
            <a:r>
              <a:rPr lang="en-US" sz="2200" dirty="0"/>
              <a:t>Mitchell and colleagues</a:t>
            </a:r>
            <a:r>
              <a:rPr lang="en-US" sz="2200" baseline="30000" dirty="0"/>
              <a:t>[1]</a:t>
            </a:r>
          </a:p>
          <a:p>
            <a:pPr lvl="2">
              <a:defRPr/>
            </a:pPr>
            <a:r>
              <a:rPr lang="en-US" sz="2000" dirty="0"/>
              <a:t>Retrospective ACAD-COMM mRCC database (2007-2011)</a:t>
            </a:r>
          </a:p>
          <a:p>
            <a:pPr lvl="2">
              <a:defRPr/>
            </a:pPr>
            <a:r>
              <a:rPr lang="en-US" sz="2000" b="1" dirty="0">
                <a:solidFill>
                  <a:schemeClr val="accent3"/>
                </a:solidFill>
              </a:rPr>
              <a:t>60/268 (22%) </a:t>
            </a:r>
            <a:r>
              <a:rPr lang="en-US" sz="2000" dirty="0"/>
              <a:t>of patients at Duke—</a:t>
            </a:r>
            <a:r>
              <a:rPr lang="en-US" sz="2000" b="1" dirty="0">
                <a:solidFill>
                  <a:schemeClr val="accent3"/>
                </a:solidFill>
              </a:rPr>
              <a:t>no systemic therapy within 1 yr</a:t>
            </a:r>
            <a:r>
              <a:rPr lang="en-US" sz="2000" dirty="0">
                <a:solidFill>
                  <a:schemeClr val="tx2"/>
                </a:solidFill>
              </a:rPr>
              <a:t> </a:t>
            </a:r>
            <a:r>
              <a:rPr lang="en-US" sz="2000" dirty="0"/>
              <a:t>of mRCC diagnosis</a:t>
            </a:r>
          </a:p>
          <a:p>
            <a:pPr lvl="2">
              <a:defRPr/>
            </a:pPr>
            <a:r>
              <a:rPr lang="en-US" sz="2000" dirty="0"/>
              <a:t>Median follow up: 53 mos; 5-yr OS: 59%</a:t>
            </a:r>
          </a:p>
          <a:p>
            <a:pPr lvl="1">
              <a:defRPr/>
            </a:pPr>
            <a:r>
              <a:rPr lang="en-US" sz="2200" dirty="0"/>
              <a:t>Rini and colleagues</a:t>
            </a:r>
            <a:r>
              <a:rPr lang="en-US" sz="2200" baseline="30000" dirty="0"/>
              <a:t>[2]</a:t>
            </a:r>
          </a:p>
          <a:p>
            <a:pPr lvl="2">
              <a:defRPr/>
            </a:pPr>
            <a:r>
              <a:rPr lang="en-US" sz="2000" dirty="0"/>
              <a:t>Multicenter, prospective trial of “</a:t>
            </a:r>
            <a:r>
              <a:rPr lang="en-US" sz="2000" b="1" dirty="0">
                <a:solidFill>
                  <a:schemeClr val="accent3"/>
                </a:solidFill>
              </a:rPr>
              <a:t>active surveillance</a:t>
            </a:r>
            <a:r>
              <a:rPr lang="en-US" sz="2000" dirty="0"/>
              <a:t>,” </a:t>
            </a:r>
            <a:r>
              <a:rPr lang="en-US" sz="2000" b="1" dirty="0">
                <a:solidFill>
                  <a:schemeClr val="accent3"/>
                </a:solidFill>
              </a:rPr>
              <a:t>N = 48</a:t>
            </a:r>
            <a:r>
              <a:rPr lang="en-US" sz="2000" dirty="0"/>
              <a:t> (2008-2013)</a:t>
            </a:r>
          </a:p>
          <a:p>
            <a:pPr lvl="2">
              <a:defRPr/>
            </a:pPr>
            <a:r>
              <a:rPr lang="en-US" sz="2000" dirty="0"/>
              <a:t>Median follow up: 38 mos; </a:t>
            </a:r>
            <a:r>
              <a:rPr lang="en-US" sz="2000" b="1" dirty="0">
                <a:solidFill>
                  <a:schemeClr val="accent3"/>
                </a:solidFill>
              </a:rPr>
              <a:t>median time on surveillance: 14.9 mos</a:t>
            </a:r>
          </a:p>
          <a:p>
            <a:pPr lvl="2">
              <a:defRPr/>
            </a:pPr>
            <a:r>
              <a:rPr lang="en-US" sz="2000" dirty="0"/>
              <a:t>Median TTP: 9.4 mos; median OS: 44.5 mos</a:t>
            </a:r>
          </a:p>
          <a:p>
            <a:pPr lvl="1">
              <a:defRPr/>
            </a:pPr>
            <a:endParaRPr lang="en-US" sz="2000" dirty="0"/>
          </a:p>
          <a:p>
            <a:pPr lvl="1">
              <a:defRPr/>
            </a:pPr>
            <a:endParaRPr lang="en-US" dirty="0"/>
          </a:p>
          <a:p>
            <a:endParaRPr lang="en-US" dirty="0"/>
          </a:p>
        </p:txBody>
      </p:sp>
      <p:sp>
        <p:nvSpPr>
          <p:cNvPr id="4" name="Text Box 11">
            <a:extLst>
              <a:ext uri="{FF2B5EF4-FFF2-40B4-BE49-F238E27FC236}">
                <a16:creationId xmlns:a16="http://schemas.microsoft.com/office/drawing/2014/main" id="{B7772B02-8791-489E-A9EF-26E7DB1115AD}"/>
              </a:ext>
            </a:extLst>
          </p:cNvPr>
          <p:cNvSpPr txBox="1">
            <a:spLocks noChangeArrowheads="1"/>
          </p:cNvSpPr>
          <p:nvPr/>
        </p:nvSpPr>
        <p:spPr bwMode="auto">
          <a:xfrm>
            <a:off x="413671" y="63853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it-IT" altLang="en-US" sz="1200" b="0" dirty="0">
                <a:solidFill>
                  <a:srgbClr val="455560"/>
                </a:solidFill>
                <a:latin typeface="Calibri" panose="020F0502020204030204" pitchFamily="34" charset="0"/>
              </a:rPr>
              <a:t>1. Mitchell. Clin Genitourin Cancer. 2015;13:e159. 2. Rini. Lancet Oncol. 2016;17:1317.</a:t>
            </a:r>
          </a:p>
        </p:txBody>
      </p:sp>
      <p:grpSp>
        <p:nvGrpSpPr>
          <p:cNvPr id="8" name="Group 7">
            <a:extLst>
              <a:ext uri="{FF2B5EF4-FFF2-40B4-BE49-F238E27FC236}">
                <a16:creationId xmlns:a16="http://schemas.microsoft.com/office/drawing/2014/main" id="{60CA8D59-8E21-4BAA-B82B-8646949D44CC}"/>
              </a:ext>
            </a:extLst>
          </p:cNvPr>
          <p:cNvGrpSpPr>
            <a:grpSpLocks/>
          </p:cNvGrpSpPr>
          <p:nvPr/>
        </p:nvGrpSpPr>
        <p:grpSpPr bwMode="auto">
          <a:xfrm>
            <a:off x="9390063" y="6216650"/>
            <a:ext cx="2487612" cy="447675"/>
            <a:chOff x="9527309" y="3551529"/>
            <a:chExt cx="2488502" cy="448324"/>
          </a:xfrm>
        </p:grpSpPr>
        <p:pic>
          <p:nvPicPr>
            <p:cNvPr id="9" name="Picture 9">
              <a:extLst>
                <a:ext uri="{FF2B5EF4-FFF2-40B4-BE49-F238E27FC236}">
                  <a16:creationId xmlns:a16="http://schemas.microsoft.com/office/drawing/2014/main" id="{19152C18-A34B-42C7-AA08-C0CFA85FE0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11AF8F70-F061-4222-A793-00016973371D}"/>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4278555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nchor="ctr"/>
          <a:lstStyle/>
          <a:p>
            <a:r>
              <a:rPr lang="en-US" altLang="en-US" dirty="0"/>
              <a:t>Prospective Phase II Observational Study in </a:t>
            </a:r>
            <a:br>
              <a:rPr lang="en-US" altLang="en-US" dirty="0"/>
            </a:br>
            <a:r>
              <a:rPr lang="en-US" altLang="en-US" dirty="0"/>
              <a:t>Patients With Asymptomatic Metastatic RCC</a:t>
            </a:r>
          </a:p>
        </p:txBody>
      </p:sp>
      <p:sp>
        <p:nvSpPr>
          <p:cNvPr id="142340" name="TextBox 5"/>
          <p:cNvSpPr txBox="1">
            <a:spLocks noChangeArrowheads="1"/>
          </p:cNvSpPr>
          <p:nvPr/>
        </p:nvSpPr>
        <p:spPr bwMode="auto">
          <a:xfrm>
            <a:off x="10234613" y="3007070"/>
            <a:ext cx="1524000" cy="1754308"/>
          </a:xfrm>
          <a:prstGeom prst="rect">
            <a:avLst/>
          </a:prstGeom>
          <a:noFill/>
          <a:ln w="28575">
            <a:solidFill>
              <a:srgbClr val="682E74"/>
            </a:solidFill>
            <a:miter lim="800000"/>
            <a:headEnd/>
            <a:tailEnd/>
          </a:ln>
          <a:extLst>
            <a:ext uri="{909E8E84-426E-40DD-AFC4-6F175D3DCCD1}">
              <a14:hiddenFill xmlns:a14="http://schemas.microsoft.com/office/drawing/2010/main">
                <a:solidFill>
                  <a:srgbClr val="FFFFFF"/>
                </a:solidFill>
              </a14:hiddenFill>
            </a:ext>
          </a:extLst>
        </p:spPr>
        <p:txBody>
          <a:bodyPr lIns="91420" tIns="45711" rIns="91420" bIns="45711">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Initiation of systemic treatment </a:t>
            </a:r>
            <a:b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 doctor/ patient discretion</a:t>
            </a:r>
          </a:p>
        </p:txBody>
      </p:sp>
      <p:sp>
        <p:nvSpPr>
          <p:cNvPr id="11" name="Right Arrow 10"/>
          <p:cNvSpPr/>
          <p:nvPr/>
        </p:nvSpPr>
        <p:spPr>
          <a:xfrm>
            <a:off x="5034260" y="3312303"/>
            <a:ext cx="5039893" cy="1232349"/>
          </a:xfrm>
          <a:prstGeom prst="rightArrow">
            <a:avLst/>
          </a:prstGeom>
          <a:solidFill>
            <a:srgbClr val="682E7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solidFill>
                  <a:srgbClr val="FFFF00"/>
                </a:solid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2342" name="TextBox 11"/>
          <p:cNvSpPr txBox="1">
            <a:spLocks noChangeArrowheads="1"/>
          </p:cNvSpPr>
          <p:nvPr/>
        </p:nvSpPr>
        <p:spPr bwMode="auto">
          <a:xfrm>
            <a:off x="5019250" y="3605320"/>
            <a:ext cx="4533900" cy="6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 every 3 mos in Yr 1, every 4 mos in Yr 2,</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then every 6 mos</a:t>
            </a:r>
          </a:p>
        </p:txBody>
      </p:sp>
      <p:sp>
        <p:nvSpPr>
          <p:cNvPr id="183304" name="TextBox 12"/>
          <p:cNvSpPr txBox="1">
            <a:spLocks noChangeArrowheads="1"/>
          </p:cNvSpPr>
          <p:nvPr/>
        </p:nvSpPr>
        <p:spPr bwMode="auto">
          <a:xfrm>
            <a:off x="5042970" y="4778851"/>
            <a:ext cx="5742161" cy="1323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FKSI-DRS (QoL) and HADS (anxiety/depression) assessments administered at baseline and at every CT scan timepoint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Peripheral blood for immune cell quantification drawn at baseline and at every CT scan time point</a:t>
            </a:r>
          </a:p>
        </p:txBody>
      </p:sp>
      <p:sp>
        <p:nvSpPr>
          <p:cNvPr id="9" name="Text Box 11">
            <a:extLst>
              <a:ext uri="{FF2B5EF4-FFF2-40B4-BE49-F238E27FC236}">
                <a16:creationId xmlns:a16="http://schemas.microsoft.com/office/drawing/2014/main" id="{8C58811B-04F3-40E3-82FF-E46629B58B4A}"/>
              </a:ext>
            </a:extLst>
          </p:cNvPr>
          <p:cNvSpPr txBox="1">
            <a:spLocks noChangeArrowheads="1"/>
          </p:cNvSpPr>
          <p:nvPr/>
        </p:nvSpPr>
        <p:spPr bwMode="auto">
          <a:xfrm>
            <a:off x="423804" y="638615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Rini. Lancet Oncol. 2016;17:1317.</a:t>
            </a:r>
          </a:p>
        </p:txBody>
      </p:sp>
      <p:sp>
        <p:nvSpPr>
          <p:cNvPr id="142339" name="TextBox 3"/>
          <p:cNvSpPr txBox="1">
            <a:spLocks noChangeArrowheads="1"/>
          </p:cNvSpPr>
          <p:nvPr/>
        </p:nvSpPr>
        <p:spPr bwMode="auto">
          <a:xfrm>
            <a:off x="719137" y="1622076"/>
            <a:ext cx="4315123" cy="4462742"/>
          </a:xfrm>
          <a:prstGeom prst="rect">
            <a:avLst/>
          </a:prstGeom>
          <a:noFill/>
          <a:ln w="38100">
            <a:solidFill>
              <a:srgbClr val="682E74"/>
            </a:solidFill>
            <a:miter lim="800000"/>
            <a:headEnd/>
            <a:tailEnd/>
          </a:ln>
          <a:extLst>
            <a:ext uri="{909E8E84-426E-40DD-AFC4-6F175D3DCCD1}">
              <a14:hiddenFill xmlns:a14="http://schemas.microsoft.com/office/drawing/2010/main">
                <a:solidFill>
                  <a:srgbClr val="FFFFFF"/>
                </a:solidFill>
              </a14:hiddenFill>
            </a:ext>
          </a:extLst>
        </p:spPr>
        <p:txBody>
          <a:bodyPr wrap="square" lIns="91420" tIns="45711" rIns="91420" bIns="45711">
            <a:spAutoFit/>
          </a:bodyPr>
          <a:lstStyle>
            <a:lvl1pPr marL="171450" indent="-171450">
              <a:defRPr sz="1400">
                <a:solidFill>
                  <a:schemeClr val="tx1"/>
                </a:solidFill>
                <a:latin typeface="Arial" charset="0"/>
              </a:defRPr>
            </a:lvl1pPr>
            <a:lvl2pPr marL="628650" indent="-1714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285750" marR="0" lvl="0" indent="-285750"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clinically evident metastatic RCC of any histologic subtype (N = 48)</a:t>
            </a:r>
          </a:p>
          <a:p>
            <a:pPr marL="285750" marR="0" lvl="0" indent="-285750"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First documentation (radiographic or histologic) of metastatic RCC up to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mos prior to registration on study</a:t>
            </a:r>
          </a:p>
          <a:p>
            <a:pPr marL="285750" marR="0" lvl="0" indent="-285750"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prior </a:t>
            </a:r>
            <a:r>
              <a:rPr kumimoji="0" lang="en-US" alt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systemic</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therapy for RCC in the metastatic or neo/adjuvant setting</a:t>
            </a:r>
          </a:p>
          <a:p>
            <a:pPr marL="285750" marR="0" lvl="0" indent="-285750"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XRT (including for CNS metastases) and prior nephrectomy/metastasectomy permitted but not required</a:t>
            </a:r>
          </a:p>
          <a:p>
            <a:pPr marL="285750" marR="0" lvl="0" indent="-285750"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disease-related symptoms</a:t>
            </a:r>
          </a:p>
          <a:p>
            <a:pPr marL="285750" marR="0" lvl="0" indent="-285750"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Measurable/evaluable disease per RECIST v1.0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4" name="Group 7">
            <a:extLst>
              <a:ext uri="{FF2B5EF4-FFF2-40B4-BE49-F238E27FC236}">
                <a16:creationId xmlns:a16="http://schemas.microsoft.com/office/drawing/2014/main" id="{CC8B8C08-54A0-4B30-B2DD-11618217725B}"/>
              </a:ext>
            </a:extLst>
          </p:cNvPr>
          <p:cNvGrpSpPr>
            <a:grpSpLocks/>
          </p:cNvGrpSpPr>
          <p:nvPr/>
        </p:nvGrpSpPr>
        <p:grpSpPr bwMode="auto">
          <a:xfrm>
            <a:off x="9390063" y="6216650"/>
            <a:ext cx="2487612" cy="447675"/>
            <a:chOff x="9527309" y="3551529"/>
            <a:chExt cx="2488502" cy="448324"/>
          </a:xfrm>
        </p:grpSpPr>
        <p:pic>
          <p:nvPicPr>
            <p:cNvPr id="15" name="Picture 9">
              <a:extLst>
                <a:ext uri="{FF2B5EF4-FFF2-40B4-BE49-F238E27FC236}">
                  <a16:creationId xmlns:a16="http://schemas.microsoft.com/office/drawing/2014/main" id="{2D34F6ED-6EF7-4F4F-9F6D-47D635FED4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B8A619E2-4F66-4442-AE90-FCA8F0C536C0}"/>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4294325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Title 1"/>
          <p:cNvSpPr>
            <a:spLocks noGrp="1"/>
          </p:cNvSpPr>
          <p:nvPr>
            <p:ph type="title"/>
          </p:nvPr>
        </p:nvSpPr>
        <p:spPr/>
        <p:txBody>
          <a:bodyPr/>
          <a:lstStyle/>
          <a:p>
            <a:r>
              <a:rPr lang="en-US" altLang="en-US" dirty="0"/>
              <a:t>Prospective Observation Study: Outcomes</a:t>
            </a:r>
            <a:endParaRPr lang="en-GB" altLang="en-US" dirty="0"/>
          </a:p>
        </p:txBody>
      </p:sp>
      <p:sp>
        <p:nvSpPr>
          <p:cNvPr id="6" name="Content Placeholder 5">
            <a:extLst>
              <a:ext uri="{FF2B5EF4-FFF2-40B4-BE49-F238E27FC236}">
                <a16:creationId xmlns:a16="http://schemas.microsoft.com/office/drawing/2014/main" id="{E902E539-2111-4905-AA70-566024A9A422}"/>
              </a:ext>
            </a:extLst>
          </p:cNvPr>
          <p:cNvSpPr>
            <a:spLocks noGrp="1"/>
          </p:cNvSpPr>
          <p:nvPr>
            <p:ph sz="half" idx="1"/>
          </p:nvPr>
        </p:nvSpPr>
        <p:spPr>
          <a:xfrm>
            <a:off x="6523937" y="1510730"/>
            <a:ext cx="5229571" cy="4665746"/>
          </a:xfrm>
        </p:spPr>
        <p:txBody>
          <a:bodyPr/>
          <a:lstStyle/>
          <a:p>
            <a:r>
              <a:rPr lang="en-US" sz="2400" dirty="0"/>
              <a:t>Median absolute change in tumor burden during surveillance: 1.3 cm </a:t>
            </a:r>
          </a:p>
          <a:p>
            <a:pPr lvl="1"/>
            <a:r>
              <a:rPr lang="en-US" sz="2200" dirty="0"/>
              <a:t>Relative change: 31% </a:t>
            </a:r>
          </a:p>
          <a:p>
            <a:pPr lvl="1"/>
            <a:r>
              <a:rPr lang="en-US" sz="2200" dirty="0"/>
              <a:t>Median growth rate: 0.09 cm/mo</a:t>
            </a:r>
          </a:p>
          <a:p>
            <a:r>
              <a:rPr lang="en-US" sz="2400" dirty="0"/>
              <a:t>23/43 (53%) patients with progressive disease immediately started systematic therapy after progression and 20/43 (47%) continued on surveillance</a:t>
            </a:r>
          </a:p>
          <a:p>
            <a:pPr lvl="1"/>
            <a:r>
              <a:rPr lang="en-US" sz="2200" dirty="0"/>
              <a:t>Median additional surveillance period for these patients: 15.8 mos</a:t>
            </a:r>
          </a:p>
        </p:txBody>
      </p:sp>
      <p:sp>
        <p:nvSpPr>
          <p:cNvPr id="145414" name="TextBox 128"/>
          <p:cNvSpPr txBox="1">
            <a:spLocks noChangeArrowheads="1"/>
          </p:cNvSpPr>
          <p:nvPr/>
        </p:nvSpPr>
        <p:spPr bwMode="auto">
          <a:xfrm>
            <a:off x="3750034" y="5729076"/>
            <a:ext cx="64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cxnSp>
        <p:nvCxnSpPr>
          <p:cNvPr id="145415" name="Straight Connector 7"/>
          <p:cNvCxnSpPr>
            <a:cxnSpLocks noChangeShapeType="1"/>
          </p:cNvCxnSpPr>
          <p:nvPr/>
        </p:nvCxnSpPr>
        <p:spPr bwMode="auto">
          <a:xfrm>
            <a:off x="1056916" y="1707441"/>
            <a:ext cx="0" cy="395010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16" name="Straight Connector 8"/>
          <p:cNvCxnSpPr>
            <a:cxnSpLocks noChangeShapeType="1"/>
          </p:cNvCxnSpPr>
          <p:nvPr/>
        </p:nvCxnSpPr>
        <p:spPr bwMode="auto">
          <a:xfrm>
            <a:off x="978273" y="1782844"/>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17" name="Straight Connector 9"/>
          <p:cNvCxnSpPr>
            <a:cxnSpLocks noChangeShapeType="1"/>
          </p:cNvCxnSpPr>
          <p:nvPr/>
        </p:nvCxnSpPr>
        <p:spPr bwMode="auto">
          <a:xfrm>
            <a:off x="978273" y="2165001"/>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18" name="Straight Connector 10"/>
          <p:cNvCxnSpPr>
            <a:cxnSpLocks noChangeShapeType="1"/>
          </p:cNvCxnSpPr>
          <p:nvPr/>
        </p:nvCxnSpPr>
        <p:spPr bwMode="auto">
          <a:xfrm>
            <a:off x="978273" y="2545444"/>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19" name="Straight Connector 11"/>
          <p:cNvCxnSpPr>
            <a:cxnSpLocks noChangeShapeType="1"/>
          </p:cNvCxnSpPr>
          <p:nvPr/>
        </p:nvCxnSpPr>
        <p:spPr bwMode="auto">
          <a:xfrm>
            <a:off x="978273" y="2925887"/>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0" name="Straight Connector 12"/>
          <p:cNvCxnSpPr>
            <a:cxnSpLocks noChangeShapeType="1"/>
          </p:cNvCxnSpPr>
          <p:nvPr/>
        </p:nvCxnSpPr>
        <p:spPr bwMode="auto">
          <a:xfrm>
            <a:off x="978273" y="3306331"/>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1" name="Straight Connector 13"/>
          <p:cNvCxnSpPr>
            <a:cxnSpLocks noChangeShapeType="1"/>
          </p:cNvCxnSpPr>
          <p:nvPr/>
        </p:nvCxnSpPr>
        <p:spPr bwMode="auto">
          <a:xfrm>
            <a:off x="978273" y="3686774"/>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2" name="Straight Connector 14"/>
          <p:cNvCxnSpPr>
            <a:cxnSpLocks noChangeShapeType="1"/>
          </p:cNvCxnSpPr>
          <p:nvPr/>
        </p:nvCxnSpPr>
        <p:spPr bwMode="auto">
          <a:xfrm>
            <a:off x="978273" y="4067218"/>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3" name="Straight Connector 15"/>
          <p:cNvCxnSpPr>
            <a:cxnSpLocks noChangeShapeType="1"/>
          </p:cNvCxnSpPr>
          <p:nvPr/>
        </p:nvCxnSpPr>
        <p:spPr bwMode="auto">
          <a:xfrm>
            <a:off x="978273" y="4447661"/>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4" name="Straight Connector 16"/>
          <p:cNvCxnSpPr>
            <a:cxnSpLocks noChangeShapeType="1"/>
          </p:cNvCxnSpPr>
          <p:nvPr/>
        </p:nvCxnSpPr>
        <p:spPr bwMode="auto">
          <a:xfrm>
            <a:off x="978273" y="4828105"/>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5" name="Straight Connector 17"/>
          <p:cNvCxnSpPr>
            <a:cxnSpLocks noChangeShapeType="1"/>
          </p:cNvCxnSpPr>
          <p:nvPr/>
        </p:nvCxnSpPr>
        <p:spPr bwMode="auto">
          <a:xfrm>
            <a:off x="978273" y="5210263"/>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6" name="Straight Connector 18"/>
          <p:cNvCxnSpPr>
            <a:cxnSpLocks noChangeShapeType="1"/>
          </p:cNvCxnSpPr>
          <p:nvPr/>
        </p:nvCxnSpPr>
        <p:spPr bwMode="auto">
          <a:xfrm>
            <a:off x="1056916" y="5657540"/>
            <a:ext cx="5038453"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7" name="Straight Connector 19"/>
          <p:cNvCxnSpPr>
            <a:cxnSpLocks noChangeShapeType="1"/>
          </p:cNvCxnSpPr>
          <p:nvPr/>
        </p:nvCxnSpPr>
        <p:spPr bwMode="auto">
          <a:xfrm rot="5400000">
            <a:off x="1557523"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8" name="Straight Connector 20"/>
          <p:cNvCxnSpPr>
            <a:cxnSpLocks noChangeShapeType="1"/>
          </p:cNvCxnSpPr>
          <p:nvPr/>
        </p:nvCxnSpPr>
        <p:spPr bwMode="auto">
          <a:xfrm rot="5400000">
            <a:off x="2052107"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29" name="Straight Connector 21"/>
          <p:cNvCxnSpPr>
            <a:cxnSpLocks noChangeShapeType="1"/>
          </p:cNvCxnSpPr>
          <p:nvPr/>
        </p:nvCxnSpPr>
        <p:spPr bwMode="auto">
          <a:xfrm rot="5400000">
            <a:off x="2548438"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30" name="Straight Connector 22"/>
          <p:cNvCxnSpPr>
            <a:cxnSpLocks noChangeShapeType="1"/>
          </p:cNvCxnSpPr>
          <p:nvPr/>
        </p:nvCxnSpPr>
        <p:spPr bwMode="auto">
          <a:xfrm rot="5400000">
            <a:off x="3043021"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31" name="Straight Connector 23"/>
          <p:cNvCxnSpPr>
            <a:cxnSpLocks noChangeShapeType="1"/>
          </p:cNvCxnSpPr>
          <p:nvPr/>
        </p:nvCxnSpPr>
        <p:spPr bwMode="auto">
          <a:xfrm rot="5400000">
            <a:off x="3537603"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32" name="Straight Connector 24"/>
          <p:cNvCxnSpPr>
            <a:cxnSpLocks noChangeShapeType="1"/>
          </p:cNvCxnSpPr>
          <p:nvPr/>
        </p:nvCxnSpPr>
        <p:spPr bwMode="auto">
          <a:xfrm rot="5400000">
            <a:off x="4033934"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33" name="Straight Connector 25"/>
          <p:cNvCxnSpPr>
            <a:cxnSpLocks noChangeShapeType="1"/>
          </p:cNvCxnSpPr>
          <p:nvPr/>
        </p:nvCxnSpPr>
        <p:spPr bwMode="auto">
          <a:xfrm rot="5400000">
            <a:off x="4528517"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34" name="Straight Connector 26"/>
          <p:cNvCxnSpPr>
            <a:cxnSpLocks noChangeShapeType="1"/>
          </p:cNvCxnSpPr>
          <p:nvPr/>
        </p:nvCxnSpPr>
        <p:spPr bwMode="auto">
          <a:xfrm rot="5400000">
            <a:off x="5023099"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35" name="Straight Connector 27"/>
          <p:cNvCxnSpPr>
            <a:cxnSpLocks noChangeShapeType="1"/>
          </p:cNvCxnSpPr>
          <p:nvPr/>
        </p:nvCxnSpPr>
        <p:spPr bwMode="auto">
          <a:xfrm rot="5400000">
            <a:off x="5519430"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36" name="Straight Connector 28"/>
          <p:cNvCxnSpPr>
            <a:cxnSpLocks noChangeShapeType="1"/>
          </p:cNvCxnSpPr>
          <p:nvPr/>
        </p:nvCxnSpPr>
        <p:spPr bwMode="auto">
          <a:xfrm rot="5400000">
            <a:off x="6014013"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145437" name="Freeform 186"/>
          <p:cNvSpPr>
            <a:spLocks/>
          </p:cNvSpPr>
          <p:nvPr/>
        </p:nvSpPr>
        <p:spPr bwMode="auto">
          <a:xfrm>
            <a:off x="1083132" y="1786274"/>
            <a:ext cx="3206925" cy="1847379"/>
          </a:xfrm>
          <a:custGeom>
            <a:avLst/>
            <a:gdLst>
              <a:gd name="T0" fmla="*/ 0 w 2912269"/>
              <a:gd name="T1" fmla="*/ 0 h 1709738"/>
              <a:gd name="T2" fmla="*/ 530513 w 2912269"/>
              <a:gd name="T3" fmla="*/ 0 h 1709738"/>
              <a:gd name="T4" fmla="*/ 530513 w 2912269"/>
              <a:gd name="T5" fmla="*/ 77124 h 1709738"/>
              <a:gd name="T6" fmla="*/ 1032352 w 2912269"/>
              <a:gd name="T7" fmla="*/ 77124 h 1709738"/>
              <a:gd name="T8" fmla="*/ 1032352 w 2912269"/>
              <a:gd name="T9" fmla="*/ 149429 h 1709738"/>
              <a:gd name="T10" fmla="*/ 1104044 w 2912269"/>
              <a:gd name="T11" fmla="*/ 149429 h 1709738"/>
              <a:gd name="T12" fmla="*/ 1104044 w 2912269"/>
              <a:gd name="T13" fmla="*/ 231374 h 1709738"/>
              <a:gd name="T14" fmla="*/ 1395586 w 2912269"/>
              <a:gd name="T15" fmla="*/ 231374 h 1709738"/>
              <a:gd name="T16" fmla="*/ 1395586 w 2912269"/>
              <a:gd name="T17" fmla="*/ 284398 h 1709738"/>
              <a:gd name="T18" fmla="*/ 1419485 w 2912269"/>
              <a:gd name="T19" fmla="*/ 308499 h 1709738"/>
              <a:gd name="T20" fmla="*/ 1419485 w 2912269"/>
              <a:gd name="T21" fmla="*/ 380804 h 1709738"/>
              <a:gd name="T22" fmla="*/ 1744483 w 2912269"/>
              <a:gd name="T23" fmla="*/ 380804 h 1709738"/>
              <a:gd name="T24" fmla="*/ 1744483 w 2912269"/>
              <a:gd name="T25" fmla="*/ 465159 h 1709738"/>
              <a:gd name="T26" fmla="*/ 1789888 w 2912269"/>
              <a:gd name="T27" fmla="*/ 465159 h 1709738"/>
              <a:gd name="T28" fmla="*/ 1789888 w 2912269"/>
              <a:gd name="T29" fmla="*/ 551924 h 1709738"/>
              <a:gd name="T30" fmla="*/ 1928490 w 2912269"/>
              <a:gd name="T31" fmla="*/ 551924 h 1709738"/>
              <a:gd name="T32" fmla="*/ 1928490 w 2912269"/>
              <a:gd name="T33" fmla="*/ 638689 h 1709738"/>
              <a:gd name="T34" fmla="*/ 1971505 w 2912269"/>
              <a:gd name="T35" fmla="*/ 638689 h 1709738"/>
              <a:gd name="T36" fmla="*/ 1971505 w 2912269"/>
              <a:gd name="T37" fmla="*/ 715814 h 1709738"/>
              <a:gd name="T38" fmla="*/ 2217644 w 2912269"/>
              <a:gd name="T39" fmla="*/ 715814 h 1709738"/>
              <a:gd name="T40" fmla="*/ 2217644 w 2912269"/>
              <a:gd name="T41" fmla="*/ 790527 h 1709738"/>
              <a:gd name="T42" fmla="*/ 2236763 w 2912269"/>
              <a:gd name="T43" fmla="*/ 797758 h 1709738"/>
              <a:gd name="T44" fmla="*/ 2236763 w 2912269"/>
              <a:gd name="T45" fmla="*/ 889344 h 1709738"/>
              <a:gd name="T46" fmla="*/ 2279778 w 2912269"/>
              <a:gd name="T47" fmla="*/ 889344 h 1709738"/>
              <a:gd name="T48" fmla="*/ 2279778 w 2912269"/>
              <a:gd name="T49" fmla="*/ 995391 h 1709738"/>
              <a:gd name="T50" fmla="*/ 2566542 w 2912269"/>
              <a:gd name="T51" fmla="*/ 995391 h 1709738"/>
              <a:gd name="T52" fmla="*/ 2566542 w 2912269"/>
              <a:gd name="T53" fmla="*/ 1103847 h 1709738"/>
              <a:gd name="T54" fmla="*/ 2819851 w 2912269"/>
              <a:gd name="T55" fmla="*/ 1103847 h 1709738"/>
              <a:gd name="T56" fmla="*/ 2815070 w 2912269"/>
              <a:gd name="T57" fmla="*/ 1229174 h 1709738"/>
              <a:gd name="T58" fmla="*/ 2848527 w 2912269"/>
              <a:gd name="T59" fmla="*/ 1229174 h 1709738"/>
              <a:gd name="T60" fmla="*/ 2848527 w 2912269"/>
              <a:gd name="T61" fmla="*/ 1368962 h 1709738"/>
              <a:gd name="T62" fmla="*/ 2874814 w 2912269"/>
              <a:gd name="T63" fmla="*/ 1368962 h 1709738"/>
              <a:gd name="T64" fmla="*/ 2874814 w 2912269"/>
              <a:gd name="T65" fmla="*/ 1484650 h 1709738"/>
              <a:gd name="T66" fmla="*/ 2891542 w 2912269"/>
              <a:gd name="T67" fmla="*/ 1501520 h 1709738"/>
              <a:gd name="T68" fmla="*/ 2891542 w 2912269"/>
              <a:gd name="T69" fmla="*/ 1626848 h 1709738"/>
              <a:gd name="T70" fmla="*/ 2922608 w 2912269"/>
              <a:gd name="T71" fmla="*/ 1626848 h 1709738"/>
              <a:gd name="T72" fmla="*/ 2922608 w 2912269"/>
              <a:gd name="T73" fmla="*/ 1730483 h 17097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12269" h="1709738">
                <a:moveTo>
                  <a:pt x="0" y="0"/>
                </a:moveTo>
                <a:lnTo>
                  <a:pt x="528638" y="0"/>
                </a:lnTo>
                <a:lnTo>
                  <a:pt x="528638" y="76200"/>
                </a:lnTo>
                <a:lnTo>
                  <a:pt x="1028700" y="76200"/>
                </a:lnTo>
                <a:lnTo>
                  <a:pt x="1028700" y="147638"/>
                </a:lnTo>
                <a:lnTo>
                  <a:pt x="1100138" y="147638"/>
                </a:lnTo>
                <a:lnTo>
                  <a:pt x="1100138" y="228600"/>
                </a:lnTo>
                <a:lnTo>
                  <a:pt x="1390650" y="228600"/>
                </a:lnTo>
                <a:lnTo>
                  <a:pt x="1390650" y="280988"/>
                </a:lnTo>
                <a:lnTo>
                  <a:pt x="1414463" y="304801"/>
                </a:lnTo>
                <a:lnTo>
                  <a:pt x="1414463" y="376238"/>
                </a:lnTo>
                <a:lnTo>
                  <a:pt x="1738313" y="376238"/>
                </a:lnTo>
                <a:lnTo>
                  <a:pt x="1738313" y="459582"/>
                </a:lnTo>
                <a:lnTo>
                  <a:pt x="1783556" y="459582"/>
                </a:lnTo>
                <a:lnTo>
                  <a:pt x="1783556" y="545307"/>
                </a:lnTo>
                <a:lnTo>
                  <a:pt x="1921669" y="545307"/>
                </a:lnTo>
                <a:lnTo>
                  <a:pt x="1921669" y="631032"/>
                </a:lnTo>
                <a:lnTo>
                  <a:pt x="1964531" y="631032"/>
                </a:lnTo>
                <a:lnTo>
                  <a:pt x="1964531" y="707232"/>
                </a:lnTo>
                <a:lnTo>
                  <a:pt x="2209800" y="707232"/>
                </a:lnTo>
                <a:lnTo>
                  <a:pt x="2209800" y="781050"/>
                </a:lnTo>
                <a:lnTo>
                  <a:pt x="2228850" y="788194"/>
                </a:lnTo>
                <a:lnTo>
                  <a:pt x="2228850" y="878682"/>
                </a:lnTo>
                <a:lnTo>
                  <a:pt x="2271713" y="878682"/>
                </a:lnTo>
                <a:lnTo>
                  <a:pt x="2271713" y="983457"/>
                </a:lnTo>
                <a:lnTo>
                  <a:pt x="2557463" y="983457"/>
                </a:lnTo>
                <a:lnTo>
                  <a:pt x="2557463" y="1090613"/>
                </a:lnTo>
                <a:lnTo>
                  <a:pt x="2809875" y="1090613"/>
                </a:lnTo>
                <a:lnTo>
                  <a:pt x="2805112" y="1214438"/>
                </a:lnTo>
                <a:lnTo>
                  <a:pt x="2838450" y="1214438"/>
                </a:lnTo>
                <a:lnTo>
                  <a:pt x="2838450" y="1352550"/>
                </a:lnTo>
                <a:lnTo>
                  <a:pt x="2864644" y="1352550"/>
                </a:lnTo>
                <a:lnTo>
                  <a:pt x="2864644" y="1466850"/>
                </a:lnTo>
                <a:lnTo>
                  <a:pt x="2881313" y="1483519"/>
                </a:lnTo>
                <a:lnTo>
                  <a:pt x="2881313" y="1607344"/>
                </a:lnTo>
                <a:lnTo>
                  <a:pt x="2912269" y="1607344"/>
                </a:lnTo>
                <a:lnTo>
                  <a:pt x="2912269" y="1709738"/>
                </a:lnTo>
              </a:path>
            </a:pathLst>
          </a:custGeom>
          <a:noFill/>
          <a:ln w="38100" cap="flat" cmpd="sng" algn="ctr">
            <a:solidFill>
              <a:schemeClr val="accent1"/>
            </a:solidFill>
            <a:prstDash val="solid"/>
            <a:miter lim="800000"/>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68686"/>
                  </a:outerShdw>
                </a:effectLst>
              </a14:hiddenEffects>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5438" name="Freeform 187"/>
          <p:cNvSpPr>
            <a:spLocks/>
          </p:cNvSpPr>
          <p:nvPr/>
        </p:nvSpPr>
        <p:spPr bwMode="auto">
          <a:xfrm>
            <a:off x="2395612" y="3722763"/>
            <a:ext cx="3624611" cy="1293850"/>
          </a:xfrm>
          <a:custGeom>
            <a:avLst/>
            <a:gdLst>
              <a:gd name="T0" fmla="*/ 2572 w 3291065"/>
              <a:gd name="T1" fmla="*/ 0 h 1197769"/>
              <a:gd name="T2" fmla="*/ 2572 w 3291065"/>
              <a:gd name="T3" fmla="*/ 0 h 1197769"/>
              <a:gd name="T4" fmla="*/ 177 w 3291065"/>
              <a:gd name="T5" fmla="*/ 115288 h 1197769"/>
              <a:gd name="T6" fmla="*/ 177 w 3291065"/>
              <a:gd name="T7" fmla="*/ 189745 h 1197769"/>
              <a:gd name="T8" fmla="*/ 177 w 3291065"/>
              <a:gd name="T9" fmla="*/ 189745 h 1197769"/>
              <a:gd name="T10" fmla="*/ 172589 w 3291065"/>
              <a:gd name="T11" fmla="*/ 189745 h 1197769"/>
              <a:gd name="T12" fmla="*/ 172589 w 3291065"/>
              <a:gd name="T13" fmla="*/ 211361 h 1197769"/>
              <a:gd name="T14" fmla="*/ 249210 w 3291065"/>
              <a:gd name="T15" fmla="*/ 211361 h 1197769"/>
              <a:gd name="T16" fmla="*/ 249210 w 3291065"/>
              <a:gd name="T17" fmla="*/ 271406 h 1197769"/>
              <a:gd name="T18" fmla="*/ 277947 w 3291065"/>
              <a:gd name="T19" fmla="*/ 271406 h 1197769"/>
              <a:gd name="T20" fmla="*/ 277947 w 3291065"/>
              <a:gd name="T21" fmla="*/ 326649 h 1197769"/>
              <a:gd name="T22" fmla="*/ 507821 w 3291065"/>
              <a:gd name="T23" fmla="*/ 326649 h 1197769"/>
              <a:gd name="T24" fmla="*/ 507821 w 3291065"/>
              <a:gd name="T25" fmla="*/ 413114 h 1197769"/>
              <a:gd name="T26" fmla="*/ 696990 w 3291065"/>
              <a:gd name="T27" fmla="*/ 413114 h 1197769"/>
              <a:gd name="T28" fmla="*/ 696990 w 3291065"/>
              <a:gd name="T29" fmla="*/ 480366 h 1197769"/>
              <a:gd name="T30" fmla="*/ 972364 w 3291065"/>
              <a:gd name="T31" fmla="*/ 480366 h 1197769"/>
              <a:gd name="T32" fmla="*/ 1003494 w 3291065"/>
              <a:gd name="T33" fmla="*/ 480366 h 1197769"/>
              <a:gd name="T34" fmla="*/ 1003494 w 3291065"/>
              <a:gd name="T35" fmla="*/ 578839 h 1197769"/>
              <a:gd name="T36" fmla="*/ 1120827 w 3291065"/>
              <a:gd name="T37" fmla="*/ 578839 h 1197769"/>
              <a:gd name="T38" fmla="*/ 1120827 w 3291065"/>
              <a:gd name="T39" fmla="*/ 670109 h 1197769"/>
              <a:gd name="T40" fmla="*/ 1223792 w 3291065"/>
              <a:gd name="T41" fmla="*/ 670109 h 1197769"/>
              <a:gd name="T42" fmla="*/ 1223792 w 3291065"/>
              <a:gd name="T43" fmla="*/ 773388 h 1197769"/>
              <a:gd name="T44" fmla="*/ 1338730 w 3291065"/>
              <a:gd name="T45" fmla="*/ 773388 h 1197769"/>
              <a:gd name="T46" fmla="*/ 1338730 w 3291065"/>
              <a:gd name="T47" fmla="*/ 903088 h 1197769"/>
              <a:gd name="T48" fmla="*/ 1415356 w 3291065"/>
              <a:gd name="T49" fmla="*/ 903088 h 1197769"/>
              <a:gd name="T50" fmla="*/ 1415356 w 3291065"/>
              <a:gd name="T51" fmla="*/ 1032785 h 1197769"/>
              <a:gd name="T52" fmla="*/ 1470430 w 3291065"/>
              <a:gd name="T53" fmla="*/ 1032785 h 1197769"/>
              <a:gd name="T54" fmla="*/ 1894264 w 3291065"/>
              <a:gd name="T55" fmla="*/ 1032785 h 1197769"/>
              <a:gd name="T56" fmla="*/ 1894264 w 3291065"/>
              <a:gd name="T57" fmla="*/ 1208120 h 1197769"/>
              <a:gd name="T58" fmla="*/ 1925393 w 3291065"/>
              <a:gd name="T59" fmla="*/ 1208120 h 1197769"/>
              <a:gd name="T60" fmla="*/ 3309442 w 3291065"/>
              <a:gd name="T61" fmla="*/ 1208120 h 11977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291065" h="1197769">
                <a:moveTo>
                  <a:pt x="2559" y="0"/>
                </a:moveTo>
                <a:lnTo>
                  <a:pt x="2559" y="0"/>
                </a:lnTo>
                <a:cubicBezTo>
                  <a:pt x="2162" y="19050"/>
                  <a:pt x="574" y="82947"/>
                  <a:pt x="177" y="114300"/>
                </a:cubicBezTo>
                <a:cubicBezTo>
                  <a:pt x="-220" y="145653"/>
                  <a:pt x="177" y="175816"/>
                  <a:pt x="177" y="188119"/>
                </a:cubicBezTo>
                <a:lnTo>
                  <a:pt x="171627" y="188119"/>
                </a:lnTo>
                <a:lnTo>
                  <a:pt x="171627" y="209550"/>
                </a:lnTo>
                <a:lnTo>
                  <a:pt x="247827" y="209550"/>
                </a:lnTo>
                <a:lnTo>
                  <a:pt x="247827" y="269081"/>
                </a:lnTo>
                <a:lnTo>
                  <a:pt x="276402" y="269081"/>
                </a:lnTo>
                <a:lnTo>
                  <a:pt x="276402" y="323850"/>
                </a:lnTo>
                <a:lnTo>
                  <a:pt x="505002" y="323850"/>
                </a:lnTo>
                <a:lnTo>
                  <a:pt x="505002" y="409575"/>
                </a:lnTo>
                <a:lnTo>
                  <a:pt x="693121" y="409575"/>
                </a:lnTo>
                <a:lnTo>
                  <a:pt x="693121" y="476250"/>
                </a:lnTo>
                <a:lnTo>
                  <a:pt x="966965" y="476250"/>
                </a:lnTo>
                <a:lnTo>
                  <a:pt x="997921" y="476250"/>
                </a:lnTo>
                <a:lnTo>
                  <a:pt x="997921" y="573881"/>
                </a:lnTo>
                <a:lnTo>
                  <a:pt x="1114602" y="573881"/>
                </a:lnTo>
                <a:lnTo>
                  <a:pt x="1114602" y="664369"/>
                </a:lnTo>
                <a:lnTo>
                  <a:pt x="1216996" y="664369"/>
                </a:lnTo>
                <a:lnTo>
                  <a:pt x="1216996" y="766762"/>
                </a:lnTo>
                <a:lnTo>
                  <a:pt x="1331296" y="766762"/>
                </a:lnTo>
                <a:lnTo>
                  <a:pt x="1331296" y="895350"/>
                </a:lnTo>
                <a:lnTo>
                  <a:pt x="1407496" y="895350"/>
                </a:lnTo>
                <a:lnTo>
                  <a:pt x="1407496" y="1023937"/>
                </a:lnTo>
                <a:lnTo>
                  <a:pt x="1462265" y="1023937"/>
                </a:lnTo>
                <a:lnTo>
                  <a:pt x="1883746" y="1023937"/>
                </a:lnTo>
                <a:lnTo>
                  <a:pt x="1883746" y="1197769"/>
                </a:lnTo>
                <a:lnTo>
                  <a:pt x="1914702" y="1197769"/>
                </a:lnTo>
                <a:lnTo>
                  <a:pt x="3291065" y="1197769"/>
                </a:lnTo>
              </a:path>
            </a:pathLst>
          </a:custGeom>
          <a:noFill/>
          <a:ln w="38100" cap="flat" cmpd="sng" algn="ctr">
            <a:solidFill>
              <a:schemeClr val="accent2"/>
            </a:solidFill>
            <a:prstDash val="solid"/>
            <a:miter lim="800000"/>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68686"/>
                  </a:outerShdw>
                </a:effectLst>
              </a14:hiddenEffects>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9" name="Freeform 188"/>
          <p:cNvSpPr/>
          <p:nvPr/>
        </p:nvSpPr>
        <p:spPr bwMode="auto">
          <a:xfrm>
            <a:off x="1604414" y="3015668"/>
            <a:ext cx="1833279" cy="1912500"/>
          </a:xfrm>
          <a:custGeom>
            <a:avLst/>
            <a:gdLst>
              <a:gd name="connsiteX0" fmla="*/ 0 w 1685925"/>
              <a:gd name="connsiteY0" fmla="*/ 0 h 1771650"/>
              <a:gd name="connsiteX1" fmla="*/ 121444 w 1685925"/>
              <a:gd name="connsiteY1" fmla="*/ 0 h 1771650"/>
              <a:gd name="connsiteX2" fmla="*/ 121444 w 1685925"/>
              <a:gd name="connsiteY2" fmla="*/ 102394 h 1771650"/>
              <a:gd name="connsiteX3" fmla="*/ 219075 w 1685925"/>
              <a:gd name="connsiteY3" fmla="*/ 102394 h 1771650"/>
              <a:gd name="connsiteX4" fmla="*/ 219075 w 1685925"/>
              <a:gd name="connsiteY4" fmla="*/ 202406 h 1771650"/>
              <a:gd name="connsiteX5" fmla="*/ 242888 w 1685925"/>
              <a:gd name="connsiteY5" fmla="*/ 202406 h 1771650"/>
              <a:gd name="connsiteX6" fmla="*/ 242888 w 1685925"/>
              <a:gd name="connsiteY6" fmla="*/ 681037 h 1771650"/>
              <a:gd name="connsiteX7" fmla="*/ 416719 w 1685925"/>
              <a:gd name="connsiteY7" fmla="*/ 681037 h 1771650"/>
              <a:gd name="connsiteX8" fmla="*/ 416719 w 1685925"/>
              <a:gd name="connsiteY8" fmla="*/ 933450 h 1771650"/>
              <a:gd name="connsiteX9" fmla="*/ 502444 w 1685925"/>
              <a:gd name="connsiteY9" fmla="*/ 933450 h 1771650"/>
              <a:gd name="connsiteX10" fmla="*/ 502444 w 1685925"/>
              <a:gd name="connsiteY10" fmla="*/ 1026319 h 1771650"/>
              <a:gd name="connsiteX11" fmla="*/ 578644 w 1685925"/>
              <a:gd name="connsiteY11" fmla="*/ 1026319 h 1771650"/>
              <a:gd name="connsiteX12" fmla="*/ 578644 w 1685925"/>
              <a:gd name="connsiteY12" fmla="*/ 1223962 h 1771650"/>
              <a:gd name="connsiteX13" fmla="*/ 638175 w 1685925"/>
              <a:gd name="connsiteY13" fmla="*/ 1223962 h 1771650"/>
              <a:gd name="connsiteX14" fmla="*/ 638175 w 1685925"/>
              <a:gd name="connsiteY14" fmla="*/ 1321594 h 1771650"/>
              <a:gd name="connsiteX15" fmla="*/ 685800 w 1685925"/>
              <a:gd name="connsiteY15" fmla="*/ 1321594 h 1771650"/>
              <a:gd name="connsiteX16" fmla="*/ 685800 w 1685925"/>
              <a:gd name="connsiteY16" fmla="*/ 1412081 h 1771650"/>
              <a:gd name="connsiteX17" fmla="*/ 726281 w 1685925"/>
              <a:gd name="connsiteY17" fmla="*/ 1412081 h 1771650"/>
              <a:gd name="connsiteX18" fmla="*/ 726281 w 1685925"/>
              <a:gd name="connsiteY18" fmla="*/ 1471612 h 1771650"/>
              <a:gd name="connsiteX19" fmla="*/ 890588 w 1685925"/>
              <a:gd name="connsiteY19" fmla="*/ 1471612 h 1771650"/>
              <a:gd name="connsiteX20" fmla="*/ 890588 w 1685925"/>
              <a:gd name="connsiteY20" fmla="*/ 1547812 h 1771650"/>
              <a:gd name="connsiteX21" fmla="*/ 935831 w 1685925"/>
              <a:gd name="connsiteY21" fmla="*/ 1547812 h 1771650"/>
              <a:gd name="connsiteX22" fmla="*/ 935831 w 1685925"/>
              <a:gd name="connsiteY22" fmla="*/ 1616869 h 1771650"/>
              <a:gd name="connsiteX23" fmla="*/ 1016794 w 1685925"/>
              <a:gd name="connsiteY23" fmla="*/ 1616869 h 1771650"/>
              <a:gd name="connsiteX24" fmla="*/ 1016794 w 1685925"/>
              <a:gd name="connsiteY24" fmla="*/ 1657350 h 1771650"/>
              <a:gd name="connsiteX25" fmla="*/ 1109663 w 1685925"/>
              <a:gd name="connsiteY25" fmla="*/ 1657350 h 1771650"/>
              <a:gd name="connsiteX26" fmla="*/ 1109663 w 1685925"/>
              <a:gd name="connsiteY26" fmla="*/ 1702594 h 1771650"/>
              <a:gd name="connsiteX27" fmla="*/ 1288256 w 1685925"/>
              <a:gd name="connsiteY27" fmla="*/ 1702594 h 1771650"/>
              <a:gd name="connsiteX28" fmla="*/ 1288256 w 1685925"/>
              <a:gd name="connsiteY28" fmla="*/ 1771650 h 1771650"/>
              <a:gd name="connsiteX29" fmla="*/ 1685925 w 1685925"/>
              <a:gd name="connsiteY29" fmla="*/ 1771650 h 1771650"/>
              <a:gd name="connsiteX0" fmla="*/ 0 w 1698625"/>
              <a:gd name="connsiteY0" fmla="*/ 0 h 1771650"/>
              <a:gd name="connsiteX1" fmla="*/ 134144 w 1698625"/>
              <a:gd name="connsiteY1" fmla="*/ 0 h 1771650"/>
              <a:gd name="connsiteX2" fmla="*/ 134144 w 1698625"/>
              <a:gd name="connsiteY2" fmla="*/ 102394 h 1771650"/>
              <a:gd name="connsiteX3" fmla="*/ 231775 w 1698625"/>
              <a:gd name="connsiteY3" fmla="*/ 102394 h 1771650"/>
              <a:gd name="connsiteX4" fmla="*/ 231775 w 1698625"/>
              <a:gd name="connsiteY4" fmla="*/ 202406 h 1771650"/>
              <a:gd name="connsiteX5" fmla="*/ 255588 w 1698625"/>
              <a:gd name="connsiteY5" fmla="*/ 202406 h 1771650"/>
              <a:gd name="connsiteX6" fmla="*/ 255588 w 1698625"/>
              <a:gd name="connsiteY6" fmla="*/ 681037 h 1771650"/>
              <a:gd name="connsiteX7" fmla="*/ 429419 w 1698625"/>
              <a:gd name="connsiteY7" fmla="*/ 681037 h 1771650"/>
              <a:gd name="connsiteX8" fmla="*/ 429419 w 1698625"/>
              <a:gd name="connsiteY8" fmla="*/ 933450 h 1771650"/>
              <a:gd name="connsiteX9" fmla="*/ 515144 w 1698625"/>
              <a:gd name="connsiteY9" fmla="*/ 933450 h 1771650"/>
              <a:gd name="connsiteX10" fmla="*/ 515144 w 1698625"/>
              <a:gd name="connsiteY10" fmla="*/ 1026319 h 1771650"/>
              <a:gd name="connsiteX11" fmla="*/ 591344 w 1698625"/>
              <a:gd name="connsiteY11" fmla="*/ 1026319 h 1771650"/>
              <a:gd name="connsiteX12" fmla="*/ 591344 w 1698625"/>
              <a:gd name="connsiteY12" fmla="*/ 1223962 h 1771650"/>
              <a:gd name="connsiteX13" fmla="*/ 650875 w 1698625"/>
              <a:gd name="connsiteY13" fmla="*/ 1223962 h 1771650"/>
              <a:gd name="connsiteX14" fmla="*/ 650875 w 1698625"/>
              <a:gd name="connsiteY14" fmla="*/ 1321594 h 1771650"/>
              <a:gd name="connsiteX15" fmla="*/ 698500 w 1698625"/>
              <a:gd name="connsiteY15" fmla="*/ 1321594 h 1771650"/>
              <a:gd name="connsiteX16" fmla="*/ 698500 w 1698625"/>
              <a:gd name="connsiteY16" fmla="*/ 1412081 h 1771650"/>
              <a:gd name="connsiteX17" fmla="*/ 738981 w 1698625"/>
              <a:gd name="connsiteY17" fmla="*/ 1412081 h 1771650"/>
              <a:gd name="connsiteX18" fmla="*/ 738981 w 1698625"/>
              <a:gd name="connsiteY18" fmla="*/ 1471612 h 1771650"/>
              <a:gd name="connsiteX19" fmla="*/ 903288 w 1698625"/>
              <a:gd name="connsiteY19" fmla="*/ 1471612 h 1771650"/>
              <a:gd name="connsiteX20" fmla="*/ 903288 w 1698625"/>
              <a:gd name="connsiteY20" fmla="*/ 1547812 h 1771650"/>
              <a:gd name="connsiteX21" fmla="*/ 948531 w 1698625"/>
              <a:gd name="connsiteY21" fmla="*/ 1547812 h 1771650"/>
              <a:gd name="connsiteX22" fmla="*/ 948531 w 1698625"/>
              <a:gd name="connsiteY22" fmla="*/ 1616869 h 1771650"/>
              <a:gd name="connsiteX23" fmla="*/ 1029494 w 1698625"/>
              <a:gd name="connsiteY23" fmla="*/ 1616869 h 1771650"/>
              <a:gd name="connsiteX24" fmla="*/ 1029494 w 1698625"/>
              <a:gd name="connsiteY24" fmla="*/ 1657350 h 1771650"/>
              <a:gd name="connsiteX25" fmla="*/ 1122363 w 1698625"/>
              <a:gd name="connsiteY25" fmla="*/ 1657350 h 1771650"/>
              <a:gd name="connsiteX26" fmla="*/ 1122363 w 1698625"/>
              <a:gd name="connsiteY26" fmla="*/ 1702594 h 1771650"/>
              <a:gd name="connsiteX27" fmla="*/ 1300956 w 1698625"/>
              <a:gd name="connsiteY27" fmla="*/ 1702594 h 1771650"/>
              <a:gd name="connsiteX28" fmla="*/ 1300956 w 1698625"/>
              <a:gd name="connsiteY28" fmla="*/ 1771650 h 1771650"/>
              <a:gd name="connsiteX29" fmla="*/ 1698625 w 1698625"/>
              <a:gd name="connsiteY29" fmla="*/ 1771650 h 1771650"/>
              <a:gd name="connsiteX0" fmla="*/ 0 w 1665288"/>
              <a:gd name="connsiteY0" fmla="*/ 0 h 1771650"/>
              <a:gd name="connsiteX1" fmla="*/ 100807 w 1665288"/>
              <a:gd name="connsiteY1" fmla="*/ 0 h 1771650"/>
              <a:gd name="connsiteX2" fmla="*/ 100807 w 1665288"/>
              <a:gd name="connsiteY2" fmla="*/ 102394 h 1771650"/>
              <a:gd name="connsiteX3" fmla="*/ 198438 w 1665288"/>
              <a:gd name="connsiteY3" fmla="*/ 102394 h 1771650"/>
              <a:gd name="connsiteX4" fmla="*/ 198438 w 1665288"/>
              <a:gd name="connsiteY4" fmla="*/ 202406 h 1771650"/>
              <a:gd name="connsiteX5" fmla="*/ 222251 w 1665288"/>
              <a:gd name="connsiteY5" fmla="*/ 202406 h 1771650"/>
              <a:gd name="connsiteX6" fmla="*/ 222251 w 1665288"/>
              <a:gd name="connsiteY6" fmla="*/ 681037 h 1771650"/>
              <a:gd name="connsiteX7" fmla="*/ 396082 w 1665288"/>
              <a:gd name="connsiteY7" fmla="*/ 681037 h 1771650"/>
              <a:gd name="connsiteX8" fmla="*/ 396082 w 1665288"/>
              <a:gd name="connsiteY8" fmla="*/ 933450 h 1771650"/>
              <a:gd name="connsiteX9" fmla="*/ 481807 w 1665288"/>
              <a:gd name="connsiteY9" fmla="*/ 933450 h 1771650"/>
              <a:gd name="connsiteX10" fmla="*/ 481807 w 1665288"/>
              <a:gd name="connsiteY10" fmla="*/ 1026319 h 1771650"/>
              <a:gd name="connsiteX11" fmla="*/ 558007 w 1665288"/>
              <a:gd name="connsiteY11" fmla="*/ 1026319 h 1771650"/>
              <a:gd name="connsiteX12" fmla="*/ 558007 w 1665288"/>
              <a:gd name="connsiteY12" fmla="*/ 1223962 h 1771650"/>
              <a:gd name="connsiteX13" fmla="*/ 617538 w 1665288"/>
              <a:gd name="connsiteY13" fmla="*/ 1223962 h 1771650"/>
              <a:gd name="connsiteX14" fmla="*/ 617538 w 1665288"/>
              <a:gd name="connsiteY14" fmla="*/ 1321594 h 1771650"/>
              <a:gd name="connsiteX15" fmla="*/ 665163 w 1665288"/>
              <a:gd name="connsiteY15" fmla="*/ 1321594 h 1771650"/>
              <a:gd name="connsiteX16" fmla="*/ 665163 w 1665288"/>
              <a:gd name="connsiteY16" fmla="*/ 1412081 h 1771650"/>
              <a:gd name="connsiteX17" fmla="*/ 705644 w 1665288"/>
              <a:gd name="connsiteY17" fmla="*/ 1412081 h 1771650"/>
              <a:gd name="connsiteX18" fmla="*/ 705644 w 1665288"/>
              <a:gd name="connsiteY18" fmla="*/ 1471612 h 1771650"/>
              <a:gd name="connsiteX19" fmla="*/ 869951 w 1665288"/>
              <a:gd name="connsiteY19" fmla="*/ 1471612 h 1771650"/>
              <a:gd name="connsiteX20" fmla="*/ 869951 w 1665288"/>
              <a:gd name="connsiteY20" fmla="*/ 1547812 h 1771650"/>
              <a:gd name="connsiteX21" fmla="*/ 915194 w 1665288"/>
              <a:gd name="connsiteY21" fmla="*/ 1547812 h 1771650"/>
              <a:gd name="connsiteX22" fmla="*/ 915194 w 1665288"/>
              <a:gd name="connsiteY22" fmla="*/ 1616869 h 1771650"/>
              <a:gd name="connsiteX23" fmla="*/ 996157 w 1665288"/>
              <a:gd name="connsiteY23" fmla="*/ 1616869 h 1771650"/>
              <a:gd name="connsiteX24" fmla="*/ 996157 w 1665288"/>
              <a:gd name="connsiteY24" fmla="*/ 1657350 h 1771650"/>
              <a:gd name="connsiteX25" fmla="*/ 1089026 w 1665288"/>
              <a:gd name="connsiteY25" fmla="*/ 1657350 h 1771650"/>
              <a:gd name="connsiteX26" fmla="*/ 1089026 w 1665288"/>
              <a:gd name="connsiteY26" fmla="*/ 1702594 h 1771650"/>
              <a:gd name="connsiteX27" fmla="*/ 1267619 w 1665288"/>
              <a:gd name="connsiteY27" fmla="*/ 1702594 h 1771650"/>
              <a:gd name="connsiteX28" fmla="*/ 1267619 w 1665288"/>
              <a:gd name="connsiteY28" fmla="*/ 1771650 h 1771650"/>
              <a:gd name="connsiteX29" fmla="*/ 1665288 w 1665288"/>
              <a:gd name="connsiteY29" fmla="*/ 1771650 h 1771650"/>
              <a:gd name="connsiteX0" fmla="*/ 0 w 1665288"/>
              <a:gd name="connsiteY0" fmla="*/ 0 h 1771650"/>
              <a:gd name="connsiteX1" fmla="*/ 100807 w 1665288"/>
              <a:gd name="connsiteY1" fmla="*/ 0 h 1771650"/>
              <a:gd name="connsiteX2" fmla="*/ 100807 w 1665288"/>
              <a:gd name="connsiteY2" fmla="*/ 102394 h 1771650"/>
              <a:gd name="connsiteX3" fmla="*/ 198438 w 1665288"/>
              <a:gd name="connsiteY3" fmla="*/ 102394 h 1771650"/>
              <a:gd name="connsiteX4" fmla="*/ 198438 w 1665288"/>
              <a:gd name="connsiteY4" fmla="*/ 202406 h 1771650"/>
              <a:gd name="connsiteX5" fmla="*/ 222251 w 1665288"/>
              <a:gd name="connsiteY5" fmla="*/ 202406 h 1771650"/>
              <a:gd name="connsiteX6" fmla="*/ 229395 w 1665288"/>
              <a:gd name="connsiteY6" fmla="*/ 681037 h 1771650"/>
              <a:gd name="connsiteX7" fmla="*/ 396082 w 1665288"/>
              <a:gd name="connsiteY7" fmla="*/ 681037 h 1771650"/>
              <a:gd name="connsiteX8" fmla="*/ 396082 w 1665288"/>
              <a:gd name="connsiteY8" fmla="*/ 933450 h 1771650"/>
              <a:gd name="connsiteX9" fmla="*/ 481807 w 1665288"/>
              <a:gd name="connsiteY9" fmla="*/ 933450 h 1771650"/>
              <a:gd name="connsiteX10" fmla="*/ 481807 w 1665288"/>
              <a:gd name="connsiteY10" fmla="*/ 1026319 h 1771650"/>
              <a:gd name="connsiteX11" fmla="*/ 558007 w 1665288"/>
              <a:gd name="connsiteY11" fmla="*/ 1026319 h 1771650"/>
              <a:gd name="connsiteX12" fmla="*/ 558007 w 1665288"/>
              <a:gd name="connsiteY12" fmla="*/ 1223962 h 1771650"/>
              <a:gd name="connsiteX13" fmla="*/ 617538 w 1665288"/>
              <a:gd name="connsiteY13" fmla="*/ 1223962 h 1771650"/>
              <a:gd name="connsiteX14" fmla="*/ 617538 w 1665288"/>
              <a:gd name="connsiteY14" fmla="*/ 1321594 h 1771650"/>
              <a:gd name="connsiteX15" fmla="*/ 665163 w 1665288"/>
              <a:gd name="connsiteY15" fmla="*/ 1321594 h 1771650"/>
              <a:gd name="connsiteX16" fmla="*/ 665163 w 1665288"/>
              <a:gd name="connsiteY16" fmla="*/ 1412081 h 1771650"/>
              <a:gd name="connsiteX17" fmla="*/ 705644 w 1665288"/>
              <a:gd name="connsiteY17" fmla="*/ 1412081 h 1771650"/>
              <a:gd name="connsiteX18" fmla="*/ 705644 w 1665288"/>
              <a:gd name="connsiteY18" fmla="*/ 1471612 h 1771650"/>
              <a:gd name="connsiteX19" fmla="*/ 869951 w 1665288"/>
              <a:gd name="connsiteY19" fmla="*/ 1471612 h 1771650"/>
              <a:gd name="connsiteX20" fmla="*/ 869951 w 1665288"/>
              <a:gd name="connsiteY20" fmla="*/ 1547812 h 1771650"/>
              <a:gd name="connsiteX21" fmla="*/ 915194 w 1665288"/>
              <a:gd name="connsiteY21" fmla="*/ 1547812 h 1771650"/>
              <a:gd name="connsiteX22" fmla="*/ 915194 w 1665288"/>
              <a:gd name="connsiteY22" fmla="*/ 1616869 h 1771650"/>
              <a:gd name="connsiteX23" fmla="*/ 996157 w 1665288"/>
              <a:gd name="connsiteY23" fmla="*/ 1616869 h 1771650"/>
              <a:gd name="connsiteX24" fmla="*/ 996157 w 1665288"/>
              <a:gd name="connsiteY24" fmla="*/ 1657350 h 1771650"/>
              <a:gd name="connsiteX25" fmla="*/ 1089026 w 1665288"/>
              <a:gd name="connsiteY25" fmla="*/ 1657350 h 1771650"/>
              <a:gd name="connsiteX26" fmla="*/ 1089026 w 1665288"/>
              <a:gd name="connsiteY26" fmla="*/ 1702594 h 1771650"/>
              <a:gd name="connsiteX27" fmla="*/ 1267619 w 1665288"/>
              <a:gd name="connsiteY27" fmla="*/ 1702594 h 1771650"/>
              <a:gd name="connsiteX28" fmla="*/ 1267619 w 1665288"/>
              <a:gd name="connsiteY28" fmla="*/ 1771650 h 1771650"/>
              <a:gd name="connsiteX29" fmla="*/ 1665288 w 1665288"/>
              <a:gd name="connsiteY29" fmla="*/ 1771650 h 1771650"/>
              <a:gd name="connsiteX0" fmla="*/ 0 w 1665288"/>
              <a:gd name="connsiteY0" fmla="*/ 0 h 1771650"/>
              <a:gd name="connsiteX1" fmla="*/ 100807 w 1665288"/>
              <a:gd name="connsiteY1" fmla="*/ 0 h 1771650"/>
              <a:gd name="connsiteX2" fmla="*/ 100807 w 1665288"/>
              <a:gd name="connsiteY2" fmla="*/ 102394 h 1771650"/>
              <a:gd name="connsiteX3" fmla="*/ 198438 w 1665288"/>
              <a:gd name="connsiteY3" fmla="*/ 102394 h 1771650"/>
              <a:gd name="connsiteX4" fmla="*/ 198438 w 1665288"/>
              <a:gd name="connsiteY4" fmla="*/ 202406 h 1771650"/>
              <a:gd name="connsiteX5" fmla="*/ 231776 w 1665288"/>
              <a:gd name="connsiteY5" fmla="*/ 202406 h 1771650"/>
              <a:gd name="connsiteX6" fmla="*/ 229395 w 1665288"/>
              <a:gd name="connsiteY6" fmla="*/ 681037 h 1771650"/>
              <a:gd name="connsiteX7" fmla="*/ 396082 w 1665288"/>
              <a:gd name="connsiteY7" fmla="*/ 681037 h 1771650"/>
              <a:gd name="connsiteX8" fmla="*/ 396082 w 1665288"/>
              <a:gd name="connsiteY8" fmla="*/ 933450 h 1771650"/>
              <a:gd name="connsiteX9" fmla="*/ 481807 w 1665288"/>
              <a:gd name="connsiteY9" fmla="*/ 933450 h 1771650"/>
              <a:gd name="connsiteX10" fmla="*/ 481807 w 1665288"/>
              <a:gd name="connsiteY10" fmla="*/ 1026319 h 1771650"/>
              <a:gd name="connsiteX11" fmla="*/ 558007 w 1665288"/>
              <a:gd name="connsiteY11" fmla="*/ 1026319 h 1771650"/>
              <a:gd name="connsiteX12" fmla="*/ 558007 w 1665288"/>
              <a:gd name="connsiteY12" fmla="*/ 1223962 h 1771650"/>
              <a:gd name="connsiteX13" fmla="*/ 617538 w 1665288"/>
              <a:gd name="connsiteY13" fmla="*/ 1223962 h 1771650"/>
              <a:gd name="connsiteX14" fmla="*/ 617538 w 1665288"/>
              <a:gd name="connsiteY14" fmla="*/ 1321594 h 1771650"/>
              <a:gd name="connsiteX15" fmla="*/ 665163 w 1665288"/>
              <a:gd name="connsiteY15" fmla="*/ 1321594 h 1771650"/>
              <a:gd name="connsiteX16" fmla="*/ 665163 w 1665288"/>
              <a:gd name="connsiteY16" fmla="*/ 1412081 h 1771650"/>
              <a:gd name="connsiteX17" fmla="*/ 705644 w 1665288"/>
              <a:gd name="connsiteY17" fmla="*/ 1412081 h 1771650"/>
              <a:gd name="connsiteX18" fmla="*/ 705644 w 1665288"/>
              <a:gd name="connsiteY18" fmla="*/ 1471612 h 1771650"/>
              <a:gd name="connsiteX19" fmla="*/ 869951 w 1665288"/>
              <a:gd name="connsiteY19" fmla="*/ 1471612 h 1771650"/>
              <a:gd name="connsiteX20" fmla="*/ 869951 w 1665288"/>
              <a:gd name="connsiteY20" fmla="*/ 1547812 h 1771650"/>
              <a:gd name="connsiteX21" fmla="*/ 915194 w 1665288"/>
              <a:gd name="connsiteY21" fmla="*/ 1547812 h 1771650"/>
              <a:gd name="connsiteX22" fmla="*/ 915194 w 1665288"/>
              <a:gd name="connsiteY22" fmla="*/ 1616869 h 1771650"/>
              <a:gd name="connsiteX23" fmla="*/ 996157 w 1665288"/>
              <a:gd name="connsiteY23" fmla="*/ 1616869 h 1771650"/>
              <a:gd name="connsiteX24" fmla="*/ 996157 w 1665288"/>
              <a:gd name="connsiteY24" fmla="*/ 1657350 h 1771650"/>
              <a:gd name="connsiteX25" fmla="*/ 1089026 w 1665288"/>
              <a:gd name="connsiteY25" fmla="*/ 1657350 h 1771650"/>
              <a:gd name="connsiteX26" fmla="*/ 1089026 w 1665288"/>
              <a:gd name="connsiteY26" fmla="*/ 1702594 h 1771650"/>
              <a:gd name="connsiteX27" fmla="*/ 1267619 w 1665288"/>
              <a:gd name="connsiteY27" fmla="*/ 1702594 h 1771650"/>
              <a:gd name="connsiteX28" fmla="*/ 1267619 w 1665288"/>
              <a:gd name="connsiteY28" fmla="*/ 1771650 h 1771650"/>
              <a:gd name="connsiteX29" fmla="*/ 1665288 w 1665288"/>
              <a:gd name="connsiteY29" fmla="*/ 1771650 h 1771650"/>
              <a:gd name="connsiteX0" fmla="*/ 0 w 1665288"/>
              <a:gd name="connsiteY0" fmla="*/ 0 h 1771650"/>
              <a:gd name="connsiteX1" fmla="*/ 100807 w 1665288"/>
              <a:gd name="connsiteY1" fmla="*/ 0 h 1771650"/>
              <a:gd name="connsiteX2" fmla="*/ 100807 w 1665288"/>
              <a:gd name="connsiteY2" fmla="*/ 102394 h 1771650"/>
              <a:gd name="connsiteX3" fmla="*/ 198438 w 1665288"/>
              <a:gd name="connsiteY3" fmla="*/ 102394 h 1771650"/>
              <a:gd name="connsiteX4" fmla="*/ 198438 w 1665288"/>
              <a:gd name="connsiteY4" fmla="*/ 202406 h 1771650"/>
              <a:gd name="connsiteX5" fmla="*/ 227013 w 1665288"/>
              <a:gd name="connsiteY5" fmla="*/ 197643 h 1771650"/>
              <a:gd name="connsiteX6" fmla="*/ 229395 w 1665288"/>
              <a:gd name="connsiteY6" fmla="*/ 681037 h 1771650"/>
              <a:gd name="connsiteX7" fmla="*/ 396082 w 1665288"/>
              <a:gd name="connsiteY7" fmla="*/ 681037 h 1771650"/>
              <a:gd name="connsiteX8" fmla="*/ 396082 w 1665288"/>
              <a:gd name="connsiteY8" fmla="*/ 933450 h 1771650"/>
              <a:gd name="connsiteX9" fmla="*/ 481807 w 1665288"/>
              <a:gd name="connsiteY9" fmla="*/ 933450 h 1771650"/>
              <a:gd name="connsiteX10" fmla="*/ 481807 w 1665288"/>
              <a:gd name="connsiteY10" fmla="*/ 1026319 h 1771650"/>
              <a:gd name="connsiteX11" fmla="*/ 558007 w 1665288"/>
              <a:gd name="connsiteY11" fmla="*/ 1026319 h 1771650"/>
              <a:gd name="connsiteX12" fmla="*/ 558007 w 1665288"/>
              <a:gd name="connsiteY12" fmla="*/ 1223962 h 1771650"/>
              <a:gd name="connsiteX13" fmla="*/ 617538 w 1665288"/>
              <a:gd name="connsiteY13" fmla="*/ 1223962 h 1771650"/>
              <a:gd name="connsiteX14" fmla="*/ 617538 w 1665288"/>
              <a:gd name="connsiteY14" fmla="*/ 1321594 h 1771650"/>
              <a:gd name="connsiteX15" fmla="*/ 665163 w 1665288"/>
              <a:gd name="connsiteY15" fmla="*/ 1321594 h 1771650"/>
              <a:gd name="connsiteX16" fmla="*/ 665163 w 1665288"/>
              <a:gd name="connsiteY16" fmla="*/ 1412081 h 1771650"/>
              <a:gd name="connsiteX17" fmla="*/ 705644 w 1665288"/>
              <a:gd name="connsiteY17" fmla="*/ 1412081 h 1771650"/>
              <a:gd name="connsiteX18" fmla="*/ 705644 w 1665288"/>
              <a:gd name="connsiteY18" fmla="*/ 1471612 h 1771650"/>
              <a:gd name="connsiteX19" fmla="*/ 869951 w 1665288"/>
              <a:gd name="connsiteY19" fmla="*/ 1471612 h 1771650"/>
              <a:gd name="connsiteX20" fmla="*/ 869951 w 1665288"/>
              <a:gd name="connsiteY20" fmla="*/ 1547812 h 1771650"/>
              <a:gd name="connsiteX21" fmla="*/ 915194 w 1665288"/>
              <a:gd name="connsiteY21" fmla="*/ 1547812 h 1771650"/>
              <a:gd name="connsiteX22" fmla="*/ 915194 w 1665288"/>
              <a:gd name="connsiteY22" fmla="*/ 1616869 h 1771650"/>
              <a:gd name="connsiteX23" fmla="*/ 996157 w 1665288"/>
              <a:gd name="connsiteY23" fmla="*/ 1616869 h 1771650"/>
              <a:gd name="connsiteX24" fmla="*/ 996157 w 1665288"/>
              <a:gd name="connsiteY24" fmla="*/ 1657350 h 1771650"/>
              <a:gd name="connsiteX25" fmla="*/ 1089026 w 1665288"/>
              <a:gd name="connsiteY25" fmla="*/ 1657350 h 1771650"/>
              <a:gd name="connsiteX26" fmla="*/ 1089026 w 1665288"/>
              <a:gd name="connsiteY26" fmla="*/ 1702594 h 1771650"/>
              <a:gd name="connsiteX27" fmla="*/ 1267619 w 1665288"/>
              <a:gd name="connsiteY27" fmla="*/ 1702594 h 1771650"/>
              <a:gd name="connsiteX28" fmla="*/ 1267619 w 1665288"/>
              <a:gd name="connsiteY28" fmla="*/ 1771650 h 1771650"/>
              <a:gd name="connsiteX29" fmla="*/ 1665288 w 1665288"/>
              <a:gd name="connsiteY29" fmla="*/ 1771650 h 1771650"/>
              <a:gd name="connsiteX0" fmla="*/ 0 w 1665288"/>
              <a:gd name="connsiteY0" fmla="*/ 0 h 1771650"/>
              <a:gd name="connsiteX1" fmla="*/ 100807 w 1665288"/>
              <a:gd name="connsiteY1" fmla="*/ 0 h 1771650"/>
              <a:gd name="connsiteX2" fmla="*/ 100807 w 1665288"/>
              <a:gd name="connsiteY2" fmla="*/ 102394 h 1771650"/>
              <a:gd name="connsiteX3" fmla="*/ 198438 w 1665288"/>
              <a:gd name="connsiteY3" fmla="*/ 102394 h 1771650"/>
              <a:gd name="connsiteX4" fmla="*/ 198438 w 1665288"/>
              <a:gd name="connsiteY4" fmla="*/ 202406 h 1771650"/>
              <a:gd name="connsiteX5" fmla="*/ 227013 w 1665288"/>
              <a:gd name="connsiteY5" fmla="*/ 204787 h 1771650"/>
              <a:gd name="connsiteX6" fmla="*/ 229395 w 1665288"/>
              <a:gd name="connsiteY6" fmla="*/ 681037 h 1771650"/>
              <a:gd name="connsiteX7" fmla="*/ 396082 w 1665288"/>
              <a:gd name="connsiteY7" fmla="*/ 681037 h 1771650"/>
              <a:gd name="connsiteX8" fmla="*/ 396082 w 1665288"/>
              <a:gd name="connsiteY8" fmla="*/ 933450 h 1771650"/>
              <a:gd name="connsiteX9" fmla="*/ 481807 w 1665288"/>
              <a:gd name="connsiteY9" fmla="*/ 933450 h 1771650"/>
              <a:gd name="connsiteX10" fmla="*/ 481807 w 1665288"/>
              <a:gd name="connsiteY10" fmla="*/ 1026319 h 1771650"/>
              <a:gd name="connsiteX11" fmla="*/ 558007 w 1665288"/>
              <a:gd name="connsiteY11" fmla="*/ 1026319 h 1771650"/>
              <a:gd name="connsiteX12" fmla="*/ 558007 w 1665288"/>
              <a:gd name="connsiteY12" fmla="*/ 1223962 h 1771650"/>
              <a:gd name="connsiteX13" fmla="*/ 617538 w 1665288"/>
              <a:gd name="connsiteY13" fmla="*/ 1223962 h 1771650"/>
              <a:gd name="connsiteX14" fmla="*/ 617538 w 1665288"/>
              <a:gd name="connsiteY14" fmla="*/ 1321594 h 1771650"/>
              <a:gd name="connsiteX15" fmla="*/ 665163 w 1665288"/>
              <a:gd name="connsiteY15" fmla="*/ 1321594 h 1771650"/>
              <a:gd name="connsiteX16" fmla="*/ 665163 w 1665288"/>
              <a:gd name="connsiteY16" fmla="*/ 1412081 h 1771650"/>
              <a:gd name="connsiteX17" fmla="*/ 705644 w 1665288"/>
              <a:gd name="connsiteY17" fmla="*/ 1412081 h 1771650"/>
              <a:gd name="connsiteX18" fmla="*/ 705644 w 1665288"/>
              <a:gd name="connsiteY18" fmla="*/ 1471612 h 1771650"/>
              <a:gd name="connsiteX19" fmla="*/ 869951 w 1665288"/>
              <a:gd name="connsiteY19" fmla="*/ 1471612 h 1771650"/>
              <a:gd name="connsiteX20" fmla="*/ 869951 w 1665288"/>
              <a:gd name="connsiteY20" fmla="*/ 1547812 h 1771650"/>
              <a:gd name="connsiteX21" fmla="*/ 915194 w 1665288"/>
              <a:gd name="connsiteY21" fmla="*/ 1547812 h 1771650"/>
              <a:gd name="connsiteX22" fmla="*/ 915194 w 1665288"/>
              <a:gd name="connsiteY22" fmla="*/ 1616869 h 1771650"/>
              <a:gd name="connsiteX23" fmla="*/ 996157 w 1665288"/>
              <a:gd name="connsiteY23" fmla="*/ 1616869 h 1771650"/>
              <a:gd name="connsiteX24" fmla="*/ 996157 w 1665288"/>
              <a:gd name="connsiteY24" fmla="*/ 1657350 h 1771650"/>
              <a:gd name="connsiteX25" fmla="*/ 1089026 w 1665288"/>
              <a:gd name="connsiteY25" fmla="*/ 1657350 h 1771650"/>
              <a:gd name="connsiteX26" fmla="*/ 1089026 w 1665288"/>
              <a:gd name="connsiteY26" fmla="*/ 1702594 h 1771650"/>
              <a:gd name="connsiteX27" fmla="*/ 1267619 w 1665288"/>
              <a:gd name="connsiteY27" fmla="*/ 1702594 h 1771650"/>
              <a:gd name="connsiteX28" fmla="*/ 1267619 w 1665288"/>
              <a:gd name="connsiteY28" fmla="*/ 1771650 h 1771650"/>
              <a:gd name="connsiteX29" fmla="*/ 1665288 w 1665288"/>
              <a:gd name="connsiteY29" fmla="*/ 1771650 h 1771650"/>
              <a:gd name="connsiteX0" fmla="*/ 0 w 1665288"/>
              <a:gd name="connsiteY0" fmla="*/ 0 h 1771650"/>
              <a:gd name="connsiteX1" fmla="*/ 100807 w 1665288"/>
              <a:gd name="connsiteY1" fmla="*/ 0 h 1771650"/>
              <a:gd name="connsiteX2" fmla="*/ 100807 w 1665288"/>
              <a:gd name="connsiteY2" fmla="*/ 102394 h 1771650"/>
              <a:gd name="connsiteX3" fmla="*/ 198438 w 1665288"/>
              <a:gd name="connsiteY3" fmla="*/ 102394 h 1771650"/>
              <a:gd name="connsiteX4" fmla="*/ 198438 w 1665288"/>
              <a:gd name="connsiteY4" fmla="*/ 202406 h 1771650"/>
              <a:gd name="connsiteX5" fmla="*/ 227013 w 1665288"/>
              <a:gd name="connsiteY5" fmla="*/ 204787 h 1771650"/>
              <a:gd name="connsiteX6" fmla="*/ 229395 w 1665288"/>
              <a:gd name="connsiteY6" fmla="*/ 681037 h 1771650"/>
              <a:gd name="connsiteX7" fmla="*/ 396082 w 1665288"/>
              <a:gd name="connsiteY7" fmla="*/ 681037 h 1771650"/>
              <a:gd name="connsiteX8" fmla="*/ 396082 w 1665288"/>
              <a:gd name="connsiteY8" fmla="*/ 933450 h 1771650"/>
              <a:gd name="connsiteX9" fmla="*/ 481807 w 1665288"/>
              <a:gd name="connsiteY9" fmla="*/ 933450 h 1771650"/>
              <a:gd name="connsiteX10" fmla="*/ 481807 w 1665288"/>
              <a:gd name="connsiteY10" fmla="*/ 1026319 h 1771650"/>
              <a:gd name="connsiteX11" fmla="*/ 558007 w 1665288"/>
              <a:gd name="connsiteY11" fmla="*/ 1026319 h 1771650"/>
              <a:gd name="connsiteX12" fmla="*/ 558007 w 1665288"/>
              <a:gd name="connsiteY12" fmla="*/ 1223962 h 1771650"/>
              <a:gd name="connsiteX13" fmla="*/ 617538 w 1665288"/>
              <a:gd name="connsiteY13" fmla="*/ 1223962 h 1771650"/>
              <a:gd name="connsiteX14" fmla="*/ 617538 w 1665288"/>
              <a:gd name="connsiteY14" fmla="*/ 1321594 h 1771650"/>
              <a:gd name="connsiteX15" fmla="*/ 665163 w 1665288"/>
              <a:gd name="connsiteY15" fmla="*/ 1321594 h 1771650"/>
              <a:gd name="connsiteX16" fmla="*/ 665163 w 1665288"/>
              <a:gd name="connsiteY16" fmla="*/ 1412081 h 1771650"/>
              <a:gd name="connsiteX17" fmla="*/ 705644 w 1665288"/>
              <a:gd name="connsiteY17" fmla="*/ 1412081 h 1771650"/>
              <a:gd name="connsiteX18" fmla="*/ 705644 w 1665288"/>
              <a:gd name="connsiteY18" fmla="*/ 1471612 h 1771650"/>
              <a:gd name="connsiteX19" fmla="*/ 869951 w 1665288"/>
              <a:gd name="connsiteY19" fmla="*/ 1471612 h 1771650"/>
              <a:gd name="connsiteX20" fmla="*/ 869951 w 1665288"/>
              <a:gd name="connsiteY20" fmla="*/ 1547812 h 1771650"/>
              <a:gd name="connsiteX21" fmla="*/ 915194 w 1665288"/>
              <a:gd name="connsiteY21" fmla="*/ 1547812 h 1771650"/>
              <a:gd name="connsiteX22" fmla="*/ 915194 w 1665288"/>
              <a:gd name="connsiteY22" fmla="*/ 1616869 h 1771650"/>
              <a:gd name="connsiteX23" fmla="*/ 996157 w 1665288"/>
              <a:gd name="connsiteY23" fmla="*/ 1616869 h 1771650"/>
              <a:gd name="connsiteX24" fmla="*/ 996157 w 1665288"/>
              <a:gd name="connsiteY24" fmla="*/ 1657350 h 1771650"/>
              <a:gd name="connsiteX25" fmla="*/ 1089026 w 1665288"/>
              <a:gd name="connsiteY25" fmla="*/ 1657350 h 1771650"/>
              <a:gd name="connsiteX26" fmla="*/ 1089026 w 1665288"/>
              <a:gd name="connsiteY26" fmla="*/ 1702594 h 1771650"/>
              <a:gd name="connsiteX27" fmla="*/ 1267619 w 1665288"/>
              <a:gd name="connsiteY27" fmla="*/ 1702594 h 1771650"/>
              <a:gd name="connsiteX28" fmla="*/ 1260475 w 1665288"/>
              <a:gd name="connsiteY28" fmla="*/ 1769269 h 1771650"/>
              <a:gd name="connsiteX29" fmla="*/ 1665288 w 1665288"/>
              <a:gd name="connsiteY29" fmla="*/ 1771650 h 1771650"/>
              <a:gd name="connsiteX0" fmla="*/ 0 w 1665288"/>
              <a:gd name="connsiteY0" fmla="*/ 0 h 1771650"/>
              <a:gd name="connsiteX1" fmla="*/ 100807 w 1665288"/>
              <a:gd name="connsiteY1" fmla="*/ 0 h 1771650"/>
              <a:gd name="connsiteX2" fmla="*/ 100807 w 1665288"/>
              <a:gd name="connsiteY2" fmla="*/ 102394 h 1771650"/>
              <a:gd name="connsiteX3" fmla="*/ 198438 w 1665288"/>
              <a:gd name="connsiteY3" fmla="*/ 102394 h 1771650"/>
              <a:gd name="connsiteX4" fmla="*/ 198438 w 1665288"/>
              <a:gd name="connsiteY4" fmla="*/ 202406 h 1771650"/>
              <a:gd name="connsiteX5" fmla="*/ 227013 w 1665288"/>
              <a:gd name="connsiteY5" fmla="*/ 204787 h 1771650"/>
              <a:gd name="connsiteX6" fmla="*/ 229395 w 1665288"/>
              <a:gd name="connsiteY6" fmla="*/ 681037 h 1771650"/>
              <a:gd name="connsiteX7" fmla="*/ 396082 w 1665288"/>
              <a:gd name="connsiteY7" fmla="*/ 681037 h 1771650"/>
              <a:gd name="connsiteX8" fmla="*/ 396082 w 1665288"/>
              <a:gd name="connsiteY8" fmla="*/ 933450 h 1771650"/>
              <a:gd name="connsiteX9" fmla="*/ 481807 w 1665288"/>
              <a:gd name="connsiteY9" fmla="*/ 933450 h 1771650"/>
              <a:gd name="connsiteX10" fmla="*/ 481807 w 1665288"/>
              <a:gd name="connsiteY10" fmla="*/ 1026319 h 1771650"/>
              <a:gd name="connsiteX11" fmla="*/ 558007 w 1665288"/>
              <a:gd name="connsiteY11" fmla="*/ 1026319 h 1771650"/>
              <a:gd name="connsiteX12" fmla="*/ 558007 w 1665288"/>
              <a:gd name="connsiteY12" fmla="*/ 1223962 h 1771650"/>
              <a:gd name="connsiteX13" fmla="*/ 617538 w 1665288"/>
              <a:gd name="connsiteY13" fmla="*/ 1223962 h 1771650"/>
              <a:gd name="connsiteX14" fmla="*/ 617538 w 1665288"/>
              <a:gd name="connsiteY14" fmla="*/ 1321594 h 1771650"/>
              <a:gd name="connsiteX15" fmla="*/ 665163 w 1665288"/>
              <a:gd name="connsiteY15" fmla="*/ 1321594 h 1771650"/>
              <a:gd name="connsiteX16" fmla="*/ 665163 w 1665288"/>
              <a:gd name="connsiteY16" fmla="*/ 1412081 h 1771650"/>
              <a:gd name="connsiteX17" fmla="*/ 705644 w 1665288"/>
              <a:gd name="connsiteY17" fmla="*/ 1412081 h 1771650"/>
              <a:gd name="connsiteX18" fmla="*/ 705644 w 1665288"/>
              <a:gd name="connsiteY18" fmla="*/ 1471612 h 1771650"/>
              <a:gd name="connsiteX19" fmla="*/ 869951 w 1665288"/>
              <a:gd name="connsiteY19" fmla="*/ 1471612 h 1771650"/>
              <a:gd name="connsiteX20" fmla="*/ 869951 w 1665288"/>
              <a:gd name="connsiteY20" fmla="*/ 1547812 h 1771650"/>
              <a:gd name="connsiteX21" fmla="*/ 915194 w 1665288"/>
              <a:gd name="connsiteY21" fmla="*/ 1547812 h 1771650"/>
              <a:gd name="connsiteX22" fmla="*/ 915194 w 1665288"/>
              <a:gd name="connsiteY22" fmla="*/ 1616869 h 1771650"/>
              <a:gd name="connsiteX23" fmla="*/ 996157 w 1665288"/>
              <a:gd name="connsiteY23" fmla="*/ 1616869 h 1771650"/>
              <a:gd name="connsiteX24" fmla="*/ 996157 w 1665288"/>
              <a:gd name="connsiteY24" fmla="*/ 1657350 h 1771650"/>
              <a:gd name="connsiteX25" fmla="*/ 1089026 w 1665288"/>
              <a:gd name="connsiteY25" fmla="*/ 1657350 h 1771650"/>
              <a:gd name="connsiteX26" fmla="*/ 1089026 w 1665288"/>
              <a:gd name="connsiteY26" fmla="*/ 1702594 h 1771650"/>
              <a:gd name="connsiteX27" fmla="*/ 1260475 w 1665288"/>
              <a:gd name="connsiteY27" fmla="*/ 1700213 h 1771650"/>
              <a:gd name="connsiteX28" fmla="*/ 1260475 w 1665288"/>
              <a:gd name="connsiteY28" fmla="*/ 1769269 h 1771650"/>
              <a:gd name="connsiteX29" fmla="*/ 1665288 w 1665288"/>
              <a:gd name="connsiteY29" fmla="*/ 177165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65288" h="1771650">
                <a:moveTo>
                  <a:pt x="0" y="0"/>
                </a:moveTo>
                <a:lnTo>
                  <a:pt x="100807" y="0"/>
                </a:lnTo>
                <a:lnTo>
                  <a:pt x="100807" y="102394"/>
                </a:lnTo>
                <a:lnTo>
                  <a:pt x="198438" y="102394"/>
                </a:lnTo>
                <a:lnTo>
                  <a:pt x="198438" y="202406"/>
                </a:lnTo>
                <a:lnTo>
                  <a:pt x="227013" y="204787"/>
                </a:lnTo>
                <a:cubicBezTo>
                  <a:pt x="226219" y="364331"/>
                  <a:pt x="230189" y="521493"/>
                  <a:pt x="229395" y="681037"/>
                </a:cubicBezTo>
                <a:lnTo>
                  <a:pt x="396082" y="681037"/>
                </a:lnTo>
                <a:lnTo>
                  <a:pt x="396082" y="933450"/>
                </a:lnTo>
                <a:lnTo>
                  <a:pt x="481807" y="933450"/>
                </a:lnTo>
                <a:lnTo>
                  <a:pt x="481807" y="1026319"/>
                </a:lnTo>
                <a:lnTo>
                  <a:pt x="558007" y="1026319"/>
                </a:lnTo>
                <a:lnTo>
                  <a:pt x="558007" y="1223962"/>
                </a:lnTo>
                <a:lnTo>
                  <a:pt x="617538" y="1223962"/>
                </a:lnTo>
                <a:lnTo>
                  <a:pt x="617538" y="1321594"/>
                </a:lnTo>
                <a:lnTo>
                  <a:pt x="665163" y="1321594"/>
                </a:lnTo>
                <a:lnTo>
                  <a:pt x="665163" y="1412081"/>
                </a:lnTo>
                <a:lnTo>
                  <a:pt x="705644" y="1412081"/>
                </a:lnTo>
                <a:lnTo>
                  <a:pt x="705644" y="1471612"/>
                </a:lnTo>
                <a:lnTo>
                  <a:pt x="869951" y="1471612"/>
                </a:lnTo>
                <a:lnTo>
                  <a:pt x="869951" y="1547812"/>
                </a:lnTo>
                <a:lnTo>
                  <a:pt x="915194" y="1547812"/>
                </a:lnTo>
                <a:lnTo>
                  <a:pt x="915194" y="1616869"/>
                </a:lnTo>
                <a:lnTo>
                  <a:pt x="996157" y="1616869"/>
                </a:lnTo>
                <a:lnTo>
                  <a:pt x="996157" y="1657350"/>
                </a:lnTo>
                <a:lnTo>
                  <a:pt x="1089026" y="1657350"/>
                </a:lnTo>
                <a:lnTo>
                  <a:pt x="1089026" y="1702594"/>
                </a:lnTo>
                <a:lnTo>
                  <a:pt x="1260475" y="1700213"/>
                </a:lnTo>
                <a:lnTo>
                  <a:pt x="1260475" y="1769269"/>
                </a:lnTo>
                <a:lnTo>
                  <a:pt x="1665288" y="1771650"/>
                </a:lnTo>
              </a:path>
            </a:pathLst>
          </a:custGeom>
          <a:noFill/>
          <a:ln w="38100" cap="flat" cmpd="sng" algn="ctr">
            <a:solidFill>
              <a:schemeClr val="accent3"/>
            </a:solidFill>
            <a:prstDash val="solid"/>
            <a:miter lim="800000"/>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0" name="Freeform 189"/>
          <p:cNvSpPr/>
          <p:nvPr/>
        </p:nvSpPr>
        <p:spPr bwMode="auto">
          <a:xfrm>
            <a:off x="3433710" y="4915507"/>
            <a:ext cx="2609231" cy="229637"/>
          </a:xfrm>
          <a:custGeom>
            <a:avLst/>
            <a:gdLst>
              <a:gd name="connsiteX0" fmla="*/ 0 w 2338388"/>
              <a:gd name="connsiteY0" fmla="*/ 0 h 195263"/>
              <a:gd name="connsiteX1" fmla="*/ 0 w 2338388"/>
              <a:gd name="connsiteY1" fmla="*/ 66675 h 195263"/>
              <a:gd name="connsiteX2" fmla="*/ 395288 w 2338388"/>
              <a:gd name="connsiteY2" fmla="*/ 66675 h 195263"/>
              <a:gd name="connsiteX3" fmla="*/ 395288 w 2338388"/>
              <a:gd name="connsiteY3" fmla="*/ 195263 h 195263"/>
              <a:gd name="connsiteX4" fmla="*/ 2338388 w 2338388"/>
              <a:gd name="connsiteY4" fmla="*/ 195263 h 195263"/>
              <a:gd name="connsiteX0" fmla="*/ 0 w 2338388"/>
              <a:gd name="connsiteY0" fmla="*/ 0 h 211138"/>
              <a:gd name="connsiteX1" fmla="*/ 0 w 2338388"/>
              <a:gd name="connsiteY1" fmla="*/ 82550 h 211138"/>
              <a:gd name="connsiteX2" fmla="*/ 395288 w 2338388"/>
              <a:gd name="connsiteY2" fmla="*/ 82550 h 211138"/>
              <a:gd name="connsiteX3" fmla="*/ 395288 w 2338388"/>
              <a:gd name="connsiteY3" fmla="*/ 211138 h 211138"/>
              <a:gd name="connsiteX4" fmla="*/ 2338388 w 2338388"/>
              <a:gd name="connsiteY4" fmla="*/ 211138 h 211138"/>
              <a:gd name="connsiteX0" fmla="*/ 0 w 2369345"/>
              <a:gd name="connsiteY0" fmla="*/ 0 h 211138"/>
              <a:gd name="connsiteX1" fmla="*/ 0 w 2369345"/>
              <a:gd name="connsiteY1" fmla="*/ 82550 h 211138"/>
              <a:gd name="connsiteX2" fmla="*/ 395288 w 2369345"/>
              <a:gd name="connsiteY2" fmla="*/ 82550 h 211138"/>
              <a:gd name="connsiteX3" fmla="*/ 395288 w 2369345"/>
              <a:gd name="connsiteY3" fmla="*/ 211138 h 211138"/>
              <a:gd name="connsiteX4" fmla="*/ 2369345 w 2369345"/>
              <a:gd name="connsiteY4" fmla="*/ 211138 h 21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9345" h="211138">
                <a:moveTo>
                  <a:pt x="0" y="0"/>
                </a:moveTo>
                <a:lnTo>
                  <a:pt x="0" y="82550"/>
                </a:lnTo>
                <a:lnTo>
                  <a:pt x="395288" y="82550"/>
                </a:lnTo>
                <a:lnTo>
                  <a:pt x="395288" y="211138"/>
                </a:lnTo>
                <a:lnTo>
                  <a:pt x="2369345" y="211138"/>
                </a:lnTo>
              </a:path>
            </a:pathLst>
          </a:custGeom>
          <a:noFill/>
          <a:ln w="38100"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45441" name="Straight Connector 190"/>
          <p:cNvCxnSpPr>
            <a:cxnSpLocks noChangeShapeType="1"/>
          </p:cNvCxnSpPr>
          <p:nvPr/>
        </p:nvCxnSpPr>
        <p:spPr bwMode="auto">
          <a:xfrm flipV="1">
            <a:off x="4041891" y="4776696"/>
            <a:ext cx="0" cy="125101"/>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92" name="Straight Connector 191"/>
          <p:cNvCxnSpPr/>
          <p:nvPr/>
        </p:nvCxnSpPr>
        <p:spPr bwMode="auto">
          <a:xfrm>
            <a:off x="3685371" y="4939498"/>
            <a:ext cx="0" cy="125100"/>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93" name="Straight Connector 192"/>
          <p:cNvCxnSpPr/>
          <p:nvPr/>
        </p:nvCxnSpPr>
        <p:spPr bwMode="auto">
          <a:xfrm>
            <a:off x="3587503" y="4939498"/>
            <a:ext cx="0" cy="125100"/>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44" name="Straight Connector 193"/>
          <p:cNvCxnSpPr>
            <a:cxnSpLocks noChangeShapeType="1"/>
          </p:cNvCxnSpPr>
          <p:nvPr/>
        </p:nvCxnSpPr>
        <p:spPr bwMode="auto">
          <a:xfrm>
            <a:off x="3070200" y="4086072"/>
            <a:ext cx="0" cy="145665"/>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45" name="Straight Connector 194"/>
          <p:cNvCxnSpPr>
            <a:cxnSpLocks noChangeShapeType="1"/>
          </p:cNvCxnSpPr>
          <p:nvPr/>
        </p:nvCxnSpPr>
        <p:spPr bwMode="auto">
          <a:xfrm>
            <a:off x="3313121" y="4178610"/>
            <a:ext cx="0" cy="128528"/>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96" name="Straight Connector 195"/>
          <p:cNvCxnSpPr/>
          <p:nvPr/>
        </p:nvCxnSpPr>
        <p:spPr bwMode="auto">
          <a:xfrm>
            <a:off x="1974428" y="3700486"/>
            <a:ext cx="0" cy="125101"/>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145447" name="Freeform 196"/>
          <p:cNvSpPr>
            <a:spLocks/>
          </p:cNvSpPr>
          <p:nvPr/>
        </p:nvSpPr>
        <p:spPr bwMode="auto">
          <a:xfrm>
            <a:off x="1250904" y="1805122"/>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lnTo>
                  <a:pt x="0" y="0"/>
                </a:lnTo>
                <a:close/>
              </a:path>
            </a:pathLst>
          </a:custGeom>
          <a:solidFill>
            <a:schemeClr val="tx1"/>
          </a:solidFill>
          <a:ln w="25400" cap="flat" cmpd="sng" algn="ctr">
            <a:solidFill>
              <a:schemeClr val="tx1"/>
            </a:solidFill>
            <a:prstDash val="solid"/>
            <a:round/>
            <a:headEnd type="none" w="med" len="med"/>
            <a:tailEnd type="non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5448" name="Freeform 197"/>
          <p:cNvSpPr>
            <a:spLocks/>
          </p:cNvSpPr>
          <p:nvPr/>
        </p:nvSpPr>
        <p:spPr bwMode="auto">
          <a:xfrm>
            <a:off x="1256147" y="1806836"/>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lnTo>
                  <a:pt x="0" y="0"/>
                </a:lnTo>
                <a:close/>
              </a:path>
            </a:pathLst>
          </a:custGeom>
          <a:solidFill>
            <a:schemeClr val="tx1"/>
          </a:solidFill>
          <a:ln w="25400" cap="flat" cmpd="sng" algn="ctr">
            <a:solidFill>
              <a:schemeClr val="tx1"/>
            </a:solidFill>
            <a:prstDash val="solid"/>
            <a:round/>
            <a:headEnd type="none" w="med" len="med"/>
            <a:tailEnd type="non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45449" name="Straight Connector 198"/>
          <p:cNvCxnSpPr>
            <a:cxnSpLocks noChangeShapeType="1"/>
          </p:cNvCxnSpPr>
          <p:nvPr/>
        </p:nvCxnSpPr>
        <p:spPr bwMode="auto">
          <a:xfrm>
            <a:off x="1983167" y="1801694"/>
            <a:ext cx="0" cy="125101"/>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0" name="Straight Connector 199"/>
          <p:cNvCxnSpPr>
            <a:cxnSpLocks noChangeShapeType="1"/>
          </p:cNvCxnSpPr>
          <p:nvPr/>
        </p:nvCxnSpPr>
        <p:spPr bwMode="auto">
          <a:xfrm>
            <a:off x="2493479" y="1966212"/>
            <a:ext cx="0" cy="125101"/>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1" name="Straight Connector 200"/>
          <p:cNvCxnSpPr>
            <a:cxnSpLocks noChangeShapeType="1"/>
          </p:cNvCxnSpPr>
          <p:nvPr/>
        </p:nvCxnSpPr>
        <p:spPr bwMode="auto">
          <a:xfrm>
            <a:off x="2863979" y="2129014"/>
            <a:ext cx="0" cy="125100"/>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2" name="Straight Connector 201"/>
          <p:cNvCxnSpPr>
            <a:cxnSpLocks noChangeShapeType="1"/>
          </p:cNvCxnSpPr>
          <p:nvPr/>
        </p:nvCxnSpPr>
        <p:spPr bwMode="auto">
          <a:xfrm>
            <a:off x="2954856" y="2129014"/>
            <a:ext cx="0" cy="125100"/>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3" name="Straight Connector 202"/>
          <p:cNvCxnSpPr>
            <a:cxnSpLocks noChangeShapeType="1"/>
          </p:cNvCxnSpPr>
          <p:nvPr/>
        </p:nvCxnSpPr>
        <p:spPr bwMode="auto">
          <a:xfrm>
            <a:off x="3089424" y="2302099"/>
            <a:ext cx="0" cy="125101"/>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4" name="Straight Connector 203"/>
          <p:cNvCxnSpPr>
            <a:cxnSpLocks noChangeShapeType="1"/>
          </p:cNvCxnSpPr>
          <p:nvPr/>
        </p:nvCxnSpPr>
        <p:spPr bwMode="auto">
          <a:xfrm>
            <a:off x="3356815" y="2483752"/>
            <a:ext cx="0" cy="125101"/>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5" name="Straight Connector 204"/>
          <p:cNvCxnSpPr>
            <a:cxnSpLocks noChangeShapeType="1"/>
          </p:cNvCxnSpPr>
          <p:nvPr/>
        </p:nvCxnSpPr>
        <p:spPr bwMode="auto">
          <a:xfrm>
            <a:off x="3433711" y="2485467"/>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6" name="Straight Connector 205"/>
          <p:cNvCxnSpPr>
            <a:cxnSpLocks noChangeShapeType="1"/>
          </p:cNvCxnSpPr>
          <p:nvPr/>
        </p:nvCxnSpPr>
        <p:spPr bwMode="auto">
          <a:xfrm>
            <a:off x="3486139" y="2485467"/>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7" name="Straight Connector 206"/>
          <p:cNvCxnSpPr>
            <a:cxnSpLocks noChangeShapeType="1"/>
          </p:cNvCxnSpPr>
          <p:nvPr/>
        </p:nvCxnSpPr>
        <p:spPr bwMode="auto">
          <a:xfrm>
            <a:off x="3610221" y="2778510"/>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8" name="Straight Connector 207"/>
          <p:cNvCxnSpPr>
            <a:cxnSpLocks noChangeShapeType="1"/>
          </p:cNvCxnSpPr>
          <p:nvPr/>
        </p:nvCxnSpPr>
        <p:spPr bwMode="auto">
          <a:xfrm>
            <a:off x="3711585" y="2778510"/>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59" name="Straight Connector 208"/>
          <p:cNvCxnSpPr>
            <a:cxnSpLocks noChangeShapeType="1"/>
          </p:cNvCxnSpPr>
          <p:nvPr/>
        </p:nvCxnSpPr>
        <p:spPr bwMode="auto">
          <a:xfrm>
            <a:off x="3685371" y="2776796"/>
            <a:ext cx="0" cy="125100"/>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0" name="Straight Connector 209"/>
          <p:cNvCxnSpPr>
            <a:cxnSpLocks noChangeShapeType="1"/>
          </p:cNvCxnSpPr>
          <p:nvPr/>
        </p:nvCxnSpPr>
        <p:spPr bwMode="auto">
          <a:xfrm>
            <a:off x="3750033" y="2775083"/>
            <a:ext cx="0" cy="125101"/>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1" name="Straight Connector 210"/>
          <p:cNvCxnSpPr>
            <a:cxnSpLocks noChangeShapeType="1"/>
          </p:cNvCxnSpPr>
          <p:nvPr/>
        </p:nvCxnSpPr>
        <p:spPr bwMode="auto">
          <a:xfrm>
            <a:off x="3944023" y="2896755"/>
            <a:ext cx="0" cy="128528"/>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2" name="Straight Connector 211"/>
          <p:cNvCxnSpPr>
            <a:cxnSpLocks noChangeShapeType="1"/>
          </p:cNvCxnSpPr>
          <p:nvPr/>
        </p:nvCxnSpPr>
        <p:spPr bwMode="auto">
          <a:xfrm>
            <a:off x="3980723" y="2896757"/>
            <a:ext cx="0" cy="123387"/>
          </a:xfrm>
          <a:prstGeom prst="line">
            <a:avLst/>
          </a:prstGeom>
          <a:noFill/>
          <a:ln w="28575"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3" name="Straight Connector 212"/>
          <p:cNvCxnSpPr>
            <a:cxnSpLocks noChangeShapeType="1"/>
          </p:cNvCxnSpPr>
          <p:nvPr/>
        </p:nvCxnSpPr>
        <p:spPr bwMode="auto">
          <a:xfrm>
            <a:off x="4073347" y="2896757"/>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4" name="Straight Connector 213"/>
          <p:cNvCxnSpPr>
            <a:cxnSpLocks noChangeShapeType="1"/>
          </p:cNvCxnSpPr>
          <p:nvPr/>
        </p:nvCxnSpPr>
        <p:spPr bwMode="auto">
          <a:xfrm>
            <a:off x="4368699" y="3769035"/>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5" name="Straight Connector 214"/>
          <p:cNvCxnSpPr>
            <a:cxnSpLocks noChangeShapeType="1"/>
          </p:cNvCxnSpPr>
          <p:nvPr/>
        </p:nvCxnSpPr>
        <p:spPr bwMode="auto">
          <a:xfrm>
            <a:off x="4342484" y="3769035"/>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6" name="Straight Connector 215"/>
          <p:cNvCxnSpPr>
            <a:cxnSpLocks noChangeShapeType="1"/>
          </p:cNvCxnSpPr>
          <p:nvPr/>
        </p:nvCxnSpPr>
        <p:spPr bwMode="auto">
          <a:xfrm>
            <a:off x="4433363" y="3769035"/>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7" name="Straight Connector 216"/>
          <p:cNvCxnSpPr>
            <a:cxnSpLocks noChangeShapeType="1"/>
          </p:cNvCxnSpPr>
          <p:nvPr/>
        </p:nvCxnSpPr>
        <p:spPr bwMode="auto">
          <a:xfrm>
            <a:off x="4491033" y="3769035"/>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8" name="Straight Connector 217"/>
          <p:cNvCxnSpPr>
            <a:cxnSpLocks noChangeShapeType="1"/>
          </p:cNvCxnSpPr>
          <p:nvPr/>
        </p:nvCxnSpPr>
        <p:spPr bwMode="auto">
          <a:xfrm>
            <a:off x="4546959" y="3769035"/>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69" name="Straight Connector 218"/>
          <p:cNvCxnSpPr>
            <a:cxnSpLocks noChangeShapeType="1"/>
          </p:cNvCxnSpPr>
          <p:nvPr/>
        </p:nvCxnSpPr>
        <p:spPr bwMode="auto">
          <a:xfrm>
            <a:off x="4616863" y="3769035"/>
            <a:ext cx="0" cy="123387"/>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70" name="Straight Connector 219"/>
          <p:cNvCxnSpPr>
            <a:cxnSpLocks noChangeShapeType="1"/>
          </p:cNvCxnSpPr>
          <p:nvPr/>
        </p:nvCxnSpPr>
        <p:spPr bwMode="auto">
          <a:xfrm>
            <a:off x="5946820" y="3770748"/>
            <a:ext cx="0" cy="125100"/>
          </a:xfrm>
          <a:prstGeom prst="line">
            <a:avLst/>
          </a:prstGeom>
          <a:noFill/>
          <a:ln w="1905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71" name="Straight Connector 220"/>
          <p:cNvCxnSpPr>
            <a:cxnSpLocks noChangeShapeType="1"/>
          </p:cNvCxnSpPr>
          <p:nvPr/>
        </p:nvCxnSpPr>
        <p:spPr bwMode="auto">
          <a:xfrm>
            <a:off x="6034203" y="3779317"/>
            <a:ext cx="0" cy="104537"/>
          </a:xfrm>
          <a:prstGeom prst="line">
            <a:avLst/>
          </a:prstGeom>
          <a:noFill/>
          <a:ln w="3810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145472" name="TextBox 221"/>
          <p:cNvSpPr txBox="1">
            <a:spLocks noChangeArrowheads="1"/>
          </p:cNvSpPr>
          <p:nvPr/>
        </p:nvSpPr>
        <p:spPr bwMode="auto">
          <a:xfrm>
            <a:off x="382327" y="1599036"/>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45473" name="TextBox 222"/>
          <p:cNvSpPr txBox="1">
            <a:spLocks noChangeArrowheads="1"/>
          </p:cNvSpPr>
          <p:nvPr/>
        </p:nvSpPr>
        <p:spPr bwMode="auto">
          <a:xfrm>
            <a:off x="382327" y="1979479"/>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0.9</a:t>
            </a:r>
          </a:p>
        </p:txBody>
      </p:sp>
      <p:sp>
        <p:nvSpPr>
          <p:cNvPr id="145474" name="TextBox 223"/>
          <p:cNvSpPr txBox="1">
            <a:spLocks noChangeArrowheads="1"/>
          </p:cNvSpPr>
          <p:nvPr/>
        </p:nvSpPr>
        <p:spPr bwMode="auto">
          <a:xfrm>
            <a:off x="382327" y="2359923"/>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145475" name="TextBox 224"/>
          <p:cNvSpPr txBox="1">
            <a:spLocks noChangeArrowheads="1"/>
          </p:cNvSpPr>
          <p:nvPr/>
        </p:nvSpPr>
        <p:spPr bwMode="auto">
          <a:xfrm>
            <a:off x="382327" y="2740365"/>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a:t>
            </a:r>
          </a:p>
        </p:txBody>
      </p:sp>
      <p:sp>
        <p:nvSpPr>
          <p:cNvPr id="145476" name="TextBox 225"/>
          <p:cNvSpPr txBox="1">
            <a:spLocks noChangeArrowheads="1"/>
          </p:cNvSpPr>
          <p:nvPr/>
        </p:nvSpPr>
        <p:spPr bwMode="auto">
          <a:xfrm>
            <a:off x="382327" y="3122523"/>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145477" name="TextBox 226"/>
          <p:cNvSpPr txBox="1">
            <a:spLocks noChangeArrowheads="1"/>
          </p:cNvSpPr>
          <p:nvPr/>
        </p:nvSpPr>
        <p:spPr bwMode="auto">
          <a:xfrm>
            <a:off x="382327" y="3502967"/>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a:t>
            </a:r>
          </a:p>
        </p:txBody>
      </p:sp>
      <p:sp>
        <p:nvSpPr>
          <p:cNvPr id="145478" name="TextBox 227"/>
          <p:cNvSpPr txBox="1">
            <a:spLocks noChangeArrowheads="1"/>
          </p:cNvSpPr>
          <p:nvPr/>
        </p:nvSpPr>
        <p:spPr bwMode="auto">
          <a:xfrm>
            <a:off x="382327" y="3883410"/>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145479" name="TextBox 228"/>
          <p:cNvSpPr txBox="1">
            <a:spLocks noChangeArrowheads="1"/>
          </p:cNvSpPr>
          <p:nvPr/>
        </p:nvSpPr>
        <p:spPr bwMode="auto">
          <a:xfrm>
            <a:off x="382327" y="4263854"/>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a:t>
            </a:r>
          </a:p>
        </p:txBody>
      </p:sp>
      <p:sp>
        <p:nvSpPr>
          <p:cNvPr id="145480" name="TextBox 229"/>
          <p:cNvSpPr txBox="1">
            <a:spLocks noChangeArrowheads="1"/>
          </p:cNvSpPr>
          <p:nvPr/>
        </p:nvSpPr>
        <p:spPr bwMode="auto">
          <a:xfrm>
            <a:off x="382327" y="4644297"/>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145481" name="TextBox 230"/>
          <p:cNvSpPr txBox="1">
            <a:spLocks noChangeArrowheads="1"/>
          </p:cNvSpPr>
          <p:nvPr/>
        </p:nvSpPr>
        <p:spPr bwMode="auto">
          <a:xfrm>
            <a:off x="382327" y="5024740"/>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a:t>
            </a:r>
          </a:p>
        </p:txBody>
      </p:sp>
      <p:sp>
        <p:nvSpPr>
          <p:cNvPr id="145482" name="TextBox 231"/>
          <p:cNvSpPr txBox="1">
            <a:spLocks noChangeArrowheads="1"/>
          </p:cNvSpPr>
          <p:nvPr/>
        </p:nvSpPr>
        <p:spPr bwMode="auto">
          <a:xfrm>
            <a:off x="382327" y="5406040"/>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45483" name="TextBox 232"/>
          <p:cNvSpPr txBox="1">
            <a:spLocks noChangeArrowheads="1"/>
          </p:cNvSpPr>
          <p:nvPr/>
        </p:nvSpPr>
        <p:spPr bwMode="auto">
          <a:xfrm rot="16200000">
            <a:off x="-286791" y="3508946"/>
            <a:ext cx="1331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Percent</a:t>
            </a:r>
          </a:p>
        </p:txBody>
      </p:sp>
      <p:sp>
        <p:nvSpPr>
          <p:cNvPr id="145484" name="TextBox 233"/>
          <p:cNvSpPr txBox="1">
            <a:spLocks noChangeArrowheads="1"/>
          </p:cNvSpPr>
          <p:nvPr/>
        </p:nvSpPr>
        <p:spPr bwMode="auto">
          <a:xfrm>
            <a:off x="2884950" y="6096603"/>
            <a:ext cx="1357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a:t>
            </a:r>
          </a:p>
        </p:txBody>
      </p:sp>
      <p:sp>
        <p:nvSpPr>
          <p:cNvPr id="145485" name="TextBox 234"/>
          <p:cNvSpPr txBox="1">
            <a:spLocks noChangeArrowheads="1"/>
          </p:cNvSpPr>
          <p:nvPr/>
        </p:nvSpPr>
        <p:spPr bwMode="auto">
          <a:xfrm>
            <a:off x="796518" y="5729076"/>
            <a:ext cx="64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45486" name="TextBox 235"/>
          <p:cNvSpPr txBox="1">
            <a:spLocks noChangeArrowheads="1"/>
          </p:cNvSpPr>
          <p:nvPr/>
        </p:nvSpPr>
        <p:spPr bwMode="auto">
          <a:xfrm>
            <a:off x="1275373" y="5729076"/>
            <a:ext cx="64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45487" name="TextBox 236"/>
          <p:cNvSpPr txBox="1">
            <a:spLocks noChangeArrowheads="1"/>
          </p:cNvSpPr>
          <p:nvPr/>
        </p:nvSpPr>
        <p:spPr bwMode="auto">
          <a:xfrm>
            <a:off x="1769955" y="5729076"/>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cxnSp>
        <p:nvCxnSpPr>
          <p:cNvPr id="145491" name="Straight Connector 240"/>
          <p:cNvCxnSpPr>
            <a:cxnSpLocks noChangeShapeType="1"/>
          </p:cNvCxnSpPr>
          <p:nvPr/>
        </p:nvCxnSpPr>
        <p:spPr bwMode="auto">
          <a:xfrm>
            <a:off x="3470371" y="1683354"/>
            <a:ext cx="274320" cy="0"/>
          </a:xfrm>
          <a:prstGeom prst="line">
            <a:avLst/>
          </a:prstGeom>
          <a:noFill/>
          <a:ln w="38100" cap="sq"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92" name="Straight Connector 241"/>
          <p:cNvCxnSpPr>
            <a:cxnSpLocks noChangeShapeType="1"/>
          </p:cNvCxnSpPr>
          <p:nvPr/>
        </p:nvCxnSpPr>
        <p:spPr bwMode="auto">
          <a:xfrm>
            <a:off x="3469352" y="2005930"/>
            <a:ext cx="275339" cy="0"/>
          </a:xfrm>
          <a:prstGeom prst="line">
            <a:avLst/>
          </a:prstGeom>
          <a:noFill/>
          <a:ln w="3810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43" name="Straight Connector 242"/>
          <p:cNvCxnSpPr>
            <a:cxnSpLocks/>
          </p:cNvCxnSpPr>
          <p:nvPr/>
        </p:nvCxnSpPr>
        <p:spPr bwMode="auto">
          <a:xfrm>
            <a:off x="3470371" y="2325836"/>
            <a:ext cx="274320" cy="0"/>
          </a:xfrm>
          <a:prstGeom prst="line">
            <a:avLst/>
          </a:prstGeom>
          <a:solidFill>
            <a:schemeClr val="tx1"/>
          </a:solidFill>
          <a:ln w="3810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94" name="Straight Connector 243"/>
          <p:cNvCxnSpPr>
            <a:cxnSpLocks noChangeShapeType="1"/>
          </p:cNvCxnSpPr>
          <p:nvPr/>
        </p:nvCxnSpPr>
        <p:spPr bwMode="auto">
          <a:xfrm>
            <a:off x="3725567" y="4562482"/>
            <a:ext cx="0" cy="42842"/>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495" name="Straight Connector 244"/>
          <p:cNvCxnSpPr>
            <a:cxnSpLocks noChangeShapeType="1"/>
          </p:cNvCxnSpPr>
          <p:nvPr/>
        </p:nvCxnSpPr>
        <p:spPr bwMode="auto">
          <a:xfrm>
            <a:off x="3758772" y="4562482"/>
            <a:ext cx="0" cy="42842"/>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145496" name="TextBox 245"/>
          <p:cNvSpPr txBox="1">
            <a:spLocks noChangeArrowheads="1"/>
          </p:cNvSpPr>
          <p:nvPr/>
        </p:nvSpPr>
        <p:spPr bwMode="auto">
          <a:xfrm>
            <a:off x="2266287" y="5729076"/>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145497" name="TextBox 246"/>
          <p:cNvSpPr txBox="1">
            <a:spLocks noChangeArrowheads="1"/>
          </p:cNvSpPr>
          <p:nvPr/>
        </p:nvSpPr>
        <p:spPr bwMode="auto">
          <a:xfrm>
            <a:off x="2760869" y="5729076"/>
            <a:ext cx="64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145498" name="TextBox 247"/>
          <p:cNvSpPr txBox="1">
            <a:spLocks noChangeArrowheads="1"/>
          </p:cNvSpPr>
          <p:nvPr/>
        </p:nvSpPr>
        <p:spPr bwMode="auto">
          <a:xfrm>
            <a:off x="3253704" y="5729076"/>
            <a:ext cx="64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45499" name="TextBox 248"/>
          <p:cNvSpPr txBox="1">
            <a:spLocks noChangeArrowheads="1"/>
          </p:cNvSpPr>
          <p:nvPr/>
        </p:nvSpPr>
        <p:spPr bwMode="auto">
          <a:xfrm>
            <a:off x="4242869" y="5729076"/>
            <a:ext cx="64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145500" name="TextBox 249"/>
          <p:cNvSpPr txBox="1">
            <a:spLocks noChangeArrowheads="1"/>
          </p:cNvSpPr>
          <p:nvPr/>
        </p:nvSpPr>
        <p:spPr bwMode="auto">
          <a:xfrm>
            <a:off x="4740948" y="5729076"/>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145501" name="TextBox 250"/>
          <p:cNvSpPr txBox="1">
            <a:spLocks noChangeArrowheads="1"/>
          </p:cNvSpPr>
          <p:nvPr/>
        </p:nvSpPr>
        <p:spPr bwMode="auto">
          <a:xfrm>
            <a:off x="5235530" y="5729076"/>
            <a:ext cx="64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145502" name="TextBox 251"/>
          <p:cNvSpPr txBox="1">
            <a:spLocks noChangeArrowheads="1"/>
          </p:cNvSpPr>
          <p:nvPr/>
        </p:nvSpPr>
        <p:spPr bwMode="auto">
          <a:xfrm>
            <a:off x="5730113" y="5729076"/>
            <a:ext cx="644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cxnSp>
        <p:nvCxnSpPr>
          <p:cNvPr id="145503" name="Straight Connector 19"/>
          <p:cNvCxnSpPr>
            <a:cxnSpLocks noChangeShapeType="1"/>
          </p:cNvCxnSpPr>
          <p:nvPr/>
        </p:nvCxnSpPr>
        <p:spPr bwMode="auto">
          <a:xfrm rot="5400000">
            <a:off x="1062942" y="5696956"/>
            <a:ext cx="78831"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504" name="Straight Connector 16"/>
          <p:cNvCxnSpPr>
            <a:cxnSpLocks noChangeShapeType="1"/>
          </p:cNvCxnSpPr>
          <p:nvPr/>
        </p:nvCxnSpPr>
        <p:spPr bwMode="auto">
          <a:xfrm>
            <a:off x="978273" y="5590706"/>
            <a:ext cx="78644" cy="0"/>
          </a:xfrm>
          <a:prstGeom prst="line">
            <a:avLst/>
          </a:prstGeom>
          <a:noFill/>
          <a:ln w="28575" cap="sq"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505" name="Straight Connector 254"/>
          <p:cNvCxnSpPr>
            <a:cxnSpLocks noChangeShapeType="1"/>
          </p:cNvCxnSpPr>
          <p:nvPr/>
        </p:nvCxnSpPr>
        <p:spPr bwMode="auto">
          <a:xfrm>
            <a:off x="3681875" y="4363690"/>
            <a:ext cx="0" cy="128528"/>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506" name="Straight Connector 255"/>
          <p:cNvCxnSpPr>
            <a:cxnSpLocks noChangeShapeType="1"/>
          </p:cNvCxnSpPr>
          <p:nvPr/>
        </p:nvCxnSpPr>
        <p:spPr bwMode="auto">
          <a:xfrm>
            <a:off x="3454683" y="4267722"/>
            <a:ext cx="0" cy="128528"/>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507" name="Straight Connector 256"/>
          <p:cNvCxnSpPr>
            <a:cxnSpLocks noChangeShapeType="1"/>
          </p:cNvCxnSpPr>
          <p:nvPr/>
        </p:nvCxnSpPr>
        <p:spPr bwMode="auto">
          <a:xfrm>
            <a:off x="3589251" y="4348266"/>
            <a:ext cx="0" cy="143952"/>
          </a:xfrm>
          <a:prstGeom prst="line">
            <a:avLst/>
          </a:prstGeom>
          <a:noFill/>
          <a:ln w="1905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5508" name="Straight Connector 257"/>
          <p:cNvCxnSpPr>
            <a:cxnSpLocks noChangeShapeType="1"/>
          </p:cNvCxnSpPr>
          <p:nvPr/>
        </p:nvCxnSpPr>
        <p:spPr bwMode="auto">
          <a:xfrm>
            <a:off x="6032455" y="4972058"/>
            <a:ext cx="0" cy="104537"/>
          </a:xfrm>
          <a:prstGeom prst="line">
            <a:avLst/>
          </a:prstGeom>
          <a:noFill/>
          <a:ln w="38100" cap="sq"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59" name="Straight Connector 258"/>
          <p:cNvCxnSpPr/>
          <p:nvPr/>
        </p:nvCxnSpPr>
        <p:spPr bwMode="auto">
          <a:xfrm>
            <a:off x="6020221" y="5071452"/>
            <a:ext cx="0" cy="131956"/>
          </a:xfrm>
          <a:prstGeom prst="line">
            <a:avLst/>
          </a:prstGeom>
          <a:solidFill>
            <a:schemeClr val="tx1"/>
          </a:solidFill>
          <a:ln w="1270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60" name="Straight Connector 259"/>
          <p:cNvCxnSpPr/>
          <p:nvPr/>
        </p:nvCxnSpPr>
        <p:spPr bwMode="auto">
          <a:xfrm>
            <a:off x="6046435" y="5071452"/>
            <a:ext cx="0" cy="131956"/>
          </a:xfrm>
          <a:prstGeom prst="line">
            <a:avLst/>
          </a:prstGeom>
          <a:solidFill>
            <a:schemeClr val="tx1"/>
          </a:solidFill>
          <a:ln w="1270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145511" name="Freeform 260"/>
          <p:cNvSpPr>
            <a:spLocks/>
          </p:cNvSpPr>
          <p:nvPr/>
        </p:nvSpPr>
        <p:spPr bwMode="auto">
          <a:xfrm>
            <a:off x="4290057" y="3624596"/>
            <a:ext cx="1766867" cy="205645"/>
          </a:xfrm>
          <a:custGeom>
            <a:avLst/>
            <a:gdLst>
              <a:gd name="T0" fmla="*/ 0 w 1595437"/>
              <a:gd name="T1" fmla="*/ 0 h 190500"/>
              <a:gd name="T2" fmla="*/ 0 w 1595437"/>
              <a:gd name="T3" fmla="*/ 59531 h 190500"/>
              <a:gd name="T4" fmla="*/ 44018 w 1595437"/>
              <a:gd name="T5" fmla="*/ 59531 h 190500"/>
              <a:gd name="T6" fmla="*/ 44018 w 1595437"/>
              <a:gd name="T7" fmla="*/ 190500 h 190500"/>
              <a:gd name="T8" fmla="*/ 1734791 w 1595437"/>
              <a:gd name="T9" fmla="*/ 190500 h 1905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5437" h="190500">
                <a:moveTo>
                  <a:pt x="0" y="0"/>
                </a:moveTo>
                <a:lnTo>
                  <a:pt x="0" y="59531"/>
                </a:lnTo>
                <a:lnTo>
                  <a:pt x="40481" y="59531"/>
                </a:lnTo>
                <a:lnTo>
                  <a:pt x="40481" y="190500"/>
                </a:lnTo>
                <a:lnTo>
                  <a:pt x="1595437" y="190500"/>
                </a:lnTo>
              </a:path>
            </a:pathLst>
          </a:custGeom>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68686"/>
                  </a:outerShdw>
                </a:effectLst>
              </a14:hiddenEffects>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2" name="Freeform 261"/>
          <p:cNvSpPr/>
          <p:nvPr/>
        </p:nvSpPr>
        <p:spPr bwMode="auto">
          <a:xfrm>
            <a:off x="1081384" y="1784557"/>
            <a:ext cx="562741" cy="1228730"/>
          </a:xfrm>
          <a:custGeom>
            <a:avLst/>
            <a:gdLst>
              <a:gd name="connsiteX0" fmla="*/ 0 w 511969"/>
              <a:gd name="connsiteY0" fmla="*/ 0 h 1138238"/>
              <a:gd name="connsiteX1" fmla="*/ 164306 w 511969"/>
              <a:gd name="connsiteY1" fmla="*/ 0 h 1138238"/>
              <a:gd name="connsiteX2" fmla="*/ 164306 w 511969"/>
              <a:gd name="connsiteY2" fmla="*/ 47625 h 1138238"/>
              <a:gd name="connsiteX3" fmla="*/ 192881 w 511969"/>
              <a:gd name="connsiteY3" fmla="*/ 47625 h 1138238"/>
              <a:gd name="connsiteX4" fmla="*/ 192881 w 511969"/>
              <a:gd name="connsiteY4" fmla="*/ 214313 h 1138238"/>
              <a:gd name="connsiteX5" fmla="*/ 235744 w 511969"/>
              <a:gd name="connsiteY5" fmla="*/ 214313 h 1138238"/>
              <a:gd name="connsiteX6" fmla="*/ 235744 w 511969"/>
              <a:gd name="connsiteY6" fmla="*/ 504825 h 1138238"/>
              <a:gd name="connsiteX7" fmla="*/ 242887 w 511969"/>
              <a:gd name="connsiteY7" fmla="*/ 504825 h 1138238"/>
              <a:gd name="connsiteX8" fmla="*/ 242887 w 511969"/>
              <a:gd name="connsiteY8" fmla="*/ 731044 h 1138238"/>
              <a:gd name="connsiteX9" fmla="*/ 261937 w 511969"/>
              <a:gd name="connsiteY9" fmla="*/ 731044 h 1138238"/>
              <a:gd name="connsiteX10" fmla="*/ 261937 w 511969"/>
              <a:gd name="connsiteY10" fmla="*/ 857250 h 1138238"/>
              <a:gd name="connsiteX11" fmla="*/ 323850 w 511969"/>
              <a:gd name="connsiteY11" fmla="*/ 857250 h 1138238"/>
              <a:gd name="connsiteX12" fmla="*/ 323850 w 511969"/>
              <a:gd name="connsiteY12" fmla="*/ 957263 h 1138238"/>
              <a:gd name="connsiteX13" fmla="*/ 459581 w 511969"/>
              <a:gd name="connsiteY13" fmla="*/ 957263 h 1138238"/>
              <a:gd name="connsiteX14" fmla="*/ 459581 w 511969"/>
              <a:gd name="connsiteY14" fmla="*/ 1138238 h 1138238"/>
              <a:gd name="connsiteX15" fmla="*/ 511969 w 511969"/>
              <a:gd name="connsiteY15" fmla="*/ 1138238 h 113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969" h="1138238">
                <a:moveTo>
                  <a:pt x="0" y="0"/>
                </a:moveTo>
                <a:lnTo>
                  <a:pt x="164306" y="0"/>
                </a:lnTo>
                <a:lnTo>
                  <a:pt x="164306" y="47625"/>
                </a:lnTo>
                <a:lnTo>
                  <a:pt x="192881" y="47625"/>
                </a:lnTo>
                <a:lnTo>
                  <a:pt x="192881" y="214313"/>
                </a:lnTo>
                <a:lnTo>
                  <a:pt x="235744" y="214313"/>
                </a:lnTo>
                <a:lnTo>
                  <a:pt x="235744" y="504825"/>
                </a:lnTo>
                <a:lnTo>
                  <a:pt x="242887" y="504825"/>
                </a:lnTo>
                <a:lnTo>
                  <a:pt x="242887" y="731044"/>
                </a:lnTo>
                <a:lnTo>
                  <a:pt x="261937" y="731044"/>
                </a:lnTo>
                <a:lnTo>
                  <a:pt x="261937" y="857250"/>
                </a:lnTo>
                <a:lnTo>
                  <a:pt x="323850" y="857250"/>
                </a:lnTo>
                <a:lnTo>
                  <a:pt x="323850" y="957263"/>
                </a:lnTo>
                <a:lnTo>
                  <a:pt x="459581" y="957263"/>
                </a:lnTo>
                <a:lnTo>
                  <a:pt x="459581" y="1138238"/>
                </a:lnTo>
                <a:lnTo>
                  <a:pt x="511969" y="1138238"/>
                </a:lnTo>
              </a:path>
            </a:pathLst>
          </a:custGeom>
          <a:noFill/>
          <a:ln w="38100" cap="flat" cmpd="sng" algn="ctr">
            <a:solidFill>
              <a:schemeClr val="accent3"/>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5513" name="Freeform 262"/>
          <p:cNvSpPr>
            <a:spLocks/>
          </p:cNvSpPr>
          <p:nvPr/>
        </p:nvSpPr>
        <p:spPr bwMode="auto">
          <a:xfrm>
            <a:off x="1294596" y="1835970"/>
            <a:ext cx="1111501" cy="1873085"/>
          </a:xfrm>
          <a:custGeom>
            <a:avLst/>
            <a:gdLst>
              <a:gd name="T0" fmla="*/ 0 w 1009650"/>
              <a:gd name="T1" fmla="*/ 0 h 1735931"/>
              <a:gd name="T2" fmla="*/ 0 w 1009650"/>
              <a:gd name="T3" fmla="*/ 52076 h 1735931"/>
              <a:gd name="T4" fmla="*/ 38100 w 1009650"/>
              <a:gd name="T5" fmla="*/ 52076 h 1735931"/>
              <a:gd name="T6" fmla="*/ 38100 w 1009650"/>
              <a:gd name="T7" fmla="*/ 175173 h 1735931"/>
              <a:gd name="T8" fmla="*/ 61913 w 1009650"/>
              <a:gd name="T9" fmla="*/ 175173 h 1735931"/>
              <a:gd name="T10" fmla="*/ 61913 w 1009650"/>
              <a:gd name="T11" fmla="*/ 400047 h 1735931"/>
              <a:gd name="T12" fmla="*/ 102394 w 1009650"/>
              <a:gd name="T13" fmla="*/ 400047 h 1735931"/>
              <a:gd name="T14" fmla="*/ 102394 w 1009650"/>
              <a:gd name="T15" fmla="*/ 544444 h 1735931"/>
              <a:gd name="T16" fmla="*/ 216694 w 1009650"/>
              <a:gd name="T17" fmla="*/ 544444 h 1735931"/>
              <a:gd name="T18" fmla="*/ 216694 w 1009650"/>
              <a:gd name="T19" fmla="*/ 605991 h 1735931"/>
              <a:gd name="T20" fmla="*/ 238125 w 1009650"/>
              <a:gd name="T21" fmla="*/ 605991 h 1735931"/>
              <a:gd name="T22" fmla="*/ 238125 w 1009650"/>
              <a:gd name="T23" fmla="*/ 648598 h 1735931"/>
              <a:gd name="T24" fmla="*/ 238125 w 1009650"/>
              <a:gd name="T25" fmla="*/ 669903 h 1735931"/>
              <a:gd name="T26" fmla="*/ 250032 w 1009650"/>
              <a:gd name="T27" fmla="*/ 681739 h 1735931"/>
              <a:gd name="T28" fmla="*/ 378619 w 1009650"/>
              <a:gd name="T29" fmla="*/ 681739 h 1735931"/>
              <a:gd name="T30" fmla="*/ 378619 w 1009650"/>
              <a:gd name="T31" fmla="*/ 823767 h 1735931"/>
              <a:gd name="T32" fmla="*/ 442913 w 1009650"/>
              <a:gd name="T33" fmla="*/ 823767 h 1735931"/>
              <a:gd name="T34" fmla="*/ 442913 w 1009650"/>
              <a:gd name="T35" fmla="*/ 847440 h 1735931"/>
              <a:gd name="T36" fmla="*/ 497682 w 1009650"/>
              <a:gd name="T37" fmla="*/ 847440 h 1735931"/>
              <a:gd name="T38" fmla="*/ 497682 w 1009650"/>
              <a:gd name="T39" fmla="*/ 984734 h 1735931"/>
              <a:gd name="T40" fmla="*/ 519113 w 1009650"/>
              <a:gd name="T41" fmla="*/ 984734 h 1735931"/>
              <a:gd name="T42" fmla="*/ 519113 w 1009650"/>
              <a:gd name="T43" fmla="*/ 1124395 h 1735931"/>
              <a:gd name="T44" fmla="*/ 611982 w 1009650"/>
              <a:gd name="T45" fmla="*/ 1124395 h 1735931"/>
              <a:gd name="T46" fmla="*/ 611982 w 1009650"/>
              <a:gd name="T47" fmla="*/ 1190676 h 1735931"/>
              <a:gd name="T48" fmla="*/ 678657 w 1009650"/>
              <a:gd name="T49" fmla="*/ 1190676 h 1735931"/>
              <a:gd name="T50" fmla="*/ 678657 w 1009650"/>
              <a:gd name="T51" fmla="*/ 1330337 h 1735931"/>
              <a:gd name="T52" fmla="*/ 738188 w 1009650"/>
              <a:gd name="T53" fmla="*/ 1330337 h 1735931"/>
              <a:gd name="T54" fmla="*/ 738188 w 1009650"/>
              <a:gd name="T55" fmla="*/ 1363477 h 1735931"/>
              <a:gd name="T56" fmla="*/ 804863 w 1009650"/>
              <a:gd name="T57" fmla="*/ 1363477 h 1735931"/>
              <a:gd name="T58" fmla="*/ 804863 w 1009650"/>
              <a:gd name="T59" fmla="*/ 1425023 h 1735931"/>
              <a:gd name="T60" fmla="*/ 840582 w 1009650"/>
              <a:gd name="T61" fmla="*/ 1425023 h 1735931"/>
              <a:gd name="T62" fmla="*/ 840582 w 1009650"/>
              <a:gd name="T63" fmla="*/ 1474733 h 1735931"/>
              <a:gd name="T64" fmla="*/ 857250 w 1009650"/>
              <a:gd name="T65" fmla="*/ 1474733 h 1735931"/>
              <a:gd name="T66" fmla="*/ 857250 w 1009650"/>
              <a:gd name="T67" fmla="*/ 1557584 h 1735931"/>
              <a:gd name="T68" fmla="*/ 888207 w 1009650"/>
              <a:gd name="T69" fmla="*/ 1557584 h 1735931"/>
              <a:gd name="T70" fmla="*/ 888207 w 1009650"/>
              <a:gd name="T71" fmla="*/ 1709081 h 1735931"/>
              <a:gd name="T72" fmla="*/ 981075 w 1009650"/>
              <a:gd name="T73" fmla="*/ 1709081 h 1735931"/>
              <a:gd name="T74" fmla="*/ 981075 w 1009650"/>
              <a:gd name="T75" fmla="*/ 1725650 h 1735931"/>
              <a:gd name="T76" fmla="*/ 1009650 w 1009650"/>
              <a:gd name="T77" fmla="*/ 1725650 h 1735931"/>
              <a:gd name="T78" fmla="*/ 1009650 w 1009650"/>
              <a:gd name="T79" fmla="*/ 1725650 h 173593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09650" h="1735931">
                <a:moveTo>
                  <a:pt x="0" y="0"/>
                </a:moveTo>
                <a:lnTo>
                  <a:pt x="0" y="52388"/>
                </a:lnTo>
                <a:lnTo>
                  <a:pt x="38100" y="52388"/>
                </a:lnTo>
                <a:lnTo>
                  <a:pt x="38100" y="176213"/>
                </a:lnTo>
                <a:lnTo>
                  <a:pt x="61913" y="176213"/>
                </a:lnTo>
                <a:lnTo>
                  <a:pt x="61913" y="402431"/>
                </a:lnTo>
                <a:lnTo>
                  <a:pt x="102394" y="402431"/>
                </a:lnTo>
                <a:lnTo>
                  <a:pt x="102394" y="547688"/>
                </a:lnTo>
                <a:lnTo>
                  <a:pt x="216694" y="547688"/>
                </a:lnTo>
                <a:lnTo>
                  <a:pt x="216694" y="609600"/>
                </a:lnTo>
                <a:lnTo>
                  <a:pt x="238125" y="609600"/>
                </a:lnTo>
                <a:lnTo>
                  <a:pt x="238125" y="652463"/>
                </a:lnTo>
                <a:lnTo>
                  <a:pt x="238125" y="673894"/>
                </a:lnTo>
                <a:lnTo>
                  <a:pt x="250032" y="685801"/>
                </a:lnTo>
                <a:lnTo>
                  <a:pt x="378619" y="685801"/>
                </a:lnTo>
                <a:lnTo>
                  <a:pt x="378619" y="828675"/>
                </a:lnTo>
                <a:lnTo>
                  <a:pt x="442913" y="828675"/>
                </a:lnTo>
                <a:lnTo>
                  <a:pt x="442913" y="852488"/>
                </a:lnTo>
                <a:lnTo>
                  <a:pt x="497682" y="852488"/>
                </a:lnTo>
                <a:lnTo>
                  <a:pt x="497682" y="990600"/>
                </a:lnTo>
                <a:lnTo>
                  <a:pt x="519113" y="990600"/>
                </a:lnTo>
                <a:lnTo>
                  <a:pt x="519113" y="1131094"/>
                </a:lnTo>
                <a:lnTo>
                  <a:pt x="611982" y="1131094"/>
                </a:lnTo>
                <a:lnTo>
                  <a:pt x="611982" y="1197769"/>
                </a:lnTo>
                <a:lnTo>
                  <a:pt x="678657" y="1197769"/>
                </a:lnTo>
                <a:lnTo>
                  <a:pt x="678657" y="1338263"/>
                </a:lnTo>
                <a:lnTo>
                  <a:pt x="738188" y="1338263"/>
                </a:lnTo>
                <a:lnTo>
                  <a:pt x="738188" y="1371600"/>
                </a:lnTo>
                <a:lnTo>
                  <a:pt x="804863" y="1371600"/>
                </a:lnTo>
                <a:lnTo>
                  <a:pt x="804863" y="1433513"/>
                </a:lnTo>
                <a:lnTo>
                  <a:pt x="840582" y="1433513"/>
                </a:lnTo>
                <a:lnTo>
                  <a:pt x="840582" y="1483519"/>
                </a:lnTo>
                <a:lnTo>
                  <a:pt x="857250" y="1483519"/>
                </a:lnTo>
                <a:lnTo>
                  <a:pt x="857250" y="1566863"/>
                </a:lnTo>
                <a:lnTo>
                  <a:pt x="888207" y="1566863"/>
                </a:lnTo>
                <a:lnTo>
                  <a:pt x="888207" y="1719263"/>
                </a:lnTo>
                <a:lnTo>
                  <a:pt x="981075" y="1719263"/>
                </a:lnTo>
                <a:lnTo>
                  <a:pt x="981075" y="1735931"/>
                </a:lnTo>
                <a:lnTo>
                  <a:pt x="1009650" y="1735931"/>
                </a:lnTo>
              </a:path>
            </a:pathLst>
          </a:custGeom>
          <a:noFill/>
          <a:ln w="381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68686"/>
                  </a:outerShdw>
                </a:effectLst>
              </a14:hiddenEffects>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264" name="Straight Connector 263"/>
          <p:cNvCxnSpPr/>
          <p:nvPr/>
        </p:nvCxnSpPr>
        <p:spPr bwMode="auto">
          <a:xfrm>
            <a:off x="1380229" y="2336373"/>
            <a:ext cx="0" cy="123387"/>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65" name="Straight Connector 264"/>
          <p:cNvCxnSpPr/>
          <p:nvPr/>
        </p:nvCxnSpPr>
        <p:spPr bwMode="auto">
          <a:xfrm>
            <a:off x="2098511" y="4039802"/>
            <a:ext cx="0" cy="78831"/>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66" name="Straight Connector 265"/>
          <p:cNvCxnSpPr/>
          <p:nvPr/>
        </p:nvCxnSpPr>
        <p:spPr bwMode="auto">
          <a:xfrm>
            <a:off x="2926895" y="4814396"/>
            <a:ext cx="0" cy="39416"/>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67" name="Straight Connector 266"/>
          <p:cNvCxnSpPr/>
          <p:nvPr/>
        </p:nvCxnSpPr>
        <p:spPr bwMode="auto">
          <a:xfrm>
            <a:off x="2507459" y="4574477"/>
            <a:ext cx="0" cy="39416"/>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68" name="Straight Connector 267"/>
          <p:cNvCxnSpPr/>
          <p:nvPr/>
        </p:nvCxnSpPr>
        <p:spPr bwMode="auto">
          <a:xfrm rot="5400000">
            <a:off x="2207739" y="4213352"/>
            <a:ext cx="0" cy="40196"/>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69" name="Straight Connector 268"/>
          <p:cNvCxnSpPr/>
          <p:nvPr/>
        </p:nvCxnSpPr>
        <p:spPr bwMode="auto">
          <a:xfrm rot="5400000">
            <a:off x="2267159" y="4396718"/>
            <a:ext cx="0" cy="40196"/>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70" name="Straight Connector 269"/>
          <p:cNvCxnSpPr/>
          <p:nvPr/>
        </p:nvCxnSpPr>
        <p:spPr bwMode="auto">
          <a:xfrm rot="5400000">
            <a:off x="2590472" y="4725750"/>
            <a:ext cx="0" cy="40195"/>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271" name="Straight Connector 270"/>
          <p:cNvCxnSpPr/>
          <p:nvPr/>
        </p:nvCxnSpPr>
        <p:spPr bwMode="auto">
          <a:xfrm>
            <a:off x="2355415" y="4523067"/>
            <a:ext cx="0" cy="77117"/>
          </a:xfrm>
          <a:prstGeom prst="line">
            <a:avLst/>
          </a:prstGeom>
          <a:solidFill>
            <a:schemeClr val="tx1"/>
          </a:solidFill>
          <a:ln w="19050" cap="sq"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115" name="Text Box 11">
            <a:extLst>
              <a:ext uri="{FF2B5EF4-FFF2-40B4-BE49-F238E27FC236}">
                <a16:creationId xmlns:a16="http://schemas.microsoft.com/office/drawing/2014/main" id="{856E3080-6E69-4606-AA4E-605DB90BA006}"/>
              </a:ext>
            </a:extLst>
          </p:cNvPr>
          <p:cNvSpPr txBox="1">
            <a:spLocks noChangeArrowheads="1"/>
          </p:cNvSpPr>
          <p:nvPr/>
        </p:nvSpPr>
        <p:spPr bwMode="auto">
          <a:xfrm>
            <a:off x="414340" y="638574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Rini. Lancet Oncol. 2016;17:1317.</a:t>
            </a:r>
          </a:p>
        </p:txBody>
      </p:sp>
      <p:grpSp>
        <p:nvGrpSpPr>
          <p:cNvPr id="3" name="Group 2">
            <a:extLst>
              <a:ext uri="{FF2B5EF4-FFF2-40B4-BE49-F238E27FC236}">
                <a16:creationId xmlns:a16="http://schemas.microsoft.com/office/drawing/2014/main" id="{B026F03E-8EDD-42D0-8C14-57D8FB854515}"/>
              </a:ext>
            </a:extLst>
          </p:cNvPr>
          <p:cNvGrpSpPr/>
          <p:nvPr/>
        </p:nvGrpSpPr>
        <p:grpSpPr>
          <a:xfrm>
            <a:off x="3732954" y="1516852"/>
            <a:ext cx="1966913" cy="962441"/>
            <a:chOff x="5972175" y="1741489"/>
            <a:chExt cx="1966913" cy="962441"/>
          </a:xfrm>
          <a:noFill/>
        </p:grpSpPr>
        <p:sp>
          <p:nvSpPr>
            <p:cNvPr id="145488" name="TextBox 237"/>
            <p:cNvSpPr txBox="1">
              <a:spLocks noChangeArrowheads="1"/>
            </p:cNvSpPr>
            <p:nvPr/>
          </p:nvSpPr>
          <p:spPr bwMode="auto">
            <a:xfrm>
              <a:off x="5972175" y="2365376"/>
              <a:ext cx="195738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Time to progression</a:t>
              </a:r>
            </a:p>
          </p:txBody>
        </p:sp>
        <p:sp>
          <p:nvSpPr>
            <p:cNvPr id="145489" name="TextBox 238"/>
            <p:cNvSpPr txBox="1">
              <a:spLocks noChangeArrowheads="1"/>
            </p:cNvSpPr>
            <p:nvPr/>
          </p:nvSpPr>
          <p:spPr bwMode="auto">
            <a:xfrm>
              <a:off x="5976939" y="2057401"/>
              <a:ext cx="1957386"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Observation time</a:t>
              </a:r>
            </a:p>
          </p:txBody>
        </p:sp>
        <p:sp>
          <p:nvSpPr>
            <p:cNvPr id="145490" name="TextBox 239"/>
            <p:cNvSpPr txBox="1">
              <a:spLocks noChangeArrowheads="1"/>
            </p:cNvSpPr>
            <p:nvPr/>
          </p:nvSpPr>
          <p:spPr bwMode="auto">
            <a:xfrm>
              <a:off x="5981700" y="1741489"/>
              <a:ext cx="195738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a:t>
              </a:r>
            </a:p>
          </p:txBody>
        </p:sp>
      </p:grpSp>
      <p:sp>
        <p:nvSpPr>
          <p:cNvPr id="145411" name="TextBox 1"/>
          <p:cNvSpPr txBox="1">
            <a:spLocks noChangeArrowheads="1"/>
          </p:cNvSpPr>
          <p:nvPr/>
        </p:nvSpPr>
        <p:spPr bwMode="auto">
          <a:xfrm>
            <a:off x="5470895" y="1519036"/>
            <a:ext cx="1057323" cy="959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marR="0" lvl="0" indent="0" algn="l" defTabSz="914400" rtl="0" eaLnBrk="0" fontAlgn="base" latinLnBrk="0" hangingPunct="0">
              <a:lnSpc>
                <a:spcPct val="100000"/>
              </a:lnSpc>
              <a:spcBef>
                <a:spcPts val="45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38.6 mos</a:t>
            </a:r>
          </a:p>
          <a:p>
            <a:pPr marL="0" marR="0" lvl="0" indent="0" algn="l" defTabSz="914400" rtl="0" eaLnBrk="0" fontAlgn="base" latinLnBrk="0" hangingPunct="0">
              <a:lnSpc>
                <a:spcPct val="100000"/>
              </a:lnSpc>
              <a:spcBef>
                <a:spcPts val="45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14.9 mos</a:t>
            </a:r>
          </a:p>
          <a:p>
            <a:pPr marL="0" marR="0" lvl="0" indent="0" algn="l" defTabSz="914400" rtl="0" eaLnBrk="0" fontAlgn="base" latinLnBrk="0" hangingPunct="0">
              <a:lnSpc>
                <a:spcPct val="100000"/>
              </a:lnSpc>
              <a:spcBef>
                <a:spcPts val="45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9.4 mos</a:t>
            </a:r>
          </a:p>
        </p:txBody>
      </p:sp>
      <p:grpSp>
        <p:nvGrpSpPr>
          <p:cNvPr id="119" name="Group 7">
            <a:extLst>
              <a:ext uri="{FF2B5EF4-FFF2-40B4-BE49-F238E27FC236}">
                <a16:creationId xmlns:a16="http://schemas.microsoft.com/office/drawing/2014/main" id="{04BA3D0E-919E-4646-BD05-2B8C596F7944}"/>
              </a:ext>
            </a:extLst>
          </p:cNvPr>
          <p:cNvGrpSpPr>
            <a:grpSpLocks/>
          </p:cNvGrpSpPr>
          <p:nvPr/>
        </p:nvGrpSpPr>
        <p:grpSpPr bwMode="auto">
          <a:xfrm>
            <a:off x="9390063" y="6216650"/>
            <a:ext cx="2487612" cy="447675"/>
            <a:chOff x="9527309" y="3551529"/>
            <a:chExt cx="2488502" cy="448324"/>
          </a:xfrm>
        </p:grpSpPr>
        <p:pic>
          <p:nvPicPr>
            <p:cNvPr id="120" name="Picture 9">
              <a:extLst>
                <a:ext uri="{FF2B5EF4-FFF2-40B4-BE49-F238E27FC236}">
                  <a16:creationId xmlns:a16="http://schemas.microsoft.com/office/drawing/2014/main" id="{317B037A-4312-46A5-86E2-BB304831AD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1" name="Rectangle 8">
              <a:extLst>
                <a:ext uri="{FF2B5EF4-FFF2-40B4-BE49-F238E27FC236}">
                  <a16:creationId xmlns:a16="http://schemas.microsoft.com/office/drawing/2014/main" id="{9B0F5DCB-05BA-4AAA-AAD0-E841F6877FA0}"/>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854531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EA956003-B25A-4D34-9B0A-41B209564F90}"/>
              </a:ext>
            </a:extLst>
          </p:cNvPr>
          <p:cNvSpPr txBox="1"/>
          <p:nvPr/>
        </p:nvSpPr>
        <p:spPr bwMode="auto">
          <a:xfrm>
            <a:off x="3204585" y="5582474"/>
            <a:ext cx="2733835" cy="646331"/>
          </a:xfrm>
          <a:prstGeom prst="rect">
            <a:avLst/>
          </a:prstGeom>
          <a:solidFill>
            <a:schemeClr val="accent3"/>
          </a:solidFill>
          <a:ln w="19050"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ln w="0"/>
                <a:effectLst>
                  <a:outerShdw blurRad="38100" dist="25400" dir="5400000" algn="ctr" rotWithShape="0">
                    <a:srgbClr val="6E747A">
                      <a:alpha val="43000"/>
                    </a:srgbClr>
                  </a:outerShdw>
                </a:effectLst>
                <a:latin typeface="Calibri" panose="020F0502020204030204" pitchFamily="34" charset="0"/>
              </a:rPr>
              <a:t>Active Surveillance Cohort (N = 143)</a:t>
            </a:r>
          </a:p>
        </p:txBody>
      </p:sp>
      <p:sp>
        <p:nvSpPr>
          <p:cNvPr id="2" name="Title 1"/>
          <p:cNvSpPr>
            <a:spLocks noGrp="1"/>
          </p:cNvSpPr>
          <p:nvPr>
            <p:ph type="title"/>
          </p:nvPr>
        </p:nvSpPr>
        <p:spPr>
          <a:xfrm>
            <a:off x="609759" y="238127"/>
            <a:ext cx="11131280" cy="1103313"/>
          </a:xfrm>
        </p:spPr>
        <p:txBody>
          <a:bodyPr/>
          <a:lstStyle/>
          <a:p>
            <a:r>
              <a:rPr lang="en-US" dirty="0"/>
              <a:t>MaRCC Registry: Prospective Observational Registry Data</a:t>
            </a:r>
            <a:endParaRPr lang="en-US" dirty="0">
              <a:solidFill>
                <a:schemeClr val="accent6"/>
              </a:solidFill>
            </a:endParaRPr>
          </a:p>
        </p:txBody>
      </p:sp>
      <p:sp>
        <p:nvSpPr>
          <p:cNvPr id="31" name="TextBox 30"/>
          <p:cNvSpPr txBox="1"/>
          <p:nvPr/>
        </p:nvSpPr>
        <p:spPr>
          <a:xfrm>
            <a:off x="5438464" y="1344366"/>
            <a:ext cx="4480009" cy="861774"/>
          </a:xfrm>
          <a:prstGeom prst="rect">
            <a:avLst/>
          </a:prstGeom>
          <a:noFill/>
        </p:spPr>
        <p:txBody>
          <a:bodyPr wrap="none" rtlCol="0">
            <a:spAutoFit/>
          </a:bodyPr>
          <a:lstStyle/>
          <a:p>
            <a:pPr eaLnBrk="1" fontAlgn="auto" hangingPunct="1">
              <a:spcBef>
                <a:spcPts val="0"/>
              </a:spcBef>
              <a:spcAft>
                <a:spcPts val="0"/>
              </a:spcAft>
            </a:pPr>
            <a:r>
              <a:rPr lang="en-US" sz="1600" b="0" dirty="0">
                <a:solidFill>
                  <a:prstClr val="black"/>
                </a:solidFill>
                <a:latin typeface="Calibri" panose="020F0502020204030204"/>
                <a:cs typeface="+mn-cs"/>
              </a:rPr>
              <a:t>46 US sites: Academic (N = 20), Community (N = 26)</a:t>
            </a:r>
          </a:p>
          <a:p>
            <a:pPr eaLnBrk="1" fontAlgn="auto" hangingPunct="1">
              <a:spcBef>
                <a:spcPts val="0"/>
              </a:spcBef>
              <a:spcAft>
                <a:spcPts val="0"/>
              </a:spcAft>
            </a:pPr>
            <a:r>
              <a:rPr lang="en-US" sz="1600" b="0" dirty="0">
                <a:solidFill>
                  <a:prstClr val="black"/>
                </a:solidFill>
                <a:latin typeface="Calibri" panose="020F0502020204030204"/>
                <a:cs typeface="+mn-cs"/>
              </a:rPr>
              <a:t>March 24, 2014 to December 22, 2016 </a:t>
            </a:r>
          </a:p>
          <a:p>
            <a:pPr eaLnBrk="1" fontAlgn="auto" hangingPunct="1">
              <a:spcBef>
                <a:spcPts val="0"/>
              </a:spcBef>
              <a:spcAft>
                <a:spcPts val="0"/>
              </a:spcAft>
            </a:pPr>
            <a:endParaRPr lang="en-US" b="0" dirty="0">
              <a:solidFill>
                <a:prstClr val="black"/>
              </a:solidFill>
              <a:latin typeface="Calibri" panose="020F0502020204030204"/>
              <a:cs typeface="+mn-cs"/>
            </a:endParaRPr>
          </a:p>
        </p:txBody>
      </p:sp>
      <p:sp>
        <p:nvSpPr>
          <p:cNvPr id="34" name="TextBox 33"/>
          <p:cNvSpPr txBox="1"/>
          <p:nvPr/>
        </p:nvSpPr>
        <p:spPr>
          <a:xfrm>
            <a:off x="4003959" y="5078555"/>
            <a:ext cx="583814" cy="369332"/>
          </a:xfrm>
          <a:prstGeom prst="rect">
            <a:avLst/>
          </a:prstGeom>
          <a:noFill/>
        </p:spPr>
        <p:txBody>
          <a:bodyPr wrap="none" rtlCol="0">
            <a:spAutoFit/>
          </a:bodyPr>
          <a:lstStyle/>
          <a:p>
            <a:pPr eaLnBrk="1" fontAlgn="auto" hangingPunct="1">
              <a:spcBef>
                <a:spcPts val="0"/>
              </a:spcBef>
              <a:spcAft>
                <a:spcPts val="0"/>
              </a:spcAft>
            </a:pPr>
            <a:r>
              <a:rPr lang="en-US" b="0" dirty="0">
                <a:solidFill>
                  <a:prstClr val="black"/>
                </a:solidFill>
                <a:latin typeface="Calibri" panose="020F0502020204030204"/>
                <a:cs typeface="+mn-cs"/>
              </a:rPr>
              <a:t>28%</a:t>
            </a:r>
          </a:p>
        </p:txBody>
      </p:sp>
      <p:sp>
        <p:nvSpPr>
          <p:cNvPr id="35" name="TextBox 34"/>
          <p:cNvSpPr txBox="1"/>
          <p:nvPr/>
        </p:nvSpPr>
        <p:spPr>
          <a:xfrm>
            <a:off x="5935675" y="5490141"/>
            <a:ext cx="1670457" cy="830997"/>
          </a:xfrm>
          <a:prstGeom prst="rect">
            <a:avLst/>
          </a:prstGeom>
          <a:noFill/>
        </p:spPr>
        <p:txBody>
          <a:bodyPr wrap="none" rtlCol="0">
            <a:spAutoFit/>
          </a:bodyPr>
          <a:lstStyle/>
          <a:p>
            <a:pPr eaLnBrk="1" fontAlgn="auto" hangingPunct="1">
              <a:spcBef>
                <a:spcPts val="0"/>
              </a:spcBef>
              <a:spcAft>
                <a:spcPts val="0"/>
              </a:spcAft>
            </a:pPr>
            <a:r>
              <a:rPr lang="en-US" sz="1600" b="0" dirty="0">
                <a:solidFill>
                  <a:prstClr val="black"/>
                </a:solidFill>
                <a:latin typeface="Calibri" panose="020F0502020204030204"/>
                <a:cs typeface="+mn-cs"/>
              </a:rPr>
              <a:t>60% Favorable</a:t>
            </a:r>
          </a:p>
          <a:p>
            <a:pPr eaLnBrk="1" fontAlgn="auto" hangingPunct="1">
              <a:spcBef>
                <a:spcPts val="0"/>
              </a:spcBef>
              <a:spcAft>
                <a:spcPts val="0"/>
              </a:spcAft>
            </a:pPr>
            <a:r>
              <a:rPr lang="en-US" sz="1600" b="0" dirty="0">
                <a:solidFill>
                  <a:prstClr val="black"/>
                </a:solidFill>
                <a:latin typeface="Calibri" panose="020F0502020204030204"/>
                <a:cs typeface="+mn-cs"/>
              </a:rPr>
              <a:t>38% Intermediate</a:t>
            </a:r>
          </a:p>
          <a:p>
            <a:pPr eaLnBrk="1" fontAlgn="auto" hangingPunct="1">
              <a:spcBef>
                <a:spcPts val="0"/>
              </a:spcBef>
              <a:spcAft>
                <a:spcPts val="0"/>
              </a:spcAft>
            </a:pPr>
            <a:r>
              <a:rPr lang="en-US" sz="1600" b="0" dirty="0">
                <a:solidFill>
                  <a:prstClr val="black"/>
                </a:solidFill>
                <a:latin typeface="Calibri" panose="020F0502020204030204"/>
                <a:cs typeface="+mn-cs"/>
              </a:rPr>
              <a:t>2% Poor risk</a:t>
            </a:r>
            <a:endParaRPr lang="en-US" sz="2000" b="0" dirty="0">
              <a:solidFill>
                <a:prstClr val="black"/>
              </a:solidFill>
              <a:latin typeface="Calibri" panose="020F0502020204030204"/>
              <a:cs typeface="+mn-cs"/>
            </a:endParaRPr>
          </a:p>
        </p:txBody>
      </p:sp>
      <p:sp>
        <p:nvSpPr>
          <p:cNvPr id="36" name="TextBox 35"/>
          <p:cNvSpPr txBox="1"/>
          <p:nvPr/>
        </p:nvSpPr>
        <p:spPr>
          <a:xfrm>
            <a:off x="10494535" y="3921958"/>
            <a:ext cx="1670457" cy="1384995"/>
          </a:xfrm>
          <a:prstGeom prst="rect">
            <a:avLst/>
          </a:prstGeom>
          <a:noFill/>
        </p:spPr>
        <p:txBody>
          <a:bodyPr wrap="none" rtlCol="0">
            <a:spAutoFit/>
          </a:bodyPr>
          <a:lstStyle/>
          <a:p>
            <a:pPr eaLnBrk="1" fontAlgn="auto" hangingPunct="1">
              <a:spcBef>
                <a:spcPts val="0"/>
              </a:spcBef>
              <a:spcAft>
                <a:spcPts val="0"/>
              </a:spcAft>
            </a:pPr>
            <a:r>
              <a:rPr lang="en-US" sz="1600" b="0" dirty="0">
                <a:solidFill>
                  <a:prstClr val="black"/>
                </a:solidFill>
                <a:latin typeface="Calibri" panose="020F0502020204030204"/>
                <a:cs typeface="+mn-cs"/>
              </a:rPr>
              <a:t>14% Favorable </a:t>
            </a:r>
          </a:p>
          <a:p>
            <a:pPr eaLnBrk="1" fontAlgn="auto" hangingPunct="1">
              <a:spcBef>
                <a:spcPts val="0"/>
              </a:spcBef>
              <a:spcAft>
                <a:spcPts val="0"/>
              </a:spcAft>
            </a:pPr>
            <a:r>
              <a:rPr lang="en-US" sz="1600" b="0" dirty="0">
                <a:solidFill>
                  <a:prstClr val="black"/>
                </a:solidFill>
                <a:latin typeface="Calibri" panose="020F0502020204030204"/>
                <a:cs typeface="+mn-cs"/>
              </a:rPr>
              <a:t>65% Intermediate</a:t>
            </a:r>
          </a:p>
          <a:p>
            <a:pPr eaLnBrk="1" fontAlgn="auto" hangingPunct="1">
              <a:spcBef>
                <a:spcPts val="0"/>
              </a:spcBef>
              <a:spcAft>
                <a:spcPts val="0"/>
              </a:spcAft>
            </a:pPr>
            <a:r>
              <a:rPr lang="en-US" sz="1600" b="0" dirty="0">
                <a:solidFill>
                  <a:prstClr val="black"/>
                </a:solidFill>
                <a:latin typeface="Calibri" panose="020F0502020204030204"/>
                <a:cs typeface="+mn-cs"/>
              </a:rPr>
              <a:t>22% Poor</a:t>
            </a:r>
          </a:p>
          <a:p>
            <a:pPr eaLnBrk="1" fontAlgn="auto" hangingPunct="1">
              <a:spcBef>
                <a:spcPts val="0"/>
              </a:spcBef>
              <a:spcAft>
                <a:spcPts val="0"/>
              </a:spcAft>
            </a:pPr>
            <a:r>
              <a:rPr lang="en-US" sz="1600" b="0" dirty="0">
                <a:solidFill>
                  <a:prstClr val="black"/>
                </a:solidFill>
                <a:latin typeface="Calibri" panose="020F0502020204030204"/>
                <a:cs typeface="+mn-cs"/>
              </a:rPr>
              <a:t>(N = 305)</a:t>
            </a:r>
          </a:p>
          <a:p>
            <a:pPr eaLnBrk="1" fontAlgn="auto" hangingPunct="1">
              <a:spcBef>
                <a:spcPts val="0"/>
              </a:spcBef>
              <a:spcAft>
                <a:spcPts val="0"/>
              </a:spcAft>
            </a:pPr>
            <a:endParaRPr lang="en-US" sz="2000" b="0" dirty="0">
              <a:solidFill>
                <a:prstClr val="black"/>
              </a:solidFill>
              <a:latin typeface="Calibri" panose="020F0502020204030204"/>
              <a:cs typeface="+mn-cs"/>
            </a:endParaRPr>
          </a:p>
        </p:txBody>
      </p:sp>
      <p:sp>
        <p:nvSpPr>
          <p:cNvPr id="37" name="Right Bracket 36"/>
          <p:cNvSpPr/>
          <p:nvPr/>
        </p:nvSpPr>
        <p:spPr>
          <a:xfrm>
            <a:off x="10220644" y="3852206"/>
            <a:ext cx="244549" cy="1297172"/>
          </a:xfrm>
          <a:prstGeom prst="rightBracket">
            <a:avLst/>
          </a:prstGeom>
          <a:ln w="28575">
            <a:solidFill>
              <a:srgbClr val="373737"/>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b="0" dirty="0">
              <a:solidFill>
                <a:prstClr val="black"/>
              </a:solidFill>
            </a:endParaRPr>
          </a:p>
        </p:txBody>
      </p:sp>
      <p:sp>
        <p:nvSpPr>
          <p:cNvPr id="13" name="TextBox 12"/>
          <p:cNvSpPr txBox="1"/>
          <p:nvPr/>
        </p:nvSpPr>
        <p:spPr>
          <a:xfrm>
            <a:off x="1640629" y="5613252"/>
            <a:ext cx="1555234" cy="584775"/>
          </a:xfrm>
          <a:prstGeom prst="rect">
            <a:avLst/>
          </a:prstGeom>
          <a:noFill/>
        </p:spPr>
        <p:txBody>
          <a:bodyPr wrap="none" rtlCol="0">
            <a:spAutoFit/>
          </a:bodyPr>
          <a:lstStyle/>
          <a:p>
            <a:pPr eaLnBrk="1" fontAlgn="auto" hangingPunct="1">
              <a:spcBef>
                <a:spcPts val="0"/>
              </a:spcBef>
              <a:spcAft>
                <a:spcPts val="0"/>
              </a:spcAft>
            </a:pPr>
            <a:r>
              <a:rPr lang="en-US" sz="1600" b="0" dirty="0">
                <a:solidFill>
                  <a:prstClr val="black"/>
                </a:solidFill>
                <a:latin typeface="Calibri" panose="020F0502020204030204"/>
                <a:cs typeface="+mn-cs"/>
              </a:rPr>
              <a:t>20% Community</a:t>
            </a:r>
          </a:p>
          <a:p>
            <a:pPr eaLnBrk="1" fontAlgn="auto" hangingPunct="1">
              <a:spcBef>
                <a:spcPts val="0"/>
              </a:spcBef>
              <a:spcAft>
                <a:spcPts val="0"/>
              </a:spcAft>
            </a:pPr>
            <a:r>
              <a:rPr lang="en-US" sz="1600" b="0" dirty="0">
                <a:solidFill>
                  <a:prstClr val="black"/>
                </a:solidFill>
                <a:latin typeface="Calibri" panose="020F0502020204030204"/>
                <a:cs typeface="+mn-cs"/>
              </a:rPr>
              <a:t>80% Academic</a:t>
            </a:r>
            <a:endParaRPr lang="en-US" sz="2000" b="0" dirty="0">
              <a:solidFill>
                <a:prstClr val="black"/>
              </a:solidFill>
              <a:latin typeface="Calibri" panose="020F0502020204030204"/>
              <a:cs typeface="+mn-cs"/>
            </a:endParaRPr>
          </a:p>
        </p:txBody>
      </p:sp>
      <p:sp>
        <p:nvSpPr>
          <p:cNvPr id="12" name="Text Box 11">
            <a:extLst>
              <a:ext uri="{FF2B5EF4-FFF2-40B4-BE49-F238E27FC236}">
                <a16:creationId xmlns:a16="http://schemas.microsoft.com/office/drawing/2014/main" id="{B7FE6AA3-A481-4B97-9996-D38C59EDFD5D}"/>
              </a:ext>
            </a:extLst>
          </p:cNvPr>
          <p:cNvSpPr txBox="1">
            <a:spLocks noChangeArrowheads="1"/>
          </p:cNvSpPr>
          <p:nvPr/>
        </p:nvSpPr>
        <p:spPr bwMode="auto">
          <a:xfrm>
            <a:off x="414340" y="638574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Slide courtesy of Dr. Michael Harrison, Duke University. Publication in press.</a:t>
            </a:r>
            <a:endPar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A4614D44-93ED-4633-9246-0814A39D0CD1}"/>
              </a:ext>
            </a:extLst>
          </p:cNvPr>
          <p:cNvSpPr txBox="1"/>
          <p:nvPr/>
        </p:nvSpPr>
        <p:spPr bwMode="auto">
          <a:xfrm>
            <a:off x="3722072" y="1310030"/>
            <a:ext cx="1692900" cy="784830"/>
          </a:xfrm>
          <a:prstGeom prst="rect">
            <a:avLst/>
          </a:prstGeom>
          <a:solidFill>
            <a:schemeClr val="accent1"/>
          </a:solidFill>
          <a:ln w="19050" algn="ctr">
            <a:solidFill>
              <a:srgbClr val="000000"/>
            </a:solidFill>
            <a:miter lim="800000"/>
            <a:headEnd/>
            <a:tailEnd/>
          </a:ln>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MaRCC Registry</a:t>
            </a:r>
          </a:p>
          <a:p>
            <a:pPr algn="ctr">
              <a:lnSpc>
                <a:spcPct val="100000"/>
              </a:lnSpc>
              <a:spcBef>
                <a:spcPct val="50000"/>
              </a:spcBef>
              <a:spcAft>
                <a:spcPct val="0"/>
              </a:spcAft>
              <a:buClrTx/>
              <a:buFontTx/>
              <a:buNone/>
            </a:pPr>
            <a:r>
              <a:rPr lang="en-US" dirty="0">
                <a:latin typeface="Calibri" panose="020F0502020204030204" pitchFamily="34" charset="0"/>
              </a:rPr>
              <a:t>(N = 504)</a:t>
            </a:r>
          </a:p>
        </p:txBody>
      </p:sp>
      <p:sp>
        <p:nvSpPr>
          <p:cNvPr id="19" name="TextBox 18">
            <a:extLst>
              <a:ext uri="{FF2B5EF4-FFF2-40B4-BE49-F238E27FC236}">
                <a16:creationId xmlns:a16="http://schemas.microsoft.com/office/drawing/2014/main" id="{A661B4F8-DA4D-43F6-8953-5E9B450CBDF4}"/>
              </a:ext>
            </a:extLst>
          </p:cNvPr>
          <p:cNvSpPr txBox="1"/>
          <p:nvPr/>
        </p:nvSpPr>
        <p:spPr bwMode="auto">
          <a:xfrm>
            <a:off x="3625957" y="2979502"/>
            <a:ext cx="1885131" cy="646331"/>
          </a:xfrm>
          <a:prstGeom prst="rect">
            <a:avLst/>
          </a:prstGeom>
          <a:solidFill>
            <a:schemeClr val="tx1"/>
          </a:solidFill>
          <a:ln w="19050" algn="ctr">
            <a:solidFill>
              <a:srgbClr val="000000"/>
            </a:solidFill>
            <a:miter lim="800000"/>
            <a:headEnd/>
            <a:tailEnd/>
          </a:ln>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Evaluable Patients</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489)</a:t>
            </a:r>
          </a:p>
        </p:txBody>
      </p:sp>
      <p:sp>
        <p:nvSpPr>
          <p:cNvPr id="20" name="TextBox 19">
            <a:extLst>
              <a:ext uri="{FF2B5EF4-FFF2-40B4-BE49-F238E27FC236}">
                <a16:creationId xmlns:a16="http://schemas.microsoft.com/office/drawing/2014/main" id="{AA8AD2C4-4792-4E5E-A03D-FC769B427D63}"/>
              </a:ext>
            </a:extLst>
          </p:cNvPr>
          <p:cNvSpPr txBox="1"/>
          <p:nvPr/>
        </p:nvSpPr>
        <p:spPr bwMode="auto">
          <a:xfrm>
            <a:off x="5844535" y="2042632"/>
            <a:ext cx="4619726" cy="923330"/>
          </a:xfrm>
          <a:prstGeom prst="rect">
            <a:avLst/>
          </a:prstGeom>
          <a:solidFill>
            <a:schemeClr val="tx1">
              <a:lumMod val="85000"/>
            </a:schemeClr>
          </a:solidFill>
          <a:ln w="19050" algn="ctr">
            <a:solidFill>
              <a:srgbClr val="000000"/>
            </a:solidFill>
            <a:miter lim="800000"/>
            <a:headEnd/>
            <a:tailEnd/>
          </a:ln>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Without both start and end date for ST (N = 11)</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Inconsistent start and end dates for ST (n = 2)</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On study for only 1 day (n = 2)</a:t>
            </a:r>
          </a:p>
        </p:txBody>
      </p:sp>
      <p:sp>
        <p:nvSpPr>
          <p:cNvPr id="21" name="TextBox 20">
            <a:extLst>
              <a:ext uri="{FF2B5EF4-FFF2-40B4-BE49-F238E27FC236}">
                <a16:creationId xmlns:a16="http://schemas.microsoft.com/office/drawing/2014/main" id="{A39A057F-1E1F-4C03-8ECA-A13A496B5A8B}"/>
              </a:ext>
            </a:extLst>
          </p:cNvPr>
          <p:cNvSpPr txBox="1"/>
          <p:nvPr/>
        </p:nvSpPr>
        <p:spPr bwMode="auto">
          <a:xfrm>
            <a:off x="5895677" y="3577401"/>
            <a:ext cx="4297680" cy="548640"/>
          </a:xfrm>
          <a:prstGeom prst="rect">
            <a:avLst/>
          </a:prstGeom>
          <a:solidFill>
            <a:schemeClr val="tx2"/>
          </a:solidFill>
          <a:ln w="19050" algn="ctr">
            <a:solidFill>
              <a:srgbClr val="000000"/>
            </a:solidFill>
            <a:miter lim="800000"/>
            <a:headEnd/>
            <a:tailEnd/>
          </a:ln>
        </p:spPr>
        <p:txBody>
          <a:bodyPr wrap="square" rtlCol="0" anchor="ctr">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New ST selected for patient </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(n = 280)</a:t>
            </a:r>
          </a:p>
        </p:txBody>
      </p:sp>
      <p:sp>
        <p:nvSpPr>
          <p:cNvPr id="22" name="TextBox 21">
            <a:extLst>
              <a:ext uri="{FF2B5EF4-FFF2-40B4-BE49-F238E27FC236}">
                <a16:creationId xmlns:a16="http://schemas.microsoft.com/office/drawing/2014/main" id="{EE03532F-C1C3-4488-BC3E-EC85CAB0CFC1}"/>
              </a:ext>
            </a:extLst>
          </p:cNvPr>
          <p:cNvSpPr txBox="1"/>
          <p:nvPr/>
        </p:nvSpPr>
        <p:spPr bwMode="auto">
          <a:xfrm>
            <a:off x="5895677" y="4185763"/>
            <a:ext cx="4297680" cy="548640"/>
          </a:xfrm>
          <a:prstGeom prst="rect">
            <a:avLst/>
          </a:prstGeom>
          <a:solidFill>
            <a:schemeClr val="tx2">
              <a:lumMod val="90000"/>
            </a:schemeClr>
          </a:solidFill>
          <a:ln w="19050" algn="ctr">
            <a:solidFill>
              <a:srgbClr val="000000"/>
            </a:solidFill>
            <a:miter lim="800000"/>
            <a:headEnd/>
            <a:tailEnd/>
          </a:ln>
        </p:spPr>
        <p:txBody>
          <a:bodyPr wrap="square" rtlCol="0" anchor="ctr">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Other reason for no ST selected for patient </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(n = 41)</a:t>
            </a:r>
          </a:p>
        </p:txBody>
      </p:sp>
      <p:sp>
        <p:nvSpPr>
          <p:cNvPr id="23" name="TextBox 22">
            <a:extLst>
              <a:ext uri="{FF2B5EF4-FFF2-40B4-BE49-F238E27FC236}">
                <a16:creationId xmlns:a16="http://schemas.microsoft.com/office/drawing/2014/main" id="{51965D28-0E4A-4C34-94DA-1883181D5539}"/>
              </a:ext>
            </a:extLst>
          </p:cNvPr>
          <p:cNvSpPr txBox="1"/>
          <p:nvPr/>
        </p:nvSpPr>
        <p:spPr bwMode="auto">
          <a:xfrm>
            <a:off x="5895677" y="4794125"/>
            <a:ext cx="4297680" cy="548640"/>
          </a:xfrm>
          <a:prstGeom prst="rect">
            <a:avLst/>
          </a:prstGeom>
          <a:solidFill>
            <a:schemeClr val="tx2">
              <a:lumMod val="75000"/>
            </a:schemeClr>
          </a:solidFill>
          <a:ln w="19050" algn="ctr">
            <a:solidFill>
              <a:srgbClr val="000000"/>
            </a:solidFill>
            <a:miter lim="800000"/>
            <a:headEnd/>
            <a:tailEnd/>
          </a:ln>
        </p:spPr>
        <p:txBody>
          <a:bodyPr wrap="square" rtlCol="0" anchor="ctr">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Started ST ≤ 90 days after PTSAS completion </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(n = 25)</a:t>
            </a:r>
          </a:p>
        </p:txBody>
      </p:sp>
      <p:sp>
        <p:nvSpPr>
          <p:cNvPr id="25" name="TextBox 24">
            <a:extLst>
              <a:ext uri="{FF2B5EF4-FFF2-40B4-BE49-F238E27FC236}">
                <a16:creationId xmlns:a16="http://schemas.microsoft.com/office/drawing/2014/main" id="{35B01B37-C0E0-4282-A005-940B46EA11D3}"/>
              </a:ext>
            </a:extLst>
          </p:cNvPr>
          <p:cNvSpPr txBox="1"/>
          <p:nvPr/>
        </p:nvSpPr>
        <p:spPr>
          <a:xfrm>
            <a:off x="1540042" y="3661645"/>
            <a:ext cx="3030855" cy="584775"/>
          </a:xfrm>
          <a:prstGeom prst="rect">
            <a:avLst/>
          </a:prstGeom>
          <a:noFill/>
        </p:spPr>
        <p:txBody>
          <a:bodyPr wrap="square" rtlCol="0">
            <a:spAutoFit/>
          </a:bodyPr>
          <a:lstStyle/>
          <a:p>
            <a:pPr algn="r" eaLnBrk="1" fontAlgn="auto" hangingPunct="1">
              <a:spcBef>
                <a:spcPts val="0"/>
              </a:spcBef>
              <a:spcAft>
                <a:spcPts val="0"/>
              </a:spcAft>
            </a:pPr>
            <a:r>
              <a:rPr lang="en-US" sz="1600" b="0" dirty="0">
                <a:solidFill>
                  <a:prstClr val="black"/>
                </a:solidFill>
                <a:latin typeface="Calibri" panose="020F0502020204030204"/>
                <a:cs typeface="+mn-cs"/>
              </a:rPr>
              <a:t>Physician’s initial choice of</a:t>
            </a:r>
          </a:p>
          <a:p>
            <a:pPr algn="r" eaLnBrk="1" fontAlgn="auto" hangingPunct="1">
              <a:spcBef>
                <a:spcPts val="0"/>
              </a:spcBef>
              <a:spcAft>
                <a:spcPts val="0"/>
              </a:spcAft>
            </a:pPr>
            <a:r>
              <a:rPr lang="en-US" sz="1600" b="0" dirty="0">
                <a:solidFill>
                  <a:prstClr val="black"/>
                </a:solidFill>
                <a:latin typeface="Calibri" panose="020F0502020204030204"/>
                <a:cs typeface="+mn-cs"/>
              </a:rPr>
              <a:t>management on PTSAS</a:t>
            </a:r>
            <a:endParaRPr lang="en-US" b="0" dirty="0">
              <a:solidFill>
                <a:prstClr val="black"/>
              </a:solidFill>
              <a:latin typeface="Calibri" panose="020F0502020204030204"/>
              <a:cs typeface="+mn-cs"/>
            </a:endParaRPr>
          </a:p>
        </p:txBody>
      </p:sp>
      <p:sp>
        <p:nvSpPr>
          <p:cNvPr id="26" name="TextBox 25">
            <a:extLst>
              <a:ext uri="{FF2B5EF4-FFF2-40B4-BE49-F238E27FC236}">
                <a16:creationId xmlns:a16="http://schemas.microsoft.com/office/drawing/2014/main" id="{56519F90-E068-4100-8A5B-5481765FE134}"/>
              </a:ext>
            </a:extLst>
          </p:cNvPr>
          <p:cNvSpPr txBox="1"/>
          <p:nvPr/>
        </p:nvSpPr>
        <p:spPr>
          <a:xfrm>
            <a:off x="2386838" y="4359638"/>
            <a:ext cx="2184059" cy="584775"/>
          </a:xfrm>
          <a:prstGeom prst="rect">
            <a:avLst/>
          </a:prstGeom>
          <a:noFill/>
        </p:spPr>
        <p:txBody>
          <a:bodyPr wrap="none" rtlCol="0">
            <a:spAutoFit/>
          </a:bodyPr>
          <a:lstStyle/>
          <a:p>
            <a:pPr algn="r" eaLnBrk="1" fontAlgn="auto" hangingPunct="1">
              <a:spcBef>
                <a:spcPts val="0"/>
              </a:spcBef>
              <a:spcAft>
                <a:spcPts val="0"/>
              </a:spcAft>
            </a:pPr>
            <a:r>
              <a:rPr lang="en-US" sz="1600" b="0" dirty="0">
                <a:solidFill>
                  <a:prstClr val="black"/>
                </a:solidFill>
                <a:latin typeface="Calibri" panose="020F0502020204030204"/>
                <a:cs typeface="+mn-cs"/>
              </a:rPr>
              <a:t>Length of time from </a:t>
            </a:r>
          </a:p>
          <a:p>
            <a:pPr algn="r" eaLnBrk="1" fontAlgn="auto" hangingPunct="1">
              <a:spcBef>
                <a:spcPts val="0"/>
              </a:spcBef>
              <a:spcAft>
                <a:spcPts val="0"/>
              </a:spcAft>
            </a:pPr>
            <a:r>
              <a:rPr lang="en-US" sz="1600" b="0" dirty="0">
                <a:solidFill>
                  <a:prstClr val="black"/>
                </a:solidFill>
                <a:latin typeface="Calibri" panose="020F0502020204030204"/>
                <a:cs typeface="+mn-cs"/>
              </a:rPr>
              <a:t>survey completion to ST</a:t>
            </a:r>
            <a:endParaRPr lang="en-US" b="0" dirty="0">
              <a:solidFill>
                <a:prstClr val="black"/>
              </a:solidFill>
              <a:latin typeface="Calibri" panose="020F0502020204030204"/>
              <a:cs typeface="+mn-cs"/>
            </a:endParaRPr>
          </a:p>
        </p:txBody>
      </p:sp>
      <p:cxnSp>
        <p:nvCxnSpPr>
          <p:cNvPr id="9" name="Straight Arrow Connector 8">
            <a:extLst>
              <a:ext uri="{FF2B5EF4-FFF2-40B4-BE49-F238E27FC236}">
                <a16:creationId xmlns:a16="http://schemas.microsoft.com/office/drawing/2014/main" id="{77485E1A-96C3-45F0-8D9F-175005349464}"/>
              </a:ext>
            </a:extLst>
          </p:cNvPr>
          <p:cNvCxnSpPr>
            <a:stCxn id="3" idx="2"/>
            <a:endCxn id="19" idx="0"/>
          </p:cNvCxnSpPr>
          <p:nvPr/>
        </p:nvCxnSpPr>
        <p:spPr bwMode="auto">
          <a:xfrm>
            <a:off x="4568522" y="2094860"/>
            <a:ext cx="1" cy="884642"/>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D6295C23-CF8E-471B-91C1-3F2CE6BB3C47}"/>
              </a:ext>
            </a:extLst>
          </p:cNvPr>
          <p:cNvCxnSpPr>
            <a:cxnSpLocks/>
            <a:stCxn id="19" idx="2"/>
          </p:cNvCxnSpPr>
          <p:nvPr/>
        </p:nvCxnSpPr>
        <p:spPr bwMode="auto">
          <a:xfrm flipH="1">
            <a:off x="4568522" y="3625833"/>
            <a:ext cx="1" cy="192024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A338FB46-E754-4F5B-AE74-D65D45BFB2D4}"/>
              </a:ext>
            </a:extLst>
          </p:cNvPr>
          <p:cNvCxnSpPr>
            <a:endCxn id="20" idx="1"/>
          </p:cNvCxnSpPr>
          <p:nvPr/>
        </p:nvCxnSpPr>
        <p:spPr bwMode="auto">
          <a:xfrm>
            <a:off x="4594561" y="2469498"/>
            <a:ext cx="1249974"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92196552-4D9D-46A7-8ACF-6BBAC7CEFB5C}"/>
              </a:ext>
            </a:extLst>
          </p:cNvPr>
          <p:cNvCxnSpPr>
            <a:cxnSpLocks/>
            <a:endCxn id="21" idx="1"/>
          </p:cNvCxnSpPr>
          <p:nvPr/>
        </p:nvCxnSpPr>
        <p:spPr bwMode="auto">
          <a:xfrm>
            <a:off x="4576729" y="3851721"/>
            <a:ext cx="1318948" cy="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908F8F92-A1CE-4802-89A1-2F0087D13C01}"/>
              </a:ext>
            </a:extLst>
          </p:cNvPr>
          <p:cNvCxnSpPr>
            <a:cxnSpLocks/>
          </p:cNvCxnSpPr>
          <p:nvPr/>
        </p:nvCxnSpPr>
        <p:spPr bwMode="auto">
          <a:xfrm flipV="1">
            <a:off x="4584751" y="4418009"/>
            <a:ext cx="1318948" cy="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5FD365DE-4ADA-4C58-B127-F3779CB2812D}"/>
              </a:ext>
            </a:extLst>
          </p:cNvPr>
          <p:cNvCxnSpPr>
            <a:cxnSpLocks/>
          </p:cNvCxnSpPr>
          <p:nvPr/>
        </p:nvCxnSpPr>
        <p:spPr bwMode="auto">
          <a:xfrm flipV="1">
            <a:off x="4583150" y="5032422"/>
            <a:ext cx="1318948" cy="0"/>
          </a:xfrm>
          <a:prstGeom prst="straightConnector1">
            <a:avLst/>
          </a:prstGeom>
          <a:noFill/>
          <a:ln w="28575" cap="flat" cmpd="sng" algn="ctr">
            <a:solidFill>
              <a:schemeClr val="bg1"/>
            </a:solidFill>
            <a:prstDash val="solid"/>
            <a:round/>
            <a:headEnd type="none" w="med" len="med"/>
            <a:tailEnd type="triangle"/>
          </a:ln>
          <a:effectLst/>
        </p:spPr>
      </p:cxnSp>
      <p:grpSp>
        <p:nvGrpSpPr>
          <p:cNvPr id="30" name="Group 7">
            <a:extLst>
              <a:ext uri="{FF2B5EF4-FFF2-40B4-BE49-F238E27FC236}">
                <a16:creationId xmlns:a16="http://schemas.microsoft.com/office/drawing/2014/main" id="{2A31F87A-FCAE-47D8-9B69-AEBD4A772192}"/>
              </a:ext>
            </a:extLst>
          </p:cNvPr>
          <p:cNvGrpSpPr>
            <a:grpSpLocks/>
          </p:cNvGrpSpPr>
          <p:nvPr/>
        </p:nvGrpSpPr>
        <p:grpSpPr bwMode="auto">
          <a:xfrm>
            <a:off x="9390063" y="6216650"/>
            <a:ext cx="2487612" cy="447675"/>
            <a:chOff x="9527309" y="3551529"/>
            <a:chExt cx="2488502" cy="448324"/>
          </a:xfrm>
        </p:grpSpPr>
        <p:pic>
          <p:nvPicPr>
            <p:cNvPr id="32" name="Picture 9">
              <a:extLst>
                <a:ext uri="{FF2B5EF4-FFF2-40B4-BE49-F238E27FC236}">
                  <a16:creationId xmlns:a16="http://schemas.microsoft.com/office/drawing/2014/main" id="{EA2D7FA4-F870-42BA-A38E-5C1C826614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3" name="Rectangle 8">
              <a:extLst>
                <a:ext uri="{FF2B5EF4-FFF2-40B4-BE49-F238E27FC236}">
                  <a16:creationId xmlns:a16="http://schemas.microsoft.com/office/drawing/2014/main" id="{DD419CDC-10E5-4A08-9DFE-01EF855BD70E}"/>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390695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4E4184CF-7CE4-4CAD-A166-3CFE4894F65C}"/>
              </a:ext>
            </a:extLst>
          </p:cNvPr>
          <p:cNvSpPr txBox="1"/>
          <p:nvPr/>
        </p:nvSpPr>
        <p:spPr>
          <a:xfrm>
            <a:off x="609759" y="5790920"/>
            <a:ext cx="7380415" cy="646331"/>
          </a:xfrm>
          <a:prstGeom prst="rect">
            <a:avLst/>
          </a:prstGeom>
          <a:noFill/>
        </p:spPr>
        <p:txBody>
          <a:bodyPr wrap="square" rtlCol="0">
            <a:spAutoFit/>
          </a:bodyPr>
          <a:lstStyle/>
          <a:p>
            <a:pPr marL="285750" indent="-285750" eaLnBrk="1" fontAlgn="auto" hangingPunct="1">
              <a:spcBef>
                <a:spcPts val="0"/>
              </a:spcBef>
              <a:spcAft>
                <a:spcPts val="0"/>
              </a:spcAft>
              <a:buFont typeface="Wingdings" panose="05000000000000000000" pitchFamily="2" charset="2"/>
              <a:buChar char="§"/>
            </a:pPr>
            <a:r>
              <a:rPr lang="en-US" b="0" dirty="0">
                <a:solidFill>
                  <a:prstClr val="black"/>
                </a:solidFill>
                <a:latin typeface="Calibri" panose="020F0502020204030204"/>
              </a:rPr>
              <a:t>Suggests clinicians were able to select patients for AS with very good results based on their clinical judgment and/or intuitive sense</a:t>
            </a:r>
          </a:p>
        </p:txBody>
      </p:sp>
      <p:sp>
        <p:nvSpPr>
          <p:cNvPr id="2" name="Title 1">
            <a:extLst>
              <a:ext uri="{FF2B5EF4-FFF2-40B4-BE49-F238E27FC236}">
                <a16:creationId xmlns:a16="http://schemas.microsoft.com/office/drawing/2014/main" id="{8603140A-2DED-406E-8165-87BE040B90F3}"/>
              </a:ext>
            </a:extLst>
          </p:cNvPr>
          <p:cNvSpPr>
            <a:spLocks noGrp="1"/>
          </p:cNvSpPr>
          <p:nvPr>
            <p:ph type="title"/>
          </p:nvPr>
        </p:nvSpPr>
        <p:spPr/>
        <p:txBody>
          <a:bodyPr/>
          <a:lstStyle/>
          <a:p>
            <a:r>
              <a:rPr lang="en-US" dirty="0"/>
              <a:t>Prospective Observational Registry Data </a:t>
            </a:r>
          </a:p>
        </p:txBody>
      </p:sp>
      <p:sp>
        <p:nvSpPr>
          <p:cNvPr id="3" name="Content Placeholder 2">
            <a:extLst>
              <a:ext uri="{FF2B5EF4-FFF2-40B4-BE49-F238E27FC236}">
                <a16:creationId xmlns:a16="http://schemas.microsoft.com/office/drawing/2014/main" id="{B74964F9-410E-4DA0-87FB-FE2EE835D38F}"/>
              </a:ext>
            </a:extLst>
          </p:cNvPr>
          <p:cNvSpPr>
            <a:spLocks noGrp="1"/>
          </p:cNvSpPr>
          <p:nvPr>
            <p:ph sz="half" idx="1"/>
          </p:nvPr>
        </p:nvSpPr>
        <p:spPr>
          <a:xfrm>
            <a:off x="1110674" y="1510730"/>
            <a:ext cx="4800423" cy="334194"/>
          </a:xfrm>
        </p:spPr>
        <p:txBody>
          <a:bodyPr/>
          <a:lstStyle/>
          <a:p>
            <a:pPr marL="0" indent="0" algn="ctr">
              <a:buNone/>
            </a:pPr>
            <a:r>
              <a:rPr lang="en-US" sz="1800" b="1" dirty="0"/>
              <a:t>Systemic Therapy–Free Survival</a:t>
            </a:r>
          </a:p>
        </p:txBody>
      </p:sp>
      <p:sp>
        <p:nvSpPr>
          <p:cNvPr id="4" name="Content Placeholder 3">
            <a:extLst>
              <a:ext uri="{FF2B5EF4-FFF2-40B4-BE49-F238E27FC236}">
                <a16:creationId xmlns:a16="http://schemas.microsoft.com/office/drawing/2014/main" id="{05F68765-F5B5-49E4-BFD5-F4FEFB7940CB}"/>
              </a:ext>
            </a:extLst>
          </p:cNvPr>
          <p:cNvSpPr>
            <a:spLocks noGrp="1"/>
          </p:cNvSpPr>
          <p:nvPr>
            <p:ph sz="half" idx="2"/>
          </p:nvPr>
        </p:nvSpPr>
        <p:spPr>
          <a:xfrm>
            <a:off x="6838052" y="1510730"/>
            <a:ext cx="4644151" cy="283132"/>
          </a:xfrm>
        </p:spPr>
        <p:txBody>
          <a:bodyPr/>
          <a:lstStyle/>
          <a:p>
            <a:pPr marL="0" indent="0" algn="ctr">
              <a:buNone/>
            </a:pPr>
            <a:r>
              <a:rPr lang="en-US" sz="1800" b="1" dirty="0"/>
              <a:t>OS (AS vs ST Patients)</a:t>
            </a:r>
          </a:p>
        </p:txBody>
      </p:sp>
      <p:pic>
        <p:nvPicPr>
          <p:cNvPr id="5" name="Picture 4" descr="MARCC-logo-final.pdf">
            <a:extLst>
              <a:ext uri="{FF2B5EF4-FFF2-40B4-BE49-F238E27FC236}">
                <a16:creationId xmlns:a16="http://schemas.microsoft.com/office/drawing/2014/main" id="{9A19D748-2BE5-440C-867F-692D087471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2783" b="34220"/>
          <a:stretch/>
        </p:blipFill>
        <p:spPr>
          <a:xfrm>
            <a:off x="10465458" y="458172"/>
            <a:ext cx="1553172" cy="663221"/>
          </a:xfrm>
          <a:prstGeom prst="rect">
            <a:avLst/>
          </a:prstGeom>
        </p:spPr>
      </p:pic>
      <p:sp>
        <p:nvSpPr>
          <p:cNvPr id="20" name="TextBox 19">
            <a:extLst>
              <a:ext uri="{FF2B5EF4-FFF2-40B4-BE49-F238E27FC236}">
                <a16:creationId xmlns:a16="http://schemas.microsoft.com/office/drawing/2014/main" id="{D0C9EEDF-0DB5-41FF-8CD7-84D1D105EEFC}"/>
              </a:ext>
            </a:extLst>
          </p:cNvPr>
          <p:cNvSpPr txBox="1"/>
          <p:nvPr/>
        </p:nvSpPr>
        <p:spPr>
          <a:xfrm>
            <a:off x="1154774" y="4391072"/>
            <a:ext cx="5030268" cy="338554"/>
          </a:xfrm>
          <a:prstGeom prst="rect">
            <a:avLst/>
          </a:prstGeom>
          <a:noFill/>
        </p:spPr>
        <p:txBody>
          <a:bodyPr wrap="square" rtlCol="0">
            <a:spAutoFit/>
          </a:bodyPr>
          <a:lstStyle/>
          <a:p>
            <a:pPr eaLnBrk="1" fontAlgn="auto" hangingPunct="1">
              <a:spcBef>
                <a:spcPts val="0"/>
              </a:spcBef>
              <a:spcAft>
                <a:spcPts val="0"/>
              </a:spcAft>
            </a:pPr>
            <a:r>
              <a:rPr lang="en-US" sz="1600" b="0" dirty="0">
                <a:solidFill>
                  <a:prstClr val="black"/>
                </a:solidFill>
                <a:latin typeface="Calibri" panose="020F0502020204030204"/>
              </a:rPr>
              <a:t>Median time on surveillance: </a:t>
            </a:r>
            <a:r>
              <a:rPr lang="en-US" sz="1600" dirty="0">
                <a:solidFill>
                  <a:prstClr val="black"/>
                </a:solidFill>
                <a:latin typeface="Calibri" panose="020F0502020204030204"/>
              </a:rPr>
              <a:t>54 mos </a:t>
            </a:r>
            <a:r>
              <a:rPr lang="en-US" sz="1600" b="0" dirty="0">
                <a:solidFill>
                  <a:prstClr val="black"/>
                </a:solidFill>
                <a:latin typeface="Calibri" panose="020F0502020204030204"/>
              </a:rPr>
              <a:t>(95% CI: 32-90)</a:t>
            </a:r>
          </a:p>
        </p:txBody>
      </p:sp>
      <p:sp>
        <p:nvSpPr>
          <p:cNvPr id="25" name="TextBox 24">
            <a:extLst>
              <a:ext uri="{FF2B5EF4-FFF2-40B4-BE49-F238E27FC236}">
                <a16:creationId xmlns:a16="http://schemas.microsoft.com/office/drawing/2014/main" id="{59F7A05A-C786-4D4E-94E2-EA2FC70763E5}"/>
              </a:ext>
            </a:extLst>
          </p:cNvPr>
          <p:cNvSpPr txBox="1"/>
          <p:nvPr/>
        </p:nvSpPr>
        <p:spPr>
          <a:xfrm>
            <a:off x="2364544" y="1980351"/>
            <a:ext cx="3306996" cy="584775"/>
          </a:xfrm>
          <a:prstGeom prst="rect">
            <a:avLst/>
          </a:prstGeom>
          <a:noFill/>
        </p:spPr>
        <p:txBody>
          <a:bodyPr wrap="none" rtlCol="0">
            <a:spAutoFit/>
          </a:bodyPr>
          <a:lstStyle/>
          <a:p>
            <a:pPr marL="285750" indent="-285750" eaLnBrk="1" fontAlgn="auto" hangingPunct="1">
              <a:spcBef>
                <a:spcPts val="0"/>
              </a:spcBef>
              <a:spcAft>
                <a:spcPts val="0"/>
              </a:spcAft>
              <a:buFont typeface="Wingdings" panose="05000000000000000000" pitchFamily="2" charset="2"/>
              <a:buChar char="§"/>
            </a:pPr>
            <a:r>
              <a:rPr lang="en-US" sz="1600" b="0" dirty="0">
                <a:solidFill>
                  <a:prstClr val="black"/>
                </a:solidFill>
                <a:latin typeface="Calibri" panose="020F0502020204030204"/>
              </a:rPr>
              <a:t>Early treatment → lead time bias?</a:t>
            </a:r>
          </a:p>
          <a:p>
            <a:pPr marL="285750" indent="-285750" eaLnBrk="1" fontAlgn="auto" hangingPunct="1">
              <a:spcBef>
                <a:spcPts val="0"/>
              </a:spcBef>
              <a:spcAft>
                <a:spcPts val="0"/>
              </a:spcAft>
              <a:buFont typeface="Wingdings" panose="05000000000000000000" pitchFamily="2" charset="2"/>
              <a:buChar char="§"/>
            </a:pPr>
            <a:r>
              <a:rPr lang="en-US" sz="1600" b="0" dirty="0">
                <a:solidFill>
                  <a:prstClr val="black"/>
                </a:solidFill>
                <a:latin typeface="Calibri" panose="020F0502020204030204"/>
              </a:rPr>
              <a:t>Increased costs?</a:t>
            </a:r>
          </a:p>
        </p:txBody>
      </p:sp>
      <p:sp>
        <p:nvSpPr>
          <p:cNvPr id="30" name="Text Box 11">
            <a:extLst>
              <a:ext uri="{FF2B5EF4-FFF2-40B4-BE49-F238E27FC236}">
                <a16:creationId xmlns:a16="http://schemas.microsoft.com/office/drawing/2014/main" id="{C55F8055-5FA5-4A93-9330-10C925E72999}"/>
              </a:ext>
            </a:extLst>
          </p:cNvPr>
          <p:cNvSpPr txBox="1">
            <a:spLocks noChangeArrowheads="1"/>
          </p:cNvSpPr>
          <p:nvPr/>
        </p:nvSpPr>
        <p:spPr bwMode="auto">
          <a:xfrm>
            <a:off x="414340" y="638574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Slide courtesy of Dr. Michael Harrison, Duke University. Publication in press.</a:t>
            </a:r>
            <a:endPar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Freeform: Shape 10">
            <a:extLst>
              <a:ext uri="{FF2B5EF4-FFF2-40B4-BE49-F238E27FC236}">
                <a16:creationId xmlns:a16="http://schemas.microsoft.com/office/drawing/2014/main" id="{C557F4CF-6F71-42FA-9675-24AA4CADC67C}"/>
              </a:ext>
            </a:extLst>
          </p:cNvPr>
          <p:cNvSpPr/>
          <p:nvPr/>
        </p:nvSpPr>
        <p:spPr bwMode="auto">
          <a:xfrm>
            <a:off x="1326522" y="1965652"/>
            <a:ext cx="4117097" cy="1374574"/>
          </a:xfrm>
          <a:custGeom>
            <a:avLst/>
            <a:gdLst>
              <a:gd name="connsiteX0" fmla="*/ 0 w 4457252"/>
              <a:gd name="connsiteY0" fmla="*/ 0 h 1488142"/>
              <a:gd name="connsiteX1" fmla="*/ 207981 w 4457252"/>
              <a:gd name="connsiteY1" fmla="*/ 0 h 1488142"/>
              <a:gd name="connsiteX2" fmla="*/ 207981 w 4457252"/>
              <a:gd name="connsiteY2" fmla="*/ 103991 h 1488142"/>
              <a:gd name="connsiteX3" fmla="*/ 233082 w 4457252"/>
              <a:gd name="connsiteY3" fmla="*/ 103991 h 1488142"/>
              <a:gd name="connsiteX4" fmla="*/ 233082 w 4457252"/>
              <a:gd name="connsiteY4" fmla="*/ 147022 h 1488142"/>
              <a:gd name="connsiteX5" fmla="*/ 261769 w 4457252"/>
              <a:gd name="connsiteY5" fmla="*/ 147022 h 1488142"/>
              <a:gd name="connsiteX6" fmla="*/ 261769 w 4457252"/>
              <a:gd name="connsiteY6" fmla="*/ 204396 h 1488142"/>
              <a:gd name="connsiteX7" fmla="*/ 268941 w 4457252"/>
              <a:gd name="connsiteY7" fmla="*/ 204396 h 1488142"/>
              <a:gd name="connsiteX8" fmla="*/ 268941 w 4457252"/>
              <a:gd name="connsiteY8" fmla="*/ 240255 h 1488142"/>
              <a:gd name="connsiteX9" fmla="*/ 294042 w 4457252"/>
              <a:gd name="connsiteY9" fmla="*/ 240255 h 1488142"/>
              <a:gd name="connsiteX10" fmla="*/ 294042 w 4457252"/>
              <a:gd name="connsiteY10" fmla="*/ 261770 h 1488142"/>
              <a:gd name="connsiteX11" fmla="*/ 319143 w 4457252"/>
              <a:gd name="connsiteY11" fmla="*/ 261770 h 1488142"/>
              <a:gd name="connsiteX12" fmla="*/ 319143 w 4457252"/>
              <a:gd name="connsiteY12" fmla="*/ 304800 h 1488142"/>
              <a:gd name="connsiteX13" fmla="*/ 362174 w 4457252"/>
              <a:gd name="connsiteY13" fmla="*/ 304800 h 1488142"/>
              <a:gd name="connsiteX14" fmla="*/ 362174 w 4457252"/>
              <a:gd name="connsiteY14" fmla="*/ 319144 h 1488142"/>
              <a:gd name="connsiteX15" fmla="*/ 433892 w 4457252"/>
              <a:gd name="connsiteY15" fmla="*/ 319144 h 1488142"/>
              <a:gd name="connsiteX16" fmla="*/ 433892 w 4457252"/>
              <a:gd name="connsiteY16" fmla="*/ 319144 h 1488142"/>
              <a:gd name="connsiteX17" fmla="*/ 455407 w 4457252"/>
              <a:gd name="connsiteY17" fmla="*/ 340659 h 1488142"/>
              <a:gd name="connsiteX18" fmla="*/ 455407 w 4457252"/>
              <a:gd name="connsiteY18" fmla="*/ 387276 h 1488142"/>
              <a:gd name="connsiteX19" fmla="*/ 484094 w 4457252"/>
              <a:gd name="connsiteY19" fmla="*/ 387276 h 1488142"/>
              <a:gd name="connsiteX20" fmla="*/ 484094 w 4457252"/>
              <a:gd name="connsiteY20" fmla="*/ 430306 h 1488142"/>
              <a:gd name="connsiteX21" fmla="*/ 502023 w 4457252"/>
              <a:gd name="connsiteY21" fmla="*/ 430306 h 1488142"/>
              <a:gd name="connsiteX22" fmla="*/ 509195 w 4457252"/>
              <a:gd name="connsiteY22" fmla="*/ 437478 h 1488142"/>
              <a:gd name="connsiteX23" fmla="*/ 509195 w 4457252"/>
              <a:gd name="connsiteY23" fmla="*/ 462579 h 1488142"/>
              <a:gd name="connsiteX24" fmla="*/ 534296 w 4457252"/>
              <a:gd name="connsiteY24" fmla="*/ 462579 h 1488142"/>
              <a:gd name="connsiteX25" fmla="*/ 534296 w 4457252"/>
              <a:gd name="connsiteY25" fmla="*/ 480509 h 1488142"/>
              <a:gd name="connsiteX26" fmla="*/ 570155 w 4457252"/>
              <a:gd name="connsiteY26" fmla="*/ 480509 h 1488142"/>
              <a:gd name="connsiteX27" fmla="*/ 570155 w 4457252"/>
              <a:gd name="connsiteY27" fmla="*/ 498438 h 1488142"/>
              <a:gd name="connsiteX28" fmla="*/ 570155 w 4457252"/>
              <a:gd name="connsiteY28" fmla="*/ 498438 h 1488142"/>
              <a:gd name="connsiteX29" fmla="*/ 602428 w 4457252"/>
              <a:gd name="connsiteY29" fmla="*/ 498438 h 1488142"/>
              <a:gd name="connsiteX30" fmla="*/ 602428 w 4457252"/>
              <a:gd name="connsiteY30" fmla="*/ 523539 h 1488142"/>
              <a:gd name="connsiteX31" fmla="*/ 641873 w 4457252"/>
              <a:gd name="connsiteY31" fmla="*/ 523539 h 1488142"/>
              <a:gd name="connsiteX32" fmla="*/ 641873 w 4457252"/>
              <a:gd name="connsiteY32" fmla="*/ 555812 h 1488142"/>
              <a:gd name="connsiteX33" fmla="*/ 663388 w 4457252"/>
              <a:gd name="connsiteY33" fmla="*/ 555812 h 1488142"/>
              <a:gd name="connsiteX34" fmla="*/ 663388 w 4457252"/>
              <a:gd name="connsiteY34" fmla="*/ 555812 h 1488142"/>
              <a:gd name="connsiteX35" fmla="*/ 684903 w 4457252"/>
              <a:gd name="connsiteY35" fmla="*/ 577327 h 1488142"/>
              <a:gd name="connsiteX36" fmla="*/ 684903 w 4457252"/>
              <a:gd name="connsiteY36" fmla="*/ 598843 h 1488142"/>
              <a:gd name="connsiteX37" fmla="*/ 702833 w 4457252"/>
              <a:gd name="connsiteY37" fmla="*/ 598843 h 1488142"/>
              <a:gd name="connsiteX38" fmla="*/ 702833 w 4457252"/>
              <a:gd name="connsiteY38" fmla="*/ 623944 h 1488142"/>
              <a:gd name="connsiteX39" fmla="*/ 821167 w 4457252"/>
              <a:gd name="connsiteY39" fmla="*/ 623944 h 1488142"/>
              <a:gd name="connsiteX40" fmla="*/ 821167 w 4457252"/>
              <a:gd name="connsiteY40" fmla="*/ 645459 h 1488142"/>
              <a:gd name="connsiteX41" fmla="*/ 857026 w 4457252"/>
              <a:gd name="connsiteY41" fmla="*/ 645459 h 1488142"/>
              <a:gd name="connsiteX42" fmla="*/ 857026 w 4457252"/>
              <a:gd name="connsiteY42" fmla="*/ 656217 h 1488142"/>
              <a:gd name="connsiteX43" fmla="*/ 939501 w 4457252"/>
              <a:gd name="connsiteY43" fmla="*/ 656217 h 1488142"/>
              <a:gd name="connsiteX44" fmla="*/ 939501 w 4457252"/>
              <a:gd name="connsiteY44" fmla="*/ 720763 h 1488142"/>
              <a:gd name="connsiteX45" fmla="*/ 971774 w 4457252"/>
              <a:gd name="connsiteY45" fmla="*/ 720763 h 1488142"/>
              <a:gd name="connsiteX46" fmla="*/ 971774 w 4457252"/>
              <a:gd name="connsiteY46" fmla="*/ 742278 h 1488142"/>
              <a:gd name="connsiteX47" fmla="*/ 1007633 w 4457252"/>
              <a:gd name="connsiteY47" fmla="*/ 742278 h 1488142"/>
              <a:gd name="connsiteX48" fmla="*/ 1007633 w 4457252"/>
              <a:gd name="connsiteY48" fmla="*/ 792480 h 1488142"/>
              <a:gd name="connsiteX49" fmla="*/ 1047078 w 4457252"/>
              <a:gd name="connsiteY49" fmla="*/ 792480 h 1488142"/>
              <a:gd name="connsiteX50" fmla="*/ 1047078 w 4457252"/>
              <a:gd name="connsiteY50" fmla="*/ 792480 h 1488142"/>
              <a:gd name="connsiteX51" fmla="*/ 1057835 w 4457252"/>
              <a:gd name="connsiteY51" fmla="*/ 803237 h 1488142"/>
              <a:gd name="connsiteX52" fmla="*/ 1057835 w 4457252"/>
              <a:gd name="connsiteY52" fmla="*/ 824753 h 1488142"/>
              <a:gd name="connsiteX53" fmla="*/ 1158240 w 4457252"/>
              <a:gd name="connsiteY53" fmla="*/ 824753 h 1488142"/>
              <a:gd name="connsiteX54" fmla="*/ 1158240 w 4457252"/>
              <a:gd name="connsiteY54" fmla="*/ 824753 h 1488142"/>
              <a:gd name="connsiteX55" fmla="*/ 1158240 w 4457252"/>
              <a:gd name="connsiteY55" fmla="*/ 853440 h 1488142"/>
              <a:gd name="connsiteX56" fmla="*/ 1158240 w 4457252"/>
              <a:gd name="connsiteY56" fmla="*/ 885713 h 1488142"/>
              <a:gd name="connsiteX57" fmla="*/ 1265816 w 4457252"/>
              <a:gd name="connsiteY57" fmla="*/ 885713 h 1488142"/>
              <a:gd name="connsiteX58" fmla="*/ 1265816 w 4457252"/>
              <a:gd name="connsiteY58" fmla="*/ 910815 h 1488142"/>
              <a:gd name="connsiteX59" fmla="*/ 1348292 w 4457252"/>
              <a:gd name="connsiteY59" fmla="*/ 910815 h 1488142"/>
              <a:gd name="connsiteX60" fmla="*/ 1348292 w 4457252"/>
              <a:gd name="connsiteY60" fmla="*/ 932330 h 1488142"/>
              <a:gd name="connsiteX61" fmla="*/ 1506070 w 4457252"/>
              <a:gd name="connsiteY61" fmla="*/ 932330 h 1488142"/>
              <a:gd name="connsiteX62" fmla="*/ 1506070 w 4457252"/>
              <a:gd name="connsiteY62" fmla="*/ 964603 h 1488142"/>
              <a:gd name="connsiteX63" fmla="*/ 1541929 w 4457252"/>
              <a:gd name="connsiteY63" fmla="*/ 964603 h 1488142"/>
              <a:gd name="connsiteX64" fmla="*/ 1541929 w 4457252"/>
              <a:gd name="connsiteY64" fmla="*/ 975360 h 1488142"/>
              <a:gd name="connsiteX65" fmla="*/ 1627990 w 4457252"/>
              <a:gd name="connsiteY65" fmla="*/ 975360 h 1488142"/>
              <a:gd name="connsiteX66" fmla="*/ 1627990 w 4457252"/>
              <a:gd name="connsiteY66" fmla="*/ 975360 h 1488142"/>
              <a:gd name="connsiteX67" fmla="*/ 1627990 w 4457252"/>
              <a:gd name="connsiteY67" fmla="*/ 1004048 h 1488142"/>
              <a:gd name="connsiteX68" fmla="*/ 2065468 w 4457252"/>
              <a:gd name="connsiteY68" fmla="*/ 1004048 h 1488142"/>
              <a:gd name="connsiteX69" fmla="*/ 2065468 w 4457252"/>
              <a:gd name="connsiteY69" fmla="*/ 1029149 h 1488142"/>
              <a:gd name="connsiteX70" fmla="*/ 2312894 w 4457252"/>
              <a:gd name="connsiteY70" fmla="*/ 1029149 h 1488142"/>
              <a:gd name="connsiteX71" fmla="*/ 2312894 w 4457252"/>
              <a:gd name="connsiteY71" fmla="*/ 1122382 h 1488142"/>
              <a:gd name="connsiteX72" fmla="*/ 2345167 w 4457252"/>
              <a:gd name="connsiteY72" fmla="*/ 1122382 h 1488142"/>
              <a:gd name="connsiteX73" fmla="*/ 2345167 w 4457252"/>
              <a:gd name="connsiteY73" fmla="*/ 1154655 h 1488142"/>
              <a:gd name="connsiteX74" fmla="*/ 2377440 w 4457252"/>
              <a:gd name="connsiteY74" fmla="*/ 1154655 h 1488142"/>
              <a:gd name="connsiteX75" fmla="*/ 2377440 w 4457252"/>
              <a:gd name="connsiteY75" fmla="*/ 1186928 h 1488142"/>
              <a:gd name="connsiteX76" fmla="*/ 2692998 w 4457252"/>
              <a:gd name="connsiteY76" fmla="*/ 1186928 h 1488142"/>
              <a:gd name="connsiteX77" fmla="*/ 2692998 w 4457252"/>
              <a:gd name="connsiteY77" fmla="*/ 1212029 h 1488142"/>
              <a:gd name="connsiteX78" fmla="*/ 2811332 w 4457252"/>
              <a:gd name="connsiteY78" fmla="*/ 1212029 h 1488142"/>
              <a:gd name="connsiteX79" fmla="*/ 2811332 w 4457252"/>
              <a:gd name="connsiteY79" fmla="*/ 1255059 h 1488142"/>
              <a:gd name="connsiteX80" fmla="*/ 3119718 w 4457252"/>
              <a:gd name="connsiteY80" fmla="*/ 1255059 h 1488142"/>
              <a:gd name="connsiteX81" fmla="*/ 3119718 w 4457252"/>
              <a:gd name="connsiteY81" fmla="*/ 1294504 h 1488142"/>
              <a:gd name="connsiteX82" fmla="*/ 3481892 w 4457252"/>
              <a:gd name="connsiteY82" fmla="*/ 1294504 h 1488142"/>
              <a:gd name="connsiteX83" fmla="*/ 3481892 w 4457252"/>
              <a:gd name="connsiteY83" fmla="*/ 1337535 h 1488142"/>
              <a:gd name="connsiteX84" fmla="*/ 3854823 w 4457252"/>
              <a:gd name="connsiteY84" fmla="*/ 1337535 h 1488142"/>
              <a:gd name="connsiteX85" fmla="*/ 3854823 w 4457252"/>
              <a:gd name="connsiteY85" fmla="*/ 1380565 h 1488142"/>
              <a:gd name="connsiteX86" fmla="*/ 3879925 w 4457252"/>
              <a:gd name="connsiteY86" fmla="*/ 1380565 h 1488142"/>
              <a:gd name="connsiteX87" fmla="*/ 3879925 w 4457252"/>
              <a:gd name="connsiteY87" fmla="*/ 1380565 h 1488142"/>
              <a:gd name="connsiteX88" fmla="*/ 3901440 w 4457252"/>
              <a:gd name="connsiteY88" fmla="*/ 1380565 h 1488142"/>
              <a:gd name="connsiteX89" fmla="*/ 3901440 w 4457252"/>
              <a:gd name="connsiteY89" fmla="*/ 1430768 h 1488142"/>
              <a:gd name="connsiteX90" fmla="*/ 4331746 w 4457252"/>
              <a:gd name="connsiteY90" fmla="*/ 1430768 h 1488142"/>
              <a:gd name="connsiteX91" fmla="*/ 4331746 w 4457252"/>
              <a:gd name="connsiteY91" fmla="*/ 1488142 h 1488142"/>
              <a:gd name="connsiteX92" fmla="*/ 4457252 w 4457252"/>
              <a:gd name="connsiteY92" fmla="*/ 1488142 h 1488142"/>
              <a:gd name="connsiteX0" fmla="*/ 0 w 4457252"/>
              <a:gd name="connsiteY0" fmla="*/ 0 h 1488142"/>
              <a:gd name="connsiteX1" fmla="*/ 207981 w 4457252"/>
              <a:gd name="connsiteY1" fmla="*/ 0 h 1488142"/>
              <a:gd name="connsiteX2" fmla="*/ 207981 w 4457252"/>
              <a:gd name="connsiteY2" fmla="*/ 103991 h 1488142"/>
              <a:gd name="connsiteX3" fmla="*/ 233082 w 4457252"/>
              <a:gd name="connsiteY3" fmla="*/ 103991 h 1488142"/>
              <a:gd name="connsiteX4" fmla="*/ 233082 w 4457252"/>
              <a:gd name="connsiteY4" fmla="*/ 147022 h 1488142"/>
              <a:gd name="connsiteX5" fmla="*/ 261769 w 4457252"/>
              <a:gd name="connsiteY5" fmla="*/ 147022 h 1488142"/>
              <a:gd name="connsiteX6" fmla="*/ 261769 w 4457252"/>
              <a:gd name="connsiteY6" fmla="*/ 204396 h 1488142"/>
              <a:gd name="connsiteX7" fmla="*/ 268941 w 4457252"/>
              <a:gd name="connsiteY7" fmla="*/ 204396 h 1488142"/>
              <a:gd name="connsiteX8" fmla="*/ 268941 w 4457252"/>
              <a:gd name="connsiteY8" fmla="*/ 240255 h 1488142"/>
              <a:gd name="connsiteX9" fmla="*/ 294042 w 4457252"/>
              <a:gd name="connsiteY9" fmla="*/ 240255 h 1488142"/>
              <a:gd name="connsiteX10" fmla="*/ 294042 w 4457252"/>
              <a:gd name="connsiteY10" fmla="*/ 261770 h 1488142"/>
              <a:gd name="connsiteX11" fmla="*/ 319143 w 4457252"/>
              <a:gd name="connsiteY11" fmla="*/ 261770 h 1488142"/>
              <a:gd name="connsiteX12" fmla="*/ 319143 w 4457252"/>
              <a:gd name="connsiteY12" fmla="*/ 304800 h 1488142"/>
              <a:gd name="connsiteX13" fmla="*/ 362174 w 4457252"/>
              <a:gd name="connsiteY13" fmla="*/ 304800 h 1488142"/>
              <a:gd name="connsiteX14" fmla="*/ 362174 w 4457252"/>
              <a:gd name="connsiteY14" fmla="*/ 319144 h 1488142"/>
              <a:gd name="connsiteX15" fmla="*/ 433892 w 4457252"/>
              <a:gd name="connsiteY15" fmla="*/ 319144 h 1488142"/>
              <a:gd name="connsiteX16" fmla="*/ 451822 w 4457252"/>
              <a:gd name="connsiteY16" fmla="*/ 319144 h 1488142"/>
              <a:gd name="connsiteX17" fmla="*/ 455407 w 4457252"/>
              <a:gd name="connsiteY17" fmla="*/ 340659 h 1488142"/>
              <a:gd name="connsiteX18" fmla="*/ 455407 w 4457252"/>
              <a:gd name="connsiteY18" fmla="*/ 387276 h 1488142"/>
              <a:gd name="connsiteX19" fmla="*/ 484094 w 4457252"/>
              <a:gd name="connsiteY19" fmla="*/ 387276 h 1488142"/>
              <a:gd name="connsiteX20" fmla="*/ 484094 w 4457252"/>
              <a:gd name="connsiteY20" fmla="*/ 430306 h 1488142"/>
              <a:gd name="connsiteX21" fmla="*/ 502023 w 4457252"/>
              <a:gd name="connsiteY21" fmla="*/ 430306 h 1488142"/>
              <a:gd name="connsiteX22" fmla="*/ 509195 w 4457252"/>
              <a:gd name="connsiteY22" fmla="*/ 437478 h 1488142"/>
              <a:gd name="connsiteX23" fmla="*/ 509195 w 4457252"/>
              <a:gd name="connsiteY23" fmla="*/ 462579 h 1488142"/>
              <a:gd name="connsiteX24" fmla="*/ 534296 w 4457252"/>
              <a:gd name="connsiteY24" fmla="*/ 462579 h 1488142"/>
              <a:gd name="connsiteX25" fmla="*/ 534296 w 4457252"/>
              <a:gd name="connsiteY25" fmla="*/ 480509 h 1488142"/>
              <a:gd name="connsiteX26" fmla="*/ 570155 w 4457252"/>
              <a:gd name="connsiteY26" fmla="*/ 480509 h 1488142"/>
              <a:gd name="connsiteX27" fmla="*/ 570155 w 4457252"/>
              <a:gd name="connsiteY27" fmla="*/ 498438 h 1488142"/>
              <a:gd name="connsiteX28" fmla="*/ 570155 w 4457252"/>
              <a:gd name="connsiteY28" fmla="*/ 498438 h 1488142"/>
              <a:gd name="connsiteX29" fmla="*/ 602428 w 4457252"/>
              <a:gd name="connsiteY29" fmla="*/ 498438 h 1488142"/>
              <a:gd name="connsiteX30" fmla="*/ 602428 w 4457252"/>
              <a:gd name="connsiteY30" fmla="*/ 523539 h 1488142"/>
              <a:gd name="connsiteX31" fmla="*/ 641873 w 4457252"/>
              <a:gd name="connsiteY31" fmla="*/ 523539 h 1488142"/>
              <a:gd name="connsiteX32" fmla="*/ 641873 w 4457252"/>
              <a:gd name="connsiteY32" fmla="*/ 555812 h 1488142"/>
              <a:gd name="connsiteX33" fmla="*/ 663388 w 4457252"/>
              <a:gd name="connsiteY33" fmla="*/ 555812 h 1488142"/>
              <a:gd name="connsiteX34" fmla="*/ 663388 w 4457252"/>
              <a:gd name="connsiteY34" fmla="*/ 555812 h 1488142"/>
              <a:gd name="connsiteX35" fmla="*/ 684903 w 4457252"/>
              <a:gd name="connsiteY35" fmla="*/ 577327 h 1488142"/>
              <a:gd name="connsiteX36" fmla="*/ 684903 w 4457252"/>
              <a:gd name="connsiteY36" fmla="*/ 598843 h 1488142"/>
              <a:gd name="connsiteX37" fmla="*/ 702833 w 4457252"/>
              <a:gd name="connsiteY37" fmla="*/ 598843 h 1488142"/>
              <a:gd name="connsiteX38" fmla="*/ 702833 w 4457252"/>
              <a:gd name="connsiteY38" fmla="*/ 623944 h 1488142"/>
              <a:gd name="connsiteX39" fmla="*/ 821167 w 4457252"/>
              <a:gd name="connsiteY39" fmla="*/ 623944 h 1488142"/>
              <a:gd name="connsiteX40" fmla="*/ 821167 w 4457252"/>
              <a:gd name="connsiteY40" fmla="*/ 645459 h 1488142"/>
              <a:gd name="connsiteX41" fmla="*/ 857026 w 4457252"/>
              <a:gd name="connsiteY41" fmla="*/ 645459 h 1488142"/>
              <a:gd name="connsiteX42" fmla="*/ 857026 w 4457252"/>
              <a:gd name="connsiteY42" fmla="*/ 656217 h 1488142"/>
              <a:gd name="connsiteX43" fmla="*/ 939501 w 4457252"/>
              <a:gd name="connsiteY43" fmla="*/ 656217 h 1488142"/>
              <a:gd name="connsiteX44" fmla="*/ 939501 w 4457252"/>
              <a:gd name="connsiteY44" fmla="*/ 720763 h 1488142"/>
              <a:gd name="connsiteX45" fmla="*/ 971774 w 4457252"/>
              <a:gd name="connsiteY45" fmla="*/ 720763 h 1488142"/>
              <a:gd name="connsiteX46" fmla="*/ 971774 w 4457252"/>
              <a:gd name="connsiteY46" fmla="*/ 742278 h 1488142"/>
              <a:gd name="connsiteX47" fmla="*/ 1007633 w 4457252"/>
              <a:gd name="connsiteY47" fmla="*/ 742278 h 1488142"/>
              <a:gd name="connsiteX48" fmla="*/ 1007633 w 4457252"/>
              <a:gd name="connsiteY48" fmla="*/ 792480 h 1488142"/>
              <a:gd name="connsiteX49" fmla="*/ 1047078 w 4457252"/>
              <a:gd name="connsiteY49" fmla="*/ 792480 h 1488142"/>
              <a:gd name="connsiteX50" fmla="*/ 1047078 w 4457252"/>
              <a:gd name="connsiteY50" fmla="*/ 792480 h 1488142"/>
              <a:gd name="connsiteX51" fmla="*/ 1057835 w 4457252"/>
              <a:gd name="connsiteY51" fmla="*/ 803237 h 1488142"/>
              <a:gd name="connsiteX52" fmla="*/ 1057835 w 4457252"/>
              <a:gd name="connsiteY52" fmla="*/ 824753 h 1488142"/>
              <a:gd name="connsiteX53" fmla="*/ 1158240 w 4457252"/>
              <a:gd name="connsiteY53" fmla="*/ 824753 h 1488142"/>
              <a:gd name="connsiteX54" fmla="*/ 1158240 w 4457252"/>
              <a:gd name="connsiteY54" fmla="*/ 824753 h 1488142"/>
              <a:gd name="connsiteX55" fmla="*/ 1158240 w 4457252"/>
              <a:gd name="connsiteY55" fmla="*/ 853440 h 1488142"/>
              <a:gd name="connsiteX56" fmla="*/ 1158240 w 4457252"/>
              <a:gd name="connsiteY56" fmla="*/ 885713 h 1488142"/>
              <a:gd name="connsiteX57" fmla="*/ 1265816 w 4457252"/>
              <a:gd name="connsiteY57" fmla="*/ 885713 h 1488142"/>
              <a:gd name="connsiteX58" fmla="*/ 1265816 w 4457252"/>
              <a:gd name="connsiteY58" fmla="*/ 910815 h 1488142"/>
              <a:gd name="connsiteX59" fmla="*/ 1348292 w 4457252"/>
              <a:gd name="connsiteY59" fmla="*/ 910815 h 1488142"/>
              <a:gd name="connsiteX60" fmla="*/ 1348292 w 4457252"/>
              <a:gd name="connsiteY60" fmla="*/ 932330 h 1488142"/>
              <a:gd name="connsiteX61" fmla="*/ 1506070 w 4457252"/>
              <a:gd name="connsiteY61" fmla="*/ 932330 h 1488142"/>
              <a:gd name="connsiteX62" fmla="*/ 1506070 w 4457252"/>
              <a:gd name="connsiteY62" fmla="*/ 964603 h 1488142"/>
              <a:gd name="connsiteX63" fmla="*/ 1541929 w 4457252"/>
              <a:gd name="connsiteY63" fmla="*/ 964603 h 1488142"/>
              <a:gd name="connsiteX64" fmla="*/ 1541929 w 4457252"/>
              <a:gd name="connsiteY64" fmla="*/ 975360 h 1488142"/>
              <a:gd name="connsiteX65" fmla="*/ 1627990 w 4457252"/>
              <a:gd name="connsiteY65" fmla="*/ 975360 h 1488142"/>
              <a:gd name="connsiteX66" fmla="*/ 1627990 w 4457252"/>
              <a:gd name="connsiteY66" fmla="*/ 975360 h 1488142"/>
              <a:gd name="connsiteX67" fmla="*/ 1627990 w 4457252"/>
              <a:gd name="connsiteY67" fmla="*/ 1004048 h 1488142"/>
              <a:gd name="connsiteX68" fmla="*/ 2065468 w 4457252"/>
              <a:gd name="connsiteY68" fmla="*/ 1004048 h 1488142"/>
              <a:gd name="connsiteX69" fmla="*/ 2065468 w 4457252"/>
              <a:gd name="connsiteY69" fmla="*/ 1029149 h 1488142"/>
              <a:gd name="connsiteX70" fmla="*/ 2312894 w 4457252"/>
              <a:gd name="connsiteY70" fmla="*/ 1029149 h 1488142"/>
              <a:gd name="connsiteX71" fmla="*/ 2312894 w 4457252"/>
              <a:gd name="connsiteY71" fmla="*/ 1122382 h 1488142"/>
              <a:gd name="connsiteX72" fmla="*/ 2345167 w 4457252"/>
              <a:gd name="connsiteY72" fmla="*/ 1122382 h 1488142"/>
              <a:gd name="connsiteX73" fmla="*/ 2345167 w 4457252"/>
              <a:gd name="connsiteY73" fmla="*/ 1154655 h 1488142"/>
              <a:gd name="connsiteX74" fmla="*/ 2377440 w 4457252"/>
              <a:gd name="connsiteY74" fmla="*/ 1154655 h 1488142"/>
              <a:gd name="connsiteX75" fmla="*/ 2377440 w 4457252"/>
              <a:gd name="connsiteY75" fmla="*/ 1186928 h 1488142"/>
              <a:gd name="connsiteX76" fmla="*/ 2692998 w 4457252"/>
              <a:gd name="connsiteY76" fmla="*/ 1186928 h 1488142"/>
              <a:gd name="connsiteX77" fmla="*/ 2692998 w 4457252"/>
              <a:gd name="connsiteY77" fmla="*/ 1212029 h 1488142"/>
              <a:gd name="connsiteX78" fmla="*/ 2811332 w 4457252"/>
              <a:gd name="connsiteY78" fmla="*/ 1212029 h 1488142"/>
              <a:gd name="connsiteX79" fmla="*/ 2811332 w 4457252"/>
              <a:gd name="connsiteY79" fmla="*/ 1255059 h 1488142"/>
              <a:gd name="connsiteX80" fmla="*/ 3119718 w 4457252"/>
              <a:gd name="connsiteY80" fmla="*/ 1255059 h 1488142"/>
              <a:gd name="connsiteX81" fmla="*/ 3119718 w 4457252"/>
              <a:gd name="connsiteY81" fmla="*/ 1294504 h 1488142"/>
              <a:gd name="connsiteX82" fmla="*/ 3481892 w 4457252"/>
              <a:gd name="connsiteY82" fmla="*/ 1294504 h 1488142"/>
              <a:gd name="connsiteX83" fmla="*/ 3481892 w 4457252"/>
              <a:gd name="connsiteY83" fmla="*/ 1337535 h 1488142"/>
              <a:gd name="connsiteX84" fmla="*/ 3854823 w 4457252"/>
              <a:gd name="connsiteY84" fmla="*/ 1337535 h 1488142"/>
              <a:gd name="connsiteX85" fmla="*/ 3854823 w 4457252"/>
              <a:gd name="connsiteY85" fmla="*/ 1380565 h 1488142"/>
              <a:gd name="connsiteX86" fmla="*/ 3879925 w 4457252"/>
              <a:gd name="connsiteY86" fmla="*/ 1380565 h 1488142"/>
              <a:gd name="connsiteX87" fmla="*/ 3879925 w 4457252"/>
              <a:gd name="connsiteY87" fmla="*/ 1380565 h 1488142"/>
              <a:gd name="connsiteX88" fmla="*/ 3901440 w 4457252"/>
              <a:gd name="connsiteY88" fmla="*/ 1380565 h 1488142"/>
              <a:gd name="connsiteX89" fmla="*/ 3901440 w 4457252"/>
              <a:gd name="connsiteY89" fmla="*/ 1430768 h 1488142"/>
              <a:gd name="connsiteX90" fmla="*/ 4331746 w 4457252"/>
              <a:gd name="connsiteY90" fmla="*/ 1430768 h 1488142"/>
              <a:gd name="connsiteX91" fmla="*/ 4331746 w 4457252"/>
              <a:gd name="connsiteY91" fmla="*/ 1488142 h 1488142"/>
              <a:gd name="connsiteX92" fmla="*/ 4457252 w 4457252"/>
              <a:gd name="connsiteY92" fmla="*/ 1488142 h 148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457252" h="1488142">
                <a:moveTo>
                  <a:pt x="0" y="0"/>
                </a:moveTo>
                <a:lnTo>
                  <a:pt x="207981" y="0"/>
                </a:lnTo>
                <a:lnTo>
                  <a:pt x="207981" y="103991"/>
                </a:lnTo>
                <a:lnTo>
                  <a:pt x="233082" y="103991"/>
                </a:lnTo>
                <a:lnTo>
                  <a:pt x="233082" y="147022"/>
                </a:lnTo>
                <a:lnTo>
                  <a:pt x="261769" y="147022"/>
                </a:lnTo>
                <a:lnTo>
                  <a:pt x="261769" y="204396"/>
                </a:lnTo>
                <a:lnTo>
                  <a:pt x="268941" y="204396"/>
                </a:lnTo>
                <a:lnTo>
                  <a:pt x="268941" y="240255"/>
                </a:lnTo>
                <a:lnTo>
                  <a:pt x="294042" y="240255"/>
                </a:lnTo>
                <a:lnTo>
                  <a:pt x="294042" y="261770"/>
                </a:lnTo>
                <a:lnTo>
                  <a:pt x="319143" y="261770"/>
                </a:lnTo>
                <a:lnTo>
                  <a:pt x="319143" y="304800"/>
                </a:lnTo>
                <a:lnTo>
                  <a:pt x="362174" y="304800"/>
                </a:lnTo>
                <a:lnTo>
                  <a:pt x="362174" y="319144"/>
                </a:lnTo>
                <a:lnTo>
                  <a:pt x="433892" y="319144"/>
                </a:lnTo>
                <a:lnTo>
                  <a:pt x="451822" y="319144"/>
                </a:lnTo>
                <a:lnTo>
                  <a:pt x="455407" y="340659"/>
                </a:lnTo>
                <a:lnTo>
                  <a:pt x="455407" y="387276"/>
                </a:lnTo>
                <a:lnTo>
                  <a:pt x="484094" y="387276"/>
                </a:lnTo>
                <a:lnTo>
                  <a:pt x="484094" y="430306"/>
                </a:lnTo>
                <a:lnTo>
                  <a:pt x="502023" y="430306"/>
                </a:lnTo>
                <a:lnTo>
                  <a:pt x="509195" y="437478"/>
                </a:lnTo>
                <a:lnTo>
                  <a:pt x="509195" y="462579"/>
                </a:lnTo>
                <a:lnTo>
                  <a:pt x="534296" y="462579"/>
                </a:lnTo>
                <a:lnTo>
                  <a:pt x="534296" y="480509"/>
                </a:lnTo>
                <a:lnTo>
                  <a:pt x="570155" y="480509"/>
                </a:lnTo>
                <a:lnTo>
                  <a:pt x="570155" y="498438"/>
                </a:lnTo>
                <a:lnTo>
                  <a:pt x="570155" y="498438"/>
                </a:lnTo>
                <a:lnTo>
                  <a:pt x="602428" y="498438"/>
                </a:lnTo>
                <a:lnTo>
                  <a:pt x="602428" y="523539"/>
                </a:lnTo>
                <a:lnTo>
                  <a:pt x="641873" y="523539"/>
                </a:lnTo>
                <a:lnTo>
                  <a:pt x="641873" y="555812"/>
                </a:lnTo>
                <a:lnTo>
                  <a:pt x="663388" y="555812"/>
                </a:lnTo>
                <a:lnTo>
                  <a:pt x="663388" y="555812"/>
                </a:lnTo>
                <a:lnTo>
                  <a:pt x="684903" y="577327"/>
                </a:lnTo>
                <a:lnTo>
                  <a:pt x="684903" y="598843"/>
                </a:lnTo>
                <a:lnTo>
                  <a:pt x="702833" y="598843"/>
                </a:lnTo>
                <a:lnTo>
                  <a:pt x="702833" y="623944"/>
                </a:lnTo>
                <a:lnTo>
                  <a:pt x="821167" y="623944"/>
                </a:lnTo>
                <a:lnTo>
                  <a:pt x="821167" y="645459"/>
                </a:lnTo>
                <a:lnTo>
                  <a:pt x="857026" y="645459"/>
                </a:lnTo>
                <a:lnTo>
                  <a:pt x="857026" y="656217"/>
                </a:lnTo>
                <a:lnTo>
                  <a:pt x="939501" y="656217"/>
                </a:lnTo>
                <a:lnTo>
                  <a:pt x="939501" y="720763"/>
                </a:lnTo>
                <a:lnTo>
                  <a:pt x="971774" y="720763"/>
                </a:lnTo>
                <a:lnTo>
                  <a:pt x="971774" y="742278"/>
                </a:lnTo>
                <a:lnTo>
                  <a:pt x="1007633" y="742278"/>
                </a:lnTo>
                <a:lnTo>
                  <a:pt x="1007633" y="792480"/>
                </a:lnTo>
                <a:lnTo>
                  <a:pt x="1047078" y="792480"/>
                </a:lnTo>
                <a:lnTo>
                  <a:pt x="1047078" y="792480"/>
                </a:lnTo>
                <a:lnTo>
                  <a:pt x="1057835" y="803237"/>
                </a:lnTo>
                <a:lnTo>
                  <a:pt x="1057835" y="824753"/>
                </a:lnTo>
                <a:lnTo>
                  <a:pt x="1158240" y="824753"/>
                </a:lnTo>
                <a:lnTo>
                  <a:pt x="1158240" y="824753"/>
                </a:lnTo>
                <a:lnTo>
                  <a:pt x="1158240" y="853440"/>
                </a:lnTo>
                <a:lnTo>
                  <a:pt x="1158240" y="885713"/>
                </a:lnTo>
                <a:lnTo>
                  <a:pt x="1265816" y="885713"/>
                </a:lnTo>
                <a:lnTo>
                  <a:pt x="1265816" y="910815"/>
                </a:lnTo>
                <a:lnTo>
                  <a:pt x="1348292" y="910815"/>
                </a:lnTo>
                <a:lnTo>
                  <a:pt x="1348292" y="932330"/>
                </a:lnTo>
                <a:lnTo>
                  <a:pt x="1506070" y="932330"/>
                </a:lnTo>
                <a:lnTo>
                  <a:pt x="1506070" y="964603"/>
                </a:lnTo>
                <a:lnTo>
                  <a:pt x="1541929" y="964603"/>
                </a:lnTo>
                <a:lnTo>
                  <a:pt x="1541929" y="975360"/>
                </a:lnTo>
                <a:lnTo>
                  <a:pt x="1627990" y="975360"/>
                </a:lnTo>
                <a:lnTo>
                  <a:pt x="1627990" y="975360"/>
                </a:lnTo>
                <a:lnTo>
                  <a:pt x="1627990" y="1004048"/>
                </a:lnTo>
                <a:lnTo>
                  <a:pt x="2065468" y="1004048"/>
                </a:lnTo>
                <a:lnTo>
                  <a:pt x="2065468" y="1029149"/>
                </a:lnTo>
                <a:lnTo>
                  <a:pt x="2312894" y="1029149"/>
                </a:lnTo>
                <a:lnTo>
                  <a:pt x="2312894" y="1122382"/>
                </a:lnTo>
                <a:lnTo>
                  <a:pt x="2345167" y="1122382"/>
                </a:lnTo>
                <a:lnTo>
                  <a:pt x="2345167" y="1154655"/>
                </a:lnTo>
                <a:lnTo>
                  <a:pt x="2377440" y="1154655"/>
                </a:lnTo>
                <a:lnTo>
                  <a:pt x="2377440" y="1186928"/>
                </a:lnTo>
                <a:lnTo>
                  <a:pt x="2692998" y="1186928"/>
                </a:lnTo>
                <a:lnTo>
                  <a:pt x="2692998" y="1212029"/>
                </a:lnTo>
                <a:lnTo>
                  <a:pt x="2811332" y="1212029"/>
                </a:lnTo>
                <a:lnTo>
                  <a:pt x="2811332" y="1255059"/>
                </a:lnTo>
                <a:lnTo>
                  <a:pt x="3119718" y="1255059"/>
                </a:lnTo>
                <a:lnTo>
                  <a:pt x="3119718" y="1294504"/>
                </a:lnTo>
                <a:lnTo>
                  <a:pt x="3481892" y="1294504"/>
                </a:lnTo>
                <a:lnTo>
                  <a:pt x="3481892" y="1337535"/>
                </a:lnTo>
                <a:lnTo>
                  <a:pt x="3854823" y="1337535"/>
                </a:lnTo>
                <a:lnTo>
                  <a:pt x="3854823" y="1380565"/>
                </a:lnTo>
                <a:lnTo>
                  <a:pt x="3879925" y="1380565"/>
                </a:lnTo>
                <a:lnTo>
                  <a:pt x="3879925" y="1380565"/>
                </a:lnTo>
                <a:lnTo>
                  <a:pt x="3901440" y="1380565"/>
                </a:lnTo>
                <a:lnTo>
                  <a:pt x="3901440" y="1430768"/>
                </a:lnTo>
                <a:lnTo>
                  <a:pt x="4331746" y="1430768"/>
                </a:lnTo>
                <a:lnTo>
                  <a:pt x="4331746" y="1488142"/>
                </a:lnTo>
                <a:lnTo>
                  <a:pt x="4457252" y="1488142"/>
                </a:lnTo>
              </a:path>
            </a:pathLst>
          </a:custGeom>
          <a:noFill/>
          <a:ln w="28575">
            <a:solidFill>
              <a:schemeClr val="accent1"/>
            </a:solidFill>
            <a:miter lim="800000"/>
            <a:headEnd/>
            <a:tailEnd/>
          </a:ln>
        </p:spPr>
        <p:txBody>
          <a:bodyPr rtlCol="0" anchor="ctr"/>
          <a:lstStyle/>
          <a:p>
            <a:pPr algn="ctr"/>
            <a:endParaRPr lang="en-US" dirty="0"/>
          </a:p>
        </p:txBody>
      </p:sp>
      <p:sp>
        <p:nvSpPr>
          <p:cNvPr id="19" name="TextBox 18">
            <a:extLst>
              <a:ext uri="{FF2B5EF4-FFF2-40B4-BE49-F238E27FC236}">
                <a16:creationId xmlns:a16="http://schemas.microsoft.com/office/drawing/2014/main" id="{A5FC8755-3415-492D-8596-D2BF6F6B6EF3}"/>
              </a:ext>
            </a:extLst>
          </p:cNvPr>
          <p:cNvSpPr txBox="1"/>
          <p:nvPr/>
        </p:nvSpPr>
        <p:spPr>
          <a:xfrm>
            <a:off x="1030840" y="5014729"/>
            <a:ext cx="4610750" cy="338554"/>
          </a:xfrm>
          <a:prstGeom prst="rect">
            <a:avLst/>
          </a:prstGeom>
          <a:noFill/>
        </p:spPr>
        <p:txBody>
          <a:bodyPr wrap="none" rtlCol="0">
            <a:spAutoFit/>
          </a:bodyPr>
          <a:lstStyle/>
          <a:p>
            <a:pPr algn="ctr" eaLnBrk="1" fontAlgn="auto" hangingPunct="1">
              <a:spcBef>
                <a:spcPts val="0"/>
              </a:spcBef>
              <a:spcAft>
                <a:spcPts val="0"/>
              </a:spcAft>
            </a:pPr>
            <a:r>
              <a:rPr lang="en-US" sz="1600" dirty="0">
                <a:solidFill>
                  <a:prstClr val="black"/>
                </a:solidFill>
                <a:latin typeface="Calibri" panose="020F0502020204030204"/>
              </a:rPr>
              <a:t>Mos From Metastatic Diagnosis to Systemic Therapy</a:t>
            </a:r>
          </a:p>
        </p:txBody>
      </p:sp>
      <p:sp>
        <p:nvSpPr>
          <p:cNvPr id="6" name="Freeform: Shape 5">
            <a:extLst>
              <a:ext uri="{FF2B5EF4-FFF2-40B4-BE49-F238E27FC236}">
                <a16:creationId xmlns:a16="http://schemas.microsoft.com/office/drawing/2014/main" id="{DEF95E02-B40F-45B8-AFAE-A37C9CFD5C5C}"/>
              </a:ext>
            </a:extLst>
          </p:cNvPr>
          <p:cNvSpPr/>
          <p:nvPr/>
        </p:nvSpPr>
        <p:spPr bwMode="auto">
          <a:xfrm>
            <a:off x="1102671" y="1913208"/>
            <a:ext cx="4349780" cy="2867007"/>
          </a:xfrm>
          <a:custGeom>
            <a:avLst/>
            <a:gdLst>
              <a:gd name="connsiteX0" fmla="*/ 0 w 4709160"/>
              <a:gd name="connsiteY0" fmla="*/ 0 h 3053080"/>
              <a:gd name="connsiteX1" fmla="*/ 0 w 4709160"/>
              <a:gd name="connsiteY1" fmla="*/ 3053080 h 3053080"/>
              <a:gd name="connsiteX2" fmla="*/ 4709160 w 4709160"/>
              <a:gd name="connsiteY2" fmla="*/ 3053080 h 3053080"/>
            </a:gdLst>
            <a:ahLst/>
            <a:cxnLst>
              <a:cxn ang="0">
                <a:pos x="connsiteX0" y="connsiteY0"/>
              </a:cxn>
              <a:cxn ang="0">
                <a:pos x="connsiteX1" y="connsiteY1"/>
              </a:cxn>
              <a:cxn ang="0">
                <a:pos x="connsiteX2" y="connsiteY2"/>
              </a:cxn>
            </a:cxnLst>
            <a:rect l="l" t="t" r="r" b="b"/>
            <a:pathLst>
              <a:path w="4709160" h="3053080">
                <a:moveTo>
                  <a:pt x="0" y="0"/>
                </a:moveTo>
                <a:lnTo>
                  <a:pt x="0" y="3053080"/>
                </a:lnTo>
                <a:lnTo>
                  <a:pt x="4709160" y="3053080"/>
                </a:lnTo>
              </a:path>
            </a:pathLst>
          </a:custGeom>
          <a:noFill/>
          <a:ln w="28575">
            <a:solidFill>
              <a:schemeClr val="bg1"/>
            </a:solidFill>
            <a:miter lim="800000"/>
            <a:headEnd/>
            <a:tailEnd/>
          </a:ln>
        </p:spPr>
        <p:txBody>
          <a:bodyPr rtlCol="0" anchor="ctr"/>
          <a:lstStyle/>
          <a:p>
            <a:pPr algn="ctr"/>
            <a:endParaRPr lang="en-US" dirty="0"/>
          </a:p>
        </p:txBody>
      </p:sp>
      <p:grpSp>
        <p:nvGrpSpPr>
          <p:cNvPr id="9" name="Group 8">
            <a:extLst>
              <a:ext uri="{FF2B5EF4-FFF2-40B4-BE49-F238E27FC236}">
                <a16:creationId xmlns:a16="http://schemas.microsoft.com/office/drawing/2014/main" id="{82988197-9AC9-40A4-9164-6D4447483A28}"/>
              </a:ext>
            </a:extLst>
          </p:cNvPr>
          <p:cNvGrpSpPr/>
          <p:nvPr/>
        </p:nvGrpSpPr>
        <p:grpSpPr>
          <a:xfrm>
            <a:off x="1046363" y="1969516"/>
            <a:ext cx="56308" cy="2590161"/>
            <a:chOff x="772160" y="2001520"/>
            <a:chExt cx="86360" cy="2804160"/>
          </a:xfrm>
        </p:grpSpPr>
        <p:cxnSp>
          <p:nvCxnSpPr>
            <p:cNvPr id="8" name="Straight Connector 7">
              <a:extLst>
                <a:ext uri="{FF2B5EF4-FFF2-40B4-BE49-F238E27FC236}">
                  <a16:creationId xmlns:a16="http://schemas.microsoft.com/office/drawing/2014/main" id="{B24EB81A-3E84-4A7E-B909-991CF9AE68DC}"/>
                </a:ext>
              </a:extLst>
            </p:cNvPr>
            <p:cNvCxnSpPr/>
            <p:nvPr/>
          </p:nvCxnSpPr>
          <p:spPr bwMode="auto">
            <a:xfrm>
              <a:off x="772160" y="2001520"/>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66FAB10-2008-4B0B-8FBE-FA7EC4480973}"/>
                </a:ext>
              </a:extLst>
            </p:cNvPr>
            <p:cNvCxnSpPr/>
            <p:nvPr/>
          </p:nvCxnSpPr>
          <p:spPr bwMode="auto">
            <a:xfrm>
              <a:off x="772160" y="2562352"/>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CA5615-EB12-46A6-8FE1-16D5F620A5B1}"/>
                </a:ext>
              </a:extLst>
            </p:cNvPr>
            <p:cNvCxnSpPr/>
            <p:nvPr/>
          </p:nvCxnSpPr>
          <p:spPr bwMode="auto">
            <a:xfrm>
              <a:off x="772160" y="3123184"/>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2487ADC-6B4C-4745-8FD9-7453C2F13711}"/>
                </a:ext>
              </a:extLst>
            </p:cNvPr>
            <p:cNvCxnSpPr/>
            <p:nvPr/>
          </p:nvCxnSpPr>
          <p:spPr bwMode="auto">
            <a:xfrm>
              <a:off x="772160" y="3684016"/>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0484E00-A305-4A9F-B228-73682EBF3EE9}"/>
                </a:ext>
              </a:extLst>
            </p:cNvPr>
            <p:cNvCxnSpPr/>
            <p:nvPr/>
          </p:nvCxnSpPr>
          <p:spPr bwMode="auto">
            <a:xfrm>
              <a:off x="772160" y="4244848"/>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665BD53-E57D-4C03-86F9-6CDBA8E635F8}"/>
                </a:ext>
              </a:extLst>
            </p:cNvPr>
            <p:cNvCxnSpPr/>
            <p:nvPr/>
          </p:nvCxnSpPr>
          <p:spPr bwMode="auto">
            <a:xfrm>
              <a:off x="772160" y="4805680"/>
              <a:ext cx="8636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40E351A0-A962-469E-8DBF-032C986C436B}"/>
              </a:ext>
            </a:extLst>
          </p:cNvPr>
          <p:cNvGrpSpPr/>
          <p:nvPr/>
        </p:nvGrpSpPr>
        <p:grpSpPr>
          <a:xfrm rot="5400000">
            <a:off x="2310943" y="3808047"/>
            <a:ext cx="42230" cy="2008313"/>
            <a:chOff x="772160" y="2001520"/>
            <a:chExt cx="86360" cy="2804160"/>
          </a:xfrm>
        </p:grpSpPr>
        <p:cxnSp>
          <p:nvCxnSpPr>
            <p:cNvPr id="44" name="Straight Connector 43">
              <a:extLst>
                <a:ext uri="{FF2B5EF4-FFF2-40B4-BE49-F238E27FC236}">
                  <a16:creationId xmlns:a16="http://schemas.microsoft.com/office/drawing/2014/main" id="{87CBD932-1E88-48F8-907D-46EB9D903FCF}"/>
                </a:ext>
              </a:extLst>
            </p:cNvPr>
            <p:cNvCxnSpPr/>
            <p:nvPr/>
          </p:nvCxnSpPr>
          <p:spPr bwMode="auto">
            <a:xfrm>
              <a:off x="772160" y="2001520"/>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52772BB-25F8-4ABF-BA33-41D93BBC8DF0}"/>
                </a:ext>
              </a:extLst>
            </p:cNvPr>
            <p:cNvCxnSpPr/>
            <p:nvPr/>
          </p:nvCxnSpPr>
          <p:spPr bwMode="auto">
            <a:xfrm>
              <a:off x="772160" y="2562352"/>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14CF7E8-22E2-4B2A-8DC6-861CD7B89CE9}"/>
                </a:ext>
              </a:extLst>
            </p:cNvPr>
            <p:cNvCxnSpPr/>
            <p:nvPr/>
          </p:nvCxnSpPr>
          <p:spPr bwMode="auto">
            <a:xfrm>
              <a:off x="772160" y="3123184"/>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63CED20-BB43-489C-B2CB-4E2CD8143B50}"/>
                </a:ext>
              </a:extLst>
            </p:cNvPr>
            <p:cNvCxnSpPr/>
            <p:nvPr/>
          </p:nvCxnSpPr>
          <p:spPr bwMode="auto">
            <a:xfrm>
              <a:off x="772160" y="3684016"/>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3B7BC15-694E-4462-97EA-B9F13F48DFD8}"/>
                </a:ext>
              </a:extLst>
            </p:cNvPr>
            <p:cNvCxnSpPr/>
            <p:nvPr/>
          </p:nvCxnSpPr>
          <p:spPr bwMode="auto">
            <a:xfrm>
              <a:off x="772160" y="4244848"/>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BDE1C24-75D0-4893-919D-700014745A71}"/>
                </a:ext>
              </a:extLst>
            </p:cNvPr>
            <p:cNvCxnSpPr/>
            <p:nvPr/>
          </p:nvCxnSpPr>
          <p:spPr bwMode="auto">
            <a:xfrm>
              <a:off x="772160" y="4805680"/>
              <a:ext cx="8636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730E50AB-5C7C-40FC-A529-F53838CC01CF}"/>
              </a:ext>
            </a:extLst>
          </p:cNvPr>
          <p:cNvGrpSpPr/>
          <p:nvPr/>
        </p:nvGrpSpPr>
        <p:grpSpPr>
          <a:xfrm rot="5400000">
            <a:off x="4516397" y="4006533"/>
            <a:ext cx="42230" cy="1606650"/>
            <a:chOff x="772160" y="2562352"/>
            <a:chExt cx="86360" cy="2243328"/>
          </a:xfrm>
        </p:grpSpPr>
        <p:cxnSp>
          <p:nvCxnSpPr>
            <p:cNvPr id="52" name="Straight Connector 51">
              <a:extLst>
                <a:ext uri="{FF2B5EF4-FFF2-40B4-BE49-F238E27FC236}">
                  <a16:creationId xmlns:a16="http://schemas.microsoft.com/office/drawing/2014/main" id="{EB562877-AB1B-4797-95EC-EA0B5FF1D144}"/>
                </a:ext>
              </a:extLst>
            </p:cNvPr>
            <p:cNvCxnSpPr/>
            <p:nvPr/>
          </p:nvCxnSpPr>
          <p:spPr bwMode="auto">
            <a:xfrm>
              <a:off x="772160" y="2562352"/>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A8B23ED-4F87-4648-8AA5-A8695FE373A3}"/>
                </a:ext>
              </a:extLst>
            </p:cNvPr>
            <p:cNvCxnSpPr/>
            <p:nvPr/>
          </p:nvCxnSpPr>
          <p:spPr bwMode="auto">
            <a:xfrm>
              <a:off x="772160" y="3123184"/>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E45355B-1F27-4D46-B32C-8FFE73496ED7}"/>
                </a:ext>
              </a:extLst>
            </p:cNvPr>
            <p:cNvCxnSpPr/>
            <p:nvPr/>
          </p:nvCxnSpPr>
          <p:spPr bwMode="auto">
            <a:xfrm>
              <a:off x="772160" y="3684016"/>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F147BE5-8281-4BDC-B584-CE87E80F072B}"/>
                </a:ext>
              </a:extLst>
            </p:cNvPr>
            <p:cNvCxnSpPr/>
            <p:nvPr/>
          </p:nvCxnSpPr>
          <p:spPr bwMode="auto">
            <a:xfrm>
              <a:off x="772160" y="4244848"/>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4200E95-0A74-483E-A7CE-9AE415A3BBD4}"/>
                </a:ext>
              </a:extLst>
            </p:cNvPr>
            <p:cNvCxnSpPr/>
            <p:nvPr/>
          </p:nvCxnSpPr>
          <p:spPr bwMode="auto">
            <a:xfrm>
              <a:off x="772160" y="4805680"/>
              <a:ext cx="86360" cy="0"/>
            </a:xfrm>
            <a:prstGeom prst="line">
              <a:avLst/>
            </a:prstGeom>
            <a:noFill/>
            <a:ln w="28575" cap="flat" cmpd="sng" algn="ctr">
              <a:solidFill>
                <a:schemeClr val="bg1"/>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93E2D192-BECE-4A52-AFE2-5A682C875F9F}"/>
              </a:ext>
            </a:extLst>
          </p:cNvPr>
          <p:cNvSpPr txBox="1"/>
          <p:nvPr/>
        </p:nvSpPr>
        <p:spPr bwMode="auto">
          <a:xfrm>
            <a:off x="652867" y="1798943"/>
            <a:ext cx="440055"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7" name="TextBox 56">
            <a:extLst>
              <a:ext uri="{FF2B5EF4-FFF2-40B4-BE49-F238E27FC236}">
                <a16:creationId xmlns:a16="http://schemas.microsoft.com/office/drawing/2014/main" id="{498CF448-FD33-4830-BB0B-A921A0D57767}"/>
              </a:ext>
            </a:extLst>
          </p:cNvPr>
          <p:cNvSpPr txBox="1"/>
          <p:nvPr/>
        </p:nvSpPr>
        <p:spPr bwMode="auto">
          <a:xfrm>
            <a:off x="661743" y="2303199"/>
            <a:ext cx="440056"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8" name="TextBox 57">
            <a:extLst>
              <a:ext uri="{FF2B5EF4-FFF2-40B4-BE49-F238E27FC236}">
                <a16:creationId xmlns:a16="http://schemas.microsoft.com/office/drawing/2014/main" id="{3A55509A-FF4E-4461-821C-30184A31ABC8}"/>
              </a:ext>
            </a:extLst>
          </p:cNvPr>
          <p:cNvSpPr txBox="1"/>
          <p:nvPr/>
        </p:nvSpPr>
        <p:spPr bwMode="auto">
          <a:xfrm>
            <a:off x="661743" y="2822107"/>
            <a:ext cx="440056"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9" name="TextBox 58">
            <a:extLst>
              <a:ext uri="{FF2B5EF4-FFF2-40B4-BE49-F238E27FC236}">
                <a16:creationId xmlns:a16="http://schemas.microsoft.com/office/drawing/2014/main" id="{83A11D16-AC03-4DFC-A969-73DC1920E313}"/>
              </a:ext>
            </a:extLst>
          </p:cNvPr>
          <p:cNvSpPr txBox="1"/>
          <p:nvPr/>
        </p:nvSpPr>
        <p:spPr bwMode="auto">
          <a:xfrm>
            <a:off x="661743" y="3353039"/>
            <a:ext cx="440056"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60" name="TextBox 59">
            <a:extLst>
              <a:ext uri="{FF2B5EF4-FFF2-40B4-BE49-F238E27FC236}">
                <a16:creationId xmlns:a16="http://schemas.microsoft.com/office/drawing/2014/main" id="{B90F08DF-338F-46C2-9EF0-6927F463318C}"/>
              </a:ext>
            </a:extLst>
          </p:cNvPr>
          <p:cNvSpPr txBox="1"/>
          <p:nvPr/>
        </p:nvSpPr>
        <p:spPr bwMode="auto">
          <a:xfrm>
            <a:off x="670619" y="3857296"/>
            <a:ext cx="440056"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61" name="TextBox 60">
            <a:extLst>
              <a:ext uri="{FF2B5EF4-FFF2-40B4-BE49-F238E27FC236}">
                <a16:creationId xmlns:a16="http://schemas.microsoft.com/office/drawing/2014/main" id="{58AC61CD-F617-4B5F-954A-ED363DE5200D}"/>
              </a:ext>
            </a:extLst>
          </p:cNvPr>
          <p:cNvSpPr txBox="1"/>
          <p:nvPr/>
        </p:nvSpPr>
        <p:spPr bwMode="auto">
          <a:xfrm>
            <a:off x="832013" y="4376203"/>
            <a:ext cx="278662"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5B7F2F56-8168-4BD9-AC7E-18823188C164}"/>
              </a:ext>
            </a:extLst>
          </p:cNvPr>
          <p:cNvSpPr txBox="1"/>
          <p:nvPr/>
        </p:nvSpPr>
        <p:spPr bwMode="auto">
          <a:xfrm rot="16200000">
            <a:off x="-1192790" y="2973364"/>
            <a:ext cx="31427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Probability of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Systemic-Therapy Free Survival</a:t>
            </a:r>
          </a:p>
        </p:txBody>
      </p:sp>
      <p:sp>
        <p:nvSpPr>
          <p:cNvPr id="63" name="TextBox 62">
            <a:extLst>
              <a:ext uri="{FF2B5EF4-FFF2-40B4-BE49-F238E27FC236}">
                <a16:creationId xmlns:a16="http://schemas.microsoft.com/office/drawing/2014/main" id="{3A6D6EB8-87A6-4CC4-ADB8-222DD2740049}"/>
              </a:ext>
            </a:extLst>
          </p:cNvPr>
          <p:cNvSpPr txBox="1"/>
          <p:nvPr/>
        </p:nvSpPr>
        <p:spPr bwMode="auto">
          <a:xfrm>
            <a:off x="1183580" y="4778922"/>
            <a:ext cx="278662"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67AFC9AB-1B39-4984-B210-01876E583140}"/>
              </a:ext>
            </a:extLst>
          </p:cNvPr>
          <p:cNvSpPr txBox="1"/>
          <p:nvPr/>
        </p:nvSpPr>
        <p:spPr bwMode="auto">
          <a:xfrm>
            <a:off x="1588388" y="4785220"/>
            <a:ext cx="278662"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5" name="TextBox 64">
            <a:extLst>
              <a:ext uri="{FF2B5EF4-FFF2-40B4-BE49-F238E27FC236}">
                <a16:creationId xmlns:a16="http://schemas.microsoft.com/office/drawing/2014/main" id="{58E88E9B-4F5D-49B6-AF98-FF6E540F7BA1}"/>
              </a:ext>
            </a:extLst>
          </p:cNvPr>
          <p:cNvSpPr txBox="1"/>
          <p:nvPr/>
        </p:nvSpPr>
        <p:spPr bwMode="auto">
          <a:xfrm>
            <a:off x="1936006" y="4778922"/>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6" name="TextBox 65">
            <a:extLst>
              <a:ext uri="{FF2B5EF4-FFF2-40B4-BE49-F238E27FC236}">
                <a16:creationId xmlns:a16="http://schemas.microsoft.com/office/drawing/2014/main" id="{2712453F-AE74-4D6D-BDD8-E14E68A66A60}"/>
              </a:ext>
            </a:extLst>
          </p:cNvPr>
          <p:cNvSpPr txBox="1"/>
          <p:nvPr/>
        </p:nvSpPr>
        <p:spPr bwMode="auto">
          <a:xfrm>
            <a:off x="2340813" y="4785220"/>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7" name="TextBox 66">
            <a:extLst>
              <a:ext uri="{FF2B5EF4-FFF2-40B4-BE49-F238E27FC236}">
                <a16:creationId xmlns:a16="http://schemas.microsoft.com/office/drawing/2014/main" id="{E9F6F3B8-94F5-4606-93D1-A4F22D89E20A}"/>
              </a:ext>
            </a:extLst>
          </p:cNvPr>
          <p:cNvSpPr txBox="1"/>
          <p:nvPr/>
        </p:nvSpPr>
        <p:spPr bwMode="auto">
          <a:xfrm>
            <a:off x="2731780" y="4778922"/>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8" name="TextBox 67">
            <a:extLst>
              <a:ext uri="{FF2B5EF4-FFF2-40B4-BE49-F238E27FC236}">
                <a16:creationId xmlns:a16="http://schemas.microsoft.com/office/drawing/2014/main" id="{66DBB86D-8A18-42B7-A60C-243CCB4C9BC1}"/>
              </a:ext>
            </a:extLst>
          </p:cNvPr>
          <p:cNvSpPr txBox="1"/>
          <p:nvPr/>
        </p:nvSpPr>
        <p:spPr bwMode="auto">
          <a:xfrm>
            <a:off x="3136587" y="4785220"/>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9" name="TextBox 68">
            <a:extLst>
              <a:ext uri="{FF2B5EF4-FFF2-40B4-BE49-F238E27FC236}">
                <a16:creationId xmlns:a16="http://schemas.microsoft.com/office/drawing/2014/main" id="{05133E3F-225B-4843-B3CE-C178D8C91BF2}"/>
              </a:ext>
            </a:extLst>
          </p:cNvPr>
          <p:cNvSpPr txBox="1"/>
          <p:nvPr/>
        </p:nvSpPr>
        <p:spPr bwMode="auto">
          <a:xfrm>
            <a:off x="3538249" y="4778922"/>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70" name="TextBox 69">
            <a:extLst>
              <a:ext uri="{FF2B5EF4-FFF2-40B4-BE49-F238E27FC236}">
                <a16:creationId xmlns:a16="http://schemas.microsoft.com/office/drawing/2014/main" id="{22E584A6-1A08-42FF-A1A3-3F6728B4E82F}"/>
              </a:ext>
            </a:extLst>
          </p:cNvPr>
          <p:cNvSpPr txBox="1"/>
          <p:nvPr/>
        </p:nvSpPr>
        <p:spPr bwMode="auto">
          <a:xfrm>
            <a:off x="3943057" y="4785220"/>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71" name="TextBox 70">
            <a:extLst>
              <a:ext uri="{FF2B5EF4-FFF2-40B4-BE49-F238E27FC236}">
                <a16:creationId xmlns:a16="http://schemas.microsoft.com/office/drawing/2014/main" id="{E2BD17D7-B071-40E5-8292-F7513FEDD020}"/>
              </a:ext>
            </a:extLst>
          </p:cNvPr>
          <p:cNvSpPr txBox="1"/>
          <p:nvPr/>
        </p:nvSpPr>
        <p:spPr bwMode="auto">
          <a:xfrm>
            <a:off x="4332603" y="4777469"/>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2" name="TextBox 71">
            <a:extLst>
              <a:ext uri="{FF2B5EF4-FFF2-40B4-BE49-F238E27FC236}">
                <a16:creationId xmlns:a16="http://schemas.microsoft.com/office/drawing/2014/main" id="{30E50030-5405-47BC-8571-F60CD34ECBEC}"/>
              </a:ext>
            </a:extLst>
          </p:cNvPr>
          <p:cNvSpPr txBox="1"/>
          <p:nvPr/>
        </p:nvSpPr>
        <p:spPr bwMode="auto">
          <a:xfrm>
            <a:off x="4734265" y="4771170"/>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73" name="TextBox 72">
            <a:extLst>
              <a:ext uri="{FF2B5EF4-FFF2-40B4-BE49-F238E27FC236}">
                <a16:creationId xmlns:a16="http://schemas.microsoft.com/office/drawing/2014/main" id="{9A6E7C05-181F-48E5-B2EF-DED397C25455}"/>
              </a:ext>
            </a:extLst>
          </p:cNvPr>
          <p:cNvSpPr txBox="1"/>
          <p:nvPr/>
        </p:nvSpPr>
        <p:spPr bwMode="auto">
          <a:xfrm>
            <a:off x="5139073" y="4777469"/>
            <a:ext cx="38675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0" name="TextBox 79">
            <a:extLst>
              <a:ext uri="{FF2B5EF4-FFF2-40B4-BE49-F238E27FC236}">
                <a16:creationId xmlns:a16="http://schemas.microsoft.com/office/drawing/2014/main" id="{DD16CE71-246D-4004-8D94-1454EA6EEA9E}"/>
              </a:ext>
            </a:extLst>
          </p:cNvPr>
          <p:cNvSpPr txBox="1"/>
          <p:nvPr/>
        </p:nvSpPr>
        <p:spPr bwMode="auto">
          <a:xfrm>
            <a:off x="1104073" y="5420015"/>
            <a:ext cx="423768"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143</a:t>
            </a:r>
          </a:p>
        </p:txBody>
      </p:sp>
      <p:sp>
        <p:nvSpPr>
          <p:cNvPr id="81" name="TextBox 80">
            <a:extLst>
              <a:ext uri="{FF2B5EF4-FFF2-40B4-BE49-F238E27FC236}">
                <a16:creationId xmlns:a16="http://schemas.microsoft.com/office/drawing/2014/main" id="{E12D3394-A6FB-46E5-96C2-B8299E04A34C}"/>
              </a:ext>
            </a:extLst>
          </p:cNvPr>
          <p:cNvSpPr txBox="1"/>
          <p:nvPr/>
        </p:nvSpPr>
        <p:spPr bwMode="auto">
          <a:xfrm>
            <a:off x="1517680" y="5426314"/>
            <a:ext cx="423768"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124</a:t>
            </a:r>
          </a:p>
        </p:txBody>
      </p:sp>
      <p:sp>
        <p:nvSpPr>
          <p:cNvPr id="82" name="TextBox 81">
            <a:extLst>
              <a:ext uri="{FF2B5EF4-FFF2-40B4-BE49-F238E27FC236}">
                <a16:creationId xmlns:a16="http://schemas.microsoft.com/office/drawing/2014/main" id="{00676640-10DB-4FB3-AD0E-3222D61C8C12}"/>
              </a:ext>
            </a:extLst>
          </p:cNvPr>
          <p:cNvSpPr txBox="1"/>
          <p:nvPr/>
        </p:nvSpPr>
        <p:spPr bwMode="auto">
          <a:xfrm>
            <a:off x="1919342" y="5420015"/>
            <a:ext cx="423768"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105</a:t>
            </a:r>
          </a:p>
        </p:txBody>
      </p:sp>
      <p:sp>
        <p:nvSpPr>
          <p:cNvPr id="83" name="TextBox 82">
            <a:extLst>
              <a:ext uri="{FF2B5EF4-FFF2-40B4-BE49-F238E27FC236}">
                <a16:creationId xmlns:a16="http://schemas.microsoft.com/office/drawing/2014/main" id="{6F4E6521-37F9-4C2C-84F2-49703C879E2C}"/>
              </a:ext>
            </a:extLst>
          </p:cNvPr>
          <p:cNvSpPr txBox="1"/>
          <p:nvPr/>
        </p:nvSpPr>
        <p:spPr bwMode="auto">
          <a:xfrm>
            <a:off x="2366350" y="5426314"/>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87</a:t>
            </a:r>
          </a:p>
        </p:txBody>
      </p:sp>
      <p:sp>
        <p:nvSpPr>
          <p:cNvPr id="84" name="TextBox 83">
            <a:extLst>
              <a:ext uri="{FF2B5EF4-FFF2-40B4-BE49-F238E27FC236}">
                <a16:creationId xmlns:a16="http://schemas.microsoft.com/office/drawing/2014/main" id="{D5710C58-6054-4324-9B17-1C872FF85FEE}"/>
              </a:ext>
            </a:extLst>
          </p:cNvPr>
          <p:cNvSpPr txBox="1"/>
          <p:nvPr/>
        </p:nvSpPr>
        <p:spPr bwMode="auto">
          <a:xfrm>
            <a:off x="2757316" y="5420015"/>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73</a:t>
            </a:r>
          </a:p>
        </p:txBody>
      </p:sp>
      <p:sp>
        <p:nvSpPr>
          <p:cNvPr id="85" name="TextBox 84">
            <a:extLst>
              <a:ext uri="{FF2B5EF4-FFF2-40B4-BE49-F238E27FC236}">
                <a16:creationId xmlns:a16="http://schemas.microsoft.com/office/drawing/2014/main" id="{03DA6B0F-F1CA-4ACA-800B-0C6294C2EF20}"/>
              </a:ext>
            </a:extLst>
          </p:cNvPr>
          <p:cNvSpPr txBox="1"/>
          <p:nvPr/>
        </p:nvSpPr>
        <p:spPr bwMode="auto">
          <a:xfrm>
            <a:off x="3162124" y="5426314"/>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61</a:t>
            </a:r>
          </a:p>
        </p:txBody>
      </p:sp>
      <p:sp>
        <p:nvSpPr>
          <p:cNvPr id="86" name="TextBox 85">
            <a:extLst>
              <a:ext uri="{FF2B5EF4-FFF2-40B4-BE49-F238E27FC236}">
                <a16:creationId xmlns:a16="http://schemas.microsoft.com/office/drawing/2014/main" id="{9E2D0C5E-6D9A-4A3B-A5AD-DA0D2CD6616E}"/>
              </a:ext>
            </a:extLst>
          </p:cNvPr>
          <p:cNvSpPr txBox="1"/>
          <p:nvPr/>
        </p:nvSpPr>
        <p:spPr bwMode="auto">
          <a:xfrm>
            <a:off x="3563785" y="5420015"/>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47</a:t>
            </a:r>
          </a:p>
        </p:txBody>
      </p:sp>
      <p:sp>
        <p:nvSpPr>
          <p:cNvPr id="87" name="TextBox 86">
            <a:extLst>
              <a:ext uri="{FF2B5EF4-FFF2-40B4-BE49-F238E27FC236}">
                <a16:creationId xmlns:a16="http://schemas.microsoft.com/office/drawing/2014/main" id="{F94C0C6C-BB5F-44FB-8D06-59185B6AEC14}"/>
              </a:ext>
            </a:extLst>
          </p:cNvPr>
          <p:cNvSpPr txBox="1"/>
          <p:nvPr/>
        </p:nvSpPr>
        <p:spPr bwMode="auto">
          <a:xfrm>
            <a:off x="3968593" y="5426314"/>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p>
        </p:txBody>
      </p:sp>
      <p:sp>
        <p:nvSpPr>
          <p:cNvPr id="88" name="TextBox 87">
            <a:extLst>
              <a:ext uri="{FF2B5EF4-FFF2-40B4-BE49-F238E27FC236}">
                <a16:creationId xmlns:a16="http://schemas.microsoft.com/office/drawing/2014/main" id="{121CE188-8114-451F-9040-81B2F38E4658}"/>
              </a:ext>
            </a:extLst>
          </p:cNvPr>
          <p:cNvSpPr txBox="1"/>
          <p:nvPr/>
        </p:nvSpPr>
        <p:spPr bwMode="auto">
          <a:xfrm>
            <a:off x="4358140" y="5418562"/>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89" name="TextBox 88">
            <a:extLst>
              <a:ext uri="{FF2B5EF4-FFF2-40B4-BE49-F238E27FC236}">
                <a16:creationId xmlns:a16="http://schemas.microsoft.com/office/drawing/2014/main" id="{A6547553-316D-4A45-AE11-A5A94D8E9B02}"/>
              </a:ext>
            </a:extLst>
          </p:cNvPr>
          <p:cNvSpPr txBox="1"/>
          <p:nvPr/>
        </p:nvSpPr>
        <p:spPr bwMode="auto">
          <a:xfrm>
            <a:off x="4759801" y="5412264"/>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90" name="TextBox 89">
            <a:extLst>
              <a:ext uri="{FF2B5EF4-FFF2-40B4-BE49-F238E27FC236}">
                <a16:creationId xmlns:a16="http://schemas.microsoft.com/office/drawing/2014/main" id="{696F16A5-7F9B-470E-9FD2-C78C2579C39B}"/>
              </a:ext>
            </a:extLst>
          </p:cNvPr>
          <p:cNvSpPr txBox="1"/>
          <p:nvPr/>
        </p:nvSpPr>
        <p:spPr bwMode="auto">
          <a:xfrm>
            <a:off x="5164609" y="5418562"/>
            <a:ext cx="339369" cy="28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nvGrpSpPr>
          <p:cNvPr id="14" name="Group 13">
            <a:extLst>
              <a:ext uri="{FF2B5EF4-FFF2-40B4-BE49-F238E27FC236}">
                <a16:creationId xmlns:a16="http://schemas.microsoft.com/office/drawing/2014/main" id="{0BF68BBC-F169-491F-A56F-69FA327A8CA2}"/>
              </a:ext>
            </a:extLst>
          </p:cNvPr>
          <p:cNvGrpSpPr/>
          <p:nvPr/>
        </p:nvGrpSpPr>
        <p:grpSpPr>
          <a:xfrm>
            <a:off x="1418935" y="1917967"/>
            <a:ext cx="4010247" cy="1473054"/>
            <a:chOff x="1200914" y="1850930"/>
            <a:chExt cx="4341574" cy="1594758"/>
          </a:xfrm>
        </p:grpSpPr>
        <p:cxnSp>
          <p:nvCxnSpPr>
            <p:cNvPr id="13" name="Straight Connector 12">
              <a:extLst>
                <a:ext uri="{FF2B5EF4-FFF2-40B4-BE49-F238E27FC236}">
                  <a16:creationId xmlns:a16="http://schemas.microsoft.com/office/drawing/2014/main" id="{70AD4012-CE44-408D-92E9-53F8CAF60EBB}"/>
                </a:ext>
              </a:extLst>
            </p:cNvPr>
            <p:cNvCxnSpPr/>
            <p:nvPr/>
          </p:nvCxnSpPr>
          <p:spPr bwMode="auto">
            <a:xfrm>
              <a:off x="1200914" y="1850930"/>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299A0E7-855E-45C4-B595-32DC9063AAD9}"/>
                </a:ext>
              </a:extLst>
            </p:cNvPr>
            <p:cNvCxnSpPr/>
            <p:nvPr/>
          </p:nvCxnSpPr>
          <p:spPr bwMode="auto">
            <a:xfrm>
              <a:off x="1919884" y="248459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B685837-BF42-45D1-B5FA-0335FCDBB239}"/>
                </a:ext>
              </a:extLst>
            </p:cNvPr>
            <p:cNvCxnSpPr/>
            <p:nvPr/>
          </p:nvCxnSpPr>
          <p:spPr bwMode="auto">
            <a:xfrm>
              <a:off x="1509300" y="2165194"/>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C7402BB-E596-4DCC-A661-E533A7B6823E}"/>
                </a:ext>
              </a:extLst>
            </p:cNvPr>
            <p:cNvCxnSpPr/>
            <p:nvPr/>
          </p:nvCxnSpPr>
          <p:spPr bwMode="auto">
            <a:xfrm>
              <a:off x="1640184" y="232117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179A47D-BCAA-4EE3-AED8-F1AE3F428EB7}"/>
                </a:ext>
              </a:extLst>
            </p:cNvPr>
            <p:cNvCxnSpPr/>
            <p:nvPr/>
          </p:nvCxnSpPr>
          <p:spPr bwMode="auto">
            <a:xfrm>
              <a:off x="1810514" y="2460530"/>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3E3C88C-1B24-48A4-926A-BBCED8F93DC5}"/>
                </a:ext>
              </a:extLst>
            </p:cNvPr>
            <p:cNvCxnSpPr/>
            <p:nvPr/>
          </p:nvCxnSpPr>
          <p:spPr bwMode="auto">
            <a:xfrm>
              <a:off x="2105992" y="2588795"/>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918C419-3365-4C59-81C3-B395EE7A363E}"/>
                </a:ext>
              </a:extLst>
            </p:cNvPr>
            <p:cNvCxnSpPr/>
            <p:nvPr/>
          </p:nvCxnSpPr>
          <p:spPr bwMode="auto">
            <a:xfrm>
              <a:off x="2143193" y="264998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17C4A5D-BE5D-468F-9417-799B20B958E6}"/>
                </a:ext>
              </a:extLst>
            </p:cNvPr>
            <p:cNvCxnSpPr/>
            <p:nvPr/>
          </p:nvCxnSpPr>
          <p:spPr bwMode="auto">
            <a:xfrm>
              <a:off x="2267856" y="2713931"/>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585CA9D-7225-47FC-A437-8CA14E7CF38B}"/>
                </a:ext>
              </a:extLst>
            </p:cNvPr>
            <p:cNvCxnSpPr/>
            <p:nvPr/>
          </p:nvCxnSpPr>
          <p:spPr bwMode="auto">
            <a:xfrm>
              <a:off x="2308144" y="2735815"/>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3DD5DA3-8E63-4D7B-AA93-C7D3705C07ED}"/>
                </a:ext>
              </a:extLst>
            </p:cNvPr>
            <p:cNvCxnSpPr/>
            <p:nvPr/>
          </p:nvCxnSpPr>
          <p:spPr bwMode="auto">
            <a:xfrm>
              <a:off x="2342210" y="2735815"/>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1D350D5-D1D0-40F1-8B32-7B2360063EE5}"/>
                </a:ext>
              </a:extLst>
            </p:cNvPr>
            <p:cNvCxnSpPr/>
            <p:nvPr/>
          </p:nvCxnSpPr>
          <p:spPr bwMode="auto">
            <a:xfrm>
              <a:off x="2387808" y="2755310"/>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C8938FC-2DC7-45F6-9E4A-29F72A4A4066}"/>
                </a:ext>
              </a:extLst>
            </p:cNvPr>
            <p:cNvCxnSpPr/>
            <p:nvPr/>
          </p:nvCxnSpPr>
          <p:spPr bwMode="auto">
            <a:xfrm>
              <a:off x="2460544" y="277742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FA1D31A-76F3-4440-935C-BBF42AA6B872}"/>
                </a:ext>
              </a:extLst>
            </p:cNvPr>
            <p:cNvCxnSpPr/>
            <p:nvPr/>
          </p:nvCxnSpPr>
          <p:spPr bwMode="auto">
            <a:xfrm>
              <a:off x="2530469" y="2781008"/>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EB114E8-C9A2-4AA8-91FB-336AA675C08F}"/>
                </a:ext>
              </a:extLst>
            </p:cNvPr>
            <p:cNvCxnSpPr/>
            <p:nvPr/>
          </p:nvCxnSpPr>
          <p:spPr bwMode="auto">
            <a:xfrm>
              <a:off x="2601812" y="2781008"/>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12ED9EA-FCDC-4D27-8EE1-9620B88DB85B}"/>
                </a:ext>
              </a:extLst>
            </p:cNvPr>
            <p:cNvCxnSpPr/>
            <p:nvPr/>
          </p:nvCxnSpPr>
          <p:spPr bwMode="auto">
            <a:xfrm>
              <a:off x="2708709" y="283419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0C89F4A-8A25-4D2E-A0C0-6A3B49FA76C0}"/>
                </a:ext>
              </a:extLst>
            </p:cNvPr>
            <p:cNvCxnSpPr/>
            <p:nvPr/>
          </p:nvCxnSpPr>
          <p:spPr bwMode="auto">
            <a:xfrm>
              <a:off x="2761435" y="284936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411A792-5296-400E-98F1-CE0E1B86D029}"/>
                </a:ext>
              </a:extLst>
            </p:cNvPr>
            <p:cNvCxnSpPr/>
            <p:nvPr/>
          </p:nvCxnSpPr>
          <p:spPr bwMode="auto">
            <a:xfrm>
              <a:off x="2794659" y="284936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10A88FD-FC92-4540-B6B0-4E703E7D7056}"/>
                </a:ext>
              </a:extLst>
            </p:cNvPr>
            <p:cNvCxnSpPr/>
            <p:nvPr/>
          </p:nvCxnSpPr>
          <p:spPr bwMode="auto">
            <a:xfrm>
              <a:off x="2814883" y="284936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39DB5A7-629C-46DE-A52C-D0310E0B98C6}"/>
                </a:ext>
              </a:extLst>
            </p:cNvPr>
            <p:cNvCxnSpPr/>
            <p:nvPr/>
          </p:nvCxnSpPr>
          <p:spPr bwMode="auto">
            <a:xfrm>
              <a:off x="2880610" y="284936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6494FB6-0171-4EA3-B747-FBC3D5751B7F}"/>
                </a:ext>
              </a:extLst>
            </p:cNvPr>
            <p:cNvCxnSpPr/>
            <p:nvPr/>
          </p:nvCxnSpPr>
          <p:spPr bwMode="auto">
            <a:xfrm>
              <a:off x="2959778" y="2850220"/>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AFFE6D2-2ED9-455A-AF14-63C1361DFBB0}"/>
                </a:ext>
              </a:extLst>
            </p:cNvPr>
            <p:cNvCxnSpPr/>
            <p:nvPr/>
          </p:nvCxnSpPr>
          <p:spPr bwMode="auto">
            <a:xfrm>
              <a:off x="2975564" y="284936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85F587B-A11D-4FB0-9E2D-731107955E3E}"/>
                </a:ext>
              </a:extLst>
            </p:cNvPr>
            <p:cNvCxnSpPr/>
            <p:nvPr/>
          </p:nvCxnSpPr>
          <p:spPr bwMode="auto">
            <a:xfrm>
              <a:off x="3017280" y="284936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B9D5CF6-3543-42D4-9EE8-0B8FEF95F6E1}"/>
                </a:ext>
              </a:extLst>
            </p:cNvPr>
            <p:cNvCxnSpPr/>
            <p:nvPr/>
          </p:nvCxnSpPr>
          <p:spPr bwMode="auto">
            <a:xfrm>
              <a:off x="3062542" y="2849369"/>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3D327B8-0270-4445-A17B-46E5805ADDD5}"/>
                </a:ext>
              </a:extLst>
            </p:cNvPr>
            <p:cNvCxnSpPr/>
            <p:nvPr/>
          </p:nvCxnSpPr>
          <p:spPr bwMode="auto">
            <a:xfrm>
              <a:off x="3168515" y="287898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8F01AFC-B94B-4DB6-9A00-1910C3E95DA9}"/>
                </a:ext>
              </a:extLst>
            </p:cNvPr>
            <p:cNvCxnSpPr/>
            <p:nvPr/>
          </p:nvCxnSpPr>
          <p:spPr bwMode="auto">
            <a:xfrm>
              <a:off x="3227742" y="2876820"/>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DE64179-4E4C-49C5-A517-51AE1FFD7E8F}"/>
                </a:ext>
              </a:extLst>
            </p:cNvPr>
            <p:cNvCxnSpPr/>
            <p:nvPr/>
          </p:nvCxnSpPr>
          <p:spPr bwMode="auto">
            <a:xfrm>
              <a:off x="3241290" y="287653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CEF6455-6555-44DC-AB23-1C3EB8D74C22}"/>
                </a:ext>
              </a:extLst>
            </p:cNvPr>
            <p:cNvCxnSpPr/>
            <p:nvPr/>
          </p:nvCxnSpPr>
          <p:spPr bwMode="auto">
            <a:xfrm>
              <a:off x="3342494" y="2874370"/>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A657723-E8D2-4726-9F89-FDDEB39ED219}"/>
                </a:ext>
              </a:extLst>
            </p:cNvPr>
            <p:cNvCxnSpPr/>
            <p:nvPr/>
          </p:nvCxnSpPr>
          <p:spPr bwMode="auto">
            <a:xfrm>
              <a:off x="3394412" y="287653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C64DF5F-19E8-4E8D-9181-5F7DCE3C31EB}"/>
                </a:ext>
              </a:extLst>
            </p:cNvPr>
            <p:cNvCxnSpPr/>
            <p:nvPr/>
          </p:nvCxnSpPr>
          <p:spPr bwMode="auto">
            <a:xfrm>
              <a:off x="3418969" y="2890976"/>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09BB842-7466-429F-B9C2-BA039C667B8B}"/>
                </a:ext>
              </a:extLst>
            </p:cNvPr>
            <p:cNvCxnSpPr/>
            <p:nvPr/>
          </p:nvCxnSpPr>
          <p:spPr bwMode="auto">
            <a:xfrm>
              <a:off x="3603872" y="302840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7F41E51-F848-411E-95E0-18C518A50F8E}"/>
                </a:ext>
              </a:extLst>
            </p:cNvPr>
            <p:cNvCxnSpPr/>
            <p:nvPr/>
          </p:nvCxnSpPr>
          <p:spPr bwMode="auto">
            <a:xfrm>
              <a:off x="3647931" y="302840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DC116EC-BEFD-43C8-99FB-F723AED3BE17}"/>
                </a:ext>
              </a:extLst>
            </p:cNvPr>
            <p:cNvCxnSpPr/>
            <p:nvPr/>
          </p:nvCxnSpPr>
          <p:spPr bwMode="auto">
            <a:xfrm>
              <a:off x="3700065" y="302818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D5EDAC6-ADBB-4B45-B1CC-D9E70C4D5423}"/>
                </a:ext>
              </a:extLst>
            </p:cNvPr>
            <p:cNvCxnSpPr/>
            <p:nvPr/>
          </p:nvCxnSpPr>
          <p:spPr bwMode="auto">
            <a:xfrm>
              <a:off x="3715786" y="302818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0364064-A33E-447F-B134-6E32F5674A3F}"/>
                </a:ext>
              </a:extLst>
            </p:cNvPr>
            <p:cNvCxnSpPr/>
            <p:nvPr/>
          </p:nvCxnSpPr>
          <p:spPr bwMode="auto">
            <a:xfrm>
              <a:off x="3887211" y="3068858"/>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5F73A66-D0B5-4510-AD1F-9D6D91ACE27B}"/>
                </a:ext>
              </a:extLst>
            </p:cNvPr>
            <p:cNvCxnSpPr/>
            <p:nvPr/>
          </p:nvCxnSpPr>
          <p:spPr bwMode="auto">
            <a:xfrm>
              <a:off x="3974227" y="3102084"/>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47C92BF-0C97-4BB8-9ED0-1ADF1946C645}"/>
                </a:ext>
              </a:extLst>
            </p:cNvPr>
            <p:cNvCxnSpPr/>
            <p:nvPr/>
          </p:nvCxnSpPr>
          <p:spPr bwMode="auto">
            <a:xfrm>
              <a:off x="4061072" y="309991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823AFB6-A424-4BF8-83FA-38C8E661DDDA}"/>
                </a:ext>
              </a:extLst>
            </p:cNvPr>
            <p:cNvCxnSpPr/>
            <p:nvPr/>
          </p:nvCxnSpPr>
          <p:spPr bwMode="auto">
            <a:xfrm>
              <a:off x="4185303" y="309991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0DCB746-8E9C-4006-A64F-8DE0224AF35D}"/>
                </a:ext>
              </a:extLst>
            </p:cNvPr>
            <p:cNvCxnSpPr/>
            <p:nvPr/>
          </p:nvCxnSpPr>
          <p:spPr bwMode="auto">
            <a:xfrm>
              <a:off x="4490103" y="3142325"/>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63DBF77-8770-40D0-ADCA-DF98B1A6929E}"/>
                </a:ext>
              </a:extLst>
            </p:cNvPr>
            <p:cNvCxnSpPr/>
            <p:nvPr/>
          </p:nvCxnSpPr>
          <p:spPr bwMode="auto">
            <a:xfrm>
              <a:off x="4584091" y="318241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CE3374F-BC7B-41A9-A121-4C18D28F84F1}"/>
                </a:ext>
              </a:extLst>
            </p:cNvPr>
            <p:cNvCxnSpPr/>
            <p:nvPr/>
          </p:nvCxnSpPr>
          <p:spPr bwMode="auto">
            <a:xfrm>
              <a:off x="4612167" y="318241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B3EB853-3E59-4E63-9C3C-17E6D5D834A5}"/>
                </a:ext>
              </a:extLst>
            </p:cNvPr>
            <p:cNvCxnSpPr/>
            <p:nvPr/>
          </p:nvCxnSpPr>
          <p:spPr bwMode="auto">
            <a:xfrm>
              <a:off x="4658007" y="3180324"/>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601B32C-50CB-44CE-86D6-97A7EA158DA5}"/>
                </a:ext>
              </a:extLst>
            </p:cNvPr>
            <p:cNvCxnSpPr/>
            <p:nvPr/>
          </p:nvCxnSpPr>
          <p:spPr bwMode="auto">
            <a:xfrm>
              <a:off x="4698118" y="3180324"/>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4E3729B-A2A0-4026-B0F1-77D9AEE8CA0E}"/>
                </a:ext>
              </a:extLst>
            </p:cNvPr>
            <p:cNvCxnSpPr/>
            <p:nvPr/>
          </p:nvCxnSpPr>
          <p:spPr bwMode="auto">
            <a:xfrm>
              <a:off x="4729176" y="3180324"/>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5D214126-DA25-464E-B43D-A96FBCEE36AD}"/>
                </a:ext>
              </a:extLst>
            </p:cNvPr>
            <p:cNvCxnSpPr/>
            <p:nvPr/>
          </p:nvCxnSpPr>
          <p:spPr bwMode="auto">
            <a:xfrm>
              <a:off x="4796378" y="3177952"/>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FFA0B8A-8650-49BB-AC97-50D1C04B4E56}"/>
                </a:ext>
              </a:extLst>
            </p:cNvPr>
            <p:cNvCxnSpPr/>
            <p:nvPr/>
          </p:nvCxnSpPr>
          <p:spPr bwMode="auto">
            <a:xfrm>
              <a:off x="5092261" y="3275496"/>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E6F4C36-9C3E-4A6B-BB1A-E8202E18C4C2}"/>
                </a:ext>
              </a:extLst>
            </p:cNvPr>
            <p:cNvCxnSpPr/>
            <p:nvPr/>
          </p:nvCxnSpPr>
          <p:spPr bwMode="auto">
            <a:xfrm>
              <a:off x="5198500" y="3275496"/>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D6EEDF1-CD56-4DC6-81CC-903F367D722A}"/>
                </a:ext>
              </a:extLst>
            </p:cNvPr>
            <p:cNvCxnSpPr/>
            <p:nvPr/>
          </p:nvCxnSpPr>
          <p:spPr bwMode="auto">
            <a:xfrm>
              <a:off x="5239916" y="3275496"/>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95B6761-70C5-4CDA-A976-EF77A35A9FB6}"/>
                </a:ext>
              </a:extLst>
            </p:cNvPr>
            <p:cNvCxnSpPr/>
            <p:nvPr/>
          </p:nvCxnSpPr>
          <p:spPr bwMode="auto">
            <a:xfrm>
              <a:off x="5356141" y="3275496"/>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EFD4C68-1A6F-4A27-8A87-A4902D96527B}"/>
                </a:ext>
              </a:extLst>
            </p:cNvPr>
            <p:cNvCxnSpPr/>
            <p:nvPr/>
          </p:nvCxnSpPr>
          <p:spPr bwMode="auto">
            <a:xfrm>
              <a:off x="5465204" y="3329967"/>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3AE2033-AE92-4478-AD26-5E96533E8587}"/>
                </a:ext>
              </a:extLst>
            </p:cNvPr>
            <p:cNvCxnSpPr/>
            <p:nvPr/>
          </p:nvCxnSpPr>
          <p:spPr bwMode="auto">
            <a:xfrm>
              <a:off x="5502763" y="3332134"/>
              <a:ext cx="0" cy="113554"/>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4EA598D-B64C-4BFA-B644-5412D2B42E9F}"/>
                </a:ext>
              </a:extLst>
            </p:cNvPr>
            <p:cNvCxnSpPr/>
            <p:nvPr/>
          </p:nvCxnSpPr>
          <p:spPr bwMode="auto">
            <a:xfrm>
              <a:off x="5542488" y="3332134"/>
              <a:ext cx="0" cy="113554"/>
            </a:xfrm>
            <a:prstGeom prst="line">
              <a:avLst/>
            </a:prstGeom>
            <a:noFill/>
            <a:ln w="19050" cap="flat" cmpd="sng" algn="ctr">
              <a:solidFill>
                <a:schemeClr val="accent1"/>
              </a:solidFill>
              <a:prstDash val="solid"/>
              <a:round/>
              <a:headEnd type="none" w="med" len="med"/>
              <a:tailEnd type="none" w="med" len="med"/>
            </a:ln>
            <a:effectLst/>
          </p:spPr>
        </p:cxnSp>
      </p:grpSp>
      <p:sp>
        <p:nvSpPr>
          <p:cNvPr id="253" name="Freeform: Shape 252">
            <a:extLst>
              <a:ext uri="{FF2B5EF4-FFF2-40B4-BE49-F238E27FC236}">
                <a16:creationId xmlns:a16="http://schemas.microsoft.com/office/drawing/2014/main" id="{29BD066D-F134-4DDF-9732-48028023B095}"/>
              </a:ext>
            </a:extLst>
          </p:cNvPr>
          <p:cNvSpPr/>
          <p:nvPr/>
        </p:nvSpPr>
        <p:spPr bwMode="auto">
          <a:xfrm>
            <a:off x="7080791" y="1973525"/>
            <a:ext cx="4539723" cy="621661"/>
          </a:xfrm>
          <a:custGeom>
            <a:avLst/>
            <a:gdLst>
              <a:gd name="connsiteX0" fmla="*/ 0 w 4134536"/>
              <a:gd name="connsiteY0" fmla="*/ 0 h 621661"/>
              <a:gd name="connsiteX1" fmla="*/ 78941 w 4134536"/>
              <a:gd name="connsiteY1" fmla="*/ 0 h 621661"/>
              <a:gd name="connsiteX2" fmla="*/ 78941 w 4134536"/>
              <a:gd name="connsiteY2" fmla="*/ 23025 h 621661"/>
              <a:gd name="connsiteX3" fmla="*/ 319054 w 4134536"/>
              <a:gd name="connsiteY3" fmla="*/ 23025 h 621661"/>
              <a:gd name="connsiteX4" fmla="*/ 319054 w 4134536"/>
              <a:gd name="connsiteY4" fmla="*/ 42760 h 621661"/>
              <a:gd name="connsiteX5" fmla="*/ 424308 w 4134536"/>
              <a:gd name="connsiteY5" fmla="*/ 42760 h 621661"/>
              <a:gd name="connsiteX6" fmla="*/ 424308 w 4134536"/>
              <a:gd name="connsiteY6" fmla="*/ 65784 h 621661"/>
              <a:gd name="connsiteX7" fmla="*/ 756518 w 4134536"/>
              <a:gd name="connsiteY7" fmla="*/ 65784 h 621661"/>
              <a:gd name="connsiteX8" fmla="*/ 756518 w 4134536"/>
              <a:gd name="connsiteY8" fmla="*/ 75652 h 621661"/>
              <a:gd name="connsiteX9" fmla="*/ 799278 w 4134536"/>
              <a:gd name="connsiteY9" fmla="*/ 75652 h 621661"/>
              <a:gd name="connsiteX10" fmla="*/ 799278 w 4134536"/>
              <a:gd name="connsiteY10" fmla="*/ 98676 h 621661"/>
              <a:gd name="connsiteX11" fmla="*/ 845327 w 4134536"/>
              <a:gd name="connsiteY11" fmla="*/ 98676 h 621661"/>
              <a:gd name="connsiteX12" fmla="*/ 845327 w 4134536"/>
              <a:gd name="connsiteY12" fmla="*/ 115122 h 621661"/>
              <a:gd name="connsiteX13" fmla="*/ 891376 w 4134536"/>
              <a:gd name="connsiteY13" fmla="*/ 115122 h 621661"/>
              <a:gd name="connsiteX14" fmla="*/ 891376 w 4134536"/>
              <a:gd name="connsiteY14" fmla="*/ 131569 h 621661"/>
              <a:gd name="connsiteX15" fmla="*/ 980185 w 4134536"/>
              <a:gd name="connsiteY15" fmla="*/ 131569 h 621661"/>
              <a:gd name="connsiteX16" fmla="*/ 980185 w 4134536"/>
              <a:gd name="connsiteY16" fmla="*/ 154593 h 621661"/>
              <a:gd name="connsiteX17" fmla="*/ 1154513 w 4134536"/>
              <a:gd name="connsiteY17" fmla="*/ 154593 h 621661"/>
              <a:gd name="connsiteX18" fmla="*/ 1154513 w 4134536"/>
              <a:gd name="connsiteY18" fmla="*/ 171039 h 621661"/>
              <a:gd name="connsiteX19" fmla="*/ 1355154 w 4134536"/>
              <a:gd name="connsiteY19" fmla="*/ 171039 h 621661"/>
              <a:gd name="connsiteX20" fmla="*/ 1355154 w 4134536"/>
              <a:gd name="connsiteY20" fmla="*/ 194063 h 621661"/>
              <a:gd name="connsiteX21" fmla="*/ 1588688 w 4134536"/>
              <a:gd name="connsiteY21" fmla="*/ 194063 h 621661"/>
              <a:gd name="connsiteX22" fmla="*/ 1588688 w 4134536"/>
              <a:gd name="connsiteY22" fmla="*/ 220377 h 621661"/>
              <a:gd name="connsiteX23" fmla="*/ 1638026 w 4134536"/>
              <a:gd name="connsiteY23" fmla="*/ 220377 h 621661"/>
              <a:gd name="connsiteX24" fmla="*/ 1638026 w 4134536"/>
              <a:gd name="connsiteY24" fmla="*/ 243402 h 621661"/>
              <a:gd name="connsiteX25" fmla="*/ 1716967 w 4134536"/>
              <a:gd name="connsiteY25" fmla="*/ 243402 h 621661"/>
              <a:gd name="connsiteX26" fmla="*/ 1716967 w 4134536"/>
              <a:gd name="connsiteY26" fmla="*/ 266426 h 621661"/>
              <a:gd name="connsiteX27" fmla="*/ 1779462 w 4134536"/>
              <a:gd name="connsiteY27" fmla="*/ 266426 h 621661"/>
              <a:gd name="connsiteX28" fmla="*/ 1779462 w 4134536"/>
              <a:gd name="connsiteY28" fmla="*/ 292740 h 621661"/>
              <a:gd name="connsiteX29" fmla="*/ 1815644 w 4134536"/>
              <a:gd name="connsiteY29" fmla="*/ 292740 h 621661"/>
              <a:gd name="connsiteX30" fmla="*/ 1815644 w 4134536"/>
              <a:gd name="connsiteY30" fmla="*/ 328921 h 621661"/>
              <a:gd name="connsiteX31" fmla="*/ 1835379 w 4134536"/>
              <a:gd name="connsiteY31" fmla="*/ 328921 h 621661"/>
              <a:gd name="connsiteX32" fmla="*/ 1835379 w 4134536"/>
              <a:gd name="connsiteY32" fmla="*/ 351946 h 621661"/>
              <a:gd name="connsiteX33" fmla="*/ 1888006 w 4134536"/>
              <a:gd name="connsiteY33" fmla="*/ 351946 h 621661"/>
              <a:gd name="connsiteX34" fmla="*/ 1888006 w 4134536"/>
              <a:gd name="connsiteY34" fmla="*/ 404573 h 621661"/>
              <a:gd name="connsiteX35" fmla="*/ 2082069 w 4134536"/>
              <a:gd name="connsiteY35" fmla="*/ 404573 h 621661"/>
              <a:gd name="connsiteX36" fmla="*/ 2082069 w 4134536"/>
              <a:gd name="connsiteY36" fmla="*/ 437465 h 621661"/>
              <a:gd name="connsiteX37" fmla="*/ 2170878 w 4134536"/>
              <a:gd name="connsiteY37" fmla="*/ 437465 h 621661"/>
              <a:gd name="connsiteX38" fmla="*/ 2170878 w 4134536"/>
              <a:gd name="connsiteY38" fmla="*/ 470357 h 621661"/>
              <a:gd name="connsiteX39" fmla="*/ 2203770 w 4134536"/>
              <a:gd name="connsiteY39" fmla="*/ 470357 h 621661"/>
              <a:gd name="connsiteX40" fmla="*/ 2203770 w 4134536"/>
              <a:gd name="connsiteY40" fmla="*/ 503249 h 621661"/>
              <a:gd name="connsiteX41" fmla="*/ 2318892 w 4134536"/>
              <a:gd name="connsiteY41" fmla="*/ 503249 h 621661"/>
              <a:gd name="connsiteX42" fmla="*/ 2318892 w 4134536"/>
              <a:gd name="connsiteY42" fmla="*/ 542720 h 621661"/>
              <a:gd name="connsiteX43" fmla="*/ 3496429 w 4134536"/>
              <a:gd name="connsiteY43" fmla="*/ 542720 h 621661"/>
              <a:gd name="connsiteX44" fmla="*/ 3496429 w 4134536"/>
              <a:gd name="connsiteY44" fmla="*/ 621661 h 621661"/>
              <a:gd name="connsiteX45" fmla="*/ 4134536 w 4134536"/>
              <a:gd name="connsiteY45" fmla="*/ 621661 h 621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134536" h="621661">
                <a:moveTo>
                  <a:pt x="0" y="0"/>
                </a:moveTo>
                <a:lnTo>
                  <a:pt x="78941" y="0"/>
                </a:lnTo>
                <a:lnTo>
                  <a:pt x="78941" y="23025"/>
                </a:lnTo>
                <a:lnTo>
                  <a:pt x="319054" y="23025"/>
                </a:lnTo>
                <a:lnTo>
                  <a:pt x="319054" y="42760"/>
                </a:lnTo>
                <a:lnTo>
                  <a:pt x="424308" y="42760"/>
                </a:lnTo>
                <a:lnTo>
                  <a:pt x="424308" y="65784"/>
                </a:lnTo>
                <a:lnTo>
                  <a:pt x="756518" y="65784"/>
                </a:lnTo>
                <a:lnTo>
                  <a:pt x="756518" y="75652"/>
                </a:lnTo>
                <a:lnTo>
                  <a:pt x="799278" y="75652"/>
                </a:lnTo>
                <a:lnTo>
                  <a:pt x="799278" y="98676"/>
                </a:lnTo>
                <a:lnTo>
                  <a:pt x="845327" y="98676"/>
                </a:lnTo>
                <a:lnTo>
                  <a:pt x="845327" y="115122"/>
                </a:lnTo>
                <a:lnTo>
                  <a:pt x="891376" y="115122"/>
                </a:lnTo>
                <a:lnTo>
                  <a:pt x="891376" y="131569"/>
                </a:lnTo>
                <a:lnTo>
                  <a:pt x="980185" y="131569"/>
                </a:lnTo>
                <a:lnTo>
                  <a:pt x="980185" y="154593"/>
                </a:lnTo>
                <a:lnTo>
                  <a:pt x="1154513" y="154593"/>
                </a:lnTo>
                <a:lnTo>
                  <a:pt x="1154513" y="171039"/>
                </a:lnTo>
                <a:lnTo>
                  <a:pt x="1355154" y="171039"/>
                </a:lnTo>
                <a:lnTo>
                  <a:pt x="1355154" y="194063"/>
                </a:lnTo>
                <a:lnTo>
                  <a:pt x="1588688" y="194063"/>
                </a:lnTo>
                <a:lnTo>
                  <a:pt x="1588688" y="220377"/>
                </a:lnTo>
                <a:lnTo>
                  <a:pt x="1638026" y="220377"/>
                </a:lnTo>
                <a:lnTo>
                  <a:pt x="1638026" y="243402"/>
                </a:lnTo>
                <a:lnTo>
                  <a:pt x="1716967" y="243402"/>
                </a:lnTo>
                <a:lnTo>
                  <a:pt x="1716967" y="266426"/>
                </a:lnTo>
                <a:lnTo>
                  <a:pt x="1779462" y="266426"/>
                </a:lnTo>
                <a:lnTo>
                  <a:pt x="1779462" y="292740"/>
                </a:lnTo>
                <a:lnTo>
                  <a:pt x="1815644" y="292740"/>
                </a:lnTo>
                <a:lnTo>
                  <a:pt x="1815644" y="328921"/>
                </a:lnTo>
                <a:lnTo>
                  <a:pt x="1835379" y="328921"/>
                </a:lnTo>
                <a:lnTo>
                  <a:pt x="1835379" y="351946"/>
                </a:lnTo>
                <a:lnTo>
                  <a:pt x="1888006" y="351946"/>
                </a:lnTo>
                <a:lnTo>
                  <a:pt x="1888006" y="404573"/>
                </a:lnTo>
                <a:lnTo>
                  <a:pt x="2082069" y="404573"/>
                </a:lnTo>
                <a:lnTo>
                  <a:pt x="2082069" y="437465"/>
                </a:lnTo>
                <a:lnTo>
                  <a:pt x="2170878" y="437465"/>
                </a:lnTo>
                <a:lnTo>
                  <a:pt x="2170878" y="470357"/>
                </a:lnTo>
                <a:lnTo>
                  <a:pt x="2203770" y="470357"/>
                </a:lnTo>
                <a:lnTo>
                  <a:pt x="2203770" y="503249"/>
                </a:lnTo>
                <a:lnTo>
                  <a:pt x="2318892" y="503249"/>
                </a:lnTo>
                <a:lnTo>
                  <a:pt x="2318892" y="542720"/>
                </a:lnTo>
                <a:lnTo>
                  <a:pt x="3496429" y="542720"/>
                </a:lnTo>
                <a:lnTo>
                  <a:pt x="3496429" y="621661"/>
                </a:lnTo>
                <a:lnTo>
                  <a:pt x="4134536" y="621661"/>
                </a:lnTo>
              </a:path>
            </a:pathLst>
          </a:custGeom>
          <a:noFill/>
          <a:ln w="28575">
            <a:solidFill>
              <a:schemeClr val="accent1"/>
            </a:solidFill>
            <a:miter lim="800000"/>
            <a:headEnd/>
            <a:tailEnd/>
          </a:ln>
        </p:spPr>
        <p:txBody>
          <a:bodyPr rtlCol="0" anchor="ctr"/>
          <a:lstStyle/>
          <a:p>
            <a:pPr algn="ctr"/>
            <a:endParaRPr lang="en-US" dirty="0"/>
          </a:p>
        </p:txBody>
      </p:sp>
      <p:sp>
        <p:nvSpPr>
          <p:cNvPr id="254" name="Freeform: Shape 253">
            <a:extLst>
              <a:ext uri="{FF2B5EF4-FFF2-40B4-BE49-F238E27FC236}">
                <a16:creationId xmlns:a16="http://schemas.microsoft.com/office/drawing/2014/main" id="{1C214942-165E-4E34-B52C-9A4991F218AB}"/>
              </a:ext>
            </a:extLst>
          </p:cNvPr>
          <p:cNvSpPr/>
          <p:nvPr/>
        </p:nvSpPr>
        <p:spPr bwMode="auto">
          <a:xfrm>
            <a:off x="7066346" y="1973525"/>
            <a:ext cx="4557779" cy="2101804"/>
          </a:xfrm>
          <a:custGeom>
            <a:avLst/>
            <a:gdLst>
              <a:gd name="connsiteX0" fmla="*/ 0 w 4150981"/>
              <a:gd name="connsiteY0" fmla="*/ 0 h 2101804"/>
              <a:gd name="connsiteX1" fmla="*/ 46048 w 4150981"/>
              <a:gd name="connsiteY1" fmla="*/ 0 h 2101804"/>
              <a:gd name="connsiteX2" fmla="*/ 46048 w 4150981"/>
              <a:gd name="connsiteY2" fmla="*/ 32892 h 2101804"/>
              <a:gd name="connsiteX3" fmla="*/ 115122 w 4150981"/>
              <a:gd name="connsiteY3" fmla="*/ 32892 h 2101804"/>
              <a:gd name="connsiteX4" fmla="*/ 115122 w 4150981"/>
              <a:gd name="connsiteY4" fmla="*/ 82230 h 2101804"/>
              <a:gd name="connsiteX5" fmla="*/ 144725 w 4150981"/>
              <a:gd name="connsiteY5" fmla="*/ 82230 h 2101804"/>
              <a:gd name="connsiteX6" fmla="*/ 144725 w 4150981"/>
              <a:gd name="connsiteY6" fmla="*/ 124990 h 2101804"/>
              <a:gd name="connsiteX7" fmla="*/ 177617 w 4150981"/>
              <a:gd name="connsiteY7" fmla="*/ 124990 h 2101804"/>
              <a:gd name="connsiteX8" fmla="*/ 177617 w 4150981"/>
              <a:gd name="connsiteY8" fmla="*/ 164461 h 2101804"/>
              <a:gd name="connsiteX9" fmla="*/ 200641 w 4150981"/>
              <a:gd name="connsiteY9" fmla="*/ 164461 h 2101804"/>
              <a:gd name="connsiteX10" fmla="*/ 200641 w 4150981"/>
              <a:gd name="connsiteY10" fmla="*/ 194063 h 2101804"/>
              <a:gd name="connsiteX11" fmla="*/ 243401 w 4150981"/>
              <a:gd name="connsiteY11" fmla="*/ 194063 h 2101804"/>
              <a:gd name="connsiteX12" fmla="*/ 243401 w 4150981"/>
              <a:gd name="connsiteY12" fmla="*/ 233534 h 2101804"/>
              <a:gd name="connsiteX13" fmla="*/ 253269 w 4150981"/>
              <a:gd name="connsiteY13" fmla="*/ 233534 h 2101804"/>
              <a:gd name="connsiteX14" fmla="*/ 253269 w 4150981"/>
              <a:gd name="connsiteY14" fmla="*/ 286161 h 2101804"/>
              <a:gd name="connsiteX15" fmla="*/ 279582 w 4150981"/>
              <a:gd name="connsiteY15" fmla="*/ 286161 h 2101804"/>
              <a:gd name="connsiteX16" fmla="*/ 279582 w 4150981"/>
              <a:gd name="connsiteY16" fmla="*/ 315764 h 2101804"/>
              <a:gd name="connsiteX17" fmla="*/ 305896 w 4150981"/>
              <a:gd name="connsiteY17" fmla="*/ 315764 h 2101804"/>
              <a:gd name="connsiteX18" fmla="*/ 305896 w 4150981"/>
              <a:gd name="connsiteY18" fmla="*/ 345367 h 2101804"/>
              <a:gd name="connsiteX19" fmla="*/ 325631 w 4150981"/>
              <a:gd name="connsiteY19" fmla="*/ 345367 h 2101804"/>
              <a:gd name="connsiteX20" fmla="*/ 325631 w 4150981"/>
              <a:gd name="connsiteY20" fmla="*/ 397994 h 2101804"/>
              <a:gd name="connsiteX21" fmla="*/ 345366 w 4150981"/>
              <a:gd name="connsiteY21" fmla="*/ 397994 h 2101804"/>
              <a:gd name="connsiteX22" fmla="*/ 345366 w 4150981"/>
              <a:gd name="connsiteY22" fmla="*/ 434176 h 2101804"/>
              <a:gd name="connsiteX23" fmla="*/ 361812 w 4150981"/>
              <a:gd name="connsiteY23" fmla="*/ 434176 h 2101804"/>
              <a:gd name="connsiteX24" fmla="*/ 361812 w 4150981"/>
              <a:gd name="connsiteY24" fmla="*/ 480225 h 2101804"/>
              <a:gd name="connsiteX25" fmla="*/ 397994 w 4150981"/>
              <a:gd name="connsiteY25" fmla="*/ 480225 h 2101804"/>
              <a:gd name="connsiteX26" fmla="*/ 397994 w 4150981"/>
              <a:gd name="connsiteY26" fmla="*/ 503249 h 2101804"/>
              <a:gd name="connsiteX27" fmla="*/ 417729 w 4150981"/>
              <a:gd name="connsiteY27" fmla="*/ 503249 h 2101804"/>
              <a:gd name="connsiteX28" fmla="*/ 417729 w 4150981"/>
              <a:gd name="connsiteY28" fmla="*/ 552587 h 2101804"/>
              <a:gd name="connsiteX29" fmla="*/ 453910 w 4150981"/>
              <a:gd name="connsiteY29" fmla="*/ 552587 h 2101804"/>
              <a:gd name="connsiteX30" fmla="*/ 453910 w 4150981"/>
              <a:gd name="connsiteY30" fmla="*/ 569033 h 2101804"/>
              <a:gd name="connsiteX31" fmla="*/ 467067 w 4150981"/>
              <a:gd name="connsiteY31" fmla="*/ 569033 h 2101804"/>
              <a:gd name="connsiteX32" fmla="*/ 467067 w 4150981"/>
              <a:gd name="connsiteY32" fmla="*/ 601925 h 2101804"/>
              <a:gd name="connsiteX33" fmla="*/ 513116 w 4150981"/>
              <a:gd name="connsiteY33" fmla="*/ 601925 h 2101804"/>
              <a:gd name="connsiteX34" fmla="*/ 513116 w 4150981"/>
              <a:gd name="connsiteY34" fmla="*/ 618371 h 2101804"/>
              <a:gd name="connsiteX35" fmla="*/ 529562 w 4150981"/>
              <a:gd name="connsiteY35" fmla="*/ 618371 h 2101804"/>
              <a:gd name="connsiteX36" fmla="*/ 529562 w 4150981"/>
              <a:gd name="connsiteY36" fmla="*/ 657842 h 2101804"/>
              <a:gd name="connsiteX37" fmla="*/ 572322 w 4150981"/>
              <a:gd name="connsiteY37" fmla="*/ 657842 h 2101804"/>
              <a:gd name="connsiteX38" fmla="*/ 572322 w 4150981"/>
              <a:gd name="connsiteY38" fmla="*/ 677577 h 2101804"/>
              <a:gd name="connsiteX39" fmla="*/ 588768 w 4150981"/>
              <a:gd name="connsiteY39" fmla="*/ 677577 h 2101804"/>
              <a:gd name="connsiteX40" fmla="*/ 588768 w 4150981"/>
              <a:gd name="connsiteY40" fmla="*/ 710469 h 2101804"/>
              <a:gd name="connsiteX41" fmla="*/ 621660 w 4150981"/>
              <a:gd name="connsiteY41" fmla="*/ 710469 h 2101804"/>
              <a:gd name="connsiteX42" fmla="*/ 621660 w 4150981"/>
              <a:gd name="connsiteY42" fmla="*/ 723626 h 2101804"/>
              <a:gd name="connsiteX43" fmla="*/ 664420 w 4150981"/>
              <a:gd name="connsiteY43" fmla="*/ 723626 h 2101804"/>
              <a:gd name="connsiteX44" fmla="*/ 664420 w 4150981"/>
              <a:gd name="connsiteY44" fmla="*/ 759807 h 2101804"/>
              <a:gd name="connsiteX45" fmla="*/ 680866 w 4150981"/>
              <a:gd name="connsiteY45" fmla="*/ 759807 h 2101804"/>
              <a:gd name="connsiteX46" fmla="*/ 680866 w 4150981"/>
              <a:gd name="connsiteY46" fmla="*/ 769675 h 2101804"/>
              <a:gd name="connsiteX47" fmla="*/ 736782 w 4150981"/>
              <a:gd name="connsiteY47" fmla="*/ 769675 h 2101804"/>
              <a:gd name="connsiteX48" fmla="*/ 736782 w 4150981"/>
              <a:gd name="connsiteY48" fmla="*/ 795989 h 2101804"/>
              <a:gd name="connsiteX49" fmla="*/ 772964 w 4150981"/>
              <a:gd name="connsiteY49" fmla="*/ 795989 h 2101804"/>
              <a:gd name="connsiteX50" fmla="*/ 772964 w 4150981"/>
              <a:gd name="connsiteY50" fmla="*/ 815724 h 2101804"/>
              <a:gd name="connsiteX51" fmla="*/ 815723 w 4150981"/>
              <a:gd name="connsiteY51" fmla="*/ 815724 h 2101804"/>
              <a:gd name="connsiteX52" fmla="*/ 815723 w 4150981"/>
              <a:gd name="connsiteY52" fmla="*/ 848616 h 2101804"/>
              <a:gd name="connsiteX53" fmla="*/ 881507 w 4150981"/>
              <a:gd name="connsiteY53" fmla="*/ 848616 h 2101804"/>
              <a:gd name="connsiteX54" fmla="*/ 881507 w 4150981"/>
              <a:gd name="connsiteY54" fmla="*/ 868351 h 2101804"/>
              <a:gd name="connsiteX55" fmla="*/ 947292 w 4150981"/>
              <a:gd name="connsiteY55" fmla="*/ 868351 h 2101804"/>
              <a:gd name="connsiteX56" fmla="*/ 947292 w 4150981"/>
              <a:gd name="connsiteY56" fmla="*/ 897954 h 2101804"/>
              <a:gd name="connsiteX57" fmla="*/ 976894 w 4150981"/>
              <a:gd name="connsiteY57" fmla="*/ 897954 h 2101804"/>
              <a:gd name="connsiteX58" fmla="*/ 976894 w 4150981"/>
              <a:gd name="connsiteY58" fmla="*/ 914400 h 2101804"/>
              <a:gd name="connsiteX59" fmla="*/ 1019654 w 4150981"/>
              <a:gd name="connsiteY59" fmla="*/ 914400 h 2101804"/>
              <a:gd name="connsiteX60" fmla="*/ 1019654 w 4150981"/>
              <a:gd name="connsiteY60" fmla="*/ 944003 h 2101804"/>
              <a:gd name="connsiteX61" fmla="*/ 1059125 w 4150981"/>
              <a:gd name="connsiteY61" fmla="*/ 944003 h 2101804"/>
              <a:gd name="connsiteX62" fmla="*/ 1059125 w 4150981"/>
              <a:gd name="connsiteY62" fmla="*/ 967028 h 2101804"/>
              <a:gd name="connsiteX63" fmla="*/ 1101884 w 4150981"/>
              <a:gd name="connsiteY63" fmla="*/ 967028 h 2101804"/>
              <a:gd name="connsiteX64" fmla="*/ 1101884 w 4150981"/>
              <a:gd name="connsiteY64" fmla="*/ 990052 h 2101804"/>
              <a:gd name="connsiteX65" fmla="*/ 1124909 w 4150981"/>
              <a:gd name="connsiteY65" fmla="*/ 990052 h 2101804"/>
              <a:gd name="connsiteX66" fmla="*/ 1124909 w 4150981"/>
              <a:gd name="connsiteY66" fmla="*/ 1029522 h 2101804"/>
              <a:gd name="connsiteX67" fmla="*/ 1190693 w 4150981"/>
              <a:gd name="connsiteY67" fmla="*/ 1029522 h 2101804"/>
              <a:gd name="connsiteX68" fmla="*/ 1190693 w 4150981"/>
              <a:gd name="connsiteY68" fmla="*/ 1055836 h 2101804"/>
              <a:gd name="connsiteX69" fmla="*/ 1256477 w 4150981"/>
              <a:gd name="connsiteY69" fmla="*/ 1055836 h 2101804"/>
              <a:gd name="connsiteX70" fmla="*/ 1256477 w 4150981"/>
              <a:gd name="connsiteY70" fmla="*/ 1072282 h 2101804"/>
              <a:gd name="connsiteX71" fmla="*/ 1295948 w 4150981"/>
              <a:gd name="connsiteY71" fmla="*/ 1072282 h 2101804"/>
              <a:gd name="connsiteX72" fmla="*/ 1295948 w 4150981"/>
              <a:gd name="connsiteY72" fmla="*/ 1115042 h 2101804"/>
              <a:gd name="connsiteX73" fmla="*/ 1322261 w 4150981"/>
              <a:gd name="connsiteY73" fmla="*/ 1115042 h 2101804"/>
              <a:gd name="connsiteX74" fmla="*/ 1322261 w 4150981"/>
              <a:gd name="connsiteY74" fmla="*/ 1138066 h 2101804"/>
              <a:gd name="connsiteX75" fmla="*/ 1434094 w 4150981"/>
              <a:gd name="connsiteY75" fmla="*/ 1138066 h 2101804"/>
              <a:gd name="connsiteX76" fmla="*/ 1434094 w 4150981"/>
              <a:gd name="connsiteY76" fmla="*/ 1193983 h 2101804"/>
              <a:gd name="connsiteX77" fmla="*/ 1470276 w 4150981"/>
              <a:gd name="connsiteY77" fmla="*/ 1193983 h 2101804"/>
              <a:gd name="connsiteX78" fmla="*/ 1470276 w 4150981"/>
              <a:gd name="connsiteY78" fmla="*/ 1230164 h 2101804"/>
              <a:gd name="connsiteX79" fmla="*/ 1529482 w 4150981"/>
              <a:gd name="connsiteY79" fmla="*/ 1230164 h 2101804"/>
              <a:gd name="connsiteX80" fmla="*/ 1542638 w 4150981"/>
              <a:gd name="connsiteY80" fmla="*/ 1243320 h 2101804"/>
              <a:gd name="connsiteX81" fmla="*/ 1582109 w 4150981"/>
              <a:gd name="connsiteY81" fmla="*/ 1243320 h 2101804"/>
              <a:gd name="connsiteX82" fmla="*/ 1582109 w 4150981"/>
              <a:gd name="connsiteY82" fmla="*/ 1266346 h 2101804"/>
              <a:gd name="connsiteX83" fmla="*/ 1644604 w 4150981"/>
              <a:gd name="connsiteY83" fmla="*/ 1266346 h 2101804"/>
              <a:gd name="connsiteX84" fmla="*/ 1644604 w 4150981"/>
              <a:gd name="connsiteY84" fmla="*/ 1282792 h 2101804"/>
              <a:gd name="connsiteX85" fmla="*/ 1684074 w 4150981"/>
              <a:gd name="connsiteY85" fmla="*/ 1282792 h 2101804"/>
              <a:gd name="connsiteX86" fmla="*/ 1684074 w 4150981"/>
              <a:gd name="connsiteY86" fmla="*/ 1305816 h 2101804"/>
              <a:gd name="connsiteX87" fmla="*/ 1733412 w 4150981"/>
              <a:gd name="connsiteY87" fmla="*/ 1305816 h 2101804"/>
              <a:gd name="connsiteX88" fmla="*/ 1733412 w 4150981"/>
              <a:gd name="connsiteY88" fmla="*/ 1322262 h 2101804"/>
              <a:gd name="connsiteX89" fmla="*/ 1789329 w 4150981"/>
              <a:gd name="connsiteY89" fmla="*/ 1322262 h 2101804"/>
              <a:gd name="connsiteX90" fmla="*/ 1789329 w 4150981"/>
              <a:gd name="connsiteY90" fmla="*/ 1338708 h 2101804"/>
              <a:gd name="connsiteX91" fmla="*/ 1874848 w 4150981"/>
              <a:gd name="connsiteY91" fmla="*/ 1338708 h 2101804"/>
              <a:gd name="connsiteX92" fmla="*/ 1874848 w 4150981"/>
              <a:gd name="connsiteY92" fmla="*/ 1361733 h 2101804"/>
              <a:gd name="connsiteX93" fmla="*/ 1917608 w 4150981"/>
              <a:gd name="connsiteY93" fmla="*/ 1361733 h 2101804"/>
              <a:gd name="connsiteX94" fmla="*/ 1917608 w 4150981"/>
              <a:gd name="connsiteY94" fmla="*/ 1378179 h 2101804"/>
              <a:gd name="connsiteX95" fmla="*/ 2012995 w 4150981"/>
              <a:gd name="connsiteY95" fmla="*/ 1378179 h 2101804"/>
              <a:gd name="connsiteX96" fmla="*/ 2012995 w 4150981"/>
              <a:gd name="connsiteY96" fmla="*/ 1427517 h 2101804"/>
              <a:gd name="connsiteX97" fmla="*/ 2239951 w 4150981"/>
              <a:gd name="connsiteY97" fmla="*/ 1427517 h 2101804"/>
              <a:gd name="connsiteX98" fmla="*/ 2239951 w 4150981"/>
              <a:gd name="connsiteY98" fmla="*/ 1457120 h 2101804"/>
              <a:gd name="connsiteX99" fmla="*/ 2470195 w 4150981"/>
              <a:gd name="connsiteY99" fmla="*/ 1457120 h 2101804"/>
              <a:gd name="connsiteX100" fmla="*/ 2470195 w 4150981"/>
              <a:gd name="connsiteY100" fmla="*/ 1516325 h 2101804"/>
              <a:gd name="connsiteX101" fmla="*/ 2483352 w 4150981"/>
              <a:gd name="connsiteY101" fmla="*/ 1516325 h 2101804"/>
              <a:gd name="connsiteX102" fmla="*/ 2483352 w 4150981"/>
              <a:gd name="connsiteY102" fmla="*/ 1552507 h 2101804"/>
              <a:gd name="connsiteX103" fmla="*/ 2651102 w 4150981"/>
              <a:gd name="connsiteY103" fmla="*/ 1552507 h 2101804"/>
              <a:gd name="connsiteX104" fmla="*/ 2651102 w 4150981"/>
              <a:gd name="connsiteY104" fmla="*/ 1615002 h 2101804"/>
              <a:gd name="connsiteX105" fmla="*/ 2825430 w 4150981"/>
              <a:gd name="connsiteY105" fmla="*/ 1615002 h 2101804"/>
              <a:gd name="connsiteX106" fmla="*/ 2825430 w 4150981"/>
              <a:gd name="connsiteY106" fmla="*/ 1684075 h 2101804"/>
              <a:gd name="connsiteX107" fmla="*/ 2858322 w 4150981"/>
              <a:gd name="connsiteY107" fmla="*/ 1684075 h 2101804"/>
              <a:gd name="connsiteX108" fmla="*/ 2858322 w 4150981"/>
              <a:gd name="connsiteY108" fmla="*/ 1756438 h 2101804"/>
              <a:gd name="connsiteX109" fmla="*/ 2996469 w 4150981"/>
              <a:gd name="connsiteY109" fmla="*/ 1756438 h 2101804"/>
              <a:gd name="connsiteX110" fmla="*/ 2996469 w 4150981"/>
              <a:gd name="connsiteY110" fmla="*/ 1841957 h 2101804"/>
              <a:gd name="connsiteX111" fmla="*/ 3226713 w 4150981"/>
              <a:gd name="connsiteY111" fmla="*/ 1841957 h 2101804"/>
              <a:gd name="connsiteX112" fmla="*/ 3226713 w 4150981"/>
              <a:gd name="connsiteY112" fmla="*/ 1914320 h 2101804"/>
              <a:gd name="connsiteX113" fmla="*/ 3447090 w 4150981"/>
              <a:gd name="connsiteY113" fmla="*/ 1914320 h 2101804"/>
              <a:gd name="connsiteX114" fmla="*/ 3447090 w 4150981"/>
              <a:gd name="connsiteY114" fmla="*/ 2003128 h 2101804"/>
              <a:gd name="connsiteX115" fmla="*/ 4085197 w 4150981"/>
              <a:gd name="connsiteY115" fmla="*/ 2003128 h 2101804"/>
              <a:gd name="connsiteX116" fmla="*/ 4085197 w 4150981"/>
              <a:gd name="connsiteY116" fmla="*/ 2101804 h 2101804"/>
              <a:gd name="connsiteX117" fmla="*/ 4150981 w 4150981"/>
              <a:gd name="connsiteY117" fmla="*/ 2101804 h 210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150981" h="2101804">
                <a:moveTo>
                  <a:pt x="0" y="0"/>
                </a:moveTo>
                <a:lnTo>
                  <a:pt x="46048" y="0"/>
                </a:lnTo>
                <a:lnTo>
                  <a:pt x="46048" y="32892"/>
                </a:lnTo>
                <a:lnTo>
                  <a:pt x="115122" y="32892"/>
                </a:lnTo>
                <a:lnTo>
                  <a:pt x="115122" y="82230"/>
                </a:lnTo>
                <a:lnTo>
                  <a:pt x="144725" y="82230"/>
                </a:lnTo>
                <a:lnTo>
                  <a:pt x="144725" y="124990"/>
                </a:lnTo>
                <a:lnTo>
                  <a:pt x="177617" y="124990"/>
                </a:lnTo>
                <a:lnTo>
                  <a:pt x="177617" y="164461"/>
                </a:lnTo>
                <a:lnTo>
                  <a:pt x="200641" y="164461"/>
                </a:lnTo>
                <a:lnTo>
                  <a:pt x="200641" y="194063"/>
                </a:lnTo>
                <a:lnTo>
                  <a:pt x="243401" y="194063"/>
                </a:lnTo>
                <a:lnTo>
                  <a:pt x="243401" y="233534"/>
                </a:lnTo>
                <a:lnTo>
                  <a:pt x="253269" y="233534"/>
                </a:lnTo>
                <a:lnTo>
                  <a:pt x="253269" y="286161"/>
                </a:lnTo>
                <a:lnTo>
                  <a:pt x="279582" y="286161"/>
                </a:lnTo>
                <a:lnTo>
                  <a:pt x="279582" y="315764"/>
                </a:lnTo>
                <a:lnTo>
                  <a:pt x="305896" y="315764"/>
                </a:lnTo>
                <a:lnTo>
                  <a:pt x="305896" y="345367"/>
                </a:lnTo>
                <a:lnTo>
                  <a:pt x="325631" y="345367"/>
                </a:lnTo>
                <a:lnTo>
                  <a:pt x="325631" y="397994"/>
                </a:lnTo>
                <a:lnTo>
                  <a:pt x="345366" y="397994"/>
                </a:lnTo>
                <a:lnTo>
                  <a:pt x="345366" y="434176"/>
                </a:lnTo>
                <a:lnTo>
                  <a:pt x="361812" y="434176"/>
                </a:lnTo>
                <a:lnTo>
                  <a:pt x="361812" y="480225"/>
                </a:lnTo>
                <a:lnTo>
                  <a:pt x="397994" y="480225"/>
                </a:lnTo>
                <a:lnTo>
                  <a:pt x="397994" y="503249"/>
                </a:lnTo>
                <a:lnTo>
                  <a:pt x="417729" y="503249"/>
                </a:lnTo>
                <a:lnTo>
                  <a:pt x="417729" y="552587"/>
                </a:lnTo>
                <a:lnTo>
                  <a:pt x="453910" y="552587"/>
                </a:lnTo>
                <a:lnTo>
                  <a:pt x="453910" y="569033"/>
                </a:lnTo>
                <a:lnTo>
                  <a:pt x="467067" y="569033"/>
                </a:lnTo>
                <a:lnTo>
                  <a:pt x="467067" y="601925"/>
                </a:lnTo>
                <a:lnTo>
                  <a:pt x="513116" y="601925"/>
                </a:lnTo>
                <a:lnTo>
                  <a:pt x="513116" y="618371"/>
                </a:lnTo>
                <a:lnTo>
                  <a:pt x="529562" y="618371"/>
                </a:lnTo>
                <a:lnTo>
                  <a:pt x="529562" y="657842"/>
                </a:lnTo>
                <a:lnTo>
                  <a:pt x="572322" y="657842"/>
                </a:lnTo>
                <a:lnTo>
                  <a:pt x="572322" y="677577"/>
                </a:lnTo>
                <a:lnTo>
                  <a:pt x="588768" y="677577"/>
                </a:lnTo>
                <a:lnTo>
                  <a:pt x="588768" y="710469"/>
                </a:lnTo>
                <a:lnTo>
                  <a:pt x="621660" y="710469"/>
                </a:lnTo>
                <a:lnTo>
                  <a:pt x="621660" y="723626"/>
                </a:lnTo>
                <a:lnTo>
                  <a:pt x="664420" y="723626"/>
                </a:lnTo>
                <a:lnTo>
                  <a:pt x="664420" y="759807"/>
                </a:lnTo>
                <a:lnTo>
                  <a:pt x="680866" y="759807"/>
                </a:lnTo>
                <a:lnTo>
                  <a:pt x="680866" y="769675"/>
                </a:lnTo>
                <a:lnTo>
                  <a:pt x="736782" y="769675"/>
                </a:lnTo>
                <a:lnTo>
                  <a:pt x="736782" y="795989"/>
                </a:lnTo>
                <a:lnTo>
                  <a:pt x="772964" y="795989"/>
                </a:lnTo>
                <a:lnTo>
                  <a:pt x="772964" y="815724"/>
                </a:lnTo>
                <a:lnTo>
                  <a:pt x="815723" y="815724"/>
                </a:lnTo>
                <a:lnTo>
                  <a:pt x="815723" y="848616"/>
                </a:lnTo>
                <a:lnTo>
                  <a:pt x="881507" y="848616"/>
                </a:lnTo>
                <a:lnTo>
                  <a:pt x="881507" y="868351"/>
                </a:lnTo>
                <a:lnTo>
                  <a:pt x="947292" y="868351"/>
                </a:lnTo>
                <a:lnTo>
                  <a:pt x="947292" y="897954"/>
                </a:lnTo>
                <a:lnTo>
                  <a:pt x="976894" y="897954"/>
                </a:lnTo>
                <a:lnTo>
                  <a:pt x="976894" y="914400"/>
                </a:lnTo>
                <a:lnTo>
                  <a:pt x="1019654" y="914400"/>
                </a:lnTo>
                <a:lnTo>
                  <a:pt x="1019654" y="944003"/>
                </a:lnTo>
                <a:lnTo>
                  <a:pt x="1059125" y="944003"/>
                </a:lnTo>
                <a:lnTo>
                  <a:pt x="1059125" y="967028"/>
                </a:lnTo>
                <a:lnTo>
                  <a:pt x="1101884" y="967028"/>
                </a:lnTo>
                <a:lnTo>
                  <a:pt x="1101884" y="990052"/>
                </a:lnTo>
                <a:lnTo>
                  <a:pt x="1124909" y="990052"/>
                </a:lnTo>
                <a:lnTo>
                  <a:pt x="1124909" y="1029522"/>
                </a:lnTo>
                <a:lnTo>
                  <a:pt x="1190693" y="1029522"/>
                </a:lnTo>
                <a:lnTo>
                  <a:pt x="1190693" y="1055836"/>
                </a:lnTo>
                <a:lnTo>
                  <a:pt x="1256477" y="1055836"/>
                </a:lnTo>
                <a:lnTo>
                  <a:pt x="1256477" y="1072282"/>
                </a:lnTo>
                <a:lnTo>
                  <a:pt x="1295948" y="1072282"/>
                </a:lnTo>
                <a:lnTo>
                  <a:pt x="1295948" y="1115042"/>
                </a:lnTo>
                <a:lnTo>
                  <a:pt x="1322261" y="1115042"/>
                </a:lnTo>
                <a:lnTo>
                  <a:pt x="1322261" y="1138066"/>
                </a:lnTo>
                <a:lnTo>
                  <a:pt x="1434094" y="1138066"/>
                </a:lnTo>
                <a:lnTo>
                  <a:pt x="1434094" y="1193983"/>
                </a:lnTo>
                <a:lnTo>
                  <a:pt x="1470276" y="1193983"/>
                </a:lnTo>
                <a:lnTo>
                  <a:pt x="1470276" y="1230164"/>
                </a:lnTo>
                <a:lnTo>
                  <a:pt x="1529482" y="1230164"/>
                </a:lnTo>
                <a:lnTo>
                  <a:pt x="1542638" y="1243320"/>
                </a:lnTo>
                <a:lnTo>
                  <a:pt x="1582109" y="1243320"/>
                </a:lnTo>
                <a:lnTo>
                  <a:pt x="1582109" y="1266346"/>
                </a:lnTo>
                <a:lnTo>
                  <a:pt x="1644604" y="1266346"/>
                </a:lnTo>
                <a:lnTo>
                  <a:pt x="1644604" y="1282792"/>
                </a:lnTo>
                <a:lnTo>
                  <a:pt x="1684074" y="1282792"/>
                </a:lnTo>
                <a:lnTo>
                  <a:pt x="1684074" y="1305816"/>
                </a:lnTo>
                <a:lnTo>
                  <a:pt x="1733412" y="1305816"/>
                </a:lnTo>
                <a:lnTo>
                  <a:pt x="1733412" y="1322262"/>
                </a:lnTo>
                <a:lnTo>
                  <a:pt x="1789329" y="1322262"/>
                </a:lnTo>
                <a:lnTo>
                  <a:pt x="1789329" y="1338708"/>
                </a:lnTo>
                <a:lnTo>
                  <a:pt x="1874848" y="1338708"/>
                </a:lnTo>
                <a:lnTo>
                  <a:pt x="1874848" y="1361733"/>
                </a:lnTo>
                <a:lnTo>
                  <a:pt x="1917608" y="1361733"/>
                </a:lnTo>
                <a:lnTo>
                  <a:pt x="1917608" y="1378179"/>
                </a:lnTo>
                <a:lnTo>
                  <a:pt x="2012995" y="1378179"/>
                </a:lnTo>
                <a:lnTo>
                  <a:pt x="2012995" y="1427517"/>
                </a:lnTo>
                <a:lnTo>
                  <a:pt x="2239951" y="1427517"/>
                </a:lnTo>
                <a:lnTo>
                  <a:pt x="2239951" y="1457120"/>
                </a:lnTo>
                <a:lnTo>
                  <a:pt x="2470195" y="1457120"/>
                </a:lnTo>
                <a:lnTo>
                  <a:pt x="2470195" y="1516325"/>
                </a:lnTo>
                <a:lnTo>
                  <a:pt x="2483352" y="1516325"/>
                </a:lnTo>
                <a:lnTo>
                  <a:pt x="2483352" y="1552507"/>
                </a:lnTo>
                <a:lnTo>
                  <a:pt x="2651102" y="1552507"/>
                </a:lnTo>
                <a:lnTo>
                  <a:pt x="2651102" y="1615002"/>
                </a:lnTo>
                <a:lnTo>
                  <a:pt x="2825430" y="1615002"/>
                </a:lnTo>
                <a:lnTo>
                  <a:pt x="2825430" y="1684075"/>
                </a:lnTo>
                <a:lnTo>
                  <a:pt x="2858322" y="1684075"/>
                </a:lnTo>
                <a:lnTo>
                  <a:pt x="2858322" y="1756438"/>
                </a:lnTo>
                <a:lnTo>
                  <a:pt x="2996469" y="1756438"/>
                </a:lnTo>
                <a:lnTo>
                  <a:pt x="2996469" y="1841957"/>
                </a:lnTo>
                <a:lnTo>
                  <a:pt x="3226713" y="1841957"/>
                </a:lnTo>
                <a:lnTo>
                  <a:pt x="3226713" y="1914320"/>
                </a:lnTo>
                <a:lnTo>
                  <a:pt x="3447090" y="1914320"/>
                </a:lnTo>
                <a:lnTo>
                  <a:pt x="3447090" y="2003128"/>
                </a:lnTo>
                <a:lnTo>
                  <a:pt x="4085197" y="2003128"/>
                </a:lnTo>
                <a:lnTo>
                  <a:pt x="4085197" y="2101804"/>
                </a:lnTo>
                <a:lnTo>
                  <a:pt x="4150981" y="2101804"/>
                </a:lnTo>
              </a:path>
            </a:pathLst>
          </a:custGeom>
          <a:noFill/>
          <a:ln w="28575">
            <a:solidFill>
              <a:schemeClr val="accent3"/>
            </a:solidFill>
            <a:miter lim="800000"/>
            <a:headEnd/>
            <a:tailEnd/>
          </a:ln>
        </p:spPr>
        <p:txBody>
          <a:bodyPr rtlCol="0" anchor="ctr"/>
          <a:lstStyle/>
          <a:p>
            <a:pPr algn="ctr"/>
            <a:endParaRPr lang="en-US" dirty="0"/>
          </a:p>
        </p:txBody>
      </p:sp>
      <p:sp>
        <p:nvSpPr>
          <p:cNvPr id="22" name="TextBox 21">
            <a:extLst>
              <a:ext uri="{FF2B5EF4-FFF2-40B4-BE49-F238E27FC236}">
                <a16:creationId xmlns:a16="http://schemas.microsoft.com/office/drawing/2014/main" id="{567EDCD0-4095-4DBB-8BEE-F50BFD3F331D}"/>
              </a:ext>
            </a:extLst>
          </p:cNvPr>
          <p:cNvSpPr txBox="1"/>
          <p:nvPr/>
        </p:nvSpPr>
        <p:spPr>
          <a:xfrm>
            <a:off x="8461160" y="2601507"/>
            <a:ext cx="3550047" cy="338554"/>
          </a:xfrm>
          <a:prstGeom prst="rect">
            <a:avLst/>
          </a:prstGeom>
          <a:noFill/>
        </p:spPr>
        <p:txBody>
          <a:bodyPr wrap="none" rtlCol="0">
            <a:spAutoFit/>
          </a:bodyPr>
          <a:lstStyle/>
          <a:p>
            <a:pPr eaLnBrk="1" fontAlgn="auto" hangingPunct="1">
              <a:spcBef>
                <a:spcPts val="0"/>
              </a:spcBef>
              <a:spcAft>
                <a:spcPts val="0"/>
              </a:spcAft>
            </a:pPr>
            <a:r>
              <a:rPr lang="en-US" sz="1600" b="0" dirty="0">
                <a:solidFill>
                  <a:schemeClr val="accent1"/>
                </a:solidFill>
                <a:latin typeface="Calibri" panose="020F0502020204030204"/>
              </a:rPr>
              <a:t>Median: </a:t>
            </a:r>
            <a:r>
              <a:rPr lang="en-US" sz="1600" dirty="0">
                <a:solidFill>
                  <a:schemeClr val="accent1"/>
                </a:solidFill>
                <a:latin typeface="Calibri" panose="020F0502020204030204"/>
              </a:rPr>
              <a:t>NR </a:t>
            </a:r>
            <a:r>
              <a:rPr lang="en-US" sz="1600" b="0" dirty="0">
                <a:solidFill>
                  <a:schemeClr val="accent1"/>
                </a:solidFill>
                <a:latin typeface="Calibri" panose="020F0502020204030204"/>
              </a:rPr>
              <a:t>(95% CI: 122 mos to NR)</a:t>
            </a:r>
          </a:p>
        </p:txBody>
      </p:sp>
      <p:sp>
        <p:nvSpPr>
          <p:cNvPr id="21" name="TextBox 20">
            <a:extLst>
              <a:ext uri="{FF2B5EF4-FFF2-40B4-BE49-F238E27FC236}">
                <a16:creationId xmlns:a16="http://schemas.microsoft.com/office/drawing/2014/main" id="{3823AE3A-BA3A-4A87-8CF7-3BFD338E7FA1}"/>
              </a:ext>
            </a:extLst>
          </p:cNvPr>
          <p:cNvSpPr txBox="1"/>
          <p:nvPr/>
        </p:nvSpPr>
        <p:spPr>
          <a:xfrm>
            <a:off x="7623931" y="5054267"/>
            <a:ext cx="3511747"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i="0" u="none" strike="noStrike" kern="0" cap="none" spc="0" normalizeH="0" baseline="0" noProof="0" dirty="0">
                <a:ln>
                  <a:noFill/>
                </a:ln>
                <a:solidFill>
                  <a:prstClr val="black"/>
                </a:solidFill>
                <a:effectLst/>
                <a:uLnTx/>
                <a:uFillTx/>
                <a:latin typeface="Calibri" panose="020F0502020204030204"/>
              </a:rPr>
              <a:t>Mos </a:t>
            </a:r>
            <a:r>
              <a:rPr lang="en-US" kern="0" dirty="0">
                <a:solidFill>
                  <a:prstClr val="black"/>
                </a:solidFill>
                <a:latin typeface="Calibri" panose="020F0502020204030204"/>
              </a:rPr>
              <a:t>F</a:t>
            </a:r>
            <a:r>
              <a:rPr kumimoji="0" lang="en-US" i="0" u="none" strike="noStrike" kern="0" cap="none" spc="0" normalizeH="0" baseline="0" noProof="0" dirty="0">
                <a:ln>
                  <a:noFill/>
                </a:ln>
                <a:solidFill>
                  <a:prstClr val="black"/>
                </a:solidFill>
                <a:effectLst/>
                <a:uLnTx/>
                <a:uFillTx/>
                <a:latin typeface="Calibri" panose="020F0502020204030204"/>
              </a:rPr>
              <a:t>rom Metastatic Diagnosis</a:t>
            </a:r>
          </a:p>
        </p:txBody>
      </p:sp>
      <p:sp>
        <p:nvSpPr>
          <p:cNvPr id="143" name="Freeform: Shape 142">
            <a:extLst>
              <a:ext uri="{FF2B5EF4-FFF2-40B4-BE49-F238E27FC236}">
                <a16:creationId xmlns:a16="http://schemas.microsoft.com/office/drawing/2014/main" id="{FA98A5C9-6F63-4674-9C99-785442686BD5}"/>
              </a:ext>
            </a:extLst>
          </p:cNvPr>
          <p:cNvSpPr/>
          <p:nvPr/>
        </p:nvSpPr>
        <p:spPr bwMode="auto">
          <a:xfrm>
            <a:off x="6829985" y="1926655"/>
            <a:ext cx="4776061" cy="2867007"/>
          </a:xfrm>
          <a:custGeom>
            <a:avLst/>
            <a:gdLst>
              <a:gd name="connsiteX0" fmla="*/ 0 w 4709160"/>
              <a:gd name="connsiteY0" fmla="*/ 0 h 3053080"/>
              <a:gd name="connsiteX1" fmla="*/ 0 w 4709160"/>
              <a:gd name="connsiteY1" fmla="*/ 3053080 h 3053080"/>
              <a:gd name="connsiteX2" fmla="*/ 4709160 w 4709160"/>
              <a:gd name="connsiteY2" fmla="*/ 3053080 h 3053080"/>
            </a:gdLst>
            <a:ahLst/>
            <a:cxnLst>
              <a:cxn ang="0">
                <a:pos x="connsiteX0" y="connsiteY0"/>
              </a:cxn>
              <a:cxn ang="0">
                <a:pos x="connsiteX1" y="connsiteY1"/>
              </a:cxn>
              <a:cxn ang="0">
                <a:pos x="connsiteX2" y="connsiteY2"/>
              </a:cxn>
            </a:cxnLst>
            <a:rect l="l" t="t" r="r" b="b"/>
            <a:pathLst>
              <a:path w="4709160" h="3053080">
                <a:moveTo>
                  <a:pt x="0" y="0"/>
                </a:moveTo>
                <a:lnTo>
                  <a:pt x="0" y="3053080"/>
                </a:lnTo>
                <a:lnTo>
                  <a:pt x="4709160" y="3053080"/>
                </a:lnTo>
              </a:path>
            </a:pathLst>
          </a:custGeom>
          <a:noFill/>
          <a:ln w="28575">
            <a:solidFill>
              <a:schemeClr val="bg1"/>
            </a:solidFill>
            <a:miter lim="800000"/>
            <a:headEnd/>
            <a:tailEnd/>
          </a:ln>
        </p:spPr>
        <p:txBody>
          <a:bodyPr rtlCol="0" anchor="ctr"/>
          <a:lstStyle/>
          <a:p>
            <a:pPr algn="ctr"/>
            <a:endParaRPr lang="en-US" dirty="0"/>
          </a:p>
        </p:txBody>
      </p:sp>
      <p:grpSp>
        <p:nvGrpSpPr>
          <p:cNvPr id="144" name="Group 143">
            <a:extLst>
              <a:ext uri="{FF2B5EF4-FFF2-40B4-BE49-F238E27FC236}">
                <a16:creationId xmlns:a16="http://schemas.microsoft.com/office/drawing/2014/main" id="{3F21D46F-0946-4456-B8A0-9A2375CD8801}"/>
              </a:ext>
            </a:extLst>
          </p:cNvPr>
          <p:cNvGrpSpPr/>
          <p:nvPr/>
        </p:nvGrpSpPr>
        <p:grpSpPr>
          <a:xfrm>
            <a:off x="6768159" y="1982963"/>
            <a:ext cx="61826" cy="2590161"/>
            <a:chOff x="772160" y="2001520"/>
            <a:chExt cx="86360" cy="2804160"/>
          </a:xfrm>
        </p:grpSpPr>
        <p:cxnSp>
          <p:nvCxnSpPr>
            <p:cNvPr id="145" name="Straight Connector 144">
              <a:extLst>
                <a:ext uri="{FF2B5EF4-FFF2-40B4-BE49-F238E27FC236}">
                  <a16:creationId xmlns:a16="http://schemas.microsoft.com/office/drawing/2014/main" id="{4CE69708-3A63-4B6B-9E1A-73351C07A7F7}"/>
                </a:ext>
              </a:extLst>
            </p:cNvPr>
            <p:cNvCxnSpPr/>
            <p:nvPr/>
          </p:nvCxnSpPr>
          <p:spPr bwMode="auto">
            <a:xfrm>
              <a:off x="772160" y="2001520"/>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B49005E-DD76-475E-A0BC-6673C11A03AF}"/>
                </a:ext>
              </a:extLst>
            </p:cNvPr>
            <p:cNvCxnSpPr/>
            <p:nvPr/>
          </p:nvCxnSpPr>
          <p:spPr bwMode="auto">
            <a:xfrm>
              <a:off x="772160" y="2562352"/>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23D9C4E-AB4B-484A-9453-84946CCFE5C7}"/>
                </a:ext>
              </a:extLst>
            </p:cNvPr>
            <p:cNvCxnSpPr/>
            <p:nvPr/>
          </p:nvCxnSpPr>
          <p:spPr bwMode="auto">
            <a:xfrm>
              <a:off x="772160" y="3123184"/>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E4F0203-DECD-40C2-B206-A3F9FECEFC24}"/>
                </a:ext>
              </a:extLst>
            </p:cNvPr>
            <p:cNvCxnSpPr/>
            <p:nvPr/>
          </p:nvCxnSpPr>
          <p:spPr bwMode="auto">
            <a:xfrm>
              <a:off x="772160" y="3684016"/>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A7B6A71-9722-48C0-B055-978B39B549CA}"/>
                </a:ext>
              </a:extLst>
            </p:cNvPr>
            <p:cNvCxnSpPr/>
            <p:nvPr/>
          </p:nvCxnSpPr>
          <p:spPr bwMode="auto">
            <a:xfrm>
              <a:off x="772160" y="4244848"/>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E385735A-4868-4374-87EF-8755F29A7CBB}"/>
                </a:ext>
              </a:extLst>
            </p:cNvPr>
            <p:cNvCxnSpPr/>
            <p:nvPr/>
          </p:nvCxnSpPr>
          <p:spPr bwMode="auto">
            <a:xfrm>
              <a:off x="772160" y="4805680"/>
              <a:ext cx="86360" cy="0"/>
            </a:xfrm>
            <a:prstGeom prst="line">
              <a:avLst/>
            </a:prstGeom>
            <a:noFill/>
            <a:ln w="28575" cap="flat" cmpd="sng" algn="ctr">
              <a:solidFill>
                <a:schemeClr val="bg1"/>
              </a:solidFill>
              <a:prstDash val="solid"/>
              <a:round/>
              <a:headEnd type="none" w="med" len="med"/>
              <a:tailEnd type="none" w="med" len="med"/>
            </a:ln>
            <a:effectLst/>
          </p:spPr>
        </p:cxnSp>
      </p:grpSp>
      <p:sp>
        <p:nvSpPr>
          <p:cNvPr id="164" name="TextBox 163">
            <a:extLst>
              <a:ext uri="{FF2B5EF4-FFF2-40B4-BE49-F238E27FC236}">
                <a16:creationId xmlns:a16="http://schemas.microsoft.com/office/drawing/2014/main" id="{D9D07101-97D0-4D33-88EA-580ED2583FBB}"/>
              </a:ext>
            </a:extLst>
          </p:cNvPr>
          <p:cNvSpPr txBox="1"/>
          <p:nvPr/>
        </p:nvSpPr>
        <p:spPr bwMode="auto">
          <a:xfrm>
            <a:off x="6336100" y="1812390"/>
            <a:ext cx="48318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65" name="TextBox 164">
            <a:extLst>
              <a:ext uri="{FF2B5EF4-FFF2-40B4-BE49-F238E27FC236}">
                <a16:creationId xmlns:a16="http://schemas.microsoft.com/office/drawing/2014/main" id="{03CE1F86-2318-4866-A289-E19B1F286083}"/>
              </a:ext>
            </a:extLst>
          </p:cNvPr>
          <p:cNvSpPr txBox="1"/>
          <p:nvPr/>
        </p:nvSpPr>
        <p:spPr bwMode="auto">
          <a:xfrm>
            <a:off x="6345846" y="2316646"/>
            <a:ext cx="483182"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66" name="TextBox 165">
            <a:extLst>
              <a:ext uri="{FF2B5EF4-FFF2-40B4-BE49-F238E27FC236}">
                <a16:creationId xmlns:a16="http://schemas.microsoft.com/office/drawing/2014/main" id="{0AB259A6-22F7-43A0-81AA-25A035A9CE67}"/>
              </a:ext>
            </a:extLst>
          </p:cNvPr>
          <p:cNvSpPr txBox="1"/>
          <p:nvPr/>
        </p:nvSpPr>
        <p:spPr bwMode="auto">
          <a:xfrm>
            <a:off x="6345846" y="2835554"/>
            <a:ext cx="483182"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67" name="TextBox 166">
            <a:extLst>
              <a:ext uri="{FF2B5EF4-FFF2-40B4-BE49-F238E27FC236}">
                <a16:creationId xmlns:a16="http://schemas.microsoft.com/office/drawing/2014/main" id="{94D18915-CDB1-4FC7-94A9-5A8441470E02}"/>
              </a:ext>
            </a:extLst>
          </p:cNvPr>
          <p:cNvSpPr txBox="1"/>
          <p:nvPr/>
        </p:nvSpPr>
        <p:spPr bwMode="auto">
          <a:xfrm>
            <a:off x="6345846" y="3366486"/>
            <a:ext cx="483182"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68" name="TextBox 167">
            <a:extLst>
              <a:ext uri="{FF2B5EF4-FFF2-40B4-BE49-F238E27FC236}">
                <a16:creationId xmlns:a16="http://schemas.microsoft.com/office/drawing/2014/main" id="{E84B54DA-DC56-48A7-8719-3DD1339B3017}"/>
              </a:ext>
            </a:extLst>
          </p:cNvPr>
          <p:cNvSpPr txBox="1"/>
          <p:nvPr/>
        </p:nvSpPr>
        <p:spPr bwMode="auto">
          <a:xfrm>
            <a:off x="6355591" y="3870743"/>
            <a:ext cx="483182"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69" name="TextBox 168">
            <a:extLst>
              <a:ext uri="{FF2B5EF4-FFF2-40B4-BE49-F238E27FC236}">
                <a16:creationId xmlns:a16="http://schemas.microsoft.com/office/drawing/2014/main" id="{CF71518B-A03C-4C5C-8634-1F4C15C63A6D}"/>
              </a:ext>
            </a:extLst>
          </p:cNvPr>
          <p:cNvSpPr txBox="1"/>
          <p:nvPr/>
        </p:nvSpPr>
        <p:spPr bwMode="auto">
          <a:xfrm>
            <a:off x="6532802" y="4389650"/>
            <a:ext cx="30597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0" name="TextBox 169">
            <a:extLst>
              <a:ext uri="{FF2B5EF4-FFF2-40B4-BE49-F238E27FC236}">
                <a16:creationId xmlns:a16="http://schemas.microsoft.com/office/drawing/2014/main" id="{BE865D32-E377-4E06-AF6A-BC46C6255B86}"/>
              </a:ext>
            </a:extLst>
          </p:cNvPr>
          <p:cNvSpPr txBox="1"/>
          <p:nvPr/>
        </p:nvSpPr>
        <p:spPr bwMode="auto">
          <a:xfrm rot="16200000">
            <a:off x="5363452" y="3093767"/>
            <a:ext cx="1796069" cy="40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dirty="0">
                <a:solidFill>
                  <a:schemeClr val="bg1"/>
                </a:solidFill>
                <a:latin typeface="Calibri" panose="020F0502020204030204" pitchFamily="34" charset="0"/>
              </a:rPr>
              <a:t>Probability of OS</a:t>
            </a:r>
          </a:p>
        </p:txBody>
      </p:sp>
      <p:sp>
        <p:nvSpPr>
          <p:cNvPr id="171" name="TextBox 170">
            <a:extLst>
              <a:ext uri="{FF2B5EF4-FFF2-40B4-BE49-F238E27FC236}">
                <a16:creationId xmlns:a16="http://schemas.microsoft.com/office/drawing/2014/main" id="{5C8E923D-D950-4D46-A872-F25D64482A56}"/>
              </a:ext>
            </a:extLst>
          </p:cNvPr>
          <p:cNvSpPr txBox="1"/>
          <p:nvPr/>
        </p:nvSpPr>
        <p:spPr bwMode="auto">
          <a:xfrm>
            <a:off x="6923654" y="4792369"/>
            <a:ext cx="305971"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3" name="TextBox 172">
            <a:extLst>
              <a:ext uri="{FF2B5EF4-FFF2-40B4-BE49-F238E27FC236}">
                <a16:creationId xmlns:a16="http://schemas.microsoft.com/office/drawing/2014/main" id="{5D574F0A-DEDA-43AD-80C9-0F7577A73FEA}"/>
              </a:ext>
            </a:extLst>
          </p:cNvPr>
          <p:cNvSpPr txBox="1"/>
          <p:nvPr/>
        </p:nvSpPr>
        <p:spPr bwMode="auto">
          <a:xfrm>
            <a:off x="7592840" y="4792369"/>
            <a:ext cx="424653"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75" name="TextBox 174">
            <a:extLst>
              <a:ext uri="{FF2B5EF4-FFF2-40B4-BE49-F238E27FC236}">
                <a16:creationId xmlns:a16="http://schemas.microsoft.com/office/drawing/2014/main" id="{48002C16-D736-4978-8928-18AF10BD2FBC}"/>
              </a:ext>
            </a:extLst>
          </p:cNvPr>
          <p:cNvSpPr txBox="1"/>
          <p:nvPr/>
        </p:nvSpPr>
        <p:spPr bwMode="auto">
          <a:xfrm>
            <a:off x="8332640" y="4792369"/>
            <a:ext cx="424653"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77" name="TextBox 176">
            <a:extLst>
              <a:ext uri="{FF2B5EF4-FFF2-40B4-BE49-F238E27FC236}">
                <a16:creationId xmlns:a16="http://schemas.microsoft.com/office/drawing/2014/main" id="{6C866831-80E5-41F5-BD06-28C5ABDEE2FE}"/>
              </a:ext>
            </a:extLst>
          </p:cNvPr>
          <p:cNvSpPr txBox="1"/>
          <p:nvPr/>
        </p:nvSpPr>
        <p:spPr bwMode="auto">
          <a:xfrm>
            <a:off x="9073990" y="4792369"/>
            <a:ext cx="424653"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79" name="TextBox 178">
            <a:extLst>
              <a:ext uri="{FF2B5EF4-FFF2-40B4-BE49-F238E27FC236}">
                <a16:creationId xmlns:a16="http://schemas.microsoft.com/office/drawing/2014/main" id="{1C6B89C4-C0C7-4E8D-8E36-94BF0C90DFC5}"/>
              </a:ext>
            </a:extLst>
          </p:cNvPr>
          <p:cNvSpPr txBox="1"/>
          <p:nvPr/>
        </p:nvSpPr>
        <p:spPr bwMode="auto">
          <a:xfrm>
            <a:off x="9802267" y="4790916"/>
            <a:ext cx="424653"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181" name="TextBox 180">
            <a:extLst>
              <a:ext uri="{FF2B5EF4-FFF2-40B4-BE49-F238E27FC236}">
                <a16:creationId xmlns:a16="http://schemas.microsoft.com/office/drawing/2014/main" id="{9CFD63FC-3C60-4CB3-83EF-66186A3A2986}"/>
              </a:ext>
            </a:extLst>
          </p:cNvPr>
          <p:cNvSpPr txBox="1"/>
          <p:nvPr/>
        </p:nvSpPr>
        <p:spPr bwMode="auto">
          <a:xfrm>
            <a:off x="10542763" y="4790916"/>
            <a:ext cx="424653"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2" name="TextBox 181">
            <a:extLst>
              <a:ext uri="{FF2B5EF4-FFF2-40B4-BE49-F238E27FC236}">
                <a16:creationId xmlns:a16="http://schemas.microsoft.com/office/drawing/2014/main" id="{E6023738-4D7B-4AA5-A740-9FD8C51EFD0C}"/>
              </a:ext>
            </a:extLst>
          </p:cNvPr>
          <p:cNvSpPr txBox="1"/>
          <p:nvPr/>
        </p:nvSpPr>
        <p:spPr bwMode="auto">
          <a:xfrm>
            <a:off x="6812303" y="5281875"/>
            <a:ext cx="50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304</a:t>
            </a:r>
          </a:p>
        </p:txBody>
      </p:sp>
      <p:sp>
        <p:nvSpPr>
          <p:cNvPr id="183" name="TextBox 182">
            <a:extLst>
              <a:ext uri="{FF2B5EF4-FFF2-40B4-BE49-F238E27FC236}">
                <a16:creationId xmlns:a16="http://schemas.microsoft.com/office/drawing/2014/main" id="{426D41BA-34C5-49F8-87C6-C9A84164C5FD}"/>
              </a:ext>
            </a:extLst>
          </p:cNvPr>
          <p:cNvSpPr txBox="1"/>
          <p:nvPr/>
        </p:nvSpPr>
        <p:spPr bwMode="auto">
          <a:xfrm>
            <a:off x="7594621" y="5281875"/>
            <a:ext cx="50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206</a:t>
            </a:r>
          </a:p>
        </p:txBody>
      </p:sp>
      <p:sp>
        <p:nvSpPr>
          <p:cNvPr id="185" name="TextBox 184">
            <a:extLst>
              <a:ext uri="{FF2B5EF4-FFF2-40B4-BE49-F238E27FC236}">
                <a16:creationId xmlns:a16="http://schemas.microsoft.com/office/drawing/2014/main" id="{E21CF07A-E97F-409C-91A8-CDD051C6AD42}"/>
              </a:ext>
            </a:extLst>
          </p:cNvPr>
          <p:cNvSpPr txBox="1"/>
          <p:nvPr/>
        </p:nvSpPr>
        <p:spPr bwMode="auto">
          <a:xfrm>
            <a:off x="8331474" y="5281875"/>
            <a:ext cx="50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132</a:t>
            </a:r>
          </a:p>
        </p:txBody>
      </p:sp>
      <p:sp>
        <p:nvSpPr>
          <p:cNvPr id="187" name="TextBox 186">
            <a:extLst>
              <a:ext uri="{FF2B5EF4-FFF2-40B4-BE49-F238E27FC236}">
                <a16:creationId xmlns:a16="http://schemas.microsoft.com/office/drawing/2014/main" id="{1F939AD6-581C-4CA8-8D42-396C4ED0C9D5}"/>
              </a:ext>
            </a:extLst>
          </p:cNvPr>
          <p:cNvSpPr txBox="1"/>
          <p:nvPr/>
        </p:nvSpPr>
        <p:spPr bwMode="auto">
          <a:xfrm>
            <a:off x="9088565" y="5281875"/>
            <a:ext cx="4034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46</a:t>
            </a:r>
          </a:p>
        </p:txBody>
      </p:sp>
      <p:sp>
        <p:nvSpPr>
          <p:cNvPr id="189" name="TextBox 188">
            <a:extLst>
              <a:ext uri="{FF2B5EF4-FFF2-40B4-BE49-F238E27FC236}">
                <a16:creationId xmlns:a16="http://schemas.microsoft.com/office/drawing/2014/main" id="{EA416EA0-A2D3-4EF1-816B-A2E4157E19ED}"/>
              </a:ext>
            </a:extLst>
          </p:cNvPr>
          <p:cNvSpPr txBox="1"/>
          <p:nvPr/>
        </p:nvSpPr>
        <p:spPr bwMode="auto">
          <a:xfrm>
            <a:off x="9820400" y="5281875"/>
            <a:ext cx="4034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p:txBody>
      </p:sp>
      <p:sp>
        <p:nvSpPr>
          <p:cNvPr id="191" name="TextBox 190">
            <a:extLst>
              <a:ext uri="{FF2B5EF4-FFF2-40B4-BE49-F238E27FC236}">
                <a16:creationId xmlns:a16="http://schemas.microsoft.com/office/drawing/2014/main" id="{6EB56E3B-1669-4682-B1D0-0DDA0941E327}"/>
              </a:ext>
            </a:extLst>
          </p:cNvPr>
          <p:cNvSpPr txBox="1"/>
          <p:nvPr/>
        </p:nvSpPr>
        <p:spPr bwMode="auto">
          <a:xfrm>
            <a:off x="10562765" y="5281875"/>
            <a:ext cx="4034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p:txBody>
      </p:sp>
      <p:grpSp>
        <p:nvGrpSpPr>
          <p:cNvPr id="15" name="Group 14">
            <a:extLst>
              <a:ext uri="{FF2B5EF4-FFF2-40B4-BE49-F238E27FC236}">
                <a16:creationId xmlns:a16="http://schemas.microsoft.com/office/drawing/2014/main" id="{761EDDB5-1147-4ED1-93B8-0B1E62BCC3DF}"/>
              </a:ext>
            </a:extLst>
          </p:cNvPr>
          <p:cNvGrpSpPr/>
          <p:nvPr/>
        </p:nvGrpSpPr>
        <p:grpSpPr>
          <a:xfrm>
            <a:off x="7077290" y="4804536"/>
            <a:ext cx="4411774" cy="47282"/>
            <a:chOff x="6804669" y="4975988"/>
            <a:chExt cx="4349975" cy="51188"/>
          </a:xfrm>
        </p:grpSpPr>
        <p:grpSp>
          <p:nvGrpSpPr>
            <p:cNvPr id="151" name="Group 150">
              <a:extLst>
                <a:ext uri="{FF2B5EF4-FFF2-40B4-BE49-F238E27FC236}">
                  <a16:creationId xmlns:a16="http://schemas.microsoft.com/office/drawing/2014/main" id="{BD70FCB4-199B-4682-B1E7-EF53FF55CEB2}"/>
                </a:ext>
              </a:extLst>
            </p:cNvPr>
            <p:cNvGrpSpPr/>
            <p:nvPr/>
          </p:nvGrpSpPr>
          <p:grpSpPr>
            <a:xfrm rot="5400000">
              <a:off x="8593974" y="3186683"/>
              <a:ext cx="48016" cy="3626626"/>
              <a:chOff x="772160" y="2001520"/>
              <a:chExt cx="86360" cy="2804160"/>
            </a:xfrm>
          </p:grpSpPr>
          <p:cxnSp>
            <p:nvCxnSpPr>
              <p:cNvPr id="152" name="Straight Connector 151">
                <a:extLst>
                  <a:ext uri="{FF2B5EF4-FFF2-40B4-BE49-F238E27FC236}">
                    <a16:creationId xmlns:a16="http://schemas.microsoft.com/office/drawing/2014/main" id="{468D8E1D-288E-440F-A7F6-977AB68D1DEF}"/>
                  </a:ext>
                </a:extLst>
              </p:cNvPr>
              <p:cNvCxnSpPr/>
              <p:nvPr/>
            </p:nvCxnSpPr>
            <p:spPr bwMode="auto">
              <a:xfrm>
                <a:off x="772160" y="2001520"/>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7496AB3-ED70-49C3-8C76-D2F6699C594C}"/>
                  </a:ext>
                </a:extLst>
              </p:cNvPr>
              <p:cNvCxnSpPr/>
              <p:nvPr/>
            </p:nvCxnSpPr>
            <p:spPr bwMode="auto">
              <a:xfrm>
                <a:off x="772160" y="2562352"/>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C912016-880A-47E5-89B3-AA7C7F8D60BE}"/>
                  </a:ext>
                </a:extLst>
              </p:cNvPr>
              <p:cNvCxnSpPr/>
              <p:nvPr/>
            </p:nvCxnSpPr>
            <p:spPr bwMode="auto">
              <a:xfrm>
                <a:off x="772160" y="3123184"/>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33BC00A-774A-4638-9797-E3013042EF18}"/>
                  </a:ext>
                </a:extLst>
              </p:cNvPr>
              <p:cNvCxnSpPr/>
              <p:nvPr/>
            </p:nvCxnSpPr>
            <p:spPr bwMode="auto">
              <a:xfrm>
                <a:off x="772160" y="3684016"/>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A140121-44D4-46D7-AC0C-7E972E7BA036}"/>
                  </a:ext>
                </a:extLst>
              </p:cNvPr>
              <p:cNvCxnSpPr/>
              <p:nvPr/>
            </p:nvCxnSpPr>
            <p:spPr bwMode="auto">
              <a:xfrm>
                <a:off x="772160" y="4244848"/>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A8B598C-C733-4E42-948A-5E1CC6747028}"/>
                  </a:ext>
                </a:extLst>
              </p:cNvPr>
              <p:cNvCxnSpPr/>
              <p:nvPr/>
            </p:nvCxnSpPr>
            <p:spPr bwMode="auto">
              <a:xfrm>
                <a:off x="772160" y="4805680"/>
                <a:ext cx="8636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45" name="Straight Connector 244">
              <a:extLst>
                <a:ext uri="{FF2B5EF4-FFF2-40B4-BE49-F238E27FC236}">
                  <a16:creationId xmlns:a16="http://schemas.microsoft.com/office/drawing/2014/main" id="{DA52678E-BDA7-4303-B08F-BCE1415FFAFF}"/>
                </a:ext>
              </a:extLst>
            </p:cNvPr>
            <p:cNvCxnSpPr/>
            <p:nvPr/>
          </p:nvCxnSpPr>
          <p:spPr bwMode="auto">
            <a:xfrm rot="5400000">
              <a:off x="11130636" y="5003168"/>
              <a:ext cx="48016" cy="0"/>
            </a:xfrm>
            <a:prstGeom prst="line">
              <a:avLst/>
            </a:prstGeom>
            <a:noFill/>
            <a:ln w="28575" cap="flat" cmpd="sng" algn="ctr">
              <a:solidFill>
                <a:schemeClr val="bg1"/>
              </a:solidFill>
              <a:prstDash val="solid"/>
              <a:round/>
              <a:headEnd type="none" w="med" len="med"/>
              <a:tailEnd type="none" w="med" len="med"/>
            </a:ln>
            <a:effectLst/>
          </p:spPr>
        </p:cxnSp>
      </p:grpSp>
      <p:sp>
        <p:nvSpPr>
          <p:cNvPr id="246" name="TextBox 245">
            <a:extLst>
              <a:ext uri="{FF2B5EF4-FFF2-40B4-BE49-F238E27FC236}">
                <a16:creationId xmlns:a16="http://schemas.microsoft.com/office/drawing/2014/main" id="{680AD57F-4782-4A5E-9B3E-AFD56A5CF0F3}"/>
              </a:ext>
            </a:extLst>
          </p:cNvPr>
          <p:cNvSpPr txBox="1"/>
          <p:nvPr/>
        </p:nvSpPr>
        <p:spPr bwMode="auto">
          <a:xfrm>
            <a:off x="11271893" y="4788768"/>
            <a:ext cx="424653" cy="34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23" name="TextBox 22">
            <a:extLst>
              <a:ext uri="{FF2B5EF4-FFF2-40B4-BE49-F238E27FC236}">
                <a16:creationId xmlns:a16="http://schemas.microsoft.com/office/drawing/2014/main" id="{498365FC-CB20-46B7-9939-9128CDED0BC3}"/>
              </a:ext>
            </a:extLst>
          </p:cNvPr>
          <p:cNvSpPr txBox="1"/>
          <p:nvPr/>
        </p:nvSpPr>
        <p:spPr>
          <a:xfrm>
            <a:off x="8331474" y="4070069"/>
            <a:ext cx="3129806" cy="338554"/>
          </a:xfrm>
          <a:prstGeom prst="rect">
            <a:avLst/>
          </a:prstGeom>
          <a:noFill/>
        </p:spPr>
        <p:txBody>
          <a:bodyPr wrap="none" rtlCol="0">
            <a:spAutoFit/>
          </a:bodyPr>
          <a:lstStyle/>
          <a:p>
            <a:pPr eaLnBrk="1" fontAlgn="auto" hangingPunct="1">
              <a:spcBef>
                <a:spcPts val="0"/>
              </a:spcBef>
              <a:spcAft>
                <a:spcPts val="0"/>
              </a:spcAft>
            </a:pPr>
            <a:r>
              <a:rPr lang="en-US" sz="1600" b="0" dirty="0">
                <a:solidFill>
                  <a:schemeClr val="accent3"/>
                </a:solidFill>
                <a:latin typeface="Calibri" panose="020F0502020204030204"/>
              </a:rPr>
              <a:t>Median: </a:t>
            </a:r>
            <a:r>
              <a:rPr lang="en-US" sz="1600" dirty="0">
                <a:solidFill>
                  <a:schemeClr val="accent3"/>
                </a:solidFill>
                <a:latin typeface="Calibri" panose="020F0502020204030204"/>
              </a:rPr>
              <a:t>30 mos</a:t>
            </a:r>
            <a:r>
              <a:rPr lang="en-US" sz="1600" b="0" dirty="0">
                <a:solidFill>
                  <a:schemeClr val="accent3"/>
                </a:solidFill>
                <a:latin typeface="Calibri" panose="020F0502020204030204"/>
              </a:rPr>
              <a:t> (95% CI: 25-44)</a:t>
            </a:r>
          </a:p>
        </p:txBody>
      </p:sp>
      <p:grpSp>
        <p:nvGrpSpPr>
          <p:cNvPr id="251" name="Group 250">
            <a:extLst>
              <a:ext uri="{FF2B5EF4-FFF2-40B4-BE49-F238E27FC236}">
                <a16:creationId xmlns:a16="http://schemas.microsoft.com/office/drawing/2014/main" id="{5BED7217-78EB-4874-8D95-EC6DCF73007F}"/>
              </a:ext>
            </a:extLst>
          </p:cNvPr>
          <p:cNvGrpSpPr/>
          <p:nvPr/>
        </p:nvGrpSpPr>
        <p:grpSpPr>
          <a:xfrm>
            <a:off x="11384388" y="1796736"/>
            <a:ext cx="723527" cy="646331"/>
            <a:chOff x="10512565" y="1767444"/>
            <a:chExt cx="658950" cy="646331"/>
          </a:xfrm>
        </p:grpSpPr>
        <p:sp>
          <p:nvSpPr>
            <p:cNvPr id="247" name="TextBox 246">
              <a:extLst>
                <a:ext uri="{FF2B5EF4-FFF2-40B4-BE49-F238E27FC236}">
                  <a16:creationId xmlns:a16="http://schemas.microsoft.com/office/drawing/2014/main" id="{C1E056AA-0DAA-4313-A25D-2E2246871B27}"/>
                </a:ext>
              </a:extLst>
            </p:cNvPr>
            <p:cNvSpPr txBox="1"/>
            <p:nvPr/>
          </p:nvSpPr>
          <p:spPr bwMode="auto">
            <a:xfrm>
              <a:off x="10748001" y="1767444"/>
              <a:ext cx="4235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AS</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ST</a:t>
              </a:r>
            </a:p>
          </p:txBody>
        </p:sp>
        <p:cxnSp>
          <p:nvCxnSpPr>
            <p:cNvPr id="249" name="Straight Connector 248">
              <a:extLst>
                <a:ext uri="{FF2B5EF4-FFF2-40B4-BE49-F238E27FC236}">
                  <a16:creationId xmlns:a16="http://schemas.microsoft.com/office/drawing/2014/main" id="{938CC4E0-FD6C-4A78-ABAE-45E4E1520C7D}"/>
                </a:ext>
              </a:extLst>
            </p:cNvPr>
            <p:cNvCxnSpPr/>
            <p:nvPr/>
          </p:nvCxnSpPr>
          <p:spPr bwMode="auto">
            <a:xfrm>
              <a:off x="10517248" y="1969313"/>
              <a:ext cx="240399" cy="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11337C9-706A-44D5-9E4F-25AD1B97B95D}"/>
                </a:ext>
              </a:extLst>
            </p:cNvPr>
            <p:cNvCxnSpPr/>
            <p:nvPr/>
          </p:nvCxnSpPr>
          <p:spPr bwMode="auto">
            <a:xfrm>
              <a:off x="10512565" y="2221695"/>
              <a:ext cx="240399" cy="0"/>
            </a:xfrm>
            <a:prstGeom prst="line">
              <a:avLst/>
            </a:prstGeom>
            <a:noFill/>
            <a:ln w="28575" cap="flat" cmpd="sng" algn="ctr">
              <a:solidFill>
                <a:schemeClr val="accent3"/>
              </a:solidFill>
              <a:prstDash val="solid"/>
              <a:round/>
              <a:headEnd type="none" w="med" len="med"/>
              <a:tailEnd type="none" w="med" len="med"/>
            </a:ln>
            <a:effectLst/>
          </p:spPr>
        </p:cxnSp>
      </p:grpSp>
      <p:sp>
        <p:nvSpPr>
          <p:cNvPr id="252" name="TextBox 251">
            <a:extLst>
              <a:ext uri="{FF2B5EF4-FFF2-40B4-BE49-F238E27FC236}">
                <a16:creationId xmlns:a16="http://schemas.microsoft.com/office/drawing/2014/main" id="{D136E63B-BF11-4539-A7E9-0D8398793F46}"/>
              </a:ext>
            </a:extLst>
          </p:cNvPr>
          <p:cNvSpPr txBox="1"/>
          <p:nvPr/>
        </p:nvSpPr>
        <p:spPr bwMode="auto">
          <a:xfrm>
            <a:off x="11293132" y="5276946"/>
            <a:ext cx="4034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grpSp>
        <p:nvGrpSpPr>
          <p:cNvPr id="272" name="Group 271">
            <a:extLst>
              <a:ext uri="{FF2B5EF4-FFF2-40B4-BE49-F238E27FC236}">
                <a16:creationId xmlns:a16="http://schemas.microsoft.com/office/drawing/2014/main" id="{FA93DE89-57BD-4C16-BE16-8D4F088013BA}"/>
              </a:ext>
            </a:extLst>
          </p:cNvPr>
          <p:cNvGrpSpPr/>
          <p:nvPr/>
        </p:nvGrpSpPr>
        <p:grpSpPr>
          <a:xfrm>
            <a:off x="7352468" y="1943675"/>
            <a:ext cx="4187739" cy="708291"/>
            <a:chOff x="7236997" y="1943675"/>
            <a:chExt cx="3813968" cy="708291"/>
          </a:xfrm>
        </p:grpSpPr>
        <p:cxnSp>
          <p:nvCxnSpPr>
            <p:cNvPr id="194" name="Straight Connector 193">
              <a:extLst>
                <a:ext uri="{FF2B5EF4-FFF2-40B4-BE49-F238E27FC236}">
                  <a16:creationId xmlns:a16="http://schemas.microsoft.com/office/drawing/2014/main" id="{1E84DA0F-0221-4E8C-959B-243642D23BF1}"/>
                </a:ext>
              </a:extLst>
            </p:cNvPr>
            <p:cNvCxnSpPr/>
            <p:nvPr/>
          </p:nvCxnSpPr>
          <p:spPr bwMode="auto">
            <a:xfrm>
              <a:off x="7236997" y="1943675"/>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79EAA99-AAAC-4310-9EBB-7D1E75F58A2D}"/>
                </a:ext>
              </a:extLst>
            </p:cNvPr>
            <p:cNvCxnSpPr/>
            <p:nvPr/>
          </p:nvCxnSpPr>
          <p:spPr bwMode="auto">
            <a:xfrm>
              <a:off x="7928098" y="2055226"/>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45BDD78-72C6-445E-BB67-46817FBF0AAF}"/>
                </a:ext>
              </a:extLst>
            </p:cNvPr>
            <p:cNvCxnSpPr/>
            <p:nvPr/>
          </p:nvCxnSpPr>
          <p:spPr bwMode="auto">
            <a:xfrm>
              <a:off x="7634926" y="198625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4A90D30-DE3A-43B5-9471-54AD782EBDC0}"/>
                </a:ext>
              </a:extLst>
            </p:cNvPr>
            <p:cNvCxnSpPr/>
            <p:nvPr/>
          </p:nvCxnSpPr>
          <p:spPr bwMode="auto">
            <a:xfrm>
              <a:off x="7716692" y="1990186"/>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40429EB-4953-4CF6-9B4E-FF37CBE0638E}"/>
                </a:ext>
              </a:extLst>
            </p:cNvPr>
            <p:cNvCxnSpPr/>
            <p:nvPr/>
          </p:nvCxnSpPr>
          <p:spPr bwMode="auto">
            <a:xfrm>
              <a:off x="7896630" y="2055226"/>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9CBFDE8-E448-4662-AA23-DBC8A6CC5A6A}"/>
                </a:ext>
              </a:extLst>
            </p:cNvPr>
            <p:cNvCxnSpPr/>
            <p:nvPr/>
          </p:nvCxnSpPr>
          <p:spPr bwMode="auto">
            <a:xfrm>
              <a:off x="8028540" y="207610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23568D51-AB2B-4E03-932C-E91B3F708B39}"/>
                </a:ext>
              </a:extLst>
            </p:cNvPr>
            <p:cNvCxnSpPr/>
            <p:nvPr/>
          </p:nvCxnSpPr>
          <p:spPr bwMode="auto">
            <a:xfrm>
              <a:off x="7980307" y="207610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11FA6A8-690F-4C4B-B879-93F6E1517AFB}"/>
                </a:ext>
              </a:extLst>
            </p:cNvPr>
            <p:cNvCxnSpPr/>
            <p:nvPr/>
          </p:nvCxnSpPr>
          <p:spPr bwMode="auto">
            <a:xfrm>
              <a:off x="8062511" y="2076105"/>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E0C911B-9FB3-4856-96CF-C3E7F222E1AD}"/>
                </a:ext>
              </a:extLst>
            </p:cNvPr>
            <p:cNvCxnSpPr/>
            <p:nvPr/>
          </p:nvCxnSpPr>
          <p:spPr bwMode="auto">
            <a:xfrm>
              <a:off x="8108722" y="2073296"/>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63F4E02-8E1F-4D82-8C09-85028C473A79}"/>
                </a:ext>
              </a:extLst>
            </p:cNvPr>
            <p:cNvCxnSpPr/>
            <p:nvPr/>
          </p:nvCxnSpPr>
          <p:spPr bwMode="auto">
            <a:xfrm>
              <a:off x="8094294" y="2072813"/>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2EF5B33-7293-4201-8BC2-F64468AF3EDA}"/>
                </a:ext>
              </a:extLst>
            </p:cNvPr>
            <p:cNvCxnSpPr/>
            <p:nvPr/>
          </p:nvCxnSpPr>
          <p:spPr bwMode="auto">
            <a:xfrm>
              <a:off x="8171082" y="209060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EA961B19-87B9-49B9-A581-3CDC0C1F3060}"/>
                </a:ext>
              </a:extLst>
            </p:cNvPr>
            <p:cNvCxnSpPr/>
            <p:nvPr/>
          </p:nvCxnSpPr>
          <p:spPr bwMode="auto">
            <a:xfrm>
              <a:off x="8224468" y="209199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045FB09-78A9-48C7-B6A4-619BDB3B2378}"/>
                </a:ext>
              </a:extLst>
            </p:cNvPr>
            <p:cNvCxnSpPr/>
            <p:nvPr/>
          </p:nvCxnSpPr>
          <p:spPr bwMode="auto">
            <a:xfrm>
              <a:off x="8259452" y="2092305"/>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89AA935-5C85-4DAD-820D-7FE12B587498}"/>
                </a:ext>
              </a:extLst>
            </p:cNvPr>
            <p:cNvCxnSpPr/>
            <p:nvPr/>
          </p:nvCxnSpPr>
          <p:spPr bwMode="auto">
            <a:xfrm>
              <a:off x="8289418" y="2092305"/>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4CAB3F7-0ADB-4204-B509-74F60D0BC66C}"/>
                </a:ext>
              </a:extLst>
            </p:cNvPr>
            <p:cNvCxnSpPr/>
            <p:nvPr/>
          </p:nvCxnSpPr>
          <p:spPr bwMode="auto">
            <a:xfrm>
              <a:off x="8358012" y="211720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7F85C5C-4D9B-470D-B9FA-243C91052567}"/>
                </a:ext>
              </a:extLst>
            </p:cNvPr>
            <p:cNvCxnSpPr/>
            <p:nvPr/>
          </p:nvCxnSpPr>
          <p:spPr bwMode="auto">
            <a:xfrm>
              <a:off x="8322101" y="209060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9F6B3D03-DEF7-4E7F-9C0C-7367C6870256}"/>
                </a:ext>
              </a:extLst>
            </p:cNvPr>
            <p:cNvCxnSpPr/>
            <p:nvPr/>
          </p:nvCxnSpPr>
          <p:spPr bwMode="auto">
            <a:xfrm>
              <a:off x="8418287" y="2116807"/>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8E003C4-6CD1-4015-A43A-FB8ADE02CB73}"/>
                </a:ext>
              </a:extLst>
            </p:cNvPr>
            <p:cNvCxnSpPr/>
            <p:nvPr/>
          </p:nvCxnSpPr>
          <p:spPr bwMode="auto">
            <a:xfrm>
              <a:off x="8380858" y="2116807"/>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1624FFA-2886-4DAB-92E0-A6C4CB5427B0}"/>
                </a:ext>
              </a:extLst>
            </p:cNvPr>
            <p:cNvCxnSpPr/>
            <p:nvPr/>
          </p:nvCxnSpPr>
          <p:spPr bwMode="auto">
            <a:xfrm>
              <a:off x="8431443" y="2116807"/>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778E306-3304-48CE-B28D-0189D31627A2}"/>
                </a:ext>
              </a:extLst>
            </p:cNvPr>
            <p:cNvCxnSpPr/>
            <p:nvPr/>
          </p:nvCxnSpPr>
          <p:spPr bwMode="auto">
            <a:xfrm>
              <a:off x="8502082" y="211647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98FA8CB-E75C-4D58-87A9-FAAFF2772E68}"/>
                </a:ext>
              </a:extLst>
            </p:cNvPr>
            <p:cNvCxnSpPr/>
            <p:nvPr/>
          </p:nvCxnSpPr>
          <p:spPr bwMode="auto">
            <a:xfrm>
              <a:off x="8466649" y="211597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CB2472F-68F3-4F30-8B3E-B0F4A4D3AB1E}"/>
                </a:ext>
              </a:extLst>
            </p:cNvPr>
            <p:cNvCxnSpPr/>
            <p:nvPr/>
          </p:nvCxnSpPr>
          <p:spPr bwMode="auto">
            <a:xfrm>
              <a:off x="8557810" y="211518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EA2A961-CCE4-4B89-9016-6E0CDB9D6BA8}"/>
                </a:ext>
              </a:extLst>
            </p:cNvPr>
            <p:cNvCxnSpPr/>
            <p:nvPr/>
          </p:nvCxnSpPr>
          <p:spPr bwMode="auto">
            <a:xfrm>
              <a:off x="8516436" y="211518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D2C6C0D-94ED-46CB-A790-DB9545829909}"/>
                </a:ext>
              </a:extLst>
            </p:cNvPr>
            <p:cNvCxnSpPr/>
            <p:nvPr/>
          </p:nvCxnSpPr>
          <p:spPr bwMode="auto">
            <a:xfrm>
              <a:off x="8588246" y="214737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E339A7A-EEEA-459F-8155-A20EAF4C4101}"/>
                </a:ext>
              </a:extLst>
            </p:cNvPr>
            <p:cNvCxnSpPr/>
            <p:nvPr/>
          </p:nvCxnSpPr>
          <p:spPr bwMode="auto">
            <a:xfrm>
              <a:off x="8656823" y="2152515"/>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EEC76A22-1AEF-4035-A19F-E03952DDBD1C}"/>
                </a:ext>
              </a:extLst>
            </p:cNvPr>
            <p:cNvCxnSpPr/>
            <p:nvPr/>
          </p:nvCxnSpPr>
          <p:spPr bwMode="auto">
            <a:xfrm>
              <a:off x="8619999" y="214737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DCCE6ECA-96AB-4983-AE91-68598BDEB68F}"/>
                </a:ext>
              </a:extLst>
            </p:cNvPr>
            <p:cNvCxnSpPr/>
            <p:nvPr/>
          </p:nvCxnSpPr>
          <p:spPr bwMode="auto">
            <a:xfrm>
              <a:off x="8715790" y="219220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18DBBDDE-661F-4B9A-9C3F-9A2E16C85E61}"/>
                </a:ext>
              </a:extLst>
            </p:cNvPr>
            <p:cNvCxnSpPr/>
            <p:nvPr/>
          </p:nvCxnSpPr>
          <p:spPr bwMode="auto">
            <a:xfrm>
              <a:off x="8768013" y="219220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FA1EC1D-EDCA-45F5-87FA-8CFB9A8C6D5A}"/>
                </a:ext>
              </a:extLst>
            </p:cNvPr>
            <p:cNvCxnSpPr/>
            <p:nvPr/>
          </p:nvCxnSpPr>
          <p:spPr bwMode="auto">
            <a:xfrm>
              <a:off x="8744036" y="219064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440CECA-E858-4FAB-8499-E312CE447A5D}"/>
                </a:ext>
              </a:extLst>
            </p:cNvPr>
            <p:cNvCxnSpPr/>
            <p:nvPr/>
          </p:nvCxnSpPr>
          <p:spPr bwMode="auto">
            <a:xfrm>
              <a:off x="8839560" y="227291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39329EE-69F8-4E32-B6A4-3CD12116DA0D}"/>
                </a:ext>
              </a:extLst>
            </p:cNvPr>
            <p:cNvCxnSpPr/>
            <p:nvPr/>
          </p:nvCxnSpPr>
          <p:spPr bwMode="auto">
            <a:xfrm>
              <a:off x="8912635" y="232799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BDFD2AB-5CF4-4FF7-BBAE-D8D9780D7BC0}"/>
                </a:ext>
              </a:extLst>
            </p:cNvPr>
            <p:cNvCxnSpPr/>
            <p:nvPr/>
          </p:nvCxnSpPr>
          <p:spPr bwMode="auto">
            <a:xfrm>
              <a:off x="8986428" y="232778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B6A62570-6BB0-495A-8C61-8B158E444233}"/>
                </a:ext>
              </a:extLst>
            </p:cNvPr>
            <p:cNvCxnSpPr/>
            <p:nvPr/>
          </p:nvCxnSpPr>
          <p:spPr bwMode="auto">
            <a:xfrm>
              <a:off x="8952286" y="232778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8F8178D-7C06-4B1E-AFEE-E53DE2979DD8}"/>
                </a:ext>
              </a:extLst>
            </p:cNvPr>
            <p:cNvCxnSpPr/>
            <p:nvPr/>
          </p:nvCxnSpPr>
          <p:spPr bwMode="auto">
            <a:xfrm>
              <a:off x="8999849" y="232778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DC52DA6-CF64-4AAB-8DF0-3DA3312122B0}"/>
                </a:ext>
              </a:extLst>
            </p:cNvPr>
            <p:cNvCxnSpPr/>
            <p:nvPr/>
          </p:nvCxnSpPr>
          <p:spPr bwMode="auto">
            <a:xfrm>
              <a:off x="9022607" y="232778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4F356E8-73A5-47A7-9301-9F6F23989DBF}"/>
                </a:ext>
              </a:extLst>
            </p:cNvPr>
            <p:cNvCxnSpPr/>
            <p:nvPr/>
          </p:nvCxnSpPr>
          <p:spPr bwMode="auto">
            <a:xfrm>
              <a:off x="9048613" y="2328647"/>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C6CF1AE0-EADF-439E-8695-3F56F325212C}"/>
                </a:ext>
              </a:extLst>
            </p:cNvPr>
            <p:cNvCxnSpPr/>
            <p:nvPr/>
          </p:nvCxnSpPr>
          <p:spPr bwMode="auto">
            <a:xfrm>
              <a:off x="9103843" y="236462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65590DBB-5DB8-45B9-A7F0-58B891E2BB4B}"/>
                </a:ext>
              </a:extLst>
            </p:cNvPr>
            <p:cNvCxnSpPr/>
            <p:nvPr/>
          </p:nvCxnSpPr>
          <p:spPr bwMode="auto">
            <a:xfrm>
              <a:off x="9135401" y="236462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CFEF5F97-6308-4A56-9FFB-1E118D294613}"/>
                </a:ext>
              </a:extLst>
            </p:cNvPr>
            <p:cNvCxnSpPr/>
            <p:nvPr/>
          </p:nvCxnSpPr>
          <p:spPr bwMode="auto">
            <a:xfrm>
              <a:off x="9192127" y="238923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511AEE26-32DB-43B1-9A2C-FB17C095652B}"/>
                </a:ext>
              </a:extLst>
            </p:cNvPr>
            <p:cNvCxnSpPr/>
            <p:nvPr/>
          </p:nvCxnSpPr>
          <p:spPr bwMode="auto">
            <a:xfrm>
              <a:off x="9163900" y="238923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0854412F-3F5B-4CE2-85E7-044B0A825123}"/>
                </a:ext>
              </a:extLst>
            </p:cNvPr>
            <p:cNvCxnSpPr/>
            <p:nvPr/>
          </p:nvCxnSpPr>
          <p:spPr bwMode="auto">
            <a:xfrm>
              <a:off x="9260889" y="242676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F8FBEBAE-89BB-4F41-AC33-80D0016B34BB}"/>
                </a:ext>
              </a:extLst>
            </p:cNvPr>
            <p:cNvCxnSpPr/>
            <p:nvPr/>
          </p:nvCxnSpPr>
          <p:spPr bwMode="auto">
            <a:xfrm>
              <a:off x="9232155" y="2426931"/>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D529687-1FD5-4602-BFEC-B082D0EC783B}"/>
                </a:ext>
              </a:extLst>
            </p:cNvPr>
            <p:cNvCxnSpPr/>
            <p:nvPr/>
          </p:nvCxnSpPr>
          <p:spPr bwMode="auto">
            <a:xfrm>
              <a:off x="9468142" y="246623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78134010-3DD9-462F-BDF5-95D8D8411420}"/>
                </a:ext>
              </a:extLst>
            </p:cNvPr>
            <p:cNvCxnSpPr/>
            <p:nvPr/>
          </p:nvCxnSpPr>
          <p:spPr bwMode="auto">
            <a:xfrm>
              <a:off x="9495824" y="246554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15C23A7-4833-4771-9C78-8396056FE2ED}"/>
                </a:ext>
              </a:extLst>
            </p:cNvPr>
            <p:cNvCxnSpPr/>
            <p:nvPr/>
          </p:nvCxnSpPr>
          <p:spPr bwMode="auto">
            <a:xfrm>
              <a:off x="9592930" y="246790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050EDF7-6D0D-461E-8E58-C56D9C1D4BCD}"/>
                </a:ext>
              </a:extLst>
            </p:cNvPr>
            <p:cNvCxnSpPr/>
            <p:nvPr/>
          </p:nvCxnSpPr>
          <p:spPr bwMode="auto">
            <a:xfrm>
              <a:off x="9668361" y="246791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1172158-7460-4323-9EAD-5DFA69C94BC3}"/>
                </a:ext>
              </a:extLst>
            </p:cNvPr>
            <p:cNvCxnSpPr/>
            <p:nvPr/>
          </p:nvCxnSpPr>
          <p:spPr bwMode="auto">
            <a:xfrm>
              <a:off x="9619082" y="246685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33373338-FE23-4A8E-9408-8BFF461CCAC2}"/>
                </a:ext>
              </a:extLst>
            </p:cNvPr>
            <p:cNvCxnSpPr/>
            <p:nvPr/>
          </p:nvCxnSpPr>
          <p:spPr bwMode="auto">
            <a:xfrm>
              <a:off x="9691947" y="2466301"/>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28C1B98F-2807-45E5-9CB3-7B115776CD0B}"/>
                </a:ext>
              </a:extLst>
            </p:cNvPr>
            <p:cNvCxnSpPr/>
            <p:nvPr/>
          </p:nvCxnSpPr>
          <p:spPr bwMode="auto">
            <a:xfrm>
              <a:off x="9759795" y="2466223"/>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574F6451-C64F-4362-96DD-63EFF9373478}"/>
                </a:ext>
              </a:extLst>
            </p:cNvPr>
            <p:cNvCxnSpPr/>
            <p:nvPr/>
          </p:nvCxnSpPr>
          <p:spPr bwMode="auto">
            <a:xfrm>
              <a:off x="9727352" y="246554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9BA08CD-4AAE-4064-8097-D023AAF68159}"/>
                </a:ext>
              </a:extLst>
            </p:cNvPr>
            <p:cNvCxnSpPr/>
            <p:nvPr/>
          </p:nvCxnSpPr>
          <p:spPr bwMode="auto">
            <a:xfrm>
              <a:off x="9779265" y="2466621"/>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89A36C89-1E4F-4A01-8228-8FCFB7ECF976}"/>
                </a:ext>
              </a:extLst>
            </p:cNvPr>
            <p:cNvCxnSpPr/>
            <p:nvPr/>
          </p:nvCxnSpPr>
          <p:spPr bwMode="auto">
            <a:xfrm>
              <a:off x="9347388" y="2465542"/>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0514CFBF-02CB-415D-A28C-B3E82BE32BAA}"/>
                </a:ext>
              </a:extLst>
            </p:cNvPr>
            <p:cNvCxnSpPr/>
            <p:nvPr/>
          </p:nvCxnSpPr>
          <p:spPr bwMode="auto">
            <a:xfrm>
              <a:off x="9371396" y="246740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E6B96918-1A96-4B32-9602-CDCF500B1797}"/>
                </a:ext>
              </a:extLst>
            </p:cNvPr>
            <p:cNvCxnSpPr/>
            <p:nvPr/>
          </p:nvCxnSpPr>
          <p:spPr bwMode="auto">
            <a:xfrm>
              <a:off x="9445189" y="246719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AE7C231-7C9E-44EB-81DF-83EE2788F8AA}"/>
                </a:ext>
              </a:extLst>
            </p:cNvPr>
            <p:cNvCxnSpPr/>
            <p:nvPr/>
          </p:nvCxnSpPr>
          <p:spPr bwMode="auto">
            <a:xfrm>
              <a:off x="9411047" y="2467194"/>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90B7166-9713-4B53-91E0-32942C1B86AB}"/>
                </a:ext>
              </a:extLst>
            </p:cNvPr>
            <p:cNvCxnSpPr/>
            <p:nvPr/>
          </p:nvCxnSpPr>
          <p:spPr bwMode="auto">
            <a:xfrm>
              <a:off x="10142546" y="247396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1034854E-87A3-4FFE-B556-A3186B6746F2}"/>
                </a:ext>
              </a:extLst>
            </p:cNvPr>
            <p:cNvCxnSpPr/>
            <p:nvPr/>
          </p:nvCxnSpPr>
          <p:spPr bwMode="auto">
            <a:xfrm>
              <a:off x="10169210" y="247287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247553B-8911-43CB-A387-0F55A506CA00}"/>
                </a:ext>
              </a:extLst>
            </p:cNvPr>
            <p:cNvCxnSpPr/>
            <p:nvPr/>
          </p:nvCxnSpPr>
          <p:spPr bwMode="auto">
            <a:xfrm>
              <a:off x="10257313" y="2476086"/>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9EB7EE8-C236-4806-A5D6-BCD7B963E5DA}"/>
                </a:ext>
              </a:extLst>
            </p:cNvPr>
            <p:cNvCxnSpPr/>
            <p:nvPr/>
          </p:nvCxnSpPr>
          <p:spPr bwMode="auto">
            <a:xfrm>
              <a:off x="10856418" y="254707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C67E8A5-52F0-4D1E-91B1-CA48AF2F53EC}"/>
                </a:ext>
              </a:extLst>
            </p:cNvPr>
            <p:cNvCxnSpPr/>
            <p:nvPr/>
          </p:nvCxnSpPr>
          <p:spPr bwMode="auto">
            <a:xfrm>
              <a:off x="10398488" y="247287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57C683F-193C-41EB-8F4E-172D37688454}"/>
                </a:ext>
              </a:extLst>
            </p:cNvPr>
            <p:cNvCxnSpPr/>
            <p:nvPr/>
          </p:nvCxnSpPr>
          <p:spPr bwMode="auto">
            <a:xfrm>
              <a:off x="10344817" y="247408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F683B408-99E2-4611-8664-13B85AD622B6}"/>
                </a:ext>
              </a:extLst>
            </p:cNvPr>
            <p:cNvCxnSpPr/>
            <p:nvPr/>
          </p:nvCxnSpPr>
          <p:spPr bwMode="auto">
            <a:xfrm>
              <a:off x="10592977" y="2539457"/>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9511FC31-52D8-4BDA-A288-8B3418CEC2CB}"/>
                </a:ext>
              </a:extLst>
            </p:cNvPr>
            <p:cNvCxnSpPr/>
            <p:nvPr/>
          </p:nvCxnSpPr>
          <p:spPr bwMode="auto">
            <a:xfrm>
              <a:off x="10370818" y="247408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9EC885A-46F5-4FD0-9EB0-27EF25178F8D}"/>
                </a:ext>
              </a:extLst>
            </p:cNvPr>
            <p:cNvCxnSpPr/>
            <p:nvPr/>
          </p:nvCxnSpPr>
          <p:spPr bwMode="auto">
            <a:xfrm>
              <a:off x="11050965" y="2547078"/>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2E16BE9F-AA1E-4D3B-917C-9573329CCC23}"/>
                </a:ext>
              </a:extLst>
            </p:cNvPr>
            <p:cNvCxnSpPr/>
            <p:nvPr/>
          </p:nvCxnSpPr>
          <p:spPr bwMode="auto">
            <a:xfrm>
              <a:off x="9842198" y="246959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3F03170-83F2-4591-B210-9E78CC8FDA1A}"/>
                </a:ext>
              </a:extLst>
            </p:cNvPr>
            <p:cNvCxnSpPr/>
            <p:nvPr/>
          </p:nvCxnSpPr>
          <p:spPr bwMode="auto">
            <a:xfrm>
              <a:off x="10057751" y="2472879"/>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E63CBE6-E27F-4FE1-AA98-CCFE9F117222}"/>
                </a:ext>
              </a:extLst>
            </p:cNvPr>
            <p:cNvCxnSpPr/>
            <p:nvPr/>
          </p:nvCxnSpPr>
          <p:spPr bwMode="auto">
            <a:xfrm>
              <a:off x="10077934" y="2472120"/>
              <a:ext cx="0" cy="104888"/>
            </a:xfrm>
            <a:prstGeom prst="line">
              <a:avLst/>
            </a:prstGeom>
            <a:noFill/>
            <a:ln w="1905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6F9BF29-1DAE-499A-8E31-BA27FBB0D6C6}"/>
                </a:ext>
              </a:extLst>
            </p:cNvPr>
            <p:cNvCxnSpPr/>
            <p:nvPr/>
          </p:nvCxnSpPr>
          <p:spPr bwMode="auto">
            <a:xfrm>
              <a:off x="9905351" y="2472879"/>
              <a:ext cx="0" cy="10488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67F7A68B-011A-4B61-90DB-2A9AA6920108}"/>
              </a:ext>
            </a:extLst>
          </p:cNvPr>
          <p:cNvGrpSpPr/>
          <p:nvPr/>
        </p:nvGrpSpPr>
        <p:grpSpPr>
          <a:xfrm>
            <a:off x="7158182" y="1950338"/>
            <a:ext cx="4074249" cy="2077531"/>
            <a:chOff x="7060051" y="1950338"/>
            <a:chExt cx="3710608" cy="2077531"/>
          </a:xfrm>
        </p:grpSpPr>
        <p:cxnSp>
          <p:nvCxnSpPr>
            <p:cNvPr id="274" name="Straight Connector 273">
              <a:extLst>
                <a:ext uri="{FF2B5EF4-FFF2-40B4-BE49-F238E27FC236}">
                  <a16:creationId xmlns:a16="http://schemas.microsoft.com/office/drawing/2014/main" id="{ABC2FA65-2B5C-49B1-903F-4FD20F40C912}"/>
                </a:ext>
              </a:extLst>
            </p:cNvPr>
            <p:cNvCxnSpPr/>
            <p:nvPr/>
          </p:nvCxnSpPr>
          <p:spPr bwMode="auto">
            <a:xfrm>
              <a:off x="7060051" y="195033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993F725C-5428-4C09-9126-424FCE53A902}"/>
                </a:ext>
              </a:extLst>
            </p:cNvPr>
            <p:cNvCxnSpPr/>
            <p:nvPr/>
          </p:nvCxnSpPr>
          <p:spPr bwMode="auto">
            <a:xfrm>
              <a:off x="7289571" y="226069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9A5B34B9-DC8E-4890-BDA1-A894AFC7FA25}"/>
                </a:ext>
              </a:extLst>
            </p:cNvPr>
            <p:cNvCxnSpPr/>
            <p:nvPr/>
          </p:nvCxnSpPr>
          <p:spPr bwMode="auto">
            <a:xfrm>
              <a:off x="7089884" y="1973525"/>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35FA7F5-5332-4219-8300-1A74009BF9B2}"/>
                </a:ext>
              </a:extLst>
            </p:cNvPr>
            <p:cNvCxnSpPr/>
            <p:nvPr/>
          </p:nvCxnSpPr>
          <p:spPr bwMode="auto">
            <a:xfrm>
              <a:off x="7136402" y="2042486"/>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BFA0514-7727-4300-9D11-66DB00C3F4B6}"/>
                </a:ext>
              </a:extLst>
            </p:cNvPr>
            <p:cNvCxnSpPr/>
            <p:nvPr/>
          </p:nvCxnSpPr>
          <p:spPr bwMode="auto">
            <a:xfrm>
              <a:off x="7158776" y="208575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43FB5BD-ECBA-4E0E-BA8A-7F47CB5121F8}"/>
                </a:ext>
              </a:extLst>
            </p:cNvPr>
            <p:cNvCxnSpPr/>
            <p:nvPr/>
          </p:nvCxnSpPr>
          <p:spPr bwMode="auto">
            <a:xfrm>
              <a:off x="7501039" y="255838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B4D6939E-012F-4817-BDBA-07B0B3532499}"/>
                </a:ext>
              </a:extLst>
            </p:cNvPr>
            <p:cNvCxnSpPr/>
            <p:nvPr/>
          </p:nvCxnSpPr>
          <p:spPr bwMode="auto">
            <a:xfrm>
              <a:off x="7370995" y="2419676"/>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16287FF1-5C53-4033-9477-883BDE4E6845}"/>
                </a:ext>
              </a:extLst>
            </p:cNvPr>
            <p:cNvCxnSpPr/>
            <p:nvPr/>
          </p:nvCxnSpPr>
          <p:spPr bwMode="auto">
            <a:xfrm>
              <a:off x="7644381" y="266327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64E811D2-0841-4376-B0CB-809D99B4B6AA}"/>
                </a:ext>
              </a:extLst>
            </p:cNvPr>
            <p:cNvCxnSpPr/>
            <p:nvPr/>
          </p:nvCxnSpPr>
          <p:spPr bwMode="auto">
            <a:xfrm>
              <a:off x="7731459" y="271510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EB9BB011-1E44-40DE-B21C-31D38A334629}"/>
                </a:ext>
              </a:extLst>
            </p:cNvPr>
            <p:cNvCxnSpPr/>
            <p:nvPr/>
          </p:nvCxnSpPr>
          <p:spPr bwMode="auto">
            <a:xfrm>
              <a:off x="7514207" y="2558636"/>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606EFB4-8417-4390-A740-4A9779215239}"/>
                </a:ext>
              </a:extLst>
            </p:cNvPr>
            <p:cNvCxnSpPr/>
            <p:nvPr/>
          </p:nvCxnSpPr>
          <p:spPr bwMode="auto">
            <a:xfrm>
              <a:off x="7783795" y="274221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DEEF13F-CE47-4D6A-8FA1-EE91D5CDD6CC}"/>
                </a:ext>
              </a:extLst>
            </p:cNvPr>
            <p:cNvCxnSpPr/>
            <p:nvPr/>
          </p:nvCxnSpPr>
          <p:spPr bwMode="auto">
            <a:xfrm>
              <a:off x="7842666" y="2777646"/>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0671194E-6046-41A3-940C-38DF91062B01}"/>
                </a:ext>
              </a:extLst>
            </p:cNvPr>
            <p:cNvCxnSpPr/>
            <p:nvPr/>
          </p:nvCxnSpPr>
          <p:spPr bwMode="auto">
            <a:xfrm>
              <a:off x="7896630" y="278759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FEE677AC-5863-4325-AFAD-90C972A0B49F}"/>
                </a:ext>
              </a:extLst>
            </p:cNvPr>
            <p:cNvCxnSpPr/>
            <p:nvPr/>
          </p:nvCxnSpPr>
          <p:spPr bwMode="auto">
            <a:xfrm>
              <a:off x="7880373" y="2787766"/>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FC8BDDA7-2358-4CCB-ADDB-0753C6FC5065}"/>
                </a:ext>
              </a:extLst>
            </p:cNvPr>
            <p:cNvCxnSpPr/>
            <p:nvPr/>
          </p:nvCxnSpPr>
          <p:spPr bwMode="auto">
            <a:xfrm>
              <a:off x="8011014" y="2868703"/>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D383B7BA-294D-4962-8D2A-609270BA053E}"/>
                </a:ext>
              </a:extLst>
            </p:cNvPr>
            <p:cNvCxnSpPr/>
            <p:nvPr/>
          </p:nvCxnSpPr>
          <p:spPr bwMode="auto">
            <a:xfrm>
              <a:off x="7963631" y="2829181"/>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4107F50B-47EC-4B7C-A751-D8C1F5C80ED2}"/>
                </a:ext>
              </a:extLst>
            </p:cNvPr>
            <p:cNvCxnSpPr/>
            <p:nvPr/>
          </p:nvCxnSpPr>
          <p:spPr bwMode="auto">
            <a:xfrm>
              <a:off x="8077172" y="289363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44A23469-122B-4D77-9AA1-9F52F0D26D26}"/>
                </a:ext>
              </a:extLst>
            </p:cNvPr>
            <p:cNvCxnSpPr/>
            <p:nvPr/>
          </p:nvCxnSpPr>
          <p:spPr bwMode="auto">
            <a:xfrm>
              <a:off x="7986149" y="283555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3034A8AA-E590-4F3D-B9E4-E565EE116576}"/>
                </a:ext>
              </a:extLst>
            </p:cNvPr>
            <p:cNvCxnSpPr/>
            <p:nvPr/>
          </p:nvCxnSpPr>
          <p:spPr bwMode="auto">
            <a:xfrm>
              <a:off x="8044673" y="287996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783E94ED-D27E-4143-87D3-759021177217}"/>
                </a:ext>
              </a:extLst>
            </p:cNvPr>
            <p:cNvCxnSpPr/>
            <p:nvPr/>
          </p:nvCxnSpPr>
          <p:spPr bwMode="auto">
            <a:xfrm>
              <a:off x="8148201" y="296438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90F11496-34C3-473B-928A-C8B1CD0DF24A}"/>
                </a:ext>
              </a:extLst>
            </p:cNvPr>
            <p:cNvCxnSpPr/>
            <p:nvPr/>
          </p:nvCxnSpPr>
          <p:spPr bwMode="auto">
            <a:xfrm>
              <a:off x="8118613" y="2964251"/>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350011F-1512-4B83-BFF3-F2FD4AC39EF6}"/>
                </a:ext>
              </a:extLst>
            </p:cNvPr>
            <p:cNvCxnSpPr/>
            <p:nvPr/>
          </p:nvCxnSpPr>
          <p:spPr bwMode="auto">
            <a:xfrm>
              <a:off x="8188538" y="298353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9B85D8DB-76C6-4B16-8CC5-EC70A12C179B}"/>
                </a:ext>
              </a:extLst>
            </p:cNvPr>
            <p:cNvCxnSpPr/>
            <p:nvPr/>
          </p:nvCxnSpPr>
          <p:spPr bwMode="auto">
            <a:xfrm>
              <a:off x="8105264" y="2944799"/>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7651EE6-33C1-4322-9D2C-4E2262867CD7}"/>
                </a:ext>
              </a:extLst>
            </p:cNvPr>
            <p:cNvCxnSpPr/>
            <p:nvPr/>
          </p:nvCxnSpPr>
          <p:spPr bwMode="auto">
            <a:xfrm>
              <a:off x="8177501" y="2971151"/>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A6EE4950-9E9A-4C90-B298-F226F368A0B9}"/>
                </a:ext>
              </a:extLst>
            </p:cNvPr>
            <p:cNvCxnSpPr/>
            <p:nvPr/>
          </p:nvCxnSpPr>
          <p:spPr bwMode="auto">
            <a:xfrm>
              <a:off x="8250689" y="298986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AA938F7B-0538-4927-9FC3-55AE5EAE3599}"/>
                </a:ext>
              </a:extLst>
            </p:cNvPr>
            <p:cNvCxnSpPr/>
            <p:nvPr/>
          </p:nvCxnSpPr>
          <p:spPr bwMode="auto">
            <a:xfrm>
              <a:off x="8224659" y="298472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0491C8C6-AB9C-468A-8097-8147366C6464}"/>
                </a:ext>
              </a:extLst>
            </p:cNvPr>
            <p:cNvCxnSpPr/>
            <p:nvPr/>
          </p:nvCxnSpPr>
          <p:spPr bwMode="auto">
            <a:xfrm>
              <a:off x="8267792" y="299268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34B47E88-B088-4069-85AA-944907EEE6DF}"/>
                </a:ext>
              </a:extLst>
            </p:cNvPr>
            <p:cNvCxnSpPr/>
            <p:nvPr/>
          </p:nvCxnSpPr>
          <p:spPr bwMode="auto">
            <a:xfrm>
              <a:off x="8306944" y="305368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FD7C7A5-03AA-48D9-97E9-6389C6B4A810}"/>
                </a:ext>
              </a:extLst>
            </p:cNvPr>
            <p:cNvCxnSpPr/>
            <p:nvPr/>
          </p:nvCxnSpPr>
          <p:spPr bwMode="auto">
            <a:xfrm>
              <a:off x="8293868" y="305170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164E9764-9CB1-4498-B039-CB00F663984A}"/>
                </a:ext>
              </a:extLst>
            </p:cNvPr>
            <p:cNvCxnSpPr/>
            <p:nvPr/>
          </p:nvCxnSpPr>
          <p:spPr bwMode="auto">
            <a:xfrm>
              <a:off x="8334302" y="305170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D23DE300-9A32-4AEC-ABFC-027FA385E054}"/>
                </a:ext>
              </a:extLst>
            </p:cNvPr>
            <p:cNvCxnSpPr/>
            <p:nvPr/>
          </p:nvCxnSpPr>
          <p:spPr bwMode="auto">
            <a:xfrm>
              <a:off x="8358359" y="305328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F747282-A50C-4C30-92D4-AEFAC2F07F92}"/>
                </a:ext>
              </a:extLst>
            </p:cNvPr>
            <p:cNvCxnSpPr/>
            <p:nvPr/>
          </p:nvCxnSpPr>
          <p:spPr bwMode="auto">
            <a:xfrm>
              <a:off x="8459329" y="315859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769446F0-1717-4B30-BB7B-18E80FB5AD9B}"/>
                </a:ext>
              </a:extLst>
            </p:cNvPr>
            <p:cNvCxnSpPr/>
            <p:nvPr/>
          </p:nvCxnSpPr>
          <p:spPr bwMode="auto">
            <a:xfrm>
              <a:off x="8380858" y="3063317"/>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8938462C-DB87-40D2-9FC4-44A828B25BD7}"/>
                </a:ext>
              </a:extLst>
            </p:cNvPr>
            <p:cNvCxnSpPr/>
            <p:nvPr/>
          </p:nvCxnSpPr>
          <p:spPr bwMode="auto">
            <a:xfrm>
              <a:off x="8436076" y="311802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619CACA1-6953-47BF-9CDF-E1AA671F30CA}"/>
                </a:ext>
              </a:extLst>
            </p:cNvPr>
            <p:cNvCxnSpPr/>
            <p:nvPr/>
          </p:nvCxnSpPr>
          <p:spPr bwMode="auto">
            <a:xfrm>
              <a:off x="8400761" y="3068499"/>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7EC6C342-D700-4A92-AFDD-E4A422C15140}"/>
                </a:ext>
              </a:extLst>
            </p:cNvPr>
            <p:cNvCxnSpPr/>
            <p:nvPr/>
          </p:nvCxnSpPr>
          <p:spPr bwMode="auto">
            <a:xfrm>
              <a:off x="8477692" y="3158825"/>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C0DFAC4-5813-48B0-A769-4406C86B1E36}"/>
                </a:ext>
              </a:extLst>
            </p:cNvPr>
            <p:cNvCxnSpPr/>
            <p:nvPr/>
          </p:nvCxnSpPr>
          <p:spPr bwMode="auto">
            <a:xfrm>
              <a:off x="8502082" y="3157821"/>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FCF09CBC-948C-4C73-B6B0-8DE9F3EE7483}"/>
                </a:ext>
              </a:extLst>
            </p:cNvPr>
            <p:cNvCxnSpPr/>
            <p:nvPr/>
          </p:nvCxnSpPr>
          <p:spPr bwMode="auto">
            <a:xfrm>
              <a:off x="8587402" y="3176306"/>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6CDE17A-2D96-4C5D-9495-6A818A0A63D1}"/>
                </a:ext>
              </a:extLst>
            </p:cNvPr>
            <p:cNvCxnSpPr/>
            <p:nvPr/>
          </p:nvCxnSpPr>
          <p:spPr bwMode="auto">
            <a:xfrm>
              <a:off x="8602195" y="3176595"/>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6FA62B76-32E2-4702-9677-1B779952BC70}"/>
                </a:ext>
              </a:extLst>
            </p:cNvPr>
            <p:cNvCxnSpPr/>
            <p:nvPr/>
          </p:nvCxnSpPr>
          <p:spPr bwMode="auto">
            <a:xfrm>
              <a:off x="8537596" y="315659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643ADDF3-BB35-417D-8012-EE38A00806DA}"/>
                </a:ext>
              </a:extLst>
            </p:cNvPr>
            <p:cNvCxnSpPr/>
            <p:nvPr/>
          </p:nvCxnSpPr>
          <p:spPr bwMode="auto">
            <a:xfrm>
              <a:off x="8642218" y="320370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3C5F5DF7-005D-4E02-8B31-6DD59ED8660A}"/>
                </a:ext>
              </a:extLst>
            </p:cNvPr>
            <p:cNvCxnSpPr/>
            <p:nvPr/>
          </p:nvCxnSpPr>
          <p:spPr bwMode="auto">
            <a:xfrm>
              <a:off x="8615929" y="3199905"/>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5A3FF1E4-D47C-4589-A8A1-B306B51069C5}"/>
                </a:ext>
              </a:extLst>
            </p:cNvPr>
            <p:cNvCxnSpPr/>
            <p:nvPr/>
          </p:nvCxnSpPr>
          <p:spPr bwMode="auto">
            <a:xfrm>
              <a:off x="8800150" y="325531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A1C9F927-2AB1-4BB1-AD79-5149E26A8BF3}"/>
                </a:ext>
              </a:extLst>
            </p:cNvPr>
            <p:cNvCxnSpPr/>
            <p:nvPr/>
          </p:nvCxnSpPr>
          <p:spPr bwMode="auto">
            <a:xfrm>
              <a:off x="8778225" y="3253225"/>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95EBA16B-7037-41A0-B4FA-5D282E9223C4}"/>
                </a:ext>
              </a:extLst>
            </p:cNvPr>
            <p:cNvCxnSpPr/>
            <p:nvPr/>
          </p:nvCxnSpPr>
          <p:spPr bwMode="auto">
            <a:xfrm>
              <a:off x="8842776" y="325531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EC2600A9-52BF-4C0F-B86D-C160B542C972}"/>
                </a:ext>
              </a:extLst>
            </p:cNvPr>
            <p:cNvCxnSpPr/>
            <p:nvPr/>
          </p:nvCxnSpPr>
          <p:spPr bwMode="auto">
            <a:xfrm>
              <a:off x="8894875" y="3292623"/>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DEF705E-F5FE-4D92-8892-30FEB566192D}"/>
                </a:ext>
              </a:extLst>
            </p:cNvPr>
            <p:cNvCxnSpPr/>
            <p:nvPr/>
          </p:nvCxnSpPr>
          <p:spPr bwMode="auto">
            <a:xfrm>
              <a:off x="8826595" y="325531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7E6BC14-92DF-4D73-A5F8-036D521C462F}"/>
                </a:ext>
              </a:extLst>
            </p:cNvPr>
            <p:cNvCxnSpPr/>
            <p:nvPr/>
          </p:nvCxnSpPr>
          <p:spPr bwMode="auto">
            <a:xfrm>
              <a:off x="8867419" y="3275011"/>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E32827D-8833-468D-86B5-6274E5AE56D1}"/>
                </a:ext>
              </a:extLst>
            </p:cNvPr>
            <p:cNvCxnSpPr/>
            <p:nvPr/>
          </p:nvCxnSpPr>
          <p:spPr bwMode="auto">
            <a:xfrm>
              <a:off x="8977665" y="329554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5D0BF9D5-4173-47B2-9710-E0091FB53B5C}"/>
                </a:ext>
              </a:extLst>
            </p:cNvPr>
            <p:cNvCxnSpPr/>
            <p:nvPr/>
          </p:nvCxnSpPr>
          <p:spPr bwMode="auto">
            <a:xfrm>
              <a:off x="8921729" y="3292623"/>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A8F54542-558D-406E-BE45-2C5015CB0E35}"/>
                </a:ext>
              </a:extLst>
            </p:cNvPr>
            <p:cNvCxnSpPr/>
            <p:nvPr/>
          </p:nvCxnSpPr>
          <p:spPr bwMode="auto">
            <a:xfrm>
              <a:off x="8954866" y="329554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728BEDA6-F19E-4B21-9FAB-3631193FFF1B}"/>
                </a:ext>
              </a:extLst>
            </p:cNvPr>
            <p:cNvCxnSpPr/>
            <p:nvPr/>
          </p:nvCxnSpPr>
          <p:spPr bwMode="auto">
            <a:xfrm>
              <a:off x="8703370" y="3225829"/>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934474C-9A8E-4504-A565-1BCA2EEA69C4}"/>
                </a:ext>
              </a:extLst>
            </p:cNvPr>
            <p:cNvCxnSpPr/>
            <p:nvPr/>
          </p:nvCxnSpPr>
          <p:spPr bwMode="auto">
            <a:xfrm>
              <a:off x="8666375" y="3228750"/>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96B741A7-6F7D-4D16-A543-C3B34CC06A44}"/>
                </a:ext>
              </a:extLst>
            </p:cNvPr>
            <p:cNvCxnSpPr/>
            <p:nvPr/>
          </p:nvCxnSpPr>
          <p:spPr bwMode="auto">
            <a:xfrm>
              <a:off x="8765092" y="3254367"/>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FAA2D69-634B-4BB5-B0FA-10AD67EBD176}"/>
                </a:ext>
              </a:extLst>
            </p:cNvPr>
            <p:cNvCxnSpPr/>
            <p:nvPr/>
          </p:nvCxnSpPr>
          <p:spPr bwMode="auto">
            <a:xfrm>
              <a:off x="8743574" y="3236553"/>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5F2DC53A-2B8D-47C9-A4BC-2B11280B8701}"/>
                </a:ext>
              </a:extLst>
            </p:cNvPr>
            <p:cNvCxnSpPr/>
            <p:nvPr/>
          </p:nvCxnSpPr>
          <p:spPr bwMode="auto">
            <a:xfrm>
              <a:off x="9229234" y="3379477"/>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EF38FDFA-E82C-4D6D-B730-02D5E76075F2}"/>
                </a:ext>
              </a:extLst>
            </p:cNvPr>
            <p:cNvCxnSpPr/>
            <p:nvPr/>
          </p:nvCxnSpPr>
          <p:spPr bwMode="auto">
            <a:xfrm>
              <a:off x="9166821" y="3350936"/>
              <a:ext cx="0" cy="104888"/>
            </a:xfrm>
            <a:prstGeom prst="line">
              <a:avLst/>
            </a:prstGeom>
            <a:noFill/>
            <a:ln w="7620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D43D5DC-0874-4B19-BCD0-05F9E2C14B70}"/>
                </a:ext>
              </a:extLst>
            </p:cNvPr>
            <p:cNvCxnSpPr/>
            <p:nvPr/>
          </p:nvCxnSpPr>
          <p:spPr bwMode="auto">
            <a:xfrm>
              <a:off x="9263810" y="3379477"/>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0AB17CEA-5D80-4B30-B45A-8C3ECA019F29}"/>
                </a:ext>
              </a:extLst>
            </p:cNvPr>
            <p:cNvCxnSpPr/>
            <p:nvPr/>
          </p:nvCxnSpPr>
          <p:spPr bwMode="auto">
            <a:xfrm>
              <a:off x="9595851" y="347448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312D27BE-BF82-4586-89DE-10AD2F696CF6}"/>
                </a:ext>
              </a:extLst>
            </p:cNvPr>
            <p:cNvCxnSpPr/>
            <p:nvPr/>
          </p:nvCxnSpPr>
          <p:spPr bwMode="auto">
            <a:xfrm>
              <a:off x="9411047" y="3379477"/>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8957C5FA-771E-480D-BE75-C5A91CF247F1}"/>
                </a:ext>
              </a:extLst>
            </p:cNvPr>
            <p:cNvCxnSpPr/>
            <p:nvPr/>
          </p:nvCxnSpPr>
          <p:spPr bwMode="auto">
            <a:xfrm>
              <a:off x="9308979" y="3379477"/>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25E65DA3-CF24-4722-A6C4-9520AD530CC5}"/>
                </a:ext>
              </a:extLst>
            </p:cNvPr>
            <p:cNvCxnSpPr/>
            <p:nvPr/>
          </p:nvCxnSpPr>
          <p:spPr bwMode="auto">
            <a:xfrm>
              <a:off x="9495824" y="347116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0212979A-D762-4E6A-8438-6DF4CCDB0A15}"/>
                </a:ext>
              </a:extLst>
            </p:cNvPr>
            <p:cNvCxnSpPr/>
            <p:nvPr/>
          </p:nvCxnSpPr>
          <p:spPr bwMode="auto">
            <a:xfrm>
              <a:off x="9291159" y="3379477"/>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C219FFF-7ED8-434A-998F-720774833CBE}"/>
                </a:ext>
              </a:extLst>
            </p:cNvPr>
            <p:cNvCxnSpPr/>
            <p:nvPr/>
          </p:nvCxnSpPr>
          <p:spPr bwMode="auto">
            <a:xfrm>
              <a:off x="9619082" y="3471168"/>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F3A9D3A4-1BE3-4189-91FB-B6D858A37A9A}"/>
                </a:ext>
              </a:extLst>
            </p:cNvPr>
            <p:cNvCxnSpPr/>
            <p:nvPr/>
          </p:nvCxnSpPr>
          <p:spPr bwMode="auto">
            <a:xfrm>
              <a:off x="8986428" y="334509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9E0F5FC1-EA38-4B71-84BD-5F43E337DA40}"/>
                </a:ext>
              </a:extLst>
            </p:cNvPr>
            <p:cNvCxnSpPr/>
            <p:nvPr/>
          </p:nvCxnSpPr>
          <p:spPr bwMode="auto">
            <a:xfrm>
              <a:off x="9116139" y="3348015"/>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2C69ADD-7817-4B19-8B3F-16BE668EBB5A}"/>
                </a:ext>
              </a:extLst>
            </p:cNvPr>
            <p:cNvCxnSpPr/>
            <p:nvPr/>
          </p:nvCxnSpPr>
          <p:spPr bwMode="auto">
            <a:xfrm>
              <a:off x="9056836" y="3347623"/>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2D533D35-C70A-42B9-907A-E1DDDB607A09}"/>
                </a:ext>
              </a:extLst>
            </p:cNvPr>
            <p:cNvCxnSpPr/>
            <p:nvPr/>
          </p:nvCxnSpPr>
          <p:spPr bwMode="auto">
            <a:xfrm>
              <a:off x="9011025" y="334509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D2EC320C-36A9-43A1-8054-0278F9029D3F}"/>
                </a:ext>
              </a:extLst>
            </p:cNvPr>
            <p:cNvCxnSpPr/>
            <p:nvPr/>
          </p:nvCxnSpPr>
          <p:spPr bwMode="auto">
            <a:xfrm>
              <a:off x="9644754" y="352361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E945312C-C255-4E0C-85D8-EF9FBED1D1D5}"/>
                </a:ext>
              </a:extLst>
            </p:cNvPr>
            <p:cNvCxnSpPr/>
            <p:nvPr/>
          </p:nvCxnSpPr>
          <p:spPr bwMode="auto">
            <a:xfrm>
              <a:off x="9668228" y="352361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025770B6-291E-4FE3-819A-1B6315099F3D}"/>
                </a:ext>
              </a:extLst>
            </p:cNvPr>
            <p:cNvCxnSpPr/>
            <p:nvPr/>
          </p:nvCxnSpPr>
          <p:spPr bwMode="auto">
            <a:xfrm>
              <a:off x="9691947" y="3523612"/>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F1FA80D9-90BF-4F93-A866-1FC64A462744}"/>
                </a:ext>
              </a:extLst>
            </p:cNvPr>
            <p:cNvCxnSpPr/>
            <p:nvPr/>
          </p:nvCxnSpPr>
          <p:spPr bwMode="auto">
            <a:xfrm>
              <a:off x="9983283" y="3753474"/>
              <a:ext cx="0" cy="104888"/>
            </a:xfrm>
            <a:prstGeom prst="line">
              <a:avLst/>
            </a:prstGeom>
            <a:noFill/>
            <a:ln w="1905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05CDD09-3B7D-450A-85D0-607C9F402873}"/>
                </a:ext>
              </a:extLst>
            </p:cNvPr>
            <p:cNvCxnSpPr/>
            <p:nvPr/>
          </p:nvCxnSpPr>
          <p:spPr bwMode="auto">
            <a:xfrm>
              <a:off x="10770659" y="3922981"/>
              <a:ext cx="0" cy="104888"/>
            </a:xfrm>
            <a:prstGeom prst="line">
              <a:avLst/>
            </a:prstGeom>
            <a:noFill/>
            <a:ln w="19050" cap="flat" cmpd="sng" algn="ctr">
              <a:solidFill>
                <a:schemeClr val="accent3"/>
              </a:solidFill>
              <a:prstDash val="solid"/>
              <a:round/>
              <a:headEnd type="none" w="med" len="med"/>
              <a:tailEnd type="none" w="med" len="med"/>
            </a:ln>
            <a:effectLst/>
          </p:spPr>
        </p:cxnSp>
      </p:grpSp>
      <p:sp>
        <p:nvSpPr>
          <p:cNvPr id="347" name="TextBox 346">
            <a:extLst>
              <a:ext uri="{FF2B5EF4-FFF2-40B4-BE49-F238E27FC236}">
                <a16:creationId xmlns:a16="http://schemas.microsoft.com/office/drawing/2014/main" id="{2E7219DA-CC6F-474B-8287-3BED6812ECF8}"/>
              </a:ext>
            </a:extLst>
          </p:cNvPr>
          <p:cNvSpPr txBox="1"/>
          <p:nvPr/>
        </p:nvSpPr>
        <p:spPr bwMode="auto">
          <a:xfrm>
            <a:off x="5631605" y="5053975"/>
            <a:ext cx="1281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Pts at Risk, n</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AS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ST</a:t>
            </a:r>
          </a:p>
        </p:txBody>
      </p:sp>
      <p:sp>
        <p:nvSpPr>
          <p:cNvPr id="349" name="TextBox 348">
            <a:extLst>
              <a:ext uri="{FF2B5EF4-FFF2-40B4-BE49-F238E27FC236}">
                <a16:creationId xmlns:a16="http://schemas.microsoft.com/office/drawing/2014/main" id="{36D40303-9954-43BF-8560-91CE2CFEBBA9}"/>
              </a:ext>
            </a:extLst>
          </p:cNvPr>
          <p:cNvSpPr txBox="1"/>
          <p:nvPr/>
        </p:nvSpPr>
        <p:spPr bwMode="auto">
          <a:xfrm>
            <a:off x="55403" y="5186636"/>
            <a:ext cx="11417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Pts at Risk, </a:t>
            </a:r>
          </a:p>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n</a:t>
            </a:r>
          </a:p>
        </p:txBody>
      </p:sp>
      <p:grpSp>
        <p:nvGrpSpPr>
          <p:cNvPr id="350" name="Group 7">
            <a:extLst>
              <a:ext uri="{FF2B5EF4-FFF2-40B4-BE49-F238E27FC236}">
                <a16:creationId xmlns:a16="http://schemas.microsoft.com/office/drawing/2014/main" id="{8324F687-941B-43D3-99CF-6C8D3C517AD2}"/>
              </a:ext>
            </a:extLst>
          </p:cNvPr>
          <p:cNvGrpSpPr>
            <a:grpSpLocks/>
          </p:cNvGrpSpPr>
          <p:nvPr/>
        </p:nvGrpSpPr>
        <p:grpSpPr bwMode="auto">
          <a:xfrm>
            <a:off x="9390063" y="6216650"/>
            <a:ext cx="2487612" cy="447675"/>
            <a:chOff x="9527309" y="3551529"/>
            <a:chExt cx="2488502" cy="448324"/>
          </a:xfrm>
        </p:grpSpPr>
        <p:pic>
          <p:nvPicPr>
            <p:cNvPr id="351" name="Picture 9">
              <a:extLst>
                <a:ext uri="{FF2B5EF4-FFF2-40B4-BE49-F238E27FC236}">
                  <a16:creationId xmlns:a16="http://schemas.microsoft.com/office/drawing/2014/main" id="{1B02A730-519E-4BC7-9E5B-164BD2F0AE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52" name="Rectangle 8">
              <a:extLst>
                <a:ext uri="{FF2B5EF4-FFF2-40B4-BE49-F238E27FC236}">
                  <a16:creationId xmlns:a16="http://schemas.microsoft.com/office/drawing/2014/main" id="{BD3978DA-952F-4C81-A22C-3AFA2D9F59A9}"/>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139511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Argument for Active Surveillance</a:t>
            </a:r>
          </a:p>
        </p:txBody>
      </p:sp>
      <p:sp>
        <p:nvSpPr>
          <p:cNvPr id="3" name="Content Placeholder 2"/>
          <p:cNvSpPr>
            <a:spLocks noGrp="1"/>
          </p:cNvSpPr>
          <p:nvPr>
            <p:ph idx="1"/>
          </p:nvPr>
        </p:nvSpPr>
        <p:spPr/>
        <p:txBody>
          <a:bodyPr/>
          <a:lstStyle/>
          <a:p>
            <a:r>
              <a:rPr lang="en-US" dirty="0"/>
              <a:t>In selected patients (favorable risk, others?) active surveillance:</a:t>
            </a:r>
          </a:p>
          <a:p>
            <a:pPr lvl="1"/>
            <a:r>
              <a:rPr lang="en-US" dirty="0"/>
              <a:t>Avoids the certain toxicity of systemic therapy</a:t>
            </a:r>
          </a:p>
          <a:p>
            <a:pPr lvl="1"/>
            <a:r>
              <a:rPr lang="en-US" dirty="0"/>
              <a:t>Without clearly compromising the benefit of therapy when initiated</a:t>
            </a:r>
          </a:p>
          <a:p>
            <a:r>
              <a:rPr lang="en-US" dirty="0"/>
              <a:t>Current management guidelines list active surveillance as useful in certain circumstances</a:t>
            </a:r>
          </a:p>
          <a:p>
            <a:r>
              <a:rPr lang="en-US" dirty="0"/>
              <a:t>The selection and outcomes of patients undergoing active surveillance for mRCC have not been well described</a:t>
            </a:r>
          </a:p>
          <a:p>
            <a:endParaRPr lang="en-US" dirty="0"/>
          </a:p>
        </p:txBody>
      </p:sp>
      <p:sp>
        <p:nvSpPr>
          <p:cNvPr id="7" name="Text Box 11">
            <a:extLst>
              <a:ext uri="{FF2B5EF4-FFF2-40B4-BE49-F238E27FC236}">
                <a16:creationId xmlns:a16="http://schemas.microsoft.com/office/drawing/2014/main" id="{69B69A77-21A7-4762-A830-E5802D3B6BC6}"/>
              </a:ext>
            </a:extLst>
          </p:cNvPr>
          <p:cNvSpPr txBox="1">
            <a:spLocks noChangeArrowheads="1"/>
          </p:cNvSpPr>
          <p:nvPr/>
        </p:nvSpPr>
        <p:spPr bwMode="auto">
          <a:xfrm>
            <a:off x="414340" y="638574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Slide courtesy of Dr. Michael Harrison, Duke University. </a:t>
            </a:r>
          </a:p>
        </p:txBody>
      </p:sp>
      <p:grpSp>
        <p:nvGrpSpPr>
          <p:cNvPr id="11" name="Group 7">
            <a:extLst>
              <a:ext uri="{FF2B5EF4-FFF2-40B4-BE49-F238E27FC236}">
                <a16:creationId xmlns:a16="http://schemas.microsoft.com/office/drawing/2014/main" id="{F551C2F6-3348-41E2-B0C0-21C3F7EE2599}"/>
              </a:ext>
            </a:extLst>
          </p:cNvPr>
          <p:cNvGrpSpPr>
            <a:grpSpLocks/>
          </p:cNvGrpSpPr>
          <p:nvPr/>
        </p:nvGrpSpPr>
        <p:grpSpPr bwMode="auto">
          <a:xfrm>
            <a:off x="9390063" y="6216650"/>
            <a:ext cx="2487612" cy="447675"/>
            <a:chOff x="9527309" y="3551529"/>
            <a:chExt cx="2488502" cy="448324"/>
          </a:xfrm>
        </p:grpSpPr>
        <p:pic>
          <p:nvPicPr>
            <p:cNvPr id="12" name="Picture 9">
              <a:extLst>
                <a:ext uri="{FF2B5EF4-FFF2-40B4-BE49-F238E27FC236}">
                  <a16:creationId xmlns:a16="http://schemas.microsoft.com/office/drawing/2014/main" id="{829F0285-1AB9-44F4-BC6F-5E65B6A9DB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3E23BE96-FA3F-462F-85B3-4826F83D7C6B}"/>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180143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8CC0F-2069-4B70-8BA1-3C3C7852D973}"/>
              </a:ext>
            </a:extLst>
          </p:cNvPr>
          <p:cNvSpPr>
            <a:spLocks noGrp="1"/>
          </p:cNvSpPr>
          <p:nvPr>
            <p:ph type="title"/>
          </p:nvPr>
        </p:nvSpPr>
        <p:spPr/>
        <p:txBody>
          <a:bodyPr/>
          <a:lstStyle/>
          <a:p>
            <a:r>
              <a:rPr lang="en-US" dirty="0"/>
              <a:t>Considerations for Systemic Therapy for RCC</a:t>
            </a:r>
          </a:p>
        </p:txBody>
      </p:sp>
      <p:sp>
        <p:nvSpPr>
          <p:cNvPr id="3" name="Content Placeholder 2">
            <a:extLst>
              <a:ext uri="{FF2B5EF4-FFF2-40B4-BE49-F238E27FC236}">
                <a16:creationId xmlns:a16="http://schemas.microsoft.com/office/drawing/2014/main" id="{70CB2CA4-6369-4B26-8473-3F9B0A8146A2}"/>
              </a:ext>
            </a:extLst>
          </p:cNvPr>
          <p:cNvSpPr>
            <a:spLocks noGrp="1"/>
          </p:cNvSpPr>
          <p:nvPr>
            <p:ph idx="1"/>
          </p:nvPr>
        </p:nvSpPr>
        <p:spPr/>
        <p:txBody>
          <a:bodyPr/>
          <a:lstStyle/>
          <a:p>
            <a:r>
              <a:rPr lang="en-US" dirty="0"/>
              <a:t>Multiple good systemic therapy options for mRCC, with no obvious clear choice in some cases</a:t>
            </a:r>
          </a:p>
          <a:p>
            <a:r>
              <a:rPr lang="en-US" dirty="0"/>
              <a:t>Good-risk patients and those with “favorable/intermediate risk” can have survival of many yrs—with and without therapy</a:t>
            </a:r>
          </a:p>
          <a:p>
            <a:r>
              <a:rPr lang="en-US" dirty="0"/>
              <a:t>Consider debulking nephrectomy and/or active surveillance in selected patients</a:t>
            </a:r>
          </a:p>
          <a:p>
            <a:r>
              <a:rPr lang="en-US" dirty="0"/>
              <a:t>Beware of irAEs; please see patients OFTEN</a:t>
            </a:r>
          </a:p>
          <a:p>
            <a:r>
              <a:rPr lang="en-US" dirty="0"/>
              <a:t>Predictive biomarkers of response yet to be identified</a:t>
            </a:r>
          </a:p>
        </p:txBody>
      </p:sp>
      <p:grpSp>
        <p:nvGrpSpPr>
          <p:cNvPr id="7" name="Group 7">
            <a:extLst>
              <a:ext uri="{FF2B5EF4-FFF2-40B4-BE49-F238E27FC236}">
                <a16:creationId xmlns:a16="http://schemas.microsoft.com/office/drawing/2014/main" id="{1DE8472E-479F-451C-8C8E-FBFCE3CEAE2F}"/>
              </a:ext>
            </a:extLst>
          </p:cNvPr>
          <p:cNvGrpSpPr>
            <a:grpSpLocks/>
          </p:cNvGrpSpPr>
          <p:nvPr/>
        </p:nvGrpSpPr>
        <p:grpSpPr bwMode="auto">
          <a:xfrm>
            <a:off x="9390063" y="6216650"/>
            <a:ext cx="2487612" cy="447675"/>
            <a:chOff x="9527309" y="3551529"/>
            <a:chExt cx="2488502" cy="448324"/>
          </a:xfrm>
        </p:grpSpPr>
        <p:pic>
          <p:nvPicPr>
            <p:cNvPr id="8" name="Picture 9">
              <a:extLst>
                <a:ext uri="{FF2B5EF4-FFF2-40B4-BE49-F238E27FC236}">
                  <a16:creationId xmlns:a16="http://schemas.microsoft.com/office/drawing/2014/main" id="{AE05A8D3-834E-469D-86C9-EB62191F38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0C8737A5-FE1C-48FB-9814-2E808592F641}"/>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658830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9FFA9-BA99-4294-87D8-849B12A2A057}"/>
              </a:ext>
            </a:extLst>
          </p:cNvPr>
          <p:cNvSpPr>
            <a:spLocks noGrp="1"/>
          </p:cNvSpPr>
          <p:nvPr>
            <p:ph type="title"/>
          </p:nvPr>
        </p:nvSpPr>
        <p:spPr/>
        <p:txBody>
          <a:bodyPr/>
          <a:lstStyle/>
          <a:p>
            <a:r>
              <a:rPr lang="en-US" dirty="0"/>
              <a:t>Frontline RCC Therapy: Recent Phase III Trials</a:t>
            </a:r>
          </a:p>
        </p:txBody>
      </p:sp>
      <p:sp>
        <p:nvSpPr>
          <p:cNvPr id="3" name="Content Placeholder 2">
            <a:extLst>
              <a:ext uri="{FF2B5EF4-FFF2-40B4-BE49-F238E27FC236}">
                <a16:creationId xmlns:a16="http://schemas.microsoft.com/office/drawing/2014/main" id="{C747455C-9E32-431A-A9CC-FA7F9ABFA51E}"/>
              </a:ext>
            </a:extLst>
          </p:cNvPr>
          <p:cNvSpPr>
            <a:spLocks noGrp="1"/>
          </p:cNvSpPr>
          <p:nvPr>
            <p:ph idx="1"/>
          </p:nvPr>
        </p:nvSpPr>
        <p:spPr/>
        <p:txBody>
          <a:bodyPr/>
          <a:lstStyle/>
          <a:p>
            <a:r>
              <a:rPr lang="en-US" dirty="0"/>
              <a:t>CheckMate 214: ipilimumab/nivolumab vs sunitinib (OS benefit)</a:t>
            </a:r>
          </a:p>
          <a:p>
            <a:r>
              <a:rPr lang="en-US" dirty="0"/>
              <a:t>KEYNOTE-426: pembrolizumab/axitinib vs sunitinib (OS benefit)</a:t>
            </a:r>
          </a:p>
          <a:p>
            <a:r>
              <a:rPr lang="en-US" dirty="0"/>
              <a:t>CheckMate 9ER: nivolumab/cabozantinib vs sunitinib (OS benefit)</a:t>
            </a:r>
          </a:p>
          <a:p>
            <a:endParaRPr lang="en-US" dirty="0"/>
          </a:p>
          <a:p>
            <a:r>
              <a:rPr lang="en-US" dirty="0"/>
              <a:t>Others:</a:t>
            </a:r>
          </a:p>
          <a:p>
            <a:pPr lvl="1"/>
            <a:r>
              <a:rPr lang="en-US" dirty="0"/>
              <a:t>Avelumab/axitinib vs sunitinib (PFS benefit, FDA approved)</a:t>
            </a:r>
          </a:p>
          <a:p>
            <a:pPr lvl="1"/>
            <a:r>
              <a:rPr lang="en-US" dirty="0"/>
              <a:t>Atezolizumab/bevacizumab vs sunitinib (PFS benefit, not approved)</a:t>
            </a:r>
          </a:p>
          <a:p>
            <a:pPr lvl="1"/>
            <a:r>
              <a:rPr lang="en-US" dirty="0"/>
              <a:t>Pembrolizumab/lenvatinib vs sunitinib (completed, not yet reported)</a:t>
            </a:r>
          </a:p>
        </p:txBody>
      </p:sp>
      <p:grpSp>
        <p:nvGrpSpPr>
          <p:cNvPr id="7" name="Group 7">
            <a:extLst>
              <a:ext uri="{FF2B5EF4-FFF2-40B4-BE49-F238E27FC236}">
                <a16:creationId xmlns:a16="http://schemas.microsoft.com/office/drawing/2014/main" id="{EB56BCCE-DC2D-4877-8F47-DF8DD80F4042}"/>
              </a:ext>
            </a:extLst>
          </p:cNvPr>
          <p:cNvGrpSpPr>
            <a:grpSpLocks/>
          </p:cNvGrpSpPr>
          <p:nvPr/>
        </p:nvGrpSpPr>
        <p:grpSpPr bwMode="auto">
          <a:xfrm>
            <a:off x="9390063" y="6216650"/>
            <a:ext cx="2487612" cy="447675"/>
            <a:chOff x="9527309" y="3551529"/>
            <a:chExt cx="2488502" cy="448324"/>
          </a:xfrm>
        </p:grpSpPr>
        <p:pic>
          <p:nvPicPr>
            <p:cNvPr id="8" name="Picture 9">
              <a:extLst>
                <a:ext uri="{FF2B5EF4-FFF2-40B4-BE49-F238E27FC236}">
                  <a16:creationId xmlns:a16="http://schemas.microsoft.com/office/drawing/2014/main" id="{F8116728-B5CF-4A68-92D8-98BE08DA65B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E53DC6F0-350E-49D2-B0B9-215C8E765350}"/>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578463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9923DE-7731-D148-881A-D66F9356C5AF}"/>
              </a:ext>
            </a:extLst>
          </p:cNvPr>
          <p:cNvSpPr>
            <a:spLocks noGrp="1"/>
          </p:cNvSpPr>
          <p:nvPr>
            <p:ph type="title"/>
          </p:nvPr>
        </p:nvSpPr>
        <p:spPr/>
        <p:txBody>
          <a:bodyPr/>
          <a:lstStyle/>
          <a:p>
            <a:r>
              <a:rPr lang="en-US" dirty="0"/>
              <a:t>CheckMate 214: </a:t>
            </a:r>
            <a:r>
              <a:rPr lang="en-GB" dirty="0"/>
              <a:t>Nivolumab + Ipilimumab vs Sunitinib for Untreated Advanced RCC </a:t>
            </a:r>
            <a:endParaRPr lang="en-US" dirty="0"/>
          </a:p>
        </p:txBody>
      </p:sp>
      <p:sp>
        <p:nvSpPr>
          <p:cNvPr id="6" name="Content Placeholder 5">
            <a:extLst>
              <a:ext uri="{FF2B5EF4-FFF2-40B4-BE49-F238E27FC236}">
                <a16:creationId xmlns:a16="http://schemas.microsoft.com/office/drawing/2014/main" id="{1EC2D690-9D47-804F-8A35-8933D4BFE542}"/>
              </a:ext>
            </a:extLst>
          </p:cNvPr>
          <p:cNvSpPr>
            <a:spLocks noGrp="1"/>
          </p:cNvSpPr>
          <p:nvPr>
            <p:ph idx="1"/>
          </p:nvPr>
        </p:nvSpPr>
        <p:spPr>
          <a:xfrm>
            <a:off x="604675" y="1513047"/>
            <a:ext cx="11136364" cy="710403"/>
          </a:xfrm>
        </p:spPr>
        <p:txBody>
          <a:bodyPr/>
          <a:lstStyle/>
          <a:p>
            <a:r>
              <a:rPr lang="en-GB" sz="2200" dirty="0"/>
              <a:t>Randomized phase III study in which patients with untreated advanced RCC were treated with nivolumab + ipilimumab vs sunitinib (N = 1096; extended follow-up: minimum 48 mos)</a:t>
            </a:r>
          </a:p>
        </p:txBody>
      </p:sp>
      <p:sp>
        <p:nvSpPr>
          <p:cNvPr id="7" name="Text Box 11">
            <a:extLst>
              <a:ext uri="{FF2B5EF4-FFF2-40B4-BE49-F238E27FC236}">
                <a16:creationId xmlns:a16="http://schemas.microsoft.com/office/drawing/2014/main" id="{489D176D-B178-CC40-98B8-1575FB1473EA}"/>
              </a:ext>
            </a:extLst>
          </p:cNvPr>
          <p:cNvSpPr txBox="1">
            <a:spLocks noChangeArrowheads="1"/>
          </p:cNvSpPr>
          <p:nvPr/>
        </p:nvSpPr>
        <p:spPr bwMode="auto">
          <a:xfrm>
            <a:off x="401432"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nb-NO" altLang="en-US" sz="1200" b="0" dirty="0">
                <a:solidFill>
                  <a:srgbClr val="455560"/>
                </a:solidFill>
                <a:latin typeface="Calibri" panose="020F0502020204030204" pitchFamily="34" charset="0"/>
              </a:rPr>
              <a:t>Albiges. ESMO Open. 2020;5:epub001079.</a:t>
            </a:r>
            <a:endPar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00" name="Table 199">
            <a:extLst>
              <a:ext uri="{FF2B5EF4-FFF2-40B4-BE49-F238E27FC236}">
                <a16:creationId xmlns:a16="http://schemas.microsoft.com/office/drawing/2014/main" id="{596041E0-C61D-4EBD-B9DA-28AD0D24CA3C}"/>
              </a:ext>
            </a:extLst>
          </p:cNvPr>
          <p:cNvGraphicFramePr>
            <a:graphicFrameLocks noGrp="1"/>
          </p:cNvGraphicFramePr>
          <p:nvPr>
            <p:extLst>
              <p:ext uri="{D42A27DB-BD31-4B8C-83A1-F6EECF244321}">
                <p14:modId xmlns:p14="http://schemas.microsoft.com/office/powerpoint/2010/main" val="337019918"/>
              </p:ext>
            </p:extLst>
          </p:nvPr>
        </p:nvGraphicFramePr>
        <p:xfrm>
          <a:off x="549067" y="2528180"/>
          <a:ext cx="3966124" cy="3427171"/>
        </p:xfrm>
        <a:graphic>
          <a:graphicData uri="http://schemas.openxmlformats.org/drawingml/2006/table">
            <a:tbl>
              <a:tblPr/>
              <a:tblGrid>
                <a:gridCol w="1056099">
                  <a:extLst>
                    <a:ext uri="{9D8B030D-6E8A-4147-A177-3AD203B41FA5}">
                      <a16:colId xmlns:a16="http://schemas.microsoft.com/office/drawing/2014/main" val="20000"/>
                    </a:ext>
                  </a:extLst>
                </a:gridCol>
                <a:gridCol w="1334034">
                  <a:extLst>
                    <a:ext uri="{9D8B030D-6E8A-4147-A177-3AD203B41FA5}">
                      <a16:colId xmlns:a16="http://schemas.microsoft.com/office/drawing/2014/main" val="20001"/>
                    </a:ext>
                  </a:extLst>
                </a:gridCol>
                <a:gridCol w="148586">
                  <a:extLst>
                    <a:ext uri="{9D8B030D-6E8A-4147-A177-3AD203B41FA5}">
                      <a16:colId xmlns:a16="http://schemas.microsoft.com/office/drawing/2014/main" val="20002"/>
                    </a:ext>
                  </a:extLst>
                </a:gridCol>
                <a:gridCol w="1427405">
                  <a:extLst>
                    <a:ext uri="{9D8B030D-6E8A-4147-A177-3AD203B41FA5}">
                      <a16:colId xmlns:a16="http://schemas.microsoft.com/office/drawing/2014/main" val="20003"/>
                    </a:ext>
                  </a:extLst>
                </a:gridCol>
              </a:tblGrid>
              <a:tr h="230527">
                <a:tc rowSpan="2">
                  <a:txBody>
                    <a:bodyPr/>
                    <a:lstStyle/>
                    <a:p>
                      <a:pPr marL="0" marR="0" lvl="0" indent="0" algn="l" defTabSz="455613"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rPr>
                        <a:t>Outcome</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455613" rtl="0" eaLnBrk="1" fontAlgn="ctr" latinLnBrk="0" hangingPunct="1">
                        <a:lnSpc>
                          <a:spcPct val="100000"/>
                        </a:lnSpc>
                        <a:spcBef>
                          <a:spcPct val="0"/>
                        </a:spcBef>
                        <a:spcAft>
                          <a:spcPct val="0"/>
                        </a:spcAft>
                        <a:buClrTx/>
                        <a:buSzTx/>
                        <a:buFontTx/>
                        <a:buNone/>
                        <a:tabLst/>
                        <a:defRPr/>
                      </a:pPr>
                      <a:r>
                        <a:rPr kumimoji="0" lang="en-US" altLang="en-US" sz="1600" b="1"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rPr>
                        <a:t>Patient (N = 1096</a:t>
                      </a:r>
                      <a:r>
                        <a:rPr kumimoji="0" lang="en-US" altLang="en-US" sz="1600" b="0"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rPr>
                        <a:t>)</a:t>
                      </a:r>
                      <a:endParaRPr kumimoji="0" lang="en-US" altLang="en-US" sz="1600" b="1"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endParaRP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hMerge="1">
                  <a:txBody>
                    <a:bodyPr/>
                    <a:lstStyle/>
                    <a:p>
                      <a:pPr marL="0" marR="0" lvl="0" indent="0" algn="ctr" defTabSz="455613" rtl="0" eaLnBrk="1" fontAlgn="ctr" latinLnBrk="0" hangingPunct="1">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FFFFFF"/>
                        </a:solidFill>
                        <a:effectLst/>
                        <a:latin typeface="+mn-lt"/>
                        <a:ea typeface="ＭＳ Ｐゴシック" charset="-128"/>
                      </a:endParaRPr>
                    </a:p>
                  </a:txBody>
                  <a:tcPr marL="45720" marR="45720" marT="18288" marB="18288"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595959"/>
                    </a:solidFill>
                  </a:tcPr>
                </a:tc>
                <a:extLst>
                  <a:ext uri="{0D108BD9-81ED-4DB2-BD59-A6C34878D82A}">
                    <a16:rowId xmlns:a16="http://schemas.microsoft.com/office/drawing/2014/main" val="10000"/>
                  </a:ext>
                </a:extLst>
              </a:tr>
              <a:tr h="398184">
                <a:tc vMerge="1">
                  <a:txBody>
                    <a:bodyPr/>
                    <a:lstStyle/>
                    <a:p>
                      <a:pPr marL="0" marR="0" lvl="0" indent="0" algn="l" defTabSz="455613"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FFFFFF"/>
                        </a:solidFill>
                        <a:effectLst/>
                        <a:latin typeface="+mn-lt"/>
                        <a:ea typeface="ＭＳ Ｐゴシック" charset="-128"/>
                      </a:endParaRPr>
                    </a:p>
                  </a:txBody>
                  <a:tcPr anchor="ctr" horzOverflow="overflow">
                    <a:lnL w="12700" cap="flat" cmpd="sng" algn="ctr">
                      <a:solidFill>
                        <a:srgbClr val="B2D0DF"/>
                      </a:solidFill>
                      <a:prstDash val="solid"/>
                      <a:round/>
                      <a:headEnd type="none" w="med" len="med"/>
                      <a:tailEnd type="none" w="med" len="med"/>
                    </a:lnL>
                    <a:lnR w="12700" cap="flat" cmpd="sng" algn="ctr">
                      <a:solidFill>
                        <a:srgbClr val="B2D0DF"/>
                      </a:solidFill>
                      <a:prstDash val="solid"/>
                      <a:round/>
                      <a:headEnd type="none" w="med" len="med"/>
                      <a:tailEnd type="none" w="med" len="med"/>
                    </a:lnR>
                    <a:lnT w="12700" cap="flat" cmpd="sng" algn="ctr">
                      <a:solidFill>
                        <a:srgbClr val="B2D0DF"/>
                      </a:solidFill>
                      <a:prstDash val="solid"/>
                      <a:round/>
                      <a:headEnd type="none" w="med" len="med"/>
                      <a:tailEnd type="none" w="med" len="med"/>
                    </a:lnT>
                    <a:lnB w="12700" cap="flat" cmpd="sng" algn="ctr">
                      <a:solidFill>
                        <a:srgbClr val="B2D0DF"/>
                      </a:solid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455613"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rPr>
                        <a:t>Nivo + Ipi</a:t>
                      </a:r>
                    </a:p>
                    <a:p>
                      <a:pPr marL="0" marR="0" lvl="0" indent="0" algn="ctr" defTabSz="455613"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rPr>
                        <a:t>(n = 550)</a:t>
                      </a:r>
                      <a:endParaRPr kumimoji="0" lang="en-US" altLang="en-US" sz="1600" b="1" i="0" u="none" strike="noStrike" cap="none" normalizeH="0" baseline="30000" dirty="0">
                        <a:ln>
                          <a:noFill/>
                        </a:ln>
                        <a:solidFill>
                          <a:srgbClr val="FFFFFF"/>
                        </a:solidFill>
                        <a:effectLst/>
                        <a:latin typeface="Calibri" panose="020F0502020204030204" pitchFamily="34" charset="0"/>
                        <a:ea typeface="ＭＳ Ｐゴシック" charset="-128"/>
                        <a:cs typeface="Calibri" panose="020F0502020204030204" pitchFamily="34" charset="0"/>
                      </a:endParaRP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a:txBody>
                    <a:bodyPr/>
                    <a:lstStyle/>
                    <a:p>
                      <a:pPr marL="0" marR="0" lvl="0" indent="0" algn="ctr" defTabSz="455613"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rPr>
                        <a:t>Sunitinib</a:t>
                      </a:r>
                    </a:p>
                    <a:p>
                      <a:pPr marL="0" marR="0" lvl="0" indent="0" algn="ctr" defTabSz="455613"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Calibri" panose="020F0502020204030204" pitchFamily="34" charset="0"/>
                          <a:ea typeface="ＭＳ Ｐゴシック" charset="-128"/>
                          <a:cs typeface="Calibri" panose="020F0502020204030204" pitchFamily="34" charset="0"/>
                        </a:rPr>
                        <a:t>(n = 546)</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77227">
                <a:tc rowSpan="2">
                  <a:txBody>
                    <a:bodyPr/>
                    <a:lstStyle>
                      <a:lvl1pPr defTabSz="455613">
                        <a:spcBef>
                          <a:spcPts val="1800"/>
                        </a:spcBef>
                        <a:buClr>
                          <a:schemeClr val="tx1"/>
                        </a:buClr>
                        <a:buSzPct val="100000"/>
                        <a:buFont typeface="Arial" charset="0"/>
                        <a:defRPr sz="2000">
                          <a:solidFill>
                            <a:schemeClr val="tx1"/>
                          </a:solidFill>
                          <a:latin typeface="Arial" charset="0"/>
                          <a:ea typeface="ＭＳ Ｐゴシック" charset="-128"/>
                        </a:defRPr>
                      </a:lvl1pPr>
                      <a:lvl2pPr marL="742950" indent="-285750" defTabSz="455613">
                        <a:spcBef>
                          <a:spcPts val="300"/>
                        </a:spcBef>
                        <a:buClr>
                          <a:schemeClr val="tx1"/>
                        </a:buClr>
                        <a:buSzPct val="100000"/>
                        <a:buFont typeface="Arial" charset="0"/>
                        <a:defRPr sz="2000">
                          <a:solidFill>
                            <a:srgbClr val="00417B"/>
                          </a:solidFill>
                          <a:latin typeface="Arial" charset="0"/>
                          <a:ea typeface="ＭＳ Ｐゴシック" charset="-128"/>
                        </a:defRPr>
                      </a:lvl2pPr>
                      <a:lvl3pPr marL="1143000" indent="-228600" defTabSz="455613">
                        <a:buClr>
                          <a:schemeClr val="tx1"/>
                        </a:buClr>
                        <a:buSzPct val="120000"/>
                        <a:buFont typeface="Wingdings" charset="2"/>
                        <a:defRPr>
                          <a:solidFill>
                            <a:schemeClr val="tx2"/>
                          </a:solidFill>
                          <a:latin typeface="Arial" charset="0"/>
                          <a:ea typeface="ＭＳ Ｐゴシック" charset="-128"/>
                        </a:defRPr>
                      </a:lvl3pPr>
                      <a:lvl4pPr marL="1600200" indent="-228600" defTabSz="455613">
                        <a:buClr>
                          <a:schemeClr val="tx1"/>
                        </a:buClr>
                        <a:buSzPct val="100000"/>
                        <a:buFont typeface="Arial" charset="0"/>
                        <a:defRPr sz="1600">
                          <a:solidFill>
                            <a:schemeClr val="tx2"/>
                          </a:solidFill>
                          <a:latin typeface="Arial" charset="0"/>
                          <a:ea typeface="ＭＳ Ｐゴシック" charset="-128"/>
                        </a:defRPr>
                      </a:lvl4pPr>
                      <a:lvl5pPr marL="2057400" indent="-228600" defTabSz="455613">
                        <a:buClr>
                          <a:schemeClr val="tx1"/>
                        </a:buClr>
                        <a:buSzPct val="120000"/>
                        <a:buFont typeface="Times" charset="0"/>
                        <a:defRPr sz="1600">
                          <a:solidFill>
                            <a:schemeClr val="tx2"/>
                          </a:solidFill>
                          <a:latin typeface="Arial" charset="0"/>
                          <a:ea typeface="ＭＳ Ｐゴシック" charset="-128"/>
                        </a:defRPr>
                      </a:lvl5pPr>
                      <a:lvl6pPr marL="25146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6pPr>
                      <a:lvl7pPr marL="29718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7pPr>
                      <a:lvl8pPr marL="34290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8pPr>
                      <a:lvl9pPr marL="38862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9pPr>
                    </a:lstStyle>
                    <a:p>
                      <a:pPr marL="0" marR="0" lvl="0" indent="0" algn="l"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ORR, % </a:t>
                      </a:r>
                    </a:p>
                    <a:p>
                      <a:pPr marL="0" marR="0" lvl="0" indent="0" algn="l"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(95% CI)</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39.1 (35-43)</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32.4 (29-37)</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0527">
                <a:tc vMerge="1">
                  <a:txBody>
                    <a:bodyPr/>
                    <a:lstStyle/>
                    <a:p>
                      <a:pPr marL="0" marR="0" lvl="0" indent="0" algn="l" defTabSz="455613"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a typeface="ＭＳ Ｐゴシック" charset="-128"/>
                      </a:endParaRPr>
                    </a:p>
                  </a:txBody>
                  <a:tcPr marL="45720" marR="45720" marT="18288" marB="18288"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4EEF3"/>
                    </a:solidFill>
                  </a:tcPr>
                </a:tc>
                <a:tc gridSpan="3">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1"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 </a:t>
                      </a: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 .0134</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98184">
                <a:tc rowSpan="2">
                  <a:txBody>
                    <a:bodyPr/>
                    <a:lstStyle>
                      <a:lvl1pPr defTabSz="455613">
                        <a:spcBef>
                          <a:spcPts val="1800"/>
                        </a:spcBef>
                        <a:buClr>
                          <a:schemeClr val="tx1"/>
                        </a:buClr>
                        <a:buSzPct val="100000"/>
                        <a:buFont typeface="Arial" charset="0"/>
                        <a:defRPr sz="2000">
                          <a:solidFill>
                            <a:schemeClr val="tx1"/>
                          </a:solidFill>
                          <a:latin typeface="Arial" charset="0"/>
                          <a:ea typeface="ＭＳ Ｐゴシック" charset="-128"/>
                        </a:defRPr>
                      </a:lvl1pPr>
                      <a:lvl2pPr marL="742950" indent="-285750" defTabSz="455613">
                        <a:spcBef>
                          <a:spcPts val="300"/>
                        </a:spcBef>
                        <a:buClr>
                          <a:schemeClr val="tx1"/>
                        </a:buClr>
                        <a:buSzPct val="100000"/>
                        <a:buFont typeface="Arial" charset="0"/>
                        <a:defRPr sz="2000">
                          <a:solidFill>
                            <a:srgbClr val="00417B"/>
                          </a:solidFill>
                          <a:latin typeface="Arial" charset="0"/>
                          <a:ea typeface="ＭＳ Ｐゴシック" charset="-128"/>
                        </a:defRPr>
                      </a:lvl2pPr>
                      <a:lvl3pPr marL="1143000" indent="-228600" defTabSz="455613">
                        <a:buClr>
                          <a:schemeClr val="tx1"/>
                        </a:buClr>
                        <a:buSzPct val="120000"/>
                        <a:buFont typeface="Wingdings" charset="2"/>
                        <a:defRPr>
                          <a:solidFill>
                            <a:schemeClr val="tx2"/>
                          </a:solidFill>
                          <a:latin typeface="Arial" charset="0"/>
                          <a:ea typeface="ＭＳ Ｐゴシック" charset="-128"/>
                        </a:defRPr>
                      </a:lvl3pPr>
                      <a:lvl4pPr marL="1600200" indent="-228600" defTabSz="455613">
                        <a:buClr>
                          <a:schemeClr val="tx1"/>
                        </a:buClr>
                        <a:buSzPct val="100000"/>
                        <a:buFont typeface="Arial" charset="0"/>
                        <a:defRPr sz="1600">
                          <a:solidFill>
                            <a:schemeClr val="tx2"/>
                          </a:solidFill>
                          <a:latin typeface="Arial" charset="0"/>
                          <a:ea typeface="ＭＳ Ｐゴシック" charset="-128"/>
                        </a:defRPr>
                      </a:lvl4pPr>
                      <a:lvl5pPr marL="2057400" indent="-228600" defTabSz="455613">
                        <a:buClr>
                          <a:schemeClr val="tx1"/>
                        </a:buClr>
                        <a:buSzPct val="120000"/>
                        <a:buFont typeface="Times" charset="0"/>
                        <a:defRPr sz="1600">
                          <a:solidFill>
                            <a:schemeClr val="tx2"/>
                          </a:solidFill>
                          <a:latin typeface="Arial" charset="0"/>
                          <a:ea typeface="ＭＳ Ｐゴシック" charset="-128"/>
                        </a:defRPr>
                      </a:lvl5pPr>
                      <a:lvl6pPr marL="25146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6pPr>
                      <a:lvl7pPr marL="29718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7pPr>
                      <a:lvl8pPr marL="34290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8pPr>
                      <a:lvl9pPr marL="3886200" indent="-228600" defTabSz="455613" eaLnBrk="0" fontAlgn="base" hangingPunct="0">
                        <a:spcBef>
                          <a:spcPct val="0"/>
                        </a:spcBef>
                        <a:spcAft>
                          <a:spcPct val="0"/>
                        </a:spcAft>
                        <a:buClr>
                          <a:schemeClr val="tx1"/>
                        </a:buClr>
                        <a:buSzPct val="120000"/>
                        <a:buFont typeface="Times" charset="0"/>
                        <a:defRPr sz="1600">
                          <a:solidFill>
                            <a:schemeClr val="tx2"/>
                          </a:solidFill>
                          <a:latin typeface="Arial" charset="0"/>
                          <a:ea typeface="ＭＳ Ｐゴシック" charset="-128"/>
                        </a:defRPr>
                      </a:lvl9pPr>
                    </a:lstStyle>
                    <a:p>
                      <a:pPr marL="0" marR="0" lvl="0" indent="0" algn="l"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Median PFS, mos</a:t>
                      </a:r>
                    </a:p>
                    <a:p>
                      <a:pPr marL="0" marR="0" lvl="0" indent="0" algn="l"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(95% CI)</a:t>
                      </a:r>
                      <a:endPar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12.2 </a:t>
                      </a:r>
                    </a:p>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(9.7-16.5)</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455613" rtl="0" eaLnBrk="1" fontAlgn="b"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12.3 </a:t>
                      </a:r>
                    </a:p>
                    <a:p>
                      <a:pPr marL="0" marR="0" lvl="0" indent="0" algn="ctr" defTabSz="455613" rtl="0" eaLnBrk="1" fontAlgn="b"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(9.8-15.2)</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8184">
                <a:tc vMerge="1">
                  <a:txBody>
                    <a:bodyPr/>
                    <a:lstStyle/>
                    <a:p>
                      <a:pPr marL="171450" marR="0" lvl="0" indent="0" algn="l" defTabSz="455613" rtl="0" eaLnBrk="1" fontAlgn="b" latinLnBrk="0" hangingPunct="1">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mn-lt"/>
                        <a:ea typeface="ＭＳ Ｐゴシック" charset="-128"/>
                      </a:endParaRPr>
                    </a:p>
                  </a:txBody>
                  <a:tcPr marL="45720" marR="45720" marT="18288" marB="18288"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2F7F9"/>
                    </a:solidFill>
                  </a:tcPr>
                </a:tc>
                <a:tc gridSpan="3">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HR: 0.89 (95%: 0.76-1.05)</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marL="0" marR="0" lvl="0" indent="0" algn="ctr" defTabSz="455613" rtl="0" eaLnBrk="1" fontAlgn="b" latinLnBrk="0" hangingPunct="1">
                        <a:lnSpc>
                          <a:spcPct val="100000"/>
                        </a:lnSpc>
                        <a:spcBef>
                          <a:spcPct val="0"/>
                        </a:spcBef>
                        <a:spcAft>
                          <a:spcPct val="0"/>
                        </a:spcAft>
                        <a:buClrTx/>
                        <a:buSzTx/>
                        <a:buFontTx/>
                        <a:buNone/>
                        <a:tabLst/>
                        <a:defRPr/>
                      </a:pPr>
                      <a:endParaRPr kumimoji="0" lang="en-US" altLang="en-US" sz="1300" b="0" i="0" u="none" strike="noStrike" cap="none" normalizeH="0" baseline="0" dirty="0">
                        <a:ln>
                          <a:noFill/>
                        </a:ln>
                        <a:solidFill>
                          <a:schemeClr val="tx1"/>
                        </a:solidFill>
                        <a:effectLst/>
                        <a:latin typeface="+mn-lt"/>
                        <a:ea typeface="ＭＳ Ｐゴシック" charset="-128"/>
                      </a:endParaRPr>
                    </a:p>
                  </a:txBody>
                  <a:tcPr marL="45720" marR="45720" marT="18288" marB="18288"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2F7F9"/>
                    </a:solidFill>
                  </a:tcPr>
                </a:tc>
                <a:extLst>
                  <a:ext uri="{0D108BD9-81ED-4DB2-BD59-A6C34878D82A}">
                    <a16:rowId xmlns:a16="http://schemas.microsoft.com/office/drawing/2014/main" val="10005"/>
                  </a:ext>
                </a:extLst>
              </a:tr>
              <a:tr h="230527">
                <a:tc rowSpan="2">
                  <a:txBody>
                    <a:bodyPr/>
                    <a:lstStyle/>
                    <a:p>
                      <a:pPr marL="0" marR="0" lvl="0" indent="0" algn="l"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Median OS,</a:t>
                      </a:r>
                      <a:r>
                        <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rPr>
                        <a:t> </a:t>
                      </a: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mos</a:t>
                      </a:r>
                    </a:p>
                    <a:p>
                      <a:pPr marL="0" marR="0" lvl="0" indent="0" algn="l"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(95% CI)</a:t>
                      </a:r>
                      <a:endPar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NR (46.7-NE)</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38.4 (32.0-45.0)</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dirty="0"/>
                    </a:p>
                  </a:txBody>
                  <a:tcPr/>
                </a:tc>
                <a:extLst>
                  <a:ext uri="{0D108BD9-81ED-4DB2-BD59-A6C34878D82A}">
                    <a16:rowId xmlns:a16="http://schemas.microsoft.com/office/drawing/2014/main" val="10006"/>
                  </a:ext>
                </a:extLst>
              </a:tr>
              <a:tr h="398184">
                <a:tc vMerge="1">
                  <a:txBody>
                    <a:bodyPr/>
                    <a:lstStyle/>
                    <a:p>
                      <a:pPr marL="0" marR="0" lvl="0" indent="0" algn="l" defTabSz="455613" rtl="0" eaLnBrk="1" fontAlgn="b" latinLnBrk="0" hangingPunct="1">
                        <a:lnSpc>
                          <a:spcPct val="100000"/>
                        </a:lnSpc>
                        <a:spcBef>
                          <a:spcPct val="0"/>
                        </a:spcBef>
                        <a:spcAft>
                          <a:spcPct val="0"/>
                        </a:spcAft>
                        <a:buClrTx/>
                        <a:buSzTx/>
                        <a:buFontTx/>
                        <a:buNone/>
                        <a:tabLst/>
                      </a:pPr>
                      <a:endParaRPr kumimoji="0" lang="en-US" altLang="en-US" sz="1300" b="0" i="0" u="none" strike="noStrike" cap="none" normalizeH="0" baseline="30000" dirty="0">
                        <a:ln>
                          <a:noFill/>
                        </a:ln>
                        <a:solidFill>
                          <a:schemeClr val="tx1"/>
                        </a:solidFill>
                        <a:effectLst/>
                        <a:latin typeface="+mn-lt"/>
                        <a:ea typeface="ＭＳ Ｐゴシック" charset="-128"/>
                      </a:endParaRPr>
                    </a:p>
                  </a:txBody>
                  <a:tcPr marL="45720" marR="45720" marT="18288" marB="18288"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2F7F9"/>
                    </a:solidFill>
                  </a:tcPr>
                </a:tc>
                <a:tc gridSpan="3">
                  <a:txBody>
                    <a:bodyPr/>
                    <a:lstStyle/>
                    <a:p>
                      <a:pPr marL="0" marR="0" lvl="0" indent="0" algn="ctr" defTabSz="455613"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HR: 0.69 (95%: 0.59-0.81)</a:t>
                      </a:r>
                    </a:p>
                  </a:txBody>
                  <a:tcPr marL="121920" marR="1219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455613" rtl="0" eaLnBrk="1" fontAlgn="b" latinLnBrk="0" hangingPunct="1">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mn-lt"/>
                        <a:ea typeface="ＭＳ Ｐゴシック" charset="-128"/>
                      </a:endParaRPr>
                    </a:p>
                  </a:txBody>
                  <a:tcPr marL="45720" marR="45720" marT="18288" marB="18288"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2F7F9"/>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388" name="TextBox 387">
            <a:extLst>
              <a:ext uri="{FF2B5EF4-FFF2-40B4-BE49-F238E27FC236}">
                <a16:creationId xmlns:a16="http://schemas.microsoft.com/office/drawing/2014/main" id="{A2C916D8-BA12-45E9-88EF-74D3C0C466F2}"/>
              </a:ext>
            </a:extLst>
          </p:cNvPr>
          <p:cNvSpPr txBox="1"/>
          <p:nvPr/>
        </p:nvSpPr>
        <p:spPr bwMode="auto">
          <a:xfrm rot="16200000">
            <a:off x="3345170" y="3912762"/>
            <a:ext cx="298912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389" name="TextBox 388">
            <a:extLst>
              <a:ext uri="{FF2B5EF4-FFF2-40B4-BE49-F238E27FC236}">
                <a16:creationId xmlns:a16="http://schemas.microsoft.com/office/drawing/2014/main" id="{BD810074-C70D-42E3-8E84-5C80EC9234A9}"/>
              </a:ext>
            </a:extLst>
          </p:cNvPr>
          <p:cNvSpPr txBox="1"/>
          <p:nvPr/>
        </p:nvSpPr>
        <p:spPr bwMode="auto">
          <a:xfrm>
            <a:off x="8407264" y="5776172"/>
            <a:ext cx="60144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sp>
        <p:nvSpPr>
          <p:cNvPr id="390" name="TextBox 389">
            <a:extLst>
              <a:ext uri="{FF2B5EF4-FFF2-40B4-BE49-F238E27FC236}">
                <a16:creationId xmlns:a16="http://schemas.microsoft.com/office/drawing/2014/main" id="{280E3A23-32AB-4E3A-B564-B66D554BFE90}"/>
              </a:ext>
            </a:extLst>
          </p:cNvPr>
          <p:cNvSpPr txBox="1">
            <a:spLocks noChangeArrowheads="1"/>
          </p:cNvSpPr>
          <p:nvPr/>
        </p:nvSpPr>
        <p:spPr bwMode="auto">
          <a:xfrm>
            <a:off x="5550721" y="4807566"/>
            <a:ext cx="41753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0.69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0.59-0.81)</a:t>
            </a:r>
          </a:p>
        </p:txBody>
      </p:sp>
      <p:sp>
        <p:nvSpPr>
          <p:cNvPr id="391" name="TextBox 40">
            <a:extLst>
              <a:ext uri="{FF2B5EF4-FFF2-40B4-BE49-F238E27FC236}">
                <a16:creationId xmlns:a16="http://schemas.microsoft.com/office/drawing/2014/main" id="{DF80599B-1680-439E-B06E-591D90D395DF}"/>
              </a:ext>
            </a:extLst>
          </p:cNvPr>
          <p:cNvSpPr txBox="1">
            <a:spLocks noChangeArrowheads="1"/>
          </p:cNvSpPr>
          <p:nvPr/>
        </p:nvSpPr>
        <p:spPr bwMode="auto">
          <a:xfrm>
            <a:off x="7401803" y="2397649"/>
            <a:ext cx="2165684" cy="349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(ITT)</a:t>
            </a:r>
          </a:p>
        </p:txBody>
      </p:sp>
      <p:sp>
        <p:nvSpPr>
          <p:cNvPr id="4" name="Rectangle 3">
            <a:extLst>
              <a:ext uri="{FF2B5EF4-FFF2-40B4-BE49-F238E27FC236}">
                <a16:creationId xmlns:a16="http://schemas.microsoft.com/office/drawing/2014/main" id="{CDAB38C0-27C2-4F72-AA5F-369CA10CFB44}"/>
              </a:ext>
            </a:extLst>
          </p:cNvPr>
          <p:cNvSpPr/>
          <p:nvPr/>
        </p:nvSpPr>
        <p:spPr bwMode="auto">
          <a:xfrm>
            <a:off x="4713726" y="2377405"/>
            <a:ext cx="1279734" cy="19425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Rectangle 392">
            <a:extLst>
              <a:ext uri="{FF2B5EF4-FFF2-40B4-BE49-F238E27FC236}">
                <a16:creationId xmlns:a16="http://schemas.microsoft.com/office/drawing/2014/main" id="{21FC4512-E930-4A37-85C2-FADE31EC480A}"/>
              </a:ext>
            </a:extLst>
          </p:cNvPr>
          <p:cNvSpPr/>
          <p:nvPr/>
        </p:nvSpPr>
        <p:spPr bwMode="auto">
          <a:xfrm>
            <a:off x="9686063" y="2287866"/>
            <a:ext cx="2165684" cy="118000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94" name="Group 393">
            <a:extLst>
              <a:ext uri="{FF2B5EF4-FFF2-40B4-BE49-F238E27FC236}">
                <a16:creationId xmlns:a16="http://schemas.microsoft.com/office/drawing/2014/main" id="{5543F1C0-12A7-4AF2-8436-E8F21AEDFD90}"/>
              </a:ext>
            </a:extLst>
          </p:cNvPr>
          <p:cNvGrpSpPr/>
          <p:nvPr/>
        </p:nvGrpSpPr>
        <p:grpSpPr>
          <a:xfrm>
            <a:off x="9247217" y="2926983"/>
            <a:ext cx="147436" cy="235284"/>
            <a:chOff x="8181414" y="2484802"/>
            <a:chExt cx="477078" cy="269585"/>
          </a:xfrm>
        </p:grpSpPr>
        <p:cxnSp>
          <p:nvCxnSpPr>
            <p:cNvPr id="395" name="Straight Connector 394">
              <a:extLst>
                <a:ext uri="{FF2B5EF4-FFF2-40B4-BE49-F238E27FC236}">
                  <a16:creationId xmlns:a16="http://schemas.microsoft.com/office/drawing/2014/main" id="{C0E1F1C6-40E6-4B9B-9524-EC4458400424}"/>
                </a:ext>
              </a:extLst>
            </p:cNvPr>
            <p:cNvCxnSpPr/>
            <p:nvPr/>
          </p:nvCxnSpPr>
          <p:spPr bwMode="auto">
            <a:xfrm>
              <a:off x="8181414" y="2484802"/>
              <a:ext cx="477078" cy="0"/>
            </a:xfrm>
            <a:prstGeom prst="line">
              <a:avLst/>
            </a:prstGeom>
            <a:noFill/>
            <a:ln w="28575"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9DAF16B8-FDB0-4D1C-87D5-2066137D6721}"/>
                </a:ext>
              </a:extLst>
            </p:cNvPr>
            <p:cNvCxnSpPr/>
            <p:nvPr/>
          </p:nvCxnSpPr>
          <p:spPr bwMode="auto">
            <a:xfrm>
              <a:off x="8181414" y="2754387"/>
              <a:ext cx="477078" cy="0"/>
            </a:xfrm>
            <a:prstGeom prst="line">
              <a:avLst/>
            </a:prstGeom>
            <a:noFill/>
            <a:ln w="28575" cap="flat" cmpd="sng" algn="ctr">
              <a:solidFill>
                <a:schemeClr val="accent3"/>
              </a:solidFill>
              <a:prstDash val="solid"/>
              <a:round/>
              <a:headEnd type="none" w="med" len="med"/>
              <a:tailEnd type="none" w="med" len="med"/>
            </a:ln>
            <a:effectLst/>
          </p:spPr>
        </p:cxnSp>
      </p:grpSp>
      <p:sp>
        <p:nvSpPr>
          <p:cNvPr id="397" name="TextBox 396">
            <a:extLst>
              <a:ext uri="{FF2B5EF4-FFF2-40B4-BE49-F238E27FC236}">
                <a16:creationId xmlns:a16="http://schemas.microsoft.com/office/drawing/2014/main" id="{BD3088A3-5872-4D80-9CA2-56A77C00BD5A}"/>
              </a:ext>
            </a:extLst>
          </p:cNvPr>
          <p:cNvSpPr txBox="1"/>
          <p:nvPr/>
        </p:nvSpPr>
        <p:spPr bwMode="auto">
          <a:xfrm>
            <a:off x="9362353" y="2760390"/>
            <a:ext cx="2291483" cy="32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Nivolumab + ipilimumab</a:t>
            </a:r>
          </a:p>
        </p:txBody>
      </p:sp>
      <p:sp>
        <p:nvSpPr>
          <p:cNvPr id="398" name="TextBox 397">
            <a:extLst>
              <a:ext uri="{FF2B5EF4-FFF2-40B4-BE49-F238E27FC236}">
                <a16:creationId xmlns:a16="http://schemas.microsoft.com/office/drawing/2014/main" id="{EE5562EB-195C-48B4-A8C4-7594825D4867}"/>
              </a:ext>
            </a:extLst>
          </p:cNvPr>
          <p:cNvSpPr txBox="1"/>
          <p:nvPr/>
        </p:nvSpPr>
        <p:spPr bwMode="auto">
          <a:xfrm>
            <a:off x="9362353" y="2985464"/>
            <a:ext cx="2291484" cy="32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Sunitinib</a:t>
            </a:r>
          </a:p>
        </p:txBody>
      </p:sp>
      <p:sp>
        <p:nvSpPr>
          <p:cNvPr id="399" name="Rectangle 398">
            <a:extLst>
              <a:ext uri="{FF2B5EF4-FFF2-40B4-BE49-F238E27FC236}">
                <a16:creationId xmlns:a16="http://schemas.microsoft.com/office/drawing/2014/main" id="{C7439093-1A78-4499-88F3-FD739194ECE0}"/>
              </a:ext>
            </a:extLst>
          </p:cNvPr>
          <p:cNvSpPr/>
          <p:nvPr/>
        </p:nvSpPr>
        <p:spPr bwMode="auto">
          <a:xfrm>
            <a:off x="4539941" y="5847260"/>
            <a:ext cx="1279734" cy="19425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 name="Group 7">
            <a:extLst>
              <a:ext uri="{FF2B5EF4-FFF2-40B4-BE49-F238E27FC236}">
                <a16:creationId xmlns:a16="http://schemas.microsoft.com/office/drawing/2014/main" id="{2AB04418-CC6B-4AFC-8DAD-E1154CF61D92}"/>
              </a:ext>
            </a:extLst>
          </p:cNvPr>
          <p:cNvGrpSpPr>
            <a:grpSpLocks/>
          </p:cNvGrpSpPr>
          <p:nvPr/>
        </p:nvGrpSpPr>
        <p:grpSpPr bwMode="auto">
          <a:xfrm>
            <a:off x="9390063" y="6216650"/>
            <a:ext cx="2487612" cy="447675"/>
            <a:chOff x="9527309" y="3551529"/>
            <a:chExt cx="2488502" cy="448324"/>
          </a:xfrm>
        </p:grpSpPr>
        <p:pic>
          <p:nvPicPr>
            <p:cNvPr id="24" name="Picture 9">
              <a:extLst>
                <a:ext uri="{FF2B5EF4-FFF2-40B4-BE49-F238E27FC236}">
                  <a16:creationId xmlns:a16="http://schemas.microsoft.com/office/drawing/2014/main" id="{B542259B-054D-40EA-98E7-A7FD9CDC10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8">
              <a:extLst>
                <a:ext uri="{FF2B5EF4-FFF2-40B4-BE49-F238E27FC236}">
                  <a16:creationId xmlns:a16="http://schemas.microsoft.com/office/drawing/2014/main" id="{280837A7-5CD1-41AE-8AC5-AE53F4F0833A}"/>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
        <p:nvSpPr>
          <p:cNvPr id="2" name="Freeform: Shape 1">
            <a:extLst>
              <a:ext uri="{FF2B5EF4-FFF2-40B4-BE49-F238E27FC236}">
                <a16:creationId xmlns:a16="http://schemas.microsoft.com/office/drawing/2014/main" id="{20214D5D-4698-4DBC-8CAE-D92B1CE5C778}"/>
              </a:ext>
            </a:extLst>
          </p:cNvPr>
          <p:cNvSpPr/>
          <p:nvPr/>
        </p:nvSpPr>
        <p:spPr bwMode="auto">
          <a:xfrm>
            <a:off x="5465217" y="2672590"/>
            <a:ext cx="6397269" cy="2796157"/>
          </a:xfrm>
          <a:custGeom>
            <a:avLst/>
            <a:gdLst>
              <a:gd name="connsiteX0" fmla="*/ 0 w 6369025"/>
              <a:gd name="connsiteY0" fmla="*/ 0 h 2796157"/>
              <a:gd name="connsiteX1" fmla="*/ 0 w 6369025"/>
              <a:gd name="connsiteY1" fmla="*/ 2796157 h 2796157"/>
              <a:gd name="connsiteX2" fmla="*/ 6369025 w 6369025"/>
              <a:gd name="connsiteY2" fmla="*/ 2796157 h 2796157"/>
            </a:gdLst>
            <a:ahLst/>
            <a:cxnLst>
              <a:cxn ang="0">
                <a:pos x="connsiteX0" y="connsiteY0"/>
              </a:cxn>
              <a:cxn ang="0">
                <a:pos x="connsiteX1" y="connsiteY1"/>
              </a:cxn>
              <a:cxn ang="0">
                <a:pos x="connsiteX2" y="connsiteY2"/>
              </a:cxn>
            </a:cxnLst>
            <a:rect l="l" t="t" r="r" b="b"/>
            <a:pathLst>
              <a:path w="6369025" h="2796157">
                <a:moveTo>
                  <a:pt x="0" y="0"/>
                </a:moveTo>
                <a:lnTo>
                  <a:pt x="0" y="2796157"/>
                </a:lnTo>
                <a:lnTo>
                  <a:pt x="6369025" y="2796157"/>
                </a:lnTo>
              </a:path>
            </a:pathLst>
          </a:custGeom>
          <a:noFill/>
          <a:ln w="28575">
            <a:solidFill>
              <a:schemeClr val="bg1"/>
            </a:solidFill>
            <a:miter lim="800000"/>
            <a:headEnd/>
            <a:tailEnd/>
          </a:ln>
        </p:spPr>
        <p:txBody>
          <a:bodyPr rtlCol="0" anchor="ctr"/>
          <a:lstStyle/>
          <a:p>
            <a:pPr algn="ctr"/>
            <a:endParaRPr lang="en-US" dirty="0"/>
          </a:p>
        </p:txBody>
      </p:sp>
      <p:grpSp>
        <p:nvGrpSpPr>
          <p:cNvPr id="10" name="Group 9">
            <a:extLst>
              <a:ext uri="{FF2B5EF4-FFF2-40B4-BE49-F238E27FC236}">
                <a16:creationId xmlns:a16="http://schemas.microsoft.com/office/drawing/2014/main" id="{89E8C249-4333-4EF2-8A84-76D3642A1768}"/>
              </a:ext>
            </a:extLst>
          </p:cNvPr>
          <p:cNvGrpSpPr/>
          <p:nvPr/>
        </p:nvGrpSpPr>
        <p:grpSpPr>
          <a:xfrm>
            <a:off x="5359301" y="2686714"/>
            <a:ext cx="105916" cy="2739081"/>
            <a:chOff x="5359301" y="2686714"/>
            <a:chExt cx="105916" cy="2739081"/>
          </a:xfrm>
        </p:grpSpPr>
        <p:cxnSp>
          <p:nvCxnSpPr>
            <p:cNvPr id="9" name="Straight Connector 8">
              <a:extLst>
                <a:ext uri="{FF2B5EF4-FFF2-40B4-BE49-F238E27FC236}">
                  <a16:creationId xmlns:a16="http://schemas.microsoft.com/office/drawing/2014/main" id="{65A67ACC-677C-4B1E-AADF-53CE9734FF0E}"/>
                </a:ext>
              </a:extLst>
            </p:cNvPr>
            <p:cNvCxnSpPr/>
            <p:nvPr/>
          </p:nvCxnSpPr>
          <p:spPr bwMode="auto">
            <a:xfrm>
              <a:off x="5359301" y="2686714"/>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06DB005-7801-4E56-83B3-A74B8C43617B}"/>
                </a:ext>
              </a:extLst>
            </p:cNvPr>
            <p:cNvCxnSpPr/>
            <p:nvPr/>
          </p:nvCxnSpPr>
          <p:spPr bwMode="auto">
            <a:xfrm>
              <a:off x="5359301" y="3234530"/>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F9B17D1-0BFE-4D6A-A7B0-DDBFF9FFC4DE}"/>
                </a:ext>
              </a:extLst>
            </p:cNvPr>
            <p:cNvCxnSpPr/>
            <p:nvPr/>
          </p:nvCxnSpPr>
          <p:spPr bwMode="auto">
            <a:xfrm>
              <a:off x="5359301" y="3782346"/>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54BAB9F-35B0-427E-B60D-B349BAB9A569}"/>
                </a:ext>
              </a:extLst>
            </p:cNvPr>
            <p:cNvCxnSpPr/>
            <p:nvPr/>
          </p:nvCxnSpPr>
          <p:spPr bwMode="auto">
            <a:xfrm>
              <a:off x="5359301" y="4330162"/>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A4A3E72-1DD8-422B-BD2B-0BD1A99B4059}"/>
                </a:ext>
              </a:extLst>
            </p:cNvPr>
            <p:cNvCxnSpPr/>
            <p:nvPr/>
          </p:nvCxnSpPr>
          <p:spPr bwMode="auto">
            <a:xfrm>
              <a:off x="5359301" y="4877978"/>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1BAAFA7-6762-4CA7-92A5-FDFB00F6FED6}"/>
                </a:ext>
              </a:extLst>
            </p:cNvPr>
            <p:cNvCxnSpPr/>
            <p:nvPr/>
          </p:nvCxnSpPr>
          <p:spPr bwMode="auto">
            <a:xfrm>
              <a:off x="5359301" y="5425795"/>
              <a:ext cx="105916" cy="0"/>
            </a:xfrm>
            <a:prstGeom prst="line">
              <a:avLst/>
            </a:prstGeom>
            <a:noFill/>
            <a:ln w="28575" cap="flat" cmpd="sng" algn="ctr">
              <a:solidFill>
                <a:schemeClr val="bg1"/>
              </a:solidFill>
              <a:prstDash val="solid"/>
              <a:round/>
              <a:headEnd type="none" w="med" len="med"/>
              <a:tailEnd type="none" w="med" len="med"/>
            </a:ln>
            <a:effectLst/>
          </p:spPr>
        </p:cxnSp>
      </p:grpSp>
      <p:cxnSp>
        <p:nvCxnSpPr>
          <p:cNvPr id="33" name="Straight Connector 32">
            <a:extLst>
              <a:ext uri="{FF2B5EF4-FFF2-40B4-BE49-F238E27FC236}">
                <a16:creationId xmlns:a16="http://schemas.microsoft.com/office/drawing/2014/main" id="{2D24EA14-648E-4FCB-805D-6D6B6277D320}"/>
              </a:ext>
            </a:extLst>
          </p:cNvPr>
          <p:cNvCxnSpPr/>
          <p:nvPr/>
        </p:nvCxnSpPr>
        <p:spPr bwMode="auto">
          <a:xfrm rot="5400000">
            <a:off x="8338266" y="553494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3A877AC-14D2-4E75-A338-FD290EFB78FD}"/>
              </a:ext>
            </a:extLst>
          </p:cNvPr>
          <p:cNvCxnSpPr/>
          <p:nvPr/>
        </p:nvCxnSpPr>
        <p:spPr bwMode="auto">
          <a:xfrm rot="5400000">
            <a:off x="7761008" y="553494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B24E05F-41D7-4E0A-BFE9-D6F4F4B66FB5}"/>
              </a:ext>
            </a:extLst>
          </p:cNvPr>
          <p:cNvCxnSpPr/>
          <p:nvPr/>
        </p:nvCxnSpPr>
        <p:spPr bwMode="auto">
          <a:xfrm rot="5400000">
            <a:off x="7183750" y="553494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D974DDB-38A9-4CD2-9FC4-C21CAA205D1A}"/>
              </a:ext>
            </a:extLst>
          </p:cNvPr>
          <p:cNvCxnSpPr>
            <a:cxnSpLocks/>
          </p:cNvCxnSpPr>
          <p:nvPr/>
        </p:nvCxnSpPr>
        <p:spPr bwMode="auto">
          <a:xfrm rot="5400000">
            <a:off x="6606492" y="553494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AFA7020-6597-42D7-83B2-4075BAC2002D}"/>
              </a:ext>
            </a:extLst>
          </p:cNvPr>
          <p:cNvCxnSpPr>
            <a:cxnSpLocks/>
          </p:cNvCxnSpPr>
          <p:nvPr/>
        </p:nvCxnSpPr>
        <p:spPr bwMode="auto">
          <a:xfrm rot="5400000">
            <a:off x="6029234" y="553494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3523F7F-5403-4AB7-AD16-7C0AB24136D7}"/>
              </a:ext>
            </a:extLst>
          </p:cNvPr>
          <p:cNvCxnSpPr/>
          <p:nvPr/>
        </p:nvCxnSpPr>
        <p:spPr bwMode="auto">
          <a:xfrm rot="5400000">
            <a:off x="5451976" y="553494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2D2C456-F713-4CBC-9012-4862619D0D63}"/>
              </a:ext>
            </a:extLst>
          </p:cNvPr>
          <p:cNvCxnSpPr/>
          <p:nvPr/>
        </p:nvCxnSpPr>
        <p:spPr bwMode="auto">
          <a:xfrm rot="5400000">
            <a:off x="8915524" y="5525861"/>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91A7D51-2269-410D-9DCF-68B69CDA5F7E}"/>
              </a:ext>
            </a:extLst>
          </p:cNvPr>
          <p:cNvCxnSpPr/>
          <p:nvPr/>
        </p:nvCxnSpPr>
        <p:spPr bwMode="auto">
          <a:xfrm rot="5400000">
            <a:off x="9492782" y="552170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09ECD87-CE38-4000-8597-4B04DC57C9B5}"/>
              </a:ext>
            </a:extLst>
          </p:cNvPr>
          <p:cNvCxnSpPr/>
          <p:nvPr/>
        </p:nvCxnSpPr>
        <p:spPr bwMode="auto">
          <a:xfrm rot="5400000">
            <a:off x="10070040" y="553494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26E29BC-A8C6-45A4-99F3-807AF8745F14}"/>
              </a:ext>
            </a:extLst>
          </p:cNvPr>
          <p:cNvCxnSpPr/>
          <p:nvPr/>
        </p:nvCxnSpPr>
        <p:spPr bwMode="auto">
          <a:xfrm rot="5400000">
            <a:off x="10647298" y="5521705"/>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6B69B44-39A0-4D66-8895-AB859438D8C9}"/>
              </a:ext>
            </a:extLst>
          </p:cNvPr>
          <p:cNvCxnSpPr/>
          <p:nvPr/>
        </p:nvCxnSpPr>
        <p:spPr bwMode="auto">
          <a:xfrm rot="5400000">
            <a:off x="11224556" y="5531008"/>
            <a:ext cx="10591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72FB2CD-2746-4C25-8934-37F8E03A611A}"/>
              </a:ext>
            </a:extLst>
          </p:cNvPr>
          <p:cNvCxnSpPr/>
          <p:nvPr/>
        </p:nvCxnSpPr>
        <p:spPr bwMode="auto">
          <a:xfrm rot="5400000">
            <a:off x="11801817" y="5509694"/>
            <a:ext cx="105916"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0B4122DD-25D9-49F5-B449-560971B3AA46}"/>
              </a:ext>
            </a:extLst>
          </p:cNvPr>
          <p:cNvSpPr txBox="1"/>
          <p:nvPr/>
        </p:nvSpPr>
        <p:spPr bwMode="auto">
          <a:xfrm>
            <a:off x="5142603" y="5241128"/>
            <a:ext cx="2936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6DA51231-12C0-4CB5-8FDB-8511498C3D87}"/>
              </a:ext>
            </a:extLst>
          </p:cNvPr>
          <p:cNvSpPr txBox="1"/>
          <p:nvPr/>
        </p:nvSpPr>
        <p:spPr bwMode="auto">
          <a:xfrm>
            <a:off x="5350170" y="5499052"/>
            <a:ext cx="2936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11B3B930-F601-41CA-BDE8-4B9AD67D77AD}"/>
              </a:ext>
            </a:extLst>
          </p:cNvPr>
          <p:cNvSpPr txBox="1"/>
          <p:nvPr/>
        </p:nvSpPr>
        <p:spPr bwMode="auto">
          <a:xfrm>
            <a:off x="6458960" y="5495809"/>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B481E55F-44A0-411F-9F48-49BC1D492AB7}"/>
              </a:ext>
            </a:extLst>
          </p:cNvPr>
          <p:cNvSpPr txBox="1"/>
          <p:nvPr/>
        </p:nvSpPr>
        <p:spPr bwMode="auto">
          <a:xfrm>
            <a:off x="5928299" y="5507852"/>
            <a:ext cx="2936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C2EBEB25-6981-474A-94B3-5093E6FEB06D}"/>
              </a:ext>
            </a:extLst>
          </p:cNvPr>
          <p:cNvSpPr txBox="1"/>
          <p:nvPr/>
        </p:nvSpPr>
        <p:spPr bwMode="auto">
          <a:xfrm>
            <a:off x="7601353" y="5499623"/>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5" name="TextBox 54">
            <a:extLst>
              <a:ext uri="{FF2B5EF4-FFF2-40B4-BE49-F238E27FC236}">
                <a16:creationId xmlns:a16="http://schemas.microsoft.com/office/drawing/2014/main" id="{74C7291A-0395-4815-A0D7-568F60E521ED}"/>
              </a:ext>
            </a:extLst>
          </p:cNvPr>
          <p:cNvSpPr txBox="1"/>
          <p:nvPr/>
        </p:nvSpPr>
        <p:spPr bwMode="auto">
          <a:xfrm>
            <a:off x="7029687" y="5498808"/>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6A9EBDE6-2685-4D56-B6C6-965ADA965070}"/>
              </a:ext>
            </a:extLst>
          </p:cNvPr>
          <p:cNvSpPr txBox="1"/>
          <p:nvPr/>
        </p:nvSpPr>
        <p:spPr bwMode="auto">
          <a:xfrm>
            <a:off x="8185340" y="5513472"/>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7" name="TextBox 56">
            <a:extLst>
              <a:ext uri="{FF2B5EF4-FFF2-40B4-BE49-F238E27FC236}">
                <a16:creationId xmlns:a16="http://schemas.microsoft.com/office/drawing/2014/main" id="{43BFDD76-7665-4D44-B0EB-64C409ADDB36}"/>
              </a:ext>
            </a:extLst>
          </p:cNvPr>
          <p:cNvSpPr txBox="1"/>
          <p:nvPr/>
        </p:nvSpPr>
        <p:spPr bwMode="auto">
          <a:xfrm>
            <a:off x="8755868" y="5507852"/>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8" name="TextBox 57">
            <a:extLst>
              <a:ext uri="{FF2B5EF4-FFF2-40B4-BE49-F238E27FC236}">
                <a16:creationId xmlns:a16="http://schemas.microsoft.com/office/drawing/2014/main" id="{280605FB-DD2E-4F42-92E7-FF4E5DA33E9C}"/>
              </a:ext>
            </a:extLst>
          </p:cNvPr>
          <p:cNvSpPr txBox="1"/>
          <p:nvPr/>
        </p:nvSpPr>
        <p:spPr bwMode="auto">
          <a:xfrm>
            <a:off x="9321172" y="5507852"/>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9" name="TextBox 58">
            <a:extLst>
              <a:ext uri="{FF2B5EF4-FFF2-40B4-BE49-F238E27FC236}">
                <a16:creationId xmlns:a16="http://schemas.microsoft.com/office/drawing/2014/main" id="{B1B94154-5860-4428-812C-4C2B803664A9}"/>
              </a:ext>
            </a:extLst>
          </p:cNvPr>
          <p:cNvSpPr txBox="1"/>
          <p:nvPr/>
        </p:nvSpPr>
        <p:spPr bwMode="auto">
          <a:xfrm>
            <a:off x="9911720" y="5507852"/>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0" name="TextBox 59">
            <a:extLst>
              <a:ext uri="{FF2B5EF4-FFF2-40B4-BE49-F238E27FC236}">
                <a16:creationId xmlns:a16="http://schemas.microsoft.com/office/drawing/2014/main" id="{50A5CFA4-5B5D-4C33-A87E-6BAE18807457}"/>
              </a:ext>
            </a:extLst>
          </p:cNvPr>
          <p:cNvSpPr txBox="1"/>
          <p:nvPr/>
        </p:nvSpPr>
        <p:spPr bwMode="auto">
          <a:xfrm>
            <a:off x="10479926" y="5510552"/>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61" name="TextBox 60">
            <a:extLst>
              <a:ext uri="{FF2B5EF4-FFF2-40B4-BE49-F238E27FC236}">
                <a16:creationId xmlns:a16="http://schemas.microsoft.com/office/drawing/2014/main" id="{1FBF4FF1-E186-4B62-AC96-6681DF859AEB}"/>
              </a:ext>
            </a:extLst>
          </p:cNvPr>
          <p:cNvSpPr txBox="1"/>
          <p:nvPr/>
        </p:nvSpPr>
        <p:spPr bwMode="auto">
          <a:xfrm>
            <a:off x="11056395" y="5510170"/>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2" name="TextBox 61">
            <a:extLst>
              <a:ext uri="{FF2B5EF4-FFF2-40B4-BE49-F238E27FC236}">
                <a16:creationId xmlns:a16="http://schemas.microsoft.com/office/drawing/2014/main" id="{F014DA1E-6D67-4044-8CF2-16D34E7009CE}"/>
              </a:ext>
            </a:extLst>
          </p:cNvPr>
          <p:cNvSpPr txBox="1"/>
          <p:nvPr/>
        </p:nvSpPr>
        <p:spPr bwMode="auto">
          <a:xfrm>
            <a:off x="11642157" y="5506152"/>
            <a:ext cx="435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63" name="TextBox 62">
            <a:extLst>
              <a:ext uri="{FF2B5EF4-FFF2-40B4-BE49-F238E27FC236}">
                <a16:creationId xmlns:a16="http://schemas.microsoft.com/office/drawing/2014/main" id="{1B184FBA-750C-4EE1-AAC8-31569B0C8B72}"/>
              </a:ext>
            </a:extLst>
          </p:cNvPr>
          <p:cNvSpPr txBox="1"/>
          <p:nvPr/>
        </p:nvSpPr>
        <p:spPr bwMode="auto">
          <a:xfrm>
            <a:off x="4988109" y="4682540"/>
            <a:ext cx="484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4" name="TextBox 63">
            <a:extLst>
              <a:ext uri="{FF2B5EF4-FFF2-40B4-BE49-F238E27FC236}">
                <a16:creationId xmlns:a16="http://schemas.microsoft.com/office/drawing/2014/main" id="{F82024F5-F96E-4F0E-A881-5A35AF3B5D23}"/>
              </a:ext>
            </a:extLst>
          </p:cNvPr>
          <p:cNvSpPr txBox="1"/>
          <p:nvPr/>
        </p:nvSpPr>
        <p:spPr bwMode="auto">
          <a:xfrm>
            <a:off x="4980233" y="4138152"/>
            <a:ext cx="484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5" name="TextBox 64">
            <a:extLst>
              <a:ext uri="{FF2B5EF4-FFF2-40B4-BE49-F238E27FC236}">
                <a16:creationId xmlns:a16="http://schemas.microsoft.com/office/drawing/2014/main" id="{1D8A2507-9E03-41FC-8536-53D275FBC330}"/>
              </a:ext>
            </a:extLst>
          </p:cNvPr>
          <p:cNvSpPr txBox="1"/>
          <p:nvPr/>
        </p:nvSpPr>
        <p:spPr bwMode="auto">
          <a:xfrm>
            <a:off x="4968206" y="3596707"/>
            <a:ext cx="484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6" name="TextBox 65">
            <a:extLst>
              <a:ext uri="{FF2B5EF4-FFF2-40B4-BE49-F238E27FC236}">
                <a16:creationId xmlns:a16="http://schemas.microsoft.com/office/drawing/2014/main" id="{B7F45F59-E337-4365-8B4A-2B2289CDF869}"/>
              </a:ext>
            </a:extLst>
          </p:cNvPr>
          <p:cNvSpPr txBox="1"/>
          <p:nvPr/>
        </p:nvSpPr>
        <p:spPr bwMode="auto">
          <a:xfrm>
            <a:off x="4947785" y="3044816"/>
            <a:ext cx="484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D8AFAC05-EA66-4B12-B6FC-9B623D5AA565}"/>
              </a:ext>
            </a:extLst>
          </p:cNvPr>
          <p:cNvSpPr txBox="1"/>
          <p:nvPr/>
        </p:nvSpPr>
        <p:spPr bwMode="auto">
          <a:xfrm>
            <a:off x="4891195" y="2509743"/>
            <a:ext cx="6660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cxnSp>
        <p:nvCxnSpPr>
          <p:cNvPr id="16" name="Straight Connector 15">
            <a:extLst>
              <a:ext uri="{FF2B5EF4-FFF2-40B4-BE49-F238E27FC236}">
                <a16:creationId xmlns:a16="http://schemas.microsoft.com/office/drawing/2014/main" id="{C53D0D86-60EF-443C-BB61-C85EC637D8A2}"/>
              </a:ext>
            </a:extLst>
          </p:cNvPr>
          <p:cNvCxnSpPr/>
          <p:nvPr/>
        </p:nvCxnSpPr>
        <p:spPr bwMode="auto">
          <a:xfrm>
            <a:off x="7813966" y="3467871"/>
            <a:ext cx="0" cy="2000876"/>
          </a:xfrm>
          <a:prstGeom prst="line">
            <a:avLst/>
          </a:prstGeom>
          <a:noFill/>
          <a:ln w="28575" cap="flat" cmpd="sng" algn="ctr">
            <a:solidFill>
              <a:schemeClr val="bg1"/>
            </a:solidFill>
            <a:prstDash val="dash"/>
            <a:round/>
            <a:headEnd type="none" w="med" len="med"/>
            <a:tailEnd type="none" w="med" len="med"/>
          </a:ln>
          <a:effectLst/>
        </p:spPr>
      </p:cxnSp>
      <p:cxnSp>
        <p:nvCxnSpPr>
          <p:cNvPr id="70" name="Straight Connector 69">
            <a:extLst>
              <a:ext uri="{FF2B5EF4-FFF2-40B4-BE49-F238E27FC236}">
                <a16:creationId xmlns:a16="http://schemas.microsoft.com/office/drawing/2014/main" id="{C950A423-BDCB-4315-9775-0CA18717222F}"/>
              </a:ext>
            </a:extLst>
          </p:cNvPr>
          <p:cNvCxnSpPr>
            <a:cxnSpLocks/>
          </p:cNvCxnSpPr>
          <p:nvPr/>
        </p:nvCxnSpPr>
        <p:spPr bwMode="auto">
          <a:xfrm>
            <a:off x="10122998" y="3960381"/>
            <a:ext cx="0" cy="1596250"/>
          </a:xfrm>
          <a:prstGeom prst="line">
            <a:avLst/>
          </a:prstGeom>
          <a:noFill/>
          <a:ln w="28575" cap="flat" cmpd="sng" algn="ctr">
            <a:solidFill>
              <a:schemeClr val="bg1"/>
            </a:solidFill>
            <a:prstDash val="dash"/>
            <a:round/>
            <a:headEnd type="none" w="med" len="med"/>
            <a:tailEnd type="none" w="med" len="med"/>
          </a:ln>
          <a:effectLst/>
        </p:spPr>
      </p:cxnSp>
      <p:sp>
        <p:nvSpPr>
          <p:cNvPr id="18" name="TextBox 17">
            <a:extLst>
              <a:ext uri="{FF2B5EF4-FFF2-40B4-BE49-F238E27FC236}">
                <a16:creationId xmlns:a16="http://schemas.microsoft.com/office/drawing/2014/main" id="{400272E0-9C79-4D5B-9E37-B28CA57BDB6E}"/>
              </a:ext>
            </a:extLst>
          </p:cNvPr>
          <p:cNvSpPr txBox="1"/>
          <p:nvPr/>
        </p:nvSpPr>
        <p:spPr bwMode="auto">
          <a:xfrm>
            <a:off x="7762221" y="3844279"/>
            <a:ext cx="879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60.5%</a:t>
            </a:r>
          </a:p>
        </p:txBody>
      </p:sp>
      <p:sp>
        <p:nvSpPr>
          <p:cNvPr id="73" name="TextBox 72">
            <a:extLst>
              <a:ext uri="{FF2B5EF4-FFF2-40B4-BE49-F238E27FC236}">
                <a16:creationId xmlns:a16="http://schemas.microsoft.com/office/drawing/2014/main" id="{6F0316F4-B355-4B2E-B3A5-5311FA4DA710}"/>
              </a:ext>
            </a:extLst>
          </p:cNvPr>
          <p:cNvSpPr txBox="1"/>
          <p:nvPr/>
        </p:nvSpPr>
        <p:spPr bwMode="auto">
          <a:xfrm>
            <a:off x="9471901" y="4222256"/>
            <a:ext cx="879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43.3%</a:t>
            </a:r>
          </a:p>
        </p:txBody>
      </p:sp>
      <p:sp>
        <p:nvSpPr>
          <p:cNvPr id="74" name="TextBox 73">
            <a:extLst>
              <a:ext uri="{FF2B5EF4-FFF2-40B4-BE49-F238E27FC236}">
                <a16:creationId xmlns:a16="http://schemas.microsoft.com/office/drawing/2014/main" id="{4FC9AE13-647B-4F5D-91EE-ED6438E7AAA0}"/>
              </a:ext>
            </a:extLst>
          </p:cNvPr>
          <p:cNvSpPr txBox="1"/>
          <p:nvPr/>
        </p:nvSpPr>
        <p:spPr bwMode="auto">
          <a:xfrm>
            <a:off x="11037844" y="4507484"/>
            <a:ext cx="9716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Sunitinib</a:t>
            </a:r>
          </a:p>
        </p:txBody>
      </p:sp>
      <p:sp>
        <p:nvSpPr>
          <p:cNvPr id="75" name="TextBox 74">
            <a:extLst>
              <a:ext uri="{FF2B5EF4-FFF2-40B4-BE49-F238E27FC236}">
                <a16:creationId xmlns:a16="http://schemas.microsoft.com/office/drawing/2014/main" id="{BD0BB632-496E-4ED9-9E7E-BB9E7AED66BF}"/>
              </a:ext>
            </a:extLst>
          </p:cNvPr>
          <p:cNvSpPr txBox="1"/>
          <p:nvPr/>
        </p:nvSpPr>
        <p:spPr bwMode="auto">
          <a:xfrm>
            <a:off x="10699520" y="3670165"/>
            <a:ext cx="1050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Nivo + Ipi</a:t>
            </a:r>
          </a:p>
        </p:txBody>
      </p:sp>
      <p:sp>
        <p:nvSpPr>
          <p:cNvPr id="76" name="TextBox 75">
            <a:extLst>
              <a:ext uri="{FF2B5EF4-FFF2-40B4-BE49-F238E27FC236}">
                <a16:creationId xmlns:a16="http://schemas.microsoft.com/office/drawing/2014/main" id="{E9AA14E9-7320-4DAC-8ABE-E8054EC385F3}"/>
              </a:ext>
            </a:extLst>
          </p:cNvPr>
          <p:cNvSpPr txBox="1"/>
          <p:nvPr/>
        </p:nvSpPr>
        <p:spPr bwMode="auto">
          <a:xfrm>
            <a:off x="9629360" y="3595146"/>
            <a:ext cx="1050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53.4%</a:t>
            </a:r>
          </a:p>
        </p:txBody>
      </p:sp>
      <p:sp>
        <p:nvSpPr>
          <p:cNvPr id="77" name="TextBox 76">
            <a:extLst>
              <a:ext uri="{FF2B5EF4-FFF2-40B4-BE49-F238E27FC236}">
                <a16:creationId xmlns:a16="http://schemas.microsoft.com/office/drawing/2014/main" id="{7ED08C9D-3467-479B-A696-4AA2E4DDA658}"/>
              </a:ext>
            </a:extLst>
          </p:cNvPr>
          <p:cNvSpPr txBox="1"/>
          <p:nvPr/>
        </p:nvSpPr>
        <p:spPr bwMode="auto">
          <a:xfrm>
            <a:off x="7751298" y="3199733"/>
            <a:ext cx="7209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70.7%</a:t>
            </a:r>
          </a:p>
        </p:txBody>
      </p:sp>
      <p:grpSp>
        <p:nvGrpSpPr>
          <p:cNvPr id="21" name="Group 20">
            <a:extLst>
              <a:ext uri="{FF2B5EF4-FFF2-40B4-BE49-F238E27FC236}">
                <a16:creationId xmlns:a16="http://schemas.microsoft.com/office/drawing/2014/main" id="{563BFD6D-50E0-4D0A-829A-3ECE43D6533D}"/>
              </a:ext>
            </a:extLst>
          </p:cNvPr>
          <p:cNvGrpSpPr/>
          <p:nvPr/>
        </p:nvGrpSpPr>
        <p:grpSpPr>
          <a:xfrm>
            <a:off x="5470788" y="2682983"/>
            <a:ext cx="6046192" cy="1788656"/>
            <a:chOff x="5470788" y="2682983"/>
            <a:chExt cx="6046192" cy="1788656"/>
          </a:xfrm>
        </p:grpSpPr>
        <p:sp>
          <p:nvSpPr>
            <p:cNvPr id="19" name="Freeform: Shape 18">
              <a:extLst>
                <a:ext uri="{FF2B5EF4-FFF2-40B4-BE49-F238E27FC236}">
                  <a16:creationId xmlns:a16="http://schemas.microsoft.com/office/drawing/2014/main" id="{15C991B0-E8E4-4212-9930-1AA564B51991}"/>
                </a:ext>
              </a:extLst>
            </p:cNvPr>
            <p:cNvSpPr/>
            <p:nvPr/>
          </p:nvSpPr>
          <p:spPr bwMode="auto">
            <a:xfrm>
              <a:off x="5470788" y="2682983"/>
              <a:ext cx="4623296" cy="1545559"/>
            </a:xfrm>
            <a:custGeom>
              <a:avLst/>
              <a:gdLst>
                <a:gd name="connsiteX0" fmla="*/ 0 w 4623296"/>
                <a:gd name="connsiteY0" fmla="*/ 0 h 1545559"/>
                <a:gd name="connsiteX1" fmla="*/ 71368 w 4623296"/>
                <a:gd name="connsiteY1" fmla="*/ 0 h 1545559"/>
                <a:gd name="connsiteX2" fmla="*/ 71368 w 4623296"/>
                <a:gd name="connsiteY2" fmla="*/ 15612 h 1545559"/>
                <a:gd name="connsiteX3" fmla="*/ 122664 w 4623296"/>
                <a:gd name="connsiteY3" fmla="*/ 15612 h 1545559"/>
                <a:gd name="connsiteX4" fmla="*/ 122664 w 4623296"/>
                <a:gd name="connsiteY4" fmla="*/ 31224 h 1545559"/>
                <a:gd name="connsiteX5" fmla="*/ 182880 w 4623296"/>
                <a:gd name="connsiteY5" fmla="*/ 31224 h 1545559"/>
                <a:gd name="connsiteX6" fmla="*/ 182880 w 4623296"/>
                <a:gd name="connsiteY6" fmla="*/ 49066 h 1545559"/>
                <a:gd name="connsiteX7" fmla="*/ 205183 w 4623296"/>
                <a:gd name="connsiteY7" fmla="*/ 49066 h 1545559"/>
                <a:gd name="connsiteX8" fmla="*/ 205183 w 4623296"/>
                <a:gd name="connsiteY8" fmla="*/ 82519 h 1545559"/>
                <a:gd name="connsiteX9" fmla="*/ 243097 w 4623296"/>
                <a:gd name="connsiteY9" fmla="*/ 82519 h 1545559"/>
                <a:gd name="connsiteX10" fmla="*/ 243097 w 4623296"/>
                <a:gd name="connsiteY10" fmla="*/ 107052 h 1545559"/>
                <a:gd name="connsiteX11" fmla="*/ 283241 w 4623296"/>
                <a:gd name="connsiteY11" fmla="*/ 107052 h 1545559"/>
                <a:gd name="connsiteX12" fmla="*/ 283241 w 4623296"/>
                <a:gd name="connsiteY12" fmla="*/ 133815 h 1545559"/>
                <a:gd name="connsiteX13" fmla="*/ 417056 w 4623296"/>
                <a:gd name="connsiteY13" fmla="*/ 133815 h 1545559"/>
                <a:gd name="connsiteX14" fmla="*/ 417056 w 4623296"/>
                <a:gd name="connsiteY14" fmla="*/ 160578 h 1545559"/>
                <a:gd name="connsiteX15" fmla="*/ 434898 w 4623296"/>
                <a:gd name="connsiteY15" fmla="*/ 160578 h 1545559"/>
                <a:gd name="connsiteX16" fmla="*/ 434898 w 4623296"/>
                <a:gd name="connsiteY16" fmla="*/ 169499 h 1545559"/>
                <a:gd name="connsiteX17" fmla="*/ 459431 w 4623296"/>
                <a:gd name="connsiteY17" fmla="*/ 169499 h 1545559"/>
                <a:gd name="connsiteX18" fmla="*/ 459431 w 4623296"/>
                <a:gd name="connsiteY18" fmla="*/ 196262 h 1545559"/>
                <a:gd name="connsiteX19" fmla="*/ 537489 w 4623296"/>
                <a:gd name="connsiteY19" fmla="*/ 196262 h 1545559"/>
                <a:gd name="connsiteX20" fmla="*/ 537489 w 4623296"/>
                <a:gd name="connsiteY20" fmla="*/ 218564 h 1545559"/>
                <a:gd name="connsiteX21" fmla="*/ 564252 w 4623296"/>
                <a:gd name="connsiteY21" fmla="*/ 218564 h 1545559"/>
                <a:gd name="connsiteX22" fmla="*/ 564252 w 4623296"/>
                <a:gd name="connsiteY22" fmla="*/ 231946 h 1545559"/>
                <a:gd name="connsiteX23" fmla="*/ 579864 w 4623296"/>
                <a:gd name="connsiteY23" fmla="*/ 231946 h 1545559"/>
                <a:gd name="connsiteX24" fmla="*/ 579864 w 4623296"/>
                <a:gd name="connsiteY24" fmla="*/ 263169 h 1545559"/>
                <a:gd name="connsiteX25" fmla="*/ 606627 w 4623296"/>
                <a:gd name="connsiteY25" fmla="*/ 263169 h 1545559"/>
                <a:gd name="connsiteX26" fmla="*/ 606627 w 4623296"/>
                <a:gd name="connsiteY26" fmla="*/ 292162 h 1545559"/>
                <a:gd name="connsiteX27" fmla="*/ 622238 w 4623296"/>
                <a:gd name="connsiteY27" fmla="*/ 292162 h 1545559"/>
                <a:gd name="connsiteX28" fmla="*/ 622238 w 4623296"/>
                <a:gd name="connsiteY28" fmla="*/ 307774 h 1545559"/>
                <a:gd name="connsiteX29" fmla="*/ 637850 w 4623296"/>
                <a:gd name="connsiteY29" fmla="*/ 307774 h 1545559"/>
                <a:gd name="connsiteX30" fmla="*/ 637850 w 4623296"/>
                <a:gd name="connsiteY30" fmla="*/ 330077 h 1545559"/>
                <a:gd name="connsiteX31" fmla="*/ 675764 w 4623296"/>
                <a:gd name="connsiteY31" fmla="*/ 330077 h 1545559"/>
                <a:gd name="connsiteX32" fmla="*/ 675764 w 4623296"/>
                <a:gd name="connsiteY32" fmla="*/ 354609 h 1545559"/>
                <a:gd name="connsiteX33" fmla="*/ 698067 w 4623296"/>
                <a:gd name="connsiteY33" fmla="*/ 354609 h 1545559"/>
                <a:gd name="connsiteX34" fmla="*/ 698067 w 4623296"/>
                <a:gd name="connsiteY34" fmla="*/ 365760 h 1545559"/>
                <a:gd name="connsiteX35" fmla="*/ 735981 w 4623296"/>
                <a:gd name="connsiteY35" fmla="*/ 365760 h 1545559"/>
                <a:gd name="connsiteX36" fmla="*/ 735981 w 4623296"/>
                <a:gd name="connsiteY36" fmla="*/ 385833 h 1545559"/>
                <a:gd name="connsiteX37" fmla="*/ 773895 w 4623296"/>
                <a:gd name="connsiteY37" fmla="*/ 385833 h 1545559"/>
                <a:gd name="connsiteX38" fmla="*/ 773895 w 4623296"/>
                <a:gd name="connsiteY38" fmla="*/ 419286 h 1545559"/>
                <a:gd name="connsiteX39" fmla="*/ 793967 w 4623296"/>
                <a:gd name="connsiteY39" fmla="*/ 419286 h 1545559"/>
                <a:gd name="connsiteX40" fmla="*/ 793967 w 4623296"/>
                <a:gd name="connsiteY40" fmla="*/ 439358 h 1545559"/>
                <a:gd name="connsiteX41" fmla="*/ 818500 w 4623296"/>
                <a:gd name="connsiteY41" fmla="*/ 439358 h 1545559"/>
                <a:gd name="connsiteX42" fmla="*/ 818500 w 4623296"/>
                <a:gd name="connsiteY42" fmla="*/ 452740 h 1545559"/>
                <a:gd name="connsiteX43" fmla="*/ 856414 w 4623296"/>
                <a:gd name="connsiteY43" fmla="*/ 452740 h 1545559"/>
                <a:gd name="connsiteX44" fmla="*/ 856414 w 4623296"/>
                <a:gd name="connsiteY44" fmla="*/ 463891 h 1545559"/>
                <a:gd name="connsiteX45" fmla="*/ 883177 w 4623296"/>
                <a:gd name="connsiteY45" fmla="*/ 463891 h 1545559"/>
                <a:gd name="connsiteX46" fmla="*/ 883177 w 4623296"/>
                <a:gd name="connsiteY46" fmla="*/ 492884 h 1545559"/>
                <a:gd name="connsiteX47" fmla="*/ 927782 w 4623296"/>
                <a:gd name="connsiteY47" fmla="*/ 492884 h 1545559"/>
                <a:gd name="connsiteX48" fmla="*/ 927782 w 4623296"/>
                <a:gd name="connsiteY48" fmla="*/ 504036 h 1545559"/>
                <a:gd name="connsiteX49" fmla="*/ 974617 w 4623296"/>
                <a:gd name="connsiteY49" fmla="*/ 504036 h 1545559"/>
                <a:gd name="connsiteX50" fmla="*/ 974617 w 4623296"/>
                <a:gd name="connsiteY50" fmla="*/ 524108 h 1545559"/>
                <a:gd name="connsiteX51" fmla="*/ 1003610 w 4623296"/>
                <a:gd name="connsiteY51" fmla="*/ 524108 h 1545559"/>
                <a:gd name="connsiteX52" fmla="*/ 1003610 w 4623296"/>
                <a:gd name="connsiteY52" fmla="*/ 550871 h 1545559"/>
                <a:gd name="connsiteX53" fmla="*/ 1028143 w 4623296"/>
                <a:gd name="connsiteY53" fmla="*/ 550871 h 1545559"/>
                <a:gd name="connsiteX54" fmla="*/ 1028143 w 4623296"/>
                <a:gd name="connsiteY54" fmla="*/ 559792 h 1545559"/>
                <a:gd name="connsiteX55" fmla="*/ 1045985 w 4623296"/>
                <a:gd name="connsiteY55" fmla="*/ 559792 h 1545559"/>
                <a:gd name="connsiteX56" fmla="*/ 1045985 w 4623296"/>
                <a:gd name="connsiteY56" fmla="*/ 573173 h 1545559"/>
                <a:gd name="connsiteX57" fmla="*/ 1072748 w 4623296"/>
                <a:gd name="connsiteY57" fmla="*/ 573173 h 1545559"/>
                <a:gd name="connsiteX58" fmla="*/ 1110662 w 4623296"/>
                <a:gd name="connsiteY58" fmla="*/ 573173 h 1545559"/>
                <a:gd name="connsiteX59" fmla="*/ 1110662 w 4623296"/>
                <a:gd name="connsiteY59" fmla="*/ 579864 h 1545559"/>
                <a:gd name="connsiteX60" fmla="*/ 1161957 w 4623296"/>
                <a:gd name="connsiteY60" fmla="*/ 579864 h 1545559"/>
                <a:gd name="connsiteX61" fmla="*/ 1161957 w 4623296"/>
                <a:gd name="connsiteY61" fmla="*/ 617778 h 1545559"/>
                <a:gd name="connsiteX62" fmla="*/ 1195411 w 4623296"/>
                <a:gd name="connsiteY62" fmla="*/ 617778 h 1545559"/>
                <a:gd name="connsiteX63" fmla="*/ 1195411 w 4623296"/>
                <a:gd name="connsiteY63" fmla="*/ 642311 h 1545559"/>
                <a:gd name="connsiteX64" fmla="*/ 1246707 w 4623296"/>
                <a:gd name="connsiteY64" fmla="*/ 642311 h 1545559"/>
                <a:gd name="connsiteX65" fmla="*/ 1246707 w 4623296"/>
                <a:gd name="connsiteY65" fmla="*/ 666843 h 1545559"/>
                <a:gd name="connsiteX66" fmla="*/ 1284621 w 4623296"/>
                <a:gd name="connsiteY66" fmla="*/ 666843 h 1545559"/>
                <a:gd name="connsiteX67" fmla="*/ 1284621 w 4623296"/>
                <a:gd name="connsiteY67" fmla="*/ 684685 h 1545559"/>
                <a:gd name="connsiteX68" fmla="*/ 1306923 w 4623296"/>
                <a:gd name="connsiteY68" fmla="*/ 684685 h 1545559"/>
                <a:gd name="connsiteX69" fmla="*/ 1306923 w 4623296"/>
                <a:gd name="connsiteY69" fmla="*/ 693606 h 1545559"/>
                <a:gd name="connsiteX70" fmla="*/ 1329226 w 4623296"/>
                <a:gd name="connsiteY70" fmla="*/ 693606 h 1545559"/>
                <a:gd name="connsiteX71" fmla="*/ 1329226 w 4623296"/>
                <a:gd name="connsiteY71" fmla="*/ 713678 h 1545559"/>
                <a:gd name="connsiteX72" fmla="*/ 1360449 w 4623296"/>
                <a:gd name="connsiteY72" fmla="*/ 713678 h 1545559"/>
                <a:gd name="connsiteX73" fmla="*/ 1360449 w 4623296"/>
                <a:gd name="connsiteY73" fmla="*/ 727060 h 1545559"/>
                <a:gd name="connsiteX74" fmla="*/ 1413975 w 4623296"/>
                <a:gd name="connsiteY74" fmla="*/ 727060 h 1545559"/>
                <a:gd name="connsiteX75" fmla="*/ 1413975 w 4623296"/>
                <a:gd name="connsiteY75" fmla="*/ 753823 h 1545559"/>
                <a:gd name="connsiteX76" fmla="*/ 1460810 w 4623296"/>
                <a:gd name="connsiteY76" fmla="*/ 753823 h 1545559"/>
                <a:gd name="connsiteX77" fmla="*/ 1460810 w 4623296"/>
                <a:gd name="connsiteY77" fmla="*/ 778356 h 1545559"/>
                <a:gd name="connsiteX78" fmla="*/ 1480882 w 4623296"/>
                <a:gd name="connsiteY78" fmla="*/ 778356 h 1545559"/>
                <a:gd name="connsiteX79" fmla="*/ 1480882 w 4623296"/>
                <a:gd name="connsiteY79" fmla="*/ 793967 h 1545559"/>
                <a:gd name="connsiteX80" fmla="*/ 1534408 w 4623296"/>
                <a:gd name="connsiteY80" fmla="*/ 793967 h 1545559"/>
                <a:gd name="connsiteX81" fmla="*/ 1534408 w 4623296"/>
                <a:gd name="connsiteY81" fmla="*/ 814039 h 1545559"/>
                <a:gd name="connsiteX82" fmla="*/ 1545559 w 4623296"/>
                <a:gd name="connsiteY82" fmla="*/ 814039 h 1545559"/>
                <a:gd name="connsiteX83" fmla="*/ 1545559 w 4623296"/>
                <a:gd name="connsiteY83" fmla="*/ 827421 h 1545559"/>
                <a:gd name="connsiteX84" fmla="*/ 1605776 w 4623296"/>
                <a:gd name="connsiteY84" fmla="*/ 827421 h 1545559"/>
                <a:gd name="connsiteX85" fmla="*/ 1608006 w 4623296"/>
                <a:gd name="connsiteY85" fmla="*/ 829651 h 1545559"/>
                <a:gd name="connsiteX86" fmla="*/ 1623618 w 4623296"/>
                <a:gd name="connsiteY86" fmla="*/ 829651 h 1545559"/>
                <a:gd name="connsiteX87" fmla="*/ 1623618 w 4623296"/>
                <a:gd name="connsiteY87" fmla="*/ 847493 h 1545559"/>
                <a:gd name="connsiteX88" fmla="*/ 1670453 w 4623296"/>
                <a:gd name="connsiteY88" fmla="*/ 847493 h 1545559"/>
                <a:gd name="connsiteX89" fmla="*/ 1670453 w 4623296"/>
                <a:gd name="connsiteY89" fmla="*/ 856414 h 1545559"/>
                <a:gd name="connsiteX90" fmla="*/ 1708367 w 4623296"/>
                <a:gd name="connsiteY90" fmla="*/ 856414 h 1545559"/>
                <a:gd name="connsiteX91" fmla="*/ 1708367 w 4623296"/>
                <a:gd name="connsiteY91" fmla="*/ 867565 h 1545559"/>
                <a:gd name="connsiteX92" fmla="*/ 1739591 w 4623296"/>
                <a:gd name="connsiteY92" fmla="*/ 867565 h 1545559"/>
                <a:gd name="connsiteX93" fmla="*/ 1735130 w 4623296"/>
                <a:gd name="connsiteY93" fmla="*/ 872026 h 1545559"/>
                <a:gd name="connsiteX94" fmla="*/ 1752972 w 4623296"/>
                <a:gd name="connsiteY94" fmla="*/ 872026 h 1545559"/>
                <a:gd name="connsiteX95" fmla="*/ 1752972 w 4623296"/>
                <a:gd name="connsiteY95" fmla="*/ 887637 h 1545559"/>
                <a:gd name="connsiteX96" fmla="*/ 1790886 w 4623296"/>
                <a:gd name="connsiteY96" fmla="*/ 887637 h 1545559"/>
                <a:gd name="connsiteX97" fmla="*/ 1790886 w 4623296"/>
                <a:gd name="connsiteY97" fmla="*/ 905479 h 1545559"/>
                <a:gd name="connsiteX98" fmla="*/ 1826570 w 4623296"/>
                <a:gd name="connsiteY98" fmla="*/ 905479 h 1545559"/>
                <a:gd name="connsiteX99" fmla="*/ 1877866 w 4623296"/>
                <a:gd name="connsiteY99" fmla="*/ 905479 h 1545559"/>
                <a:gd name="connsiteX100" fmla="*/ 1877866 w 4623296"/>
                <a:gd name="connsiteY100" fmla="*/ 927782 h 1545559"/>
                <a:gd name="connsiteX101" fmla="*/ 1909089 w 4623296"/>
                <a:gd name="connsiteY101" fmla="*/ 927782 h 1545559"/>
                <a:gd name="connsiteX102" fmla="*/ 1909089 w 4623296"/>
                <a:gd name="connsiteY102" fmla="*/ 950084 h 1545559"/>
                <a:gd name="connsiteX103" fmla="*/ 1922471 w 4623296"/>
                <a:gd name="connsiteY103" fmla="*/ 950084 h 1545559"/>
                <a:gd name="connsiteX104" fmla="*/ 1922471 w 4623296"/>
                <a:gd name="connsiteY104" fmla="*/ 967926 h 1545559"/>
                <a:gd name="connsiteX105" fmla="*/ 1993838 w 4623296"/>
                <a:gd name="connsiteY105" fmla="*/ 967926 h 1545559"/>
                <a:gd name="connsiteX106" fmla="*/ 1993838 w 4623296"/>
                <a:gd name="connsiteY106" fmla="*/ 979077 h 1545559"/>
                <a:gd name="connsiteX107" fmla="*/ 2016141 w 4623296"/>
                <a:gd name="connsiteY107" fmla="*/ 979077 h 1545559"/>
                <a:gd name="connsiteX108" fmla="*/ 2016141 w 4623296"/>
                <a:gd name="connsiteY108" fmla="*/ 992459 h 1545559"/>
                <a:gd name="connsiteX109" fmla="*/ 2047364 w 4623296"/>
                <a:gd name="connsiteY109" fmla="*/ 992459 h 1545559"/>
                <a:gd name="connsiteX110" fmla="*/ 2047364 w 4623296"/>
                <a:gd name="connsiteY110" fmla="*/ 1012531 h 1545559"/>
                <a:gd name="connsiteX111" fmla="*/ 2118732 w 4623296"/>
                <a:gd name="connsiteY111" fmla="*/ 1012531 h 1545559"/>
                <a:gd name="connsiteX112" fmla="*/ 2118732 w 4623296"/>
                <a:gd name="connsiteY112" fmla="*/ 1021452 h 1545559"/>
                <a:gd name="connsiteX113" fmla="*/ 2181179 w 4623296"/>
                <a:gd name="connsiteY113" fmla="*/ 1021452 h 1545559"/>
                <a:gd name="connsiteX114" fmla="*/ 2181179 w 4623296"/>
                <a:gd name="connsiteY114" fmla="*/ 1034834 h 1545559"/>
                <a:gd name="connsiteX115" fmla="*/ 2219093 w 4623296"/>
                <a:gd name="connsiteY115" fmla="*/ 1034834 h 1545559"/>
                <a:gd name="connsiteX116" fmla="*/ 2219093 w 4623296"/>
                <a:gd name="connsiteY116" fmla="*/ 1043755 h 1545559"/>
                <a:gd name="connsiteX117" fmla="*/ 2219093 w 4623296"/>
                <a:gd name="connsiteY117" fmla="*/ 1043755 h 1545559"/>
                <a:gd name="connsiteX118" fmla="*/ 2234705 w 4623296"/>
                <a:gd name="connsiteY118" fmla="*/ 1059367 h 1545559"/>
                <a:gd name="connsiteX119" fmla="*/ 2268158 w 4623296"/>
                <a:gd name="connsiteY119" fmla="*/ 1059367 h 1545559"/>
                <a:gd name="connsiteX120" fmla="*/ 2274849 w 4623296"/>
                <a:gd name="connsiteY120" fmla="*/ 1066058 h 1545559"/>
                <a:gd name="connsiteX121" fmla="*/ 2274849 w 4623296"/>
                <a:gd name="connsiteY121" fmla="*/ 1074978 h 1545559"/>
                <a:gd name="connsiteX122" fmla="*/ 2328375 w 4623296"/>
                <a:gd name="connsiteY122" fmla="*/ 1074978 h 1545559"/>
                <a:gd name="connsiteX123" fmla="*/ 2328375 w 4623296"/>
                <a:gd name="connsiteY123" fmla="*/ 1074978 h 1545559"/>
                <a:gd name="connsiteX124" fmla="*/ 2339526 w 4623296"/>
                <a:gd name="connsiteY124" fmla="*/ 1086129 h 1545559"/>
                <a:gd name="connsiteX125" fmla="*/ 2339526 w 4623296"/>
                <a:gd name="connsiteY125" fmla="*/ 1099511 h 1545559"/>
                <a:gd name="connsiteX126" fmla="*/ 2424275 w 4623296"/>
                <a:gd name="connsiteY126" fmla="*/ 1099511 h 1545559"/>
                <a:gd name="connsiteX127" fmla="*/ 2444348 w 4623296"/>
                <a:gd name="connsiteY127" fmla="*/ 1099511 h 1545559"/>
                <a:gd name="connsiteX128" fmla="*/ 2444348 w 4623296"/>
                <a:gd name="connsiteY128" fmla="*/ 1119583 h 1545559"/>
                <a:gd name="connsiteX129" fmla="*/ 2491183 w 4623296"/>
                <a:gd name="connsiteY129" fmla="*/ 1119583 h 1545559"/>
                <a:gd name="connsiteX130" fmla="*/ 2491183 w 4623296"/>
                <a:gd name="connsiteY130" fmla="*/ 1141885 h 1545559"/>
                <a:gd name="connsiteX131" fmla="*/ 2567011 w 4623296"/>
                <a:gd name="connsiteY131" fmla="*/ 1141885 h 1545559"/>
                <a:gd name="connsiteX132" fmla="*/ 2567011 w 4623296"/>
                <a:gd name="connsiteY132" fmla="*/ 1139655 h 1545559"/>
                <a:gd name="connsiteX133" fmla="*/ 2607155 w 4623296"/>
                <a:gd name="connsiteY133" fmla="*/ 1139655 h 1545559"/>
                <a:gd name="connsiteX134" fmla="*/ 2607155 w 4623296"/>
                <a:gd name="connsiteY134" fmla="*/ 1168648 h 1545559"/>
                <a:gd name="connsiteX135" fmla="*/ 2763272 w 4623296"/>
                <a:gd name="connsiteY135" fmla="*/ 1168648 h 1545559"/>
                <a:gd name="connsiteX136" fmla="*/ 2767733 w 4623296"/>
                <a:gd name="connsiteY136" fmla="*/ 1173109 h 1545559"/>
                <a:gd name="connsiteX137" fmla="*/ 2785575 w 4623296"/>
                <a:gd name="connsiteY137" fmla="*/ 1173109 h 1545559"/>
                <a:gd name="connsiteX138" fmla="*/ 2785575 w 4623296"/>
                <a:gd name="connsiteY138" fmla="*/ 1197641 h 1545559"/>
                <a:gd name="connsiteX139" fmla="*/ 2834640 w 4623296"/>
                <a:gd name="connsiteY139" fmla="*/ 1197641 h 1545559"/>
                <a:gd name="connsiteX140" fmla="*/ 2843561 w 4623296"/>
                <a:gd name="connsiteY140" fmla="*/ 1206562 h 1545559"/>
                <a:gd name="connsiteX141" fmla="*/ 2870324 w 4623296"/>
                <a:gd name="connsiteY141" fmla="*/ 1206562 h 1545559"/>
                <a:gd name="connsiteX142" fmla="*/ 2870324 w 4623296"/>
                <a:gd name="connsiteY142" fmla="*/ 1219944 h 1545559"/>
                <a:gd name="connsiteX143" fmla="*/ 2926080 w 4623296"/>
                <a:gd name="connsiteY143" fmla="*/ 1219944 h 1545559"/>
                <a:gd name="connsiteX144" fmla="*/ 2926080 w 4623296"/>
                <a:gd name="connsiteY144" fmla="*/ 1235556 h 1545559"/>
                <a:gd name="connsiteX145" fmla="*/ 3106730 w 4623296"/>
                <a:gd name="connsiteY145" fmla="*/ 1235556 h 1545559"/>
                <a:gd name="connsiteX146" fmla="*/ 3106730 w 4623296"/>
                <a:gd name="connsiteY146" fmla="*/ 1255628 h 1545559"/>
                <a:gd name="connsiteX147" fmla="*/ 3155795 w 4623296"/>
                <a:gd name="connsiteY147" fmla="*/ 1255628 h 1545559"/>
                <a:gd name="connsiteX148" fmla="*/ 3155795 w 4623296"/>
                <a:gd name="connsiteY148" fmla="*/ 1269009 h 1545559"/>
                <a:gd name="connsiteX149" fmla="*/ 3178098 w 4623296"/>
                <a:gd name="connsiteY149" fmla="*/ 1269009 h 1545559"/>
                <a:gd name="connsiteX150" fmla="*/ 3178098 w 4623296"/>
                <a:gd name="connsiteY150" fmla="*/ 1289081 h 1545559"/>
                <a:gd name="connsiteX151" fmla="*/ 3265077 w 4623296"/>
                <a:gd name="connsiteY151" fmla="*/ 1289081 h 1545559"/>
                <a:gd name="connsiteX152" fmla="*/ 3265077 w 4623296"/>
                <a:gd name="connsiteY152" fmla="*/ 1304693 h 1545559"/>
                <a:gd name="connsiteX153" fmla="*/ 3340906 w 4623296"/>
                <a:gd name="connsiteY153" fmla="*/ 1304693 h 1545559"/>
                <a:gd name="connsiteX154" fmla="*/ 3340906 w 4623296"/>
                <a:gd name="connsiteY154" fmla="*/ 1311384 h 1545559"/>
                <a:gd name="connsiteX155" fmla="*/ 3378820 w 4623296"/>
                <a:gd name="connsiteY155" fmla="*/ 1311384 h 1545559"/>
                <a:gd name="connsiteX156" fmla="*/ 3378820 w 4623296"/>
                <a:gd name="connsiteY156" fmla="*/ 1338147 h 1545559"/>
                <a:gd name="connsiteX157" fmla="*/ 3581772 w 4623296"/>
                <a:gd name="connsiteY157" fmla="*/ 1338147 h 1545559"/>
                <a:gd name="connsiteX158" fmla="*/ 3581772 w 4623296"/>
                <a:gd name="connsiteY158" fmla="*/ 1355989 h 1545559"/>
                <a:gd name="connsiteX159" fmla="*/ 3659831 w 4623296"/>
                <a:gd name="connsiteY159" fmla="*/ 1355989 h 1545559"/>
                <a:gd name="connsiteX160" fmla="*/ 3659831 w 4623296"/>
                <a:gd name="connsiteY160" fmla="*/ 1367140 h 1545559"/>
                <a:gd name="connsiteX161" fmla="*/ 3733429 w 4623296"/>
                <a:gd name="connsiteY161" fmla="*/ 1367140 h 1545559"/>
                <a:gd name="connsiteX162" fmla="*/ 3742350 w 4623296"/>
                <a:gd name="connsiteY162" fmla="*/ 1376061 h 1545559"/>
                <a:gd name="connsiteX163" fmla="*/ 3784724 w 4623296"/>
                <a:gd name="connsiteY163" fmla="*/ 1376061 h 1545559"/>
                <a:gd name="connsiteX164" fmla="*/ 3784724 w 4623296"/>
                <a:gd name="connsiteY164" fmla="*/ 1398363 h 1545559"/>
                <a:gd name="connsiteX165" fmla="*/ 3869473 w 4623296"/>
                <a:gd name="connsiteY165" fmla="*/ 1398363 h 1545559"/>
                <a:gd name="connsiteX166" fmla="*/ 3869473 w 4623296"/>
                <a:gd name="connsiteY166" fmla="*/ 1420666 h 1545559"/>
                <a:gd name="connsiteX167" fmla="*/ 3983216 w 4623296"/>
                <a:gd name="connsiteY167" fmla="*/ 1420666 h 1545559"/>
                <a:gd name="connsiteX168" fmla="*/ 3983216 w 4623296"/>
                <a:gd name="connsiteY168" fmla="*/ 1425126 h 1545559"/>
                <a:gd name="connsiteX169" fmla="*/ 4003288 w 4623296"/>
                <a:gd name="connsiteY169" fmla="*/ 1425126 h 1545559"/>
                <a:gd name="connsiteX170" fmla="*/ 4003288 w 4623296"/>
                <a:gd name="connsiteY170" fmla="*/ 1438508 h 1545559"/>
                <a:gd name="connsiteX171" fmla="*/ 4065735 w 4623296"/>
                <a:gd name="connsiteY171" fmla="*/ 1438508 h 1545559"/>
                <a:gd name="connsiteX172" fmla="*/ 4065735 w 4623296"/>
                <a:gd name="connsiteY172" fmla="*/ 1465271 h 1545559"/>
                <a:gd name="connsiteX173" fmla="*/ 4237464 w 4623296"/>
                <a:gd name="connsiteY173" fmla="*/ 1465271 h 1545559"/>
                <a:gd name="connsiteX174" fmla="*/ 4237464 w 4623296"/>
                <a:gd name="connsiteY174" fmla="*/ 1474192 h 1545559"/>
                <a:gd name="connsiteX175" fmla="*/ 4299911 w 4623296"/>
                <a:gd name="connsiteY175" fmla="*/ 1474192 h 1545559"/>
                <a:gd name="connsiteX176" fmla="*/ 4299911 w 4623296"/>
                <a:gd name="connsiteY176" fmla="*/ 1478652 h 1545559"/>
                <a:gd name="connsiteX177" fmla="*/ 4313292 w 4623296"/>
                <a:gd name="connsiteY177" fmla="*/ 1478652 h 1545559"/>
                <a:gd name="connsiteX178" fmla="*/ 4313292 w 4623296"/>
                <a:gd name="connsiteY178" fmla="*/ 1498724 h 1545559"/>
                <a:gd name="connsiteX179" fmla="*/ 4384660 w 4623296"/>
                <a:gd name="connsiteY179" fmla="*/ 1498724 h 1545559"/>
                <a:gd name="connsiteX180" fmla="*/ 4384660 w 4623296"/>
                <a:gd name="connsiteY180" fmla="*/ 1503185 h 1545559"/>
                <a:gd name="connsiteX181" fmla="*/ 4449337 w 4623296"/>
                <a:gd name="connsiteY181" fmla="*/ 1503185 h 1545559"/>
                <a:gd name="connsiteX182" fmla="*/ 4449337 w 4623296"/>
                <a:gd name="connsiteY182" fmla="*/ 1518797 h 1545559"/>
                <a:gd name="connsiteX183" fmla="*/ 4491712 w 4623296"/>
                <a:gd name="connsiteY183" fmla="*/ 1518797 h 1545559"/>
                <a:gd name="connsiteX184" fmla="*/ 4505093 w 4623296"/>
                <a:gd name="connsiteY184" fmla="*/ 1518797 h 1545559"/>
                <a:gd name="connsiteX185" fmla="*/ 4536316 w 4623296"/>
                <a:gd name="connsiteY185" fmla="*/ 1518797 h 1545559"/>
                <a:gd name="connsiteX186" fmla="*/ 4536316 w 4623296"/>
                <a:gd name="connsiteY186" fmla="*/ 1534408 h 1545559"/>
                <a:gd name="connsiteX187" fmla="*/ 4587612 w 4623296"/>
                <a:gd name="connsiteY187" fmla="*/ 1534408 h 1545559"/>
                <a:gd name="connsiteX188" fmla="*/ 4587612 w 4623296"/>
                <a:gd name="connsiteY188" fmla="*/ 1545559 h 1545559"/>
                <a:gd name="connsiteX189" fmla="*/ 4623296 w 4623296"/>
                <a:gd name="connsiteY189" fmla="*/ 1545559 h 154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4623296" h="1545559">
                  <a:moveTo>
                    <a:pt x="0" y="0"/>
                  </a:moveTo>
                  <a:lnTo>
                    <a:pt x="71368" y="0"/>
                  </a:lnTo>
                  <a:lnTo>
                    <a:pt x="71368" y="15612"/>
                  </a:lnTo>
                  <a:lnTo>
                    <a:pt x="122664" y="15612"/>
                  </a:lnTo>
                  <a:lnTo>
                    <a:pt x="122664" y="31224"/>
                  </a:lnTo>
                  <a:lnTo>
                    <a:pt x="182880" y="31224"/>
                  </a:lnTo>
                  <a:lnTo>
                    <a:pt x="182880" y="49066"/>
                  </a:lnTo>
                  <a:lnTo>
                    <a:pt x="205183" y="49066"/>
                  </a:lnTo>
                  <a:lnTo>
                    <a:pt x="205183" y="82519"/>
                  </a:lnTo>
                  <a:lnTo>
                    <a:pt x="243097" y="82519"/>
                  </a:lnTo>
                  <a:lnTo>
                    <a:pt x="243097" y="107052"/>
                  </a:lnTo>
                  <a:lnTo>
                    <a:pt x="283241" y="107052"/>
                  </a:lnTo>
                  <a:lnTo>
                    <a:pt x="283241" y="133815"/>
                  </a:lnTo>
                  <a:lnTo>
                    <a:pt x="417056" y="133815"/>
                  </a:lnTo>
                  <a:lnTo>
                    <a:pt x="417056" y="160578"/>
                  </a:lnTo>
                  <a:lnTo>
                    <a:pt x="434898" y="160578"/>
                  </a:lnTo>
                  <a:lnTo>
                    <a:pt x="434898" y="169499"/>
                  </a:lnTo>
                  <a:lnTo>
                    <a:pt x="459431" y="169499"/>
                  </a:lnTo>
                  <a:lnTo>
                    <a:pt x="459431" y="196262"/>
                  </a:lnTo>
                  <a:lnTo>
                    <a:pt x="537489" y="196262"/>
                  </a:lnTo>
                  <a:lnTo>
                    <a:pt x="537489" y="218564"/>
                  </a:lnTo>
                  <a:lnTo>
                    <a:pt x="564252" y="218564"/>
                  </a:lnTo>
                  <a:lnTo>
                    <a:pt x="564252" y="231946"/>
                  </a:lnTo>
                  <a:lnTo>
                    <a:pt x="579864" y="231946"/>
                  </a:lnTo>
                  <a:lnTo>
                    <a:pt x="579864" y="263169"/>
                  </a:lnTo>
                  <a:lnTo>
                    <a:pt x="606627" y="263169"/>
                  </a:lnTo>
                  <a:lnTo>
                    <a:pt x="606627" y="292162"/>
                  </a:lnTo>
                  <a:lnTo>
                    <a:pt x="622238" y="292162"/>
                  </a:lnTo>
                  <a:lnTo>
                    <a:pt x="622238" y="307774"/>
                  </a:lnTo>
                  <a:lnTo>
                    <a:pt x="637850" y="307774"/>
                  </a:lnTo>
                  <a:lnTo>
                    <a:pt x="637850" y="330077"/>
                  </a:lnTo>
                  <a:lnTo>
                    <a:pt x="675764" y="330077"/>
                  </a:lnTo>
                  <a:lnTo>
                    <a:pt x="675764" y="354609"/>
                  </a:lnTo>
                  <a:lnTo>
                    <a:pt x="698067" y="354609"/>
                  </a:lnTo>
                  <a:lnTo>
                    <a:pt x="698067" y="365760"/>
                  </a:lnTo>
                  <a:lnTo>
                    <a:pt x="735981" y="365760"/>
                  </a:lnTo>
                  <a:lnTo>
                    <a:pt x="735981" y="385833"/>
                  </a:lnTo>
                  <a:lnTo>
                    <a:pt x="773895" y="385833"/>
                  </a:lnTo>
                  <a:lnTo>
                    <a:pt x="773895" y="419286"/>
                  </a:lnTo>
                  <a:lnTo>
                    <a:pt x="793967" y="419286"/>
                  </a:lnTo>
                  <a:lnTo>
                    <a:pt x="793967" y="439358"/>
                  </a:lnTo>
                  <a:lnTo>
                    <a:pt x="818500" y="439358"/>
                  </a:lnTo>
                  <a:lnTo>
                    <a:pt x="818500" y="452740"/>
                  </a:lnTo>
                  <a:lnTo>
                    <a:pt x="856414" y="452740"/>
                  </a:lnTo>
                  <a:lnTo>
                    <a:pt x="856414" y="463891"/>
                  </a:lnTo>
                  <a:lnTo>
                    <a:pt x="883177" y="463891"/>
                  </a:lnTo>
                  <a:lnTo>
                    <a:pt x="883177" y="492884"/>
                  </a:lnTo>
                  <a:lnTo>
                    <a:pt x="927782" y="492884"/>
                  </a:lnTo>
                  <a:lnTo>
                    <a:pt x="927782" y="504036"/>
                  </a:lnTo>
                  <a:lnTo>
                    <a:pt x="974617" y="504036"/>
                  </a:lnTo>
                  <a:lnTo>
                    <a:pt x="974617" y="524108"/>
                  </a:lnTo>
                  <a:lnTo>
                    <a:pt x="1003610" y="524108"/>
                  </a:lnTo>
                  <a:lnTo>
                    <a:pt x="1003610" y="550871"/>
                  </a:lnTo>
                  <a:lnTo>
                    <a:pt x="1028143" y="550871"/>
                  </a:lnTo>
                  <a:lnTo>
                    <a:pt x="1028143" y="559792"/>
                  </a:lnTo>
                  <a:lnTo>
                    <a:pt x="1045985" y="559792"/>
                  </a:lnTo>
                  <a:lnTo>
                    <a:pt x="1045985" y="573173"/>
                  </a:lnTo>
                  <a:lnTo>
                    <a:pt x="1072748" y="573173"/>
                  </a:lnTo>
                  <a:lnTo>
                    <a:pt x="1110662" y="573173"/>
                  </a:lnTo>
                  <a:lnTo>
                    <a:pt x="1110662" y="579864"/>
                  </a:lnTo>
                  <a:lnTo>
                    <a:pt x="1161957" y="579864"/>
                  </a:lnTo>
                  <a:lnTo>
                    <a:pt x="1161957" y="617778"/>
                  </a:lnTo>
                  <a:lnTo>
                    <a:pt x="1195411" y="617778"/>
                  </a:lnTo>
                  <a:lnTo>
                    <a:pt x="1195411" y="642311"/>
                  </a:lnTo>
                  <a:lnTo>
                    <a:pt x="1246707" y="642311"/>
                  </a:lnTo>
                  <a:lnTo>
                    <a:pt x="1246707" y="666843"/>
                  </a:lnTo>
                  <a:lnTo>
                    <a:pt x="1284621" y="666843"/>
                  </a:lnTo>
                  <a:lnTo>
                    <a:pt x="1284621" y="684685"/>
                  </a:lnTo>
                  <a:lnTo>
                    <a:pt x="1306923" y="684685"/>
                  </a:lnTo>
                  <a:lnTo>
                    <a:pt x="1306923" y="693606"/>
                  </a:lnTo>
                  <a:lnTo>
                    <a:pt x="1329226" y="693606"/>
                  </a:lnTo>
                  <a:lnTo>
                    <a:pt x="1329226" y="713678"/>
                  </a:lnTo>
                  <a:lnTo>
                    <a:pt x="1360449" y="713678"/>
                  </a:lnTo>
                  <a:lnTo>
                    <a:pt x="1360449" y="727060"/>
                  </a:lnTo>
                  <a:lnTo>
                    <a:pt x="1413975" y="727060"/>
                  </a:lnTo>
                  <a:lnTo>
                    <a:pt x="1413975" y="753823"/>
                  </a:lnTo>
                  <a:lnTo>
                    <a:pt x="1460810" y="753823"/>
                  </a:lnTo>
                  <a:lnTo>
                    <a:pt x="1460810" y="778356"/>
                  </a:lnTo>
                  <a:lnTo>
                    <a:pt x="1480882" y="778356"/>
                  </a:lnTo>
                  <a:lnTo>
                    <a:pt x="1480882" y="793967"/>
                  </a:lnTo>
                  <a:lnTo>
                    <a:pt x="1534408" y="793967"/>
                  </a:lnTo>
                  <a:lnTo>
                    <a:pt x="1534408" y="814039"/>
                  </a:lnTo>
                  <a:lnTo>
                    <a:pt x="1545559" y="814039"/>
                  </a:lnTo>
                  <a:lnTo>
                    <a:pt x="1545559" y="827421"/>
                  </a:lnTo>
                  <a:lnTo>
                    <a:pt x="1605776" y="827421"/>
                  </a:lnTo>
                  <a:lnTo>
                    <a:pt x="1608006" y="829651"/>
                  </a:lnTo>
                  <a:lnTo>
                    <a:pt x="1623618" y="829651"/>
                  </a:lnTo>
                  <a:lnTo>
                    <a:pt x="1623618" y="847493"/>
                  </a:lnTo>
                  <a:lnTo>
                    <a:pt x="1670453" y="847493"/>
                  </a:lnTo>
                  <a:lnTo>
                    <a:pt x="1670453" y="856414"/>
                  </a:lnTo>
                  <a:lnTo>
                    <a:pt x="1708367" y="856414"/>
                  </a:lnTo>
                  <a:lnTo>
                    <a:pt x="1708367" y="867565"/>
                  </a:lnTo>
                  <a:lnTo>
                    <a:pt x="1739591" y="867565"/>
                  </a:lnTo>
                  <a:lnTo>
                    <a:pt x="1735130" y="872026"/>
                  </a:lnTo>
                  <a:lnTo>
                    <a:pt x="1752972" y="872026"/>
                  </a:lnTo>
                  <a:lnTo>
                    <a:pt x="1752972" y="887637"/>
                  </a:lnTo>
                  <a:lnTo>
                    <a:pt x="1790886" y="887637"/>
                  </a:lnTo>
                  <a:lnTo>
                    <a:pt x="1790886" y="905479"/>
                  </a:lnTo>
                  <a:lnTo>
                    <a:pt x="1826570" y="905479"/>
                  </a:lnTo>
                  <a:lnTo>
                    <a:pt x="1877866" y="905479"/>
                  </a:lnTo>
                  <a:lnTo>
                    <a:pt x="1877866" y="927782"/>
                  </a:lnTo>
                  <a:lnTo>
                    <a:pt x="1909089" y="927782"/>
                  </a:lnTo>
                  <a:lnTo>
                    <a:pt x="1909089" y="950084"/>
                  </a:lnTo>
                  <a:lnTo>
                    <a:pt x="1922471" y="950084"/>
                  </a:lnTo>
                  <a:lnTo>
                    <a:pt x="1922471" y="967926"/>
                  </a:lnTo>
                  <a:lnTo>
                    <a:pt x="1993838" y="967926"/>
                  </a:lnTo>
                  <a:lnTo>
                    <a:pt x="1993838" y="979077"/>
                  </a:lnTo>
                  <a:lnTo>
                    <a:pt x="2016141" y="979077"/>
                  </a:lnTo>
                  <a:lnTo>
                    <a:pt x="2016141" y="992459"/>
                  </a:lnTo>
                  <a:lnTo>
                    <a:pt x="2047364" y="992459"/>
                  </a:lnTo>
                  <a:lnTo>
                    <a:pt x="2047364" y="1012531"/>
                  </a:lnTo>
                  <a:lnTo>
                    <a:pt x="2118732" y="1012531"/>
                  </a:lnTo>
                  <a:lnTo>
                    <a:pt x="2118732" y="1021452"/>
                  </a:lnTo>
                  <a:lnTo>
                    <a:pt x="2181179" y="1021452"/>
                  </a:lnTo>
                  <a:lnTo>
                    <a:pt x="2181179" y="1034834"/>
                  </a:lnTo>
                  <a:lnTo>
                    <a:pt x="2219093" y="1034834"/>
                  </a:lnTo>
                  <a:lnTo>
                    <a:pt x="2219093" y="1043755"/>
                  </a:lnTo>
                  <a:lnTo>
                    <a:pt x="2219093" y="1043755"/>
                  </a:lnTo>
                  <a:lnTo>
                    <a:pt x="2234705" y="1059367"/>
                  </a:lnTo>
                  <a:lnTo>
                    <a:pt x="2268158" y="1059367"/>
                  </a:lnTo>
                  <a:lnTo>
                    <a:pt x="2274849" y="1066058"/>
                  </a:lnTo>
                  <a:lnTo>
                    <a:pt x="2274849" y="1074978"/>
                  </a:lnTo>
                  <a:lnTo>
                    <a:pt x="2328375" y="1074978"/>
                  </a:lnTo>
                  <a:lnTo>
                    <a:pt x="2328375" y="1074978"/>
                  </a:lnTo>
                  <a:lnTo>
                    <a:pt x="2339526" y="1086129"/>
                  </a:lnTo>
                  <a:lnTo>
                    <a:pt x="2339526" y="1099511"/>
                  </a:lnTo>
                  <a:lnTo>
                    <a:pt x="2424275" y="1099511"/>
                  </a:lnTo>
                  <a:lnTo>
                    <a:pt x="2444348" y="1099511"/>
                  </a:lnTo>
                  <a:lnTo>
                    <a:pt x="2444348" y="1119583"/>
                  </a:lnTo>
                  <a:lnTo>
                    <a:pt x="2491183" y="1119583"/>
                  </a:lnTo>
                  <a:lnTo>
                    <a:pt x="2491183" y="1141885"/>
                  </a:lnTo>
                  <a:lnTo>
                    <a:pt x="2567011" y="1141885"/>
                  </a:lnTo>
                  <a:lnTo>
                    <a:pt x="2567011" y="1139655"/>
                  </a:lnTo>
                  <a:lnTo>
                    <a:pt x="2607155" y="1139655"/>
                  </a:lnTo>
                  <a:lnTo>
                    <a:pt x="2607155" y="1168648"/>
                  </a:lnTo>
                  <a:lnTo>
                    <a:pt x="2763272" y="1168648"/>
                  </a:lnTo>
                  <a:lnTo>
                    <a:pt x="2767733" y="1173109"/>
                  </a:lnTo>
                  <a:lnTo>
                    <a:pt x="2785575" y="1173109"/>
                  </a:lnTo>
                  <a:lnTo>
                    <a:pt x="2785575" y="1197641"/>
                  </a:lnTo>
                  <a:lnTo>
                    <a:pt x="2834640" y="1197641"/>
                  </a:lnTo>
                  <a:lnTo>
                    <a:pt x="2843561" y="1206562"/>
                  </a:lnTo>
                  <a:lnTo>
                    <a:pt x="2870324" y="1206562"/>
                  </a:lnTo>
                  <a:lnTo>
                    <a:pt x="2870324" y="1219944"/>
                  </a:lnTo>
                  <a:lnTo>
                    <a:pt x="2926080" y="1219944"/>
                  </a:lnTo>
                  <a:lnTo>
                    <a:pt x="2926080" y="1235556"/>
                  </a:lnTo>
                  <a:lnTo>
                    <a:pt x="3106730" y="1235556"/>
                  </a:lnTo>
                  <a:lnTo>
                    <a:pt x="3106730" y="1255628"/>
                  </a:lnTo>
                  <a:lnTo>
                    <a:pt x="3155795" y="1255628"/>
                  </a:lnTo>
                  <a:lnTo>
                    <a:pt x="3155795" y="1269009"/>
                  </a:lnTo>
                  <a:lnTo>
                    <a:pt x="3178098" y="1269009"/>
                  </a:lnTo>
                  <a:lnTo>
                    <a:pt x="3178098" y="1289081"/>
                  </a:lnTo>
                  <a:lnTo>
                    <a:pt x="3265077" y="1289081"/>
                  </a:lnTo>
                  <a:lnTo>
                    <a:pt x="3265077" y="1304693"/>
                  </a:lnTo>
                  <a:lnTo>
                    <a:pt x="3340906" y="1304693"/>
                  </a:lnTo>
                  <a:lnTo>
                    <a:pt x="3340906" y="1311384"/>
                  </a:lnTo>
                  <a:lnTo>
                    <a:pt x="3378820" y="1311384"/>
                  </a:lnTo>
                  <a:lnTo>
                    <a:pt x="3378820" y="1338147"/>
                  </a:lnTo>
                  <a:lnTo>
                    <a:pt x="3581772" y="1338147"/>
                  </a:lnTo>
                  <a:lnTo>
                    <a:pt x="3581772" y="1355989"/>
                  </a:lnTo>
                  <a:lnTo>
                    <a:pt x="3659831" y="1355989"/>
                  </a:lnTo>
                  <a:lnTo>
                    <a:pt x="3659831" y="1367140"/>
                  </a:lnTo>
                  <a:lnTo>
                    <a:pt x="3733429" y="1367140"/>
                  </a:lnTo>
                  <a:lnTo>
                    <a:pt x="3742350" y="1376061"/>
                  </a:lnTo>
                  <a:lnTo>
                    <a:pt x="3784724" y="1376061"/>
                  </a:lnTo>
                  <a:lnTo>
                    <a:pt x="3784724" y="1398363"/>
                  </a:lnTo>
                  <a:lnTo>
                    <a:pt x="3869473" y="1398363"/>
                  </a:lnTo>
                  <a:lnTo>
                    <a:pt x="3869473" y="1420666"/>
                  </a:lnTo>
                  <a:lnTo>
                    <a:pt x="3983216" y="1420666"/>
                  </a:lnTo>
                  <a:lnTo>
                    <a:pt x="3983216" y="1425126"/>
                  </a:lnTo>
                  <a:lnTo>
                    <a:pt x="4003288" y="1425126"/>
                  </a:lnTo>
                  <a:lnTo>
                    <a:pt x="4003288" y="1438508"/>
                  </a:lnTo>
                  <a:lnTo>
                    <a:pt x="4065735" y="1438508"/>
                  </a:lnTo>
                  <a:lnTo>
                    <a:pt x="4065735" y="1465271"/>
                  </a:lnTo>
                  <a:lnTo>
                    <a:pt x="4237464" y="1465271"/>
                  </a:lnTo>
                  <a:lnTo>
                    <a:pt x="4237464" y="1474192"/>
                  </a:lnTo>
                  <a:lnTo>
                    <a:pt x="4299911" y="1474192"/>
                  </a:lnTo>
                  <a:lnTo>
                    <a:pt x="4299911" y="1478652"/>
                  </a:lnTo>
                  <a:lnTo>
                    <a:pt x="4313292" y="1478652"/>
                  </a:lnTo>
                  <a:lnTo>
                    <a:pt x="4313292" y="1498724"/>
                  </a:lnTo>
                  <a:lnTo>
                    <a:pt x="4384660" y="1498724"/>
                  </a:lnTo>
                  <a:lnTo>
                    <a:pt x="4384660" y="1503185"/>
                  </a:lnTo>
                  <a:lnTo>
                    <a:pt x="4449337" y="1503185"/>
                  </a:lnTo>
                  <a:lnTo>
                    <a:pt x="4449337" y="1518797"/>
                  </a:lnTo>
                  <a:lnTo>
                    <a:pt x="4491712" y="1518797"/>
                  </a:lnTo>
                  <a:lnTo>
                    <a:pt x="4505093" y="1518797"/>
                  </a:lnTo>
                  <a:lnTo>
                    <a:pt x="4536316" y="1518797"/>
                  </a:lnTo>
                  <a:lnTo>
                    <a:pt x="4536316" y="1534408"/>
                  </a:lnTo>
                  <a:lnTo>
                    <a:pt x="4587612" y="1534408"/>
                  </a:lnTo>
                  <a:lnTo>
                    <a:pt x="4587612" y="1545559"/>
                  </a:lnTo>
                  <a:lnTo>
                    <a:pt x="4623296" y="1545559"/>
                  </a:lnTo>
                </a:path>
              </a:pathLst>
            </a:custGeom>
            <a:noFill/>
            <a:ln w="28575">
              <a:solidFill>
                <a:schemeClr val="accent3"/>
              </a:solidFill>
              <a:miter lim="800000"/>
              <a:headEnd/>
              <a:tailEnd/>
            </a:ln>
          </p:spPr>
          <p:txBody>
            <a:bodyPr rtlCol="0" anchor="ctr"/>
            <a:lstStyle/>
            <a:p>
              <a:pPr algn="ctr"/>
              <a:endParaRPr lang="en-US" dirty="0"/>
            </a:p>
          </p:txBody>
        </p:sp>
        <p:sp>
          <p:nvSpPr>
            <p:cNvPr id="20" name="Freeform: Shape 19">
              <a:extLst>
                <a:ext uri="{FF2B5EF4-FFF2-40B4-BE49-F238E27FC236}">
                  <a16:creationId xmlns:a16="http://schemas.microsoft.com/office/drawing/2014/main" id="{CFFFD9EC-F65F-47AE-B3FB-BC6A225C26D6}"/>
                </a:ext>
              </a:extLst>
            </p:cNvPr>
            <p:cNvSpPr/>
            <p:nvPr/>
          </p:nvSpPr>
          <p:spPr bwMode="auto">
            <a:xfrm>
              <a:off x="10047249" y="4224082"/>
              <a:ext cx="1469731" cy="247557"/>
            </a:xfrm>
            <a:custGeom>
              <a:avLst/>
              <a:gdLst>
                <a:gd name="connsiteX0" fmla="*/ 1469731 w 1469731"/>
                <a:gd name="connsiteY0" fmla="*/ 247557 h 247557"/>
                <a:gd name="connsiteX1" fmla="*/ 1153036 w 1469731"/>
                <a:gd name="connsiteY1" fmla="*/ 247557 h 247557"/>
                <a:gd name="connsiteX2" fmla="*/ 1153036 w 1469731"/>
                <a:gd name="connsiteY2" fmla="*/ 234176 h 247557"/>
                <a:gd name="connsiteX3" fmla="*/ 1050445 w 1469731"/>
                <a:gd name="connsiteY3" fmla="*/ 234176 h 247557"/>
                <a:gd name="connsiteX4" fmla="*/ 1050445 w 1469731"/>
                <a:gd name="connsiteY4" fmla="*/ 209643 h 247557"/>
                <a:gd name="connsiteX5" fmla="*/ 952314 w 1469731"/>
                <a:gd name="connsiteY5" fmla="*/ 209643 h 247557"/>
                <a:gd name="connsiteX6" fmla="*/ 952314 w 1469731"/>
                <a:gd name="connsiteY6" fmla="*/ 182880 h 247557"/>
                <a:gd name="connsiteX7" fmla="*/ 851953 w 1469731"/>
                <a:gd name="connsiteY7" fmla="*/ 182880 h 247557"/>
                <a:gd name="connsiteX8" fmla="*/ 851953 w 1469731"/>
                <a:gd name="connsiteY8" fmla="*/ 153887 h 247557"/>
                <a:gd name="connsiteX9" fmla="*/ 771664 w 1469731"/>
                <a:gd name="connsiteY9" fmla="*/ 153887 h 247557"/>
                <a:gd name="connsiteX10" fmla="*/ 771664 w 1469731"/>
                <a:gd name="connsiteY10" fmla="*/ 118203 h 247557"/>
                <a:gd name="connsiteX11" fmla="*/ 595475 w 1469731"/>
                <a:gd name="connsiteY11" fmla="*/ 118203 h 247557"/>
                <a:gd name="connsiteX12" fmla="*/ 595475 w 1469731"/>
                <a:gd name="connsiteY12" fmla="*/ 98131 h 247557"/>
                <a:gd name="connsiteX13" fmla="*/ 579863 w 1469731"/>
                <a:gd name="connsiteY13" fmla="*/ 98131 h 247557"/>
                <a:gd name="connsiteX14" fmla="*/ 579863 w 1469731"/>
                <a:gd name="connsiteY14" fmla="*/ 82519 h 247557"/>
                <a:gd name="connsiteX15" fmla="*/ 535258 w 1469731"/>
                <a:gd name="connsiteY15" fmla="*/ 82519 h 247557"/>
                <a:gd name="connsiteX16" fmla="*/ 535258 w 1469731"/>
                <a:gd name="connsiteY16" fmla="*/ 66907 h 247557"/>
                <a:gd name="connsiteX17" fmla="*/ 347918 w 1469731"/>
                <a:gd name="connsiteY17" fmla="*/ 66907 h 247557"/>
                <a:gd name="connsiteX18" fmla="*/ 347918 w 1469731"/>
                <a:gd name="connsiteY18" fmla="*/ 49065 h 247557"/>
                <a:gd name="connsiteX19" fmla="*/ 307773 w 1469731"/>
                <a:gd name="connsiteY19" fmla="*/ 49065 h 247557"/>
                <a:gd name="connsiteX20" fmla="*/ 296622 w 1469731"/>
                <a:gd name="connsiteY20" fmla="*/ 37914 h 247557"/>
                <a:gd name="connsiteX21" fmla="*/ 231945 w 1469731"/>
                <a:gd name="connsiteY21" fmla="*/ 37914 h 247557"/>
                <a:gd name="connsiteX22" fmla="*/ 231945 w 1469731"/>
                <a:gd name="connsiteY22" fmla="*/ 26763 h 247557"/>
                <a:gd name="connsiteX23" fmla="*/ 176189 w 1469731"/>
                <a:gd name="connsiteY23" fmla="*/ 26763 h 247557"/>
                <a:gd name="connsiteX24" fmla="*/ 171729 w 1469731"/>
                <a:gd name="connsiteY24" fmla="*/ 22303 h 247557"/>
                <a:gd name="connsiteX25" fmla="*/ 66907 w 1469731"/>
                <a:gd name="connsiteY25" fmla="*/ 22303 h 247557"/>
                <a:gd name="connsiteX26" fmla="*/ 66907 w 1469731"/>
                <a:gd name="connsiteY26" fmla="*/ 0 h 247557"/>
                <a:gd name="connsiteX27" fmla="*/ 0 w 1469731"/>
                <a:gd name="connsiteY27" fmla="*/ 0 h 247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69731" h="247557">
                  <a:moveTo>
                    <a:pt x="1469731" y="247557"/>
                  </a:moveTo>
                  <a:lnTo>
                    <a:pt x="1153036" y="247557"/>
                  </a:lnTo>
                  <a:lnTo>
                    <a:pt x="1153036" y="234176"/>
                  </a:lnTo>
                  <a:lnTo>
                    <a:pt x="1050445" y="234176"/>
                  </a:lnTo>
                  <a:lnTo>
                    <a:pt x="1050445" y="209643"/>
                  </a:lnTo>
                  <a:lnTo>
                    <a:pt x="952314" y="209643"/>
                  </a:lnTo>
                  <a:lnTo>
                    <a:pt x="952314" y="182880"/>
                  </a:lnTo>
                  <a:lnTo>
                    <a:pt x="851953" y="182880"/>
                  </a:lnTo>
                  <a:lnTo>
                    <a:pt x="851953" y="153887"/>
                  </a:lnTo>
                  <a:lnTo>
                    <a:pt x="771664" y="153887"/>
                  </a:lnTo>
                  <a:lnTo>
                    <a:pt x="771664" y="118203"/>
                  </a:lnTo>
                  <a:lnTo>
                    <a:pt x="595475" y="118203"/>
                  </a:lnTo>
                  <a:lnTo>
                    <a:pt x="595475" y="98131"/>
                  </a:lnTo>
                  <a:lnTo>
                    <a:pt x="579863" y="98131"/>
                  </a:lnTo>
                  <a:lnTo>
                    <a:pt x="579863" y="82519"/>
                  </a:lnTo>
                  <a:lnTo>
                    <a:pt x="535258" y="82519"/>
                  </a:lnTo>
                  <a:lnTo>
                    <a:pt x="535258" y="66907"/>
                  </a:lnTo>
                  <a:lnTo>
                    <a:pt x="347918" y="66907"/>
                  </a:lnTo>
                  <a:lnTo>
                    <a:pt x="347918" y="49065"/>
                  </a:lnTo>
                  <a:lnTo>
                    <a:pt x="307773" y="49065"/>
                  </a:lnTo>
                  <a:lnTo>
                    <a:pt x="296622" y="37914"/>
                  </a:lnTo>
                  <a:lnTo>
                    <a:pt x="231945" y="37914"/>
                  </a:lnTo>
                  <a:lnTo>
                    <a:pt x="231945" y="26763"/>
                  </a:lnTo>
                  <a:lnTo>
                    <a:pt x="176189" y="26763"/>
                  </a:lnTo>
                  <a:lnTo>
                    <a:pt x="171729" y="22303"/>
                  </a:lnTo>
                  <a:lnTo>
                    <a:pt x="66907" y="22303"/>
                  </a:lnTo>
                  <a:lnTo>
                    <a:pt x="66907"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84" name="Oval 83">
            <a:extLst>
              <a:ext uri="{FF2B5EF4-FFF2-40B4-BE49-F238E27FC236}">
                <a16:creationId xmlns:a16="http://schemas.microsoft.com/office/drawing/2014/main" id="{1EADAB88-53DC-4A5E-AF07-D865F1E7CB72}"/>
              </a:ext>
            </a:extLst>
          </p:cNvPr>
          <p:cNvSpPr/>
          <p:nvPr/>
        </p:nvSpPr>
        <p:spPr bwMode="auto">
          <a:xfrm>
            <a:off x="11482203" y="4422574"/>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94F8F314-0700-4709-8875-D8A3D6881AFE}"/>
              </a:ext>
            </a:extLst>
          </p:cNvPr>
          <p:cNvSpPr/>
          <p:nvPr/>
        </p:nvSpPr>
        <p:spPr bwMode="auto">
          <a:xfrm>
            <a:off x="11413973" y="4423170"/>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D01D126D-FFB4-426F-B2BA-157C5D94F221}"/>
              </a:ext>
            </a:extLst>
          </p:cNvPr>
          <p:cNvSpPr/>
          <p:nvPr/>
        </p:nvSpPr>
        <p:spPr bwMode="auto">
          <a:xfrm>
            <a:off x="11346405" y="442712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266E2277-1F7B-4753-AD63-27B6F5322773}"/>
              </a:ext>
            </a:extLst>
          </p:cNvPr>
          <p:cNvSpPr/>
          <p:nvPr/>
        </p:nvSpPr>
        <p:spPr bwMode="auto">
          <a:xfrm>
            <a:off x="11279733" y="443022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355746C0-F4A1-48E3-8AE3-4737943F87DF}"/>
              </a:ext>
            </a:extLst>
          </p:cNvPr>
          <p:cNvSpPr/>
          <p:nvPr/>
        </p:nvSpPr>
        <p:spPr bwMode="auto">
          <a:xfrm>
            <a:off x="11238047" y="443327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7C25A65E-E066-4169-9EBD-32544DB8ABC3}"/>
              </a:ext>
            </a:extLst>
          </p:cNvPr>
          <p:cNvSpPr/>
          <p:nvPr/>
        </p:nvSpPr>
        <p:spPr bwMode="auto">
          <a:xfrm>
            <a:off x="11197293" y="4434770"/>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C3F9E661-B974-434A-8967-869FA35EDA07}"/>
              </a:ext>
            </a:extLst>
          </p:cNvPr>
          <p:cNvSpPr/>
          <p:nvPr/>
        </p:nvSpPr>
        <p:spPr bwMode="auto">
          <a:xfrm>
            <a:off x="11162930" y="442658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B594983D-5A66-4FB0-A295-2BACCB7E52B8}"/>
              </a:ext>
            </a:extLst>
          </p:cNvPr>
          <p:cNvSpPr/>
          <p:nvPr/>
        </p:nvSpPr>
        <p:spPr bwMode="auto">
          <a:xfrm>
            <a:off x="11131081" y="443022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E7AC8AF7-42E6-4D6B-879C-DF0C706FD970}"/>
              </a:ext>
            </a:extLst>
          </p:cNvPr>
          <p:cNvSpPr/>
          <p:nvPr/>
        </p:nvSpPr>
        <p:spPr bwMode="auto">
          <a:xfrm>
            <a:off x="11094352" y="4427821"/>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3E1DC30A-EDE8-427F-8B61-235849D04FA6}"/>
              </a:ext>
            </a:extLst>
          </p:cNvPr>
          <p:cNvSpPr/>
          <p:nvPr/>
        </p:nvSpPr>
        <p:spPr bwMode="auto">
          <a:xfrm>
            <a:off x="11064821" y="438962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BA454245-484B-4CF1-B930-1CD065AAB2AC}"/>
              </a:ext>
            </a:extLst>
          </p:cNvPr>
          <p:cNvSpPr/>
          <p:nvPr/>
        </p:nvSpPr>
        <p:spPr bwMode="auto">
          <a:xfrm>
            <a:off x="11043483" y="4396945"/>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8BB775D7-F95D-4A1A-905B-E523776FB74D}"/>
              </a:ext>
            </a:extLst>
          </p:cNvPr>
          <p:cNvSpPr/>
          <p:nvPr/>
        </p:nvSpPr>
        <p:spPr bwMode="auto">
          <a:xfrm>
            <a:off x="11028342" y="439453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8C49479E-E7D5-4582-BF1A-3F2F885D502B}"/>
              </a:ext>
            </a:extLst>
          </p:cNvPr>
          <p:cNvSpPr/>
          <p:nvPr/>
        </p:nvSpPr>
        <p:spPr bwMode="auto">
          <a:xfrm>
            <a:off x="10996285" y="4390891"/>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2A99AC13-D282-49D5-A466-E792CFED4BF1}"/>
              </a:ext>
            </a:extLst>
          </p:cNvPr>
          <p:cNvSpPr/>
          <p:nvPr/>
        </p:nvSpPr>
        <p:spPr bwMode="auto">
          <a:xfrm>
            <a:off x="10964742" y="436747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F60E4EE3-B94E-4B92-AC72-2B8C6FD965C3}"/>
              </a:ext>
            </a:extLst>
          </p:cNvPr>
          <p:cNvSpPr/>
          <p:nvPr/>
        </p:nvSpPr>
        <p:spPr bwMode="auto">
          <a:xfrm>
            <a:off x="10933565" y="4366104"/>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61AFE412-3496-4D7E-B8FE-228F99F45F47}"/>
              </a:ext>
            </a:extLst>
          </p:cNvPr>
          <p:cNvSpPr/>
          <p:nvPr/>
        </p:nvSpPr>
        <p:spPr bwMode="auto">
          <a:xfrm>
            <a:off x="10918818" y="4352554"/>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80BE2A1A-4943-4D7A-BDE5-5DA5E508AD72}"/>
              </a:ext>
            </a:extLst>
          </p:cNvPr>
          <p:cNvSpPr/>
          <p:nvPr/>
        </p:nvSpPr>
        <p:spPr bwMode="auto">
          <a:xfrm>
            <a:off x="10879918" y="4352050"/>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8AA2B3EA-8FE1-4526-B89E-A722155D0A47}"/>
              </a:ext>
            </a:extLst>
          </p:cNvPr>
          <p:cNvSpPr/>
          <p:nvPr/>
        </p:nvSpPr>
        <p:spPr bwMode="auto">
          <a:xfrm>
            <a:off x="10860487" y="434324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264DAD52-0F1B-41C4-BA25-7F35F3E68193}"/>
              </a:ext>
            </a:extLst>
          </p:cNvPr>
          <p:cNvSpPr/>
          <p:nvPr/>
        </p:nvSpPr>
        <p:spPr bwMode="auto">
          <a:xfrm>
            <a:off x="10836082" y="4337997"/>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6B9FB58E-5D9C-4668-9818-7EC476ACBFED}"/>
              </a:ext>
            </a:extLst>
          </p:cNvPr>
          <p:cNvSpPr/>
          <p:nvPr/>
        </p:nvSpPr>
        <p:spPr bwMode="auto">
          <a:xfrm>
            <a:off x="10822095" y="4344617"/>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6D59112F-3CFA-4A6A-8E3F-3DD8EF1C6F6E}"/>
              </a:ext>
            </a:extLst>
          </p:cNvPr>
          <p:cNvSpPr/>
          <p:nvPr/>
        </p:nvSpPr>
        <p:spPr bwMode="auto">
          <a:xfrm>
            <a:off x="10789397" y="4320471"/>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1ED9A5F6-7848-4EF0-8F05-FDDE42847302}"/>
              </a:ext>
            </a:extLst>
          </p:cNvPr>
          <p:cNvSpPr/>
          <p:nvPr/>
        </p:nvSpPr>
        <p:spPr bwMode="auto">
          <a:xfrm>
            <a:off x="10775663" y="430996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31A39BFC-7D3C-44D3-9046-CA5F90D4AC8E}"/>
              </a:ext>
            </a:extLst>
          </p:cNvPr>
          <p:cNvSpPr/>
          <p:nvPr/>
        </p:nvSpPr>
        <p:spPr bwMode="auto">
          <a:xfrm>
            <a:off x="10737651" y="4298571"/>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D2CBAD8E-1670-41EA-A924-878EE1DB30F0}"/>
              </a:ext>
            </a:extLst>
          </p:cNvPr>
          <p:cNvSpPr/>
          <p:nvPr/>
        </p:nvSpPr>
        <p:spPr bwMode="auto">
          <a:xfrm>
            <a:off x="10715288" y="4301055"/>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E964A1DD-E84F-486B-8A41-CE91B2758B4F}"/>
              </a:ext>
            </a:extLst>
          </p:cNvPr>
          <p:cNvSpPr/>
          <p:nvPr/>
        </p:nvSpPr>
        <p:spPr bwMode="auto">
          <a:xfrm>
            <a:off x="10688436" y="430042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84A3535A-4E63-4B71-B068-348FD08DF44F}"/>
              </a:ext>
            </a:extLst>
          </p:cNvPr>
          <p:cNvSpPr/>
          <p:nvPr/>
        </p:nvSpPr>
        <p:spPr bwMode="auto">
          <a:xfrm>
            <a:off x="10660229" y="4301054"/>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6A4AB078-A189-4A76-ABF6-6B88B791217B}"/>
              </a:ext>
            </a:extLst>
          </p:cNvPr>
          <p:cNvSpPr/>
          <p:nvPr/>
        </p:nvSpPr>
        <p:spPr bwMode="auto">
          <a:xfrm>
            <a:off x="10622336" y="4294195"/>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B564F443-C03A-4D33-A9BA-2AC1CFE679C5}"/>
              </a:ext>
            </a:extLst>
          </p:cNvPr>
          <p:cNvSpPr/>
          <p:nvPr/>
        </p:nvSpPr>
        <p:spPr bwMode="auto">
          <a:xfrm>
            <a:off x="10599754" y="4269475"/>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4E8E569E-9ED6-484B-BB18-8FA30B25DF28}"/>
              </a:ext>
            </a:extLst>
          </p:cNvPr>
          <p:cNvSpPr/>
          <p:nvPr/>
        </p:nvSpPr>
        <p:spPr bwMode="auto">
          <a:xfrm>
            <a:off x="10551876" y="4272904"/>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42F8F7F2-13A9-46FC-9F71-420C416DA9FA}"/>
              </a:ext>
            </a:extLst>
          </p:cNvPr>
          <p:cNvSpPr/>
          <p:nvPr/>
        </p:nvSpPr>
        <p:spPr bwMode="auto">
          <a:xfrm>
            <a:off x="10517537" y="425328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559F45CF-7E0B-4082-8CEB-EFC9E243A6EB}"/>
              </a:ext>
            </a:extLst>
          </p:cNvPr>
          <p:cNvSpPr/>
          <p:nvPr/>
        </p:nvSpPr>
        <p:spPr bwMode="auto">
          <a:xfrm>
            <a:off x="10448094" y="424705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39071135-4F99-4561-9F11-C14B25ECEEFE}"/>
              </a:ext>
            </a:extLst>
          </p:cNvPr>
          <p:cNvSpPr/>
          <p:nvPr/>
        </p:nvSpPr>
        <p:spPr bwMode="auto">
          <a:xfrm>
            <a:off x="10415862" y="4243183"/>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66CAE750-6571-4CF7-AACE-BDF10C0D643F}"/>
              </a:ext>
            </a:extLst>
          </p:cNvPr>
          <p:cNvSpPr/>
          <p:nvPr/>
        </p:nvSpPr>
        <p:spPr bwMode="auto">
          <a:xfrm>
            <a:off x="10393499" y="4243183"/>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160DB489-24E8-4124-965E-DA22813028ED}"/>
              </a:ext>
            </a:extLst>
          </p:cNvPr>
          <p:cNvSpPr/>
          <p:nvPr/>
        </p:nvSpPr>
        <p:spPr bwMode="auto">
          <a:xfrm>
            <a:off x="10382573" y="4245453"/>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528C3AF8-D428-44F2-873F-E829A9FD645A}"/>
              </a:ext>
            </a:extLst>
          </p:cNvPr>
          <p:cNvSpPr/>
          <p:nvPr/>
        </p:nvSpPr>
        <p:spPr bwMode="auto">
          <a:xfrm>
            <a:off x="10337532" y="4233880"/>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618EF9DD-0D21-45B6-BFF4-E69B34340FEB}"/>
              </a:ext>
            </a:extLst>
          </p:cNvPr>
          <p:cNvSpPr/>
          <p:nvPr/>
        </p:nvSpPr>
        <p:spPr bwMode="auto">
          <a:xfrm>
            <a:off x="10314343" y="423387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24E46DDD-D236-4816-A1C1-BB95BD99CFDC}"/>
              </a:ext>
            </a:extLst>
          </p:cNvPr>
          <p:cNvSpPr/>
          <p:nvPr/>
        </p:nvSpPr>
        <p:spPr bwMode="auto">
          <a:xfrm>
            <a:off x="10302302" y="4226554"/>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D84F7F02-9B51-4053-97CE-F64DBF033235}"/>
              </a:ext>
            </a:extLst>
          </p:cNvPr>
          <p:cNvSpPr/>
          <p:nvPr/>
        </p:nvSpPr>
        <p:spPr bwMode="auto">
          <a:xfrm>
            <a:off x="10258376" y="420994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C2A2784D-5F59-44A5-BEDA-4C94340D424E}"/>
              </a:ext>
            </a:extLst>
          </p:cNvPr>
          <p:cNvSpPr/>
          <p:nvPr/>
        </p:nvSpPr>
        <p:spPr bwMode="auto">
          <a:xfrm>
            <a:off x="10249190" y="420831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4672FB42-3DB8-4D9C-941C-BD7E2A9CC495}"/>
              </a:ext>
            </a:extLst>
          </p:cNvPr>
          <p:cNvSpPr/>
          <p:nvPr/>
        </p:nvSpPr>
        <p:spPr bwMode="auto">
          <a:xfrm>
            <a:off x="10129296" y="4198277"/>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6CA0E15E-3335-4F1C-BA53-746211F54E5B}"/>
              </a:ext>
            </a:extLst>
          </p:cNvPr>
          <p:cNvSpPr/>
          <p:nvPr/>
        </p:nvSpPr>
        <p:spPr bwMode="auto">
          <a:xfrm>
            <a:off x="10084255" y="4198277"/>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5676E629-8C81-4F90-97C0-1D11EBC37EC1}"/>
              </a:ext>
            </a:extLst>
          </p:cNvPr>
          <p:cNvSpPr/>
          <p:nvPr/>
        </p:nvSpPr>
        <p:spPr bwMode="auto">
          <a:xfrm>
            <a:off x="10054446" y="418686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33575B79-0D55-403E-8F19-AB9A8265606E}"/>
              </a:ext>
            </a:extLst>
          </p:cNvPr>
          <p:cNvSpPr/>
          <p:nvPr/>
        </p:nvSpPr>
        <p:spPr bwMode="auto">
          <a:xfrm>
            <a:off x="10011432" y="418142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CD080EC6-6794-40CD-94D4-DE47DEAC5F02}"/>
              </a:ext>
            </a:extLst>
          </p:cNvPr>
          <p:cNvSpPr/>
          <p:nvPr/>
        </p:nvSpPr>
        <p:spPr bwMode="auto">
          <a:xfrm>
            <a:off x="9971297" y="4178263"/>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A2F560B6-E2CE-432B-8B95-7055E1D3B481}"/>
              </a:ext>
            </a:extLst>
          </p:cNvPr>
          <p:cNvSpPr/>
          <p:nvPr/>
        </p:nvSpPr>
        <p:spPr bwMode="auto">
          <a:xfrm>
            <a:off x="9751858" y="411762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6E18557E-1DB8-459D-AB9C-ACA364BF93E2}"/>
              </a:ext>
            </a:extLst>
          </p:cNvPr>
          <p:cNvSpPr/>
          <p:nvPr/>
        </p:nvSpPr>
        <p:spPr bwMode="auto">
          <a:xfrm>
            <a:off x="9573909" y="409466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50BA4373-05C3-4EEE-8E35-79193CB73CF7}"/>
              </a:ext>
            </a:extLst>
          </p:cNvPr>
          <p:cNvSpPr/>
          <p:nvPr/>
        </p:nvSpPr>
        <p:spPr bwMode="auto">
          <a:xfrm>
            <a:off x="9054504" y="399123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3D6FEBA3-3603-4467-B443-4D69C592799F}"/>
              </a:ext>
            </a:extLst>
          </p:cNvPr>
          <p:cNvSpPr/>
          <p:nvPr/>
        </p:nvSpPr>
        <p:spPr bwMode="auto">
          <a:xfrm>
            <a:off x="8982843" y="398618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8EAC31DE-929C-4AD3-8613-C6F19D93537A}"/>
              </a:ext>
            </a:extLst>
          </p:cNvPr>
          <p:cNvSpPr/>
          <p:nvPr/>
        </p:nvSpPr>
        <p:spPr bwMode="auto">
          <a:xfrm>
            <a:off x="8898094" y="397503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1B95AA52-A42B-45CB-9BC7-6B485387F610}"/>
              </a:ext>
            </a:extLst>
          </p:cNvPr>
          <p:cNvSpPr/>
          <p:nvPr/>
        </p:nvSpPr>
        <p:spPr bwMode="auto">
          <a:xfrm>
            <a:off x="8234224" y="3824125"/>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061F2748-1567-4D78-AAB0-274281350C06}"/>
              </a:ext>
            </a:extLst>
          </p:cNvPr>
          <p:cNvSpPr/>
          <p:nvPr/>
        </p:nvSpPr>
        <p:spPr bwMode="auto">
          <a:xfrm>
            <a:off x="8159140" y="380479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3486D926-7E70-4B90-B691-D61CE9D2D2EC}"/>
              </a:ext>
            </a:extLst>
          </p:cNvPr>
          <p:cNvSpPr/>
          <p:nvPr/>
        </p:nvSpPr>
        <p:spPr bwMode="auto">
          <a:xfrm>
            <a:off x="8117509" y="3805540"/>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36F2AFBF-9844-49E6-82B5-649D972C54DA}"/>
              </a:ext>
            </a:extLst>
          </p:cNvPr>
          <p:cNvSpPr/>
          <p:nvPr/>
        </p:nvSpPr>
        <p:spPr bwMode="auto">
          <a:xfrm>
            <a:off x="7973287" y="3772830"/>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D9FD79DE-C321-4619-9DA7-0B77DC7A7A61}"/>
              </a:ext>
            </a:extLst>
          </p:cNvPr>
          <p:cNvSpPr/>
          <p:nvPr/>
        </p:nvSpPr>
        <p:spPr bwMode="auto">
          <a:xfrm>
            <a:off x="7911583" y="3746811"/>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2743D187-F975-4139-8F40-6C972282216C}"/>
              </a:ext>
            </a:extLst>
          </p:cNvPr>
          <p:cNvSpPr/>
          <p:nvPr/>
        </p:nvSpPr>
        <p:spPr bwMode="auto">
          <a:xfrm>
            <a:off x="7664529" y="368925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CD04CEE6-9BC0-4CF9-BBA7-60ABB95C89FE}"/>
              </a:ext>
            </a:extLst>
          </p:cNvPr>
          <p:cNvSpPr/>
          <p:nvPr/>
        </p:nvSpPr>
        <p:spPr bwMode="auto">
          <a:xfrm>
            <a:off x="7481889" y="3642733"/>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A636C2D6-9031-4AAD-AD99-697854346471}"/>
              </a:ext>
            </a:extLst>
          </p:cNvPr>
          <p:cNvSpPr/>
          <p:nvPr/>
        </p:nvSpPr>
        <p:spPr bwMode="auto">
          <a:xfrm>
            <a:off x="7090109" y="3489589"/>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76CC40BC-807E-444A-AC41-21EB976402BE}"/>
              </a:ext>
            </a:extLst>
          </p:cNvPr>
          <p:cNvSpPr/>
          <p:nvPr/>
        </p:nvSpPr>
        <p:spPr bwMode="auto">
          <a:xfrm>
            <a:off x="6910203" y="343234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5632D37F-B03F-4B8A-B726-7F79544D9CD7}"/>
              </a:ext>
            </a:extLst>
          </p:cNvPr>
          <p:cNvSpPr/>
          <p:nvPr/>
        </p:nvSpPr>
        <p:spPr bwMode="auto">
          <a:xfrm>
            <a:off x="6846269" y="337064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19883569-04DD-4B1F-8699-565368B50722}"/>
              </a:ext>
            </a:extLst>
          </p:cNvPr>
          <p:cNvSpPr/>
          <p:nvPr/>
        </p:nvSpPr>
        <p:spPr bwMode="auto">
          <a:xfrm>
            <a:off x="6797947" y="333793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284F729D-A780-4FE0-8949-6B2092AE9C4F}"/>
              </a:ext>
            </a:extLst>
          </p:cNvPr>
          <p:cNvSpPr/>
          <p:nvPr/>
        </p:nvSpPr>
        <p:spPr bwMode="auto">
          <a:xfrm>
            <a:off x="6629192" y="326507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07AB4BC4-C5EF-42E0-A0E5-451F264189D4}"/>
              </a:ext>
            </a:extLst>
          </p:cNvPr>
          <p:cNvSpPr/>
          <p:nvPr/>
        </p:nvSpPr>
        <p:spPr bwMode="auto">
          <a:xfrm>
            <a:off x="6594252" y="324128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68A092EF-FCF0-4FCC-9AFB-F4836A2809CB}"/>
              </a:ext>
            </a:extLst>
          </p:cNvPr>
          <p:cNvSpPr/>
          <p:nvPr/>
        </p:nvSpPr>
        <p:spPr bwMode="auto">
          <a:xfrm>
            <a:off x="6586074" y="3226420"/>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AC1CFFFA-B603-43FE-B83E-F1C057D8E8BE}"/>
              </a:ext>
            </a:extLst>
          </p:cNvPr>
          <p:cNvSpPr/>
          <p:nvPr/>
        </p:nvSpPr>
        <p:spPr bwMode="auto">
          <a:xfrm>
            <a:off x="6330339" y="312457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F7AEF5F9-E9C2-4B60-A2DB-8D878800B340}"/>
              </a:ext>
            </a:extLst>
          </p:cNvPr>
          <p:cNvSpPr/>
          <p:nvPr/>
        </p:nvSpPr>
        <p:spPr bwMode="auto">
          <a:xfrm>
            <a:off x="6293169" y="3089632"/>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F0625844-815E-4C94-9909-7B9A82BFBB7A}"/>
              </a:ext>
            </a:extLst>
          </p:cNvPr>
          <p:cNvSpPr/>
          <p:nvPr/>
        </p:nvSpPr>
        <p:spPr bwMode="auto">
          <a:xfrm>
            <a:off x="6209163" y="3052461"/>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1FB46CA8-5E4C-417B-AC5C-7B6D55186DAD}"/>
              </a:ext>
            </a:extLst>
          </p:cNvPr>
          <p:cNvSpPr/>
          <p:nvPr/>
        </p:nvSpPr>
        <p:spPr bwMode="auto">
          <a:xfrm>
            <a:off x="6015875" y="288147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E1E4D5E7-9B53-4F1F-9A4F-8BD1FA5D40C0}"/>
              </a:ext>
            </a:extLst>
          </p:cNvPr>
          <p:cNvSpPr/>
          <p:nvPr/>
        </p:nvSpPr>
        <p:spPr bwMode="auto">
          <a:xfrm>
            <a:off x="5757910" y="2768477"/>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36D1E461-6F05-47B7-A09A-6F491DAE798C}"/>
              </a:ext>
            </a:extLst>
          </p:cNvPr>
          <p:cNvSpPr/>
          <p:nvPr/>
        </p:nvSpPr>
        <p:spPr bwMode="auto">
          <a:xfrm>
            <a:off x="5680595" y="2731306"/>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EC0D6C86-DDA4-428D-AD57-1BAD59047117}"/>
              </a:ext>
            </a:extLst>
          </p:cNvPr>
          <p:cNvSpPr/>
          <p:nvPr/>
        </p:nvSpPr>
        <p:spPr bwMode="auto">
          <a:xfrm>
            <a:off x="5656805" y="271643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DAFEB45F-530F-4803-AD67-F27C5102BD24}"/>
              </a:ext>
            </a:extLst>
          </p:cNvPr>
          <p:cNvSpPr/>
          <p:nvPr/>
        </p:nvSpPr>
        <p:spPr bwMode="auto">
          <a:xfrm>
            <a:off x="5641938" y="2701348"/>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79B84868-49AC-48C8-90FA-38B91361FB82}"/>
              </a:ext>
            </a:extLst>
          </p:cNvPr>
          <p:cNvSpPr/>
          <p:nvPr/>
        </p:nvSpPr>
        <p:spPr bwMode="auto">
          <a:xfrm>
            <a:off x="5612364" y="2668434"/>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192988C7-A361-4E55-8342-1DBEB900AD00}"/>
              </a:ext>
            </a:extLst>
          </p:cNvPr>
          <p:cNvSpPr/>
          <p:nvPr/>
        </p:nvSpPr>
        <p:spPr bwMode="auto">
          <a:xfrm>
            <a:off x="5488214" y="2644645"/>
            <a:ext cx="68230" cy="8697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Isosceles Triangle 171">
            <a:extLst>
              <a:ext uri="{FF2B5EF4-FFF2-40B4-BE49-F238E27FC236}">
                <a16:creationId xmlns:a16="http://schemas.microsoft.com/office/drawing/2014/main" id="{DDDD00D4-CBB9-4A24-B969-A6AAB4C7D23F}"/>
              </a:ext>
            </a:extLst>
          </p:cNvPr>
          <p:cNvSpPr/>
          <p:nvPr/>
        </p:nvSpPr>
        <p:spPr bwMode="auto">
          <a:xfrm>
            <a:off x="11500991" y="401504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Isosceles Triangle 173">
            <a:extLst>
              <a:ext uri="{FF2B5EF4-FFF2-40B4-BE49-F238E27FC236}">
                <a16:creationId xmlns:a16="http://schemas.microsoft.com/office/drawing/2014/main" id="{09A01862-251A-4CF2-AF10-6FBF358A6025}"/>
              </a:ext>
            </a:extLst>
          </p:cNvPr>
          <p:cNvSpPr/>
          <p:nvPr/>
        </p:nvSpPr>
        <p:spPr bwMode="auto">
          <a:xfrm>
            <a:off x="11443748" y="400910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Isosceles Triangle 174">
            <a:extLst>
              <a:ext uri="{FF2B5EF4-FFF2-40B4-BE49-F238E27FC236}">
                <a16:creationId xmlns:a16="http://schemas.microsoft.com/office/drawing/2014/main" id="{E785035F-F849-4507-8E97-1B2F0E57FA13}"/>
              </a:ext>
            </a:extLst>
          </p:cNvPr>
          <p:cNvSpPr/>
          <p:nvPr/>
        </p:nvSpPr>
        <p:spPr bwMode="auto">
          <a:xfrm>
            <a:off x="11335209" y="400984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Isosceles Triangle 175">
            <a:extLst>
              <a:ext uri="{FF2B5EF4-FFF2-40B4-BE49-F238E27FC236}">
                <a16:creationId xmlns:a16="http://schemas.microsoft.com/office/drawing/2014/main" id="{1A188F66-6A15-4C7D-963D-0B8BFEBEE1EC}"/>
              </a:ext>
            </a:extLst>
          </p:cNvPr>
          <p:cNvSpPr/>
          <p:nvPr/>
        </p:nvSpPr>
        <p:spPr bwMode="auto">
          <a:xfrm>
            <a:off x="11275736" y="401058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Isosceles Triangle 176">
            <a:extLst>
              <a:ext uri="{FF2B5EF4-FFF2-40B4-BE49-F238E27FC236}">
                <a16:creationId xmlns:a16="http://schemas.microsoft.com/office/drawing/2014/main" id="{D04E7E73-87FD-42D9-B35B-A707C599D290}"/>
              </a:ext>
            </a:extLst>
          </p:cNvPr>
          <p:cNvSpPr/>
          <p:nvPr/>
        </p:nvSpPr>
        <p:spPr bwMode="auto">
          <a:xfrm>
            <a:off x="11243026" y="4011333"/>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Isosceles Triangle 177">
            <a:extLst>
              <a:ext uri="{FF2B5EF4-FFF2-40B4-BE49-F238E27FC236}">
                <a16:creationId xmlns:a16="http://schemas.microsoft.com/office/drawing/2014/main" id="{D53CB6B3-368D-411E-B0FF-716AB0A02A5E}"/>
              </a:ext>
            </a:extLst>
          </p:cNvPr>
          <p:cNvSpPr/>
          <p:nvPr/>
        </p:nvSpPr>
        <p:spPr bwMode="auto">
          <a:xfrm>
            <a:off x="11217007" y="4012077"/>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Isosceles Triangle 178">
            <a:extLst>
              <a:ext uri="{FF2B5EF4-FFF2-40B4-BE49-F238E27FC236}">
                <a16:creationId xmlns:a16="http://schemas.microsoft.com/office/drawing/2014/main" id="{7F04C237-ADFA-400D-ADE1-28918A0C99B0}"/>
              </a:ext>
            </a:extLst>
          </p:cNvPr>
          <p:cNvSpPr/>
          <p:nvPr/>
        </p:nvSpPr>
        <p:spPr bwMode="auto">
          <a:xfrm>
            <a:off x="11175376" y="401728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Isosceles Triangle 179">
            <a:extLst>
              <a:ext uri="{FF2B5EF4-FFF2-40B4-BE49-F238E27FC236}">
                <a16:creationId xmlns:a16="http://schemas.microsoft.com/office/drawing/2014/main" id="{96E1ED21-9BD7-49D2-AB6C-296E84857C03}"/>
              </a:ext>
            </a:extLst>
          </p:cNvPr>
          <p:cNvSpPr/>
          <p:nvPr/>
        </p:nvSpPr>
        <p:spPr bwMode="auto">
          <a:xfrm>
            <a:off x="11151587" y="4018024"/>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Isosceles Triangle 180">
            <a:extLst>
              <a:ext uri="{FF2B5EF4-FFF2-40B4-BE49-F238E27FC236}">
                <a16:creationId xmlns:a16="http://schemas.microsoft.com/office/drawing/2014/main" id="{7FFE73AF-6216-43FA-B738-3DD7EF539581}"/>
              </a:ext>
            </a:extLst>
          </p:cNvPr>
          <p:cNvSpPr/>
          <p:nvPr/>
        </p:nvSpPr>
        <p:spPr bwMode="auto">
          <a:xfrm>
            <a:off x="11130028" y="4020997"/>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Isosceles Triangle 181">
            <a:extLst>
              <a:ext uri="{FF2B5EF4-FFF2-40B4-BE49-F238E27FC236}">
                <a16:creationId xmlns:a16="http://schemas.microsoft.com/office/drawing/2014/main" id="{1A5D14D3-4223-469C-9753-B88EBBAF8556}"/>
              </a:ext>
            </a:extLst>
          </p:cNvPr>
          <p:cNvSpPr/>
          <p:nvPr/>
        </p:nvSpPr>
        <p:spPr bwMode="auto">
          <a:xfrm>
            <a:off x="11092857" y="402174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Isosceles Triangle 182">
            <a:extLst>
              <a:ext uri="{FF2B5EF4-FFF2-40B4-BE49-F238E27FC236}">
                <a16:creationId xmlns:a16="http://schemas.microsoft.com/office/drawing/2014/main" id="{824AF2C9-736F-419F-B93A-41B3C3E7A7A3}"/>
              </a:ext>
            </a:extLst>
          </p:cNvPr>
          <p:cNvSpPr/>
          <p:nvPr/>
        </p:nvSpPr>
        <p:spPr bwMode="auto">
          <a:xfrm>
            <a:off x="11059403" y="401950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Isosceles Triangle 183">
            <a:extLst>
              <a:ext uri="{FF2B5EF4-FFF2-40B4-BE49-F238E27FC236}">
                <a16:creationId xmlns:a16="http://schemas.microsoft.com/office/drawing/2014/main" id="{3BBE5C4D-FFA2-4C9B-BA7E-FD637F98F0FC}"/>
              </a:ext>
            </a:extLst>
          </p:cNvPr>
          <p:cNvSpPr/>
          <p:nvPr/>
        </p:nvSpPr>
        <p:spPr bwMode="auto">
          <a:xfrm>
            <a:off x="11037844" y="401802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Isosceles Triangle 184">
            <a:extLst>
              <a:ext uri="{FF2B5EF4-FFF2-40B4-BE49-F238E27FC236}">
                <a16:creationId xmlns:a16="http://schemas.microsoft.com/office/drawing/2014/main" id="{3865B0AF-2BE1-47EA-82A9-703F14056431}"/>
              </a:ext>
            </a:extLst>
          </p:cNvPr>
          <p:cNvSpPr/>
          <p:nvPr/>
        </p:nvSpPr>
        <p:spPr bwMode="auto">
          <a:xfrm>
            <a:off x="11027436" y="402322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Isosceles Triangle 185">
            <a:extLst>
              <a:ext uri="{FF2B5EF4-FFF2-40B4-BE49-F238E27FC236}">
                <a16:creationId xmlns:a16="http://schemas.microsoft.com/office/drawing/2014/main" id="{6FE66961-2597-4AC0-BAEF-01D9AE98FEE6}"/>
              </a:ext>
            </a:extLst>
          </p:cNvPr>
          <p:cNvSpPr/>
          <p:nvPr/>
        </p:nvSpPr>
        <p:spPr bwMode="auto">
          <a:xfrm>
            <a:off x="11001416" y="402396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Isosceles Triangle 186">
            <a:extLst>
              <a:ext uri="{FF2B5EF4-FFF2-40B4-BE49-F238E27FC236}">
                <a16:creationId xmlns:a16="http://schemas.microsoft.com/office/drawing/2014/main" id="{258DCA80-2496-4F81-9076-8D2BFCA0BF8D}"/>
              </a:ext>
            </a:extLst>
          </p:cNvPr>
          <p:cNvSpPr/>
          <p:nvPr/>
        </p:nvSpPr>
        <p:spPr bwMode="auto">
          <a:xfrm>
            <a:off x="10986547" y="402471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Isosceles Triangle 187">
            <a:extLst>
              <a:ext uri="{FF2B5EF4-FFF2-40B4-BE49-F238E27FC236}">
                <a16:creationId xmlns:a16="http://schemas.microsoft.com/office/drawing/2014/main" id="{16896032-63CB-4CC9-85B8-E2A213E39E72}"/>
              </a:ext>
            </a:extLst>
          </p:cNvPr>
          <p:cNvSpPr/>
          <p:nvPr/>
        </p:nvSpPr>
        <p:spPr bwMode="auto">
          <a:xfrm>
            <a:off x="10962758" y="4023224"/>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Isosceles Triangle 188">
            <a:extLst>
              <a:ext uri="{FF2B5EF4-FFF2-40B4-BE49-F238E27FC236}">
                <a16:creationId xmlns:a16="http://schemas.microsoft.com/office/drawing/2014/main" id="{6EDB260B-13EF-443F-988F-F99585D85C93}"/>
              </a:ext>
            </a:extLst>
          </p:cNvPr>
          <p:cNvSpPr/>
          <p:nvPr/>
        </p:nvSpPr>
        <p:spPr bwMode="auto">
          <a:xfrm>
            <a:off x="10934508" y="4023967"/>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Isosceles Triangle 189">
            <a:extLst>
              <a:ext uri="{FF2B5EF4-FFF2-40B4-BE49-F238E27FC236}">
                <a16:creationId xmlns:a16="http://schemas.microsoft.com/office/drawing/2014/main" id="{49FC1470-1179-4925-A32F-B55D6BB53026}"/>
              </a:ext>
            </a:extLst>
          </p:cNvPr>
          <p:cNvSpPr/>
          <p:nvPr/>
        </p:nvSpPr>
        <p:spPr bwMode="auto">
          <a:xfrm>
            <a:off x="10908489" y="402694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Isosceles Triangle 190">
            <a:extLst>
              <a:ext uri="{FF2B5EF4-FFF2-40B4-BE49-F238E27FC236}">
                <a16:creationId xmlns:a16="http://schemas.microsoft.com/office/drawing/2014/main" id="{D131316B-A379-4BE0-BA81-CF769B411224}"/>
              </a:ext>
            </a:extLst>
          </p:cNvPr>
          <p:cNvSpPr/>
          <p:nvPr/>
        </p:nvSpPr>
        <p:spPr bwMode="auto">
          <a:xfrm>
            <a:off x="10900312" y="4025454"/>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Isosceles Triangle 191">
            <a:extLst>
              <a:ext uri="{FF2B5EF4-FFF2-40B4-BE49-F238E27FC236}">
                <a16:creationId xmlns:a16="http://schemas.microsoft.com/office/drawing/2014/main" id="{E9A6D5FF-4CE8-4613-90D0-0C5BF3FA1D6A}"/>
              </a:ext>
            </a:extLst>
          </p:cNvPr>
          <p:cNvSpPr/>
          <p:nvPr/>
        </p:nvSpPr>
        <p:spPr bwMode="auto">
          <a:xfrm>
            <a:off x="10876523" y="403511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Isosceles Triangle 192">
            <a:extLst>
              <a:ext uri="{FF2B5EF4-FFF2-40B4-BE49-F238E27FC236}">
                <a16:creationId xmlns:a16="http://schemas.microsoft.com/office/drawing/2014/main" id="{111EE01E-DFE7-45A9-8568-F6AA43EA0434}"/>
              </a:ext>
            </a:extLst>
          </p:cNvPr>
          <p:cNvSpPr/>
          <p:nvPr/>
        </p:nvSpPr>
        <p:spPr bwMode="auto">
          <a:xfrm>
            <a:off x="10846043" y="403363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Isosceles Triangle 193">
            <a:extLst>
              <a:ext uri="{FF2B5EF4-FFF2-40B4-BE49-F238E27FC236}">
                <a16:creationId xmlns:a16="http://schemas.microsoft.com/office/drawing/2014/main" id="{0A7838DC-7B97-410C-8E3E-EE41B77896E4}"/>
              </a:ext>
            </a:extLst>
          </p:cNvPr>
          <p:cNvSpPr/>
          <p:nvPr/>
        </p:nvSpPr>
        <p:spPr bwMode="auto">
          <a:xfrm>
            <a:off x="10828945" y="4038836"/>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Isosceles Triangle 194">
            <a:extLst>
              <a:ext uri="{FF2B5EF4-FFF2-40B4-BE49-F238E27FC236}">
                <a16:creationId xmlns:a16="http://schemas.microsoft.com/office/drawing/2014/main" id="{92A1CD1D-CB84-4200-A296-7B3D598F515F}"/>
              </a:ext>
            </a:extLst>
          </p:cNvPr>
          <p:cNvSpPr/>
          <p:nvPr/>
        </p:nvSpPr>
        <p:spPr bwMode="auto">
          <a:xfrm>
            <a:off x="10814076" y="403734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Isosceles Triangle 195">
            <a:extLst>
              <a:ext uri="{FF2B5EF4-FFF2-40B4-BE49-F238E27FC236}">
                <a16:creationId xmlns:a16="http://schemas.microsoft.com/office/drawing/2014/main" id="{5C20E652-1009-4729-95D6-1CF1C89B6C4D}"/>
              </a:ext>
            </a:extLst>
          </p:cNvPr>
          <p:cNvSpPr/>
          <p:nvPr/>
        </p:nvSpPr>
        <p:spPr bwMode="auto">
          <a:xfrm>
            <a:off x="10781366" y="401355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Isosceles Triangle 196">
            <a:extLst>
              <a:ext uri="{FF2B5EF4-FFF2-40B4-BE49-F238E27FC236}">
                <a16:creationId xmlns:a16="http://schemas.microsoft.com/office/drawing/2014/main" id="{AA5A381B-D701-4D4F-B6C7-FE16AE60EBCC}"/>
              </a:ext>
            </a:extLst>
          </p:cNvPr>
          <p:cNvSpPr/>
          <p:nvPr/>
        </p:nvSpPr>
        <p:spPr bwMode="auto">
          <a:xfrm>
            <a:off x="10757577" y="399869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Isosceles Triangle 197">
            <a:extLst>
              <a:ext uri="{FF2B5EF4-FFF2-40B4-BE49-F238E27FC236}">
                <a16:creationId xmlns:a16="http://schemas.microsoft.com/office/drawing/2014/main" id="{AE05C999-5727-407B-8D69-35C5FA4882B2}"/>
              </a:ext>
            </a:extLst>
          </p:cNvPr>
          <p:cNvSpPr/>
          <p:nvPr/>
        </p:nvSpPr>
        <p:spPr bwMode="auto">
          <a:xfrm>
            <a:off x="10729327" y="4012816"/>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Isosceles Triangle 198">
            <a:extLst>
              <a:ext uri="{FF2B5EF4-FFF2-40B4-BE49-F238E27FC236}">
                <a16:creationId xmlns:a16="http://schemas.microsoft.com/office/drawing/2014/main" id="{C005261E-E577-46BF-ADA4-43F08F9090CF}"/>
              </a:ext>
            </a:extLst>
          </p:cNvPr>
          <p:cNvSpPr/>
          <p:nvPr/>
        </p:nvSpPr>
        <p:spPr bwMode="auto">
          <a:xfrm>
            <a:off x="10701599" y="400031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Isosceles Triangle 200">
            <a:extLst>
              <a:ext uri="{FF2B5EF4-FFF2-40B4-BE49-F238E27FC236}">
                <a16:creationId xmlns:a16="http://schemas.microsoft.com/office/drawing/2014/main" id="{11CF368C-FA03-4446-A10A-F54B4792A69F}"/>
              </a:ext>
            </a:extLst>
          </p:cNvPr>
          <p:cNvSpPr/>
          <p:nvPr/>
        </p:nvSpPr>
        <p:spPr bwMode="auto">
          <a:xfrm>
            <a:off x="10669627" y="399934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Isosceles Triangle 201">
            <a:extLst>
              <a:ext uri="{FF2B5EF4-FFF2-40B4-BE49-F238E27FC236}">
                <a16:creationId xmlns:a16="http://schemas.microsoft.com/office/drawing/2014/main" id="{41868231-C00A-462A-95C1-1B9CEFA73744}"/>
              </a:ext>
            </a:extLst>
          </p:cNvPr>
          <p:cNvSpPr/>
          <p:nvPr/>
        </p:nvSpPr>
        <p:spPr bwMode="auto">
          <a:xfrm>
            <a:off x="10651476" y="3998074"/>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Isosceles Triangle 202">
            <a:extLst>
              <a:ext uri="{FF2B5EF4-FFF2-40B4-BE49-F238E27FC236}">
                <a16:creationId xmlns:a16="http://schemas.microsoft.com/office/drawing/2014/main" id="{22193715-00B4-48EA-AF07-825C5A4FE8E4}"/>
              </a:ext>
            </a:extLst>
          </p:cNvPr>
          <p:cNvSpPr/>
          <p:nvPr/>
        </p:nvSpPr>
        <p:spPr bwMode="auto">
          <a:xfrm>
            <a:off x="10638470" y="400010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Isosceles Triangle 203">
            <a:extLst>
              <a:ext uri="{FF2B5EF4-FFF2-40B4-BE49-F238E27FC236}">
                <a16:creationId xmlns:a16="http://schemas.microsoft.com/office/drawing/2014/main" id="{E499B4F7-A62D-4F4C-BEBE-5033F37B86FB}"/>
              </a:ext>
            </a:extLst>
          </p:cNvPr>
          <p:cNvSpPr/>
          <p:nvPr/>
        </p:nvSpPr>
        <p:spPr bwMode="auto">
          <a:xfrm>
            <a:off x="10608555" y="398591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Isosceles Triangle 204">
            <a:extLst>
              <a:ext uri="{FF2B5EF4-FFF2-40B4-BE49-F238E27FC236}">
                <a16:creationId xmlns:a16="http://schemas.microsoft.com/office/drawing/2014/main" id="{D55E447C-5BF5-4AB6-B1A0-AF9FEF1C5C28}"/>
              </a:ext>
            </a:extLst>
          </p:cNvPr>
          <p:cNvSpPr/>
          <p:nvPr/>
        </p:nvSpPr>
        <p:spPr bwMode="auto">
          <a:xfrm>
            <a:off x="10575779" y="399080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Isosceles Triangle 205">
            <a:extLst>
              <a:ext uri="{FF2B5EF4-FFF2-40B4-BE49-F238E27FC236}">
                <a16:creationId xmlns:a16="http://schemas.microsoft.com/office/drawing/2014/main" id="{487062E7-0E02-4582-B440-1D9881AEE8DA}"/>
              </a:ext>
            </a:extLst>
          </p:cNvPr>
          <p:cNvSpPr/>
          <p:nvPr/>
        </p:nvSpPr>
        <p:spPr bwMode="auto">
          <a:xfrm>
            <a:off x="10563127" y="399780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Isosceles Triangle 206">
            <a:extLst>
              <a:ext uri="{FF2B5EF4-FFF2-40B4-BE49-F238E27FC236}">
                <a16:creationId xmlns:a16="http://schemas.microsoft.com/office/drawing/2014/main" id="{36572510-DC0B-4636-AA50-55FCC5968B9A}"/>
              </a:ext>
            </a:extLst>
          </p:cNvPr>
          <p:cNvSpPr/>
          <p:nvPr/>
        </p:nvSpPr>
        <p:spPr bwMode="auto">
          <a:xfrm>
            <a:off x="10544900" y="400002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Isosceles Triangle 207">
            <a:extLst>
              <a:ext uri="{FF2B5EF4-FFF2-40B4-BE49-F238E27FC236}">
                <a16:creationId xmlns:a16="http://schemas.microsoft.com/office/drawing/2014/main" id="{DF72C141-A838-461E-8F6C-D12B58BD8157}"/>
              </a:ext>
            </a:extLst>
          </p:cNvPr>
          <p:cNvSpPr/>
          <p:nvPr/>
        </p:nvSpPr>
        <p:spPr bwMode="auto">
          <a:xfrm>
            <a:off x="10522488" y="399796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Isosceles Triangle 208">
            <a:extLst>
              <a:ext uri="{FF2B5EF4-FFF2-40B4-BE49-F238E27FC236}">
                <a16:creationId xmlns:a16="http://schemas.microsoft.com/office/drawing/2014/main" id="{FBA2C1A6-AC77-4CB0-A83B-CFAA6EE74680}"/>
              </a:ext>
            </a:extLst>
          </p:cNvPr>
          <p:cNvSpPr/>
          <p:nvPr/>
        </p:nvSpPr>
        <p:spPr bwMode="auto">
          <a:xfrm>
            <a:off x="10507142" y="399015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Isosceles Triangle 209">
            <a:extLst>
              <a:ext uri="{FF2B5EF4-FFF2-40B4-BE49-F238E27FC236}">
                <a16:creationId xmlns:a16="http://schemas.microsoft.com/office/drawing/2014/main" id="{B2EF43A7-BF5C-481C-A643-9B4DFE0EC8F8}"/>
              </a:ext>
            </a:extLst>
          </p:cNvPr>
          <p:cNvSpPr/>
          <p:nvPr/>
        </p:nvSpPr>
        <p:spPr bwMode="auto">
          <a:xfrm>
            <a:off x="10487090" y="399235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Isosceles Triangle 210">
            <a:extLst>
              <a:ext uri="{FF2B5EF4-FFF2-40B4-BE49-F238E27FC236}">
                <a16:creationId xmlns:a16="http://schemas.microsoft.com/office/drawing/2014/main" id="{3249F260-DED5-44FD-9AE0-260278925640}"/>
              </a:ext>
            </a:extLst>
          </p:cNvPr>
          <p:cNvSpPr/>
          <p:nvPr/>
        </p:nvSpPr>
        <p:spPr bwMode="auto">
          <a:xfrm>
            <a:off x="10475910" y="398050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Isosceles Triangle 211">
            <a:extLst>
              <a:ext uri="{FF2B5EF4-FFF2-40B4-BE49-F238E27FC236}">
                <a16:creationId xmlns:a16="http://schemas.microsoft.com/office/drawing/2014/main" id="{1A249A7E-7B3D-4A46-B041-A218C4B1FACB}"/>
              </a:ext>
            </a:extLst>
          </p:cNvPr>
          <p:cNvSpPr/>
          <p:nvPr/>
        </p:nvSpPr>
        <p:spPr bwMode="auto">
          <a:xfrm>
            <a:off x="10457108" y="3979463"/>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Isosceles Triangle 212">
            <a:extLst>
              <a:ext uri="{FF2B5EF4-FFF2-40B4-BE49-F238E27FC236}">
                <a16:creationId xmlns:a16="http://schemas.microsoft.com/office/drawing/2014/main" id="{5412CB80-6CBF-498F-924C-42A4830B84FE}"/>
              </a:ext>
            </a:extLst>
          </p:cNvPr>
          <p:cNvSpPr/>
          <p:nvPr/>
        </p:nvSpPr>
        <p:spPr bwMode="auto">
          <a:xfrm>
            <a:off x="10448895" y="398248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Isosceles Triangle 213">
            <a:extLst>
              <a:ext uri="{FF2B5EF4-FFF2-40B4-BE49-F238E27FC236}">
                <a16:creationId xmlns:a16="http://schemas.microsoft.com/office/drawing/2014/main" id="{C1A04B97-D5B1-4EB4-820F-61445E4597B1}"/>
              </a:ext>
            </a:extLst>
          </p:cNvPr>
          <p:cNvSpPr/>
          <p:nvPr/>
        </p:nvSpPr>
        <p:spPr bwMode="auto">
          <a:xfrm>
            <a:off x="10422259" y="398496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Isosceles Triangle 214">
            <a:extLst>
              <a:ext uri="{FF2B5EF4-FFF2-40B4-BE49-F238E27FC236}">
                <a16:creationId xmlns:a16="http://schemas.microsoft.com/office/drawing/2014/main" id="{43AC09D3-8CBC-4267-A4BD-FB3C14A0390B}"/>
              </a:ext>
            </a:extLst>
          </p:cNvPr>
          <p:cNvSpPr/>
          <p:nvPr/>
        </p:nvSpPr>
        <p:spPr bwMode="auto">
          <a:xfrm>
            <a:off x="10411326" y="396541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Isosceles Triangle 215">
            <a:extLst>
              <a:ext uri="{FF2B5EF4-FFF2-40B4-BE49-F238E27FC236}">
                <a16:creationId xmlns:a16="http://schemas.microsoft.com/office/drawing/2014/main" id="{88E76327-AF8E-48FE-BAEB-8440FE202646}"/>
              </a:ext>
            </a:extLst>
          </p:cNvPr>
          <p:cNvSpPr/>
          <p:nvPr/>
        </p:nvSpPr>
        <p:spPr bwMode="auto">
          <a:xfrm>
            <a:off x="10388693" y="398087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Isosceles Triangle 216">
            <a:extLst>
              <a:ext uri="{FF2B5EF4-FFF2-40B4-BE49-F238E27FC236}">
                <a16:creationId xmlns:a16="http://schemas.microsoft.com/office/drawing/2014/main" id="{9E4D01B1-3FCF-446A-AB89-D331C3A6F252}"/>
              </a:ext>
            </a:extLst>
          </p:cNvPr>
          <p:cNvSpPr/>
          <p:nvPr/>
        </p:nvSpPr>
        <p:spPr bwMode="auto">
          <a:xfrm>
            <a:off x="10360255" y="3969094"/>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Isosceles Triangle 217">
            <a:extLst>
              <a:ext uri="{FF2B5EF4-FFF2-40B4-BE49-F238E27FC236}">
                <a16:creationId xmlns:a16="http://schemas.microsoft.com/office/drawing/2014/main" id="{84007893-270E-4AE2-8964-E18BB88F81C8}"/>
              </a:ext>
            </a:extLst>
          </p:cNvPr>
          <p:cNvSpPr/>
          <p:nvPr/>
        </p:nvSpPr>
        <p:spPr bwMode="auto">
          <a:xfrm>
            <a:off x="10382138" y="396447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Isosceles Triangle 218">
            <a:extLst>
              <a:ext uri="{FF2B5EF4-FFF2-40B4-BE49-F238E27FC236}">
                <a16:creationId xmlns:a16="http://schemas.microsoft.com/office/drawing/2014/main" id="{DD20C0EA-4C50-4CD5-97A6-7316B6955D83}"/>
              </a:ext>
            </a:extLst>
          </p:cNvPr>
          <p:cNvSpPr/>
          <p:nvPr/>
        </p:nvSpPr>
        <p:spPr bwMode="auto">
          <a:xfrm>
            <a:off x="10288269" y="398248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Isosceles Triangle 219">
            <a:extLst>
              <a:ext uri="{FF2B5EF4-FFF2-40B4-BE49-F238E27FC236}">
                <a16:creationId xmlns:a16="http://schemas.microsoft.com/office/drawing/2014/main" id="{55C856AF-FB8E-434A-89EC-E5E3F9CBE871}"/>
              </a:ext>
            </a:extLst>
          </p:cNvPr>
          <p:cNvSpPr/>
          <p:nvPr/>
        </p:nvSpPr>
        <p:spPr bwMode="auto">
          <a:xfrm>
            <a:off x="10345512" y="397339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4EE00838-35A8-4207-8257-A42506160C5E}"/>
              </a:ext>
            </a:extLst>
          </p:cNvPr>
          <p:cNvSpPr/>
          <p:nvPr/>
        </p:nvSpPr>
        <p:spPr bwMode="auto">
          <a:xfrm>
            <a:off x="10327081" y="397308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ADB44412-B765-41F7-9F09-ACFAFE41E413}"/>
              </a:ext>
            </a:extLst>
          </p:cNvPr>
          <p:cNvSpPr/>
          <p:nvPr/>
        </p:nvSpPr>
        <p:spPr bwMode="auto">
          <a:xfrm>
            <a:off x="10276529" y="3980573"/>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F3EE6E69-E19E-4C5F-B4A9-AB2AE62CE3AA}"/>
              </a:ext>
            </a:extLst>
          </p:cNvPr>
          <p:cNvSpPr/>
          <p:nvPr/>
        </p:nvSpPr>
        <p:spPr bwMode="auto">
          <a:xfrm>
            <a:off x="10190930" y="395440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292A3056-C387-4A2B-A26A-80A0B4D41E67}"/>
              </a:ext>
            </a:extLst>
          </p:cNvPr>
          <p:cNvSpPr/>
          <p:nvPr/>
        </p:nvSpPr>
        <p:spPr bwMode="auto">
          <a:xfrm>
            <a:off x="10157484" y="394881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56B48CBD-F6F1-4774-A1D2-BE83573C43E0}"/>
              </a:ext>
            </a:extLst>
          </p:cNvPr>
          <p:cNvSpPr/>
          <p:nvPr/>
        </p:nvSpPr>
        <p:spPr bwMode="auto">
          <a:xfrm>
            <a:off x="10100282" y="394881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38CCEE18-D6C8-4546-A3C5-7891D0B0296D}"/>
              </a:ext>
            </a:extLst>
          </p:cNvPr>
          <p:cNvSpPr/>
          <p:nvPr/>
        </p:nvSpPr>
        <p:spPr bwMode="auto">
          <a:xfrm>
            <a:off x="10071802" y="393103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44653EAD-443C-4B27-9FF1-7310280530E1}"/>
              </a:ext>
            </a:extLst>
          </p:cNvPr>
          <p:cNvSpPr/>
          <p:nvPr/>
        </p:nvSpPr>
        <p:spPr bwMode="auto">
          <a:xfrm>
            <a:off x="10052377" y="393330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3577EC58-9452-4F0C-B220-E57D28DE8D33}"/>
              </a:ext>
            </a:extLst>
          </p:cNvPr>
          <p:cNvSpPr/>
          <p:nvPr/>
        </p:nvSpPr>
        <p:spPr bwMode="auto">
          <a:xfrm>
            <a:off x="10013479" y="392641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570FEAC1-850B-4D6A-8477-09CF245D1C8D}"/>
              </a:ext>
            </a:extLst>
          </p:cNvPr>
          <p:cNvSpPr/>
          <p:nvPr/>
        </p:nvSpPr>
        <p:spPr bwMode="auto">
          <a:xfrm>
            <a:off x="9986950" y="3928336"/>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02C86551-935A-4005-ACAA-A314C0EE9A05}"/>
              </a:ext>
            </a:extLst>
          </p:cNvPr>
          <p:cNvSpPr/>
          <p:nvPr/>
        </p:nvSpPr>
        <p:spPr bwMode="auto">
          <a:xfrm>
            <a:off x="9636599" y="3871534"/>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36579BA7-3F61-4C56-BC41-FE2DE6821E28}"/>
              </a:ext>
            </a:extLst>
          </p:cNvPr>
          <p:cNvSpPr/>
          <p:nvPr/>
        </p:nvSpPr>
        <p:spPr bwMode="auto">
          <a:xfrm>
            <a:off x="9577963" y="386866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Isosceles Triangle 231">
            <a:extLst>
              <a:ext uri="{FF2B5EF4-FFF2-40B4-BE49-F238E27FC236}">
                <a16:creationId xmlns:a16="http://schemas.microsoft.com/office/drawing/2014/main" id="{0E062AD3-C3A2-43B7-B0B0-7840040DDD91}"/>
              </a:ext>
            </a:extLst>
          </p:cNvPr>
          <p:cNvSpPr/>
          <p:nvPr/>
        </p:nvSpPr>
        <p:spPr bwMode="auto">
          <a:xfrm>
            <a:off x="9280544" y="380010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61725996-C4F6-4A23-B97B-799A36BBCEEA}"/>
              </a:ext>
            </a:extLst>
          </p:cNvPr>
          <p:cNvSpPr/>
          <p:nvPr/>
        </p:nvSpPr>
        <p:spPr bwMode="auto">
          <a:xfrm>
            <a:off x="8775029" y="372014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Isosceles Triangle 233">
            <a:extLst>
              <a:ext uri="{FF2B5EF4-FFF2-40B4-BE49-F238E27FC236}">
                <a16:creationId xmlns:a16="http://schemas.microsoft.com/office/drawing/2014/main" id="{CEFF7514-13D4-4FEA-8DDC-9AE3916C084C}"/>
              </a:ext>
            </a:extLst>
          </p:cNvPr>
          <p:cNvSpPr/>
          <p:nvPr/>
        </p:nvSpPr>
        <p:spPr bwMode="auto">
          <a:xfrm>
            <a:off x="7999648" y="351793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Isosceles Triangle 234">
            <a:extLst>
              <a:ext uri="{FF2B5EF4-FFF2-40B4-BE49-F238E27FC236}">
                <a16:creationId xmlns:a16="http://schemas.microsoft.com/office/drawing/2014/main" id="{F3B4E9ED-FD5D-4552-B998-7FF7E2EEBAD9}"/>
              </a:ext>
            </a:extLst>
          </p:cNvPr>
          <p:cNvSpPr/>
          <p:nvPr/>
        </p:nvSpPr>
        <p:spPr bwMode="auto">
          <a:xfrm>
            <a:off x="7911182" y="3496373"/>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Isosceles Triangle 235">
            <a:extLst>
              <a:ext uri="{FF2B5EF4-FFF2-40B4-BE49-F238E27FC236}">
                <a16:creationId xmlns:a16="http://schemas.microsoft.com/office/drawing/2014/main" id="{A7852BFE-81C4-4650-9ABB-258A43F2553B}"/>
              </a:ext>
            </a:extLst>
          </p:cNvPr>
          <p:cNvSpPr/>
          <p:nvPr/>
        </p:nvSpPr>
        <p:spPr bwMode="auto">
          <a:xfrm>
            <a:off x="7543935" y="3385604"/>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Isosceles Triangle 236">
            <a:extLst>
              <a:ext uri="{FF2B5EF4-FFF2-40B4-BE49-F238E27FC236}">
                <a16:creationId xmlns:a16="http://schemas.microsoft.com/office/drawing/2014/main" id="{E5F0191F-6FB2-499D-ADDD-A3A13C8F426A}"/>
              </a:ext>
            </a:extLst>
          </p:cNvPr>
          <p:cNvSpPr/>
          <p:nvPr/>
        </p:nvSpPr>
        <p:spPr bwMode="auto">
          <a:xfrm>
            <a:off x="7424245" y="336404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Isosceles Triangle 237">
            <a:extLst>
              <a:ext uri="{FF2B5EF4-FFF2-40B4-BE49-F238E27FC236}">
                <a16:creationId xmlns:a16="http://schemas.microsoft.com/office/drawing/2014/main" id="{6596756E-0B40-4185-A526-19D32B4514EE}"/>
              </a:ext>
            </a:extLst>
          </p:cNvPr>
          <p:cNvSpPr/>
          <p:nvPr/>
        </p:nvSpPr>
        <p:spPr bwMode="auto">
          <a:xfrm>
            <a:off x="7293404" y="331126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ABBD83E0-CE45-4C0F-8A9A-BC2C9A98C1B7}"/>
              </a:ext>
            </a:extLst>
          </p:cNvPr>
          <p:cNvSpPr/>
          <p:nvPr/>
        </p:nvSpPr>
        <p:spPr bwMode="auto">
          <a:xfrm>
            <a:off x="7211628" y="326740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Isosceles Triangle 239">
            <a:extLst>
              <a:ext uri="{FF2B5EF4-FFF2-40B4-BE49-F238E27FC236}">
                <a16:creationId xmlns:a16="http://schemas.microsoft.com/office/drawing/2014/main" id="{C29C080F-07A5-411A-99BA-2469A115DC44}"/>
              </a:ext>
            </a:extLst>
          </p:cNvPr>
          <p:cNvSpPr/>
          <p:nvPr/>
        </p:nvSpPr>
        <p:spPr bwMode="auto">
          <a:xfrm>
            <a:off x="6763349" y="316257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47A16B60-1013-487C-9B68-47E5FFA48D1D}"/>
              </a:ext>
            </a:extLst>
          </p:cNvPr>
          <p:cNvSpPr/>
          <p:nvPr/>
        </p:nvSpPr>
        <p:spPr bwMode="auto">
          <a:xfrm>
            <a:off x="6630278" y="3120947"/>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3" name="Group 82">
            <a:extLst>
              <a:ext uri="{FF2B5EF4-FFF2-40B4-BE49-F238E27FC236}">
                <a16:creationId xmlns:a16="http://schemas.microsoft.com/office/drawing/2014/main" id="{89191C1A-08EF-4428-B241-5A0675F8E788}"/>
              </a:ext>
            </a:extLst>
          </p:cNvPr>
          <p:cNvGrpSpPr/>
          <p:nvPr/>
        </p:nvGrpSpPr>
        <p:grpSpPr>
          <a:xfrm>
            <a:off x="5473019" y="2696365"/>
            <a:ext cx="6046191" cy="1362679"/>
            <a:chOff x="5473019" y="2696365"/>
            <a:chExt cx="6046191" cy="1362679"/>
          </a:xfrm>
        </p:grpSpPr>
        <p:grpSp>
          <p:nvGrpSpPr>
            <p:cNvPr id="50" name="Group 49">
              <a:extLst>
                <a:ext uri="{FF2B5EF4-FFF2-40B4-BE49-F238E27FC236}">
                  <a16:creationId xmlns:a16="http://schemas.microsoft.com/office/drawing/2014/main" id="{C3F1FF73-938D-4632-B2FB-B2F9E74E19C6}"/>
                </a:ext>
              </a:extLst>
            </p:cNvPr>
            <p:cNvGrpSpPr/>
            <p:nvPr/>
          </p:nvGrpSpPr>
          <p:grpSpPr>
            <a:xfrm>
              <a:off x="5473019" y="2696365"/>
              <a:ext cx="3071045" cy="994689"/>
              <a:chOff x="5473019" y="2696365"/>
              <a:chExt cx="3071045" cy="994689"/>
            </a:xfrm>
          </p:grpSpPr>
          <p:sp>
            <p:nvSpPr>
              <p:cNvPr id="40" name="Freeform: Shape 39">
                <a:extLst>
                  <a:ext uri="{FF2B5EF4-FFF2-40B4-BE49-F238E27FC236}">
                    <a16:creationId xmlns:a16="http://schemas.microsoft.com/office/drawing/2014/main" id="{1C08B036-6792-49C7-A981-AF4010E0FB63}"/>
                  </a:ext>
                </a:extLst>
              </p:cNvPr>
              <p:cNvSpPr/>
              <p:nvPr/>
            </p:nvSpPr>
            <p:spPr bwMode="auto">
              <a:xfrm>
                <a:off x="5473019" y="2696365"/>
                <a:ext cx="2624997" cy="874255"/>
              </a:xfrm>
              <a:custGeom>
                <a:avLst/>
                <a:gdLst>
                  <a:gd name="connsiteX0" fmla="*/ 0 w 2624997"/>
                  <a:gd name="connsiteY0" fmla="*/ 0 h 874255"/>
                  <a:gd name="connsiteX1" fmla="*/ 78058 w 2624997"/>
                  <a:gd name="connsiteY1" fmla="*/ 0 h 874255"/>
                  <a:gd name="connsiteX2" fmla="*/ 84749 w 2624997"/>
                  <a:gd name="connsiteY2" fmla="*/ 0 h 874255"/>
                  <a:gd name="connsiteX3" fmla="*/ 133814 w 2624997"/>
                  <a:gd name="connsiteY3" fmla="*/ 0 h 874255"/>
                  <a:gd name="connsiteX4" fmla="*/ 133814 w 2624997"/>
                  <a:gd name="connsiteY4" fmla="*/ 22302 h 874255"/>
                  <a:gd name="connsiteX5" fmla="*/ 180649 w 2624997"/>
                  <a:gd name="connsiteY5" fmla="*/ 22302 h 874255"/>
                  <a:gd name="connsiteX6" fmla="*/ 180649 w 2624997"/>
                  <a:gd name="connsiteY6" fmla="*/ 51295 h 874255"/>
                  <a:gd name="connsiteX7" fmla="*/ 252017 w 2624997"/>
                  <a:gd name="connsiteY7" fmla="*/ 51295 h 874255"/>
                  <a:gd name="connsiteX8" fmla="*/ 252017 w 2624997"/>
                  <a:gd name="connsiteY8" fmla="*/ 55756 h 874255"/>
                  <a:gd name="connsiteX9" fmla="*/ 269859 w 2624997"/>
                  <a:gd name="connsiteY9" fmla="*/ 55756 h 874255"/>
                  <a:gd name="connsiteX10" fmla="*/ 269859 w 2624997"/>
                  <a:gd name="connsiteY10" fmla="*/ 75828 h 874255"/>
                  <a:gd name="connsiteX11" fmla="*/ 287701 w 2624997"/>
                  <a:gd name="connsiteY11" fmla="*/ 75828 h 874255"/>
                  <a:gd name="connsiteX12" fmla="*/ 287701 w 2624997"/>
                  <a:gd name="connsiteY12" fmla="*/ 82519 h 874255"/>
                  <a:gd name="connsiteX13" fmla="*/ 307773 w 2624997"/>
                  <a:gd name="connsiteY13" fmla="*/ 82519 h 874255"/>
                  <a:gd name="connsiteX14" fmla="*/ 307773 w 2624997"/>
                  <a:gd name="connsiteY14" fmla="*/ 109282 h 874255"/>
                  <a:gd name="connsiteX15" fmla="*/ 430437 w 2624997"/>
                  <a:gd name="connsiteY15" fmla="*/ 109282 h 874255"/>
                  <a:gd name="connsiteX16" fmla="*/ 430437 w 2624997"/>
                  <a:gd name="connsiteY16" fmla="*/ 120433 h 874255"/>
                  <a:gd name="connsiteX17" fmla="*/ 452739 w 2624997"/>
                  <a:gd name="connsiteY17" fmla="*/ 120433 h 874255"/>
                  <a:gd name="connsiteX18" fmla="*/ 457200 w 2624997"/>
                  <a:gd name="connsiteY18" fmla="*/ 124894 h 874255"/>
                  <a:gd name="connsiteX19" fmla="*/ 472811 w 2624997"/>
                  <a:gd name="connsiteY19" fmla="*/ 124894 h 874255"/>
                  <a:gd name="connsiteX20" fmla="*/ 472811 w 2624997"/>
                  <a:gd name="connsiteY20" fmla="*/ 140505 h 874255"/>
                  <a:gd name="connsiteX21" fmla="*/ 499574 w 2624997"/>
                  <a:gd name="connsiteY21" fmla="*/ 140505 h 874255"/>
                  <a:gd name="connsiteX22" fmla="*/ 499574 w 2624997"/>
                  <a:gd name="connsiteY22" fmla="*/ 158347 h 874255"/>
                  <a:gd name="connsiteX23" fmla="*/ 517416 w 2624997"/>
                  <a:gd name="connsiteY23" fmla="*/ 158347 h 874255"/>
                  <a:gd name="connsiteX24" fmla="*/ 517416 w 2624997"/>
                  <a:gd name="connsiteY24" fmla="*/ 185110 h 874255"/>
                  <a:gd name="connsiteX25" fmla="*/ 535258 w 2624997"/>
                  <a:gd name="connsiteY25" fmla="*/ 185110 h 874255"/>
                  <a:gd name="connsiteX26" fmla="*/ 535258 w 2624997"/>
                  <a:gd name="connsiteY26" fmla="*/ 194031 h 874255"/>
                  <a:gd name="connsiteX27" fmla="*/ 566481 w 2624997"/>
                  <a:gd name="connsiteY27" fmla="*/ 194031 h 874255"/>
                  <a:gd name="connsiteX28" fmla="*/ 566481 w 2624997"/>
                  <a:gd name="connsiteY28" fmla="*/ 207413 h 874255"/>
                  <a:gd name="connsiteX29" fmla="*/ 584323 w 2624997"/>
                  <a:gd name="connsiteY29" fmla="*/ 207413 h 874255"/>
                  <a:gd name="connsiteX30" fmla="*/ 584323 w 2624997"/>
                  <a:gd name="connsiteY30" fmla="*/ 229715 h 874255"/>
                  <a:gd name="connsiteX31" fmla="*/ 608856 w 2624997"/>
                  <a:gd name="connsiteY31" fmla="*/ 229715 h 874255"/>
                  <a:gd name="connsiteX32" fmla="*/ 608856 w 2624997"/>
                  <a:gd name="connsiteY32" fmla="*/ 245327 h 874255"/>
                  <a:gd name="connsiteX33" fmla="*/ 617777 w 2624997"/>
                  <a:gd name="connsiteY33" fmla="*/ 254248 h 874255"/>
                  <a:gd name="connsiteX34" fmla="*/ 715908 w 2624997"/>
                  <a:gd name="connsiteY34" fmla="*/ 254248 h 874255"/>
                  <a:gd name="connsiteX35" fmla="*/ 715908 w 2624997"/>
                  <a:gd name="connsiteY35" fmla="*/ 267629 h 874255"/>
                  <a:gd name="connsiteX36" fmla="*/ 733750 w 2624997"/>
                  <a:gd name="connsiteY36" fmla="*/ 267629 h 874255"/>
                  <a:gd name="connsiteX37" fmla="*/ 733750 w 2624997"/>
                  <a:gd name="connsiteY37" fmla="*/ 289932 h 874255"/>
                  <a:gd name="connsiteX38" fmla="*/ 753822 w 2624997"/>
                  <a:gd name="connsiteY38" fmla="*/ 289932 h 874255"/>
                  <a:gd name="connsiteX39" fmla="*/ 753822 w 2624997"/>
                  <a:gd name="connsiteY39" fmla="*/ 301083 h 874255"/>
                  <a:gd name="connsiteX40" fmla="*/ 771664 w 2624997"/>
                  <a:gd name="connsiteY40" fmla="*/ 301083 h 874255"/>
                  <a:gd name="connsiteX41" fmla="*/ 771664 w 2624997"/>
                  <a:gd name="connsiteY41" fmla="*/ 314464 h 874255"/>
                  <a:gd name="connsiteX42" fmla="*/ 818499 w 2624997"/>
                  <a:gd name="connsiteY42" fmla="*/ 314464 h 874255"/>
                  <a:gd name="connsiteX43" fmla="*/ 818499 w 2624997"/>
                  <a:gd name="connsiteY43" fmla="*/ 323385 h 874255"/>
                  <a:gd name="connsiteX44" fmla="*/ 854183 w 2624997"/>
                  <a:gd name="connsiteY44" fmla="*/ 323385 h 874255"/>
                  <a:gd name="connsiteX45" fmla="*/ 854183 w 2624997"/>
                  <a:gd name="connsiteY45" fmla="*/ 341227 h 874255"/>
                  <a:gd name="connsiteX46" fmla="*/ 878716 w 2624997"/>
                  <a:gd name="connsiteY46" fmla="*/ 341227 h 874255"/>
                  <a:gd name="connsiteX47" fmla="*/ 878716 w 2624997"/>
                  <a:gd name="connsiteY47" fmla="*/ 352378 h 874255"/>
                  <a:gd name="connsiteX48" fmla="*/ 889867 w 2624997"/>
                  <a:gd name="connsiteY48" fmla="*/ 352378 h 874255"/>
                  <a:gd name="connsiteX49" fmla="*/ 896558 w 2624997"/>
                  <a:gd name="connsiteY49" fmla="*/ 359069 h 874255"/>
                  <a:gd name="connsiteX50" fmla="*/ 956774 w 2624997"/>
                  <a:gd name="connsiteY50" fmla="*/ 359069 h 874255"/>
                  <a:gd name="connsiteX51" fmla="*/ 956774 w 2624997"/>
                  <a:gd name="connsiteY51" fmla="*/ 367990 h 874255"/>
                  <a:gd name="connsiteX52" fmla="*/ 1005840 w 2624997"/>
                  <a:gd name="connsiteY52" fmla="*/ 367990 h 874255"/>
                  <a:gd name="connsiteX53" fmla="*/ 994688 w 2624997"/>
                  <a:gd name="connsiteY53" fmla="*/ 379142 h 874255"/>
                  <a:gd name="connsiteX54" fmla="*/ 1025912 w 2624997"/>
                  <a:gd name="connsiteY54" fmla="*/ 379142 h 874255"/>
                  <a:gd name="connsiteX55" fmla="*/ 1025912 w 2624997"/>
                  <a:gd name="connsiteY55" fmla="*/ 399214 h 874255"/>
                  <a:gd name="connsiteX56" fmla="*/ 1063826 w 2624997"/>
                  <a:gd name="connsiteY56" fmla="*/ 399214 h 874255"/>
                  <a:gd name="connsiteX57" fmla="*/ 1063826 w 2624997"/>
                  <a:gd name="connsiteY57" fmla="*/ 421516 h 874255"/>
                  <a:gd name="connsiteX58" fmla="*/ 1166417 w 2624997"/>
                  <a:gd name="connsiteY58" fmla="*/ 421516 h 874255"/>
                  <a:gd name="connsiteX59" fmla="*/ 1166417 w 2624997"/>
                  <a:gd name="connsiteY59" fmla="*/ 434897 h 874255"/>
                  <a:gd name="connsiteX60" fmla="*/ 1202101 w 2624997"/>
                  <a:gd name="connsiteY60" fmla="*/ 434897 h 874255"/>
                  <a:gd name="connsiteX61" fmla="*/ 1202101 w 2624997"/>
                  <a:gd name="connsiteY61" fmla="*/ 454970 h 874255"/>
                  <a:gd name="connsiteX62" fmla="*/ 1206561 w 2624997"/>
                  <a:gd name="connsiteY62" fmla="*/ 459430 h 874255"/>
                  <a:gd name="connsiteX63" fmla="*/ 1206561 w 2624997"/>
                  <a:gd name="connsiteY63" fmla="*/ 472812 h 874255"/>
                  <a:gd name="connsiteX64" fmla="*/ 1298001 w 2624997"/>
                  <a:gd name="connsiteY64" fmla="*/ 472812 h 874255"/>
                  <a:gd name="connsiteX65" fmla="*/ 1298001 w 2624997"/>
                  <a:gd name="connsiteY65" fmla="*/ 492884 h 874255"/>
                  <a:gd name="connsiteX66" fmla="*/ 1344837 w 2624997"/>
                  <a:gd name="connsiteY66" fmla="*/ 492884 h 874255"/>
                  <a:gd name="connsiteX67" fmla="*/ 1344837 w 2624997"/>
                  <a:gd name="connsiteY67" fmla="*/ 510726 h 874255"/>
                  <a:gd name="connsiteX68" fmla="*/ 1382751 w 2624997"/>
                  <a:gd name="connsiteY68" fmla="*/ 510726 h 874255"/>
                  <a:gd name="connsiteX69" fmla="*/ 1382751 w 2624997"/>
                  <a:gd name="connsiteY69" fmla="*/ 530798 h 874255"/>
                  <a:gd name="connsiteX70" fmla="*/ 1429586 w 2624997"/>
                  <a:gd name="connsiteY70" fmla="*/ 530798 h 874255"/>
                  <a:gd name="connsiteX71" fmla="*/ 1429586 w 2624997"/>
                  <a:gd name="connsiteY71" fmla="*/ 539719 h 874255"/>
                  <a:gd name="connsiteX72" fmla="*/ 1489802 w 2624997"/>
                  <a:gd name="connsiteY72" fmla="*/ 539719 h 874255"/>
                  <a:gd name="connsiteX73" fmla="*/ 1489802 w 2624997"/>
                  <a:gd name="connsiteY73" fmla="*/ 555331 h 874255"/>
                  <a:gd name="connsiteX74" fmla="*/ 1567861 w 2624997"/>
                  <a:gd name="connsiteY74" fmla="*/ 555331 h 874255"/>
                  <a:gd name="connsiteX75" fmla="*/ 1572321 w 2624997"/>
                  <a:gd name="connsiteY75" fmla="*/ 559791 h 874255"/>
                  <a:gd name="connsiteX76" fmla="*/ 1594624 w 2624997"/>
                  <a:gd name="connsiteY76" fmla="*/ 559791 h 874255"/>
                  <a:gd name="connsiteX77" fmla="*/ 1590163 w 2624997"/>
                  <a:gd name="connsiteY77" fmla="*/ 564252 h 874255"/>
                  <a:gd name="connsiteX78" fmla="*/ 1621387 w 2624997"/>
                  <a:gd name="connsiteY78" fmla="*/ 564252 h 874255"/>
                  <a:gd name="connsiteX79" fmla="*/ 1621387 w 2624997"/>
                  <a:gd name="connsiteY79" fmla="*/ 586554 h 874255"/>
                  <a:gd name="connsiteX80" fmla="*/ 1648150 w 2624997"/>
                  <a:gd name="connsiteY80" fmla="*/ 586554 h 874255"/>
                  <a:gd name="connsiteX81" fmla="*/ 1648150 w 2624997"/>
                  <a:gd name="connsiteY81" fmla="*/ 591015 h 874255"/>
                  <a:gd name="connsiteX82" fmla="*/ 1668222 w 2624997"/>
                  <a:gd name="connsiteY82" fmla="*/ 591015 h 874255"/>
                  <a:gd name="connsiteX83" fmla="*/ 1668222 w 2624997"/>
                  <a:gd name="connsiteY83" fmla="*/ 597705 h 874255"/>
                  <a:gd name="connsiteX84" fmla="*/ 1683834 w 2624997"/>
                  <a:gd name="connsiteY84" fmla="*/ 597705 h 874255"/>
                  <a:gd name="connsiteX85" fmla="*/ 1683834 w 2624997"/>
                  <a:gd name="connsiteY85" fmla="*/ 608856 h 874255"/>
                  <a:gd name="connsiteX86" fmla="*/ 1744050 w 2624997"/>
                  <a:gd name="connsiteY86" fmla="*/ 608856 h 874255"/>
                  <a:gd name="connsiteX87" fmla="*/ 1790885 w 2624997"/>
                  <a:gd name="connsiteY87" fmla="*/ 608856 h 874255"/>
                  <a:gd name="connsiteX88" fmla="*/ 1790885 w 2624997"/>
                  <a:gd name="connsiteY88" fmla="*/ 608856 h 874255"/>
                  <a:gd name="connsiteX89" fmla="*/ 1822109 w 2624997"/>
                  <a:gd name="connsiteY89" fmla="*/ 608856 h 874255"/>
                  <a:gd name="connsiteX90" fmla="*/ 1822109 w 2624997"/>
                  <a:gd name="connsiteY90" fmla="*/ 624468 h 874255"/>
                  <a:gd name="connsiteX91" fmla="*/ 1831030 w 2624997"/>
                  <a:gd name="connsiteY91" fmla="*/ 624468 h 874255"/>
                  <a:gd name="connsiteX92" fmla="*/ 1831030 w 2624997"/>
                  <a:gd name="connsiteY92" fmla="*/ 640080 h 874255"/>
                  <a:gd name="connsiteX93" fmla="*/ 1831030 w 2624997"/>
                  <a:gd name="connsiteY93" fmla="*/ 640080 h 874255"/>
                  <a:gd name="connsiteX94" fmla="*/ 1846642 w 2624997"/>
                  <a:gd name="connsiteY94" fmla="*/ 655692 h 874255"/>
                  <a:gd name="connsiteX95" fmla="*/ 1875635 w 2624997"/>
                  <a:gd name="connsiteY95" fmla="*/ 655692 h 874255"/>
                  <a:gd name="connsiteX96" fmla="*/ 1875635 w 2624997"/>
                  <a:gd name="connsiteY96" fmla="*/ 666843 h 874255"/>
                  <a:gd name="connsiteX97" fmla="*/ 1949233 w 2624997"/>
                  <a:gd name="connsiteY97" fmla="*/ 666843 h 874255"/>
                  <a:gd name="connsiteX98" fmla="*/ 1949233 w 2624997"/>
                  <a:gd name="connsiteY98" fmla="*/ 677994 h 874255"/>
                  <a:gd name="connsiteX99" fmla="*/ 1987147 w 2624997"/>
                  <a:gd name="connsiteY99" fmla="*/ 677994 h 874255"/>
                  <a:gd name="connsiteX100" fmla="*/ 1987147 w 2624997"/>
                  <a:gd name="connsiteY100" fmla="*/ 702527 h 874255"/>
                  <a:gd name="connsiteX101" fmla="*/ 2054054 w 2624997"/>
                  <a:gd name="connsiteY101" fmla="*/ 702527 h 874255"/>
                  <a:gd name="connsiteX102" fmla="*/ 2054054 w 2624997"/>
                  <a:gd name="connsiteY102" fmla="*/ 722599 h 874255"/>
                  <a:gd name="connsiteX103" fmla="*/ 2098659 w 2624997"/>
                  <a:gd name="connsiteY103" fmla="*/ 722599 h 874255"/>
                  <a:gd name="connsiteX104" fmla="*/ 2105350 w 2624997"/>
                  <a:gd name="connsiteY104" fmla="*/ 729290 h 874255"/>
                  <a:gd name="connsiteX105" fmla="*/ 2125422 w 2624997"/>
                  <a:gd name="connsiteY105" fmla="*/ 729290 h 874255"/>
                  <a:gd name="connsiteX106" fmla="*/ 2125422 w 2624997"/>
                  <a:gd name="connsiteY106" fmla="*/ 744901 h 874255"/>
                  <a:gd name="connsiteX107" fmla="*/ 2165566 w 2624997"/>
                  <a:gd name="connsiteY107" fmla="*/ 744901 h 874255"/>
                  <a:gd name="connsiteX108" fmla="*/ 2167797 w 2624997"/>
                  <a:gd name="connsiteY108" fmla="*/ 747132 h 874255"/>
                  <a:gd name="connsiteX109" fmla="*/ 2230243 w 2624997"/>
                  <a:gd name="connsiteY109" fmla="*/ 747132 h 874255"/>
                  <a:gd name="connsiteX110" fmla="*/ 2230243 w 2624997"/>
                  <a:gd name="connsiteY110" fmla="*/ 760513 h 874255"/>
                  <a:gd name="connsiteX111" fmla="*/ 2272618 w 2624997"/>
                  <a:gd name="connsiteY111" fmla="*/ 760513 h 874255"/>
                  <a:gd name="connsiteX112" fmla="*/ 2272618 w 2624997"/>
                  <a:gd name="connsiteY112" fmla="*/ 782815 h 874255"/>
                  <a:gd name="connsiteX113" fmla="*/ 2308302 w 2624997"/>
                  <a:gd name="connsiteY113" fmla="*/ 782815 h 874255"/>
                  <a:gd name="connsiteX114" fmla="*/ 2323914 w 2624997"/>
                  <a:gd name="connsiteY114" fmla="*/ 782815 h 874255"/>
                  <a:gd name="connsiteX115" fmla="*/ 2352907 w 2624997"/>
                  <a:gd name="connsiteY115" fmla="*/ 782815 h 874255"/>
                  <a:gd name="connsiteX116" fmla="*/ 2352907 w 2624997"/>
                  <a:gd name="connsiteY116" fmla="*/ 796197 h 874255"/>
                  <a:gd name="connsiteX117" fmla="*/ 2393051 w 2624997"/>
                  <a:gd name="connsiteY117" fmla="*/ 796197 h 874255"/>
                  <a:gd name="connsiteX118" fmla="*/ 2393051 w 2624997"/>
                  <a:gd name="connsiteY118" fmla="*/ 805118 h 874255"/>
                  <a:gd name="connsiteX119" fmla="*/ 2413123 w 2624997"/>
                  <a:gd name="connsiteY119" fmla="*/ 805118 h 874255"/>
                  <a:gd name="connsiteX120" fmla="*/ 2413123 w 2624997"/>
                  <a:gd name="connsiteY120" fmla="*/ 814039 h 874255"/>
                  <a:gd name="connsiteX121" fmla="*/ 2439886 w 2624997"/>
                  <a:gd name="connsiteY121" fmla="*/ 814039 h 874255"/>
                  <a:gd name="connsiteX122" fmla="*/ 2439886 w 2624997"/>
                  <a:gd name="connsiteY122" fmla="*/ 822960 h 874255"/>
                  <a:gd name="connsiteX123" fmla="*/ 2464419 w 2624997"/>
                  <a:gd name="connsiteY123" fmla="*/ 822960 h 874255"/>
                  <a:gd name="connsiteX124" fmla="*/ 2471110 w 2624997"/>
                  <a:gd name="connsiteY124" fmla="*/ 829651 h 874255"/>
                  <a:gd name="connsiteX125" fmla="*/ 2522405 w 2624997"/>
                  <a:gd name="connsiteY125" fmla="*/ 829651 h 874255"/>
                  <a:gd name="connsiteX126" fmla="*/ 2522405 w 2624997"/>
                  <a:gd name="connsiteY126" fmla="*/ 849723 h 874255"/>
                  <a:gd name="connsiteX127" fmla="*/ 2553629 w 2624997"/>
                  <a:gd name="connsiteY127" fmla="*/ 849723 h 874255"/>
                  <a:gd name="connsiteX128" fmla="*/ 2553629 w 2624997"/>
                  <a:gd name="connsiteY128" fmla="*/ 854183 h 874255"/>
                  <a:gd name="connsiteX129" fmla="*/ 2587082 w 2624997"/>
                  <a:gd name="connsiteY129" fmla="*/ 854183 h 874255"/>
                  <a:gd name="connsiteX130" fmla="*/ 2587082 w 2624997"/>
                  <a:gd name="connsiteY130" fmla="*/ 874255 h 874255"/>
                  <a:gd name="connsiteX131" fmla="*/ 2624997 w 2624997"/>
                  <a:gd name="connsiteY131" fmla="*/ 874255 h 874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624997" h="874255">
                    <a:moveTo>
                      <a:pt x="0" y="0"/>
                    </a:moveTo>
                    <a:lnTo>
                      <a:pt x="78058" y="0"/>
                    </a:lnTo>
                    <a:lnTo>
                      <a:pt x="84749" y="0"/>
                    </a:lnTo>
                    <a:lnTo>
                      <a:pt x="133814" y="0"/>
                    </a:lnTo>
                    <a:lnTo>
                      <a:pt x="133814" y="22302"/>
                    </a:lnTo>
                    <a:lnTo>
                      <a:pt x="180649" y="22302"/>
                    </a:lnTo>
                    <a:lnTo>
                      <a:pt x="180649" y="51295"/>
                    </a:lnTo>
                    <a:lnTo>
                      <a:pt x="252017" y="51295"/>
                    </a:lnTo>
                    <a:lnTo>
                      <a:pt x="252017" y="55756"/>
                    </a:lnTo>
                    <a:lnTo>
                      <a:pt x="269859" y="55756"/>
                    </a:lnTo>
                    <a:lnTo>
                      <a:pt x="269859" y="75828"/>
                    </a:lnTo>
                    <a:lnTo>
                      <a:pt x="287701" y="75828"/>
                    </a:lnTo>
                    <a:lnTo>
                      <a:pt x="287701" y="82519"/>
                    </a:lnTo>
                    <a:lnTo>
                      <a:pt x="307773" y="82519"/>
                    </a:lnTo>
                    <a:lnTo>
                      <a:pt x="307773" y="109282"/>
                    </a:lnTo>
                    <a:lnTo>
                      <a:pt x="430437" y="109282"/>
                    </a:lnTo>
                    <a:lnTo>
                      <a:pt x="430437" y="120433"/>
                    </a:lnTo>
                    <a:lnTo>
                      <a:pt x="452739" y="120433"/>
                    </a:lnTo>
                    <a:lnTo>
                      <a:pt x="457200" y="124894"/>
                    </a:lnTo>
                    <a:lnTo>
                      <a:pt x="472811" y="124894"/>
                    </a:lnTo>
                    <a:lnTo>
                      <a:pt x="472811" y="140505"/>
                    </a:lnTo>
                    <a:lnTo>
                      <a:pt x="499574" y="140505"/>
                    </a:lnTo>
                    <a:lnTo>
                      <a:pt x="499574" y="158347"/>
                    </a:lnTo>
                    <a:lnTo>
                      <a:pt x="517416" y="158347"/>
                    </a:lnTo>
                    <a:lnTo>
                      <a:pt x="517416" y="185110"/>
                    </a:lnTo>
                    <a:lnTo>
                      <a:pt x="535258" y="185110"/>
                    </a:lnTo>
                    <a:lnTo>
                      <a:pt x="535258" y="194031"/>
                    </a:lnTo>
                    <a:lnTo>
                      <a:pt x="566481" y="194031"/>
                    </a:lnTo>
                    <a:lnTo>
                      <a:pt x="566481" y="207413"/>
                    </a:lnTo>
                    <a:lnTo>
                      <a:pt x="584323" y="207413"/>
                    </a:lnTo>
                    <a:lnTo>
                      <a:pt x="584323" y="229715"/>
                    </a:lnTo>
                    <a:lnTo>
                      <a:pt x="608856" y="229715"/>
                    </a:lnTo>
                    <a:lnTo>
                      <a:pt x="608856" y="245327"/>
                    </a:lnTo>
                    <a:lnTo>
                      <a:pt x="617777" y="254248"/>
                    </a:lnTo>
                    <a:lnTo>
                      <a:pt x="715908" y="254248"/>
                    </a:lnTo>
                    <a:lnTo>
                      <a:pt x="715908" y="267629"/>
                    </a:lnTo>
                    <a:lnTo>
                      <a:pt x="733750" y="267629"/>
                    </a:lnTo>
                    <a:lnTo>
                      <a:pt x="733750" y="289932"/>
                    </a:lnTo>
                    <a:lnTo>
                      <a:pt x="753822" y="289932"/>
                    </a:lnTo>
                    <a:lnTo>
                      <a:pt x="753822" y="301083"/>
                    </a:lnTo>
                    <a:lnTo>
                      <a:pt x="771664" y="301083"/>
                    </a:lnTo>
                    <a:lnTo>
                      <a:pt x="771664" y="314464"/>
                    </a:lnTo>
                    <a:lnTo>
                      <a:pt x="818499" y="314464"/>
                    </a:lnTo>
                    <a:lnTo>
                      <a:pt x="818499" y="323385"/>
                    </a:lnTo>
                    <a:lnTo>
                      <a:pt x="854183" y="323385"/>
                    </a:lnTo>
                    <a:lnTo>
                      <a:pt x="854183" y="341227"/>
                    </a:lnTo>
                    <a:lnTo>
                      <a:pt x="878716" y="341227"/>
                    </a:lnTo>
                    <a:lnTo>
                      <a:pt x="878716" y="352378"/>
                    </a:lnTo>
                    <a:lnTo>
                      <a:pt x="889867" y="352378"/>
                    </a:lnTo>
                    <a:lnTo>
                      <a:pt x="896558" y="359069"/>
                    </a:lnTo>
                    <a:lnTo>
                      <a:pt x="956774" y="359069"/>
                    </a:lnTo>
                    <a:lnTo>
                      <a:pt x="956774" y="367990"/>
                    </a:lnTo>
                    <a:lnTo>
                      <a:pt x="1005840" y="367990"/>
                    </a:lnTo>
                    <a:lnTo>
                      <a:pt x="994688" y="379142"/>
                    </a:lnTo>
                    <a:lnTo>
                      <a:pt x="1025912" y="379142"/>
                    </a:lnTo>
                    <a:lnTo>
                      <a:pt x="1025912" y="399214"/>
                    </a:lnTo>
                    <a:lnTo>
                      <a:pt x="1063826" y="399214"/>
                    </a:lnTo>
                    <a:lnTo>
                      <a:pt x="1063826" y="421516"/>
                    </a:lnTo>
                    <a:lnTo>
                      <a:pt x="1166417" y="421516"/>
                    </a:lnTo>
                    <a:lnTo>
                      <a:pt x="1166417" y="434897"/>
                    </a:lnTo>
                    <a:lnTo>
                      <a:pt x="1202101" y="434897"/>
                    </a:lnTo>
                    <a:lnTo>
                      <a:pt x="1202101" y="454970"/>
                    </a:lnTo>
                    <a:lnTo>
                      <a:pt x="1206561" y="459430"/>
                    </a:lnTo>
                    <a:lnTo>
                      <a:pt x="1206561" y="472812"/>
                    </a:lnTo>
                    <a:lnTo>
                      <a:pt x="1298001" y="472812"/>
                    </a:lnTo>
                    <a:lnTo>
                      <a:pt x="1298001" y="492884"/>
                    </a:lnTo>
                    <a:lnTo>
                      <a:pt x="1344837" y="492884"/>
                    </a:lnTo>
                    <a:lnTo>
                      <a:pt x="1344837" y="510726"/>
                    </a:lnTo>
                    <a:lnTo>
                      <a:pt x="1382751" y="510726"/>
                    </a:lnTo>
                    <a:lnTo>
                      <a:pt x="1382751" y="530798"/>
                    </a:lnTo>
                    <a:lnTo>
                      <a:pt x="1429586" y="530798"/>
                    </a:lnTo>
                    <a:lnTo>
                      <a:pt x="1429586" y="539719"/>
                    </a:lnTo>
                    <a:lnTo>
                      <a:pt x="1489802" y="539719"/>
                    </a:lnTo>
                    <a:lnTo>
                      <a:pt x="1489802" y="555331"/>
                    </a:lnTo>
                    <a:lnTo>
                      <a:pt x="1567861" y="555331"/>
                    </a:lnTo>
                    <a:lnTo>
                      <a:pt x="1572321" y="559791"/>
                    </a:lnTo>
                    <a:lnTo>
                      <a:pt x="1594624" y="559791"/>
                    </a:lnTo>
                    <a:lnTo>
                      <a:pt x="1590163" y="564252"/>
                    </a:lnTo>
                    <a:lnTo>
                      <a:pt x="1621387" y="564252"/>
                    </a:lnTo>
                    <a:lnTo>
                      <a:pt x="1621387" y="586554"/>
                    </a:lnTo>
                    <a:lnTo>
                      <a:pt x="1648150" y="586554"/>
                    </a:lnTo>
                    <a:lnTo>
                      <a:pt x="1648150" y="591015"/>
                    </a:lnTo>
                    <a:lnTo>
                      <a:pt x="1668222" y="591015"/>
                    </a:lnTo>
                    <a:lnTo>
                      <a:pt x="1668222" y="597705"/>
                    </a:lnTo>
                    <a:lnTo>
                      <a:pt x="1683834" y="597705"/>
                    </a:lnTo>
                    <a:lnTo>
                      <a:pt x="1683834" y="608856"/>
                    </a:lnTo>
                    <a:lnTo>
                      <a:pt x="1744050" y="608856"/>
                    </a:lnTo>
                    <a:lnTo>
                      <a:pt x="1790885" y="608856"/>
                    </a:lnTo>
                    <a:lnTo>
                      <a:pt x="1790885" y="608856"/>
                    </a:lnTo>
                    <a:lnTo>
                      <a:pt x="1822109" y="608856"/>
                    </a:lnTo>
                    <a:lnTo>
                      <a:pt x="1822109" y="624468"/>
                    </a:lnTo>
                    <a:lnTo>
                      <a:pt x="1831030" y="624468"/>
                    </a:lnTo>
                    <a:lnTo>
                      <a:pt x="1831030" y="640080"/>
                    </a:lnTo>
                    <a:lnTo>
                      <a:pt x="1831030" y="640080"/>
                    </a:lnTo>
                    <a:lnTo>
                      <a:pt x="1846642" y="655692"/>
                    </a:lnTo>
                    <a:lnTo>
                      <a:pt x="1875635" y="655692"/>
                    </a:lnTo>
                    <a:lnTo>
                      <a:pt x="1875635" y="666843"/>
                    </a:lnTo>
                    <a:lnTo>
                      <a:pt x="1949233" y="666843"/>
                    </a:lnTo>
                    <a:lnTo>
                      <a:pt x="1949233" y="677994"/>
                    </a:lnTo>
                    <a:lnTo>
                      <a:pt x="1987147" y="677994"/>
                    </a:lnTo>
                    <a:lnTo>
                      <a:pt x="1987147" y="702527"/>
                    </a:lnTo>
                    <a:lnTo>
                      <a:pt x="2054054" y="702527"/>
                    </a:lnTo>
                    <a:lnTo>
                      <a:pt x="2054054" y="722599"/>
                    </a:lnTo>
                    <a:lnTo>
                      <a:pt x="2098659" y="722599"/>
                    </a:lnTo>
                    <a:lnTo>
                      <a:pt x="2105350" y="729290"/>
                    </a:lnTo>
                    <a:lnTo>
                      <a:pt x="2125422" y="729290"/>
                    </a:lnTo>
                    <a:lnTo>
                      <a:pt x="2125422" y="744901"/>
                    </a:lnTo>
                    <a:lnTo>
                      <a:pt x="2165566" y="744901"/>
                    </a:lnTo>
                    <a:lnTo>
                      <a:pt x="2167797" y="747132"/>
                    </a:lnTo>
                    <a:lnTo>
                      <a:pt x="2230243" y="747132"/>
                    </a:lnTo>
                    <a:lnTo>
                      <a:pt x="2230243" y="760513"/>
                    </a:lnTo>
                    <a:lnTo>
                      <a:pt x="2272618" y="760513"/>
                    </a:lnTo>
                    <a:lnTo>
                      <a:pt x="2272618" y="782815"/>
                    </a:lnTo>
                    <a:lnTo>
                      <a:pt x="2308302" y="782815"/>
                    </a:lnTo>
                    <a:lnTo>
                      <a:pt x="2323914" y="782815"/>
                    </a:lnTo>
                    <a:lnTo>
                      <a:pt x="2352907" y="782815"/>
                    </a:lnTo>
                    <a:lnTo>
                      <a:pt x="2352907" y="796197"/>
                    </a:lnTo>
                    <a:lnTo>
                      <a:pt x="2393051" y="796197"/>
                    </a:lnTo>
                    <a:lnTo>
                      <a:pt x="2393051" y="805118"/>
                    </a:lnTo>
                    <a:lnTo>
                      <a:pt x="2413123" y="805118"/>
                    </a:lnTo>
                    <a:lnTo>
                      <a:pt x="2413123" y="814039"/>
                    </a:lnTo>
                    <a:lnTo>
                      <a:pt x="2439886" y="814039"/>
                    </a:lnTo>
                    <a:lnTo>
                      <a:pt x="2439886" y="822960"/>
                    </a:lnTo>
                    <a:lnTo>
                      <a:pt x="2464419" y="822960"/>
                    </a:lnTo>
                    <a:lnTo>
                      <a:pt x="2471110" y="829651"/>
                    </a:lnTo>
                    <a:lnTo>
                      <a:pt x="2522405" y="829651"/>
                    </a:lnTo>
                    <a:lnTo>
                      <a:pt x="2522405" y="849723"/>
                    </a:lnTo>
                    <a:lnTo>
                      <a:pt x="2553629" y="849723"/>
                    </a:lnTo>
                    <a:lnTo>
                      <a:pt x="2553629" y="854183"/>
                    </a:lnTo>
                    <a:lnTo>
                      <a:pt x="2587082" y="854183"/>
                    </a:lnTo>
                    <a:lnTo>
                      <a:pt x="2587082" y="874255"/>
                    </a:lnTo>
                    <a:lnTo>
                      <a:pt x="2624997" y="874255"/>
                    </a:lnTo>
                  </a:path>
                </a:pathLst>
              </a:custGeom>
              <a:noFill/>
              <a:ln w="28575">
                <a:solidFill>
                  <a:schemeClr val="accent1"/>
                </a:solidFill>
                <a:miter lim="800000"/>
                <a:headEnd/>
                <a:tailEnd/>
              </a:ln>
            </p:spPr>
            <p:txBody>
              <a:bodyPr rtlCol="0" anchor="ctr"/>
              <a:lstStyle/>
              <a:p>
                <a:pPr algn="ctr"/>
                <a:endParaRPr lang="en-US" dirty="0"/>
              </a:p>
            </p:txBody>
          </p:sp>
          <p:sp>
            <p:nvSpPr>
              <p:cNvPr id="42" name="Freeform: Shape 41">
                <a:extLst>
                  <a:ext uri="{FF2B5EF4-FFF2-40B4-BE49-F238E27FC236}">
                    <a16:creationId xmlns:a16="http://schemas.microsoft.com/office/drawing/2014/main" id="{61228BFF-1881-4747-A38B-4702CBE100BC}"/>
                  </a:ext>
                </a:extLst>
              </p:cNvPr>
              <p:cNvSpPr/>
              <p:nvPr/>
            </p:nvSpPr>
            <p:spPr bwMode="auto">
              <a:xfrm>
                <a:off x="8082404" y="3572851"/>
                <a:ext cx="461660" cy="118203"/>
              </a:xfrm>
              <a:custGeom>
                <a:avLst/>
                <a:gdLst>
                  <a:gd name="connsiteX0" fmla="*/ 0 w 461660"/>
                  <a:gd name="connsiteY0" fmla="*/ 0 h 118203"/>
                  <a:gd name="connsiteX1" fmla="*/ 49065 w 461660"/>
                  <a:gd name="connsiteY1" fmla="*/ 0 h 118203"/>
                  <a:gd name="connsiteX2" fmla="*/ 49065 w 461660"/>
                  <a:gd name="connsiteY2" fmla="*/ 35684 h 118203"/>
                  <a:gd name="connsiteX3" fmla="*/ 107052 w 461660"/>
                  <a:gd name="connsiteY3" fmla="*/ 35684 h 118203"/>
                  <a:gd name="connsiteX4" fmla="*/ 115973 w 461660"/>
                  <a:gd name="connsiteY4" fmla="*/ 44605 h 118203"/>
                  <a:gd name="connsiteX5" fmla="*/ 142736 w 461660"/>
                  <a:gd name="connsiteY5" fmla="*/ 44605 h 118203"/>
                  <a:gd name="connsiteX6" fmla="*/ 142736 w 461660"/>
                  <a:gd name="connsiteY6" fmla="*/ 60216 h 118203"/>
                  <a:gd name="connsiteX7" fmla="*/ 227485 w 461660"/>
                  <a:gd name="connsiteY7" fmla="*/ 60216 h 118203"/>
                  <a:gd name="connsiteX8" fmla="*/ 227485 w 461660"/>
                  <a:gd name="connsiteY8" fmla="*/ 66907 h 118203"/>
                  <a:gd name="connsiteX9" fmla="*/ 274320 w 461660"/>
                  <a:gd name="connsiteY9" fmla="*/ 66907 h 118203"/>
                  <a:gd name="connsiteX10" fmla="*/ 274320 w 461660"/>
                  <a:gd name="connsiteY10" fmla="*/ 71368 h 118203"/>
                  <a:gd name="connsiteX11" fmla="*/ 301083 w 461660"/>
                  <a:gd name="connsiteY11" fmla="*/ 71368 h 118203"/>
                  <a:gd name="connsiteX12" fmla="*/ 301083 w 461660"/>
                  <a:gd name="connsiteY12" fmla="*/ 98130 h 118203"/>
                  <a:gd name="connsiteX13" fmla="*/ 330076 w 461660"/>
                  <a:gd name="connsiteY13" fmla="*/ 98130 h 118203"/>
                  <a:gd name="connsiteX14" fmla="*/ 330076 w 461660"/>
                  <a:gd name="connsiteY14" fmla="*/ 118203 h 118203"/>
                  <a:gd name="connsiteX15" fmla="*/ 385832 w 461660"/>
                  <a:gd name="connsiteY15" fmla="*/ 118203 h 118203"/>
                  <a:gd name="connsiteX16" fmla="*/ 385832 w 461660"/>
                  <a:gd name="connsiteY16" fmla="*/ 118203 h 118203"/>
                  <a:gd name="connsiteX17" fmla="*/ 461660 w 461660"/>
                  <a:gd name="connsiteY17" fmla="*/ 118203 h 11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1660" h="118203">
                    <a:moveTo>
                      <a:pt x="0" y="0"/>
                    </a:moveTo>
                    <a:lnTo>
                      <a:pt x="49065" y="0"/>
                    </a:lnTo>
                    <a:lnTo>
                      <a:pt x="49065" y="35684"/>
                    </a:lnTo>
                    <a:lnTo>
                      <a:pt x="107052" y="35684"/>
                    </a:lnTo>
                    <a:lnTo>
                      <a:pt x="115973" y="44605"/>
                    </a:lnTo>
                    <a:lnTo>
                      <a:pt x="142736" y="44605"/>
                    </a:lnTo>
                    <a:lnTo>
                      <a:pt x="142736" y="60216"/>
                    </a:lnTo>
                    <a:lnTo>
                      <a:pt x="227485" y="60216"/>
                    </a:lnTo>
                    <a:lnTo>
                      <a:pt x="227485" y="66907"/>
                    </a:lnTo>
                    <a:lnTo>
                      <a:pt x="274320" y="66907"/>
                    </a:lnTo>
                    <a:lnTo>
                      <a:pt x="274320" y="71368"/>
                    </a:lnTo>
                    <a:lnTo>
                      <a:pt x="301083" y="71368"/>
                    </a:lnTo>
                    <a:lnTo>
                      <a:pt x="301083" y="98130"/>
                    </a:lnTo>
                    <a:lnTo>
                      <a:pt x="330076" y="98130"/>
                    </a:lnTo>
                    <a:lnTo>
                      <a:pt x="330076" y="118203"/>
                    </a:lnTo>
                    <a:lnTo>
                      <a:pt x="385832" y="118203"/>
                    </a:lnTo>
                    <a:lnTo>
                      <a:pt x="385832" y="118203"/>
                    </a:lnTo>
                    <a:lnTo>
                      <a:pt x="461660" y="118203"/>
                    </a:lnTo>
                  </a:path>
                </a:pathLst>
              </a:custGeom>
              <a:noFill/>
              <a:ln w="28575">
                <a:solidFill>
                  <a:schemeClr val="accent1"/>
                </a:solidFill>
                <a:miter lim="800000"/>
                <a:headEnd/>
                <a:tailEnd/>
              </a:ln>
            </p:spPr>
            <p:txBody>
              <a:bodyPr rtlCol="0" anchor="ctr"/>
              <a:lstStyle/>
              <a:p>
                <a:pPr algn="ctr"/>
                <a:endParaRPr lang="en-US" dirty="0"/>
              </a:p>
            </p:txBody>
          </p:sp>
        </p:grpSp>
        <p:grpSp>
          <p:nvGrpSpPr>
            <p:cNvPr id="82" name="Group 81">
              <a:extLst>
                <a:ext uri="{FF2B5EF4-FFF2-40B4-BE49-F238E27FC236}">
                  <a16:creationId xmlns:a16="http://schemas.microsoft.com/office/drawing/2014/main" id="{4CE574ED-2A87-44F4-A041-D12E0077F7CD}"/>
                </a:ext>
              </a:extLst>
            </p:cNvPr>
            <p:cNvGrpSpPr/>
            <p:nvPr/>
          </p:nvGrpSpPr>
          <p:grpSpPr>
            <a:xfrm>
              <a:off x="8503920" y="3691054"/>
              <a:ext cx="3015290" cy="367990"/>
              <a:chOff x="8503920" y="3691054"/>
              <a:chExt cx="3015290" cy="367990"/>
            </a:xfrm>
          </p:grpSpPr>
          <p:grpSp>
            <p:nvGrpSpPr>
              <p:cNvPr id="80" name="Group 79">
                <a:extLst>
                  <a:ext uri="{FF2B5EF4-FFF2-40B4-BE49-F238E27FC236}">
                    <a16:creationId xmlns:a16="http://schemas.microsoft.com/office/drawing/2014/main" id="{7416090E-FD21-4AA8-9105-FE9D694485EC}"/>
                  </a:ext>
                </a:extLst>
              </p:cNvPr>
              <p:cNvGrpSpPr/>
              <p:nvPr/>
            </p:nvGrpSpPr>
            <p:grpSpPr>
              <a:xfrm>
                <a:off x="8642195" y="3731198"/>
                <a:ext cx="2877015" cy="327846"/>
                <a:chOff x="8642195" y="3731198"/>
                <a:chExt cx="2877015" cy="327846"/>
              </a:xfrm>
            </p:grpSpPr>
            <p:sp>
              <p:nvSpPr>
                <p:cNvPr id="71" name="Freeform: Shape 70">
                  <a:extLst>
                    <a:ext uri="{FF2B5EF4-FFF2-40B4-BE49-F238E27FC236}">
                      <a16:creationId xmlns:a16="http://schemas.microsoft.com/office/drawing/2014/main" id="{24AC5CE0-671F-494F-B50F-90B62562660D}"/>
                    </a:ext>
                  </a:extLst>
                </p:cNvPr>
                <p:cNvSpPr/>
                <p:nvPr/>
              </p:nvSpPr>
              <p:spPr bwMode="auto">
                <a:xfrm>
                  <a:off x="9759547" y="3909618"/>
                  <a:ext cx="1759663" cy="149426"/>
                </a:xfrm>
                <a:custGeom>
                  <a:avLst/>
                  <a:gdLst>
                    <a:gd name="connsiteX0" fmla="*/ 1759663 w 1759663"/>
                    <a:gd name="connsiteY0" fmla="*/ 149426 h 149426"/>
                    <a:gd name="connsiteX1" fmla="*/ 1050445 w 1759663"/>
                    <a:gd name="connsiteY1" fmla="*/ 149426 h 149426"/>
                    <a:gd name="connsiteX2" fmla="*/ 1050445 w 1759663"/>
                    <a:gd name="connsiteY2" fmla="*/ 122663 h 149426"/>
                    <a:gd name="connsiteX3" fmla="*/ 722599 w 1759663"/>
                    <a:gd name="connsiteY3" fmla="*/ 122663 h 149426"/>
                    <a:gd name="connsiteX4" fmla="*/ 722599 w 1759663"/>
                    <a:gd name="connsiteY4" fmla="*/ 95900 h 149426"/>
                    <a:gd name="connsiteX5" fmla="*/ 533029 w 1759663"/>
                    <a:gd name="connsiteY5" fmla="*/ 95900 h 149426"/>
                    <a:gd name="connsiteX6" fmla="*/ 533029 w 1759663"/>
                    <a:gd name="connsiteY6" fmla="*/ 78058 h 149426"/>
                    <a:gd name="connsiteX7" fmla="*/ 501805 w 1759663"/>
                    <a:gd name="connsiteY7" fmla="*/ 78058 h 149426"/>
                    <a:gd name="connsiteX8" fmla="*/ 497345 w 1759663"/>
                    <a:gd name="connsiteY8" fmla="*/ 73598 h 149426"/>
                    <a:gd name="connsiteX9" fmla="*/ 446049 w 1759663"/>
                    <a:gd name="connsiteY9" fmla="*/ 73598 h 149426"/>
                    <a:gd name="connsiteX10" fmla="*/ 439358 w 1759663"/>
                    <a:gd name="connsiteY10" fmla="*/ 66907 h 149426"/>
                    <a:gd name="connsiteX11" fmla="*/ 376912 w 1759663"/>
                    <a:gd name="connsiteY11" fmla="*/ 66907 h 149426"/>
                    <a:gd name="connsiteX12" fmla="*/ 376912 w 1759663"/>
                    <a:gd name="connsiteY12" fmla="*/ 51295 h 149426"/>
                    <a:gd name="connsiteX13" fmla="*/ 303313 w 1759663"/>
                    <a:gd name="connsiteY13" fmla="*/ 51295 h 149426"/>
                    <a:gd name="connsiteX14" fmla="*/ 303313 w 1759663"/>
                    <a:gd name="connsiteY14" fmla="*/ 33453 h 149426"/>
                    <a:gd name="connsiteX15" fmla="*/ 240867 w 1759663"/>
                    <a:gd name="connsiteY15" fmla="*/ 33453 h 149426"/>
                    <a:gd name="connsiteX16" fmla="*/ 240867 w 1759663"/>
                    <a:gd name="connsiteY16" fmla="*/ 8921 h 149426"/>
                    <a:gd name="connsiteX17" fmla="*/ 118203 w 1759663"/>
                    <a:gd name="connsiteY17" fmla="*/ 8921 h 149426"/>
                    <a:gd name="connsiteX18" fmla="*/ 118203 w 1759663"/>
                    <a:gd name="connsiteY18" fmla="*/ 0 h 149426"/>
                    <a:gd name="connsiteX19" fmla="*/ 0 w 1759663"/>
                    <a:gd name="connsiteY19" fmla="*/ 0 h 1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9663" h="149426">
                      <a:moveTo>
                        <a:pt x="1759663" y="149426"/>
                      </a:moveTo>
                      <a:lnTo>
                        <a:pt x="1050445" y="149426"/>
                      </a:lnTo>
                      <a:lnTo>
                        <a:pt x="1050445" y="122663"/>
                      </a:lnTo>
                      <a:lnTo>
                        <a:pt x="722599" y="122663"/>
                      </a:lnTo>
                      <a:lnTo>
                        <a:pt x="722599" y="95900"/>
                      </a:lnTo>
                      <a:lnTo>
                        <a:pt x="533029" y="95900"/>
                      </a:lnTo>
                      <a:lnTo>
                        <a:pt x="533029" y="78058"/>
                      </a:lnTo>
                      <a:lnTo>
                        <a:pt x="501805" y="78058"/>
                      </a:lnTo>
                      <a:lnTo>
                        <a:pt x="497345" y="73598"/>
                      </a:lnTo>
                      <a:lnTo>
                        <a:pt x="446049" y="73598"/>
                      </a:lnTo>
                      <a:lnTo>
                        <a:pt x="439358" y="66907"/>
                      </a:lnTo>
                      <a:lnTo>
                        <a:pt x="376912" y="66907"/>
                      </a:lnTo>
                      <a:lnTo>
                        <a:pt x="376912" y="51295"/>
                      </a:lnTo>
                      <a:lnTo>
                        <a:pt x="303313" y="51295"/>
                      </a:lnTo>
                      <a:lnTo>
                        <a:pt x="303313" y="33453"/>
                      </a:lnTo>
                      <a:lnTo>
                        <a:pt x="240867" y="33453"/>
                      </a:lnTo>
                      <a:lnTo>
                        <a:pt x="240867" y="8921"/>
                      </a:lnTo>
                      <a:lnTo>
                        <a:pt x="118203" y="8921"/>
                      </a:lnTo>
                      <a:lnTo>
                        <a:pt x="118203"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9" name="Freeform: Shape 78">
                  <a:extLst>
                    <a:ext uri="{FF2B5EF4-FFF2-40B4-BE49-F238E27FC236}">
                      <a16:creationId xmlns:a16="http://schemas.microsoft.com/office/drawing/2014/main" id="{734AC323-B408-4F13-B085-0A26AF25515C}"/>
                    </a:ext>
                  </a:extLst>
                </p:cNvPr>
                <p:cNvSpPr/>
                <p:nvPr/>
              </p:nvSpPr>
              <p:spPr bwMode="auto">
                <a:xfrm>
                  <a:off x="8642195" y="3731198"/>
                  <a:ext cx="1141885" cy="178420"/>
                </a:xfrm>
                <a:custGeom>
                  <a:avLst/>
                  <a:gdLst>
                    <a:gd name="connsiteX0" fmla="*/ 1141885 w 1141885"/>
                    <a:gd name="connsiteY0" fmla="*/ 178420 h 178420"/>
                    <a:gd name="connsiteX1" fmla="*/ 961235 w 1141885"/>
                    <a:gd name="connsiteY1" fmla="*/ 178420 h 178420"/>
                    <a:gd name="connsiteX2" fmla="*/ 961235 w 1141885"/>
                    <a:gd name="connsiteY2" fmla="*/ 178420 h 178420"/>
                    <a:gd name="connsiteX3" fmla="*/ 930012 w 1141885"/>
                    <a:gd name="connsiteY3" fmla="*/ 178420 h 178420"/>
                    <a:gd name="connsiteX4" fmla="*/ 930012 w 1141885"/>
                    <a:gd name="connsiteY4" fmla="*/ 158347 h 178420"/>
                    <a:gd name="connsiteX5" fmla="*/ 807348 w 1141885"/>
                    <a:gd name="connsiteY5" fmla="*/ 158347 h 178420"/>
                    <a:gd name="connsiteX6" fmla="*/ 749362 w 1141885"/>
                    <a:gd name="connsiteY6" fmla="*/ 158347 h 178420"/>
                    <a:gd name="connsiteX7" fmla="*/ 749362 w 1141885"/>
                    <a:gd name="connsiteY7" fmla="*/ 131584 h 178420"/>
                    <a:gd name="connsiteX8" fmla="*/ 738211 w 1141885"/>
                    <a:gd name="connsiteY8" fmla="*/ 131584 h 178420"/>
                    <a:gd name="connsiteX9" fmla="*/ 738211 w 1141885"/>
                    <a:gd name="connsiteY9" fmla="*/ 127124 h 178420"/>
                    <a:gd name="connsiteX10" fmla="*/ 677994 w 1141885"/>
                    <a:gd name="connsiteY10" fmla="*/ 127124 h 178420"/>
                    <a:gd name="connsiteX11" fmla="*/ 677994 w 1141885"/>
                    <a:gd name="connsiteY11" fmla="*/ 100361 h 178420"/>
                    <a:gd name="connsiteX12" fmla="*/ 550870 w 1141885"/>
                    <a:gd name="connsiteY12" fmla="*/ 100361 h 178420"/>
                    <a:gd name="connsiteX13" fmla="*/ 550870 w 1141885"/>
                    <a:gd name="connsiteY13" fmla="*/ 89210 h 178420"/>
                    <a:gd name="connsiteX14" fmla="*/ 459430 w 1141885"/>
                    <a:gd name="connsiteY14" fmla="*/ 89210 h 178420"/>
                    <a:gd name="connsiteX15" fmla="*/ 459430 w 1141885"/>
                    <a:gd name="connsiteY15" fmla="*/ 73598 h 178420"/>
                    <a:gd name="connsiteX16" fmla="*/ 301083 w 1141885"/>
                    <a:gd name="connsiteY16" fmla="*/ 73598 h 178420"/>
                    <a:gd name="connsiteX17" fmla="*/ 301083 w 1141885"/>
                    <a:gd name="connsiteY17" fmla="*/ 62447 h 178420"/>
                    <a:gd name="connsiteX18" fmla="*/ 269860 w 1141885"/>
                    <a:gd name="connsiteY18" fmla="*/ 62447 h 178420"/>
                    <a:gd name="connsiteX19" fmla="*/ 256478 w 1141885"/>
                    <a:gd name="connsiteY19" fmla="*/ 49065 h 178420"/>
                    <a:gd name="connsiteX20" fmla="*/ 229715 w 1141885"/>
                    <a:gd name="connsiteY20" fmla="*/ 49065 h 178420"/>
                    <a:gd name="connsiteX21" fmla="*/ 229715 w 1141885"/>
                    <a:gd name="connsiteY21" fmla="*/ 33454 h 178420"/>
                    <a:gd name="connsiteX22" fmla="*/ 122664 w 1141885"/>
                    <a:gd name="connsiteY22" fmla="*/ 33454 h 178420"/>
                    <a:gd name="connsiteX23" fmla="*/ 122664 w 1141885"/>
                    <a:gd name="connsiteY23" fmla="*/ 15612 h 178420"/>
                    <a:gd name="connsiteX24" fmla="*/ 89210 w 1141885"/>
                    <a:gd name="connsiteY24" fmla="*/ 15612 h 178420"/>
                    <a:gd name="connsiteX25" fmla="*/ 89210 w 1141885"/>
                    <a:gd name="connsiteY25" fmla="*/ 0 h 178420"/>
                    <a:gd name="connsiteX26" fmla="*/ 0 w 1141885"/>
                    <a:gd name="connsiteY26" fmla="*/ 0 h 178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41885" h="178420">
                      <a:moveTo>
                        <a:pt x="1141885" y="178420"/>
                      </a:moveTo>
                      <a:lnTo>
                        <a:pt x="961235" y="178420"/>
                      </a:lnTo>
                      <a:lnTo>
                        <a:pt x="961235" y="178420"/>
                      </a:lnTo>
                      <a:lnTo>
                        <a:pt x="930012" y="178420"/>
                      </a:lnTo>
                      <a:lnTo>
                        <a:pt x="930012" y="158347"/>
                      </a:lnTo>
                      <a:lnTo>
                        <a:pt x="807348" y="158347"/>
                      </a:lnTo>
                      <a:lnTo>
                        <a:pt x="749362" y="158347"/>
                      </a:lnTo>
                      <a:lnTo>
                        <a:pt x="749362" y="131584"/>
                      </a:lnTo>
                      <a:lnTo>
                        <a:pt x="738211" y="131584"/>
                      </a:lnTo>
                      <a:lnTo>
                        <a:pt x="738211" y="127124"/>
                      </a:lnTo>
                      <a:lnTo>
                        <a:pt x="677994" y="127124"/>
                      </a:lnTo>
                      <a:lnTo>
                        <a:pt x="677994" y="100361"/>
                      </a:lnTo>
                      <a:lnTo>
                        <a:pt x="550870" y="100361"/>
                      </a:lnTo>
                      <a:lnTo>
                        <a:pt x="550870" y="89210"/>
                      </a:lnTo>
                      <a:lnTo>
                        <a:pt x="459430" y="89210"/>
                      </a:lnTo>
                      <a:lnTo>
                        <a:pt x="459430" y="73598"/>
                      </a:lnTo>
                      <a:lnTo>
                        <a:pt x="301083" y="73598"/>
                      </a:lnTo>
                      <a:lnTo>
                        <a:pt x="301083" y="62447"/>
                      </a:lnTo>
                      <a:lnTo>
                        <a:pt x="269860" y="62447"/>
                      </a:lnTo>
                      <a:lnTo>
                        <a:pt x="256478" y="49065"/>
                      </a:lnTo>
                      <a:lnTo>
                        <a:pt x="229715" y="49065"/>
                      </a:lnTo>
                      <a:lnTo>
                        <a:pt x="229715" y="33454"/>
                      </a:lnTo>
                      <a:lnTo>
                        <a:pt x="122664" y="33454"/>
                      </a:lnTo>
                      <a:lnTo>
                        <a:pt x="122664" y="15612"/>
                      </a:lnTo>
                      <a:lnTo>
                        <a:pt x="89210" y="15612"/>
                      </a:lnTo>
                      <a:lnTo>
                        <a:pt x="89210"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81" name="Freeform: Shape 80">
                <a:extLst>
                  <a:ext uri="{FF2B5EF4-FFF2-40B4-BE49-F238E27FC236}">
                    <a16:creationId xmlns:a16="http://schemas.microsoft.com/office/drawing/2014/main" id="{3A45514B-BE64-494F-AF1B-03E088B74AFA}"/>
                  </a:ext>
                </a:extLst>
              </p:cNvPr>
              <p:cNvSpPr/>
              <p:nvPr/>
            </p:nvSpPr>
            <p:spPr bwMode="auto">
              <a:xfrm>
                <a:off x="8503920" y="3691054"/>
                <a:ext cx="191801" cy="35684"/>
              </a:xfrm>
              <a:custGeom>
                <a:avLst/>
                <a:gdLst>
                  <a:gd name="connsiteX0" fmla="*/ 191801 w 191801"/>
                  <a:gd name="connsiteY0" fmla="*/ 35684 h 35684"/>
                  <a:gd name="connsiteX1" fmla="*/ 118203 w 191801"/>
                  <a:gd name="connsiteY1" fmla="*/ 35684 h 35684"/>
                  <a:gd name="connsiteX2" fmla="*/ 118203 w 191801"/>
                  <a:gd name="connsiteY2" fmla="*/ 24532 h 35684"/>
                  <a:gd name="connsiteX3" fmla="*/ 69138 w 191801"/>
                  <a:gd name="connsiteY3" fmla="*/ 24532 h 35684"/>
                  <a:gd name="connsiteX4" fmla="*/ 69138 w 191801"/>
                  <a:gd name="connsiteY4" fmla="*/ 0 h 35684"/>
                  <a:gd name="connsiteX5" fmla="*/ 0 w 191801"/>
                  <a:gd name="connsiteY5" fmla="*/ 0 h 3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01" h="35684">
                    <a:moveTo>
                      <a:pt x="191801" y="35684"/>
                    </a:moveTo>
                    <a:lnTo>
                      <a:pt x="118203" y="35684"/>
                    </a:lnTo>
                    <a:lnTo>
                      <a:pt x="118203" y="24532"/>
                    </a:lnTo>
                    <a:lnTo>
                      <a:pt x="69138" y="24532"/>
                    </a:lnTo>
                    <a:lnTo>
                      <a:pt x="69138"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sp>
        <p:nvSpPr>
          <p:cNvPr id="242" name="Isosceles Triangle 241">
            <a:extLst>
              <a:ext uri="{FF2B5EF4-FFF2-40B4-BE49-F238E27FC236}">
                <a16:creationId xmlns:a16="http://schemas.microsoft.com/office/drawing/2014/main" id="{440EEB7E-BDF7-4A4F-A43F-EA63F29AE50C}"/>
              </a:ext>
            </a:extLst>
          </p:cNvPr>
          <p:cNvSpPr/>
          <p:nvPr/>
        </p:nvSpPr>
        <p:spPr bwMode="auto">
          <a:xfrm>
            <a:off x="6557424" y="310162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F9020F5F-7FD7-4F6B-B7F7-05D31F7E8643}"/>
              </a:ext>
            </a:extLst>
          </p:cNvPr>
          <p:cNvSpPr/>
          <p:nvPr/>
        </p:nvSpPr>
        <p:spPr bwMode="auto">
          <a:xfrm>
            <a:off x="6439965" y="305329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5D5E8E6B-C80F-4D5A-A35E-F4DA3F65D491}"/>
              </a:ext>
            </a:extLst>
          </p:cNvPr>
          <p:cNvSpPr/>
          <p:nvPr/>
        </p:nvSpPr>
        <p:spPr bwMode="auto">
          <a:xfrm>
            <a:off x="6395360" y="3033226"/>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Isosceles Triangle 244">
            <a:extLst>
              <a:ext uri="{FF2B5EF4-FFF2-40B4-BE49-F238E27FC236}">
                <a16:creationId xmlns:a16="http://schemas.microsoft.com/office/drawing/2014/main" id="{D3E88921-4187-4BAB-A8CC-A045D08B9670}"/>
              </a:ext>
            </a:extLst>
          </p:cNvPr>
          <p:cNvSpPr/>
          <p:nvPr/>
        </p:nvSpPr>
        <p:spPr bwMode="auto">
          <a:xfrm>
            <a:off x="6273440" y="2993825"/>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D1875791-05E8-4EBC-B6CB-FEA5387D060E}"/>
              </a:ext>
            </a:extLst>
          </p:cNvPr>
          <p:cNvSpPr/>
          <p:nvPr/>
        </p:nvSpPr>
        <p:spPr bwMode="auto">
          <a:xfrm>
            <a:off x="6073461" y="2903128"/>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55CE38C9-660B-412E-83CE-E76885C5C614}"/>
              </a:ext>
            </a:extLst>
          </p:cNvPr>
          <p:cNvSpPr/>
          <p:nvPr/>
        </p:nvSpPr>
        <p:spPr bwMode="auto">
          <a:xfrm>
            <a:off x="5942620" y="281466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F9C5678C-91EB-4870-BD3D-4C30B66C7709}"/>
              </a:ext>
            </a:extLst>
          </p:cNvPr>
          <p:cNvSpPr/>
          <p:nvPr/>
        </p:nvSpPr>
        <p:spPr bwMode="auto">
          <a:xfrm>
            <a:off x="5782786" y="276187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Isosceles Triangle 248">
            <a:extLst>
              <a:ext uri="{FF2B5EF4-FFF2-40B4-BE49-F238E27FC236}">
                <a16:creationId xmlns:a16="http://schemas.microsoft.com/office/drawing/2014/main" id="{CAFFB3AF-59B1-4095-94E3-FF9BCC335AB9}"/>
              </a:ext>
            </a:extLst>
          </p:cNvPr>
          <p:cNvSpPr/>
          <p:nvPr/>
        </p:nvSpPr>
        <p:spPr bwMode="auto">
          <a:xfrm>
            <a:off x="5730004" y="2740320"/>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38A261EE-9F6A-4EDA-A83D-A2F82F1CEFDF}"/>
              </a:ext>
            </a:extLst>
          </p:cNvPr>
          <p:cNvSpPr/>
          <p:nvPr/>
        </p:nvSpPr>
        <p:spPr bwMode="auto">
          <a:xfrm>
            <a:off x="5690603" y="2723222"/>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Isosceles Triangle 250">
            <a:extLst>
              <a:ext uri="{FF2B5EF4-FFF2-40B4-BE49-F238E27FC236}">
                <a16:creationId xmlns:a16="http://schemas.microsoft.com/office/drawing/2014/main" id="{E5C24E9A-F28A-43EA-B61D-05DA05FA5222}"/>
              </a:ext>
            </a:extLst>
          </p:cNvPr>
          <p:cNvSpPr/>
          <p:nvPr/>
        </p:nvSpPr>
        <p:spPr bwMode="auto">
          <a:xfrm>
            <a:off x="5546380" y="2668209"/>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B5B9CD3A-F830-4229-82C3-77173C6E657B}"/>
              </a:ext>
            </a:extLst>
          </p:cNvPr>
          <p:cNvSpPr/>
          <p:nvPr/>
        </p:nvSpPr>
        <p:spPr bwMode="auto">
          <a:xfrm>
            <a:off x="5471295" y="2662261"/>
            <a:ext cx="77624" cy="761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91911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Content Placeholder 5">
            <a:extLst>
              <a:ext uri="{FF2B5EF4-FFF2-40B4-BE49-F238E27FC236}">
                <a16:creationId xmlns:a16="http://schemas.microsoft.com/office/drawing/2014/main" id="{EEAD3965-7E44-4945-83D1-8CA886FF1418}"/>
              </a:ext>
            </a:extLst>
          </p:cNvPr>
          <p:cNvSpPr txBox="1">
            <a:spLocks/>
          </p:cNvSpPr>
          <p:nvPr/>
        </p:nvSpPr>
        <p:spPr bwMode="auto">
          <a:xfrm>
            <a:off x="604675" y="1513047"/>
            <a:ext cx="10877529" cy="710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GB" sz="2000" b="0" kern="0" dirty="0"/>
              <a:t>Randomized phase III study for patients with untreated advanced RCC were treated with pembrolizumab + axitinib vs sunitinib (N = 861; extended follow-up: minimum 23 mos)</a:t>
            </a:r>
          </a:p>
        </p:txBody>
      </p:sp>
      <p:sp>
        <p:nvSpPr>
          <p:cNvPr id="2" name="Title 1">
            <a:extLst>
              <a:ext uri="{FF2B5EF4-FFF2-40B4-BE49-F238E27FC236}">
                <a16:creationId xmlns:a16="http://schemas.microsoft.com/office/drawing/2014/main" id="{1BD068D9-73A3-44AF-B52D-134021116B7E}"/>
              </a:ext>
            </a:extLst>
          </p:cNvPr>
          <p:cNvSpPr>
            <a:spLocks noGrp="1"/>
          </p:cNvSpPr>
          <p:nvPr>
            <p:ph type="title"/>
          </p:nvPr>
        </p:nvSpPr>
        <p:spPr/>
        <p:txBody>
          <a:bodyPr/>
          <a:lstStyle/>
          <a:p>
            <a:r>
              <a:rPr lang="en-US" dirty="0"/>
              <a:t>KEYNOTE-426: Pembrolizumab + Axitinib in </a:t>
            </a:r>
            <a:br>
              <a:rPr lang="en-US" dirty="0"/>
            </a:br>
            <a:r>
              <a:rPr lang="en-US" dirty="0"/>
              <a:t>Treatment-Naive Advanced RCC </a:t>
            </a:r>
          </a:p>
        </p:txBody>
      </p:sp>
      <p:sp>
        <p:nvSpPr>
          <p:cNvPr id="4" name="Text Box 11">
            <a:extLst>
              <a:ext uri="{FF2B5EF4-FFF2-40B4-BE49-F238E27FC236}">
                <a16:creationId xmlns:a16="http://schemas.microsoft.com/office/drawing/2014/main" id="{99A0243B-C4F4-469E-8AD3-F07D277DADB0}"/>
              </a:ext>
            </a:extLst>
          </p:cNvPr>
          <p:cNvSpPr txBox="1">
            <a:spLocks noChangeArrowheads="1"/>
          </p:cNvSpPr>
          <p:nvPr/>
        </p:nvSpPr>
        <p:spPr bwMode="auto">
          <a:xfrm>
            <a:off x="404296" y="6376779"/>
            <a:ext cx="65742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Powles. Lancet Oncol. 2020;21:1563.</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72" name="Content Placeholder 3">
            <a:extLst>
              <a:ext uri="{FF2B5EF4-FFF2-40B4-BE49-F238E27FC236}">
                <a16:creationId xmlns:a16="http://schemas.microsoft.com/office/drawing/2014/main" id="{4C697CBB-F7AC-4BA5-9783-EF6C733AF4FD}"/>
              </a:ext>
            </a:extLst>
          </p:cNvPr>
          <p:cNvSpPr>
            <a:spLocks noGrp="1"/>
          </p:cNvSpPr>
          <p:nvPr>
            <p:ph sz="half" idx="1"/>
          </p:nvPr>
        </p:nvSpPr>
        <p:spPr>
          <a:xfrm>
            <a:off x="6475637" y="2126734"/>
            <a:ext cx="4976086" cy="347130"/>
          </a:xfrm>
        </p:spPr>
        <p:txBody>
          <a:bodyPr/>
          <a:lstStyle/>
          <a:p>
            <a:pPr marL="0" indent="0" algn="ctr">
              <a:buNone/>
            </a:pPr>
            <a:r>
              <a:rPr lang="en-US" sz="2000" b="1" dirty="0"/>
              <a:t>OS in ITT Population</a:t>
            </a:r>
          </a:p>
        </p:txBody>
      </p:sp>
      <p:sp>
        <p:nvSpPr>
          <p:cNvPr id="773" name="Content Placeholder 4">
            <a:extLst>
              <a:ext uri="{FF2B5EF4-FFF2-40B4-BE49-F238E27FC236}">
                <a16:creationId xmlns:a16="http://schemas.microsoft.com/office/drawing/2014/main" id="{BBCE3635-B66D-4C3D-A43E-D3FC5408BC83}"/>
              </a:ext>
            </a:extLst>
          </p:cNvPr>
          <p:cNvSpPr>
            <a:spLocks noGrp="1"/>
          </p:cNvSpPr>
          <p:nvPr>
            <p:ph sz="half" idx="2"/>
          </p:nvPr>
        </p:nvSpPr>
        <p:spPr>
          <a:xfrm>
            <a:off x="720711" y="2156457"/>
            <a:ext cx="4891442" cy="347184"/>
          </a:xfrm>
        </p:spPr>
        <p:txBody>
          <a:bodyPr/>
          <a:lstStyle/>
          <a:p>
            <a:pPr marL="0" indent="0" algn="ctr">
              <a:buNone/>
            </a:pPr>
            <a:r>
              <a:rPr lang="en-US" sz="2000" b="1" dirty="0"/>
              <a:t>PFS in ITT Population</a:t>
            </a:r>
          </a:p>
        </p:txBody>
      </p:sp>
      <p:sp>
        <p:nvSpPr>
          <p:cNvPr id="774" name="Rectangle 773">
            <a:extLst>
              <a:ext uri="{FF2B5EF4-FFF2-40B4-BE49-F238E27FC236}">
                <a16:creationId xmlns:a16="http://schemas.microsoft.com/office/drawing/2014/main" id="{4126ABFB-09FC-4A0A-95DB-1DFC3DE53341}"/>
              </a:ext>
            </a:extLst>
          </p:cNvPr>
          <p:cNvSpPr/>
          <p:nvPr/>
        </p:nvSpPr>
        <p:spPr bwMode="auto">
          <a:xfrm>
            <a:off x="6535286" y="4317165"/>
            <a:ext cx="613063" cy="800098"/>
          </a:xfrm>
          <a:prstGeom prst="rect">
            <a:avLst/>
          </a:prstGeom>
          <a:solidFill>
            <a:schemeClr val="tx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75" name="TextBox 774">
            <a:extLst>
              <a:ext uri="{FF2B5EF4-FFF2-40B4-BE49-F238E27FC236}">
                <a16:creationId xmlns:a16="http://schemas.microsoft.com/office/drawing/2014/main" id="{A9DA7737-7DC1-478D-A3A0-AD332835D0BC}"/>
              </a:ext>
            </a:extLst>
          </p:cNvPr>
          <p:cNvSpPr txBox="1"/>
          <p:nvPr/>
        </p:nvSpPr>
        <p:spPr bwMode="auto">
          <a:xfrm>
            <a:off x="411256" y="6186784"/>
            <a:ext cx="13125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*Nominal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value.</a:t>
            </a:r>
          </a:p>
        </p:txBody>
      </p:sp>
      <p:grpSp>
        <p:nvGrpSpPr>
          <p:cNvPr id="776" name="Group 775">
            <a:extLst>
              <a:ext uri="{FF2B5EF4-FFF2-40B4-BE49-F238E27FC236}">
                <a16:creationId xmlns:a16="http://schemas.microsoft.com/office/drawing/2014/main" id="{5BAD7BBD-CD5B-48DE-A5E3-96D9140B5357}"/>
              </a:ext>
            </a:extLst>
          </p:cNvPr>
          <p:cNvGrpSpPr/>
          <p:nvPr/>
        </p:nvGrpSpPr>
        <p:grpSpPr>
          <a:xfrm>
            <a:off x="2481927" y="2504954"/>
            <a:ext cx="3416765" cy="1154162"/>
            <a:chOff x="8669356" y="1882407"/>
            <a:chExt cx="3838905" cy="1154162"/>
          </a:xfrm>
          <a:solidFill>
            <a:schemeClr val="tx1"/>
          </a:solidFill>
        </p:grpSpPr>
        <p:sp>
          <p:nvSpPr>
            <p:cNvPr id="777" name="TextBox 776">
              <a:extLst>
                <a:ext uri="{FF2B5EF4-FFF2-40B4-BE49-F238E27FC236}">
                  <a16:creationId xmlns:a16="http://schemas.microsoft.com/office/drawing/2014/main" id="{DE9767AB-1676-4BE6-AC0F-40F11C8E53CC}"/>
                </a:ext>
              </a:extLst>
            </p:cNvPr>
            <p:cNvSpPr txBox="1"/>
            <p:nvPr/>
          </p:nvSpPr>
          <p:spPr bwMode="auto">
            <a:xfrm>
              <a:off x="8865329" y="1882407"/>
              <a:ext cx="3642932" cy="1154162"/>
            </a:xfrm>
            <a:prstGeom prst="rect">
              <a:avLst/>
            </a:prstGeom>
            <a:noFill/>
            <a:ln>
              <a:noFill/>
            </a:ln>
          </p:spPr>
          <p:txBody>
            <a:bodyPr wrap="square" rtlCol="0">
              <a:spAutoFit/>
            </a:bodyPr>
            <a:lstStyle/>
            <a:p>
              <a:pPr defTabSz="608013">
                <a:spcBef>
                  <a:spcPts val="300"/>
                </a:spcBef>
              </a:pPr>
              <a:r>
                <a:rPr lang="en-US" sz="1600" b="0" dirty="0">
                  <a:solidFill>
                    <a:srgbClr val="000000"/>
                  </a:solidFill>
                  <a:latin typeface="Calibri" pitchFamily="34" charset="0"/>
                  <a:ea typeface="MS PGothic" pitchFamily="34" charset="-128"/>
                  <a:cs typeface="+mn-cs"/>
                </a:rPr>
                <a:t>	    </a:t>
              </a:r>
              <a:r>
                <a:rPr lang="en-US" sz="1600" dirty="0">
                  <a:solidFill>
                    <a:srgbClr val="000000"/>
                  </a:solidFill>
                  <a:latin typeface="Calibri" pitchFamily="34" charset="0"/>
                  <a:ea typeface="MS PGothic" pitchFamily="34" charset="-128"/>
                  <a:cs typeface="+mn-cs"/>
                </a:rPr>
                <a:t>Median PFS, Mos (95% CI)</a:t>
              </a:r>
            </a:p>
            <a:p>
              <a:pPr defTabSz="608013">
                <a:spcBef>
                  <a:spcPts val="300"/>
                </a:spcBef>
              </a:pPr>
              <a:r>
                <a:rPr lang="en-US" sz="1600" b="0" dirty="0">
                  <a:solidFill>
                    <a:srgbClr val="000000"/>
                  </a:solidFill>
                  <a:latin typeface="Calibri" pitchFamily="34" charset="0"/>
                  <a:ea typeface="MS PGothic" pitchFamily="34" charset="-128"/>
                  <a:cs typeface="+mn-cs"/>
                </a:rPr>
                <a:t>Pembro + Axi	15.4 (12.7-18.9)</a:t>
              </a:r>
            </a:p>
            <a:p>
              <a:pPr defTabSz="608013">
                <a:spcBef>
                  <a:spcPts val="300"/>
                </a:spcBef>
              </a:pPr>
              <a:r>
                <a:rPr lang="en-US" sz="1600" b="0" dirty="0">
                  <a:solidFill>
                    <a:srgbClr val="000000"/>
                  </a:solidFill>
                  <a:latin typeface="Calibri" pitchFamily="34" charset="0"/>
                  <a:ea typeface="MS PGothic" pitchFamily="34" charset="-128"/>
                  <a:cs typeface="+mn-cs"/>
                </a:rPr>
                <a:t>Sunitinib	11.1 (9.1-12.5)</a:t>
              </a:r>
              <a:br>
                <a:rPr lang="en-US" sz="1600" b="0" dirty="0">
                  <a:solidFill>
                    <a:srgbClr val="000000"/>
                  </a:solidFill>
                  <a:latin typeface="Calibri" pitchFamily="34" charset="0"/>
                  <a:ea typeface="MS PGothic" pitchFamily="34" charset="-128"/>
                  <a:cs typeface="+mn-cs"/>
                </a:rPr>
              </a:br>
              <a:endParaRPr lang="en-US" sz="1600" b="0" dirty="0">
                <a:solidFill>
                  <a:srgbClr val="000000"/>
                </a:solidFill>
                <a:latin typeface="Calibri" pitchFamily="34" charset="0"/>
                <a:ea typeface="MS PGothic" pitchFamily="34" charset="-128"/>
                <a:cs typeface="+mn-cs"/>
              </a:endParaRPr>
            </a:p>
          </p:txBody>
        </p:sp>
        <p:cxnSp>
          <p:nvCxnSpPr>
            <p:cNvPr id="778" name="Straight Connector 777">
              <a:extLst>
                <a:ext uri="{FF2B5EF4-FFF2-40B4-BE49-F238E27FC236}">
                  <a16:creationId xmlns:a16="http://schemas.microsoft.com/office/drawing/2014/main" id="{380D6039-97D3-46D9-8597-59EC106D8A42}"/>
                </a:ext>
              </a:extLst>
            </p:cNvPr>
            <p:cNvCxnSpPr/>
            <p:nvPr/>
          </p:nvCxnSpPr>
          <p:spPr bwMode="auto">
            <a:xfrm>
              <a:off x="8669356" y="2342213"/>
              <a:ext cx="228600" cy="0"/>
            </a:xfrm>
            <a:prstGeom prst="line">
              <a:avLst/>
            </a:prstGeom>
            <a:grpFill/>
            <a:ln w="28575" cap="flat" cmpd="sng" algn="ctr">
              <a:solidFill>
                <a:schemeClr val="accent1"/>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34CCB620-A128-44A5-8DCD-2D39C1CA66EA}"/>
                </a:ext>
              </a:extLst>
            </p:cNvPr>
            <p:cNvCxnSpPr/>
            <p:nvPr/>
          </p:nvCxnSpPr>
          <p:spPr bwMode="auto">
            <a:xfrm>
              <a:off x="8669359" y="2620204"/>
              <a:ext cx="228600" cy="0"/>
            </a:xfrm>
            <a:prstGeom prst="line">
              <a:avLst/>
            </a:prstGeom>
            <a:grpFill/>
            <a:ln w="28575" cap="flat" cmpd="sng" algn="ctr">
              <a:solidFill>
                <a:schemeClr val="accent3"/>
              </a:solidFill>
              <a:prstDash val="solid"/>
              <a:round/>
              <a:headEnd type="none" w="med" len="med"/>
              <a:tailEnd type="none" w="med" len="med"/>
            </a:ln>
            <a:effectLst/>
          </p:spPr>
        </p:cxnSp>
      </p:grpSp>
      <p:sp>
        <p:nvSpPr>
          <p:cNvPr id="780" name="TextBox 779">
            <a:extLst>
              <a:ext uri="{FF2B5EF4-FFF2-40B4-BE49-F238E27FC236}">
                <a16:creationId xmlns:a16="http://schemas.microsoft.com/office/drawing/2014/main" id="{304C0E01-C8F3-4A7F-9304-F9A149BB7BCF}"/>
              </a:ext>
            </a:extLst>
          </p:cNvPr>
          <p:cNvSpPr txBox="1"/>
          <p:nvPr/>
        </p:nvSpPr>
        <p:spPr bwMode="auto">
          <a:xfrm rot="16200000">
            <a:off x="4502410" y="3697381"/>
            <a:ext cx="28218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781" name="TextBox 780">
            <a:extLst>
              <a:ext uri="{FF2B5EF4-FFF2-40B4-BE49-F238E27FC236}">
                <a16:creationId xmlns:a16="http://schemas.microsoft.com/office/drawing/2014/main" id="{7E0738A4-2E54-455D-976D-8AFBFC5D348E}"/>
              </a:ext>
            </a:extLst>
          </p:cNvPr>
          <p:cNvSpPr txBox="1"/>
          <p:nvPr/>
        </p:nvSpPr>
        <p:spPr bwMode="auto">
          <a:xfrm>
            <a:off x="6522762" y="5473931"/>
            <a:ext cx="53262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782" name="TextBox 781">
            <a:extLst>
              <a:ext uri="{FF2B5EF4-FFF2-40B4-BE49-F238E27FC236}">
                <a16:creationId xmlns:a16="http://schemas.microsoft.com/office/drawing/2014/main" id="{4F6D119E-740D-449B-AD0F-9E3D4747DD5D}"/>
              </a:ext>
            </a:extLst>
          </p:cNvPr>
          <p:cNvSpPr txBox="1"/>
          <p:nvPr/>
        </p:nvSpPr>
        <p:spPr bwMode="auto">
          <a:xfrm>
            <a:off x="6209882" y="5795263"/>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429</a:t>
            </a:r>
          </a:p>
        </p:txBody>
      </p:sp>
      <p:sp>
        <p:nvSpPr>
          <p:cNvPr id="783" name="TextBox 782">
            <a:extLst>
              <a:ext uri="{FF2B5EF4-FFF2-40B4-BE49-F238E27FC236}">
                <a16:creationId xmlns:a16="http://schemas.microsoft.com/office/drawing/2014/main" id="{92B08DB0-EAAE-4E8E-BFE6-BCFD2D87210E}"/>
              </a:ext>
            </a:extLst>
          </p:cNvPr>
          <p:cNvSpPr txBox="1"/>
          <p:nvPr/>
        </p:nvSpPr>
        <p:spPr bwMode="auto">
          <a:xfrm>
            <a:off x="6026694" y="5596001"/>
            <a:ext cx="24544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784" name="TextBox 783">
            <a:extLst>
              <a:ext uri="{FF2B5EF4-FFF2-40B4-BE49-F238E27FC236}">
                <a16:creationId xmlns:a16="http://schemas.microsoft.com/office/drawing/2014/main" id="{507BBBA9-315E-4770-92D9-40EDBF5EC4DC}"/>
              </a:ext>
            </a:extLst>
          </p:cNvPr>
          <p:cNvSpPr txBox="1"/>
          <p:nvPr/>
        </p:nvSpPr>
        <p:spPr bwMode="auto">
          <a:xfrm>
            <a:off x="6972762" y="5795263"/>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379</a:t>
            </a:r>
          </a:p>
        </p:txBody>
      </p:sp>
      <p:sp>
        <p:nvSpPr>
          <p:cNvPr id="785" name="TextBox 784">
            <a:extLst>
              <a:ext uri="{FF2B5EF4-FFF2-40B4-BE49-F238E27FC236}">
                <a16:creationId xmlns:a16="http://schemas.microsoft.com/office/drawing/2014/main" id="{B79C2A43-6B85-4E5D-98A1-2DA2B68DFEFD}"/>
              </a:ext>
            </a:extLst>
          </p:cNvPr>
          <p:cNvSpPr txBox="1"/>
          <p:nvPr/>
        </p:nvSpPr>
        <p:spPr bwMode="auto">
          <a:xfrm>
            <a:off x="7735642" y="5795263"/>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336</a:t>
            </a:r>
          </a:p>
        </p:txBody>
      </p:sp>
      <p:sp>
        <p:nvSpPr>
          <p:cNvPr id="786" name="TextBox 785">
            <a:extLst>
              <a:ext uri="{FF2B5EF4-FFF2-40B4-BE49-F238E27FC236}">
                <a16:creationId xmlns:a16="http://schemas.microsoft.com/office/drawing/2014/main" id="{EB18E890-1619-4762-9229-77A0B2CA1A53}"/>
              </a:ext>
            </a:extLst>
          </p:cNvPr>
          <p:cNvSpPr txBox="1"/>
          <p:nvPr/>
        </p:nvSpPr>
        <p:spPr bwMode="auto">
          <a:xfrm>
            <a:off x="8498522" y="5795263"/>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306</a:t>
            </a:r>
          </a:p>
        </p:txBody>
      </p:sp>
      <p:sp>
        <p:nvSpPr>
          <p:cNvPr id="787" name="TextBox 786">
            <a:extLst>
              <a:ext uri="{FF2B5EF4-FFF2-40B4-BE49-F238E27FC236}">
                <a16:creationId xmlns:a16="http://schemas.microsoft.com/office/drawing/2014/main" id="{4F104305-DC29-4321-A80C-C791FB5CBCB9}"/>
              </a:ext>
            </a:extLst>
          </p:cNvPr>
          <p:cNvSpPr txBox="1"/>
          <p:nvPr/>
        </p:nvSpPr>
        <p:spPr bwMode="auto">
          <a:xfrm>
            <a:off x="9261402" y="5795263"/>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268</a:t>
            </a:r>
          </a:p>
        </p:txBody>
      </p:sp>
      <p:sp>
        <p:nvSpPr>
          <p:cNvPr id="788" name="TextBox 787">
            <a:extLst>
              <a:ext uri="{FF2B5EF4-FFF2-40B4-BE49-F238E27FC236}">
                <a16:creationId xmlns:a16="http://schemas.microsoft.com/office/drawing/2014/main" id="{60C01EF8-8E1A-4A94-8F66-B19A532D0023}"/>
              </a:ext>
            </a:extLst>
          </p:cNvPr>
          <p:cNvSpPr txBox="1"/>
          <p:nvPr/>
        </p:nvSpPr>
        <p:spPr bwMode="auto">
          <a:xfrm>
            <a:off x="10787160" y="5795263"/>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p>
        </p:txBody>
      </p:sp>
      <p:sp>
        <p:nvSpPr>
          <p:cNvPr id="789" name="TextBox 788">
            <a:extLst>
              <a:ext uri="{FF2B5EF4-FFF2-40B4-BE49-F238E27FC236}">
                <a16:creationId xmlns:a16="http://schemas.microsoft.com/office/drawing/2014/main" id="{3A89054E-F646-4F9A-B7C4-3A82E74A9CF6}"/>
              </a:ext>
            </a:extLst>
          </p:cNvPr>
          <p:cNvSpPr txBox="1"/>
          <p:nvPr/>
        </p:nvSpPr>
        <p:spPr bwMode="auto">
          <a:xfrm>
            <a:off x="10024282" y="5795263"/>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134</a:t>
            </a:r>
          </a:p>
        </p:txBody>
      </p:sp>
      <p:cxnSp>
        <p:nvCxnSpPr>
          <p:cNvPr id="790" name="Straight Connector 789">
            <a:extLst>
              <a:ext uri="{FF2B5EF4-FFF2-40B4-BE49-F238E27FC236}">
                <a16:creationId xmlns:a16="http://schemas.microsoft.com/office/drawing/2014/main" id="{FA70A282-22E2-4ECC-8D69-3AF94A04634F}"/>
              </a:ext>
            </a:extLst>
          </p:cNvPr>
          <p:cNvCxnSpPr>
            <a:cxnSpLocks/>
          </p:cNvCxnSpPr>
          <p:nvPr/>
        </p:nvCxnSpPr>
        <p:spPr bwMode="auto">
          <a:xfrm flipV="1">
            <a:off x="6478801" y="2490161"/>
            <a:ext cx="0" cy="2757864"/>
          </a:xfrm>
          <a:prstGeom prst="line">
            <a:avLst/>
          </a:prstGeom>
          <a:noFill/>
          <a:ln w="28575" cap="flat" cmpd="sng" algn="ctr">
            <a:solidFill>
              <a:schemeClr val="bg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22DCFF5B-3ED8-4B62-983F-AC9E0A59A09C}"/>
              </a:ext>
            </a:extLst>
          </p:cNvPr>
          <p:cNvCxnSpPr/>
          <p:nvPr/>
        </p:nvCxnSpPr>
        <p:spPr bwMode="auto">
          <a:xfrm>
            <a:off x="6488022" y="5248025"/>
            <a:ext cx="5394960" cy="0"/>
          </a:xfrm>
          <a:prstGeom prst="line">
            <a:avLst/>
          </a:prstGeom>
          <a:noFill/>
          <a:ln w="28575" cap="flat" cmpd="sng" algn="ctr">
            <a:solidFill>
              <a:schemeClr val="bg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A53662D5-113B-4A48-AFFF-6887A9299C4F}"/>
              </a:ext>
            </a:extLst>
          </p:cNvPr>
          <p:cNvCxnSpPr/>
          <p:nvPr/>
        </p:nvCxnSpPr>
        <p:spPr bwMode="auto">
          <a:xfrm>
            <a:off x="6411629" y="24989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49D57E62-85C6-4DED-9BED-47984847AF7E}"/>
              </a:ext>
            </a:extLst>
          </p:cNvPr>
          <p:cNvCxnSpPr/>
          <p:nvPr/>
        </p:nvCxnSpPr>
        <p:spPr bwMode="auto">
          <a:xfrm>
            <a:off x="6411629" y="27738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FE0D478C-2DFC-486D-8466-9D724B12CFE3}"/>
              </a:ext>
            </a:extLst>
          </p:cNvPr>
          <p:cNvCxnSpPr/>
          <p:nvPr/>
        </p:nvCxnSpPr>
        <p:spPr bwMode="auto">
          <a:xfrm>
            <a:off x="6411629" y="30487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61DCF68D-F923-4776-B433-247109748057}"/>
              </a:ext>
            </a:extLst>
          </p:cNvPr>
          <p:cNvCxnSpPr/>
          <p:nvPr/>
        </p:nvCxnSpPr>
        <p:spPr bwMode="auto">
          <a:xfrm>
            <a:off x="6411629" y="33236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64E22E4F-61B0-4D94-AD00-62C03E6DCB20}"/>
              </a:ext>
            </a:extLst>
          </p:cNvPr>
          <p:cNvCxnSpPr/>
          <p:nvPr/>
        </p:nvCxnSpPr>
        <p:spPr bwMode="auto">
          <a:xfrm>
            <a:off x="6411629" y="35985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8594045F-6097-46F4-A2BC-D3D795FBFF80}"/>
              </a:ext>
            </a:extLst>
          </p:cNvPr>
          <p:cNvCxnSpPr/>
          <p:nvPr/>
        </p:nvCxnSpPr>
        <p:spPr bwMode="auto">
          <a:xfrm>
            <a:off x="6411629" y="3873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F1C22B88-138B-4BCF-A3EF-208136372DA0}"/>
              </a:ext>
            </a:extLst>
          </p:cNvPr>
          <p:cNvCxnSpPr/>
          <p:nvPr/>
        </p:nvCxnSpPr>
        <p:spPr bwMode="auto">
          <a:xfrm>
            <a:off x="6411629" y="41483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177FF06D-B4CE-464B-8287-BE54E2199564}"/>
              </a:ext>
            </a:extLst>
          </p:cNvPr>
          <p:cNvCxnSpPr/>
          <p:nvPr/>
        </p:nvCxnSpPr>
        <p:spPr bwMode="auto">
          <a:xfrm>
            <a:off x="6411629" y="44233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A4B57528-3163-4671-ABF4-7040E221396F}"/>
              </a:ext>
            </a:extLst>
          </p:cNvPr>
          <p:cNvCxnSpPr/>
          <p:nvPr/>
        </p:nvCxnSpPr>
        <p:spPr bwMode="auto">
          <a:xfrm>
            <a:off x="6411629" y="46982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E5188794-2E85-4EBC-92C3-AE619F4E22E1}"/>
              </a:ext>
            </a:extLst>
          </p:cNvPr>
          <p:cNvCxnSpPr/>
          <p:nvPr/>
        </p:nvCxnSpPr>
        <p:spPr bwMode="auto">
          <a:xfrm>
            <a:off x="6411629" y="49731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438987FE-308D-4625-9774-6BE1B5481043}"/>
              </a:ext>
            </a:extLst>
          </p:cNvPr>
          <p:cNvCxnSpPr/>
          <p:nvPr/>
        </p:nvCxnSpPr>
        <p:spPr bwMode="auto">
          <a:xfrm>
            <a:off x="6420849" y="52480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125E5F41-8869-4F2B-B1D4-AF48AFF633E1}"/>
              </a:ext>
            </a:extLst>
          </p:cNvPr>
          <p:cNvCxnSpPr/>
          <p:nvPr/>
        </p:nvCxnSpPr>
        <p:spPr bwMode="auto">
          <a:xfrm>
            <a:off x="6475637" y="5248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7A743D98-C06F-4E8C-8696-112112A361C9}"/>
              </a:ext>
            </a:extLst>
          </p:cNvPr>
          <p:cNvCxnSpPr/>
          <p:nvPr/>
        </p:nvCxnSpPr>
        <p:spPr bwMode="auto">
          <a:xfrm>
            <a:off x="7245513" y="5248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44FD2C75-D8C2-43DC-9DD3-05B76D16E666}"/>
              </a:ext>
            </a:extLst>
          </p:cNvPr>
          <p:cNvCxnSpPr/>
          <p:nvPr/>
        </p:nvCxnSpPr>
        <p:spPr bwMode="auto">
          <a:xfrm>
            <a:off x="8015389" y="5248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331205E9-5B2A-43DD-B801-32324576CC16}"/>
              </a:ext>
            </a:extLst>
          </p:cNvPr>
          <p:cNvCxnSpPr/>
          <p:nvPr/>
        </p:nvCxnSpPr>
        <p:spPr bwMode="auto">
          <a:xfrm>
            <a:off x="8785265" y="5248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B2D8015B-9239-4B42-A33D-C0C9E16BDD48}"/>
              </a:ext>
            </a:extLst>
          </p:cNvPr>
          <p:cNvCxnSpPr/>
          <p:nvPr/>
        </p:nvCxnSpPr>
        <p:spPr bwMode="auto">
          <a:xfrm>
            <a:off x="9555141" y="5248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0B0D79E9-F56D-471E-8D87-713C080B729F}"/>
              </a:ext>
            </a:extLst>
          </p:cNvPr>
          <p:cNvCxnSpPr/>
          <p:nvPr/>
        </p:nvCxnSpPr>
        <p:spPr bwMode="auto">
          <a:xfrm>
            <a:off x="10325017" y="5248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1CD97163-03F1-4F3D-B9D1-C3B0B8846251}"/>
              </a:ext>
            </a:extLst>
          </p:cNvPr>
          <p:cNvCxnSpPr/>
          <p:nvPr/>
        </p:nvCxnSpPr>
        <p:spPr bwMode="auto">
          <a:xfrm>
            <a:off x="11094891" y="5248024"/>
            <a:ext cx="0" cy="64008"/>
          </a:xfrm>
          <a:prstGeom prst="line">
            <a:avLst/>
          </a:prstGeom>
          <a:noFill/>
          <a:ln w="28575" cap="flat" cmpd="sng" algn="ctr">
            <a:solidFill>
              <a:schemeClr val="bg1"/>
            </a:solidFill>
            <a:prstDash val="solid"/>
            <a:round/>
            <a:headEnd type="none" w="med" len="med"/>
            <a:tailEnd type="none" w="med" len="med"/>
          </a:ln>
          <a:effectLst/>
        </p:spPr>
      </p:cxnSp>
      <p:sp>
        <p:nvSpPr>
          <p:cNvPr id="810" name="TextBox 809">
            <a:extLst>
              <a:ext uri="{FF2B5EF4-FFF2-40B4-BE49-F238E27FC236}">
                <a16:creationId xmlns:a16="http://schemas.microsoft.com/office/drawing/2014/main" id="{4236BBE0-6902-4C09-BD1F-6046E08AE1C9}"/>
              </a:ext>
            </a:extLst>
          </p:cNvPr>
          <p:cNvSpPr txBox="1"/>
          <p:nvPr/>
        </p:nvSpPr>
        <p:spPr bwMode="auto">
          <a:xfrm>
            <a:off x="7894277" y="2466646"/>
            <a:ext cx="67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90%</a:t>
            </a:r>
            <a:endParaRPr lang="en-US" dirty="0">
              <a:solidFill>
                <a:schemeClr val="accent3"/>
              </a:solidFill>
              <a:latin typeface="Calibri" panose="020F0502020204030204" pitchFamily="34" charset="0"/>
            </a:endParaRPr>
          </a:p>
        </p:txBody>
      </p:sp>
      <p:sp>
        <p:nvSpPr>
          <p:cNvPr id="811" name="TextBox 810">
            <a:extLst>
              <a:ext uri="{FF2B5EF4-FFF2-40B4-BE49-F238E27FC236}">
                <a16:creationId xmlns:a16="http://schemas.microsoft.com/office/drawing/2014/main" id="{F4806855-B452-47A1-9F94-1495AA624144}"/>
              </a:ext>
            </a:extLst>
          </p:cNvPr>
          <p:cNvSpPr txBox="1"/>
          <p:nvPr/>
        </p:nvSpPr>
        <p:spPr bwMode="auto">
          <a:xfrm>
            <a:off x="9415592" y="2817930"/>
            <a:ext cx="67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74%</a:t>
            </a:r>
            <a:endParaRPr lang="en-US" dirty="0">
              <a:solidFill>
                <a:schemeClr val="accent3"/>
              </a:solidFill>
              <a:latin typeface="Calibri" panose="020F0502020204030204" pitchFamily="34" charset="0"/>
            </a:endParaRPr>
          </a:p>
        </p:txBody>
      </p:sp>
      <p:cxnSp>
        <p:nvCxnSpPr>
          <p:cNvPr id="812" name="Straight Connector 811">
            <a:extLst>
              <a:ext uri="{FF2B5EF4-FFF2-40B4-BE49-F238E27FC236}">
                <a16:creationId xmlns:a16="http://schemas.microsoft.com/office/drawing/2014/main" id="{C46F1BDF-1F46-48AA-84D9-6469234CA2A8}"/>
              </a:ext>
            </a:extLst>
          </p:cNvPr>
          <p:cNvCxnSpPr/>
          <p:nvPr/>
        </p:nvCxnSpPr>
        <p:spPr bwMode="auto">
          <a:xfrm flipV="1">
            <a:off x="8015386" y="2794479"/>
            <a:ext cx="0" cy="2468860"/>
          </a:xfrm>
          <a:prstGeom prst="line">
            <a:avLst/>
          </a:prstGeom>
          <a:noFill/>
          <a:ln w="28575" cap="flat" cmpd="sng" algn="ctr">
            <a:solidFill>
              <a:schemeClr val="bg1"/>
            </a:solidFill>
            <a:prstDash val="sysDash"/>
            <a:round/>
            <a:headEnd type="none" w="med" len="med"/>
            <a:tailEnd type="none" w="med" len="med"/>
          </a:ln>
          <a:effectLst/>
        </p:spPr>
      </p:cxnSp>
      <p:cxnSp>
        <p:nvCxnSpPr>
          <p:cNvPr id="813" name="Straight Connector 812">
            <a:extLst>
              <a:ext uri="{FF2B5EF4-FFF2-40B4-BE49-F238E27FC236}">
                <a16:creationId xmlns:a16="http://schemas.microsoft.com/office/drawing/2014/main" id="{7A0B2790-183C-4694-B0F2-412F8131B84B}"/>
              </a:ext>
            </a:extLst>
          </p:cNvPr>
          <p:cNvCxnSpPr>
            <a:cxnSpLocks/>
          </p:cNvCxnSpPr>
          <p:nvPr/>
        </p:nvCxnSpPr>
        <p:spPr bwMode="auto">
          <a:xfrm flipV="1">
            <a:off x="9555141" y="3273017"/>
            <a:ext cx="0" cy="1990322"/>
          </a:xfrm>
          <a:prstGeom prst="line">
            <a:avLst/>
          </a:prstGeom>
          <a:noFill/>
          <a:ln w="28575" cap="flat" cmpd="sng" algn="ctr">
            <a:solidFill>
              <a:schemeClr val="bg1"/>
            </a:solidFill>
            <a:prstDash val="sysDash"/>
            <a:round/>
            <a:headEnd type="none" w="med" len="med"/>
            <a:tailEnd type="none" w="med" len="med"/>
          </a:ln>
          <a:effectLst/>
        </p:spPr>
      </p:cxnSp>
      <p:sp>
        <p:nvSpPr>
          <p:cNvPr id="814" name="TextBox 813">
            <a:extLst>
              <a:ext uri="{FF2B5EF4-FFF2-40B4-BE49-F238E27FC236}">
                <a16:creationId xmlns:a16="http://schemas.microsoft.com/office/drawing/2014/main" id="{8D35C6F9-E40A-43CF-9CA1-B796A2E34B8B}"/>
              </a:ext>
            </a:extLst>
          </p:cNvPr>
          <p:cNvSpPr txBox="1"/>
          <p:nvPr/>
        </p:nvSpPr>
        <p:spPr bwMode="auto">
          <a:xfrm>
            <a:off x="5781811" y="2316268"/>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15" name="TextBox 814">
            <a:extLst>
              <a:ext uri="{FF2B5EF4-FFF2-40B4-BE49-F238E27FC236}">
                <a16:creationId xmlns:a16="http://schemas.microsoft.com/office/drawing/2014/main" id="{15EA6B15-CD6C-436D-9234-02DC4DB00BD7}"/>
              </a:ext>
            </a:extLst>
          </p:cNvPr>
          <p:cNvSpPr txBox="1"/>
          <p:nvPr/>
        </p:nvSpPr>
        <p:spPr bwMode="auto">
          <a:xfrm>
            <a:off x="5781811" y="2592780"/>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816" name="TextBox 815">
            <a:extLst>
              <a:ext uri="{FF2B5EF4-FFF2-40B4-BE49-F238E27FC236}">
                <a16:creationId xmlns:a16="http://schemas.microsoft.com/office/drawing/2014/main" id="{BA3BE283-4AC9-48B7-8ED1-A0D432580C0B}"/>
              </a:ext>
            </a:extLst>
          </p:cNvPr>
          <p:cNvSpPr txBox="1"/>
          <p:nvPr/>
        </p:nvSpPr>
        <p:spPr bwMode="auto">
          <a:xfrm>
            <a:off x="5781811" y="2869292"/>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17" name="TextBox 816">
            <a:extLst>
              <a:ext uri="{FF2B5EF4-FFF2-40B4-BE49-F238E27FC236}">
                <a16:creationId xmlns:a16="http://schemas.microsoft.com/office/drawing/2014/main" id="{86018823-DFD3-4C21-B5FD-E6E89489EA27}"/>
              </a:ext>
            </a:extLst>
          </p:cNvPr>
          <p:cNvSpPr txBox="1"/>
          <p:nvPr/>
        </p:nvSpPr>
        <p:spPr bwMode="auto">
          <a:xfrm>
            <a:off x="5781811" y="3145804"/>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818" name="TextBox 817">
            <a:extLst>
              <a:ext uri="{FF2B5EF4-FFF2-40B4-BE49-F238E27FC236}">
                <a16:creationId xmlns:a16="http://schemas.microsoft.com/office/drawing/2014/main" id="{07935FB9-85A9-497A-A980-B85059F32231}"/>
              </a:ext>
            </a:extLst>
          </p:cNvPr>
          <p:cNvSpPr txBox="1"/>
          <p:nvPr/>
        </p:nvSpPr>
        <p:spPr bwMode="auto">
          <a:xfrm>
            <a:off x="5781811" y="3422316"/>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19" name="TextBox 818">
            <a:extLst>
              <a:ext uri="{FF2B5EF4-FFF2-40B4-BE49-F238E27FC236}">
                <a16:creationId xmlns:a16="http://schemas.microsoft.com/office/drawing/2014/main" id="{75B307A2-60EE-4935-944A-05E232D18D4A}"/>
              </a:ext>
            </a:extLst>
          </p:cNvPr>
          <p:cNvSpPr txBox="1"/>
          <p:nvPr/>
        </p:nvSpPr>
        <p:spPr bwMode="auto">
          <a:xfrm>
            <a:off x="5781811" y="3698828"/>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820" name="TextBox 819">
            <a:extLst>
              <a:ext uri="{FF2B5EF4-FFF2-40B4-BE49-F238E27FC236}">
                <a16:creationId xmlns:a16="http://schemas.microsoft.com/office/drawing/2014/main" id="{2B2AB751-2765-445A-BB0E-DD8CBE737C92}"/>
              </a:ext>
            </a:extLst>
          </p:cNvPr>
          <p:cNvSpPr txBox="1"/>
          <p:nvPr/>
        </p:nvSpPr>
        <p:spPr bwMode="auto">
          <a:xfrm>
            <a:off x="5781811" y="3975340"/>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21" name="TextBox 820">
            <a:extLst>
              <a:ext uri="{FF2B5EF4-FFF2-40B4-BE49-F238E27FC236}">
                <a16:creationId xmlns:a16="http://schemas.microsoft.com/office/drawing/2014/main" id="{9F52BE47-590E-4907-94AA-BD4EAE41CD09}"/>
              </a:ext>
            </a:extLst>
          </p:cNvPr>
          <p:cNvSpPr txBox="1"/>
          <p:nvPr/>
        </p:nvSpPr>
        <p:spPr bwMode="auto">
          <a:xfrm>
            <a:off x="5781811" y="4251852"/>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822" name="TextBox 821">
            <a:extLst>
              <a:ext uri="{FF2B5EF4-FFF2-40B4-BE49-F238E27FC236}">
                <a16:creationId xmlns:a16="http://schemas.microsoft.com/office/drawing/2014/main" id="{6DBA100C-9CC4-487F-BB73-EAC4C7F86F34}"/>
              </a:ext>
            </a:extLst>
          </p:cNvPr>
          <p:cNvSpPr txBox="1"/>
          <p:nvPr/>
        </p:nvSpPr>
        <p:spPr bwMode="auto">
          <a:xfrm>
            <a:off x="5781811" y="4528364"/>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23" name="TextBox 822">
            <a:extLst>
              <a:ext uri="{FF2B5EF4-FFF2-40B4-BE49-F238E27FC236}">
                <a16:creationId xmlns:a16="http://schemas.microsoft.com/office/drawing/2014/main" id="{30592B8D-4A0B-4E87-90C5-3EC2FD99A50A}"/>
              </a:ext>
            </a:extLst>
          </p:cNvPr>
          <p:cNvSpPr txBox="1"/>
          <p:nvPr/>
        </p:nvSpPr>
        <p:spPr bwMode="auto">
          <a:xfrm>
            <a:off x="5781811" y="4804876"/>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24" name="TextBox 823">
            <a:extLst>
              <a:ext uri="{FF2B5EF4-FFF2-40B4-BE49-F238E27FC236}">
                <a16:creationId xmlns:a16="http://schemas.microsoft.com/office/drawing/2014/main" id="{182CDE97-246D-48E4-A35D-A3FFA3DF234F}"/>
              </a:ext>
            </a:extLst>
          </p:cNvPr>
          <p:cNvSpPr txBox="1"/>
          <p:nvPr/>
        </p:nvSpPr>
        <p:spPr bwMode="auto">
          <a:xfrm>
            <a:off x="5781811" y="5081387"/>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25" name="TextBox 824">
            <a:extLst>
              <a:ext uri="{FF2B5EF4-FFF2-40B4-BE49-F238E27FC236}">
                <a16:creationId xmlns:a16="http://schemas.microsoft.com/office/drawing/2014/main" id="{CAF428BC-B381-4BF2-B3E4-FCDF8FA8362C}"/>
              </a:ext>
            </a:extLst>
          </p:cNvPr>
          <p:cNvSpPr txBox="1"/>
          <p:nvPr/>
        </p:nvSpPr>
        <p:spPr bwMode="auto">
          <a:xfrm>
            <a:off x="10766105"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826" name="TextBox 825">
            <a:extLst>
              <a:ext uri="{FF2B5EF4-FFF2-40B4-BE49-F238E27FC236}">
                <a16:creationId xmlns:a16="http://schemas.microsoft.com/office/drawing/2014/main" id="{6D71A3F4-8C8C-43DA-ADF5-7579D8321562}"/>
              </a:ext>
            </a:extLst>
          </p:cNvPr>
          <p:cNvSpPr txBox="1"/>
          <p:nvPr/>
        </p:nvSpPr>
        <p:spPr bwMode="auto">
          <a:xfrm>
            <a:off x="6140082"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27" name="TextBox 826">
            <a:extLst>
              <a:ext uri="{FF2B5EF4-FFF2-40B4-BE49-F238E27FC236}">
                <a16:creationId xmlns:a16="http://schemas.microsoft.com/office/drawing/2014/main" id="{DD420C01-E0BF-402F-92E8-E364F35E6DC8}"/>
              </a:ext>
            </a:extLst>
          </p:cNvPr>
          <p:cNvSpPr txBox="1"/>
          <p:nvPr/>
        </p:nvSpPr>
        <p:spPr bwMode="auto">
          <a:xfrm>
            <a:off x="6911086"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828" name="TextBox 827">
            <a:extLst>
              <a:ext uri="{FF2B5EF4-FFF2-40B4-BE49-F238E27FC236}">
                <a16:creationId xmlns:a16="http://schemas.microsoft.com/office/drawing/2014/main" id="{11EE0962-5856-4AF1-BFF9-93A17EC194C3}"/>
              </a:ext>
            </a:extLst>
          </p:cNvPr>
          <p:cNvSpPr txBox="1"/>
          <p:nvPr/>
        </p:nvSpPr>
        <p:spPr bwMode="auto">
          <a:xfrm>
            <a:off x="7682090"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829" name="TextBox 828">
            <a:extLst>
              <a:ext uri="{FF2B5EF4-FFF2-40B4-BE49-F238E27FC236}">
                <a16:creationId xmlns:a16="http://schemas.microsoft.com/office/drawing/2014/main" id="{C7DEA76E-0954-4A68-AB3C-8F6A64E412B4}"/>
              </a:ext>
            </a:extLst>
          </p:cNvPr>
          <p:cNvSpPr txBox="1"/>
          <p:nvPr/>
        </p:nvSpPr>
        <p:spPr bwMode="auto">
          <a:xfrm>
            <a:off x="8453094"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830" name="TextBox 829">
            <a:extLst>
              <a:ext uri="{FF2B5EF4-FFF2-40B4-BE49-F238E27FC236}">
                <a16:creationId xmlns:a16="http://schemas.microsoft.com/office/drawing/2014/main" id="{B82087E6-A05E-4EFE-A9FD-F51F058C6E3F}"/>
              </a:ext>
            </a:extLst>
          </p:cNvPr>
          <p:cNvSpPr txBox="1"/>
          <p:nvPr/>
        </p:nvSpPr>
        <p:spPr bwMode="auto">
          <a:xfrm>
            <a:off x="9224098"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831" name="TextBox 830">
            <a:extLst>
              <a:ext uri="{FF2B5EF4-FFF2-40B4-BE49-F238E27FC236}">
                <a16:creationId xmlns:a16="http://schemas.microsoft.com/office/drawing/2014/main" id="{83E5D666-5293-4DF0-88A1-032735A17702}"/>
              </a:ext>
            </a:extLst>
          </p:cNvPr>
          <p:cNvSpPr txBox="1"/>
          <p:nvPr/>
        </p:nvSpPr>
        <p:spPr bwMode="auto">
          <a:xfrm>
            <a:off x="9995102"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832" name="Freeform: Shape 831">
            <a:extLst>
              <a:ext uri="{FF2B5EF4-FFF2-40B4-BE49-F238E27FC236}">
                <a16:creationId xmlns:a16="http://schemas.microsoft.com/office/drawing/2014/main" id="{3CE413BA-0F0F-4BC8-AA5F-FDFFAA7EDC10}"/>
              </a:ext>
            </a:extLst>
          </p:cNvPr>
          <p:cNvSpPr/>
          <p:nvPr/>
        </p:nvSpPr>
        <p:spPr bwMode="auto">
          <a:xfrm>
            <a:off x="6512937" y="2532290"/>
            <a:ext cx="4905375" cy="1404937"/>
          </a:xfrm>
          <a:custGeom>
            <a:avLst/>
            <a:gdLst>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23925 h 1404937"/>
              <a:gd name="connsiteX22" fmla="*/ 2857500 w 4905375"/>
              <a:gd name="connsiteY22" fmla="*/ 923925 h 1404937"/>
              <a:gd name="connsiteX23" fmla="*/ 2857500 w 4905375"/>
              <a:gd name="connsiteY23" fmla="*/ 876300 h 1404937"/>
              <a:gd name="connsiteX24" fmla="*/ 2752725 w 4905375"/>
              <a:gd name="connsiteY24" fmla="*/ 876300 h 1404937"/>
              <a:gd name="connsiteX25" fmla="*/ 2752725 w 4905375"/>
              <a:gd name="connsiteY25" fmla="*/ 862012 h 1404937"/>
              <a:gd name="connsiteX26" fmla="*/ 2590800 w 4905375"/>
              <a:gd name="connsiteY26" fmla="*/ 86201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33450 w 4905375"/>
              <a:gd name="connsiteY45" fmla="*/ 39052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47650 w 4905375"/>
              <a:gd name="connsiteY58" fmla="*/ 10477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23925 h 1404937"/>
              <a:gd name="connsiteX22" fmla="*/ 2857500 w 4905375"/>
              <a:gd name="connsiteY22" fmla="*/ 923925 h 1404937"/>
              <a:gd name="connsiteX23" fmla="*/ 2857500 w 4905375"/>
              <a:gd name="connsiteY23" fmla="*/ 876300 h 1404937"/>
              <a:gd name="connsiteX24" fmla="*/ 2752725 w 4905375"/>
              <a:gd name="connsiteY24" fmla="*/ 876300 h 1404937"/>
              <a:gd name="connsiteX25" fmla="*/ 2752725 w 4905375"/>
              <a:gd name="connsiteY25" fmla="*/ 862012 h 1404937"/>
              <a:gd name="connsiteX26" fmla="*/ 2590800 w 4905375"/>
              <a:gd name="connsiteY26" fmla="*/ 86201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47650 w 4905375"/>
              <a:gd name="connsiteY58" fmla="*/ 10477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23925 h 1404937"/>
              <a:gd name="connsiteX22" fmla="*/ 2857500 w 4905375"/>
              <a:gd name="connsiteY22" fmla="*/ 923925 h 1404937"/>
              <a:gd name="connsiteX23" fmla="*/ 2857500 w 4905375"/>
              <a:gd name="connsiteY23" fmla="*/ 876300 h 1404937"/>
              <a:gd name="connsiteX24" fmla="*/ 2752725 w 4905375"/>
              <a:gd name="connsiteY24" fmla="*/ 876300 h 1404937"/>
              <a:gd name="connsiteX25" fmla="*/ 2752725 w 4905375"/>
              <a:gd name="connsiteY25" fmla="*/ 862012 h 1404937"/>
              <a:gd name="connsiteX26" fmla="*/ 2590800 w 4905375"/>
              <a:gd name="connsiteY26" fmla="*/ 86201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23925 h 1404937"/>
              <a:gd name="connsiteX22" fmla="*/ 2857500 w 4905375"/>
              <a:gd name="connsiteY22" fmla="*/ 923925 h 1404937"/>
              <a:gd name="connsiteX23" fmla="*/ 2857500 w 4905375"/>
              <a:gd name="connsiteY23" fmla="*/ 876300 h 1404937"/>
              <a:gd name="connsiteX24" fmla="*/ 2752725 w 4905375"/>
              <a:gd name="connsiteY24" fmla="*/ 876300 h 1404937"/>
              <a:gd name="connsiteX25" fmla="*/ 2752725 w 4905375"/>
              <a:gd name="connsiteY25" fmla="*/ 862012 h 1404937"/>
              <a:gd name="connsiteX26" fmla="*/ 2606040 w 4905375"/>
              <a:gd name="connsiteY26" fmla="*/ 83534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23925 h 1404937"/>
              <a:gd name="connsiteX22" fmla="*/ 2857500 w 4905375"/>
              <a:gd name="connsiteY22" fmla="*/ 923925 h 1404937"/>
              <a:gd name="connsiteX23" fmla="*/ 2857500 w 4905375"/>
              <a:gd name="connsiteY23" fmla="*/ 876300 h 1404937"/>
              <a:gd name="connsiteX24" fmla="*/ 2752725 w 4905375"/>
              <a:gd name="connsiteY24" fmla="*/ 876300 h 1404937"/>
              <a:gd name="connsiteX25" fmla="*/ 2756535 w 4905375"/>
              <a:gd name="connsiteY25" fmla="*/ 846772 h 1404937"/>
              <a:gd name="connsiteX26" fmla="*/ 2606040 w 4905375"/>
              <a:gd name="connsiteY26" fmla="*/ 83534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23925 h 1404937"/>
              <a:gd name="connsiteX22" fmla="*/ 2857500 w 4905375"/>
              <a:gd name="connsiteY22" fmla="*/ 923925 h 1404937"/>
              <a:gd name="connsiteX23" fmla="*/ 2857500 w 4905375"/>
              <a:gd name="connsiteY23" fmla="*/ 876300 h 1404937"/>
              <a:gd name="connsiteX24" fmla="*/ 2752725 w 4905375"/>
              <a:gd name="connsiteY24" fmla="*/ 868680 h 1404937"/>
              <a:gd name="connsiteX25" fmla="*/ 2756535 w 4905375"/>
              <a:gd name="connsiteY25" fmla="*/ 846772 h 1404937"/>
              <a:gd name="connsiteX26" fmla="*/ 2606040 w 4905375"/>
              <a:gd name="connsiteY26" fmla="*/ 83534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23925 h 1404937"/>
              <a:gd name="connsiteX22" fmla="*/ 2857500 w 4905375"/>
              <a:gd name="connsiteY22" fmla="*/ 904875 h 1404937"/>
              <a:gd name="connsiteX23" fmla="*/ 2857500 w 4905375"/>
              <a:gd name="connsiteY23" fmla="*/ 876300 h 1404937"/>
              <a:gd name="connsiteX24" fmla="*/ 2752725 w 4905375"/>
              <a:gd name="connsiteY24" fmla="*/ 868680 h 1404937"/>
              <a:gd name="connsiteX25" fmla="*/ 2756535 w 4905375"/>
              <a:gd name="connsiteY25" fmla="*/ 846772 h 1404937"/>
              <a:gd name="connsiteX26" fmla="*/ 2606040 w 4905375"/>
              <a:gd name="connsiteY26" fmla="*/ 83534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897255 h 1404937"/>
              <a:gd name="connsiteX22" fmla="*/ 2857500 w 4905375"/>
              <a:gd name="connsiteY22" fmla="*/ 904875 h 1404937"/>
              <a:gd name="connsiteX23" fmla="*/ 2857500 w 4905375"/>
              <a:gd name="connsiteY23" fmla="*/ 876300 h 1404937"/>
              <a:gd name="connsiteX24" fmla="*/ 2752725 w 4905375"/>
              <a:gd name="connsiteY24" fmla="*/ 868680 h 1404937"/>
              <a:gd name="connsiteX25" fmla="*/ 2756535 w 4905375"/>
              <a:gd name="connsiteY25" fmla="*/ 846772 h 1404937"/>
              <a:gd name="connsiteX26" fmla="*/ 2606040 w 4905375"/>
              <a:gd name="connsiteY26" fmla="*/ 83534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04875 h 1404937"/>
              <a:gd name="connsiteX22" fmla="*/ 2857500 w 4905375"/>
              <a:gd name="connsiteY22" fmla="*/ 904875 h 1404937"/>
              <a:gd name="connsiteX23" fmla="*/ 2857500 w 4905375"/>
              <a:gd name="connsiteY23" fmla="*/ 876300 h 1404937"/>
              <a:gd name="connsiteX24" fmla="*/ 2752725 w 4905375"/>
              <a:gd name="connsiteY24" fmla="*/ 868680 h 1404937"/>
              <a:gd name="connsiteX25" fmla="*/ 2756535 w 4905375"/>
              <a:gd name="connsiteY25" fmla="*/ 846772 h 1404937"/>
              <a:gd name="connsiteX26" fmla="*/ 2606040 w 4905375"/>
              <a:gd name="connsiteY26" fmla="*/ 83534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435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 name="connsiteX0" fmla="*/ 4905375 w 4905375"/>
              <a:gd name="connsiteY0" fmla="*/ 1404937 h 1404937"/>
              <a:gd name="connsiteX1" fmla="*/ 4552950 w 4905375"/>
              <a:gd name="connsiteY1" fmla="*/ 1404937 h 1404937"/>
              <a:gd name="connsiteX2" fmla="*/ 4552950 w 4905375"/>
              <a:gd name="connsiteY2" fmla="*/ 1338262 h 1404937"/>
              <a:gd name="connsiteX3" fmla="*/ 4381500 w 4905375"/>
              <a:gd name="connsiteY3" fmla="*/ 1338262 h 1404937"/>
              <a:gd name="connsiteX4" fmla="*/ 4381500 w 4905375"/>
              <a:gd name="connsiteY4" fmla="*/ 1276350 h 1404937"/>
              <a:gd name="connsiteX5" fmla="*/ 4267200 w 4905375"/>
              <a:gd name="connsiteY5" fmla="*/ 1276350 h 1404937"/>
              <a:gd name="connsiteX6" fmla="*/ 4267200 w 4905375"/>
              <a:gd name="connsiteY6" fmla="*/ 1195387 h 1404937"/>
              <a:gd name="connsiteX7" fmla="*/ 4152900 w 4905375"/>
              <a:gd name="connsiteY7" fmla="*/ 1195387 h 1404937"/>
              <a:gd name="connsiteX8" fmla="*/ 4152900 w 4905375"/>
              <a:gd name="connsiteY8" fmla="*/ 1152525 h 1404937"/>
              <a:gd name="connsiteX9" fmla="*/ 3981450 w 4905375"/>
              <a:gd name="connsiteY9" fmla="*/ 1152525 h 1404937"/>
              <a:gd name="connsiteX10" fmla="*/ 3981450 w 4905375"/>
              <a:gd name="connsiteY10" fmla="*/ 1109662 h 1404937"/>
              <a:gd name="connsiteX11" fmla="*/ 3724275 w 4905375"/>
              <a:gd name="connsiteY11" fmla="*/ 1109662 h 1404937"/>
              <a:gd name="connsiteX12" fmla="*/ 3724275 w 4905375"/>
              <a:gd name="connsiteY12" fmla="*/ 1062037 h 1404937"/>
              <a:gd name="connsiteX13" fmla="*/ 3467100 w 4905375"/>
              <a:gd name="connsiteY13" fmla="*/ 1062037 h 1404937"/>
              <a:gd name="connsiteX14" fmla="*/ 3467100 w 4905375"/>
              <a:gd name="connsiteY14" fmla="*/ 1019175 h 1404937"/>
              <a:gd name="connsiteX15" fmla="*/ 3314700 w 4905375"/>
              <a:gd name="connsiteY15" fmla="*/ 1019175 h 1404937"/>
              <a:gd name="connsiteX16" fmla="*/ 3314700 w 4905375"/>
              <a:gd name="connsiteY16" fmla="*/ 971550 h 1404937"/>
              <a:gd name="connsiteX17" fmla="*/ 3200400 w 4905375"/>
              <a:gd name="connsiteY17" fmla="*/ 971550 h 1404937"/>
              <a:gd name="connsiteX18" fmla="*/ 3186112 w 4905375"/>
              <a:gd name="connsiteY18" fmla="*/ 957262 h 1404937"/>
              <a:gd name="connsiteX19" fmla="*/ 3071813 w 4905375"/>
              <a:gd name="connsiteY19" fmla="*/ 957262 h 1404937"/>
              <a:gd name="connsiteX20" fmla="*/ 3071813 w 4905375"/>
              <a:gd name="connsiteY20" fmla="*/ 923925 h 1404937"/>
              <a:gd name="connsiteX21" fmla="*/ 2914650 w 4905375"/>
              <a:gd name="connsiteY21" fmla="*/ 904875 h 1404937"/>
              <a:gd name="connsiteX22" fmla="*/ 2857500 w 4905375"/>
              <a:gd name="connsiteY22" fmla="*/ 904875 h 1404937"/>
              <a:gd name="connsiteX23" fmla="*/ 2857500 w 4905375"/>
              <a:gd name="connsiteY23" fmla="*/ 876300 h 1404937"/>
              <a:gd name="connsiteX24" fmla="*/ 2752725 w 4905375"/>
              <a:gd name="connsiteY24" fmla="*/ 868680 h 1404937"/>
              <a:gd name="connsiteX25" fmla="*/ 2756535 w 4905375"/>
              <a:gd name="connsiteY25" fmla="*/ 846772 h 1404937"/>
              <a:gd name="connsiteX26" fmla="*/ 2606040 w 4905375"/>
              <a:gd name="connsiteY26" fmla="*/ 835342 h 1404937"/>
              <a:gd name="connsiteX27" fmla="*/ 2590800 w 4905375"/>
              <a:gd name="connsiteY27" fmla="*/ 800100 h 1404937"/>
              <a:gd name="connsiteX28" fmla="*/ 2386013 w 4905375"/>
              <a:gd name="connsiteY28" fmla="*/ 766762 h 1404937"/>
              <a:gd name="connsiteX29" fmla="*/ 2176463 w 4905375"/>
              <a:gd name="connsiteY29" fmla="*/ 752475 h 1404937"/>
              <a:gd name="connsiteX30" fmla="*/ 2152650 w 4905375"/>
              <a:gd name="connsiteY30" fmla="*/ 719137 h 1404937"/>
              <a:gd name="connsiteX31" fmla="*/ 1947863 w 4905375"/>
              <a:gd name="connsiteY31" fmla="*/ 690562 h 1404937"/>
              <a:gd name="connsiteX32" fmla="*/ 1881188 w 4905375"/>
              <a:gd name="connsiteY32" fmla="*/ 657225 h 1404937"/>
              <a:gd name="connsiteX33" fmla="*/ 1771650 w 4905375"/>
              <a:gd name="connsiteY33" fmla="*/ 638175 h 1404937"/>
              <a:gd name="connsiteX34" fmla="*/ 1766888 w 4905375"/>
              <a:gd name="connsiteY34" fmla="*/ 628650 h 1404937"/>
              <a:gd name="connsiteX35" fmla="*/ 1624013 w 4905375"/>
              <a:gd name="connsiteY35" fmla="*/ 614362 h 1404937"/>
              <a:gd name="connsiteX36" fmla="*/ 1576388 w 4905375"/>
              <a:gd name="connsiteY36" fmla="*/ 566737 h 1404937"/>
              <a:gd name="connsiteX37" fmla="*/ 1504950 w 4905375"/>
              <a:gd name="connsiteY37" fmla="*/ 566737 h 1404937"/>
              <a:gd name="connsiteX38" fmla="*/ 1476375 w 4905375"/>
              <a:gd name="connsiteY38" fmla="*/ 542925 h 1404937"/>
              <a:gd name="connsiteX39" fmla="*/ 1376363 w 4905375"/>
              <a:gd name="connsiteY39" fmla="*/ 538162 h 1404937"/>
              <a:gd name="connsiteX40" fmla="*/ 1366838 w 4905375"/>
              <a:gd name="connsiteY40" fmla="*/ 518160 h 1404937"/>
              <a:gd name="connsiteX41" fmla="*/ 1252538 w 4905375"/>
              <a:gd name="connsiteY41" fmla="*/ 519112 h 1404937"/>
              <a:gd name="connsiteX42" fmla="*/ 1228725 w 4905375"/>
              <a:gd name="connsiteY42" fmla="*/ 481012 h 1404937"/>
              <a:gd name="connsiteX43" fmla="*/ 1171575 w 4905375"/>
              <a:gd name="connsiteY43" fmla="*/ 481012 h 1404937"/>
              <a:gd name="connsiteX44" fmla="*/ 1119188 w 4905375"/>
              <a:gd name="connsiteY44" fmla="*/ 419100 h 1404937"/>
              <a:gd name="connsiteX45" fmla="*/ 944880 w 4905375"/>
              <a:gd name="connsiteY45" fmla="*/ 363855 h 1404937"/>
              <a:gd name="connsiteX46" fmla="*/ 923925 w 4905375"/>
              <a:gd name="connsiteY46" fmla="*/ 338137 h 1404937"/>
              <a:gd name="connsiteX47" fmla="*/ 862013 w 4905375"/>
              <a:gd name="connsiteY47" fmla="*/ 328612 h 1404937"/>
              <a:gd name="connsiteX48" fmla="*/ 857250 w 4905375"/>
              <a:gd name="connsiteY48" fmla="*/ 295275 h 1404937"/>
              <a:gd name="connsiteX49" fmla="*/ 700088 w 4905375"/>
              <a:gd name="connsiteY49" fmla="*/ 290512 h 1404937"/>
              <a:gd name="connsiteX50" fmla="*/ 661988 w 4905375"/>
              <a:gd name="connsiteY50" fmla="*/ 257175 h 1404937"/>
              <a:gd name="connsiteX51" fmla="*/ 609600 w 4905375"/>
              <a:gd name="connsiteY51" fmla="*/ 257175 h 1404937"/>
              <a:gd name="connsiteX52" fmla="*/ 604838 w 4905375"/>
              <a:gd name="connsiteY52" fmla="*/ 214312 h 1404937"/>
              <a:gd name="connsiteX53" fmla="*/ 557213 w 4905375"/>
              <a:gd name="connsiteY53" fmla="*/ 166687 h 1404937"/>
              <a:gd name="connsiteX54" fmla="*/ 471488 w 4905375"/>
              <a:gd name="connsiteY54" fmla="*/ 166687 h 1404937"/>
              <a:gd name="connsiteX55" fmla="*/ 457200 w 4905375"/>
              <a:gd name="connsiteY55" fmla="*/ 138112 h 1404937"/>
              <a:gd name="connsiteX56" fmla="*/ 357188 w 4905375"/>
              <a:gd name="connsiteY56" fmla="*/ 133350 h 1404937"/>
              <a:gd name="connsiteX57" fmla="*/ 328613 w 4905375"/>
              <a:gd name="connsiteY57" fmla="*/ 100012 h 1404937"/>
              <a:gd name="connsiteX58" fmla="*/ 251460 w 4905375"/>
              <a:gd name="connsiteY58" fmla="*/ 97155 h 1404937"/>
              <a:gd name="connsiteX59" fmla="*/ 142875 w 4905375"/>
              <a:gd name="connsiteY59" fmla="*/ 9525 h 1404937"/>
              <a:gd name="connsiteX60" fmla="*/ 0 w 4905375"/>
              <a:gd name="connsiteY60" fmla="*/ 0 h 140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905375" h="1404937">
                <a:moveTo>
                  <a:pt x="4905375" y="1404937"/>
                </a:moveTo>
                <a:lnTo>
                  <a:pt x="4552950" y="1404937"/>
                </a:lnTo>
                <a:lnTo>
                  <a:pt x="4552950" y="1338262"/>
                </a:lnTo>
                <a:lnTo>
                  <a:pt x="4381500" y="1338262"/>
                </a:lnTo>
                <a:lnTo>
                  <a:pt x="4381500" y="1276350"/>
                </a:lnTo>
                <a:lnTo>
                  <a:pt x="4267200" y="1276350"/>
                </a:lnTo>
                <a:lnTo>
                  <a:pt x="4267200" y="1195387"/>
                </a:lnTo>
                <a:lnTo>
                  <a:pt x="4152900" y="1195387"/>
                </a:lnTo>
                <a:lnTo>
                  <a:pt x="4152900" y="1152525"/>
                </a:lnTo>
                <a:lnTo>
                  <a:pt x="3981450" y="1152525"/>
                </a:lnTo>
                <a:lnTo>
                  <a:pt x="3981450" y="1109662"/>
                </a:lnTo>
                <a:lnTo>
                  <a:pt x="3724275" y="1109662"/>
                </a:lnTo>
                <a:lnTo>
                  <a:pt x="3724275" y="1062037"/>
                </a:lnTo>
                <a:lnTo>
                  <a:pt x="3467100" y="1062037"/>
                </a:lnTo>
                <a:lnTo>
                  <a:pt x="3467100" y="1019175"/>
                </a:lnTo>
                <a:lnTo>
                  <a:pt x="3314700" y="1019175"/>
                </a:lnTo>
                <a:lnTo>
                  <a:pt x="3314700" y="971550"/>
                </a:lnTo>
                <a:lnTo>
                  <a:pt x="3200400" y="971550"/>
                </a:lnTo>
                <a:lnTo>
                  <a:pt x="3186112" y="957262"/>
                </a:lnTo>
                <a:lnTo>
                  <a:pt x="3071813" y="957262"/>
                </a:lnTo>
                <a:lnTo>
                  <a:pt x="3071813" y="923925"/>
                </a:lnTo>
                <a:lnTo>
                  <a:pt x="2914650" y="904875"/>
                </a:lnTo>
                <a:lnTo>
                  <a:pt x="2857500" y="904875"/>
                </a:lnTo>
                <a:lnTo>
                  <a:pt x="2857500" y="876300"/>
                </a:lnTo>
                <a:lnTo>
                  <a:pt x="2752725" y="868680"/>
                </a:lnTo>
                <a:lnTo>
                  <a:pt x="2756535" y="846772"/>
                </a:lnTo>
                <a:lnTo>
                  <a:pt x="2606040" y="835342"/>
                </a:lnTo>
                <a:lnTo>
                  <a:pt x="2590800" y="800100"/>
                </a:lnTo>
                <a:lnTo>
                  <a:pt x="2386013" y="766762"/>
                </a:lnTo>
                <a:lnTo>
                  <a:pt x="2176463" y="752475"/>
                </a:lnTo>
                <a:lnTo>
                  <a:pt x="2152650" y="719137"/>
                </a:lnTo>
                <a:lnTo>
                  <a:pt x="1947863" y="690562"/>
                </a:lnTo>
                <a:lnTo>
                  <a:pt x="1881188" y="657225"/>
                </a:lnTo>
                <a:lnTo>
                  <a:pt x="1771650" y="638175"/>
                </a:lnTo>
                <a:lnTo>
                  <a:pt x="1766888" y="628650"/>
                </a:lnTo>
                <a:lnTo>
                  <a:pt x="1624013" y="614362"/>
                </a:lnTo>
                <a:lnTo>
                  <a:pt x="1576388" y="566737"/>
                </a:lnTo>
                <a:lnTo>
                  <a:pt x="1504950" y="566737"/>
                </a:lnTo>
                <a:lnTo>
                  <a:pt x="1476375" y="542925"/>
                </a:lnTo>
                <a:lnTo>
                  <a:pt x="1376363" y="538162"/>
                </a:lnTo>
                <a:lnTo>
                  <a:pt x="1366838" y="518160"/>
                </a:lnTo>
                <a:lnTo>
                  <a:pt x="1252538" y="519112"/>
                </a:lnTo>
                <a:lnTo>
                  <a:pt x="1228725" y="481012"/>
                </a:lnTo>
                <a:lnTo>
                  <a:pt x="1171575" y="481012"/>
                </a:lnTo>
                <a:lnTo>
                  <a:pt x="1119188" y="419100"/>
                </a:lnTo>
                <a:lnTo>
                  <a:pt x="944880" y="363855"/>
                </a:lnTo>
                <a:lnTo>
                  <a:pt x="923925" y="338137"/>
                </a:lnTo>
                <a:lnTo>
                  <a:pt x="862013" y="328612"/>
                </a:lnTo>
                <a:lnTo>
                  <a:pt x="857250" y="295275"/>
                </a:lnTo>
                <a:lnTo>
                  <a:pt x="700088" y="290512"/>
                </a:lnTo>
                <a:lnTo>
                  <a:pt x="661988" y="257175"/>
                </a:lnTo>
                <a:lnTo>
                  <a:pt x="609600" y="257175"/>
                </a:lnTo>
                <a:lnTo>
                  <a:pt x="604838" y="214312"/>
                </a:lnTo>
                <a:lnTo>
                  <a:pt x="557213" y="166687"/>
                </a:lnTo>
                <a:lnTo>
                  <a:pt x="471488" y="166687"/>
                </a:lnTo>
                <a:lnTo>
                  <a:pt x="457200" y="138112"/>
                </a:lnTo>
                <a:lnTo>
                  <a:pt x="357188" y="133350"/>
                </a:lnTo>
                <a:lnTo>
                  <a:pt x="328613" y="100012"/>
                </a:lnTo>
                <a:lnTo>
                  <a:pt x="251460" y="97155"/>
                </a:lnTo>
                <a:lnTo>
                  <a:pt x="142875" y="9525"/>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833" name="Freeform: Shape 832">
            <a:extLst>
              <a:ext uri="{FF2B5EF4-FFF2-40B4-BE49-F238E27FC236}">
                <a16:creationId xmlns:a16="http://schemas.microsoft.com/office/drawing/2014/main" id="{245EF58C-252D-418A-837C-D5DFDAA7031B}"/>
              </a:ext>
            </a:extLst>
          </p:cNvPr>
          <p:cNvSpPr/>
          <p:nvPr/>
        </p:nvSpPr>
        <p:spPr bwMode="auto">
          <a:xfrm>
            <a:off x="6479600" y="2508477"/>
            <a:ext cx="4848225" cy="1028700"/>
          </a:xfrm>
          <a:custGeom>
            <a:avLst/>
            <a:gdLst>
              <a:gd name="connsiteX0" fmla="*/ 4848225 w 4848225"/>
              <a:gd name="connsiteY0" fmla="*/ 1028700 h 1028700"/>
              <a:gd name="connsiteX1" fmla="*/ 4305300 w 4848225"/>
              <a:gd name="connsiteY1" fmla="*/ 1028700 h 1028700"/>
              <a:gd name="connsiteX2" fmla="*/ 4305300 w 4848225"/>
              <a:gd name="connsiteY2" fmla="*/ 1009650 h 1028700"/>
              <a:gd name="connsiteX3" fmla="*/ 4224337 w 4848225"/>
              <a:gd name="connsiteY3" fmla="*/ 1009650 h 1028700"/>
              <a:gd name="connsiteX4" fmla="*/ 4224337 w 4848225"/>
              <a:gd name="connsiteY4" fmla="*/ 990600 h 1028700"/>
              <a:gd name="connsiteX5" fmla="*/ 4076700 w 4848225"/>
              <a:gd name="connsiteY5" fmla="*/ 990600 h 1028700"/>
              <a:gd name="connsiteX6" fmla="*/ 4076700 w 4848225"/>
              <a:gd name="connsiteY6" fmla="*/ 947738 h 1028700"/>
              <a:gd name="connsiteX7" fmla="*/ 3952875 w 4848225"/>
              <a:gd name="connsiteY7" fmla="*/ 947738 h 1028700"/>
              <a:gd name="connsiteX8" fmla="*/ 3952875 w 4848225"/>
              <a:gd name="connsiteY8" fmla="*/ 923925 h 1028700"/>
              <a:gd name="connsiteX9" fmla="*/ 3867150 w 4848225"/>
              <a:gd name="connsiteY9" fmla="*/ 923925 h 1028700"/>
              <a:gd name="connsiteX10" fmla="*/ 3867150 w 4848225"/>
              <a:gd name="connsiteY10" fmla="*/ 900113 h 1028700"/>
              <a:gd name="connsiteX11" fmla="*/ 3729037 w 4848225"/>
              <a:gd name="connsiteY11" fmla="*/ 900113 h 1028700"/>
              <a:gd name="connsiteX12" fmla="*/ 3729037 w 4848225"/>
              <a:gd name="connsiteY12" fmla="*/ 900113 h 1028700"/>
              <a:gd name="connsiteX13" fmla="*/ 3729037 w 4848225"/>
              <a:gd name="connsiteY13" fmla="*/ 852488 h 1028700"/>
              <a:gd name="connsiteX14" fmla="*/ 3529012 w 4848225"/>
              <a:gd name="connsiteY14" fmla="*/ 852488 h 1028700"/>
              <a:gd name="connsiteX15" fmla="*/ 3529012 w 4848225"/>
              <a:gd name="connsiteY15" fmla="*/ 795338 h 1028700"/>
              <a:gd name="connsiteX16" fmla="*/ 3443287 w 4848225"/>
              <a:gd name="connsiteY16" fmla="*/ 795338 h 1028700"/>
              <a:gd name="connsiteX17" fmla="*/ 3443287 w 4848225"/>
              <a:gd name="connsiteY17" fmla="*/ 771525 h 1028700"/>
              <a:gd name="connsiteX18" fmla="*/ 3214687 w 4848225"/>
              <a:gd name="connsiteY18" fmla="*/ 771525 h 1028700"/>
              <a:gd name="connsiteX19" fmla="*/ 3214687 w 4848225"/>
              <a:gd name="connsiteY19" fmla="*/ 728663 h 1028700"/>
              <a:gd name="connsiteX20" fmla="*/ 3124200 w 4848225"/>
              <a:gd name="connsiteY20" fmla="*/ 728663 h 1028700"/>
              <a:gd name="connsiteX21" fmla="*/ 3124200 w 4848225"/>
              <a:gd name="connsiteY21" fmla="*/ 709613 h 1028700"/>
              <a:gd name="connsiteX22" fmla="*/ 3043237 w 4848225"/>
              <a:gd name="connsiteY22" fmla="*/ 709613 h 1028700"/>
              <a:gd name="connsiteX23" fmla="*/ 3043237 w 4848225"/>
              <a:gd name="connsiteY23" fmla="*/ 647700 h 1028700"/>
              <a:gd name="connsiteX24" fmla="*/ 2728912 w 4848225"/>
              <a:gd name="connsiteY24" fmla="*/ 647700 h 1028700"/>
              <a:gd name="connsiteX25" fmla="*/ 2728912 w 4848225"/>
              <a:gd name="connsiteY25" fmla="*/ 604838 h 1028700"/>
              <a:gd name="connsiteX26" fmla="*/ 2571750 w 4848225"/>
              <a:gd name="connsiteY26" fmla="*/ 604838 h 1028700"/>
              <a:gd name="connsiteX27" fmla="*/ 2571750 w 4848225"/>
              <a:gd name="connsiteY27" fmla="*/ 585788 h 1028700"/>
              <a:gd name="connsiteX28" fmla="*/ 2466975 w 4848225"/>
              <a:gd name="connsiteY28" fmla="*/ 561975 h 1028700"/>
              <a:gd name="connsiteX29" fmla="*/ 2324100 w 4848225"/>
              <a:gd name="connsiteY29" fmla="*/ 533400 h 1028700"/>
              <a:gd name="connsiteX30" fmla="*/ 2247900 w 4848225"/>
              <a:gd name="connsiteY30" fmla="*/ 523875 h 1028700"/>
              <a:gd name="connsiteX31" fmla="*/ 2166937 w 4848225"/>
              <a:gd name="connsiteY31" fmla="*/ 471488 h 1028700"/>
              <a:gd name="connsiteX32" fmla="*/ 2071687 w 4848225"/>
              <a:gd name="connsiteY32" fmla="*/ 476250 h 1028700"/>
              <a:gd name="connsiteX33" fmla="*/ 2028825 w 4848225"/>
              <a:gd name="connsiteY33" fmla="*/ 452438 h 1028700"/>
              <a:gd name="connsiteX34" fmla="*/ 1895475 w 4848225"/>
              <a:gd name="connsiteY34" fmla="*/ 447675 h 1028700"/>
              <a:gd name="connsiteX35" fmla="*/ 1757362 w 4848225"/>
              <a:gd name="connsiteY35" fmla="*/ 381000 h 1028700"/>
              <a:gd name="connsiteX36" fmla="*/ 1662112 w 4848225"/>
              <a:gd name="connsiteY36" fmla="*/ 385763 h 1028700"/>
              <a:gd name="connsiteX37" fmla="*/ 1566862 w 4848225"/>
              <a:gd name="connsiteY37" fmla="*/ 290513 h 1028700"/>
              <a:gd name="connsiteX38" fmla="*/ 1390650 w 4848225"/>
              <a:gd name="connsiteY38" fmla="*/ 280988 h 1028700"/>
              <a:gd name="connsiteX39" fmla="*/ 1338262 w 4848225"/>
              <a:gd name="connsiteY39" fmla="*/ 257175 h 1028700"/>
              <a:gd name="connsiteX40" fmla="*/ 1247775 w 4848225"/>
              <a:gd name="connsiteY40" fmla="*/ 252413 h 1028700"/>
              <a:gd name="connsiteX41" fmla="*/ 1238250 w 4848225"/>
              <a:gd name="connsiteY41" fmla="*/ 228600 h 1028700"/>
              <a:gd name="connsiteX42" fmla="*/ 1019175 w 4848225"/>
              <a:gd name="connsiteY42" fmla="*/ 209550 h 1028700"/>
              <a:gd name="connsiteX43" fmla="*/ 990600 w 4848225"/>
              <a:gd name="connsiteY43" fmla="*/ 195263 h 1028700"/>
              <a:gd name="connsiteX44" fmla="*/ 938212 w 4848225"/>
              <a:gd name="connsiteY44" fmla="*/ 185738 h 1028700"/>
              <a:gd name="connsiteX45" fmla="*/ 904875 w 4848225"/>
              <a:gd name="connsiteY45" fmla="*/ 152400 h 1028700"/>
              <a:gd name="connsiteX46" fmla="*/ 652462 w 4848225"/>
              <a:gd name="connsiteY46" fmla="*/ 142875 h 1028700"/>
              <a:gd name="connsiteX47" fmla="*/ 609600 w 4848225"/>
              <a:gd name="connsiteY47" fmla="*/ 100013 h 1028700"/>
              <a:gd name="connsiteX48" fmla="*/ 466725 w 4848225"/>
              <a:gd name="connsiteY48" fmla="*/ 90488 h 1028700"/>
              <a:gd name="connsiteX49" fmla="*/ 466725 w 4848225"/>
              <a:gd name="connsiteY49" fmla="*/ 90488 h 1028700"/>
              <a:gd name="connsiteX50" fmla="*/ 442912 w 4848225"/>
              <a:gd name="connsiteY50" fmla="*/ 57150 h 1028700"/>
              <a:gd name="connsiteX51" fmla="*/ 304800 w 4848225"/>
              <a:gd name="connsiteY51" fmla="*/ 66675 h 1028700"/>
              <a:gd name="connsiteX52" fmla="*/ 300037 w 4848225"/>
              <a:gd name="connsiteY52" fmla="*/ 33338 h 1028700"/>
              <a:gd name="connsiteX53" fmla="*/ 76200 w 4848225"/>
              <a:gd name="connsiteY53" fmla="*/ 38100 h 1028700"/>
              <a:gd name="connsiteX54" fmla="*/ 0 w 4848225"/>
              <a:gd name="connsiteY54" fmla="*/ 0 h 1028700"/>
              <a:gd name="connsiteX0" fmla="*/ 4848225 w 4848225"/>
              <a:gd name="connsiteY0" fmla="*/ 1028700 h 1028700"/>
              <a:gd name="connsiteX1" fmla="*/ 4305300 w 4848225"/>
              <a:gd name="connsiteY1" fmla="*/ 1028700 h 1028700"/>
              <a:gd name="connsiteX2" fmla="*/ 4305300 w 4848225"/>
              <a:gd name="connsiteY2" fmla="*/ 1009650 h 1028700"/>
              <a:gd name="connsiteX3" fmla="*/ 4224337 w 4848225"/>
              <a:gd name="connsiteY3" fmla="*/ 1009650 h 1028700"/>
              <a:gd name="connsiteX4" fmla="*/ 4224337 w 4848225"/>
              <a:gd name="connsiteY4" fmla="*/ 990600 h 1028700"/>
              <a:gd name="connsiteX5" fmla="*/ 4076700 w 4848225"/>
              <a:gd name="connsiteY5" fmla="*/ 990600 h 1028700"/>
              <a:gd name="connsiteX6" fmla="*/ 4076700 w 4848225"/>
              <a:gd name="connsiteY6" fmla="*/ 947738 h 1028700"/>
              <a:gd name="connsiteX7" fmla="*/ 3952875 w 4848225"/>
              <a:gd name="connsiteY7" fmla="*/ 947738 h 1028700"/>
              <a:gd name="connsiteX8" fmla="*/ 3952875 w 4848225"/>
              <a:gd name="connsiteY8" fmla="*/ 923925 h 1028700"/>
              <a:gd name="connsiteX9" fmla="*/ 3867150 w 4848225"/>
              <a:gd name="connsiteY9" fmla="*/ 923925 h 1028700"/>
              <a:gd name="connsiteX10" fmla="*/ 3867150 w 4848225"/>
              <a:gd name="connsiteY10" fmla="*/ 900113 h 1028700"/>
              <a:gd name="connsiteX11" fmla="*/ 3729037 w 4848225"/>
              <a:gd name="connsiteY11" fmla="*/ 900113 h 1028700"/>
              <a:gd name="connsiteX12" fmla="*/ 3729037 w 4848225"/>
              <a:gd name="connsiteY12" fmla="*/ 900113 h 1028700"/>
              <a:gd name="connsiteX13" fmla="*/ 3729037 w 4848225"/>
              <a:gd name="connsiteY13" fmla="*/ 852488 h 1028700"/>
              <a:gd name="connsiteX14" fmla="*/ 3529012 w 4848225"/>
              <a:gd name="connsiteY14" fmla="*/ 852488 h 1028700"/>
              <a:gd name="connsiteX15" fmla="*/ 3529012 w 4848225"/>
              <a:gd name="connsiteY15" fmla="*/ 795338 h 1028700"/>
              <a:gd name="connsiteX16" fmla="*/ 3443287 w 4848225"/>
              <a:gd name="connsiteY16" fmla="*/ 795338 h 1028700"/>
              <a:gd name="connsiteX17" fmla="*/ 3443287 w 4848225"/>
              <a:gd name="connsiteY17" fmla="*/ 771525 h 1028700"/>
              <a:gd name="connsiteX18" fmla="*/ 3214687 w 4848225"/>
              <a:gd name="connsiteY18" fmla="*/ 771525 h 1028700"/>
              <a:gd name="connsiteX19" fmla="*/ 3214687 w 4848225"/>
              <a:gd name="connsiteY19" fmla="*/ 728663 h 1028700"/>
              <a:gd name="connsiteX20" fmla="*/ 3124200 w 4848225"/>
              <a:gd name="connsiteY20" fmla="*/ 728663 h 1028700"/>
              <a:gd name="connsiteX21" fmla="*/ 3124200 w 4848225"/>
              <a:gd name="connsiteY21" fmla="*/ 709613 h 1028700"/>
              <a:gd name="connsiteX22" fmla="*/ 3043237 w 4848225"/>
              <a:gd name="connsiteY22" fmla="*/ 709613 h 1028700"/>
              <a:gd name="connsiteX23" fmla="*/ 3043237 w 4848225"/>
              <a:gd name="connsiteY23" fmla="*/ 647700 h 1028700"/>
              <a:gd name="connsiteX24" fmla="*/ 2728912 w 4848225"/>
              <a:gd name="connsiteY24" fmla="*/ 647700 h 1028700"/>
              <a:gd name="connsiteX25" fmla="*/ 2728912 w 4848225"/>
              <a:gd name="connsiteY25" fmla="*/ 604838 h 1028700"/>
              <a:gd name="connsiteX26" fmla="*/ 2571750 w 4848225"/>
              <a:gd name="connsiteY26" fmla="*/ 604838 h 1028700"/>
              <a:gd name="connsiteX27" fmla="*/ 2571750 w 4848225"/>
              <a:gd name="connsiteY27" fmla="*/ 585788 h 1028700"/>
              <a:gd name="connsiteX28" fmla="*/ 2466975 w 4848225"/>
              <a:gd name="connsiteY28" fmla="*/ 561975 h 1028700"/>
              <a:gd name="connsiteX29" fmla="*/ 2324100 w 4848225"/>
              <a:gd name="connsiteY29" fmla="*/ 533400 h 1028700"/>
              <a:gd name="connsiteX30" fmla="*/ 2247900 w 4848225"/>
              <a:gd name="connsiteY30" fmla="*/ 523875 h 1028700"/>
              <a:gd name="connsiteX31" fmla="*/ 2166937 w 4848225"/>
              <a:gd name="connsiteY31" fmla="*/ 471488 h 1028700"/>
              <a:gd name="connsiteX32" fmla="*/ 2071687 w 4848225"/>
              <a:gd name="connsiteY32" fmla="*/ 476250 h 1028700"/>
              <a:gd name="connsiteX33" fmla="*/ 2028825 w 4848225"/>
              <a:gd name="connsiteY33" fmla="*/ 452438 h 1028700"/>
              <a:gd name="connsiteX34" fmla="*/ 1895475 w 4848225"/>
              <a:gd name="connsiteY34" fmla="*/ 447675 h 1028700"/>
              <a:gd name="connsiteX35" fmla="*/ 1757362 w 4848225"/>
              <a:gd name="connsiteY35" fmla="*/ 381000 h 1028700"/>
              <a:gd name="connsiteX36" fmla="*/ 1662112 w 4848225"/>
              <a:gd name="connsiteY36" fmla="*/ 385763 h 1028700"/>
              <a:gd name="connsiteX37" fmla="*/ 1566862 w 4848225"/>
              <a:gd name="connsiteY37" fmla="*/ 290513 h 1028700"/>
              <a:gd name="connsiteX38" fmla="*/ 1390650 w 4848225"/>
              <a:gd name="connsiteY38" fmla="*/ 280988 h 1028700"/>
              <a:gd name="connsiteX39" fmla="*/ 1338262 w 4848225"/>
              <a:gd name="connsiteY39" fmla="*/ 257175 h 1028700"/>
              <a:gd name="connsiteX40" fmla="*/ 1247775 w 4848225"/>
              <a:gd name="connsiteY40" fmla="*/ 252413 h 1028700"/>
              <a:gd name="connsiteX41" fmla="*/ 1238250 w 4848225"/>
              <a:gd name="connsiteY41" fmla="*/ 228600 h 1028700"/>
              <a:gd name="connsiteX42" fmla="*/ 1019175 w 4848225"/>
              <a:gd name="connsiteY42" fmla="*/ 209550 h 1028700"/>
              <a:gd name="connsiteX43" fmla="*/ 990600 w 4848225"/>
              <a:gd name="connsiteY43" fmla="*/ 195263 h 1028700"/>
              <a:gd name="connsiteX44" fmla="*/ 938212 w 4848225"/>
              <a:gd name="connsiteY44" fmla="*/ 185738 h 1028700"/>
              <a:gd name="connsiteX45" fmla="*/ 904875 w 4848225"/>
              <a:gd name="connsiteY45" fmla="*/ 152400 h 1028700"/>
              <a:gd name="connsiteX46" fmla="*/ 652462 w 4848225"/>
              <a:gd name="connsiteY46" fmla="*/ 142875 h 1028700"/>
              <a:gd name="connsiteX47" fmla="*/ 609600 w 4848225"/>
              <a:gd name="connsiteY47" fmla="*/ 100013 h 1028700"/>
              <a:gd name="connsiteX48" fmla="*/ 466725 w 4848225"/>
              <a:gd name="connsiteY48" fmla="*/ 90488 h 1028700"/>
              <a:gd name="connsiteX49" fmla="*/ 466725 w 4848225"/>
              <a:gd name="connsiteY49" fmla="*/ 90488 h 1028700"/>
              <a:gd name="connsiteX50" fmla="*/ 442912 w 4848225"/>
              <a:gd name="connsiteY50" fmla="*/ 57150 h 1028700"/>
              <a:gd name="connsiteX51" fmla="*/ 304800 w 4848225"/>
              <a:gd name="connsiteY51" fmla="*/ 59055 h 1028700"/>
              <a:gd name="connsiteX52" fmla="*/ 300037 w 4848225"/>
              <a:gd name="connsiteY52" fmla="*/ 33338 h 1028700"/>
              <a:gd name="connsiteX53" fmla="*/ 76200 w 4848225"/>
              <a:gd name="connsiteY53" fmla="*/ 38100 h 1028700"/>
              <a:gd name="connsiteX54" fmla="*/ 0 w 4848225"/>
              <a:gd name="connsiteY54" fmla="*/ 0 h 1028700"/>
              <a:gd name="connsiteX0" fmla="*/ 4848225 w 4848225"/>
              <a:gd name="connsiteY0" fmla="*/ 1028700 h 1028700"/>
              <a:gd name="connsiteX1" fmla="*/ 4305300 w 4848225"/>
              <a:gd name="connsiteY1" fmla="*/ 1028700 h 1028700"/>
              <a:gd name="connsiteX2" fmla="*/ 4305300 w 4848225"/>
              <a:gd name="connsiteY2" fmla="*/ 1009650 h 1028700"/>
              <a:gd name="connsiteX3" fmla="*/ 4224337 w 4848225"/>
              <a:gd name="connsiteY3" fmla="*/ 1009650 h 1028700"/>
              <a:gd name="connsiteX4" fmla="*/ 4224337 w 4848225"/>
              <a:gd name="connsiteY4" fmla="*/ 990600 h 1028700"/>
              <a:gd name="connsiteX5" fmla="*/ 4076700 w 4848225"/>
              <a:gd name="connsiteY5" fmla="*/ 990600 h 1028700"/>
              <a:gd name="connsiteX6" fmla="*/ 4076700 w 4848225"/>
              <a:gd name="connsiteY6" fmla="*/ 947738 h 1028700"/>
              <a:gd name="connsiteX7" fmla="*/ 3952875 w 4848225"/>
              <a:gd name="connsiteY7" fmla="*/ 947738 h 1028700"/>
              <a:gd name="connsiteX8" fmla="*/ 3952875 w 4848225"/>
              <a:gd name="connsiteY8" fmla="*/ 923925 h 1028700"/>
              <a:gd name="connsiteX9" fmla="*/ 3867150 w 4848225"/>
              <a:gd name="connsiteY9" fmla="*/ 923925 h 1028700"/>
              <a:gd name="connsiteX10" fmla="*/ 3867150 w 4848225"/>
              <a:gd name="connsiteY10" fmla="*/ 900113 h 1028700"/>
              <a:gd name="connsiteX11" fmla="*/ 3729037 w 4848225"/>
              <a:gd name="connsiteY11" fmla="*/ 900113 h 1028700"/>
              <a:gd name="connsiteX12" fmla="*/ 3729037 w 4848225"/>
              <a:gd name="connsiteY12" fmla="*/ 900113 h 1028700"/>
              <a:gd name="connsiteX13" fmla="*/ 3729037 w 4848225"/>
              <a:gd name="connsiteY13" fmla="*/ 852488 h 1028700"/>
              <a:gd name="connsiteX14" fmla="*/ 3529012 w 4848225"/>
              <a:gd name="connsiteY14" fmla="*/ 852488 h 1028700"/>
              <a:gd name="connsiteX15" fmla="*/ 3529012 w 4848225"/>
              <a:gd name="connsiteY15" fmla="*/ 795338 h 1028700"/>
              <a:gd name="connsiteX16" fmla="*/ 3443287 w 4848225"/>
              <a:gd name="connsiteY16" fmla="*/ 795338 h 1028700"/>
              <a:gd name="connsiteX17" fmla="*/ 3443287 w 4848225"/>
              <a:gd name="connsiteY17" fmla="*/ 771525 h 1028700"/>
              <a:gd name="connsiteX18" fmla="*/ 3214687 w 4848225"/>
              <a:gd name="connsiteY18" fmla="*/ 771525 h 1028700"/>
              <a:gd name="connsiteX19" fmla="*/ 3214687 w 4848225"/>
              <a:gd name="connsiteY19" fmla="*/ 728663 h 1028700"/>
              <a:gd name="connsiteX20" fmla="*/ 3124200 w 4848225"/>
              <a:gd name="connsiteY20" fmla="*/ 728663 h 1028700"/>
              <a:gd name="connsiteX21" fmla="*/ 3124200 w 4848225"/>
              <a:gd name="connsiteY21" fmla="*/ 709613 h 1028700"/>
              <a:gd name="connsiteX22" fmla="*/ 3043237 w 4848225"/>
              <a:gd name="connsiteY22" fmla="*/ 709613 h 1028700"/>
              <a:gd name="connsiteX23" fmla="*/ 3043237 w 4848225"/>
              <a:gd name="connsiteY23" fmla="*/ 647700 h 1028700"/>
              <a:gd name="connsiteX24" fmla="*/ 2732722 w 4848225"/>
              <a:gd name="connsiteY24" fmla="*/ 636270 h 1028700"/>
              <a:gd name="connsiteX25" fmla="*/ 2728912 w 4848225"/>
              <a:gd name="connsiteY25" fmla="*/ 604838 h 1028700"/>
              <a:gd name="connsiteX26" fmla="*/ 2571750 w 4848225"/>
              <a:gd name="connsiteY26" fmla="*/ 604838 h 1028700"/>
              <a:gd name="connsiteX27" fmla="*/ 2571750 w 4848225"/>
              <a:gd name="connsiteY27" fmla="*/ 585788 h 1028700"/>
              <a:gd name="connsiteX28" fmla="*/ 2466975 w 4848225"/>
              <a:gd name="connsiteY28" fmla="*/ 561975 h 1028700"/>
              <a:gd name="connsiteX29" fmla="*/ 2324100 w 4848225"/>
              <a:gd name="connsiteY29" fmla="*/ 533400 h 1028700"/>
              <a:gd name="connsiteX30" fmla="*/ 2247900 w 4848225"/>
              <a:gd name="connsiteY30" fmla="*/ 523875 h 1028700"/>
              <a:gd name="connsiteX31" fmla="*/ 2166937 w 4848225"/>
              <a:gd name="connsiteY31" fmla="*/ 471488 h 1028700"/>
              <a:gd name="connsiteX32" fmla="*/ 2071687 w 4848225"/>
              <a:gd name="connsiteY32" fmla="*/ 476250 h 1028700"/>
              <a:gd name="connsiteX33" fmla="*/ 2028825 w 4848225"/>
              <a:gd name="connsiteY33" fmla="*/ 452438 h 1028700"/>
              <a:gd name="connsiteX34" fmla="*/ 1895475 w 4848225"/>
              <a:gd name="connsiteY34" fmla="*/ 447675 h 1028700"/>
              <a:gd name="connsiteX35" fmla="*/ 1757362 w 4848225"/>
              <a:gd name="connsiteY35" fmla="*/ 381000 h 1028700"/>
              <a:gd name="connsiteX36" fmla="*/ 1662112 w 4848225"/>
              <a:gd name="connsiteY36" fmla="*/ 385763 h 1028700"/>
              <a:gd name="connsiteX37" fmla="*/ 1566862 w 4848225"/>
              <a:gd name="connsiteY37" fmla="*/ 290513 h 1028700"/>
              <a:gd name="connsiteX38" fmla="*/ 1390650 w 4848225"/>
              <a:gd name="connsiteY38" fmla="*/ 280988 h 1028700"/>
              <a:gd name="connsiteX39" fmla="*/ 1338262 w 4848225"/>
              <a:gd name="connsiteY39" fmla="*/ 257175 h 1028700"/>
              <a:gd name="connsiteX40" fmla="*/ 1247775 w 4848225"/>
              <a:gd name="connsiteY40" fmla="*/ 252413 h 1028700"/>
              <a:gd name="connsiteX41" fmla="*/ 1238250 w 4848225"/>
              <a:gd name="connsiteY41" fmla="*/ 228600 h 1028700"/>
              <a:gd name="connsiteX42" fmla="*/ 1019175 w 4848225"/>
              <a:gd name="connsiteY42" fmla="*/ 209550 h 1028700"/>
              <a:gd name="connsiteX43" fmla="*/ 990600 w 4848225"/>
              <a:gd name="connsiteY43" fmla="*/ 195263 h 1028700"/>
              <a:gd name="connsiteX44" fmla="*/ 938212 w 4848225"/>
              <a:gd name="connsiteY44" fmla="*/ 185738 h 1028700"/>
              <a:gd name="connsiteX45" fmla="*/ 904875 w 4848225"/>
              <a:gd name="connsiteY45" fmla="*/ 152400 h 1028700"/>
              <a:gd name="connsiteX46" fmla="*/ 652462 w 4848225"/>
              <a:gd name="connsiteY46" fmla="*/ 142875 h 1028700"/>
              <a:gd name="connsiteX47" fmla="*/ 609600 w 4848225"/>
              <a:gd name="connsiteY47" fmla="*/ 100013 h 1028700"/>
              <a:gd name="connsiteX48" fmla="*/ 466725 w 4848225"/>
              <a:gd name="connsiteY48" fmla="*/ 90488 h 1028700"/>
              <a:gd name="connsiteX49" fmla="*/ 466725 w 4848225"/>
              <a:gd name="connsiteY49" fmla="*/ 90488 h 1028700"/>
              <a:gd name="connsiteX50" fmla="*/ 442912 w 4848225"/>
              <a:gd name="connsiteY50" fmla="*/ 57150 h 1028700"/>
              <a:gd name="connsiteX51" fmla="*/ 304800 w 4848225"/>
              <a:gd name="connsiteY51" fmla="*/ 59055 h 1028700"/>
              <a:gd name="connsiteX52" fmla="*/ 300037 w 4848225"/>
              <a:gd name="connsiteY52" fmla="*/ 33338 h 1028700"/>
              <a:gd name="connsiteX53" fmla="*/ 76200 w 4848225"/>
              <a:gd name="connsiteY53" fmla="*/ 38100 h 1028700"/>
              <a:gd name="connsiteX54" fmla="*/ 0 w 4848225"/>
              <a:gd name="connsiteY54" fmla="*/ 0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848225" h="1028700">
                <a:moveTo>
                  <a:pt x="4848225" y="1028700"/>
                </a:moveTo>
                <a:lnTo>
                  <a:pt x="4305300" y="1028700"/>
                </a:lnTo>
                <a:lnTo>
                  <a:pt x="4305300" y="1009650"/>
                </a:lnTo>
                <a:lnTo>
                  <a:pt x="4224337" y="1009650"/>
                </a:lnTo>
                <a:lnTo>
                  <a:pt x="4224337" y="990600"/>
                </a:lnTo>
                <a:lnTo>
                  <a:pt x="4076700" y="990600"/>
                </a:lnTo>
                <a:lnTo>
                  <a:pt x="4076700" y="947738"/>
                </a:lnTo>
                <a:lnTo>
                  <a:pt x="3952875" y="947738"/>
                </a:lnTo>
                <a:lnTo>
                  <a:pt x="3952875" y="923925"/>
                </a:lnTo>
                <a:lnTo>
                  <a:pt x="3867150" y="923925"/>
                </a:lnTo>
                <a:lnTo>
                  <a:pt x="3867150" y="900113"/>
                </a:lnTo>
                <a:lnTo>
                  <a:pt x="3729037" y="900113"/>
                </a:lnTo>
                <a:lnTo>
                  <a:pt x="3729037" y="900113"/>
                </a:lnTo>
                <a:lnTo>
                  <a:pt x="3729037" y="852488"/>
                </a:lnTo>
                <a:lnTo>
                  <a:pt x="3529012" y="852488"/>
                </a:lnTo>
                <a:lnTo>
                  <a:pt x="3529012" y="795338"/>
                </a:lnTo>
                <a:lnTo>
                  <a:pt x="3443287" y="795338"/>
                </a:lnTo>
                <a:lnTo>
                  <a:pt x="3443287" y="771525"/>
                </a:lnTo>
                <a:lnTo>
                  <a:pt x="3214687" y="771525"/>
                </a:lnTo>
                <a:lnTo>
                  <a:pt x="3214687" y="728663"/>
                </a:lnTo>
                <a:lnTo>
                  <a:pt x="3124200" y="728663"/>
                </a:lnTo>
                <a:lnTo>
                  <a:pt x="3124200" y="709613"/>
                </a:lnTo>
                <a:lnTo>
                  <a:pt x="3043237" y="709613"/>
                </a:lnTo>
                <a:lnTo>
                  <a:pt x="3043237" y="647700"/>
                </a:lnTo>
                <a:lnTo>
                  <a:pt x="2732722" y="636270"/>
                </a:lnTo>
                <a:lnTo>
                  <a:pt x="2728912" y="604838"/>
                </a:lnTo>
                <a:lnTo>
                  <a:pt x="2571750" y="604838"/>
                </a:lnTo>
                <a:lnTo>
                  <a:pt x="2571750" y="585788"/>
                </a:lnTo>
                <a:lnTo>
                  <a:pt x="2466975" y="561975"/>
                </a:lnTo>
                <a:lnTo>
                  <a:pt x="2324100" y="533400"/>
                </a:lnTo>
                <a:lnTo>
                  <a:pt x="2247900" y="523875"/>
                </a:lnTo>
                <a:lnTo>
                  <a:pt x="2166937" y="471488"/>
                </a:lnTo>
                <a:lnTo>
                  <a:pt x="2071687" y="476250"/>
                </a:lnTo>
                <a:lnTo>
                  <a:pt x="2028825" y="452438"/>
                </a:lnTo>
                <a:lnTo>
                  <a:pt x="1895475" y="447675"/>
                </a:lnTo>
                <a:lnTo>
                  <a:pt x="1757362" y="381000"/>
                </a:lnTo>
                <a:lnTo>
                  <a:pt x="1662112" y="385763"/>
                </a:lnTo>
                <a:lnTo>
                  <a:pt x="1566862" y="290513"/>
                </a:lnTo>
                <a:lnTo>
                  <a:pt x="1390650" y="280988"/>
                </a:lnTo>
                <a:lnTo>
                  <a:pt x="1338262" y="257175"/>
                </a:lnTo>
                <a:lnTo>
                  <a:pt x="1247775" y="252413"/>
                </a:lnTo>
                <a:lnTo>
                  <a:pt x="1238250" y="228600"/>
                </a:lnTo>
                <a:lnTo>
                  <a:pt x="1019175" y="209550"/>
                </a:lnTo>
                <a:lnTo>
                  <a:pt x="990600" y="195263"/>
                </a:lnTo>
                <a:lnTo>
                  <a:pt x="938212" y="185738"/>
                </a:lnTo>
                <a:lnTo>
                  <a:pt x="904875" y="152400"/>
                </a:lnTo>
                <a:lnTo>
                  <a:pt x="652462" y="142875"/>
                </a:lnTo>
                <a:lnTo>
                  <a:pt x="609600" y="100013"/>
                </a:lnTo>
                <a:lnTo>
                  <a:pt x="466725" y="90488"/>
                </a:lnTo>
                <a:lnTo>
                  <a:pt x="466725" y="90488"/>
                </a:lnTo>
                <a:lnTo>
                  <a:pt x="442912" y="57150"/>
                </a:lnTo>
                <a:lnTo>
                  <a:pt x="304800" y="59055"/>
                </a:lnTo>
                <a:lnTo>
                  <a:pt x="300037" y="33338"/>
                </a:lnTo>
                <a:lnTo>
                  <a:pt x="76200" y="3810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cxnSp>
        <p:nvCxnSpPr>
          <p:cNvPr id="834" name="Straight Connector 833">
            <a:extLst>
              <a:ext uri="{FF2B5EF4-FFF2-40B4-BE49-F238E27FC236}">
                <a16:creationId xmlns:a16="http://schemas.microsoft.com/office/drawing/2014/main" id="{322D2BA7-B6D3-4274-8480-1929635E3398}"/>
              </a:ext>
            </a:extLst>
          </p:cNvPr>
          <p:cNvCxnSpPr/>
          <p:nvPr/>
        </p:nvCxnSpPr>
        <p:spPr bwMode="auto">
          <a:xfrm>
            <a:off x="6498551" y="2453924"/>
            <a:ext cx="0" cy="90059"/>
          </a:xfrm>
          <a:prstGeom prst="line">
            <a:avLst/>
          </a:prstGeom>
          <a:noFill/>
          <a:ln w="28575"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269B677D-44F8-47D5-BEA2-02D62CFA3C95}"/>
              </a:ext>
            </a:extLst>
          </p:cNvPr>
          <p:cNvCxnSpPr/>
          <p:nvPr/>
        </p:nvCxnSpPr>
        <p:spPr bwMode="auto">
          <a:xfrm>
            <a:off x="6608087" y="2460571"/>
            <a:ext cx="0" cy="90059"/>
          </a:xfrm>
          <a:prstGeom prst="line">
            <a:avLst/>
          </a:prstGeom>
          <a:noFill/>
          <a:ln w="28575"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FF04664C-A7AE-42B0-926E-3E64C13355B5}"/>
              </a:ext>
            </a:extLst>
          </p:cNvPr>
          <p:cNvCxnSpPr/>
          <p:nvPr/>
        </p:nvCxnSpPr>
        <p:spPr bwMode="auto">
          <a:xfrm>
            <a:off x="8590494" y="2914206"/>
            <a:ext cx="0" cy="90059"/>
          </a:xfrm>
          <a:prstGeom prst="line">
            <a:avLst/>
          </a:prstGeom>
          <a:noFill/>
          <a:ln w="28575"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8B05A160-1A43-4012-92B4-225A8E08D983}"/>
              </a:ext>
            </a:extLst>
          </p:cNvPr>
          <p:cNvCxnSpPr/>
          <p:nvPr/>
        </p:nvCxnSpPr>
        <p:spPr bwMode="auto">
          <a:xfrm>
            <a:off x="9003624" y="3003738"/>
            <a:ext cx="0" cy="90059"/>
          </a:xfrm>
          <a:prstGeom prst="line">
            <a:avLst/>
          </a:prstGeom>
          <a:noFill/>
          <a:ln w="28575"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FD8E1972-8A0B-4B4D-81DB-F4D60A016258}"/>
              </a:ext>
            </a:extLst>
          </p:cNvPr>
          <p:cNvCxnSpPr/>
          <p:nvPr/>
        </p:nvCxnSpPr>
        <p:spPr bwMode="auto">
          <a:xfrm>
            <a:off x="9413199" y="3070171"/>
            <a:ext cx="0" cy="90059"/>
          </a:xfrm>
          <a:prstGeom prst="line">
            <a:avLst/>
          </a:prstGeom>
          <a:noFill/>
          <a:ln w="28575"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1E3D7FE8-D1E2-4295-AAF3-492D8AF575C0}"/>
              </a:ext>
            </a:extLst>
          </p:cNvPr>
          <p:cNvCxnSpPr/>
          <p:nvPr/>
        </p:nvCxnSpPr>
        <p:spPr bwMode="auto">
          <a:xfrm>
            <a:off x="7046237" y="2627677"/>
            <a:ext cx="0" cy="90059"/>
          </a:xfrm>
          <a:prstGeom prst="line">
            <a:avLst/>
          </a:prstGeom>
          <a:noFill/>
          <a:ln w="28575" cap="flat" cmpd="sng" algn="ctr">
            <a:solidFill>
              <a:schemeClr val="accent3"/>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A935FF89-EC6B-4398-9F66-14D9E5DB7CE9}"/>
              </a:ext>
            </a:extLst>
          </p:cNvPr>
          <p:cNvCxnSpPr/>
          <p:nvPr/>
        </p:nvCxnSpPr>
        <p:spPr bwMode="auto">
          <a:xfrm>
            <a:off x="9224098" y="3293919"/>
            <a:ext cx="0" cy="90059"/>
          </a:xfrm>
          <a:prstGeom prst="line">
            <a:avLst/>
          </a:prstGeom>
          <a:noFill/>
          <a:ln w="28575" cap="flat" cmpd="sng" algn="ctr">
            <a:solidFill>
              <a:schemeClr val="accent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3433F249-3938-4202-A1CC-D532A91BB0E2}"/>
              </a:ext>
            </a:extLst>
          </p:cNvPr>
          <p:cNvCxnSpPr/>
          <p:nvPr/>
        </p:nvCxnSpPr>
        <p:spPr bwMode="auto">
          <a:xfrm>
            <a:off x="9404972" y="3377286"/>
            <a:ext cx="0" cy="90059"/>
          </a:xfrm>
          <a:prstGeom prst="line">
            <a:avLst/>
          </a:prstGeom>
          <a:noFill/>
          <a:ln w="28575"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1124F47C-2C9D-4B7D-969C-4F4BEF5A363E}"/>
              </a:ext>
            </a:extLst>
          </p:cNvPr>
          <p:cNvCxnSpPr/>
          <p:nvPr/>
        </p:nvCxnSpPr>
        <p:spPr bwMode="auto">
          <a:xfrm>
            <a:off x="11408582" y="3864330"/>
            <a:ext cx="0" cy="90059"/>
          </a:xfrm>
          <a:prstGeom prst="line">
            <a:avLst/>
          </a:prstGeom>
          <a:noFill/>
          <a:ln w="28575" cap="flat" cmpd="sng" algn="ctr">
            <a:solidFill>
              <a:schemeClr val="accent3"/>
            </a:solidFill>
            <a:prstDash val="solid"/>
            <a:round/>
            <a:headEnd type="none" w="med" len="med"/>
            <a:tailEnd type="none" w="med" len="med"/>
          </a:ln>
          <a:effectLst/>
        </p:spPr>
      </p:cxnSp>
      <p:grpSp>
        <p:nvGrpSpPr>
          <p:cNvPr id="843" name="Group 842">
            <a:extLst>
              <a:ext uri="{FF2B5EF4-FFF2-40B4-BE49-F238E27FC236}">
                <a16:creationId xmlns:a16="http://schemas.microsoft.com/office/drawing/2014/main" id="{A0C3255C-D5A8-4467-A958-487A102FB564}"/>
              </a:ext>
            </a:extLst>
          </p:cNvPr>
          <p:cNvGrpSpPr/>
          <p:nvPr/>
        </p:nvGrpSpPr>
        <p:grpSpPr>
          <a:xfrm>
            <a:off x="10822636" y="3746079"/>
            <a:ext cx="52681" cy="73284"/>
            <a:chOff x="3174825" y="2702382"/>
            <a:chExt cx="52681" cy="73284"/>
          </a:xfrm>
        </p:grpSpPr>
        <p:cxnSp>
          <p:nvCxnSpPr>
            <p:cNvPr id="844" name="Straight Connector 843">
              <a:extLst>
                <a:ext uri="{FF2B5EF4-FFF2-40B4-BE49-F238E27FC236}">
                  <a16:creationId xmlns:a16="http://schemas.microsoft.com/office/drawing/2014/main" id="{C8242022-9987-4CE9-803A-2C6044F7BD88}"/>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AD31DB74-7496-4F3D-A756-345943AA6BD1}"/>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BE44140C-4E75-48B7-B0D6-32E11C562025}"/>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7" name="Group 846">
            <a:extLst>
              <a:ext uri="{FF2B5EF4-FFF2-40B4-BE49-F238E27FC236}">
                <a16:creationId xmlns:a16="http://schemas.microsoft.com/office/drawing/2014/main" id="{BD34C350-3ACF-4215-AA1E-112A111D3AB2}"/>
              </a:ext>
            </a:extLst>
          </p:cNvPr>
          <p:cNvGrpSpPr/>
          <p:nvPr/>
        </p:nvGrpSpPr>
        <p:grpSpPr>
          <a:xfrm>
            <a:off x="10926262" y="3803141"/>
            <a:ext cx="52681" cy="73284"/>
            <a:chOff x="3174825" y="2702382"/>
            <a:chExt cx="52681" cy="73284"/>
          </a:xfrm>
        </p:grpSpPr>
        <p:cxnSp>
          <p:nvCxnSpPr>
            <p:cNvPr id="848" name="Straight Connector 847">
              <a:extLst>
                <a:ext uri="{FF2B5EF4-FFF2-40B4-BE49-F238E27FC236}">
                  <a16:creationId xmlns:a16="http://schemas.microsoft.com/office/drawing/2014/main" id="{FF76E65B-8358-414B-A0D6-772E2D635C35}"/>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162AE332-758A-4F5E-8A84-2F08C9C85B15}"/>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76ED54DC-BDEE-4C25-B42F-5E0042447056}"/>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51" name="Group 850">
            <a:extLst>
              <a:ext uri="{FF2B5EF4-FFF2-40B4-BE49-F238E27FC236}">
                <a16:creationId xmlns:a16="http://schemas.microsoft.com/office/drawing/2014/main" id="{79985A87-8B31-43A1-94EE-EBA64F2F6442}"/>
              </a:ext>
            </a:extLst>
          </p:cNvPr>
          <p:cNvGrpSpPr/>
          <p:nvPr/>
        </p:nvGrpSpPr>
        <p:grpSpPr>
          <a:xfrm>
            <a:off x="11009596" y="3800205"/>
            <a:ext cx="52681" cy="73284"/>
            <a:chOff x="3174825" y="2702382"/>
            <a:chExt cx="52681" cy="73284"/>
          </a:xfrm>
        </p:grpSpPr>
        <p:cxnSp>
          <p:nvCxnSpPr>
            <p:cNvPr id="852" name="Straight Connector 851">
              <a:extLst>
                <a:ext uri="{FF2B5EF4-FFF2-40B4-BE49-F238E27FC236}">
                  <a16:creationId xmlns:a16="http://schemas.microsoft.com/office/drawing/2014/main" id="{979103DB-F06C-45EC-9E3E-51348B39B708}"/>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48E8235B-A260-4D23-A262-CA4ECE658562}"/>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C94AFDF7-9B28-4FF4-BF14-D977D349CE27}"/>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55" name="Group 854">
            <a:extLst>
              <a:ext uri="{FF2B5EF4-FFF2-40B4-BE49-F238E27FC236}">
                <a16:creationId xmlns:a16="http://schemas.microsoft.com/office/drawing/2014/main" id="{4E89FA9B-B5B5-4263-8B69-E5FF9EF6E32D}"/>
              </a:ext>
            </a:extLst>
          </p:cNvPr>
          <p:cNvGrpSpPr/>
          <p:nvPr/>
        </p:nvGrpSpPr>
        <p:grpSpPr>
          <a:xfrm>
            <a:off x="11165422" y="3873855"/>
            <a:ext cx="52681" cy="73284"/>
            <a:chOff x="3174825" y="2702382"/>
            <a:chExt cx="52681" cy="73284"/>
          </a:xfrm>
        </p:grpSpPr>
        <p:cxnSp>
          <p:nvCxnSpPr>
            <p:cNvPr id="856" name="Straight Connector 855">
              <a:extLst>
                <a:ext uri="{FF2B5EF4-FFF2-40B4-BE49-F238E27FC236}">
                  <a16:creationId xmlns:a16="http://schemas.microsoft.com/office/drawing/2014/main" id="{E3168DDB-CA4E-4DE3-90BF-EBCC6B38E9E8}"/>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7F4DF186-CA7A-4AAB-BF0D-091858336C7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52C4A9FF-82E2-48C1-9D2B-21D2ED600813}"/>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59" name="Group 858">
            <a:extLst>
              <a:ext uri="{FF2B5EF4-FFF2-40B4-BE49-F238E27FC236}">
                <a16:creationId xmlns:a16="http://schemas.microsoft.com/office/drawing/2014/main" id="{0161E722-DC3C-42D3-BF00-60F576BE18E0}"/>
              </a:ext>
            </a:extLst>
          </p:cNvPr>
          <p:cNvGrpSpPr/>
          <p:nvPr/>
        </p:nvGrpSpPr>
        <p:grpSpPr>
          <a:xfrm>
            <a:off x="11218789" y="3868566"/>
            <a:ext cx="52681" cy="73284"/>
            <a:chOff x="3174825" y="2702382"/>
            <a:chExt cx="52681" cy="73284"/>
          </a:xfrm>
        </p:grpSpPr>
        <p:cxnSp>
          <p:nvCxnSpPr>
            <p:cNvPr id="860" name="Straight Connector 859">
              <a:extLst>
                <a:ext uri="{FF2B5EF4-FFF2-40B4-BE49-F238E27FC236}">
                  <a16:creationId xmlns:a16="http://schemas.microsoft.com/office/drawing/2014/main" id="{03A64C8C-B67E-485A-8B63-630F2F5967E3}"/>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9DD6970E-36CD-43C0-B266-FA63BDD27BF0}"/>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9BF554F8-3B41-4298-B3A6-550D1CB4FFAF}"/>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3" name="Group 862">
            <a:extLst>
              <a:ext uri="{FF2B5EF4-FFF2-40B4-BE49-F238E27FC236}">
                <a16:creationId xmlns:a16="http://schemas.microsoft.com/office/drawing/2014/main" id="{077BBDEF-37F4-48B3-96A2-104EBE1A96A3}"/>
              </a:ext>
            </a:extLst>
          </p:cNvPr>
          <p:cNvGrpSpPr/>
          <p:nvPr/>
        </p:nvGrpSpPr>
        <p:grpSpPr>
          <a:xfrm>
            <a:off x="10685291" y="3653862"/>
            <a:ext cx="52681" cy="73284"/>
            <a:chOff x="3174825" y="2702382"/>
            <a:chExt cx="52681" cy="73284"/>
          </a:xfrm>
        </p:grpSpPr>
        <p:cxnSp>
          <p:nvCxnSpPr>
            <p:cNvPr id="864" name="Straight Connector 863">
              <a:extLst>
                <a:ext uri="{FF2B5EF4-FFF2-40B4-BE49-F238E27FC236}">
                  <a16:creationId xmlns:a16="http://schemas.microsoft.com/office/drawing/2014/main" id="{DBA4C934-09E8-466E-82FC-93491B511E96}"/>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85544CDE-7876-40F3-B127-5514A42C8620}"/>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5291370E-EB0C-477A-B60D-59AD3C9A0368}"/>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7" name="Group 866">
            <a:extLst>
              <a:ext uri="{FF2B5EF4-FFF2-40B4-BE49-F238E27FC236}">
                <a16:creationId xmlns:a16="http://schemas.microsoft.com/office/drawing/2014/main" id="{EF07007A-855F-4D89-A315-9B3F2EE8EE9C}"/>
              </a:ext>
            </a:extLst>
          </p:cNvPr>
          <p:cNvGrpSpPr/>
          <p:nvPr/>
        </p:nvGrpSpPr>
        <p:grpSpPr>
          <a:xfrm>
            <a:off x="10248035" y="3559588"/>
            <a:ext cx="52681" cy="73284"/>
            <a:chOff x="3174825" y="2702382"/>
            <a:chExt cx="52681" cy="73284"/>
          </a:xfrm>
        </p:grpSpPr>
        <p:cxnSp>
          <p:nvCxnSpPr>
            <p:cNvPr id="868" name="Straight Connector 867">
              <a:extLst>
                <a:ext uri="{FF2B5EF4-FFF2-40B4-BE49-F238E27FC236}">
                  <a16:creationId xmlns:a16="http://schemas.microsoft.com/office/drawing/2014/main" id="{A7E1B4D9-A655-4DD4-A3CF-3EA9466EA6AA}"/>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E44A3B70-7830-4337-B882-87B918885519}"/>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5A83A8DC-F8DF-4535-978C-CEDF1C256F2F}"/>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1" name="Group 870">
            <a:extLst>
              <a:ext uri="{FF2B5EF4-FFF2-40B4-BE49-F238E27FC236}">
                <a16:creationId xmlns:a16="http://schemas.microsoft.com/office/drawing/2014/main" id="{AA51E913-7BA3-4E07-9F51-8C4585F85232}"/>
              </a:ext>
            </a:extLst>
          </p:cNvPr>
          <p:cNvGrpSpPr/>
          <p:nvPr/>
        </p:nvGrpSpPr>
        <p:grpSpPr>
          <a:xfrm>
            <a:off x="10313605" y="3585083"/>
            <a:ext cx="52681" cy="73284"/>
            <a:chOff x="3174825" y="2702382"/>
            <a:chExt cx="52681" cy="73284"/>
          </a:xfrm>
        </p:grpSpPr>
        <p:cxnSp>
          <p:nvCxnSpPr>
            <p:cNvPr id="872" name="Straight Connector 871">
              <a:extLst>
                <a:ext uri="{FF2B5EF4-FFF2-40B4-BE49-F238E27FC236}">
                  <a16:creationId xmlns:a16="http://schemas.microsoft.com/office/drawing/2014/main" id="{FC001E93-5A78-4424-8201-F77EB7FC232C}"/>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FE67023A-D911-4D2D-B663-2F43E84066F1}"/>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1EEB38DD-9655-4852-8C7E-CFF4D300BF4D}"/>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5" name="Group 874">
            <a:extLst>
              <a:ext uri="{FF2B5EF4-FFF2-40B4-BE49-F238E27FC236}">
                <a16:creationId xmlns:a16="http://schemas.microsoft.com/office/drawing/2014/main" id="{FA0DC200-DCB5-41AD-8C08-70C072A12E44}"/>
              </a:ext>
            </a:extLst>
          </p:cNvPr>
          <p:cNvGrpSpPr/>
          <p:nvPr/>
        </p:nvGrpSpPr>
        <p:grpSpPr>
          <a:xfrm>
            <a:off x="10394864" y="3580578"/>
            <a:ext cx="52681" cy="73284"/>
            <a:chOff x="3174825" y="2702382"/>
            <a:chExt cx="52681" cy="73284"/>
          </a:xfrm>
        </p:grpSpPr>
        <p:cxnSp>
          <p:nvCxnSpPr>
            <p:cNvPr id="876" name="Straight Connector 875">
              <a:extLst>
                <a:ext uri="{FF2B5EF4-FFF2-40B4-BE49-F238E27FC236}">
                  <a16:creationId xmlns:a16="http://schemas.microsoft.com/office/drawing/2014/main" id="{0AAF1A74-1B1D-44A3-9366-34D5B75DD75F}"/>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01A9DEDA-FDDB-45BD-A2AB-353147A18B8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A30B8383-F600-4CA7-B825-621DA73FA480}"/>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9" name="Group 878">
            <a:extLst>
              <a:ext uri="{FF2B5EF4-FFF2-40B4-BE49-F238E27FC236}">
                <a16:creationId xmlns:a16="http://schemas.microsoft.com/office/drawing/2014/main" id="{BA21B862-8214-437C-AFE6-D1DB09B6FC82}"/>
              </a:ext>
            </a:extLst>
          </p:cNvPr>
          <p:cNvGrpSpPr/>
          <p:nvPr/>
        </p:nvGrpSpPr>
        <p:grpSpPr>
          <a:xfrm>
            <a:off x="10445854" y="3578813"/>
            <a:ext cx="52681" cy="73284"/>
            <a:chOff x="3174825" y="2702382"/>
            <a:chExt cx="52681" cy="73284"/>
          </a:xfrm>
        </p:grpSpPr>
        <p:cxnSp>
          <p:nvCxnSpPr>
            <p:cNvPr id="880" name="Straight Connector 879">
              <a:extLst>
                <a:ext uri="{FF2B5EF4-FFF2-40B4-BE49-F238E27FC236}">
                  <a16:creationId xmlns:a16="http://schemas.microsoft.com/office/drawing/2014/main" id="{9C9507E8-72DC-4C83-8784-4BD4E7BA36F8}"/>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3247B2F0-AE96-430E-975C-E182038BF4F0}"/>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8F77EC6A-E6A4-4418-9E69-2DC80D01D1C0}"/>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3" name="Group 882">
            <a:extLst>
              <a:ext uri="{FF2B5EF4-FFF2-40B4-BE49-F238E27FC236}">
                <a16:creationId xmlns:a16="http://schemas.microsoft.com/office/drawing/2014/main" id="{808D93B1-B9DD-460D-9096-9F116525CE29}"/>
              </a:ext>
            </a:extLst>
          </p:cNvPr>
          <p:cNvGrpSpPr/>
          <p:nvPr/>
        </p:nvGrpSpPr>
        <p:grpSpPr>
          <a:xfrm>
            <a:off x="10524102" y="3611649"/>
            <a:ext cx="52681" cy="73284"/>
            <a:chOff x="3174825" y="2702382"/>
            <a:chExt cx="52681" cy="73284"/>
          </a:xfrm>
        </p:grpSpPr>
        <p:cxnSp>
          <p:nvCxnSpPr>
            <p:cNvPr id="884" name="Straight Connector 883">
              <a:extLst>
                <a:ext uri="{FF2B5EF4-FFF2-40B4-BE49-F238E27FC236}">
                  <a16:creationId xmlns:a16="http://schemas.microsoft.com/office/drawing/2014/main" id="{823E5446-009F-49DB-9543-A4EDF79638FE}"/>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4809BA66-C468-4380-8B0E-696CC9F1A51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2E2D17E3-6666-4902-A60D-47E12572755E}"/>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7" name="Group 886">
            <a:extLst>
              <a:ext uri="{FF2B5EF4-FFF2-40B4-BE49-F238E27FC236}">
                <a16:creationId xmlns:a16="http://schemas.microsoft.com/office/drawing/2014/main" id="{C7E69A85-14C2-4292-8BA5-A76EEA43E839}"/>
              </a:ext>
            </a:extLst>
          </p:cNvPr>
          <p:cNvGrpSpPr/>
          <p:nvPr/>
        </p:nvGrpSpPr>
        <p:grpSpPr>
          <a:xfrm>
            <a:off x="10581258" y="3613101"/>
            <a:ext cx="52681" cy="73284"/>
            <a:chOff x="3174825" y="2702382"/>
            <a:chExt cx="52681" cy="73284"/>
          </a:xfrm>
        </p:grpSpPr>
        <p:cxnSp>
          <p:nvCxnSpPr>
            <p:cNvPr id="888" name="Straight Connector 887">
              <a:extLst>
                <a:ext uri="{FF2B5EF4-FFF2-40B4-BE49-F238E27FC236}">
                  <a16:creationId xmlns:a16="http://schemas.microsoft.com/office/drawing/2014/main" id="{3A44D00E-BA8F-4314-9E73-AC25CE8C5F88}"/>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58102B77-25B9-43CD-9F93-6E014E5074B2}"/>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F98D7364-0216-489B-97A9-BFB33BF9BFEE}"/>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1" name="Group 890">
            <a:extLst>
              <a:ext uri="{FF2B5EF4-FFF2-40B4-BE49-F238E27FC236}">
                <a16:creationId xmlns:a16="http://schemas.microsoft.com/office/drawing/2014/main" id="{F4E3B12F-3932-4A7B-9EC3-E77BA3F495D6}"/>
              </a:ext>
            </a:extLst>
          </p:cNvPr>
          <p:cNvGrpSpPr/>
          <p:nvPr/>
        </p:nvGrpSpPr>
        <p:grpSpPr>
          <a:xfrm>
            <a:off x="9483788" y="3393434"/>
            <a:ext cx="55671" cy="59062"/>
            <a:chOff x="3174825" y="2702382"/>
            <a:chExt cx="52681" cy="73284"/>
          </a:xfrm>
        </p:grpSpPr>
        <p:cxnSp>
          <p:nvCxnSpPr>
            <p:cNvPr id="892" name="Straight Connector 891">
              <a:extLst>
                <a:ext uri="{FF2B5EF4-FFF2-40B4-BE49-F238E27FC236}">
                  <a16:creationId xmlns:a16="http://schemas.microsoft.com/office/drawing/2014/main" id="{FA1AC356-3D53-40BB-A7C2-40D96F85FE81}"/>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F8D56D18-AE5B-417A-91CB-63573CF1A854}"/>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550177DE-48B0-4AD1-825C-9D9EBED00A0C}"/>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5" name="Group 894">
            <a:extLst>
              <a:ext uri="{FF2B5EF4-FFF2-40B4-BE49-F238E27FC236}">
                <a16:creationId xmlns:a16="http://schemas.microsoft.com/office/drawing/2014/main" id="{F722DFF4-F061-4FFD-A9D6-D329F003B7BD}"/>
              </a:ext>
            </a:extLst>
          </p:cNvPr>
          <p:cNvGrpSpPr/>
          <p:nvPr/>
        </p:nvGrpSpPr>
        <p:grpSpPr>
          <a:xfrm>
            <a:off x="9603589" y="3429922"/>
            <a:ext cx="55671" cy="59062"/>
            <a:chOff x="3174825" y="2702382"/>
            <a:chExt cx="52681" cy="73284"/>
          </a:xfrm>
        </p:grpSpPr>
        <p:cxnSp>
          <p:nvCxnSpPr>
            <p:cNvPr id="896" name="Straight Connector 895">
              <a:extLst>
                <a:ext uri="{FF2B5EF4-FFF2-40B4-BE49-F238E27FC236}">
                  <a16:creationId xmlns:a16="http://schemas.microsoft.com/office/drawing/2014/main" id="{B4533568-126C-4401-8DAA-464B084B8E5B}"/>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FAFE7EFC-2520-415B-A3BE-95EF56151F5E}"/>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5B621C1F-50C8-4606-9DA4-1C068E2773D3}"/>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9" name="Group 898">
            <a:extLst>
              <a:ext uri="{FF2B5EF4-FFF2-40B4-BE49-F238E27FC236}">
                <a16:creationId xmlns:a16="http://schemas.microsoft.com/office/drawing/2014/main" id="{C4DF7DA7-9B1B-49D8-9A6C-1D496139FD75}"/>
              </a:ext>
            </a:extLst>
          </p:cNvPr>
          <p:cNvGrpSpPr/>
          <p:nvPr/>
        </p:nvGrpSpPr>
        <p:grpSpPr>
          <a:xfrm>
            <a:off x="9651996" y="3426551"/>
            <a:ext cx="55671" cy="59062"/>
            <a:chOff x="3174825" y="2702382"/>
            <a:chExt cx="52681" cy="73284"/>
          </a:xfrm>
        </p:grpSpPr>
        <p:cxnSp>
          <p:nvCxnSpPr>
            <p:cNvPr id="900" name="Straight Connector 899">
              <a:extLst>
                <a:ext uri="{FF2B5EF4-FFF2-40B4-BE49-F238E27FC236}">
                  <a16:creationId xmlns:a16="http://schemas.microsoft.com/office/drawing/2014/main" id="{AA452D19-E58A-48AE-BE79-1157A21DDBB4}"/>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5E1D628E-55E6-4C6A-9580-7D510190D47F}"/>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A26552E6-4D11-493B-8584-8B69F594452E}"/>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3" name="Group 902">
            <a:extLst>
              <a:ext uri="{FF2B5EF4-FFF2-40B4-BE49-F238E27FC236}">
                <a16:creationId xmlns:a16="http://schemas.microsoft.com/office/drawing/2014/main" id="{F4416274-0686-44DF-8E03-592FE26E8D60}"/>
              </a:ext>
            </a:extLst>
          </p:cNvPr>
          <p:cNvGrpSpPr/>
          <p:nvPr/>
        </p:nvGrpSpPr>
        <p:grpSpPr>
          <a:xfrm>
            <a:off x="9716810" y="3444867"/>
            <a:ext cx="55671" cy="59062"/>
            <a:chOff x="3174825" y="2702382"/>
            <a:chExt cx="52681" cy="73284"/>
          </a:xfrm>
        </p:grpSpPr>
        <p:cxnSp>
          <p:nvCxnSpPr>
            <p:cNvPr id="904" name="Straight Connector 903">
              <a:extLst>
                <a:ext uri="{FF2B5EF4-FFF2-40B4-BE49-F238E27FC236}">
                  <a16:creationId xmlns:a16="http://schemas.microsoft.com/office/drawing/2014/main" id="{27BCBFF5-F3E6-4E46-9C98-88F3492BF965}"/>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EB08AE98-E525-4314-AF55-C5E42E2606A5}"/>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5C466FD8-D914-417E-9EEB-CB9C03E6072B}"/>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7" name="Group 906">
            <a:extLst>
              <a:ext uri="{FF2B5EF4-FFF2-40B4-BE49-F238E27FC236}">
                <a16:creationId xmlns:a16="http://schemas.microsoft.com/office/drawing/2014/main" id="{CFF7FDD0-55EF-4426-BC3B-6085EA3B817E}"/>
              </a:ext>
            </a:extLst>
          </p:cNvPr>
          <p:cNvGrpSpPr/>
          <p:nvPr/>
        </p:nvGrpSpPr>
        <p:grpSpPr>
          <a:xfrm>
            <a:off x="9762853" y="3451693"/>
            <a:ext cx="55671" cy="59062"/>
            <a:chOff x="3174825" y="2702382"/>
            <a:chExt cx="52681" cy="73284"/>
          </a:xfrm>
        </p:grpSpPr>
        <p:cxnSp>
          <p:nvCxnSpPr>
            <p:cNvPr id="908" name="Straight Connector 907">
              <a:extLst>
                <a:ext uri="{FF2B5EF4-FFF2-40B4-BE49-F238E27FC236}">
                  <a16:creationId xmlns:a16="http://schemas.microsoft.com/office/drawing/2014/main" id="{074ED35E-FAEE-43D9-A798-5CB70A8674AD}"/>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E7894C20-F509-4E84-AABC-C9BED272E272}"/>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85743C8A-364B-4A9F-A200-233537C29A6B}"/>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1" name="Group 910">
            <a:extLst>
              <a:ext uri="{FF2B5EF4-FFF2-40B4-BE49-F238E27FC236}">
                <a16:creationId xmlns:a16="http://schemas.microsoft.com/office/drawing/2014/main" id="{11A1A60F-5ABC-45FB-B3BB-A47D1198D68A}"/>
              </a:ext>
            </a:extLst>
          </p:cNvPr>
          <p:cNvGrpSpPr/>
          <p:nvPr/>
        </p:nvGrpSpPr>
        <p:grpSpPr>
          <a:xfrm>
            <a:off x="9845843" y="3488984"/>
            <a:ext cx="55671" cy="59062"/>
            <a:chOff x="3174825" y="2702382"/>
            <a:chExt cx="52681" cy="73284"/>
          </a:xfrm>
        </p:grpSpPr>
        <p:cxnSp>
          <p:nvCxnSpPr>
            <p:cNvPr id="912" name="Straight Connector 911">
              <a:extLst>
                <a:ext uri="{FF2B5EF4-FFF2-40B4-BE49-F238E27FC236}">
                  <a16:creationId xmlns:a16="http://schemas.microsoft.com/office/drawing/2014/main" id="{33A3BA60-5FAF-448B-88E1-2C980386E623}"/>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D14AEA24-8C75-4A6C-B905-3F62C72D0B44}"/>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96A4765D-AC61-4110-A278-8563F8B1EF12}"/>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5" name="Group 914">
            <a:extLst>
              <a:ext uri="{FF2B5EF4-FFF2-40B4-BE49-F238E27FC236}">
                <a16:creationId xmlns:a16="http://schemas.microsoft.com/office/drawing/2014/main" id="{91A6DE34-6DC5-4E84-B3D7-DA02E5B9A0AB}"/>
              </a:ext>
            </a:extLst>
          </p:cNvPr>
          <p:cNvGrpSpPr/>
          <p:nvPr/>
        </p:nvGrpSpPr>
        <p:grpSpPr>
          <a:xfrm>
            <a:off x="9892580" y="3488984"/>
            <a:ext cx="55671" cy="59062"/>
            <a:chOff x="3174825" y="2702382"/>
            <a:chExt cx="52681" cy="73284"/>
          </a:xfrm>
        </p:grpSpPr>
        <p:cxnSp>
          <p:nvCxnSpPr>
            <p:cNvPr id="916" name="Straight Connector 915">
              <a:extLst>
                <a:ext uri="{FF2B5EF4-FFF2-40B4-BE49-F238E27FC236}">
                  <a16:creationId xmlns:a16="http://schemas.microsoft.com/office/drawing/2014/main" id="{D13A0714-768F-4162-BDF8-C35B112DF679}"/>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A721348D-1F84-437F-B2C4-63810E692A17}"/>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ACCB51A4-3AF5-4556-B510-0678C8D67649}"/>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9" name="Group 918">
            <a:extLst>
              <a:ext uri="{FF2B5EF4-FFF2-40B4-BE49-F238E27FC236}">
                <a16:creationId xmlns:a16="http://schemas.microsoft.com/office/drawing/2014/main" id="{2E0AAC80-A820-4AB3-A5E0-C3B965F2B056}"/>
              </a:ext>
            </a:extLst>
          </p:cNvPr>
          <p:cNvGrpSpPr/>
          <p:nvPr/>
        </p:nvGrpSpPr>
        <p:grpSpPr>
          <a:xfrm>
            <a:off x="10002956" y="3531599"/>
            <a:ext cx="55671" cy="59062"/>
            <a:chOff x="3174825" y="2702382"/>
            <a:chExt cx="52681" cy="73284"/>
          </a:xfrm>
        </p:grpSpPr>
        <p:cxnSp>
          <p:nvCxnSpPr>
            <p:cNvPr id="920" name="Straight Connector 919">
              <a:extLst>
                <a:ext uri="{FF2B5EF4-FFF2-40B4-BE49-F238E27FC236}">
                  <a16:creationId xmlns:a16="http://schemas.microsoft.com/office/drawing/2014/main" id="{9A351AEC-4849-4F75-B4E7-4B3E85018A7D}"/>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1FCF41A8-9B0C-47A7-B079-D34688181B20}"/>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9C580AA5-B1A3-4C9F-A448-56008E1BFBDA}"/>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3" name="Group 922">
            <a:extLst>
              <a:ext uri="{FF2B5EF4-FFF2-40B4-BE49-F238E27FC236}">
                <a16:creationId xmlns:a16="http://schemas.microsoft.com/office/drawing/2014/main" id="{9E450C1C-4796-4AA4-A305-6A11762EA552}"/>
              </a:ext>
            </a:extLst>
          </p:cNvPr>
          <p:cNvGrpSpPr/>
          <p:nvPr/>
        </p:nvGrpSpPr>
        <p:grpSpPr>
          <a:xfrm>
            <a:off x="10073157" y="3541709"/>
            <a:ext cx="55671" cy="59062"/>
            <a:chOff x="3174825" y="2702382"/>
            <a:chExt cx="52681" cy="73284"/>
          </a:xfrm>
        </p:grpSpPr>
        <p:cxnSp>
          <p:nvCxnSpPr>
            <p:cNvPr id="924" name="Straight Connector 923">
              <a:extLst>
                <a:ext uri="{FF2B5EF4-FFF2-40B4-BE49-F238E27FC236}">
                  <a16:creationId xmlns:a16="http://schemas.microsoft.com/office/drawing/2014/main" id="{21D9D4B6-7BC2-4D7F-BB8D-B0713A0E8E5C}"/>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25" name="Straight Connector 924">
              <a:extLst>
                <a:ext uri="{FF2B5EF4-FFF2-40B4-BE49-F238E27FC236}">
                  <a16:creationId xmlns:a16="http://schemas.microsoft.com/office/drawing/2014/main" id="{1089D166-5ADF-45B3-82F8-D37D94719112}"/>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81D6AFB1-7E6B-4808-A2C7-453E760F55B9}"/>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7" name="Group 926">
            <a:extLst>
              <a:ext uri="{FF2B5EF4-FFF2-40B4-BE49-F238E27FC236}">
                <a16:creationId xmlns:a16="http://schemas.microsoft.com/office/drawing/2014/main" id="{1373EB4B-FC24-4492-A28F-76F6E3F67137}"/>
              </a:ext>
            </a:extLst>
          </p:cNvPr>
          <p:cNvGrpSpPr/>
          <p:nvPr/>
        </p:nvGrpSpPr>
        <p:grpSpPr>
          <a:xfrm>
            <a:off x="10141615" y="3536457"/>
            <a:ext cx="55671" cy="59062"/>
            <a:chOff x="3174825" y="2702382"/>
            <a:chExt cx="52681" cy="73284"/>
          </a:xfrm>
        </p:grpSpPr>
        <p:cxnSp>
          <p:nvCxnSpPr>
            <p:cNvPr id="928" name="Straight Connector 927">
              <a:extLst>
                <a:ext uri="{FF2B5EF4-FFF2-40B4-BE49-F238E27FC236}">
                  <a16:creationId xmlns:a16="http://schemas.microsoft.com/office/drawing/2014/main" id="{C6D4AB12-CEAC-46A4-8233-9D933B2183F3}"/>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BE9A83F6-02AF-4110-BB53-8CF4077FD1D9}"/>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48243C63-CA9A-457F-8A51-096A2A28B227}"/>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1" name="Group 930">
            <a:extLst>
              <a:ext uri="{FF2B5EF4-FFF2-40B4-BE49-F238E27FC236}">
                <a16:creationId xmlns:a16="http://schemas.microsoft.com/office/drawing/2014/main" id="{7CBC1B31-6B86-4F05-B352-6EF5C9D8276A}"/>
              </a:ext>
            </a:extLst>
          </p:cNvPr>
          <p:cNvGrpSpPr/>
          <p:nvPr/>
        </p:nvGrpSpPr>
        <p:grpSpPr>
          <a:xfrm>
            <a:off x="9553517" y="3160230"/>
            <a:ext cx="55671" cy="59062"/>
            <a:chOff x="3174825" y="2702382"/>
            <a:chExt cx="52681" cy="73284"/>
          </a:xfrm>
        </p:grpSpPr>
        <p:cxnSp>
          <p:nvCxnSpPr>
            <p:cNvPr id="932" name="Straight Connector 931">
              <a:extLst>
                <a:ext uri="{FF2B5EF4-FFF2-40B4-BE49-F238E27FC236}">
                  <a16:creationId xmlns:a16="http://schemas.microsoft.com/office/drawing/2014/main" id="{79C1CE30-EFC9-4DEE-A080-8F8222A24522}"/>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0D3186E7-D302-4CB2-AEE3-4535ECD9AB4D}"/>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9E9DDA8C-05AB-48F0-BBAE-AEB178A470C5}"/>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 name="Group 934">
            <a:extLst>
              <a:ext uri="{FF2B5EF4-FFF2-40B4-BE49-F238E27FC236}">
                <a16:creationId xmlns:a16="http://schemas.microsoft.com/office/drawing/2014/main" id="{9E230D26-67E0-4BA1-925A-D7DCFCD79416}"/>
              </a:ext>
            </a:extLst>
          </p:cNvPr>
          <p:cNvGrpSpPr/>
          <p:nvPr/>
        </p:nvGrpSpPr>
        <p:grpSpPr>
          <a:xfrm>
            <a:off x="9636538" y="3175696"/>
            <a:ext cx="55671" cy="59062"/>
            <a:chOff x="3174825" y="2702382"/>
            <a:chExt cx="52681" cy="73284"/>
          </a:xfrm>
        </p:grpSpPr>
        <p:cxnSp>
          <p:nvCxnSpPr>
            <p:cNvPr id="936" name="Straight Connector 935">
              <a:extLst>
                <a:ext uri="{FF2B5EF4-FFF2-40B4-BE49-F238E27FC236}">
                  <a16:creationId xmlns:a16="http://schemas.microsoft.com/office/drawing/2014/main" id="{17E0CDE2-4765-4908-A9BE-FCBC00468B91}"/>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827C922D-E7F6-42C1-943D-959AED2C9F99}"/>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087C6C74-8DD0-48DA-AC8D-D893750972AC}"/>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 name="Group 938">
            <a:extLst>
              <a:ext uri="{FF2B5EF4-FFF2-40B4-BE49-F238E27FC236}">
                <a16:creationId xmlns:a16="http://schemas.microsoft.com/office/drawing/2014/main" id="{755D4CFD-3837-4C06-A341-AA695101E56E}"/>
              </a:ext>
            </a:extLst>
          </p:cNvPr>
          <p:cNvGrpSpPr/>
          <p:nvPr/>
        </p:nvGrpSpPr>
        <p:grpSpPr>
          <a:xfrm>
            <a:off x="9719840" y="3222218"/>
            <a:ext cx="55671" cy="59062"/>
            <a:chOff x="3174825" y="2702382"/>
            <a:chExt cx="52681" cy="73284"/>
          </a:xfrm>
        </p:grpSpPr>
        <p:cxnSp>
          <p:nvCxnSpPr>
            <p:cNvPr id="940" name="Straight Connector 939">
              <a:extLst>
                <a:ext uri="{FF2B5EF4-FFF2-40B4-BE49-F238E27FC236}">
                  <a16:creationId xmlns:a16="http://schemas.microsoft.com/office/drawing/2014/main" id="{F30496BC-B91F-4E01-A140-C826A3CCA385}"/>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052DDA37-FEEB-4547-82F8-B4470A4745FB}"/>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A61A65DF-F60D-4A46-8C00-2DF2E17F068F}"/>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 name="Group 942">
            <a:extLst>
              <a:ext uri="{FF2B5EF4-FFF2-40B4-BE49-F238E27FC236}">
                <a16:creationId xmlns:a16="http://schemas.microsoft.com/office/drawing/2014/main" id="{0E9A6D00-D433-4621-824C-C01EDD6D14B0}"/>
              </a:ext>
            </a:extLst>
          </p:cNvPr>
          <p:cNvGrpSpPr/>
          <p:nvPr/>
        </p:nvGrpSpPr>
        <p:grpSpPr>
          <a:xfrm>
            <a:off x="9805711" y="3235103"/>
            <a:ext cx="55671" cy="59062"/>
            <a:chOff x="3174825" y="2702382"/>
            <a:chExt cx="52681" cy="73284"/>
          </a:xfrm>
        </p:grpSpPr>
        <p:cxnSp>
          <p:nvCxnSpPr>
            <p:cNvPr id="944" name="Straight Connector 943">
              <a:extLst>
                <a:ext uri="{FF2B5EF4-FFF2-40B4-BE49-F238E27FC236}">
                  <a16:creationId xmlns:a16="http://schemas.microsoft.com/office/drawing/2014/main" id="{8E58464F-7676-4810-BF8C-0974B87A8020}"/>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66F485DA-D4F0-47C5-A4C1-0440DDC9B1F2}"/>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62769582-CC1D-4D36-8BE9-B8575F5961DA}"/>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 name="Group 946">
            <a:extLst>
              <a:ext uri="{FF2B5EF4-FFF2-40B4-BE49-F238E27FC236}">
                <a16:creationId xmlns:a16="http://schemas.microsoft.com/office/drawing/2014/main" id="{DB088166-30B3-4975-894A-63C3079248D3}"/>
              </a:ext>
            </a:extLst>
          </p:cNvPr>
          <p:cNvGrpSpPr/>
          <p:nvPr/>
        </p:nvGrpSpPr>
        <p:grpSpPr>
          <a:xfrm>
            <a:off x="9858090" y="3239114"/>
            <a:ext cx="55671" cy="59062"/>
            <a:chOff x="3174825" y="2702382"/>
            <a:chExt cx="52681" cy="73284"/>
          </a:xfrm>
        </p:grpSpPr>
        <p:cxnSp>
          <p:nvCxnSpPr>
            <p:cNvPr id="948" name="Straight Connector 947">
              <a:extLst>
                <a:ext uri="{FF2B5EF4-FFF2-40B4-BE49-F238E27FC236}">
                  <a16:creationId xmlns:a16="http://schemas.microsoft.com/office/drawing/2014/main" id="{E992A575-8F06-4A34-8224-0923C47B4E15}"/>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6F8C21FE-7C1D-42D4-9D44-0A1EFE2C90C4}"/>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F03C76D7-4716-4F89-9F81-C99265B32CE0}"/>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 name="Group 950">
            <a:extLst>
              <a:ext uri="{FF2B5EF4-FFF2-40B4-BE49-F238E27FC236}">
                <a16:creationId xmlns:a16="http://schemas.microsoft.com/office/drawing/2014/main" id="{68C1BD5C-6E59-4ED2-9A82-7B9690203EBD}"/>
              </a:ext>
            </a:extLst>
          </p:cNvPr>
          <p:cNvGrpSpPr/>
          <p:nvPr/>
        </p:nvGrpSpPr>
        <p:grpSpPr>
          <a:xfrm>
            <a:off x="9943756" y="3264778"/>
            <a:ext cx="55671" cy="59062"/>
            <a:chOff x="3174825" y="2702382"/>
            <a:chExt cx="52681" cy="73284"/>
          </a:xfrm>
        </p:grpSpPr>
        <p:cxnSp>
          <p:nvCxnSpPr>
            <p:cNvPr id="952" name="Straight Connector 951">
              <a:extLst>
                <a:ext uri="{FF2B5EF4-FFF2-40B4-BE49-F238E27FC236}">
                  <a16:creationId xmlns:a16="http://schemas.microsoft.com/office/drawing/2014/main" id="{1EF16D7F-AF26-4A46-B763-1FC1AF170537}"/>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FE9231DC-F4B9-4E26-A862-29279DBF3527}"/>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86E85777-A702-4D9D-8F52-7F7C0C59932F}"/>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5" name="Group 954">
            <a:extLst>
              <a:ext uri="{FF2B5EF4-FFF2-40B4-BE49-F238E27FC236}">
                <a16:creationId xmlns:a16="http://schemas.microsoft.com/office/drawing/2014/main" id="{005D1D90-B36E-4EB1-AA6C-23D51615DA7E}"/>
              </a:ext>
            </a:extLst>
          </p:cNvPr>
          <p:cNvGrpSpPr/>
          <p:nvPr/>
        </p:nvGrpSpPr>
        <p:grpSpPr>
          <a:xfrm>
            <a:off x="10030500" y="3322273"/>
            <a:ext cx="55671" cy="59062"/>
            <a:chOff x="3174825" y="2702382"/>
            <a:chExt cx="52681" cy="73284"/>
          </a:xfrm>
        </p:grpSpPr>
        <p:cxnSp>
          <p:nvCxnSpPr>
            <p:cNvPr id="956" name="Straight Connector 955">
              <a:extLst>
                <a:ext uri="{FF2B5EF4-FFF2-40B4-BE49-F238E27FC236}">
                  <a16:creationId xmlns:a16="http://schemas.microsoft.com/office/drawing/2014/main" id="{DE2876C4-BF71-407D-9245-C8EC4ECBDAD5}"/>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57" name="Straight Connector 956">
              <a:extLst>
                <a:ext uri="{FF2B5EF4-FFF2-40B4-BE49-F238E27FC236}">
                  <a16:creationId xmlns:a16="http://schemas.microsoft.com/office/drawing/2014/main" id="{59A242FA-DA05-4F18-80AB-3786E0BC56CC}"/>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C186254F-2AEB-430E-8BF5-62ED7E547EA8}"/>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9" name="Group 958">
            <a:extLst>
              <a:ext uri="{FF2B5EF4-FFF2-40B4-BE49-F238E27FC236}">
                <a16:creationId xmlns:a16="http://schemas.microsoft.com/office/drawing/2014/main" id="{B9FBD608-9769-4C04-8B78-E826E4FBAC2C}"/>
              </a:ext>
            </a:extLst>
          </p:cNvPr>
          <p:cNvGrpSpPr/>
          <p:nvPr/>
        </p:nvGrpSpPr>
        <p:grpSpPr>
          <a:xfrm>
            <a:off x="10100557" y="3321913"/>
            <a:ext cx="55671" cy="59062"/>
            <a:chOff x="3174825" y="2702382"/>
            <a:chExt cx="52681" cy="73284"/>
          </a:xfrm>
        </p:grpSpPr>
        <p:cxnSp>
          <p:nvCxnSpPr>
            <p:cNvPr id="960" name="Straight Connector 959">
              <a:extLst>
                <a:ext uri="{FF2B5EF4-FFF2-40B4-BE49-F238E27FC236}">
                  <a16:creationId xmlns:a16="http://schemas.microsoft.com/office/drawing/2014/main" id="{09D14876-F1E5-48DA-8A31-9F9813A639F7}"/>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61" name="Straight Connector 960">
              <a:extLst>
                <a:ext uri="{FF2B5EF4-FFF2-40B4-BE49-F238E27FC236}">
                  <a16:creationId xmlns:a16="http://schemas.microsoft.com/office/drawing/2014/main" id="{032DDA7B-24C6-4B10-86B4-35D31CCC5C06}"/>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67A3954F-B4E0-4428-9559-B509D19FA852}"/>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3" name="Group 962">
            <a:extLst>
              <a:ext uri="{FF2B5EF4-FFF2-40B4-BE49-F238E27FC236}">
                <a16:creationId xmlns:a16="http://schemas.microsoft.com/office/drawing/2014/main" id="{9FAD24B3-0893-443E-A7E4-9BADFCE929C7}"/>
              </a:ext>
            </a:extLst>
          </p:cNvPr>
          <p:cNvGrpSpPr/>
          <p:nvPr/>
        </p:nvGrpSpPr>
        <p:grpSpPr>
          <a:xfrm>
            <a:off x="10225106" y="3349683"/>
            <a:ext cx="55671" cy="59062"/>
            <a:chOff x="3174825" y="2702382"/>
            <a:chExt cx="52681" cy="73284"/>
          </a:xfrm>
        </p:grpSpPr>
        <p:cxnSp>
          <p:nvCxnSpPr>
            <p:cNvPr id="964" name="Straight Connector 963">
              <a:extLst>
                <a:ext uri="{FF2B5EF4-FFF2-40B4-BE49-F238E27FC236}">
                  <a16:creationId xmlns:a16="http://schemas.microsoft.com/office/drawing/2014/main" id="{C96019A2-6B4E-4610-B415-02E82928FA12}"/>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6923FBBC-F40F-4D9F-8B04-21A94C2DD5E7}"/>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66" name="Straight Connector 965">
              <a:extLst>
                <a:ext uri="{FF2B5EF4-FFF2-40B4-BE49-F238E27FC236}">
                  <a16:creationId xmlns:a16="http://schemas.microsoft.com/office/drawing/2014/main" id="{FF029BC3-8152-47B9-9319-DAD11040A6FE}"/>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7" name="Group 966">
            <a:extLst>
              <a:ext uri="{FF2B5EF4-FFF2-40B4-BE49-F238E27FC236}">
                <a16:creationId xmlns:a16="http://schemas.microsoft.com/office/drawing/2014/main" id="{51612C69-182F-4CE6-82FD-F0C947DFAA36}"/>
              </a:ext>
            </a:extLst>
          </p:cNvPr>
          <p:cNvGrpSpPr/>
          <p:nvPr/>
        </p:nvGrpSpPr>
        <p:grpSpPr>
          <a:xfrm>
            <a:off x="10148394" y="3351360"/>
            <a:ext cx="55671" cy="59062"/>
            <a:chOff x="3174825" y="2702382"/>
            <a:chExt cx="52681" cy="73284"/>
          </a:xfrm>
        </p:grpSpPr>
        <p:cxnSp>
          <p:nvCxnSpPr>
            <p:cNvPr id="968" name="Straight Connector 967">
              <a:extLst>
                <a:ext uri="{FF2B5EF4-FFF2-40B4-BE49-F238E27FC236}">
                  <a16:creationId xmlns:a16="http://schemas.microsoft.com/office/drawing/2014/main" id="{1290861B-8F4E-4A50-8437-385A5AC13E1D}"/>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69" name="Straight Connector 968">
              <a:extLst>
                <a:ext uri="{FF2B5EF4-FFF2-40B4-BE49-F238E27FC236}">
                  <a16:creationId xmlns:a16="http://schemas.microsoft.com/office/drawing/2014/main" id="{E2AE1339-3B97-438D-AC82-061C9552586B}"/>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70" name="Straight Connector 969">
              <a:extLst>
                <a:ext uri="{FF2B5EF4-FFF2-40B4-BE49-F238E27FC236}">
                  <a16:creationId xmlns:a16="http://schemas.microsoft.com/office/drawing/2014/main" id="{3C163045-A4C0-42ED-9023-0D8ED28AC8B2}"/>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1" name="Group 970">
            <a:extLst>
              <a:ext uri="{FF2B5EF4-FFF2-40B4-BE49-F238E27FC236}">
                <a16:creationId xmlns:a16="http://schemas.microsoft.com/office/drawing/2014/main" id="{26175B01-062D-4AC4-AA20-F0E792A50BCE}"/>
              </a:ext>
            </a:extLst>
          </p:cNvPr>
          <p:cNvGrpSpPr/>
          <p:nvPr/>
        </p:nvGrpSpPr>
        <p:grpSpPr>
          <a:xfrm>
            <a:off x="10301318" y="3356263"/>
            <a:ext cx="55671" cy="59062"/>
            <a:chOff x="3174825" y="2702382"/>
            <a:chExt cx="52681" cy="73284"/>
          </a:xfrm>
        </p:grpSpPr>
        <p:cxnSp>
          <p:nvCxnSpPr>
            <p:cNvPr id="972" name="Straight Connector 971">
              <a:extLst>
                <a:ext uri="{FF2B5EF4-FFF2-40B4-BE49-F238E27FC236}">
                  <a16:creationId xmlns:a16="http://schemas.microsoft.com/office/drawing/2014/main" id="{2E1C0601-5779-42DE-9F25-FBBB5C6839F1}"/>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73" name="Straight Connector 972">
              <a:extLst>
                <a:ext uri="{FF2B5EF4-FFF2-40B4-BE49-F238E27FC236}">
                  <a16:creationId xmlns:a16="http://schemas.microsoft.com/office/drawing/2014/main" id="{9F7C2395-DA4D-4910-90F6-4C3D38DDE2BA}"/>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4A581C0C-52A8-4B9C-B25F-BC780B44E36B}"/>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 name="Group 974">
            <a:extLst>
              <a:ext uri="{FF2B5EF4-FFF2-40B4-BE49-F238E27FC236}">
                <a16:creationId xmlns:a16="http://schemas.microsoft.com/office/drawing/2014/main" id="{85E80520-1950-4301-A841-794665763C80}"/>
              </a:ext>
            </a:extLst>
          </p:cNvPr>
          <p:cNvGrpSpPr/>
          <p:nvPr/>
        </p:nvGrpSpPr>
        <p:grpSpPr>
          <a:xfrm>
            <a:off x="10367973" y="3392631"/>
            <a:ext cx="55671" cy="59062"/>
            <a:chOff x="3174825" y="2702382"/>
            <a:chExt cx="52681" cy="73284"/>
          </a:xfrm>
        </p:grpSpPr>
        <p:cxnSp>
          <p:nvCxnSpPr>
            <p:cNvPr id="976" name="Straight Connector 975">
              <a:extLst>
                <a:ext uri="{FF2B5EF4-FFF2-40B4-BE49-F238E27FC236}">
                  <a16:creationId xmlns:a16="http://schemas.microsoft.com/office/drawing/2014/main" id="{CAAA2092-3D98-46E0-8ABB-35692322D3A2}"/>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3E6E242B-A8A0-4BD2-94FF-1E60E863883C}"/>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78" name="Straight Connector 977">
              <a:extLst>
                <a:ext uri="{FF2B5EF4-FFF2-40B4-BE49-F238E27FC236}">
                  <a16:creationId xmlns:a16="http://schemas.microsoft.com/office/drawing/2014/main" id="{DB5CD12D-9F08-4C1B-A47A-054BD598C705}"/>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9" name="Group 978">
            <a:extLst>
              <a:ext uri="{FF2B5EF4-FFF2-40B4-BE49-F238E27FC236}">
                <a16:creationId xmlns:a16="http://schemas.microsoft.com/office/drawing/2014/main" id="{0E2EF632-71C6-43EE-BF60-99659121D165}"/>
              </a:ext>
            </a:extLst>
          </p:cNvPr>
          <p:cNvGrpSpPr/>
          <p:nvPr/>
        </p:nvGrpSpPr>
        <p:grpSpPr>
          <a:xfrm>
            <a:off x="10448630" y="3409773"/>
            <a:ext cx="55671" cy="59062"/>
            <a:chOff x="3174825" y="2702382"/>
            <a:chExt cx="52681" cy="73284"/>
          </a:xfrm>
        </p:grpSpPr>
        <p:cxnSp>
          <p:nvCxnSpPr>
            <p:cNvPr id="980" name="Straight Connector 979">
              <a:extLst>
                <a:ext uri="{FF2B5EF4-FFF2-40B4-BE49-F238E27FC236}">
                  <a16:creationId xmlns:a16="http://schemas.microsoft.com/office/drawing/2014/main" id="{B60606B0-A221-435A-9333-82203265E076}"/>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81" name="Straight Connector 980">
              <a:extLst>
                <a:ext uri="{FF2B5EF4-FFF2-40B4-BE49-F238E27FC236}">
                  <a16:creationId xmlns:a16="http://schemas.microsoft.com/office/drawing/2014/main" id="{13F72EA5-DE1B-466B-ACC0-E49D5DD521C1}"/>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82" name="Straight Connector 981">
              <a:extLst>
                <a:ext uri="{FF2B5EF4-FFF2-40B4-BE49-F238E27FC236}">
                  <a16:creationId xmlns:a16="http://schemas.microsoft.com/office/drawing/2014/main" id="{D9F0DC9B-C1F2-4010-AD57-22C89DCAF84A}"/>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3" name="Group 982">
            <a:extLst>
              <a:ext uri="{FF2B5EF4-FFF2-40B4-BE49-F238E27FC236}">
                <a16:creationId xmlns:a16="http://schemas.microsoft.com/office/drawing/2014/main" id="{AD95F7EF-EB91-475D-BCDD-9C615281ED0A}"/>
              </a:ext>
            </a:extLst>
          </p:cNvPr>
          <p:cNvGrpSpPr/>
          <p:nvPr/>
        </p:nvGrpSpPr>
        <p:grpSpPr>
          <a:xfrm>
            <a:off x="10520986" y="3408745"/>
            <a:ext cx="55671" cy="59062"/>
            <a:chOff x="3174825" y="2702382"/>
            <a:chExt cx="52681" cy="73284"/>
          </a:xfrm>
        </p:grpSpPr>
        <p:cxnSp>
          <p:nvCxnSpPr>
            <p:cNvPr id="984" name="Straight Connector 983">
              <a:extLst>
                <a:ext uri="{FF2B5EF4-FFF2-40B4-BE49-F238E27FC236}">
                  <a16:creationId xmlns:a16="http://schemas.microsoft.com/office/drawing/2014/main" id="{F7B272B9-3688-4DC0-8D64-F28CD0AFB99A}"/>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85" name="Straight Connector 984">
              <a:extLst>
                <a:ext uri="{FF2B5EF4-FFF2-40B4-BE49-F238E27FC236}">
                  <a16:creationId xmlns:a16="http://schemas.microsoft.com/office/drawing/2014/main" id="{965B79EF-5836-43F6-A6DD-295623E8D087}"/>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461E9DF8-4256-41F0-B52C-200D0FC9F51B}"/>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7" name="Group 986">
            <a:extLst>
              <a:ext uri="{FF2B5EF4-FFF2-40B4-BE49-F238E27FC236}">
                <a16:creationId xmlns:a16="http://schemas.microsoft.com/office/drawing/2014/main" id="{77C1E1C8-7F24-47AE-AD34-CEE1783596CF}"/>
              </a:ext>
            </a:extLst>
          </p:cNvPr>
          <p:cNvGrpSpPr/>
          <p:nvPr/>
        </p:nvGrpSpPr>
        <p:grpSpPr>
          <a:xfrm>
            <a:off x="10572529" y="3443258"/>
            <a:ext cx="55671" cy="59062"/>
            <a:chOff x="3174825" y="2702382"/>
            <a:chExt cx="52681" cy="73284"/>
          </a:xfrm>
        </p:grpSpPr>
        <p:cxnSp>
          <p:nvCxnSpPr>
            <p:cNvPr id="988" name="Straight Connector 987">
              <a:extLst>
                <a:ext uri="{FF2B5EF4-FFF2-40B4-BE49-F238E27FC236}">
                  <a16:creationId xmlns:a16="http://schemas.microsoft.com/office/drawing/2014/main" id="{8D0D8A5F-4AB9-4CFE-B036-F75B8B99E965}"/>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17AC7028-8A5C-4A71-8492-0A5F3FA9AF96}"/>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90" name="Straight Connector 989">
              <a:extLst>
                <a:ext uri="{FF2B5EF4-FFF2-40B4-BE49-F238E27FC236}">
                  <a16:creationId xmlns:a16="http://schemas.microsoft.com/office/drawing/2014/main" id="{DEFECDD7-A470-41E6-B403-C173A1A8527E}"/>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1" name="Group 990">
            <a:extLst>
              <a:ext uri="{FF2B5EF4-FFF2-40B4-BE49-F238E27FC236}">
                <a16:creationId xmlns:a16="http://schemas.microsoft.com/office/drawing/2014/main" id="{C7C08FB4-B000-4B74-9E24-F2846AE36FC0}"/>
              </a:ext>
            </a:extLst>
          </p:cNvPr>
          <p:cNvGrpSpPr/>
          <p:nvPr/>
        </p:nvGrpSpPr>
        <p:grpSpPr>
          <a:xfrm>
            <a:off x="10647101" y="3448227"/>
            <a:ext cx="55671" cy="59062"/>
            <a:chOff x="3174825" y="2702382"/>
            <a:chExt cx="52681" cy="73284"/>
          </a:xfrm>
        </p:grpSpPr>
        <p:cxnSp>
          <p:nvCxnSpPr>
            <p:cNvPr id="992" name="Straight Connector 991">
              <a:extLst>
                <a:ext uri="{FF2B5EF4-FFF2-40B4-BE49-F238E27FC236}">
                  <a16:creationId xmlns:a16="http://schemas.microsoft.com/office/drawing/2014/main" id="{C5C3CCAA-2269-4684-AF7D-3143F8C6F0CE}"/>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93" name="Straight Connector 992">
              <a:extLst>
                <a:ext uri="{FF2B5EF4-FFF2-40B4-BE49-F238E27FC236}">
                  <a16:creationId xmlns:a16="http://schemas.microsoft.com/office/drawing/2014/main" id="{45FCC0A3-A40D-487C-88A7-30509E741E98}"/>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94" name="Straight Connector 993">
              <a:extLst>
                <a:ext uri="{FF2B5EF4-FFF2-40B4-BE49-F238E27FC236}">
                  <a16:creationId xmlns:a16="http://schemas.microsoft.com/office/drawing/2014/main" id="{396B78E9-7D18-4206-9F1C-5DE1592EFE1A}"/>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5" name="Group 994">
            <a:extLst>
              <a:ext uri="{FF2B5EF4-FFF2-40B4-BE49-F238E27FC236}">
                <a16:creationId xmlns:a16="http://schemas.microsoft.com/office/drawing/2014/main" id="{256C7F0E-DBE1-403A-9E0F-B3562E6B2679}"/>
              </a:ext>
            </a:extLst>
          </p:cNvPr>
          <p:cNvGrpSpPr/>
          <p:nvPr/>
        </p:nvGrpSpPr>
        <p:grpSpPr>
          <a:xfrm>
            <a:off x="10720782" y="3458106"/>
            <a:ext cx="55671" cy="59062"/>
            <a:chOff x="3174825" y="2702382"/>
            <a:chExt cx="52681" cy="73284"/>
          </a:xfrm>
        </p:grpSpPr>
        <p:cxnSp>
          <p:nvCxnSpPr>
            <p:cNvPr id="996" name="Straight Connector 995">
              <a:extLst>
                <a:ext uri="{FF2B5EF4-FFF2-40B4-BE49-F238E27FC236}">
                  <a16:creationId xmlns:a16="http://schemas.microsoft.com/office/drawing/2014/main" id="{AEB7F079-8CC9-48AC-B657-740E066A346A}"/>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97" name="Straight Connector 996">
              <a:extLst>
                <a:ext uri="{FF2B5EF4-FFF2-40B4-BE49-F238E27FC236}">
                  <a16:creationId xmlns:a16="http://schemas.microsoft.com/office/drawing/2014/main" id="{FDD26212-0E09-480D-8458-C6F8E439FBA3}"/>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685542BD-A9E4-47F8-A4F7-9E089A72EF48}"/>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9" name="Group 998">
            <a:extLst>
              <a:ext uri="{FF2B5EF4-FFF2-40B4-BE49-F238E27FC236}">
                <a16:creationId xmlns:a16="http://schemas.microsoft.com/office/drawing/2014/main" id="{068495A4-D92F-4396-8843-CE399EF7A23B}"/>
              </a:ext>
            </a:extLst>
          </p:cNvPr>
          <p:cNvGrpSpPr/>
          <p:nvPr/>
        </p:nvGrpSpPr>
        <p:grpSpPr>
          <a:xfrm>
            <a:off x="10811983" y="3478125"/>
            <a:ext cx="55671" cy="59062"/>
            <a:chOff x="3174825" y="2702382"/>
            <a:chExt cx="52681" cy="73284"/>
          </a:xfrm>
        </p:grpSpPr>
        <p:cxnSp>
          <p:nvCxnSpPr>
            <p:cNvPr id="1000" name="Straight Connector 999">
              <a:extLst>
                <a:ext uri="{FF2B5EF4-FFF2-40B4-BE49-F238E27FC236}">
                  <a16:creationId xmlns:a16="http://schemas.microsoft.com/office/drawing/2014/main" id="{C4A803A2-FBBF-48A3-BA4B-FC227513F656}"/>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01" name="Straight Connector 1000">
              <a:extLst>
                <a:ext uri="{FF2B5EF4-FFF2-40B4-BE49-F238E27FC236}">
                  <a16:creationId xmlns:a16="http://schemas.microsoft.com/office/drawing/2014/main" id="{FAB26A99-C10D-46A0-8B8B-AFC20AC3C5AB}"/>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02" name="Straight Connector 1001">
              <a:extLst>
                <a:ext uri="{FF2B5EF4-FFF2-40B4-BE49-F238E27FC236}">
                  <a16:creationId xmlns:a16="http://schemas.microsoft.com/office/drawing/2014/main" id="{9B45290B-C1B1-464F-9E83-BD137A1518FD}"/>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3" name="Group 1002">
            <a:extLst>
              <a:ext uri="{FF2B5EF4-FFF2-40B4-BE49-F238E27FC236}">
                <a16:creationId xmlns:a16="http://schemas.microsoft.com/office/drawing/2014/main" id="{CFA33151-975D-4D55-B385-F16AF62EBE6C}"/>
              </a:ext>
            </a:extLst>
          </p:cNvPr>
          <p:cNvGrpSpPr/>
          <p:nvPr/>
        </p:nvGrpSpPr>
        <p:grpSpPr>
          <a:xfrm>
            <a:off x="10880464" y="3487637"/>
            <a:ext cx="55671" cy="59062"/>
            <a:chOff x="3174825" y="2702382"/>
            <a:chExt cx="52681" cy="73284"/>
          </a:xfrm>
        </p:grpSpPr>
        <p:cxnSp>
          <p:nvCxnSpPr>
            <p:cNvPr id="1004" name="Straight Connector 1003">
              <a:extLst>
                <a:ext uri="{FF2B5EF4-FFF2-40B4-BE49-F238E27FC236}">
                  <a16:creationId xmlns:a16="http://schemas.microsoft.com/office/drawing/2014/main" id="{43F7F5D7-4551-4AEF-9B4D-7881490A9F3B}"/>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05" name="Straight Connector 1004">
              <a:extLst>
                <a:ext uri="{FF2B5EF4-FFF2-40B4-BE49-F238E27FC236}">
                  <a16:creationId xmlns:a16="http://schemas.microsoft.com/office/drawing/2014/main" id="{28E0828D-7890-4FBA-B73F-2126BB504EFF}"/>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E0CB50DB-57AE-42B4-ABA0-ED085B3EE3C2}"/>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7" name="Group 1006">
            <a:extLst>
              <a:ext uri="{FF2B5EF4-FFF2-40B4-BE49-F238E27FC236}">
                <a16:creationId xmlns:a16="http://schemas.microsoft.com/office/drawing/2014/main" id="{204BA16F-F69C-4659-92F4-BDB74D65538C}"/>
              </a:ext>
            </a:extLst>
          </p:cNvPr>
          <p:cNvGrpSpPr/>
          <p:nvPr/>
        </p:nvGrpSpPr>
        <p:grpSpPr>
          <a:xfrm>
            <a:off x="10954832" y="3482965"/>
            <a:ext cx="55671" cy="59062"/>
            <a:chOff x="3174825" y="2702382"/>
            <a:chExt cx="52681" cy="73284"/>
          </a:xfrm>
        </p:grpSpPr>
        <p:cxnSp>
          <p:nvCxnSpPr>
            <p:cNvPr id="1008" name="Straight Connector 1007">
              <a:extLst>
                <a:ext uri="{FF2B5EF4-FFF2-40B4-BE49-F238E27FC236}">
                  <a16:creationId xmlns:a16="http://schemas.microsoft.com/office/drawing/2014/main" id="{93DA097D-3096-4079-A804-501848BE9BD7}"/>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09" name="Straight Connector 1008">
              <a:extLst>
                <a:ext uri="{FF2B5EF4-FFF2-40B4-BE49-F238E27FC236}">
                  <a16:creationId xmlns:a16="http://schemas.microsoft.com/office/drawing/2014/main" id="{D78CD4BA-9814-441F-B23C-BD4C72F720FC}"/>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5F0B040A-97F3-4A4B-8EFF-7E70ABC0BA16}"/>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1" name="Group 1010">
            <a:extLst>
              <a:ext uri="{FF2B5EF4-FFF2-40B4-BE49-F238E27FC236}">
                <a16:creationId xmlns:a16="http://schemas.microsoft.com/office/drawing/2014/main" id="{8C700668-CE63-4C7A-BB66-79140D60D99B}"/>
              </a:ext>
            </a:extLst>
          </p:cNvPr>
          <p:cNvGrpSpPr/>
          <p:nvPr/>
        </p:nvGrpSpPr>
        <p:grpSpPr>
          <a:xfrm>
            <a:off x="11257532" y="3479202"/>
            <a:ext cx="55671" cy="59062"/>
            <a:chOff x="3174825" y="2702382"/>
            <a:chExt cx="52681" cy="73284"/>
          </a:xfrm>
        </p:grpSpPr>
        <p:cxnSp>
          <p:nvCxnSpPr>
            <p:cNvPr id="1012" name="Straight Connector 1011">
              <a:extLst>
                <a:ext uri="{FF2B5EF4-FFF2-40B4-BE49-F238E27FC236}">
                  <a16:creationId xmlns:a16="http://schemas.microsoft.com/office/drawing/2014/main" id="{E3FC350A-D646-4E99-AC18-72DE5BA29104}"/>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3F015561-9A82-4A15-A2B3-0D3BD1A8A70A}"/>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14" name="Straight Connector 1013">
              <a:extLst>
                <a:ext uri="{FF2B5EF4-FFF2-40B4-BE49-F238E27FC236}">
                  <a16:creationId xmlns:a16="http://schemas.microsoft.com/office/drawing/2014/main" id="{77C38C78-6E03-46DA-8565-8D4E2517AE8F}"/>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5" name="Group 1014">
            <a:extLst>
              <a:ext uri="{FF2B5EF4-FFF2-40B4-BE49-F238E27FC236}">
                <a16:creationId xmlns:a16="http://schemas.microsoft.com/office/drawing/2014/main" id="{12B501EF-CAD8-4671-BEC8-559C3ABC6076}"/>
              </a:ext>
            </a:extLst>
          </p:cNvPr>
          <p:cNvGrpSpPr/>
          <p:nvPr/>
        </p:nvGrpSpPr>
        <p:grpSpPr>
          <a:xfrm>
            <a:off x="11045909" y="3483351"/>
            <a:ext cx="55671" cy="59062"/>
            <a:chOff x="3174825" y="2702382"/>
            <a:chExt cx="52681" cy="73284"/>
          </a:xfrm>
        </p:grpSpPr>
        <p:cxnSp>
          <p:nvCxnSpPr>
            <p:cNvPr id="1016" name="Straight Connector 1015">
              <a:extLst>
                <a:ext uri="{FF2B5EF4-FFF2-40B4-BE49-F238E27FC236}">
                  <a16:creationId xmlns:a16="http://schemas.microsoft.com/office/drawing/2014/main" id="{F24458C8-8E95-41AF-B814-07B5AB6ADACB}"/>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17" name="Straight Connector 1016">
              <a:extLst>
                <a:ext uri="{FF2B5EF4-FFF2-40B4-BE49-F238E27FC236}">
                  <a16:creationId xmlns:a16="http://schemas.microsoft.com/office/drawing/2014/main" id="{F9A64220-2C3C-4E6B-AC13-6DFE4FE0175A}"/>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176A0A5E-864F-41C1-A037-E06F69BA9E04}"/>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9" name="Group 1018">
            <a:extLst>
              <a:ext uri="{FF2B5EF4-FFF2-40B4-BE49-F238E27FC236}">
                <a16:creationId xmlns:a16="http://schemas.microsoft.com/office/drawing/2014/main" id="{65512F12-FDBC-4934-B3FF-1EC23D504BA8}"/>
              </a:ext>
            </a:extLst>
          </p:cNvPr>
          <p:cNvGrpSpPr/>
          <p:nvPr/>
        </p:nvGrpSpPr>
        <p:grpSpPr>
          <a:xfrm>
            <a:off x="11112810" y="3483644"/>
            <a:ext cx="55671" cy="59062"/>
            <a:chOff x="3174825" y="2702382"/>
            <a:chExt cx="52681" cy="73284"/>
          </a:xfrm>
        </p:grpSpPr>
        <p:cxnSp>
          <p:nvCxnSpPr>
            <p:cNvPr id="1020" name="Straight Connector 1019">
              <a:extLst>
                <a:ext uri="{FF2B5EF4-FFF2-40B4-BE49-F238E27FC236}">
                  <a16:creationId xmlns:a16="http://schemas.microsoft.com/office/drawing/2014/main" id="{082D87CC-B0FD-41BC-99AC-F78B04FAE3CC}"/>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21" name="Straight Connector 1020">
              <a:extLst>
                <a:ext uri="{FF2B5EF4-FFF2-40B4-BE49-F238E27FC236}">
                  <a16:creationId xmlns:a16="http://schemas.microsoft.com/office/drawing/2014/main" id="{EF0B4FB9-F57D-43A4-A974-B3211D2FEA45}"/>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479BA26F-568D-4F4F-9AC6-1A78D2773113}"/>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23" name="Group 1022">
            <a:extLst>
              <a:ext uri="{FF2B5EF4-FFF2-40B4-BE49-F238E27FC236}">
                <a16:creationId xmlns:a16="http://schemas.microsoft.com/office/drawing/2014/main" id="{C0010EA4-6331-4B02-872C-3D145CD66188}"/>
              </a:ext>
            </a:extLst>
          </p:cNvPr>
          <p:cNvGrpSpPr/>
          <p:nvPr/>
        </p:nvGrpSpPr>
        <p:grpSpPr>
          <a:xfrm>
            <a:off x="11184324" y="3484451"/>
            <a:ext cx="55671" cy="59062"/>
            <a:chOff x="3174825" y="2702382"/>
            <a:chExt cx="52681" cy="73284"/>
          </a:xfrm>
        </p:grpSpPr>
        <p:cxnSp>
          <p:nvCxnSpPr>
            <p:cNvPr id="1024" name="Straight Connector 1023">
              <a:extLst>
                <a:ext uri="{FF2B5EF4-FFF2-40B4-BE49-F238E27FC236}">
                  <a16:creationId xmlns:a16="http://schemas.microsoft.com/office/drawing/2014/main" id="{66FBE838-38CB-4C62-ADF8-FFC110CF3A29}"/>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7EA5D407-9EBD-4C8E-8903-24ED4A393B1F}"/>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026" name="Straight Connector 1025">
              <a:extLst>
                <a:ext uri="{FF2B5EF4-FFF2-40B4-BE49-F238E27FC236}">
                  <a16:creationId xmlns:a16="http://schemas.microsoft.com/office/drawing/2014/main" id="{992A3CD7-DA2D-42B3-A471-B53FFB04B2CA}"/>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27" name="Group 1026">
            <a:extLst>
              <a:ext uri="{FF2B5EF4-FFF2-40B4-BE49-F238E27FC236}">
                <a16:creationId xmlns:a16="http://schemas.microsoft.com/office/drawing/2014/main" id="{7A0EEA08-4E14-427F-B9B2-6CCA351F975B}"/>
              </a:ext>
            </a:extLst>
          </p:cNvPr>
          <p:cNvGrpSpPr/>
          <p:nvPr/>
        </p:nvGrpSpPr>
        <p:grpSpPr>
          <a:xfrm>
            <a:off x="6767325" y="4007774"/>
            <a:ext cx="4065573" cy="1154162"/>
            <a:chOff x="8659572" y="1882407"/>
            <a:chExt cx="4065573" cy="1154162"/>
          </a:xfrm>
          <a:solidFill>
            <a:srgbClr val="FFFFFF">
              <a:alpha val="74902"/>
            </a:srgbClr>
          </a:solidFill>
        </p:grpSpPr>
        <p:sp>
          <p:nvSpPr>
            <p:cNvPr id="1028" name="TextBox 1027">
              <a:extLst>
                <a:ext uri="{FF2B5EF4-FFF2-40B4-BE49-F238E27FC236}">
                  <a16:creationId xmlns:a16="http://schemas.microsoft.com/office/drawing/2014/main" id="{DA7EEDB0-CDB4-4E78-BB38-AF18CD4AF836}"/>
                </a:ext>
              </a:extLst>
            </p:cNvPr>
            <p:cNvSpPr txBox="1"/>
            <p:nvPr/>
          </p:nvSpPr>
          <p:spPr bwMode="auto">
            <a:xfrm>
              <a:off x="8865347" y="1882407"/>
              <a:ext cx="3859798" cy="1154162"/>
            </a:xfrm>
            <a:prstGeom prst="rect">
              <a:avLst/>
            </a:prstGeom>
            <a:grpFill/>
            <a:ln>
              <a:noFill/>
            </a:ln>
          </p:spPr>
          <p:txBody>
            <a:bodyPr wrap="square" rtlCol="0">
              <a:spAutoFit/>
            </a:bodyPr>
            <a:lstStyle/>
            <a:p>
              <a:pPr defTabSz="608013">
                <a:spcBef>
                  <a:spcPts val="300"/>
                </a:spcBef>
              </a:pPr>
              <a:r>
                <a:rPr lang="en-US" sz="1600" b="0" dirty="0">
                  <a:solidFill>
                    <a:srgbClr val="000000"/>
                  </a:solidFill>
                  <a:latin typeface="Calibri" pitchFamily="34" charset="0"/>
                  <a:ea typeface="MS PGothic" pitchFamily="34" charset="-128"/>
                  <a:cs typeface="+mn-cs"/>
                </a:rPr>
                <a:t>	       </a:t>
              </a:r>
              <a:r>
                <a:rPr lang="en-US" sz="1600" dirty="0">
                  <a:solidFill>
                    <a:srgbClr val="000000"/>
                  </a:solidFill>
                  <a:latin typeface="Calibri" pitchFamily="34" charset="0"/>
                  <a:ea typeface="MS PGothic" pitchFamily="34" charset="-128"/>
                  <a:cs typeface="+mn-cs"/>
                </a:rPr>
                <a:t>Median OS, Mos (95% CI)</a:t>
              </a:r>
            </a:p>
            <a:p>
              <a:pPr defTabSz="608013">
                <a:spcBef>
                  <a:spcPts val="300"/>
                </a:spcBef>
              </a:pPr>
              <a:r>
                <a:rPr lang="en-US" sz="1600" b="0" dirty="0">
                  <a:solidFill>
                    <a:srgbClr val="000000"/>
                  </a:solidFill>
                  <a:latin typeface="Calibri" pitchFamily="34" charset="0"/>
                  <a:ea typeface="MS PGothic" pitchFamily="34" charset="-128"/>
                  <a:cs typeface="+mn-cs"/>
                </a:rPr>
                <a:t>Pembro + Axi	   NR (NR-NR)</a:t>
              </a:r>
            </a:p>
            <a:p>
              <a:pPr defTabSz="608013">
                <a:spcBef>
                  <a:spcPts val="300"/>
                </a:spcBef>
              </a:pPr>
              <a:r>
                <a:rPr lang="en-US" sz="1600" b="0" dirty="0">
                  <a:solidFill>
                    <a:srgbClr val="000000"/>
                  </a:solidFill>
                  <a:latin typeface="Calibri" pitchFamily="34" charset="0"/>
                  <a:ea typeface="MS PGothic" pitchFamily="34" charset="-128"/>
                  <a:cs typeface="+mn-cs"/>
                </a:rPr>
                <a:t>Sunitinib	35.7 (33.3-NR)</a:t>
              </a:r>
              <a:br>
                <a:rPr lang="en-US" sz="1600" b="0" dirty="0">
                  <a:solidFill>
                    <a:srgbClr val="000000"/>
                  </a:solidFill>
                  <a:latin typeface="Calibri" pitchFamily="34" charset="0"/>
                  <a:ea typeface="MS PGothic" pitchFamily="34" charset="-128"/>
                  <a:cs typeface="+mn-cs"/>
                </a:rPr>
              </a:br>
              <a:endParaRPr lang="en-US" sz="1600" b="0" dirty="0">
                <a:solidFill>
                  <a:srgbClr val="000000"/>
                </a:solidFill>
                <a:latin typeface="Calibri" pitchFamily="34" charset="0"/>
                <a:ea typeface="MS PGothic" pitchFamily="34" charset="-128"/>
                <a:cs typeface="+mn-cs"/>
              </a:endParaRPr>
            </a:p>
          </p:txBody>
        </p:sp>
        <p:cxnSp>
          <p:nvCxnSpPr>
            <p:cNvPr id="1029" name="Straight Connector 1028">
              <a:extLst>
                <a:ext uri="{FF2B5EF4-FFF2-40B4-BE49-F238E27FC236}">
                  <a16:creationId xmlns:a16="http://schemas.microsoft.com/office/drawing/2014/main" id="{3B757F37-8F6D-4757-80E1-01AA58CBDAF0}"/>
                </a:ext>
              </a:extLst>
            </p:cNvPr>
            <p:cNvCxnSpPr/>
            <p:nvPr/>
          </p:nvCxnSpPr>
          <p:spPr bwMode="auto">
            <a:xfrm>
              <a:off x="8659572" y="2332165"/>
              <a:ext cx="228600" cy="0"/>
            </a:xfrm>
            <a:prstGeom prst="line">
              <a:avLst/>
            </a:prstGeom>
            <a:grpFill/>
            <a:ln w="28575" cap="flat" cmpd="sng" algn="ctr">
              <a:solidFill>
                <a:schemeClr val="accent1"/>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3BD20CDA-489A-452B-A250-1F82C621D6AF}"/>
                </a:ext>
              </a:extLst>
            </p:cNvPr>
            <p:cNvCxnSpPr/>
            <p:nvPr/>
          </p:nvCxnSpPr>
          <p:spPr bwMode="auto">
            <a:xfrm>
              <a:off x="8659572" y="2610873"/>
              <a:ext cx="228600" cy="0"/>
            </a:xfrm>
            <a:prstGeom prst="line">
              <a:avLst/>
            </a:prstGeom>
            <a:grpFill/>
            <a:ln w="28575" cap="flat" cmpd="sng" algn="ctr">
              <a:solidFill>
                <a:schemeClr val="accent3"/>
              </a:solidFill>
              <a:prstDash val="solid"/>
              <a:round/>
              <a:headEnd type="none" w="med" len="med"/>
              <a:tailEnd type="none" w="med" len="med"/>
            </a:ln>
            <a:effectLst/>
          </p:spPr>
        </p:cxnSp>
      </p:grpSp>
      <p:sp>
        <p:nvSpPr>
          <p:cNvPr id="1031" name="TextBox 1030">
            <a:extLst>
              <a:ext uri="{FF2B5EF4-FFF2-40B4-BE49-F238E27FC236}">
                <a16:creationId xmlns:a16="http://schemas.microsoft.com/office/drawing/2014/main" id="{549627FB-9B9C-406E-9579-7639BE7A9C83}"/>
              </a:ext>
            </a:extLst>
          </p:cNvPr>
          <p:cNvSpPr txBox="1"/>
          <p:nvPr/>
        </p:nvSpPr>
        <p:spPr bwMode="auto">
          <a:xfrm>
            <a:off x="6636801" y="4839919"/>
            <a:ext cx="35679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600" b="0" dirty="0">
                <a:solidFill>
                  <a:srgbClr val="000000"/>
                </a:solidFill>
                <a:latin typeface="Calibri" pitchFamily="34" charset="0"/>
                <a:ea typeface="MS PGothic" pitchFamily="34" charset="-128"/>
                <a:cs typeface="+mn-cs"/>
              </a:rPr>
              <a:t>HR: 0.68 (95% CI: 0.55-0.85; </a:t>
            </a:r>
            <a:r>
              <a:rPr lang="en-US" sz="1600" b="0" i="1" dirty="0">
                <a:solidFill>
                  <a:srgbClr val="000000"/>
                </a:solidFill>
                <a:latin typeface="Calibri" pitchFamily="34" charset="0"/>
                <a:ea typeface="MS PGothic" pitchFamily="34" charset="-128"/>
                <a:cs typeface="+mn-cs"/>
              </a:rPr>
              <a:t>P*</a:t>
            </a:r>
            <a:r>
              <a:rPr lang="en-US" sz="1600" b="0" dirty="0">
                <a:solidFill>
                  <a:srgbClr val="000000"/>
                </a:solidFill>
                <a:latin typeface="Calibri" pitchFamily="34" charset="0"/>
                <a:ea typeface="MS PGothic" pitchFamily="34" charset="-128"/>
                <a:cs typeface="+mn-cs"/>
              </a:rPr>
              <a:t> &lt; .0003)</a:t>
            </a:r>
            <a:endParaRPr lang="en-US" sz="1600" dirty="0">
              <a:solidFill>
                <a:srgbClr val="000000"/>
              </a:solidFill>
              <a:latin typeface="Calibri" pitchFamily="34" charset="0"/>
              <a:ea typeface="MS PGothic" pitchFamily="34" charset="-128"/>
              <a:cs typeface="+mn-cs"/>
            </a:endParaRPr>
          </a:p>
        </p:txBody>
      </p:sp>
      <p:grpSp>
        <p:nvGrpSpPr>
          <p:cNvPr id="1032" name="Group 1031">
            <a:extLst>
              <a:ext uri="{FF2B5EF4-FFF2-40B4-BE49-F238E27FC236}">
                <a16:creationId xmlns:a16="http://schemas.microsoft.com/office/drawing/2014/main" id="{6763DA8E-05BC-479C-B583-4310C1394CEB}"/>
              </a:ext>
            </a:extLst>
          </p:cNvPr>
          <p:cNvGrpSpPr/>
          <p:nvPr/>
        </p:nvGrpSpPr>
        <p:grpSpPr>
          <a:xfrm>
            <a:off x="11074518" y="3870314"/>
            <a:ext cx="52681" cy="73284"/>
            <a:chOff x="3174825" y="2702382"/>
            <a:chExt cx="52681" cy="73284"/>
          </a:xfrm>
        </p:grpSpPr>
        <p:cxnSp>
          <p:nvCxnSpPr>
            <p:cNvPr id="1033" name="Straight Connector 1032">
              <a:extLst>
                <a:ext uri="{FF2B5EF4-FFF2-40B4-BE49-F238E27FC236}">
                  <a16:creationId xmlns:a16="http://schemas.microsoft.com/office/drawing/2014/main" id="{2C7D8AB7-A6AC-4FAF-BC60-FC2E73689AAE}"/>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F7D94203-B510-4F74-8C33-D2152C6D0A47}"/>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7A730FDF-E64D-4751-8CEC-BCACF09ABB41}"/>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sp>
        <p:nvSpPr>
          <p:cNvPr id="1036" name="TextBox 1035">
            <a:extLst>
              <a:ext uri="{FF2B5EF4-FFF2-40B4-BE49-F238E27FC236}">
                <a16:creationId xmlns:a16="http://schemas.microsoft.com/office/drawing/2014/main" id="{6DA287F0-C219-4B5E-B5CC-7C30FCBBA476}"/>
              </a:ext>
            </a:extLst>
          </p:cNvPr>
          <p:cNvSpPr txBox="1"/>
          <p:nvPr/>
        </p:nvSpPr>
        <p:spPr bwMode="auto">
          <a:xfrm>
            <a:off x="11534164" y="5264583"/>
            <a:ext cx="64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038" name="TextBox 1037">
            <a:extLst>
              <a:ext uri="{FF2B5EF4-FFF2-40B4-BE49-F238E27FC236}">
                <a16:creationId xmlns:a16="http://schemas.microsoft.com/office/drawing/2014/main" id="{DAE99F5E-BD25-4F40-9184-25BF9C7EDD79}"/>
              </a:ext>
            </a:extLst>
          </p:cNvPr>
          <p:cNvSpPr txBox="1"/>
          <p:nvPr/>
        </p:nvSpPr>
        <p:spPr bwMode="auto">
          <a:xfrm>
            <a:off x="801097" y="5503654"/>
            <a:ext cx="4980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1039" name="TextBox 1038">
            <a:extLst>
              <a:ext uri="{FF2B5EF4-FFF2-40B4-BE49-F238E27FC236}">
                <a16:creationId xmlns:a16="http://schemas.microsoft.com/office/drawing/2014/main" id="{4987C6BF-18F5-48F4-BC7C-469B7D6B51A6}"/>
              </a:ext>
            </a:extLst>
          </p:cNvPr>
          <p:cNvSpPr txBox="1"/>
          <p:nvPr/>
        </p:nvSpPr>
        <p:spPr bwMode="auto">
          <a:xfrm>
            <a:off x="460265"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429</a:t>
            </a:r>
          </a:p>
        </p:txBody>
      </p:sp>
      <p:sp>
        <p:nvSpPr>
          <p:cNvPr id="1040" name="TextBox 1039">
            <a:extLst>
              <a:ext uri="{FF2B5EF4-FFF2-40B4-BE49-F238E27FC236}">
                <a16:creationId xmlns:a16="http://schemas.microsoft.com/office/drawing/2014/main" id="{AD2C0747-316E-4951-8C90-B7479BA72740}"/>
              </a:ext>
            </a:extLst>
          </p:cNvPr>
          <p:cNvSpPr txBox="1"/>
          <p:nvPr/>
        </p:nvSpPr>
        <p:spPr bwMode="auto">
          <a:xfrm>
            <a:off x="297090" y="5630391"/>
            <a:ext cx="26737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041" name="TextBox 1040">
            <a:extLst>
              <a:ext uri="{FF2B5EF4-FFF2-40B4-BE49-F238E27FC236}">
                <a16:creationId xmlns:a16="http://schemas.microsoft.com/office/drawing/2014/main" id="{E1303E3B-23D3-434B-8887-528AAA60B0D4}"/>
              </a:ext>
            </a:extLst>
          </p:cNvPr>
          <p:cNvSpPr txBox="1"/>
          <p:nvPr/>
        </p:nvSpPr>
        <p:spPr bwMode="auto">
          <a:xfrm>
            <a:off x="1172581"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248</a:t>
            </a:r>
          </a:p>
        </p:txBody>
      </p:sp>
      <p:sp>
        <p:nvSpPr>
          <p:cNvPr id="1042" name="TextBox 1041">
            <a:extLst>
              <a:ext uri="{FF2B5EF4-FFF2-40B4-BE49-F238E27FC236}">
                <a16:creationId xmlns:a16="http://schemas.microsoft.com/office/drawing/2014/main" id="{D94206B9-8C31-4268-9857-A39A5A5C1562}"/>
              </a:ext>
            </a:extLst>
          </p:cNvPr>
          <p:cNvSpPr txBox="1"/>
          <p:nvPr/>
        </p:nvSpPr>
        <p:spPr bwMode="auto">
          <a:xfrm>
            <a:off x="1884897"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159</a:t>
            </a:r>
          </a:p>
        </p:txBody>
      </p:sp>
      <p:sp>
        <p:nvSpPr>
          <p:cNvPr id="1043" name="TextBox 1042">
            <a:extLst>
              <a:ext uri="{FF2B5EF4-FFF2-40B4-BE49-F238E27FC236}">
                <a16:creationId xmlns:a16="http://schemas.microsoft.com/office/drawing/2014/main" id="{9423123A-DF9E-4875-8BBD-75D40A028560}"/>
              </a:ext>
            </a:extLst>
          </p:cNvPr>
          <p:cNvSpPr txBox="1"/>
          <p:nvPr/>
        </p:nvSpPr>
        <p:spPr bwMode="auto">
          <a:xfrm>
            <a:off x="2597214"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112</a:t>
            </a:r>
          </a:p>
        </p:txBody>
      </p:sp>
      <p:sp>
        <p:nvSpPr>
          <p:cNvPr id="1044" name="TextBox 1043">
            <a:extLst>
              <a:ext uri="{FF2B5EF4-FFF2-40B4-BE49-F238E27FC236}">
                <a16:creationId xmlns:a16="http://schemas.microsoft.com/office/drawing/2014/main" id="{77166216-9E4E-48C8-98B2-2D74790C2C1A}"/>
              </a:ext>
            </a:extLst>
          </p:cNvPr>
          <p:cNvSpPr txBox="1"/>
          <p:nvPr/>
        </p:nvSpPr>
        <p:spPr bwMode="auto">
          <a:xfrm>
            <a:off x="3309530"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61</a:t>
            </a:r>
          </a:p>
        </p:txBody>
      </p:sp>
      <p:sp>
        <p:nvSpPr>
          <p:cNvPr id="1045" name="TextBox 1044">
            <a:extLst>
              <a:ext uri="{FF2B5EF4-FFF2-40B4-BE49-F238E27FC236}">
                <a16:creationId xmlns:a16="http://schemas.microsoft.com/office/drawing/2014/main" id="{93FF3B82-5CF5-4423-9280-71853B59BCE4}"/>
              </a:ext>
            </a:extLst>
          </p:cNvPr>
          <p:cNvSpPr txBox="1"/>
          <p:nvPr/>
        </p:nvSpPr>
        <p:spPr bwMode="auto">
          <a:xfrm>
            <a:off x="5446478"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046" name="TextBox 1045">
            <a:extLst>
              <a:ext uri="{FF2B5EF4-FFF2-40B4-BE49-F238E27FC236}">
                <a16:creationId xmlns:a16="http://schemas.microsoft.com/office/drawing/2014/main" id="{5E78CCC1-4A33-4D58-AD34-BBAEE9017EA1}"/>
              </a:ext>
            </a:extLst>
          </p:cNvPr>
          <p:cNvSpPr txBox="1"/>
          <p:nvPr/>
        </p:nvSpPr>
        <p:spPr bwMode="auto">
          <a:xfrm>
            <a:off x="4021847"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p>
        </p:txBody>
      </p:sp>
      <p:cxnSp>
        <p:nvCxnSpPr>
          <p:cNvPr id="1047" name="Straight Connector 1046">
            <a:extLst>
              <a:ext uri="{FF2B5EF4-FFF2-40B4-BE49-F238E27FC236}">
                <a16:creationId xmlns:a16="http://schemas.microsoft.com/office/drawing/2014/main" id="{4717E001-1A1D-4BBF-94E8-4B8C35179241}"/>
              </a:ext>
            </a:extLst>
          </p:cNvPr>
          <p:cNvCxnSpPr>
            <a:cxnSpLocks/>
          </p:cNvCxnSpPr>
          <p:nvPr/>
        </p:nvCxnSpPr>
        <p:spPr bwMode="auto">
          <a:xfrm flipV="1">
            <a:off x="753209" y="2524551"/>
            <a:ext cx="0" cy="2757864"/>
          </a:xfrm>
          <a:prstGeom prst="line">
            <a:avLst/>
          </a:prstGeom>
          <a:noFill/>
          <a:ln w="28575" cap="flat" cmpd="sng" algn="ctr">
            <a:solidFill>
              <a:schemeClr val="bg1"/>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66F61407-7CD9-4099-A614-EF086D650424}"/>
              </a:ext>
            </a:extLst>
          </p:cNvPr>
          <p:cNvCxnSpPr/>
          <p:nvPr/>
        </p:nvCxnSpPr>
        <p:spPr bwMode="auto">
          <a:xfrm>
            <a:off x="763254" y="5282415"/>
            <a:ext cx="5030269" cy="0"/>
          </a:xfrm>
          <a:prstGeom prst="line">
            <a:avLst/>
          </a:prstGeom>
          <a:noFill/>
          <a:ln w="28575" cap="flat" cmpd="sng" algn="ctr">
            <a:solidFill>
              <a:schemeClr val="bg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C2D4B99F-31BE-4788-B1E9-23DE4FD34416}"/>
              </a:ext>
            </a:extLst>
          </p:cNvPr>
          <p:cNvCxnSpPr/>
          <p:nvPr/>
        </p:nvCxnSpPr>
        <p:spPr bwMode="auto">
          <a:xfrm>
            <a:off x="680036" y="2533344"/>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777B164D-DE9C-43D1-9A15-6658F4CE3606}"/>
              </a:ext>
            </a:extLst>
          </p:cNvPr>
          <p:cNvCxnSpPr/>
          <p:nvPr/>
        </p:nvCxnSpPr>
        <p:spPr bwMode="auto">
          <a:xfrm>
            <a:off x="680036" y="2808251"/>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4A96FFA9-5824-4344-886A-19A2EE4FC2CA}"/>
              </a:ext>
            </a:extLst>
          </p:cNvPr>
          <p:cNvCxnSpPr/>
          <p:nvPr/>
        </p:nvCxnSpPr>
        <p:spPr bwMode="auto">
          <a:xfrm>
            <a:off x="680036" y="3083158"/>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1025E7DC-9918-4F6A-83B5-3C381F0FFCF9}"/>
              </a:ext>
            </a:extLst>
          </p:cNvPr>
          <p:cNvCxnSpPr/>
          <p:nvPr/>
        </p:nvCxnSpPr>
        <p:spPr bwMode="auto">
          <a:xfrm>
            <a:off x="680036" y="3358065"/>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A30AEAA8-2AF7-41A2-970F-8363B956B55E}"/>
              </a:ext>
            </a:extLst>
          </p:cNvPr>
          <p:cNvCxnSpPr/>
          <p:nvPr/>
        </p:nvCxnSpPr>
        <p:spPr bwMode="auto">
          <a:xfrm>
            <a:off x="680036" y="3632972"/>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99D0B097-3441-4C85-920E-D1C71E1BA835}"/>
              </a:ext>
            </a:extLst>
          </p:cNvPr>
          <p:cNvCxnSpPr/>
          <p:nvPr/>
        </p:nvCxnSpPr>
        <p:spPr bwMode="auto">
          <a:xfrm>
            <a:off x="680036" y="3907879"/>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C21171E6-04DC-49AA-AF47-D9BFC5F89B3A}"/>
              </a:ext>
            </a:extLst>
          </p:cNvPr>
          <p:cNvCxnSpPr/>
          <p:nvPr/>
        </p:nvCxnSpPr>
        <p:spPr bwMode="auto">
          <a:xfrm>
            <a:off x="680036" y="4182786"/>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688EF47E-DC18-4B5F-80EF-5EBECF735426}"/>
              </a:ext>
            </a:extLst>
          </p:cNvPr>
          <p:cNvCxnSpPr/>
          <p:nvPr/>
        </p:nvCxnSpPr>
        <p:spPr bwMode="auto">
          <a:xfrm>
            <a:off x="680036" y="4457693"/>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A95C5415-2A7A-42DC-9593-524D12022F6A}"/>
              </a:ext>
            </a:extLst>
          </p:cNvPr>
          <p:cNvCxnSpPr/>
          <p:nvPr/>
        </p:nvCxnSpPr>
        <p:spPr bwMode="auto">
          <a:xfrm>
            <a:off x="680036" y="4732600"/>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589ACD81-5743-4435-8D7B-DDD67B8FAB3E}"/>
              </a:ext>
            </a:extLst>
          </p:cNvPr>
          <p:cNvCxnSpPr/>
          <p:nvPr/>
        </p:nvCxnSpPr>
        <p:spPr bwMode="auto">
          <a:xfrm>
            <a:off x="680036" y="5007507"/>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66EEC682-2F56-4464-962B-EDBEA51EF54A}"/>
              </a:ext>
            </a:extLst>
          </p:cNvPr>
          <p:cNvCxnSpPr/>
          <p:nvPr/>
        </p:nvCxnSpPr>
        <p:spPr bwMode="auto">
          <a:xfrm>
            <a:off x="690079" y="5282415"/>
            <a:ext cx="69726" cy="0"/>
          </a:xfrm>
          <a:prstGeom prst="line">
            <a:avLst/>
          </a:prstGeom>
          <a:noFill/>
          <a:ln w="28575" cap="flat" cmpd="sng" algn="ctr">
            <a:solidFill>
              <a:schemeClr val="bg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E39318EA-AAD0-4D5C-AD06-D737B687E537}"/>
              </a:ext>
            </a:extLst>
          </p:cNvPr>
          <p:cNvCxnSpPr/>
          <p:nvPr/>
        </p:nvCxnSpPr>
        <p:spPr bwMode="auto">
          <a:xfrm>
            <a:off x="749762" y="528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3D39CC0F-3938-48B5-97DE-129579830D08}"/>
              </a:ext>
            </a:extLst>
          </p:cNvPr>
          <p:cNvCxnSpPr/>
          <p:nvPr/>
        </p:nvCxnSpPr>
        <p:spPr bwMode="auto">
          <a:xfrm>
            <a:off x="1468610" y="528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811A869D-4B63-4F05-BAC1-9DF04278ED48}"/>
              </a:ext>
            </a:extLst>
          </p:cNvPr>
          <p:cNvCxnSpPr/>
          <p:nvPr/>
        </p:nvCxnSpPr>
        <p:spPr bwMode="auto">
          <a:xfrm>
            <a:off x="2187458" y="528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C5242B42-B7A5-45B8-A38E-11A2B482ACEB}"/>
              </a:ext>
            </a:extLst>
          </p:cNvPr>
          <p:cNvCxnSpPr/>
          <p:nvPr/>
        </p:nvCxnSpPr>
        <p:spPr bwMode="auto">
          <a:xfrm>
            <a:off x="2906307" y="528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24204BBF-3A0C-41D4-9C5C-4C33B1D43D68}"/>
              </a:ext>
            </a:extLst>
          </p:cNvPr>
          <p:cNvCxnSpPr/>
          <p:nvPr/>
        </p:nvCxnSpPr>
        <p:spPr bwMode="auto">
          <a:xfrm>
            <a:off x="3625155" y="528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498BEF3B-0323-4262-A7F2-C58C668DEA09}"/>
              </a:ext>
            </a:extLst>
          </p:cNvPr>
          <p:cNvCxnSpPr/>
          <p:nvPr/>
        </p:nvCxnSpPr>
        <p:spPr bwMode="auto">
          <a:xfrm>
            <a:off x="4344003" y="528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56AF2726-01CE-4ADF-8ACD-270A761C058A}"/>
              </a:ext>
            </a:extLst>
          </p:cNvPr>
          <p:cNvCxnSpPr/>
          <p:nvPr/>
        </p:nvCxnSpPr>
        <p:spPr bwMode="auto">
          <a:xfrm>
            <a:off x="5781702" y="528241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67" name="TextBox 1066">
            <a:extLst>
              <a:ext uri="{FF2B5EF4-FFF2-40B4-BE49-F238E27FC236}">
                <a16:creationId xmlns:a16="http://schemas.microsoft.com/office/drawing/2014/main" id="{46D42888-EED0-4D15-B803-F3B7E0CFD5C8}"/>
              </a:ext>
            </a:extLst>
          </p:cNvPr>
          <p:cNvSpPr txBox="1"/>
          <p:nvPr/>
        </p:nvSpPr>
        <p:spPr bwMode="auto">
          <a:xfrm>
            <a:off x="2035439" y="3331196"/>
            <a:ext cx="737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60%</a:t>
            </a:r>
            <a:endParaRPr lang="en-US" dirty="0">
              <a:solidFill>
                <a:schemeClr val="accent3"/>
              </a:solidFill>
              <a:latin typeface="Calibri" panose="020F0502020204030204" pitchFamily="34" charset="0"/>
            </a:endParaRPr>
          </a:p>
        </p:txBody>
      </p:sp>
      <p:sp>
        <p:nvSpPr>
          <p:cNvPr id="1068" name="TextBox 1067">
            <a:extLst>
              <a:ext uri="{FF2B5EF4-FFF2-40B4-BE49-F238E27FC236}">
                <a16:creationId xmlns:a16="http://schemas.microsoft.com/office/drawing/2014/main" id="{E8D5F561-5092-4385-AE83-55A6712604A3}"/>
              </a:ext>
            </a:extLst>
          </p:cNvPr>
          <p:cNvSpPr txBox="1"/>
          <p:nvPr/>
        </p:nvSpPr>
        <p:spPr bwMode="auto">
          <a:xfrm>
            <a:off x="3526566" y="3859868"/>
            <a:ext cx="737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38%</a:t>
            </a:r>
            <a:endParaRPr lang="en-US" dirty="0">
              <a:solidFill>
                <a:schemeClr val="accent3"/>
              </a:solidFill>
              <a:latin typeface="Calibri" panose="020F0502020204030204" pitchFamily="34" charset="0"/>
            </a:endParaRPr>
          </a:p>
        </p:txBody>
      </p:sp>
      <p:cxnSp>
        <p:nvCxnSpPr>
          <p:cNvPr id="1069" name="Straight Connector 1068">
            <a:extLst>
              <a:ext uri="{FF2B5EF4-FFF2-40B4-BE49-F238E27FC236}">
                <a16:creationId xmlns:a16="http://schemas.microsoft.com/office/drawing/2014/main" id="{B150C2DF-3E86-460D-AAFB-11C2D5EE5353}"/>
              </a:ext>
            </a:extLst>
          </p:cNvPr>
          <p:cNvCxnSpPr>
            <a:cxnSpLocks/>
          </p:cNvCxnSpPr>
          <p:nvPr/>
        </p:nvCxnSpPr>
        <p:spPr bwMode="auto">
          <a:xfrm flipV="1">
            <a:off x="2187458" y="3628305"/>
            <a:ext cx="0" cy="1669424"/>
          </a:xfrm>
          <a:prstGeom prst="line">
            <a:avLst/>
          </a:prstGeom>
          <a:noFill/>
          <a:ln w="28575" cap="flat" cmpd="sng" algn="ctr">
            <a:solidFill>
              <a:schemeClr val="bg1"/>
            </a:solidFill>
            <a:prstDash val="sysDash"/>
            <a:round/>
            <a:headEnd type="none" w="med" len="med"/>
            <a:tailEnd type="none" w="med" len="med"/>
          </a:ln>
          <a:effectLst/>
        </p:spPr>
      </p:cxnSp>
      <p:cxnSp>
        <p:nvCxnSpPr>
          <p:cNvPr id="1070" name="Straight Connector 1069">
            <a:extLst>
              <a:ext uri="{FF2B5EF4-FFF2-40B4-BE49-F238E27FC236}">
                <a16:creationId xmlns:a16="http://schemas.microsoft.com/office/drawing/2014/main" id="{C31A1B35-2D08-459B-AA60-CA46E4E26DED}"/>
              </a:ext>
            </a:extLst>
          </p:cNvPr>
          <p:cNvCxnSpPr>
            <a:cxnSpLocks/>
          </p:cNvCxnSpPr>
          <p:nvPr/>
        </p:nvCxnSpPr>
        <p:spPr bwMode="auto">
          <a:xfrm flipV="1">
            <a:off x="3623820" y="4281575"/>
            <a:ext cx="0" cy="1016154"/>
          </a:xfrm>
          <a:prstGeom prst="line">
            <a:avLst/>
          </a:prstGeom>
          <a:noFill/>
          <a:ln w="28575" cap="flat" cmpd="sng" algn="ctr">
            <a:solidFill>
              <a:schemeClr val="bg1"/>
            </a:solidFill>
            <a:prstDash val="sysDash"/>
            <a:round/>
            <a:headEnd type="none" w="med" len="med"/>
            <a:tailEnd type="none" w="med" len="med"/>
          </a:ln>
          <a:effectLst/>
        </p:spPr>
      </p:cxnSp>
      <p:sp>
        <p:nvSpPr>
          <p:cNvPr id="1071" name="TextBox 1070">
            <a:extLst>
              <a:ext uri="{FF2B5EF4-FFF2-40B4-BE49-F238E27FC236}">
                <a16:creationId xmlns:a16="http://schemas.microsoft.com/office/drawing/2014/main" id="{54E3DD16-79D4-49BC-9EB1-BC3E331D55DE}"/>
              </a:ext>
            </a:extLst>
          </p:cNvPr>
          <p:cNvSpPr txBox="1"/>
          <p:nvPr/>
        </p:nvSpPr>
        <p:spPr bwMode="auto">
          <a:xfrm>
            <a:off x="-6050" y="2350658"/>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72" name="TextBox 1071">
            <a:extLst>
              <a:ext uri="{FF2B5EF4-FFF2-40B4-BE49-F238E27FC236}">
                <a16:creationId xmlns:a16="http://schemas.microsoft.com/office/drawing/2014/main" id="{BC3A2E89-E985-44BA-9D22-E734EAC7994F}"/>
              </a:ext>
            </a:extLst>
          </p:cNvPr>
          <p:cNvSpPr txBox="1"/>
          <p:nvPr/>
        </p:nvSpPr>
        <p:spPr bwMode="auto">
          <a:xfrm>
            <a:off x="-6050" y="2627170"/>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1073" name="TextBox 1072">
            <a:extLst>
              <a:ext uri="{FF2B5EF4-FFF2-40B4-BE49-F238E27FC236}">
                <a16:creationId xmlns:a16="http://schemas.microsoft.com/office/drawing/2014/main" id="{EB01D444-041B-4E5E-9DBF-16AA9191524B}"/>
              </a:ext>
            </a:extLst>
          </p:cNvPr>
          <p:cNvSpPr txBox="1"/>
          <p:nvPr/>
        </p:nvSpPr>
        <p:spPr bwMode="auto">
          <a:xfrm>
            <a:off x="-6050" y="2903682"/>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074" name="TextBox 1073">
            <a:extLst>
              <a:ext uri="{FF2B5EF4-FFF2-40B4-BE49-F238E27FC236}">
                <a16:creationId xmlns:a16="http://schemas.microsoft.com/office/drawing/2014/main" id="{CDEB660B-A0C8-48A4-9120-C3DBD3A3249A}"/>
              </a:ext>
            </a:extLst>
          </p:cNvPr>
          <p:cNvSpPr txBox="1"/>
          <p:nvPr/>
        </p:nvSpPr>
        <p:spPr bwMode="auto">
          <a:xfrm>
            <a:off x="-6050" y="3180194"/>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1075" name="TextBox 1074">
            <a:extLst>
              <a:ext uri="{FF2B5EF4-FFF2-40B4-BE49-F238E27FC236}">
                <a16:creationId xmlns:a16="http://schemas.microsoft.com/office/drawing/2014/main" id="{524BA8D0-3620-4FE3-A7F0-B28082C36671}"/>
              </a:ext>
            </a:extLst>
          </p:cNvPr>
          <p:cNvSpPr txBox="1"/>
          <p:nvPr/>
        </p:nvSpPr>
        <p:spPr bwMode="auto">
          <a:xfrm>
            <a:off x="-6050" y="3456706"/>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76" name="TextBox 1075">
            <a:extLst>
              <a:ext uri="{FF2B5EF4-FFF2-40B4-BE49-F238E27FC236}">
                <a16:creationId xmlns:a16="http://schemas.microsoft.com/office/drawing/2014/main" id="{2266609A-3949-4FDC-B193-459891929AD6}"/>
              </a:ext>
            </a:extLst>
          </p:cNvPr>
          <p:cNvSpPr txBox="1"/>
          <p:nvPr/>
        </p:nvSpPr>
        <p:spPr bwMode="auto">
          <a:xfrm>
            <a:off x="-6050" y="3733218"/>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077" name="TextBox 1076">
            <a:extLst>
              <a:ext uri="{FF2B5EF4-FFF2-40B4-BE49-F238E27FC236}">
                <a16:creationId xmlns:a16="http://schemas.microsoft.com/office/drawing/2014/main" id="{F1BFECC5-AC9B-459E-AB08-2075CBC2DE1C}"/>
              </a:ext>
            </a:extLst>
          </p:cNvPr>
          <p:cNvSpPr txBox="1"/>
          <p:nvPr/>
        </p:nvSpPr>
        <p:spPr bwMode="auto">
          <a:xfrm>
            <a:off x="-6050" y="4009730"/>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78" name="TextBox 1077">
            <a:extLst>
              <a:ext uri="{FF2B5EF4-FFF2-40B4-BE49-F238E27FC236}">
                <a16:creationId xmlns:a16="http://schemas.microsoft.com/office/drawing/2014/main" id="{D9BF6AFD-3BCF-4ACB-96F5-1B09002FFF6B}"/>
              </a:ext>
            </a:extLst>
          </p:cNvPr>
          <p:cNvSpPr txBox="1"/>
          <p:nvPr/>
        </p:nvSpPr>
        <p:spPr bwMode="auto">
          <a:xfrm>
            <a:off x="-6050" y="4286242"/>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079" name="TextBox 1078">
            <a:extLst>
              <a:ext uri="{FF2B5EF4-FFF2-40B4-BE49-F238E27FC236}">
                <a16:creationId xmlns:a16="http://schemas.microsoft.com/office/drawing/2014/main" id="{C7D25BAB-B1F1-43BA-9E02-4F9E9CE154FF}"/>
              </a:ext>
            </a:extLst>
          </p:cNvPr>
          <p:cNvSpPr txBox="1"/>
          <p:nvPr/>
        </p:nvSpPr>
        <p:spPr bwMode="auto">
          <a:xfrm>
            <a:off x="-6050" y="4562754"/>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80" name="TextBox 1079">
            <a:extLst>
              <a:ext uri="{FF2B5EF4-FFF2-40B4-BE49-F238E27FC236}">
                <a16:creationId xmlns:a16="http://schemas.microsoft.com/office/drawing/2014/main" id="{1D53A560-9F2A-4A8D-8B27-509C11CAE0F3}"/>
              </a:ext>
            </a:extLst>
          </p:cNvPr>
          <p:cNvSpPr txBox="1"/>
          <p:nvPr/>
        </p:nvSpPr>
        <p:spPr bwMode="auto">
          <a:xfrm>
            <a:off x="-6050" y="4839266"/>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81" name="TextBox 1080">
            <a:extLst>
              <a:ext uri="{FF2B5EF4-FFF2-40B4-BE49-F238E27FC236}">
                <a16:creationId xmlns:a16="http://schemas.microsoft.com/office/drawing/2014/main" id="{A6D727F9-A577-4E8E-9B8D-8E95C6AEBCD0}"/>
              </a:ext>
            </a:extLst>
          </p:cNvPr>
          <p:cNvSpPr txBox="1"/>
          <p:nvPr/>
        </p:nvSpPr>
        <p:spPr bwMode="auto">
          <a:xfrm>
            <a:off x="-6050" y="5115777"/>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82" name="TextBox 1081">
            <a:extLst>
              <a:ext uri="{FF2B5EF4-FFF2-40B4-BE49-F238E27FC236}">
                <a16:creationId xmlns:a16="http://schemas.microsoft.com/office/drawing/2014/main" id="{696FF9FC-9714-4241-95AA-73F712BA22DF}"/>
              </a:ext>
            </a:extLst>
          </p:cNvPr>
          <p:cNvSpPr txBox="1"/>
          <p:nvPr/>
        </p:nvSpPr>
        <p:spPr bwMode="auto">
          <a:xfrm>
            <a:off x="5519046" y="5298973"/>
            <a:ext cx="4933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083" name="TextBox 1082">
            <a:extLst>
              <a:ext uri="{FF2B5EF4-FFF2-40B4-BE49-F238E27FC236}">
                <a16:creationId xmlns:a16="http://schemas.microsoft.com/office/drawing/2014/main" id="{3B201EFA-EDA0-48B8-B6E7-608E4D214A4A}"/>
              </a:ext>
            </a:extLst>
          </p:cNvPr>
          <p:cNvSpPr txBox="1"/>
          <p:nvPr/>
        </p:nvSpPr>
        <p:spPr bwMode="auto">
          <a:xfrm>
            <a:off x="384229" y="5298973"/>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84" name="TextBox 1083">
            <a:extLst>
              <a:ext uri="{FF2B5EF4-FFF2-40B4-BE49-F238E27FC236}">
                <a16:creationId xmlns:a16="http://schemas.microsoft.com/office/drawing/2014/main" id="{6B7ABC23-D959-47E7-BC36-9C2B6456DEBD}"/>
              </a:ext>
            </a:extLst>
          </p:cNvPr>
          <p:cNvSpPr txBox="1"/>
          <p:nvPr/>
        </p:nvSpPr>
        <p:spPr bwMode="auto">
          <a:xfrm>
            <a:off x="1104130" y="5298973"/>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85" name="TextBox 1084">
            <a:extLst>
              <a:ext uri="{FF2B5EF4-FFF2-40B4-BE49-F238E27FC236}">
                <a16:creationId xmlns:a16="http://schemas.microsoft.com/office/drawing/2014/main" id="{EDC4DCAE-A8A1-4BDE-9C0C-E201F4959357}"/>
              </a:ext>
            </a:extLst>
          </p:cNvPr>
          <p:cNvSpPr txBox="1"/>
          <p:nvPr/>
        </p:nvSpPr>
        <p:spPr bwMode="auto">
          <a:xfrm>
            <a:off x="1824032" y="5298973"/>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086" name="TextBox 1085">
            <a:extLst>
              <a:ext uri="{FF2B5EF4-FFF2-40B4-BE49-F238E27FC236}">
                <a16:creationId xmlns:a16="http://schemas.microsoft.com/office/drawing/2014/main" id="{592B7178-085E-474E-8228-067EA9E380D0}"/>
              </a:ext>
            </a:extLst>
          </p:cNvPr>
          <p:cNvSpPr txBox="1"/>
          <p:nvPr/>
        </p:nvSpPr>
        <p:spPr bwMode="auto">
          <a:xfrm>
            <a:off x="2543933" y="5298973"/>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087" name="TextBox 1086">
            <a:extLst>
              <a:ext uri="{FF2B5EF4-FFF2-40B4-BE49-F238E27FC236}">
                <a16:creationId xmlns:a16="http://schemas.microsoft.com/office/drawing/2014/main" id="{A9AB2CC1-898F-48ED-97D7-0C3B88D3D715}"/>
              </a:ext>
            </a:extLst>
          </p:cNvPr>
          <p:cNvSpPr txBox="1"/>
          <p:nvPr/>
        </p:nvSpPr>
        <p:spPr bwMode="auto">
          <a:xfrm>
            <a:off x="3263835" y="5298973"/>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088" name="TextBox 1087">
            <a:extLst>
              <a:ext uri="{FF2B5EF4-FFF2-40B4-BE49-F238E27FC236}">
                <a16:creationId xmlns:a16="http://schemas.microsoft.com/office/drawing/2014/main" id="{78F59F30-6D1E-4B3E-88AC-32DD36E7DCBC}"/>
              </a:ext>
            </a:extLst>
          </p:cNvPr>
          <p:cNvSpPr txBox="1"/>
          <p:nvPr/>
        </p:nvSpPr>
        <p:spPr bwMode="auto">
          <a:xfrm>
            <a:off x="3983736" y="5298973"/>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089" name="TextBox 1088">
            <a:extLst>
              <a:ext uri="{FF2B5EF4-FFF2-40B4-BE49-F238E27FC236}">
                <a16:creationId xmlns:a16="http://schemas.microsoft.com/office/drawing/2014/main" id="{89F82936-7F3D-4C10-953B-B8B65CBBCA36}"/>
              </a:ext>
            </a:extLst>
          </p:cNvPr>
          <p:cNvSpPr txBox="1"/>
          <p:nvPr/>
        </p:nvSpPr>
        <p:spPr bwMode="auto">
          <a:xfrm rot="16200000">
            <a:off x="-1200057" y="3705917"/>
            <a:ext cx="2821871" cy="40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090" name="TextBox 1089">
            <a:extLst>
              <a:ext uri="{FF2B5EF4-FFF2-40B4-BE49-F238E27FC236}">
                <a16:creationId xmlns:a16="http://schemas.microsoft.com/office/drawing/2014/main" id="{03FDA895-16CB-4072-B8F4-53734EC47A73}"/>
              </a:ext>
            </a:extLst>
          </p:cNvPr>
          <p:cNvSpPr txBox="1"/>
          <p:nvPr/>
        </p:nvSpPr>
        <p:spPr bwMode="auto">
          <a:xfrm>
            <a:off x="4703638" y="5298973"/>
            <a:ext cx="704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cxnSp>
        <p:nvCxnSpPr>
          <p:cNvPr id="1091" name="Straight Connector 1090">
            <a:extLst>
              <a:ext uri="{FF2B5EF4-FFF2-40B4-BE49-F238E27FC236}">
                <a16:creationId xmlns:a16="http://schemas.microsoft.com/office/drawing/2014/main" id="{DE2A2CA0-29C4-498B-9464-C957DAE2CD1B}"/>
              </a:ext>
            </a:extLst>
          </p:cNvPr>
          <p:cNvCxnSpPr/>
          <p:nvPr/>
        </p:nvCxnSpPr>
        <p:spPr bwMode="auto">
          <a:xfrm>
            <a:off x="5062851" y="528241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92" name="TextBox 1091">
            <a:extLst>
              <a:ext uri="{FF2B5EF4-FFF2-40B4-BE49-F238E27FC236}">
                <a16:creationId xmlns:a16="http://schemas.microsoft.com/office/drawing/2014/main" id="{46FFE373-EF4F-41F2-8BBA-38C0FA77D3EC}"/>
              </a:ext>
            </a:extLst>
          </p:cNvPr>
          <p:cNvSpPr txBox="1"/>
          <p:nvPr/>
        </p:nvSpPr>
        <p:spPr bwMode="auto">
          <a:xfrm>
            <a:off x="4734163" y="5829653"/>
            <a:ext cx="670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093" name="Freeform: Shape 1092">
            <a:extLst>
              <a:ext uri="{FF2B5EF4-FFF2-40B4-BE49-F238E27FC236}">
                <a16:creationId xmlns:a16="http://schemas.microsoft.com/office/drawing/2014/main" id="{3122CC99-AE52-4E36-B23F-6F8289279267}"/>
              </a:ext>
            </a:extLst>
          </p:cNvPr>
          <p:cNvSpPr/>
          <p:nvPr/>
        </p:nvSpPr>
        <p:spPr bwMode="auto">
          <a:xfrm>
            <a:off x="781632" y="2519148"/>
            <a:ext cx="4160763" cy="2376487"/>
          </a:xfrm>
          <a:custGeom>
            <a:avLst/>
            <a:gdLst>
              <a:gd name="connsiteX0" fmla="*/ 3819525 w 3819525"/>
              <a:gd name="connsiteY0" fmla="*/ 2376487 h 2376487"/>
              <a:gd name="connsiteX1" fmla="*/ 3652838 w 3819525"/>
              <a:gd name="connsiteY1" fmla="*/ 2376487 h 2376487"/>
              <a:gd name="connsiteX2" fmla="*/ 3652838 w 3819525"/>
              <a:gd name="connsiteY2" fmla="*/ 2328862 h 2376487"/>
              <a:gd name="connsiteX3" fmla="*/ 3557588 w 3819525"/>
              <a:gd name="connsiteY3" fmla="*/ 2328862 h 2376487"/>
              <a:gd name="connsiteX4" fmla="*/ 3557588 w 3819525"/>
              <a:gd name="connsiteY4" fmla="*/ 2271712 h 2376487"/>
              <a:gd name="connsiteX5" fmla="*/ 3471863 w 3819525"/>
              <a:gd name="connsiteY5" fmla="*/ 2271712 h 2376487"/>
              <a:gd name="connsiteX6" fmla="*/ 3471863 w 3819525"/>
              <a:gd name="connsiteY6" fmla="*/ 2233612 h 2376487"/>
              <a:gd name="connsiteX7" fmla="*/ 3276600 w 3819525"/>
              <a:gd name="connsiteY7" fmla="*/ 2233612 h 2376487"/>
              <a:gd name="connsiteX8" fmla="*/ 3276600 w 3819525"/>
              <a:gd name="connsiteY8" fmla="*/ 2209800 h 2376487"/>
              <a:gd name="connsiteX9" fmla="*/ 3143250 w 3819525"/>
              <a:gd name="connsiteY9" fmla="*/ 2209800 h 2376487"/>
              <a:gd name="connsiteX10" fmla="*/ 3143250 w 3819525"/>
              <a:gd name="connsiteY10" fmla="*/ 2166937 h 2376487"/>
              <a:gd name="connsiteX11" fmla="*/ 3057525 w 3819525"/>
              <a:gd name="connsiteY11" fmla="*/ 2166937 h 2376487"/>
              <a:gd name="connsiteX12" fmla="*/ 3057525 w 3819525"/>
              <a:gd name="connsiteY12" fmla="*/ 2133600 h 2376487"/>
              <a:gd name="connsiteX13" fmla="*/ 2857500 w 3819525"/>
              <a:gd name="connsiteY13" fmla="*/ 2133600 h 2376487"/>
              <a:gd name="connsiteX14" fmla="*/ 2857500 w 3819525"/>
              <a:gd name="connsiteY14" fmla="*/ 2100262 h 2376487"/>
              <a:gd name="connsiteX15" fmla="*/ 2690813 w 3819525"/>
              <a:gd name="connsiteY15" fmla="*/ 2100262 h 2376487"/>
              <a:gd name="connsiteX16" fmla="*/ 2690813 w 3819525"/>
              <a:gd name="connsiteY16" fmla="*/ 2043112 h 2376487"/>
              <a:gd name="connsiteX17" fmla="*/ 2543175 w 3819525"/>
              <a:gd name="connsiteY17" fmla="*/ 2043112 h 2376487"/>
              <a:gd name="connsiteX18" fmla="*/ 2543175 w 3819525"/>
              <a:gd name="connsiteY18" fmla="*/ 1971675 h 2376487"/>
              <a:gd name="connsiteX19" fmla="*/ 2262188 w 3819525"/>
              <a:gd name="connsiteY19" fmla="*/ 1971675 h 2376487"/>
              <a:gd name="connsiteX20" fmla="*/ 2262188 w 3819525"/>
              <a:gd name="connsiteY20" fmla="*/ 1876425 h 2376487"/>
              <a:gd name="connsiteX21" fmla="*/ 1971675 w 3819525"/>
              <a:gd name="connsiteY21" fmla="*/ 1876425 h 2376487"/>
              <a:gd name="connsiteX22" fmla="*/ 1952625 w 3819525"/>
              <a:gd name="connsiteY22" fmla="*/ 1724025 h 2376487"/>
              <a:gd name="connsiteX23" fmla="*/ 1924050 w 3819525"/>
              <a:gd name="connsiteY23" fmla="*/ 1676400 h 2376487"/>
              <a:gd name="connsiteX24" fmla="*/ 1652588 w 3819525"/>
              <a:gd name="connsiteY24" fmla="*/ 1676400 h 2376487"/>
              <a:gd name="connsiteX25" fmla="*/ 1652588 w 3819525"/>
              <a:gd name="connsiteY25" fmla="*/ 1595437 h 2376487"/>
              <a:gd name="connsiteX26" fmla="*/ 1347788 w 3819525"/>
              <a:gd name="connsiteY26" fmla="*/ 1595437 h 2376487"/>
              <a:gd name="connsiteX27" fmla="*/ 1347788 w 3819525"/>
              <a:gd name="connsiteY27" fmla="*/ 1471612 h 2376487"/>
              <a:gd name="connsiteX28" fmla="*/ 1223963 w 3819525"/>
              <a:gd name="connsiteY28" fmla="*/ 1471612 h 2376487"/>
              <a:gd name="connsiteX29" fmla="*/ 1223963 w 3819525"/>
              <a:gd name="connsiteY29" fmla="*/ 1433512 h 2376487"/>
              <a:gd name="connsiteX30" fmla="*/ 1195388 w 3819525"/>
              <a:gd name="connsiteY30" fmla="*/ 1433512 h 2376487"/>
              <a:gd name="connsiteX31" fmla="*/ 1195388 w 3819525"/>
              <a:gd name="connsiteY31" fmla="*/ 1362075 h 2376487"/>
              <a:gd name="connsiteX32" fmla="*/ 1062038 w 3819525"/>
              <a:gd name="connsiteY32" fmla="*/ 1362075 h 2376487"/>
              <a:gd name="connsiteX33" fmla="*/ 1062038 w 3819525"/>
              <a:gd name="connsiteY33" fmla="*/ 1290637 h 2376487"/>
              <a:gd name="connsiteX34" fmla="*/ 1023938 w 3819525"/>
              <a:gd name="connsiteY34" fmla="*/ 1290637 h 2376487"/>
              <a:gd name="connsiteX35" fmla="*/ 1023938 w 3819525"/>
              <a:gd name="connsiteY35" fmla="*/ 1252537 h 2376487"/>
              <a:gd name="connsiteX36" fmla="*/ 919163 w 3819525"/>
              <a:gd name="connsiteY36" fmla="*/ 1252537 h 2376487"/>
              <a:gd name="connsiteX37" fmla="*/ 919163 w 3819525"/>
              <a:gd name="connsiteY37" fmla="*/ 1209675 h 2376487"/>
              <a:gd name="connsiteX38" fmla="*/ 876300 w 3819525"/>
              <a:gd name="connsiteY38" fmla="*/ 1209675 h 2376487"/>
              <a:gd name="connsiteX39" fmla="*/ 876300 w 3819525"/>
              <a:gd name="connsiteY39" fmla="*/ 1109662 h 2376487"/>
              <a:gd name="connsiteX40" fmla="*/ 819150 w 3819525"/>
              <a:gd name="connsiteY40" fmla="*/ 1109662 h 2376487"/>
              <a:gd name="connsiteX41" fmla="*/ 819150 w 3819525"/>
              <a:gd name="connsiteY41" fmla="*/ 1085850 h 2376487"/>
              <a:gd name="connsiteX42" fmla="*/ 747713 w 3819525"/>
              <a:gd name="connsiteY42" fmla="*/ 1085850 h 2376487"/>
              <a:gd name="connsiteX43" fmla="*/ 747713 w 3819525"/>
              <a:gd name="connsiteY43" fmla="*/ 1023937 h 2376487"/>
              <a:gd name="connsiteX44" fmla="*/ 747713 w 3819525"/>
              <a:gd name="connsiteY44" fmla="*/ 1023937 h 2376487"/>
              <a:gd name="connsiteX45" fmla="*/ 719138 w 3819525"/>
              <a:gd name="connsiteY45" fmla="*/ 995362 h 2376487"/>
              <a:gd name="connsiteX46" fmla="*/ 585788 w 3819525"/>
              <a:gd name="connsiteY46" fmla="*/ 942975 h 2376487"/>
              <a:gd name="connsiteX47" fmla="*/ 585788 w 3819525"/>
              <a:gd name="connsiteY47" fmla="*/ 823912 h 2376487"/>
              <a:gd name="connsiteX48" fmla="*/ 509588 w 3819525"/>
              <a:gd name="connsiteY48" fmla="*/ 823912 h 2376487"/>
              <a:gd name="connsiteX49" fmla="*/ 509588 w 3819525"/>
              <a:gd name="connsiteY49" fmla="*/ 781050 h 2376487"/>
              <a:gd name="connsiteX50" fmla="*/ 423863 w 3819525"/>
              <a:gd name="connsiteY50" fmla="*/ 781050 h 2376487"/>
              <a:gd name="connsiteX51" fmla="*/ 419100 w 3819525"/>
              <a:gd name="connsiteY51" fmla="*/ 647700 h 2376487"/>
              <a:gd name="connsiteX52" fmla="*/ 366713 w 3819525"/>
              <a:gd name="connsiteY52" fmla="*/ 619125 h 2376487"/>
              <a:gd name="connsiteX53" fmla="*/ 285750 w 3819525"/>
              <a:gd name="connsiteY53" fmla="*/ 600075 h 2376487"/>
              <a:gd name="connsiteX54" fmla="*/ 252413 w 3819525"/>
              <a:gd name="connsiteY54" fmla="*/ 219075 h 2376487"/>
              <a:gd name="connsiteX55" fmla="*/ 157163 w 3819525"/>
              <a:gd name="connsiteY55" fmla="*/ 147637 h 2376487"/>
              <a:gd name="connsiteX56" fmla="*/ 90488 w 3819525"/>
              <a:gd name="connsiteY56" fmla="*/ 61912 h 2376487"/>
              <a:gd name="connsiteX57" fmla="*/ 0 w 3819525"/>
              <a:gd name="connsiteY57" fmla="*/ 0 h 237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819525" h="2376487">
                <a:moveTo>
                  <a:pt x="3819525" y="2376487"/>
                </a:moveTo>
                <a:lnTo>
                  <a:pt x="3652838" y="2376487"/>
                </a:lnTo>
                <a:lnTo>
                  <a:pt x="3652838" y="2328862"/>
                </a:lnTo>
                <a:lnTo>
                  <a:pt x="3557588" y="2328862"/>
                </a:lnTo>
                <a:lnTo>
                  <a:pt x="3557588" y="2271712"/>
                </a:lnTo>
                <a:lnTo>
                  <a:pt x="3471863" y="2271712"/>
                </a:lnTo>
                <a:lnTo>
                  <a:pt x="3471863" y="2233612"/>
                </a:lnTo>
                <a:lnTo>
                  <a:pt x="3276600" y="2233612"/>
                </a:lnTo>
                <a:lnTo>
                  <a:pt x="3276600" y="2209800"/>
                </a:lnTo>
                <a:lnTo>
                  <a:pt x="3143250" y="2209800"/>
                </a:lnTo>
                <a:lnTo>
                  <a:pt x="3143250" y="2166937"/>
                </a:lnTo>
                <a:lnTo>
                  <a:pt x="3057525" y="2166937"/>
                </a:lnTo>
                <a:lnTo>
                  <a:pt x="3057525" y="2133600"/>
                </a:lnTo>
                <a:lnTo>
                  <a:pt x="2857500" y="2133600"/>
                </a:lnTo>
                <a:lnTo>
                  <a:pt x="2857500" y="2100262"/>
                </a:lnTo>
                <a:lnTo>
                  <a:pt x="2690813" y="2100262"/>
                </a:lnTo>
                <a:lnTo>
                  <a:pt x="2690813" y="2043112"/>
                </a:lnTo>
                <a:lnTo>
                  <a:pt x="2543175" y="2043112"/>
                </a:lnTo>
                <a:lnTo>
                  <a:pt x="2543175" y="1971675"/>
                </a:lnTo>
                <a:lnTo>
                  <a:pt x="2262188" y="1971675"/>
                </a:lnTo>
                <a:lnTo>
                  <a:pt x="2262188" y="1876425"/>
                </a:lnTo>
                <a:lnTo>
                  <a:pt x="1971675" y="1876425"/>
                </a:lnTo>
                <a:lnTo>
                  <a:pt x="1952625" y="1724025"/>
                </a:lnTo>
                <a:lnTo>
                  <a:pt x="1924050" y="1676400"/>
                </a:lnTo>
                <a:lnTo>
                  <a:pt x="1652588" y="1676400"/>
                </a:lnTo>
                <a:lnTo>
                  <a:pt x="1652588" y="1595437"/>
                </a:lnTo>
                <a:lnTo>
                  <a:pt x="1347788" y="1595437"/>
                </a:lnTo>
                <a:lnTo>
                  <a:pt x="1347788" y="1471612"/>
                </a:lnTo>
                <a:lnTo>
                  <a:pt x="1223963" y="1471612"/>
                </a:lnTo>
                <a:lnTo>
                  <a:pt x="1223963" y="1433512"/>
                </a:lnTo>
                <a:lnTo>
                  <a:pt x="1195388" y="1433512"/>
                </a:lnTo>
                <a:lnTo>
                  <a:pt x="1195388" y="1362075"/>
                </a:lnTo>
                <a:lnTo>
                  <a:pt x="1062038" y="1362075"/>
                </a:lnTo>
                <a:lnTo>
                  <a:pt x="1062038" y="1290637"/>
                </a:lnTo>
                <a:lnTo>
                  <a:pt x="1023938" y="1290637"/>
                </a:lnTo>
                <a:lnTo>
                  <a:pt x="1023938" y="1252537"/>
                </a:lnTo>
                <a:lnTo>
                  <a:pt x="919163" y="1252537"/>
                </a:lnTo>
                <a:lnTo>
                  <a:pt x="919163" y="1209675"/>
                </a:lnTo>
                <a:lnTo>
                  <a:pt x="876300" y="1209675"/>
                </a:lnTo>
                <a:lnTo>
                  <a:pt x="876300" y="1109662"/>
                </a:lnTo>
                <a:lnTo>
                  <a:pt x="819150" y="1109662"/>
                </a:lnTo>
                <a:lnTo>
                  <a:pt x="819150" y="1085850"/>
                </a:lnTo>
                <a:lnTo>
                  <a:pt x="747713" y="1085850"/>
                </a:lnTo>
                <a:lnTo>
                  <a:pt x="747713" y="1023937"/>
                </a:lnTo>
                <a:lnTo>
                  <a:pt x="747713" y="1023937"/>
                </a:lnTo>
                <a:lnTo>
                  <a:pt x="719138" y="995362"/>
                </a:lnTo>
                <a:lnTo>
                  <a:pt x="585788" y="942975"/>
                </a:lnTo>
                <a:lnTo>
                  <a:pt x="585788" y="823912"/>
                </a:lnTo>
                <a:lnTo>
                  <a:pt x="509588" y="823912"/>
                </a:lnTo>
                <a:lnTo>
                  <a:pt x="509588" y="781050"/>
                </a:lnTo>
                <a:lnTo>
                  <a:pt x="423863" y="781050"/>
                </a:lnTo>
                <a:lnTo>
                  <a:pt x="419100" y="647700"/>
                </a:lnTo>
                <a:lnTo>
                  <a:pt x="366713" y="619125"/>
                </a:lnTo>
                <a:lnTo>
                  <a:pt x="285750" y="600075"/>
                </a:lnTo>
                <a:lnTo>
                  <a:pt x="252413" y="219075"/>
                </a:lnTo>
                <a:lnTo>
                  <a:pt x="157163" y="147637"/>
                </a:lnTo>
                <a:lnTo>
                  <a:pt x="90488" y="61912"/>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094" name="Freeform: Shape 1093">
            <a:extLst>
              <a:ext uri="{FF2B5EF4-FFF2-40B4-BE49-F238E27FC236}">
                <a16:creationId xmlns:a16="http://schemas.microsoft.com/office/drawing/2014/main" id="{BDB0C653-8637-4F87-826C-8BD75062BE36}"/>
              </a:ext>
            </a:extLst>
          </p:cNvPr>
          <p:cNvSpPr/>
          <p:nvPr/>
        </p:nvSpPr>
        <p:spPr bwMode="auto">
          <a:xfrm>
            <a:off x="781632" y="2566773"/>
            <a:ext cx="4456478" cy="2190750"/>
          </a:xfrm>
          <a:custGeom>
            <a:avLst/>
            <a:gdLst>
              <a:gd name="connsiteX0" fmla="*/ 4090988 w 4090988"/>
              <a:gd name="connsiteY0" fmla="*/ 2190750 h 2190750"/>
              <a:gd name="connsiteX1" fmla="*/ 3862388 w 4090988"/>
              <a:gd name="connsiteY1" fmla="*/ 2190750 h 2190750"/>
              <a:gd name="connsiteX2" fmla="*/ 3862388 w 4090988"/>
              <a:gd name="connsiteY2" fmla="*/ 1943100 h 2190750"/>
              <a:gd name="connsiteX3" fmla="*/ 3481388 w 4090988"/>
              <a:gd name="connsiteY3" fmla="*/ 1943100 h 2190750"/>
              <a:gd name="connsiteX4" fmla="*/ 3481388 w 4090988"/>
              <a:gd name="connsiteY4" fmla="*/ 1866900 h 2190750"/>
              <a:gd name="connsiteX5" fmla="*/ 3167063 w 4090988"/>
              <a:gd name="connsiteY5" fmla="*/ 1866900 h 2190750"/>
              <a:gd name="connsiteX6" fmla="*/ 3167063 w 4090988"/>
              <a:gd name="connsiteY6" fmla="*/ 1838325 h 2190750"/>
              <a:gd name="connsiteX7" fmla="*/ 2986088 w 4090988"/>
              <a:gd name="connsiteY7" fmla="*/ 1838325 h 2190750"/>
              <a:gd name="connsiteX8" fmla="*/ 2986088 w 4090988"/>
              <a:gd name="connsiteY8" fmla="*/ 1795463 h 2190750"/>
              <a:gd name="connsiteX9" fmla="*/ 2881313 w 4090988"/>
              <a:gd name="connsiteY9" fmla="*/ 1795463 h 2190750"/>
              <a:gd name="connsiteX10" fmla="*/ 2881313 w 4090988"/>
              <a:gd name="connsiteY10" fmla="*/ 1704975 h 2190750"/>
              <a:gd name="connsiteX11" fmla="*/ 2571750 w 4090988"/>
              <a:gd name="connsiteY11" fmla="*/ 1704975 h 2190750"/>
              <a:gd name="connsiteX12" fmla="*/ 2571750 w 4090988"/>
              <a:gd name="connsiteY12" fmla="*/ 1600200 h 2190750"/>
              <a:gd name="connsiteX13" fmla="*/ 2257425 w 4090988"/>
              <a:gd name="connsiteY13" fmla="*/ 1600200 h 2190750"/>
              <a:gd name="connsiteX14" fmla="*/ 2257425 w 4090988"/>
              <a:gd name="connsiteY14" fmla="*/ 1495425 h 2190750"/>
              <a:gd name="connsiteX15" fmla="*/ 2024063 w 4090988"/>
              <a:gd name="connsiteY15" fmla="*/ 1495425 h 2190750"/>
              <a:gd name="connsiteX16" fmla="*/ 2024063 w 4090988"/>
              <a:gd name="connsiteY16" fmla="*/ 1457325 h 2190750"/>
              <a:gd name="connsiteX17" fmla="*/ 1952625 w 4090988"/>
              <a:gd name="connsiteY17" fmla="*/ 1457325 h 2190750"/>
              <a:gd name="connsiteX18" fmla="*/ 1952625 w 4090988"/>
              <a:gd name="connsiteY18" fmla="*/ 1381125 h 2190750"/>
              <a:gd name="connsiteX19" fmla="*/ 1638300 w 4090988"/>
              <a:gd name="connsiteY19" fmla="*/ 1381125 h 2190750"/>
              <a:gd name="connsiteX20" fmla="*/ 1638300 w 4090988"/>
              <a:gd name="connsiteY20" fmla="*/ 1281113 h 2190750"/>
              <a:gd name="connsiteX21" fmla="*/ 1576388 w 4090988"/>
              <a:gd name="connsiteY21" fmla="*/ 1281113 h 2190750"/>
              <a:gd name="connsiteX22" fmla="*/ 1576388 w 4090988"/>
              <a:gd name="connsiteY22" fmla="*/ 1233488 h 2190750"/>
              <a:gd name="connsiteX23" fmla="*/ 1366838 w 4090988"/>
              <a:gd name="connsiteY23" fmla="*/ 1233488 h 2190750"/>
              <a:gd name="connsiteX24" fmla="*/ 1366838 w 4090988"/>
              <a:gd name="connsiteY24" fmla="*/ 1166813 h 2190750"/>
              <a:gd name="connsiteX25" fmla="*/ 1333500 w 4090988"/>
              <a:gd name="connsiteY25" fmla="*/ 1166813 h 2190750"/>
              <a:gd name="connsiteX26" fmla="*/ 1333500 w 4090988"/>
              <a:gd name="connsiteY26" fmla="*/ 1066800 h 2190750"/>
              <a:gd name="connsiteX27" fmla="*/ 1190625 w 4090988"/>
              <a:gd name="connsiteY27" fmla="*/ 1066800 h 2190750"/>
              <a:gd name="connsiteX28" fmla="*/ 1190625 w 4090988"/>
              <a:gd name="connsiteY28" fmla="*/ 995363 h 2190750"/>
              <a:gd name="connsiteX29" fmla="*/ 1038225 w 4090988"/>
              <a:gd name="connsiteY29" fmla="*/ 995363 h 2190750"/>
              <a:gd name="connsiteX30" fmla="*/ 1038225 w 4090988"/>
              <a:gd name="connsiteY30" fmla="*/ 904875 h 2190750"/>
              <a:gd name="connsiteX31" fmla="*/ 900113 w 4090988"/>
              <a:gd name="connsiteY31" fmla="*/ 904875 h 2190750"/>
              <a:gd name="connsiteX32" fmla="*/ 900113 w 4090988"/>
              <a:gd name="connsiteY32" fmla="*/ 842963 h 2190750"/>
              <a:gd name="connsiteX33" fmla="*/ 762000 w 4090988"/>
              <a:gd name="connsiteY33" fmla="*/ 842963 h 2190750"/>
              <a:gd name="connsiteX34" fmla="*/ 762000 w 4090988"/>
              <a:gd name="connsiteY34" fmla="*/ 766763 h 2190750"/>
              <a:gd name="connsiteX35" fmla="*/ 723900 w 4090988"/>
              <a:gd name="connsiteY35" fmla="*/ 766763 h 2190750"/>
              <a:gd name="connsiteX36" fmla="*/ 723900 w 4090988"/>
              <a:gd name="connsiteY36" fmla="*/ 704850 h 2190750"/>
              <a:gd name="connsiteX37" fmla="*/ 638175 w 4090988"/>
              <a:gd name="connsiteY37" fmla="*/ 704850 h 2190750"/>
              <a:gd name="connsiteX38" fmla="*/ 638175 w 4090988"/>
              <a:gd name="connsiteY38" fmla="*/ 685800 h 2190750"/>
              <a:gd name="connsiteX39" fmla="*/ 581025 w 4090988"/>
              <a:gd name="connsiteY39" fmla="*/ 685800 h 2190750"/>
              <a:gd name="connsiteX40" fmla="*/ 581025 w 4090988"/>
              <a:gd name="connsiteY40" fmla="*/ 566738 h 2190750"/>
              <a:gd name="connsiteX41" fmla="*/ 490538 w 4090988"/>
              <a:gd name="connsiteY41" fmla="*/ 566738 h 2190750"/>
              <a:gd name="connsiteX42" fmla="*/ 490538 w 4090988"/>
              <a:gd name="connsiteY42" fmla="*/ 523875 h 2190750"/>
              <a:gd name="connsiteX43" fmla="*/ 490538 w 4090988"/>
              <a:gd name="connsiteY43" fmla="*/ 504825 h 2190750"/>
              <a:gd name="connsiteX44" fmla="*/ 423863 w 4090988"/>
              <a:gd name="connsiteY44" fmla="*/ 504825 h 2190750"/>
              <a:gd name="connsiteX45" fmla="*/ 423863 w 4090988"/>
              <a:gd name="connsiteY45" fmla="*/ 376238 h 2190750"/>
              <a:gd name="connsiteX46" fmla="*/ 342900 w 4090988"/>
              <a:gd name="connsiteY46" fmla="*/ 376238 h 2190750"/>
              <a:gd name="connsiteX47" fmla="*/ 342900 w 4090988"/>
              <a:gd name="connsiteY47" fmla="*/ 333375 h 2190750"/>
              <a:gd name="connsiteX48" fmla="*/ 271463 w 4090988"/>
              <a:gd name="connsiteY48" fmla="*/ 333375 h 2190750"/>
              <a:gd name="connsiteX49" fmla="*/ 271463 w 4090988"/>
              <a:gd name="connsiteY49" fmla="*/ 71438 h 2190750"/>
              <a:gd name="connsiteX50" fmla="*/ 166688 w 4090988"/>
              <a:gd name="connsiteY50" fmla="*/ 71438 h 2190750"/>
              <a:gd name="connsiteX51" fmla="*/ 166688 w 4090988"/>
              <a:gd name="connsiteY51" fmla="*/ 0 h 2190750"/>
              <a:gd name="connsiteX52" fmla="*/ 0 w 4090988"/>
              <a:gd name="connsiteY52" fmla="*/ 0 h 2190750"/>
              <a:gd name="connsiteX0" fmla="*/ 4090988 w 4090988"/>
              <a:gd name="connsiteY0" fmla="*/ 2190750 h 2190750"/>
              <a:gd name="connsiteX1" fmla="*/ 3862388 w 4090988"/>
              <a:gd name="connsiteY1" fmla="*/ 2190750 h 2190750"/>
              <a:gd name="connsiteX2" fmla="*/ 3862388 w 4090988"/>
              <a:gd name="connsiteY2" fmla="*/ 1943100 h 2190750"/>
              <a:gd name="connsiteX3" fmla="*/ 3481388 w 4090988"/>
              <a:gd name="connsiteY3" fmla="*/ 1943100 h 2190750"/>
              <a:gd name="connsiteX4" fmla="*/ 3481388 w 4090988"/>
              <a:gd name="connsiteY4" fmla="*/ 1866900 h 2190750"/>
              <a:gd name="connsiteX5" fmla="*/ 3167063 w 4090988"/>
              <a:gd name="connsiteY5" fmla="*/ 1866900 h 2190750"/>
              <a:gd name="connsiteX6" fmla="*/ 3167063 w 4090988"/>
              <a:gd name="connsiteY6" fmla="*/ 1838325 h 2190750"/>
              <a:gd name="connsiteX7" fmla="*/ 2986088 w 4090988"/>
              <a:gd name="connsiteY7" fmla="*/ 1838325 h 2190750"/>
              <a:gd name="connsiteX8" fmla="*/ 2986088 w 4090988"/>
              <a:gd name="connsiteY8" fmla="*/ 1795463 h 2190750"/>
              <a:gd name="connsiteX9" fmla="*/ 2881313 w 4090988"/>
              <a:gd name="connsiteY9" fmla="*/ 1795463 h 2190750"/>
              <a:gd name="connsiteX10" fmla="*/ 2881313 w 4090988"/>
              <a:gd name="connsiteY10" fmla="*/ 1704975 h 2190750"/>
              <a:gd name="connsiteX11" fmla="*/ 2571750 w 4090988"/>
              <a:gd name="connsiteY11" fmla="*/ 1704975 h 2190750"/>
              <a:gd name="connsiteX12" fmla="*/ 2571750 w 4090988"/>
              <a:gd name="connsiteY12" fmla="*/ 1600200 h 2190750"/>
              <a:gd name="connsiteX13" fmla="*/ 2257425 w 4090988"/>
              <a:gd name="connsiteY13" fmla="*/ 1600200 h 2190750"/>
              <a:gd name="connsiteX14" fmla="*/ 2257425 w 4090988"/>
              <a:gd name="connsiteY14" fmla="*/ 1495425 h 2190750"/>
              <a:gd name="connsiteX15" fmla="*/ 2024063 w 4090988"/>
              <a:gd name="connsiteY15" fmla="*/ 1495425 h 2190750"/>
              <a:gd name="connsiteX16" fmla="*/ 2024063 w 4090988"/>
              <a:gd name="connsiteY16" fmla="*/ 1457325 h 2190750"/>
              <a:gd name="connsiteX17" fmla="*/ 1952625 w 4090988"/>
              <a:gd name="connsiteY17" fmla="*/ 1457325 h 2190750"/>
              <a:gd name="connsiteX18" fmla="*/ 1952625 w 4090988"/>
              <a:gd name="connsiteY18" fmla="*/ 1381125 h 2190750"/>
              <a:gd name="connsiteX19" fmla="*/ 1638300 w 4090988"/>
              <a:gd name="connsiteY19" fmla="*/ 1381125 h 2190750"/>
              <a:gd name="connsiteX20" fmla="*/ 1638300 w 4090988"/>
              <a:gd name="connsiteY20" fmla="*/ 1281113 h 2190750"/>
              <a:gd name="connsiteX21" fmla="*/ 1576388 w 4090988"/>
              <a:gd name="connsiteY21" fmla="*/ 1281113 h 2190750"/>
              <a:gd name="connsiteX22" fmla="*/ 1576388 w 4090988"/>
              <a:gd name="connsiteY22" fmla="*/ 1233488 h 2190750"/>
              <a:gd name="connsiteX23" fmla="*/ 1366838 w 4090988"/>
              <a:gd name="connsiteY23" fmla="*/ 1233488 h 2190750"/>
              <a:gd name="connsiteX24" fmla="*/ 1366838 w 4090988"/>
              <a:gd name="connsiteY24" fmla="*/ 1166813 h 2190750"/>
              <a:gd name="connsiteX25" fmla="*/ 1333500 w 4090988"/>
              <a:gd name="connsiteY25" fmla="*/ 1166813 h 2190750"/>
              <a:gd name="connsiteX26" fmla="*/ 1333500 w 4090988"/>
              <a:gd name="connsiteY26" fmla="*/ 1066800 h 2190750"/>
              <a:gd name="connsiteX27" fmla="*/ 1190625 w 4090988"/>
              <a:gd name="connsiteY27" fmla="*/ 1066800 h 2190750"/>
              <a:gd name="connsiteX28" fmla="*/ 1190625 w 4090988"/>
              <a:gd name="connsiteY28" fmla="*/ 995363 h 2190750"/>
              <a:gd name="connsiteX29" fmla="*/ 1038225 w 4090988"/>
              <a:gd name="connsiteY29" fmla="*/ 995363 h 2190750"/>
              <a:gd name="connsiteX30" fmla="*/ 1038225 w 4090988"/>
              <a:gd name="connsiteY30" fmla="*/ 904875 h 2190750"/>
              <a:gd name="connsiteX31" fmla="*/ 900113 w 4090988"/>
              <a:gd name="connsiteY31" fmla="*/ 904875 h 2190750"/>
              <a:gd name="connsiteX32" fmla="*/ 900113 w 4090988"/>
              <a:gd name="connsiteY32" fmla="*/ 842963 h 2190750"/>
              <a:gd name="connsiteX33" fmla="*/ 762000 w 4090988"/>
              <a:gd name="connsiteY33" fmla="*/ 842963 h 2190750"/>
              <a:gd name="connsiteX34" fmla="*/ 762000 w 4090988"/>
              <a:gd name="connsiteY34" fmla="*/ 766763 h 2190750"/>
              <a:gd name="connsiteX35" fmla="*/ 723900 w 4090988"/>
              <a:gd name="connsiteY35" fmla="*/ 766763 h 2190750"/>
              <a:gd name="connsiteX36" fmla="*/ 723900 w 4090988"/>
              <a:gd name="connsiteY36" fmla="*/ 704850 h 2190750"/>
              <a:gd name="connsiteX37" fmla="*/ 638175 w 4090988"/>
              <a:gd name="connsiteY37" fmla="*/ 704850 h 2190750"/>
              <a:gd name="connsiteX38" fmla="*/ 638175 w 4090988"/>
              <a:gd name="connsiteY38" fmla="*/ 685800 h 2190750"/>
              <a:gd name="connsiteX39" fmla="*/ 581025 w 4090988"/>
              <a:gd name="connsiteY39" fmla="*/ 685800 h 2190750"/>
              <a:gd name="connsiteX40" fmla="*/ 581025 w 4090988"/>
              <a:gd name="connsiteY40" fmla="*/ 566738 h 2190750"/>
              <a:gd name="connsiteX41" fmla="*/ 490538 w 4090988"/>
              <a:gd name="connsiteY41" fmla="*/ 566738 h 2190750"/>
              <a:gd name="connsiteX42" fmla="*/ 490538 w 4090988"/>
              <a:gd name="connsiteY42" fmla="*/ 523875 h 2190750"/>
              <a:gd name="connsiteX43" fmla="*/ 490538 w 4090988"/>
              <a:gd name="connsiteY43" fmla="*/ 504825 h 2190750"/>
              <a:gd name="connsiteX44" fmla="*/ 423863 w 4090988"/>
              <a:gd name="connsiteY44" fmla="*/ 504825 h 2190750"/>
              <a:gd name="connsiteX45" fmla="*/ 423863 w 4090988"/>
              <a:gd name="connsiteY45" fmla="*/ 376238 h 2190750"/>
              <a:gd name="connsiteX46" fmla="*/ 342900 w 4090988"/>
              <a:gd name="connsiteY46" fmla="*/ 376238 h 2190750"/>
              <a:gd name="connsiteX47" fmla="*/ 342900 w 4090988"/>
              <a:gd name="connsiteY47" fmla="*/ 333375 h 2190750"/>
              <a:gd name="connsiteX48" fmla="*/ 271463 w 4090988"/>
              <a:gd name="connsiteY48" fmla="*/ 333375 h 2190750"/>
              <a:gd name="connsiteX49" fmla="*/ 271463 w 4090988"/>
              <a:gd name="connsiteY49" fmla="*/ 71438 h 2190750"/>
              <a:gd name="connsiteX50" fmla="*/ 180975 w 4090988"/>
              <a:gd name="connsiteY50" fmla="*/ 61913 h 2190750"/>
              <a:gd name="connsiteX51" fmla="*/ 166688 w 4090988"/>
              <a:gd name="connsiteY51" fmla="*/ 0 h 2190750"/>
              <a:gd name="connsiteX52" fmla="*/ 0 w 4090988"/>
              <a:gd name="connsiteY52" fmla="*/ 0 h 2190750"/>
              <a:gd name="connsiteX0" fmla="*/ 4090988 w 4090988"/>
              <a:gd name="connsiteY0" fmla="*/ 2190750 h 2190750"/>
              <a:gd name="connsiteX1" fmla="*/ 3862388 w 4090988"/>
              <a:gd name="connsiteY1" fmla="*/ 2190750 h 2190750"/>
              <a:gd name="connsiteX2" fmla="*/ 3862388 w 4090988"/>
              <a:gd name="connsiteY2" fmla="*/ 1943100 h 2190750"/>
              <a:gd name="connsiteX3" fmla="*/ 3481388 w 4090988"/>
              <a:gd name="connsiteY3" fmla="*/ 1943100 h 2190750"/>
              <a:gd name="connsiteX4" fmla="*/ 3481388 w 4090988"/>
              <a:gd name="connsiteY4" fmla="*/ 1866900 h 2190750"/>
              <a:gd name="connsiteX5" fmla="*/ 3167063 w 4090988"/>
              <a:gd name="connsiteY5" fmla="*/ 1866900 h 2190750"/>
              <a:gd name="connsiteX6" fmla="*/ 3167063 w 4090988"/>
              <a:gd name="connsiteY6" fmla="*/ 1838325 h 2190750"/>
              <a:gd name="connsiteX7" fmla="*/ 2986088 w 4090988"/>
              <a:gd name="connsiteY7" fmla="*/ 1838325 h 2190750"/>
              <a:gd name="connsiteX8" fmla="*/ 2986088 w 4090988"/>
              <a:gd name="connsiteY8" fmla="*/ 1795463 h 2190750"/>
              <a:gd name="connsiteX9" fmla="*/ 2881313 w 4090988"/>
              <a:gd name="connsiteY9" fmla="*/ 1795463 h 2190750"/>
              <a:gd name="connsiteX10" fmla="*/ 2881313 w 4090988"/>
              <a:gd name="connsiteY10" fmla="*/ 1704975 h 2190750"/>
              <a:gd name="connsiteX11" fmla="*/ 2571750 w 4090988"/>
              <a:gd name="connsiteY11" fmla="*/ 1704975 h 2190750"/>
              <a:gd name="connsiteX12" fmla="*/ 2571750 w 4090988"/>
              <a:gd name="connsiteY12" fmla="*/ 1600200 h 2190750"/>
              <a:gd name="connsiteX13" fmla="*/ 2257425 w 4090988"/>
              <a:gd name="connsiteY13" fmla="*/ 1600200 h 2190750"/>
              <a:gd name="connsiteX14" fmla="*/ 2257425 w 4090988"/>
              <a:gd name="connsiteY14" fmla="*/ 1495425 h 2190750"/>
              <a:gd name="connsiteX15" fmla="*/ 2024063 w 4090988"/>
              <a:gd name="connsiteY15" fmla="*/ 1495425 h 2190750"/>
              <a:gd name="connsiteX16" fmla="*/ 2024063 w 4090988"/>
              <a:gd name="connsiteY16" fmla="*/ 1457325 h 2190750"/>
              <a:gd name="connsiteX17" fmla="*/ 1952625 w 4090988"/>
              <a:gd name="connsiteY17" fmla="*/ 1457325 h 2190750"/>
              <a:gd name="connsiteX18" fmla="*/ 1952625 w 4090988"/>
              <a:gd name="connsiteY18" fmla="*/ 1381125 h 2190750"/>
              <a:gd name="connsiteX19" fmla="*/ 1638300 w 4090988"/>
              <a:gd name="connsiteY19" fmla="*/ 1381125 h 2190750"/>
              <a:gd name="connsiteX20" fmla="*/ 1638300 w 4090988"/>
              <a:gd name="connsiteY20" fmla="*/ 1281113 h 2190750"/>
              <a:gd name="connsiteX21" fmla="*/ 1576388 w 4090988"/>
              <a:gd name="connsiteY21" fmla="*/ 1281113 h 2190750"/>
              <a:gd name="connsiteX22" fmla="*/ 1576388 w 4090988"/>
              <a:gd name="connsiteY22" fmla="*/ 1233488 h 2190750"/>
              <a:gd name="connsiteX23" fmla="*/ 1366838 w 4090988"/>
              <a:gd name="connsiteY23" fmla="*/ 1233488 h 2190750"/>
              <a:gd name="connsiteX24" fmla="*/ 1366838 w 4090988"/>
              <a:gd name="connsiteY24" fmla="*/ 1166813 h 2190750"/>
              <a:gd name="connsiteX25" fmla="*/ 1333500 w 4090988"/>
              <a:gd name="connsiteY25" fmla="*/ 1166813 h 2190750"/>
              <a:gd name="connsiteX26" fmla="*/ 1333500 w 4090988"/>
              <a:gd name="connsiteY26" fmla="*/ 1066800 h 2190750"/>
              <a:gd name="connsiteX27" fmla="*/ 1190625 w 4090988"/>
              <a:gd name="connsiteY27" fmla="*/ 1066800 h 2190750"/>
              <a:gd name="connsiteX28" fmla="*/ 1190625 w 4090988"/>
              <a:gd name="connsiteY28" fmla="*/ 995363 h 2190750"/>
              <a:gd name="connsiteX29" fmla="*/ 1038225 w 4090988"/>
              <a:gd name="connsiteY29" fmla="*/ 995363 h 2190750"/>
              <a:gd name="connsiteX30" fmla="*/ 1038225 w 4090988"/>
              <a:gd name="connsiteY30" fmla="*/ 904875 h 2190750"/>
              <a:gd name="connsiteX31" fmla="*/ 900113 w 4090988"/>
              <a:gd name="connsiteY31" fmla="*/ 904875 h 2190750"/>
              <a:gd name="connsiteX32" fmla="*/ 900113 w 4090988"/>
              <a:gd name="connsiteY32" fmla="*/ 842963 h 2190750"/>
              <a:gd name="connsiteX33" fmla="*/ 762000 w 4090988"/>
              <a:gd name="connsiteY33" fmla="*/ 842963 h 2190750"/>
              <a:gd name="connsiteX34" fmla="*/ 762000 w 4090988"/>
              <a:gd name="connsiteY34" fmla="*/ 766763 h 2190750"/>
              <a:gd name="connsiteX35" fmla="*/ 723900 w 4090988"/>
              <a:gd name="connsiteY35" fmla="*/ 766763 h 2190750"/>
              <a:gd name="connsiteX36" fmla="*/ 723900 w 4090988"/>
              <a:gd name="connsiteY36" fmla="*/ 704850 h 2190750"/>
              <a:gd name="connsiteX37" fmla="*/ 638175 w 4090988"/>
              <a:gd name="connsiteY37" fmla="*/ 704850 h 2190750"/>
              <a:gd name="connsiteX38" fmla="*/ 638175 w 4090988"/>
              <a:gd name="connsiteY38" fmla="*/ 685800 h 2190750"/>
              <a:gd name="connsiteX39" fmla="*/ 581025 w 4090988"/>
              <a:gd name="connsiteY39" fmla="*/ 685800 h 2190750"/>
              <a:gd name="connsiteX40" fmla="*/ 581025 w 4090988"/>
              <a:gd name="connsiteY40" fmla="*/ 566738 h 2190750"/>
              <a:gd name="connsiteX41" fmla="*/ 490538 w 4090988"/>
              <a:gd name="connsiteY41" fmla="*/ 566738 h 2190750"/>
              <a:gd name="connsiteX42" fmla="*/ 490538 w 4090988"/>
              <a:gd name="connsiteY42" fmla="*/ 523875 h 2190750"/>
              <a:gd name="connsiteX43" fmla="*/ 490538 w 4090988"/>
              <a:gd name="connsiteY43" fmla="*/ 504825 h 2190750"/>
              <a:gd name="connsiteX44" fmla="*/ 423863 w 4090988"/>
              <a:gd name="connsiteY44" fmla="*/ 504825 h 2190750"/>
              <a:gd name="connsiteX45" fmla="*/ 423863 w 4090988"/>
              <a:gd name="connsiteY45" fmla="*/ 376238 h 2190750"/>
              <a:gd name="connsiteX46" fmla="*/ 342900 w 4090988"/>
              <a:gd name="connsiteY46" fmla="*/ 376238 h 2190750"/>
              <a:gd name="connsiteX47" fmla="*/ 342900 w 4090988"/>
              <a:gd name="connsiteY47" fmla="*/ 333375 h 2190750"/>
              <a:gd name="connsiteX48" fmla="*/ 271463 w 4090988"/>
              <a:gd name="connsiteY48" fmla="*/ 333375 h 2190750"/>
              <a:gd name="connsiteX49" fmla="*/ 247651 w 4090988"/>
              <a:gd name="connsiteY49" fmla="*/ 104775 h 2190750"/>
              <a:gd name="connsiteX50" fmla="*/ 180975 w 4090988"/>
              <a:gd name="connsiteY50" fmla="*/ 61913 h 2190750"/>
              <a:gd name="connsiteX51" fmla="*/ 166688 w 4090988"/>
              <a:gd name="connsiteY51" fmla="*/ 0 h 2190750"/>
              <a:gd name="connsiteX52" fmla="*/ 0 w 4090988"/>
              <a:gd name="connsiteY52" fmla="*/ 0 h 2190750"/>
              <a:gd name="connsiteX0" fmla="*/ 4090988 w 4090988"/>
              <a:gd name="connsiteY0" fmla="*/ 2190750 h 2190750"/>
              <a:gd name="connsiteX1" fmla="*/ 3862388 w 4090988"/>
              <a:gd name="connsiteY1" fmla="*/ 2190750 h 2190750"/>
              <a:gd name="connsiteX2" fmla="*/ 3862388 w 4090988"/>
              <a:gd name="connsiteY2" fmla="*/ 1943100 h 2190750"/>
              <a:gd name="connsiteX3" fmla="*/ 3481388 w 4090988"/>
              <a:gd name="connsiteY3" fmla="*/ 1943100 h 2190750"/>
              <a:gd name="connsiteX4" fmla="*/ 3481388 w 4090988"/>
              <a:gd name="connsiteY4" fmla="*/ 1866900 h 2190750"/>
              <a:gd name="connsiteX5" fmla="*/ 3167063 w 4090988"/>
              <a:gd name="connsiteY5" fmla="*/ 1866900 h 2190750"/>
              <a:gd name="connsiteX6" fmla="*/ 3167063 w 4090988"/>
              <a:gd name="connsiteY6" fmla="*/ 1838325 h 2190750"/>
              <a:gd name="connsiteX7" fmla="*/ 2986088 w 4090988"/>
              <a:gd name="connsiteY7" fmla="*/ 1838325 h 2190750"/>
              <a:gd name="connsiteX8" fmla="*/ 2986088 w 4090988"/>
              <a:gd name="connsiteY8" fmla="*/ 1795463 h 2190750"/>
              <a:gd name="connsiteX9" fmla="*/ 2881313 w 4090988"/>
              <a:gd name="connsiteY9" fmla="*/ 1795463 h 2190750"/>
              <a:gd name="connsiteX10" fmla="*/ 2881313 w 4090988"/>
              <a:gd name="connsiteY10" fmla="*/ 1704975 h 2190750"/>
              <a:gd name="connsiteX11" fmla="*/ 2571750 w 4090988"/>
              <a:gd name="connsiteY11" fmla="*/ 1704975 h 2190750"/>
              <a:gd name="connsiteX12" fmla="*/ 2571750 w 4090988"/>
              <a:gd name="connsiteY12" fmla="*/ 1600200 h 2190750"/>
              <a:gd name="connsiteX13" fmla="*/ 2257425 w 4090988"/>
              <a:gd name="connsiteY13" fmla="*/ 1600200 h 2190750"/>
              <a:gd name="connsiteX14" fmla="*/ 2257425 w 4090988"/>
              <a:gd name="connsiteY14" fmla="*/ 1495425 h 2190750"/>
              <a:gd name="connsiteX15" fmla="*/ 2024063 w 4090988"/>
              <a:gd name="connsiteY15" fmla="*/ 1495425 h 2190750"/>
              <a:gd name="connsiteX16" fmla="*/ 2024063 w 4090988"/>
              <a:gd name="connsiteY16" fmla="*/ 1457325 h 2190750"/>
              <a:gd name="connsiteX17" fmla="*/ 1952625 w 4090988"/>
              <a:gd name="connsiteY17" fmla="*/ 1457325 h 2190750"/>
              <a:gd name="connsiteX18" fmla="*/ 1952625 w 4090988"/>
              <a:gd name="connsiteY18" fmla="*/ 1381125 h 2190750"/>
              <a:gd name="connsiteX19" fmla="*/ 1643062 w 4090988"/>
              <a:gd name="connsiteY19" fmla="*/ 1357313 h 2190750"/>
              <a:gd name="connsiteX20" fmla="*/ 1638300 w 4090988"/>
              <a:gd name="connsiteY20" fmla="*/ 1281113 h 2190750"/>
              <a:gd name="connsiteX21" fmla="*/ 1576388 w 4090988"/>
              <a:gd name="connsiteY21" fmla="*/ 1281113 h 2190750"/>
              <a:gd name="connsiteX22" fmla="*/ 1576388 w 4090988"/>
              <a:gd name="connsiteY22" fmla="*/ 1233488 h 2190750"/>
              <a:gd name="connsiteX23" fmla="*/ 1366838 w 4090988"/>
              <a:gd name="connsiteY23" fmla="*/ 1233488 h 2190750"/>
              <a:gd name="connsiteX24" fmla="*/ 1366838 w 4090988"/>
              <a:gd name="connsiteY24" fmla="*/ 1166813 h 2190750"/>
              <a:gd name="connsiteX25" fmla="*/ 1333500 w 4090988"/>
              <a:gd name="connsiteY25" fmla="*/ 1166813 h 2190750"/>
              <a:gd name="connsiteX26" fmla="*/ 1333500 w 4090988"/>
              <a:gd name="connsiteY26" fmla="*/ 1066800 h 2190750"/>
              <a:gd name="connsiteX27" fmla="*/ 1190625 w 4090988"/>
              <a:gd name="connsiteY27" fmla="*/ 1066800 h 2190750"/>
              <a:gd name="connsiteX28" fmla="*/ 1190625 w 4090988"/>
              <a:gd name="connsiteY28" fmla="*/ 995363 h 2190750"/>
              <a:gd name="connsiteX29" fmla="*/ 1038225 w 4090988"/>
              <a:gd name="connsiteY29" fmla="*/ 995363 h 2190750"/>
              <a:gd name="connsiteX30" fmla="*/ 1038225 w 4090988"/>
              <a:gd name="connsiteY30" fmla="*/ 904875 h 2190750"/>
              <a:gd name="connsiteX31" fmla="*/ 900113 w 4090988"/>
              <a:gd name="connsiteY31" fmla="*/ 904875 h 2190750"/>
              <a:gd name="connsiteX32" fmla="*/ 900113 w 4090988"/>
              <a:gd name="connsiteY32" fmla="*/ 842963 h 2190750"/>
              <a:gd name="connsiteX33" fmla="*/ 762000 w 4090988"/>
              <a:gd name="connsiteY33" fmla="*/ 842963 h 2190750"/>
              <a:gd name="connsiteX34" fmla="*/ 762000 w 4090988"/>
              <a:gd name="connsiteY34" fmla="*/ 766763 h 2190750"/>
              <a:gd name="connsiteX35" fmla="*/ 723900 w 4090988"/>
              <a:gd name="connsiteY35" fmla="*/ 766763 h 2190750"/>
              <a:gd name="connsiteX36" fmla="*/ 723900 w 4090988"/>
              <a:gd name="connsiteY36" fmla="*/ 704850 h 2190750"/>
              <a:gd name="connsiteX37" fmla="*/ 638175 w 4090988"/>
              <a:gd name="connsiteY37" fmla="*/ 704850 h 2190750"/>
              <a:gd name="connsiteX38" fmla="*/ 638175 w 4090988"/>
              <a:gd name="connsiteY38" fmla="*/ 685800 h 2190750"/>
              <a:gd name="connsiteX39" fmla="*/ 581025 w 4090988"/>
              <a:gd name="connsiteY39" fmla="*/ 685800 h 2190750"/>
              <a:gd name="connsiteX40" fmla="*/ 581025 w 4090988"/>
              <a:gd name="connsiteY40" fmla="*/ 566738 h 2190750"/>
              <a:gd name="connsiteX41" fmla="*/ 490538 w 4090988"/>
              <a:gd name="connsiteY41" fmla="*/ 566738 h 2190750"/>
              <a:gd name="connsiteX42" fmla="*/ 490538 w 4090988"/>
              <a:gd name="connsiteY42" fmla="*/ 523875 h 2190750"/>
              <a:gd name="connsiteX43" fmla="*/ 490538 w 4090988"/>
              <a:gd name="connsiteY43" fmla="*/ 504825 h 2190750"/>
              <a:gd name="connsiteX44" fmla="*/ 423863 w 4090988"/>
              <a:gd name="connsiteY44" fmla="*/ 504825 h 2190750"/>
              <a:gd name="connsiteX45" fmla="*/ 423863 w 4090988"/>
              <a:gd name="connsiteY45" fmla="*/ 376238 h 2190750"/>
              <a:gd name="connsiteX46" fmla="*/ 342900 w 4090988"/>
              <a:gd name="connsiteY46" fmla="*/ 376238 h 2190750"/>
              <a:gd name="connsiteX47" fmla="*/ 342900 w 4090988"/>
              <a:gd name="connsiteY47" fmla="*/ 333375 h 2190750"/>
              <a:gd name="connsiteX48" fmla="*/ 271463 w 4090988"/>
              <a:gd name="connsiteY48" fmla="*/ 333375 h 2190750"/>
              <a:gd name="connsiteX49" fmla="*/ 247651 w 4090988"/>
              <a:gd name="connsiteY49" fmla="*/ 104775 h 2190750"/>
              <a:gd name="connsiteX50" fmla="*/ 180975 w 4090988"/>
              <a:gd name="connsiteY50" fmla="*/ 61913 h 2190750"/>
              <a:gd name="connsiteX51" fmla="*/ 166688 w 4090988"/>
              <a:gd name="connsiteY51" fmla="*/ 0 h 2190750"/>
              <a:gd name="connsiteX52" fmla="*/ 0 w 4090988"/>
              <a:gd name="connsiteY52" fmla="*/ 0 h 2190750"/>
              <a:gd name="connsiteX0" fmla="*/ 4090988 w 4090988"/>
              <a:gd name="connsiteY0" fmla="*/ 2190750 h 2190750"/>
              <a:gd name="connsiteX1" fmla="*/ 3862388 w 4090988"/>
              <a:gd name="connsiteY1" fmla="*/ 2190750 h 2190750"/>
              <a:gd name="connsiteX2" fmla="*/ 3862388 w 4090988"/>
              <a:gd name="connsiteY2" fmla="*/ 1943100 h 2190750"/>
              <a:gd name="connsiteX3" fmla="*/ 3481388 w 4090988"/>
              <a:gd name="connsiteY3" fmla="*/ 1943100 h 2190750"/>
              <a:gd name="connsiteX4" fmla="*/ 3481388 w 4090988"/>
              <a:gd name="connsiteY4" fmla="*/ 1866900 h 2190750"/>
              <a:gd name="connsiteX5" fmla="*/ 3167063 w 4090988"/>
              <a:gd name="connsiteY5" fmla="*/ 1866900 h 2190750"/>
              <a:gd name="connsiteX6" fmla="*/ 3167063 w 4090988"/>
              <a:gd name="connsiteY6" fmla="*/ 1838325 h 2190750"/>
              <a:gd name="connsiteX7" fmla="*/ 2986088 w 4090988"/>
              <a:gd name="connsiteY7" fmla="*/ 1838325 h 2190750"/>
              <a:gd name="connsiteX8" fmla="*/ 2986088 w 4090988"/>
              <a:gd name="connsiteY8" fmla="*/ 1795463 h 2190750"/>
              <a:gd name="connsiteX9" fmla="*/ 2881313 w 4090988"/>
              <a:gd name="connsiteY9" fmla="*/ 1795463 h 2190750"/>
              <a:gd name="connsiteX10" fmla="*/ 2881313 w 4090988"/>
              <a:gd name="connsiteY10" fmla="*/ 1704975 h 2190750"/>
              <a:gd name="connsiteX11" fmla="*/ 2571750 w 4090988"/>
              <a:gd name="connsiteY11" fmla="*/ 1704975 h 2190750"/>
              <a:gd name="connsiteX12" fmla="*/ 2571750 w 4090988"/>
              <a:gd name="connsiteY12" fmla="*/ 1600200 h 2190750"/>
              <a:gd name="connsiteX13" fmla="*/ 2257425 w 4090988"/>
              <a:gd name="connsiteY13" fmla="*/ 1600200 h 2190750"/>
              <a:gd name="connsiteX14" fmla="*/ 2257425 w 4090988"/>
              <a:gd name="connsiteY14" fmla="*/ 1495425 h 2190750"/>
              <a:gd name="connsiteX15" fmla="*/ 2024063 w 4090988"/>
              <a:gd name="connsiteY15" fmla="*/ 1495425 h 2190750"/>
              <a:gd name="connsiteX16" fmla="*/ 2024063 w 4090988"/>
              <a:gd name="connsiteY16" fmla="*/ 1457325 h 2190750"/>
              <a:gd name="connsiteX17" fmla="*/ 1952625 w 4090988"/>
              <a:gd name="connsiteY17" fmla="*/ 1457325 h 2190750"/>
              <a:gd name="connsiteX18" fmla="*/ 1952625 w 4090988"/>
              <a:gd name="connsiteY18" fmla="*/ 1381125 h 2190750"/>
              <a:gd name="connsiteX19" fmla="*/ 1643062 w 4090988"/>
              <a:gd name="connsiteY19" fmla="*/ 1357313 h 2190750"/>
              <a:gd name="connsiteX20" fmla="*/ 1638300 w 4090988"/>
              <a:gd name="connsiteY20" fmla="*/ 1281113 h 2190750"/>
              <a:gd name="connsiteX21" fmla="*/ 1576388 w 4090988"/>
              <a:gd name="connsiteY21" fmla="*/ 1281113 h 2190750"/>
              <a:gd name="connsiteX22" fmla="*/ 1576388 w 4090988"/>
              <a:gd name="connsiteY22" fmla="*/ 1233488 h 2190750"/>
              <a:gd name="connsiteX23" fmla="*/ 1366838 w 4090988"/>
              <a:gd name="connsiteY23" fmla="*/ 1233488 h 2190750"/>
              <a:gd name="connsiteX24" fmla="*/ 1366838 w 4090988"/>
              <a:gd name="connsiteY24" fmla="*/ 1166813 h 2190750"/>
              <a:gd name="connsiteX25" fmla="*/ 1333500 w 4090988"/>
              <a:gd name="connsiteY25" fmla="*/ 1166813 h 2190750"/>
              <a:gd name="connsiteX26" fmla="*/ 1333500 w 4090988"/>
              <a:gd name="connsiteY26" fmla="*/ 1066800 h 2190750"/>
              <a:gd name="connsiteX27" fmla="*/ 1190625 w 4090988"/>
              <a:gd name="connsiteY27" fmla="*/ 1066800 h 2190750"/>
              <a:gd name="connsiteX28" fmla="*/ 1190625 w 4090988"/>
              <a:gd name="connsiteY28" fmla="*/ 995363 h 2190750"/>
              <a:gd name="connsiteX29" fmla="*/ 1038225 w 4090988"/>
              <a:gd name="connsiteY29" fmla="*/ 995363 h 2190750"/>
              <a:gd name="connsiteX30" fmla="*/ 1038225 w 4090988"/>
              <a:gd name="connsiteY30" fmla="*/ 904875 h 2190750"/>
              <a:gd name="connsiteX31" fmla="*/ 900113 w 4090988"/>
              <a:gd name="connsiteY31" fmla="*/ 904875 h 2190750"/>
              <a:gd name="connsiteX32" fmla="*/ 900113 w 4090988"/>
              <a:gd name="connsiteY32" fmla="*/ 842963 h 2190750"/>
              <a:gd name="connsiteX33" fmla="*/ 762000 w 4090988"/>
              <a:gd name="connsiteY33" fmla="*/ 842963 h 2190750"/>
              <a:gd name="connsiteX34" fmla="*/ 762000 w 4090988"/>
              <a:gd name="connsiteY34" fmla="*/ 766763 h 2190750"/>
              <a:gd name="connsiteX35" fmla="*/ 723900 w 4090988"/>
              <a:gd name="connsiteY35" fmla="*/ 766763 h 2190750"/>
              <a:gd name="connsiteX36" fmla="*/ 723900 w 4090988"/>
              <a:gd name="connsiteY36" fmla="*/ 704850 h 2190750"/>
              <a:gd name="connsiteX37" fmla="*/ 638175 w 4090988"/>
              <a:gd name="connsiteY37" fmla="*/ 704850 h 2190750"/>
              <a:gd name="connsiteX38" fmla="*/ 638175 w 4090988"/>
              <a:gd name="connsiteY38" fmla="*/ 685800 h 2190750"/>
              <a:gd name="connsiteX39" fmla="*/ 581025 w 4090988"/>
              <a:gd name="connsiteY39" fmla="*/ 685800 h 2190750"/>
              <a:gd name="connsiteX40" fmla="*/ 581025 w 4090988"/>
              <a:gd name="connsiteY40" fmla="*/ 566738 h 2190750"/>
              <a:gd name="connsiteX41" fmla="*/ 490538 w 4090988"/>
              <a:gd name="connsiteY41" fmla="*/ 566738 h 2190750"/>
              <a:gd name="connsiteX42" fmla="*/ 490538 w 4090988"/>
              <a:gd name="connsiteY42" fmla="*/ 523875 h 2190750"/>
              <a:gd name="connsiteX43" fmla="*/ 490538 w 4090988"/>
              <a:gd name="connsiteY43" fmla="*/ 504825 h 2190750"/>
              <a:gd name="connsiteX44" fmla="*/ 423863 w 4090988"/>
              <a:gd name="connsiteY44" fmla="*/ 504825 h 2190750"/>
              <a:gd name="connsiteX45" fmla="*/ 423863 w 4090988"/>
              <a:gd name="connsiteY45" fmla="*/ 376238 h 2190750"/>
              <a:gd name="connsiteX46" fmla="*/ 342900 w 4090988"/>
              <a:gd name="connsiteY46" fmla="*/ 376238 h 2190750"/>
              <a:gd name="connsiteX47" fmla="*/ 342900 w 4090988"/>
              <a:gd name="connsiteY47" fmla="*/ 333375 h 2190750"/>
              <a:gd name="connsiteX48" fmla="*/ 271463 w 4090988"/>
              <a:gd name="connsiteY48" fmla="*/ 333375 h 2190750"/>
              <a:gd name="connsiteX49" fmla="*/ 247651 w 4090988"/>
              <a:gd name="connsiteY49" fmla="*/ 104775 h 2190750"/>
              <a:gd name="connsiteX50" fmla="*/ 223108 w 4090988"/>
              <a:gd name="connsiteY50" fmla="*/ 37200 h 2190750"/>
              <a:gd name="connsiteX51" fmla="*/ 166688 w 4090988"/>
              <a:gd name="connsiteY51" fmla="*/ 0 h 2190750"/>
              <a:gd name="connsiteX52" fmla="*/ 0 w 4090988"/>
              <a:gd name="connsiteY52" fmla="*/ 0 h 21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090988" h="2190750">
                <a:moveTo>
                  <a:pt x="4090988" y="2190750"/>
                </a:moveTo>
                <a:lnTo>
                  <a:pt x="3862388" y="2190750"/>
                </a:lnTo>
                <a:lnTo>
                  <a:pt x="3862388" y="1943100"/>
                </a:lnTo>
                <a:lnTo>
                  <a:pt x="3481388" y="1943100"/>
                </a:lnTo>
                <a:lnTo>
                  <a:pt x="3481388" y="1866900"/>
                </a:lnTo>
                <a:lnTo>
                  <a:pt x="3167063" y="1866900"/>
                </a:lnTo>
                <a:lnTo>
                  <a:pt x="3167063" y="1838325"/>
                </a:lnTo>
                <a:lnTo>
                  <a:pt x="2986088" y="1838325"/>
                </a:lnTo>
                <a:lnTo>
                  <a:pt x="2986088" y="1795463"/>
                </a:lnTo>
                <a:lnTo>
                  <a:pt x="2881313" y="1795463"/>
                </a:lnTo>
                <a:lnTo>
                  <a:pt x="2881313" y="1704975"/>
                </a:lnTo>
                <a:lnTo>
                  <a:pt x="2571750" y="1704975"/>
                </a:lnTo>
                <a:lnTo>
                  <a:pt x="2571750" y="1600200"/>
                </a:lnTo>
                <a:lnTo>
                  <a:pt x="2257425" y="1600200"/>
                </a:lnTo>
                <a:lnTo>
                  <a:pt x="2257425" y="1495425"/>
                </a:lnTo>
                <a:lnTo>
                  <a:pt x="2024063" y="1495425"/>
                </a:lnTo>
                <a:lnTo>
                  <a:pt x="2024063" y="1457325"/>
                </a:lnTo>
                <a:lnTo>
                  <a:pt x="1952625" y="1457325"/>
                </a:lnTo>
                <a:lnTo>
                  <a:pt x="1952625" y="1381125"/>
                </a:lnTo>
                <a:lnTo>
                  <a:pt x="1643062" y="1357313"/>
                </a:lnTo>
                <a:lnTo>
                  <a:pt x="1638300" y="1281113"/>
                </a:lnTo>
                <a:lnTo>
                  <a:pt x="1576388" y="1281113"/>
                </a:lnTo>
                <a:lnTo>
                  <a:pt x="1576388" y="1233488"/>
                </a:lnTo>
                <a:lnTo>
                  <a:pt x="1366838" y="1233488"/>
                </a:lnTo>
                <a:lnTo>
                  <a:pt x="1366838" y="1166813"/>
                </a:lnTo>
                <a:lnTo>
                  <a:pt x="1333500" y="1166813"/>
                </a:lnTo>
                <a:lnTo>
                  <a:pt x="1333500" y="1066800"/>
                </a:lnTo>
                <a:lnTo>
                  <a:pt x="1190625" y="1066800"/>
                </a:lnTo>
                <a:lnTo>
                  <a:pt x="1190625" y="995363"/>
                </a:lnTo>
                <a:lnTo>
                  <a:pt x="1038225" y="995363"/>
                </a:lnTo>
                <a:lnTo>
                  <a:pt x="1038225" y="904875"/>
                </a:lnTo>
                <a:lnTo>
                  <a:pt x="900113" y="904875"/>
                </a:lnTo>
                <a:lnTo>
                  <a:pt x="900113" y="842963"/>
                </a:lnTo>
                <a:lnTo>
                  <a:pt x="762000" y="842963"/>
                </a:lnTo>
                <a:lnTo>
                  <a:pt x="762000" y="766763"/>
                </a:lnTo>
                <a:lnTo>
                  <a:pt x="723900" y="766763"/>
                </a:lnTo>
                <a:lnTo>
                  <a:pt x="723900" y="704850"/>
                </a:lnTo>
                <a:lnTo>
                  <a:pt x="638175" y="704850"/>
                </a:lnTo>
                <a:lnTo>
                  <a:pt x="638175" y="685800"/>
                </a:lnTo>
                <a:lnTo>
                  <a:pt x="581025" y="685800"/>
                </a:lnTo>
                <a:lnTo>
                  <a:pt x="581025" y="566738"/>
                </a:lnTo>
                <a:lnTo>
                  <a:pt x="490538" y="566738"/>
                </a:lnTo>
                <a:lnTo>
                  <a:pt x="490538" y="523875"/>
                </a:lnTo>
                <a:lnTo>
                  <a:pt x="490538" y="504825"/>
                </a:lnTo>
                <a:lnTo>
                  <a:pt x="423863" y="504825"/>
                </a:lnTo>
                <a:lnTo>
                  <a:pt x="423863" y="376238"/>
                </a:lnTo>
                <a:lnTo>
                  <a:pt x="342900" y="376238"/>
                </a:lnTo>
                <a:lnTo>
                  <a:pt x="342900" y="333375"/>
                </a:lnTo>
                <a:lnTo>
                  <a:pt x="271463" y="333375"/>
                </a:lnTo>
                <a:lnTo>
                  <a:pt x="247651" y="104775"/>
                </a:lnTo>
                <a:lnTo>
                  <a:pt x="223108" y="37200"/>
                </a:lnTo>
                <a:lnTo>
                  <a:pt x="166688"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1095" name="Group 1094">
            <a:extLst>
              <a:ext uri="{FF2B5EF4-FFF2-40B4-BE49-F238E27FC236}">
                <a16:creationId xmlns:a16="http://schemas.microsoft.com/office/drawing/2014/main" id="{5E3F3A78-5365-40E0-9634-F307862C2643}"/>
              </a:ext>
            </a:extLst>
          </p:cNvPr>
          <p:cNvGrpSpPr/>
          <p:nvPr/>
        </p:nvGrpSpPr>
        <p:grpSpPr>
          <a:xfrm>
            <a:off x="853876" y="2519883"/>
            <a:ext cx="4077757" cy="2409093"/>
            <a:chOff x="7335420" y="2162908"/>
            <a:chExt cx="4077757" cy="2409093"/>
          </a:xfrm>
        </p:grpSpPr>
        <p:cxnSp>
          <p:nvCxnSpPr>
            <p:cNvPr id="1141" name="Straight Connector 1140">
              <a:extLst>
                <a:ext uri="{FF2B5EF4-FFF2-40B4-BE49-F238E27FC236}">
                  <a16:creationId xmlns:a16="http://schemas.microsoft.com/office/drawing/2014/main" id="{D4A17C8C-889C-48C8-BD26-FE8810AC1298}"/>
                </a:ext>
              </a:extLst>
            </p:cNvPr>
            <p:cNvCxnSpPr/>
            <p:nvPr/>
          </p:nvCxnSpPr>
          <p:spPr bwMode="auto">
            <a:xfrm>
              <a:off x="7335420" y="2162908"/>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23CB38AB-F888-4E50-8AE3-4124E9F5B0C4}"/>
                </a:ext>
              </a:extLst>
            </p:cNvPr>
            <p:cNvCxnSpPr/>
            <p:nvPr/>
          </p:nvCxnSpPr>
          <p:spPr bwMode="auto">
            <a:xfrm>
              <a:off x="7501435" y="2315308"/>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B761A7B8-C4A8-41B9-894F-A60EA0BBEA72}"/>
                </a:ext>
              </a:extLst>
            </p:cNvPr>
            <p:cNvCxnSpPr/>
            <p:nvPr/>
          </p:nvCxnSpPr>
          <p:spPr bwMode="auto">
            <a:xfrm>
              <a:off x="7612256" y="2721516"/>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DBEEADBF-73E1-4C2F-B169-C696DD4B78D2}"/>
                </a:ext>
              </a:extLst>
            </p:cNvPr>
            <p:cNvCxnSpPr/>
            <p:nvPr/>
          </p:nvCxnSpPr>
          <p:spPr bwMode="auto">
            <a:xfrm>
              <a:off x="7885346" y="2945765"/>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DB89BAE9-03D2-4C5C-87DA-E058DEAD3168}"/>
                </a:ext>
              </a:extLst>
            </p:cNvPr>
            <p:cNvCxnSpPr/>
            <p:nvPr/>
          </p:nvCxnSpPr>
          <p:spPr bwMode="auto">
            <a:xfrm>
              <a:off x="7954954" y="3082418"/>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6" name="Straight Connector 1145">
              <a:extLst>
                <a:ext uri="{FF2B5EF4-FFF2-40B4-BE49-F238E27FC236}">
                  <a16:creationId xmlns:a16="http://schemas.microsoft.com/office/drawing/2014/main" id="{2D8AC977-8DB4-436A-9FCB-CD803E48694E}"/>
                </a:ext>
              </a:extLst>
            </p:cNvPr>
            <p:cNvCxnSpPr/>
            <p:nvPr/>
          </p:nvCxnSpPr>
          <p:spPr bwMode="auto">
            <a:xfrm>
              <a:off x="8149934" y="3204494"/>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779FC945-66EF-4BB2-B4DB-97E131B298C1}"/>
                </a:ext>
              </a:extLst>
            </p:cNvPr>
            <p:cNvCxnSpPr/>
            <p:nvPr/>
          </p:nvCxnSpPr>
          <p:spPr bwMode="auto">
            <a:xfrm>
              <a:off x="8278999" y="3356363"/>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8D1339F7-F6E8-4BFB-9986-5A0CA50D8F5F}"/>
                </a:ext>
              </a:extLst>
            </p:cNvPr>
            <p:cNvCxnSpPr/>
            <p:nvPr/>
          </p:nvCxnSpPr>
          <p:spPr bwMode="auto">
            <a:xfrm>
              <a:off x="8366441" y="3371576"/>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49" name="Straight Connector 1148">
              <a:extLst>
                <a:ext uri="{FF2B5EF4-FFF2-40B4-BE49-F238E27FC236}">
                  <a16:creationId xmlns:a16="http://schemas.microsoft.com/office/drawing/2014/main" id="{EDF31A33-762E-49CD-8B52-D0F8B1AD5698}"/>
                </a:ext>
              </a:extLst>
            </p:cNvPr>
            <p:cNvCxnSpPr/>
            <p:nvPr/>
          </p:nvCxnSpPr>
          <p:spPr bwMode="auto">
            <a:xfrm>
              <a:off x="8533845" y="3472953"/>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17572841-F4B7-4176-9D14-609B2AB8783A}"/>
                </a:ext>
              </a:extLst>
            </p:cNvPr>
            <p:cNvCxnSpPr/>
            <p:nvPr/>
          </p:nvCxnSpPr>
          <p:spPr bwMode="auto">
            <a:xfrm>
              <a:off x="8767304" y="3701810"/>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C901CF95-1B0A-4CC8-A6BF-32F0FF404E0B}"/>
                </a:ext>
              </a:extLst>
            </p:cNvPr>
            <p:cNvCxnSpPr/>
            <p:nvPr/>
          </p:nvCxnSpPr>
          <p:spPr bwMode="auto">
            <a:xfrm>
              <a:off x="8897003" y="3702936"/>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B45A03E9-CCD9-4595-95C4-53DF41FD4BA4}"/>
                </a:ext>
              </a:extLst>
            </p:cNvPr>
            <p:cNvCxnSpPr/>
            <p:nvPr/>
          </p:nvCxnSpPr>
          <p:spPr bwMode="auto">
            <a:xfrm>
              <a:off x="9038941" y="3708661"/>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8C77B369-96E0-4B9B-914B-983797AB4214}"/>
                </a:ext>
              </a:extLst>
            </p:cNvPr>
            <p:cNvCxnSpPr/>
            <p:nvPr/>
          </p:nvCxnSpPr>
          <p:spPr bwMode="auto">
            <a:xfrm>
              <a:off x="8798436" y="3702642"/>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B877B3F2-70C4-4A85-AADE-CA74F18E3869}"/>
                </a:ext>
              </a:extLst>
            </p:cNvPr>
            <p:cNvCxnSpPr/>
            <p:nvPr/>
          </p:nvCxnSpPr>
          <p:spPr bwMode="auto">
            <a:xfrm>
              <a:off x="8840323" y="3709750"/>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E4902886-12A9-4143-A080-3D7EF8F35875}"/>
                </a:ext>
              </a:extLst>
            </p:cNvPr>
            <p:cNvCxnSpPr/>
            <p:nvPr/>
          </p:nvCxnSpPr>
          <p:spPr bwMode="auto">
            <a:xfrm>
              <a:off x="10022800" y="4125169"/>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E5213019-8F7A-4913-9BFB-88C0AC5341FC}"/>
                </a:ext>
              </a:extLst>
            </p:cNvPr>
            <p:cNvCxnSpPr/>
            <p:nvPr/>
          </p:nvCxnSpPr>
          <p:spPr bwMode="auto">
            <a:xfrm>
              <a:off x="10058671" y="4154330"/>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670CA443-4D0C-47A5-ADFF-0C8DC0C5895F}"/>
                </a:ext>
              </a:extLst>
            </p:cNvPr>
            <p:cNvCxnSpPr/>
            <p:nvPr/>
          </p:nvCxnSpPr>
          <p:spPr bwMode="auto">
            <a:xfrm>
              <a:off x="10094990" y="4154330"/>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CE566C64-B41A-4B1D-9F00-7F033468AE91}"/>
                </a:ext>
              </a:extLst>
            </p:cNvPr>
            <p:cNvCxnSpPr/>
            <p:nvPr/>
          </p:nvCxnSpPr>
          <p:spPr bwMode="auto">
            <a:xfrm>
              <a:off x="10217676" y="4216833"/>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AAC5AAB2-627D-4949-B26C-11AC68930678}"/>
                </a:ext>
              </a:extLst>
            </p:cNvPr>
            <p:cNvCxnSpPr/>
            <p:nvPr/>
          </p:nvCxnSpPr>
          <p:spPr bwMode="auto">
            <a:xfrm>
              <a:off x="10338882" y="4225510"/>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19E38418-E01A-4F94-84EB-112FA2B1F622}"/>
                </a:ext>
              </a:extLst>
            </p:cNvPr>
            <p:cNvCxnSpPr/>
            <p:nvPr/>
          </p:nvCxnSpPr>
          <p:spPr bwMode="auto">
            <a:xfrm>
              <a:off x="10375581" y="4230989"/>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1" name="Straight Connector 1160">
              <a:extLst>
                <a:ext uri="{FF2B5EF4-FFF2-40B4-BE49-F238E27FC236}">
                  <a16:creationId xmlns:a16="http://schemas.microsoft.com/office/drawing/2014/main" id="{1EA51FA4-1753-4475-B91E-B9C0D9279B29}"/>
                </a:ext>
              </a:extLst>
            </p:cNvPr>
            <p:cNvCxnSpPr/>
            <p:nvPr/>
          </p:nvCxnSpPr>
          <p:spPr bwMode="auto">
            <a:xfrm>
              <a:off x="10411901" y="4245994"/>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E4DD008F-2BBD-4099-BADD-5ECAA1502AD1}"/>
                </a:ext>
              </a:extLst>
            </p:cNvPr>
            <p:cNvCxnSpPr/>
            <p:nvPr/>
          </p:nvCxnSpPr>
          <p:spPr bwMode="auto">
            <a:xfrm>
              <a:off x="10697241" y="4317174"/>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9E0F6935-625B-4D8D-B042-612987E75195}"/>
                </a:ext>
              </a:extLst>
            </p:cNvPr>
            <p:cNvCxnSpPr/>
            <p:nvPr/>
          </p:nvCxnSpPr>
          <p:spPr bwMode="auto">
            <a:xfrm>
              <a:off x="10728365" y="4325939"/>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E193C1C8-06EA-4914-BE2A-F82944BB9BF2}"/>
                </a:ext>
              </a:extLst>
            </p:cNvPr>
            <p:cNvCxnSpPr/>
            <p:nvPr/>
          </p:nvCxnSpPr>
          <p:spPr bwMode="auto">
            <a:xfrm>
              <a:off x="10759491" y="4324605"/>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CC6F6B00-EF0C-4407-B822-2607169DE124}"/>
                </a:ext>
              </a:extLst>
            </p:cNvPr>
            <p:cNvCxnSpPr/>
            <p:nvPr/>
          </p:nvCxnSpPr>
          <p:spPr bwMode="auto">
            <a:xfrm>
              <a:off x="10804792" y="4326700"/>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29B633DF-A5CB-4329-892D-0129DECA2474}"/>
                </a:ext>
              </a:extLst>
            </p:cNvPr>
            <p:cNvCxnSpPr/>
            <p:nvPr/>
          </p:nvCxnSpPr>
          <p:spPr bwMode="auto">
            <a:xfrm>
              <a:off x="11039643" y="4357946"/>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870A56C8-C485-4505-B9F3-421DC208090F}"/>
                </a:ext>
              </a:extLst>
            </p:cNvPr>
            <p:cNvCxnSpPr/>
            <p:nvPr/>
          </p:nvCxnSpPr>
          <p:spPr bwMode="auto">
            <a:xfrm>
              <a:off x="11081147" y="4395917"/>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8ED16A2D-07F4-4A7C-855B-0EC144358070}"/>
                </a:ext>
              </a:extLst>
            </p:cNvPr>
            <p:cNvCxnSpPr/>
            <p:nvPr/>
          </p:nvCxnSpPr>
          <p:spPr bwMode="auto">
            <a:xfrm>
              <a:off x="11345734" y="4494501"/>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9CE8EAFC-21A5-42FC-ACCF-7FF754FBB72C}"/>
                </a:ext>
              </a:extLst>
            </p:cNvPr>
            <p:cNvCxnSpPr/>
            <p:nvPr/>
          </p:nvCxnSpPr>
          <p:spPr bwMode="auto">
            <a:xfrm>
              <a:off x="11413177" y="4496058"/>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70" name="Straight Connector 1169">
              <a:extLst>
                <a:ext uri="{FF2B5EF4-FFF2-40B4-BE49-F238E27FC236}">
                  <a16:creationId xmlns:a16="http://schemas.microsoft.com/office/drawing/2014/main" id="{E0A9BD66-33DB-448A-867C-77DD6168222D}"/>
                </a:ext>
              </a:extLst>
            </p:cNvPr>
            <p:cNvCxnSpPr/>
            <p:nvPr/>
          </p:nvCxnSpPr>
          <p:spPr bwMode="auto">
            <a:xfrm>
              <a:off x="10438689" y="4494501"/>
              <a:ext cx="0" cy="75943"/>
            </a:xfrm>
            <a:prstGeom prst="line">
              <a:avLst/>
            </a:prstGeom>
            <a:noFill/>
            <a:ln w="28575" cap="flat" cmpd="sng" algn="ctr">
              <a:solidFill>
                <a:schemeClr val="accent3"/>
              </a:solidFill>
              <a:prstDash val="solid"/>
              <a:round/>
              <a:headEnd type="none" w="med" len="med"/>
              <a:tailEnd type="none" w="med" len="med"/>
            </a:ln>
            <a:effectLst/>
          </p:spPr>
        </p:cxnSp>
      </p:grpSp>
      <p:cxnSp>
        <p:nvCxnSpPr>
          <p:cNvPr id="1096" name="Straight Connector 1095">
            <a:extLst>
              <a:ext uri="{FF2B5EF4-FFF2-40B4-BE49-F238E27FC236}">
                <a16:creationId xmlns:a16="http://schemas.microsoft.com/office/drawing/2014/main" id="{CCD4830F-1D5B-47FE-A6C6-823BA1B22471}"/>
              </a:ext>
            </a:extLst>
          </p:cNvPr>
          <p:cNvCxnSpPr/>
          <p:nvPr/>
        </p:nvCxnSpPr>
        <p:spPr bwMode="auto">
          <a:xfrm>
            <a:off x="890193" y="2513089"/>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48662003-6226-4567-B19F-00969A15A828}"/>
              </a:ext>
            </a:extLst>
          </p:cNvPr>
          <p:cNvCxnSpPr/>
          <p:nvPr/>
        </p:nvCxnSpPr>
        <p:spPr bwMode="auto">
          <a:xfrm>
            <a:off x="931697" y="2524782"/>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3E3C3A35-381A-4063-9CA4-159DA0B31636}"/>
              </a:ext>
            </a:extLst>
          </p:cNvPr>
          <p:cNvCxnSpPr/>
          <p:nvPr/>
        </p:nvCxnSpPr>
        <p:spPr bwMode="auto">
          <a:xfrm>
            <a:off x="1056211" y="262250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319E97D5-4743-48FE-96F7-5159474E2F98}"/>
              </a:ext>
            </a:extLst>
          </p:cNvPr>
          <p:cNvCxnSpPr/>
          <p:nvPr/>
        </p:nvCxnSpPr>
        <p:spPr bwMode="auto">
          <a:xfrm>
            <a:off x="1403418" y="3088348"/>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AD17BB8E-4B75-4CA9-A492-2B6FC0D4D5B2}"/>
              </a:ext>
            </a:extLst>
          </p:cNvPr>
          <p:cNvCxnSpPr/>
          <p:nvPr/>
        </p:nvCxnSpPr>
        <p:spPr bwMode="auto">
          <a:xfrm>
            <a:off x="1437479" y="3193301"/>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1959DD25-6058-4CCD-9C03-A9265C60D118}"/>
              </a:ext>
            </a:extLst>
          </p:cNvPr>
          <p:cNvCxnSpPr/>
          <p:nvPr/>
        </p:nvCxnSpPr>
        <p:spPr bwMode="auto">
          <a:xfrm>
            <a:off x="1517408" y="321612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CAD8C420-CDAE-43B0-8540-2958D9CF8247}"/>
              </a:ext>
            </a:extLst>
          </p:cNvPr>
          <p:cNvCxnSpPr/>
          <p:nvPr/>
        </p:nvCxnSpPr>
        <p:spPr bwMode="auto">
          <a:xfrm>
            <a:off x="1564100" y="3243500"/>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78403CEB-755B-406F-8688-516638E224DF}"/>
              </a:ext>
            </a:extLst>
          </p:cNvPr>
          <p:cNvCxnSpPr/>
          <p:nvPr/>
        </p:nvCxnSpPr>
        <p:spPr bwMode="auto">
          <a:xfrm>
            <a:off x="1668390" y="3364860"/>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55D8BC14-82E1-4CE0-A143-89D259D7091B}"/>
              </a:ext>
            </a:extLst>
          </p:cNvPr>
          <p:cNvCxnSpPr/>
          <p:nvPr/>
        </p:nvCxnSpPr>
        <p:spPr bwMode="auto">
          <a:xfrm>
            <a:off x="1884897" y="3421125"/>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13D36EFF-AA1B-4E98-BDA6-2424A8C165D1}"/>
              </a:ext>
            </a:extLst>
          </p:cNvPr>
          <p:cNvCxnSpPr/>
          <p:nvPr/>
        </p:nvCxnSpPr>
        <p:spPr bwMode="auto">
          <a:xfrm>
            <a:off x="2466808" y="375223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6D838BED-39F7-4B35-BCEA-D70D53B19D7E}"/>
              </a:ext>
            </a:extLst>
          </p:cNvPr>
          <p:cNvCxnSpPr/>
          <p:nvPr/>
        </p:nvCxnSpPr>
        <p:spPr bwMode="auto">
          <a:xfrm>
            <a:off x="1941963" y="3506887"/>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797A87D4-A372-4BFF-BAEA-09BEB0FA612A}"/>
              </a:ext>
            </a:extLst>
          </p:cNvPr>
          <p:cNvCxnSpPr/>
          <p:nvPr/>
        </p:nvCxnSpPr>
        <p:spPr bwMode="auto">
          <a:xfrm>
            <a:off x="2133921" y="3584146"/>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D09B4EB5-11A7-4D24-963E-1F09B007F9CB}"/>
              </a:ext>
            </a:extLst>
          </p:cNvPr>
          <p:cNvCxnSpPr/>
          <p:nvPr/>
        </p:nvCxnSpPr>
        <p:spPr bwMode="auto">
          <a:xfrm>
            <a:off x="2552287" y="3790627"/>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8EC1FF28-F8C1-48A5-AEDC-652F153DAA97}"/>
              </a:ext>
            </a:extLst>
          </p:cNvPr>
          <p:cNvCxnSpPr/>
          <p:nvPr/>
        </p:nvCxnSpPr>
        <p:spPr bwMode="auto">
          <a:xfrm>
            <a:off x="3340891" y="4116096"/>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0" name="Straight Connector 1109">
            <a:extLst>
              <a:ext uri="{FF2B5EF4-FFF2-40B4-BE49-F238E27FC236}">
                <a16:creationId xmlns:a16="http://schemas.microsoft.com/office/drawing/2014/main" id="{EE40A24D-ACC7-445E-9976-996ABC2E6E66}"/>
              </a:ext>
            </a:extLst>
          </p:cNvPr>
          <p:cNvCxnSpPr/>
          <p:nvPr/>
        </p:nvCxnSpPr>
        <p:spPr bwMode="auto">
          <a:xfrm>
            <a:off x="3361608" y="4116410"/>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D61DCC29-867C-4173-A793-5E5F6FC451AB}"/>
              </a:ext>
            </a:extLst>
          </p:cNvPr>
          <p:cNvCxnSpPr/>
          <p:nvPr/>
        </p:nvCxnSpPr>
        <p:spPr bwMode="auto">
          <a:xfrm>
            <a:off x="3389103" y="4115856"/>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48D20B15-3FD7-40F1-AD8A-4C538EEA0C68}"/>
              </a:ext>
            </a:extLst>
          </p:cNvPr>
          <p:cNvCxnSpPr/>
          <p:nvPr/>
        </p:nvCxnSpPr>
        <p:spPr bwMode="auto">
          <a:xfrm>
            <a:off x="3216349" y="4400227"/>
            <a:ext cx="0" cy="75943"/>
          </a:xfrm>
          <a:prstGeom prst="line">
            <a:avLst/>
          </a:prstGeom>
          <a:noFill/>
          <a:ln w="28575" cap="flat" cmpd="sng" algn="ctr">
            <a:solidFill>
              <a:schemeClr val="accent3"/>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672AFF5D-2716-421D-BAC7-AF0965593A1D}"/>
              </a:ext>
            </a:extLst>
          </p:cNvPr>
          <p:cNvCxnSpPr/>
          <p:nvPr/>
        </p:nvCxnSpPr>
        <p:spPr bwMode="auto">
          <a:xfrm>
            <a:off x="3432817" y="4111647"/>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36DF2736-F42B-447F-9B69-BD534BA6B5E6}"/>
              </a:ext>
            </a:extLst>
          </p:cNvPr>
          <p:cNvCxnSpPr/>
          <p:nvPr/>
        </p:nvCxnSpPr>
        <p:spPr bwMode="auto">
          <a:xfrm>
            <a:off x="3531005" y="411845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D492E861-82EA-4323-A4CB-1BC3DE444887}"/>
              </a:ext>
            </a:extLst>
          </p:cNvPr>
          <p:cNvCxnSpPr/>
          <p:nvPr/>
        </p:nvCxnSpPr>
        <p:spPr bwMode="auto">
          <a:xfrm>
            <a:off x="3556946" y="4118452"/>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6" name="Straight Connector 1115">
            <a:extLst>
              <a:ext uri="{FF2B5EF4-FFF2-40B4-BE49-F238E27FC236}">
                <a16:creationId xmlns:a16="http://schemas.microsoft.com/office/drawing/2014/main" id="{845B5D7D-7769-496E-857C-B5C94C940F60}"/>
              </a:ext>
            </a:extLst>
          </p:cNvPr>
          <p:cNvCxnSpPr/>
          <p:nvPr/>
        </p:nvCxnSpPr>
        <p:spPr bwMode="auto">
          <a:xfrm>
            <a:off x="3644754" y="4221958"/>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1C978F02-04D1-478D-8EAB-AE9DFF06A1B3}"/>
              </a:ext>
            </a:extLst>
          </p:cNvPr>
          <p:cNvCxnSpPr/>
          <p:nvPr/>
        </p:nvCxnSpPr>
        <p:spPr bwMode="auto">
          <a:xfrm>
            <a:off x="3806352" y="422442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E77B0794-7118-4A48-A393-B796D2639A36}"/>
              </a:ext>
            </a:extLst>
          </p:cNvPr>
          <p:cNvCxnSpPr/>
          <p:nvPr/>
        </p:nvCxnSpPr>
        <p:spPr bwMode="auto">
          <a:xfrm>
            <a:off x="3821144" y="422442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19" name="Straight Connector 1118">
            <a:extLst>
              <a:ext uri="{FF2B5EF4-FFF2-40B4-BE49-F238E27FC236}">
                <a16:creationId xmlns:a16="http://schemas.microsoft.com/office/drawing/2014/main" id="{FF8D2718-1F2C-4465-B9FF-19A92D5A0232}"/>
              </a:ext>
            </a:extLst>
          </p:cNvPr>
          <p:cNvCxnSpPr/>
          <p:nvPr/>
        </p:nvCxnSpPr>
        <p:spPr bwMode="auto">
          <a:xfrm>
            <a:off x="3857338" y="422442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840FB824-6B42-4737-A34A-E21B5880E15B}"/>
              </a:ext>
            </a:extLst>
          </p:cNvPr>
          <p:cNvCxnSpPr/>
          <p:nvPr/>
        </p:nvCxnSpPr>
        <p:spPr bwMode="auto">
          <a:xfrm>
            <a:off x="3899351" y="422442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4E3D0776-0F1A-4A75-8FC1-EE8137FA8B67}"/>
              </a:ext>
            </a:extLst>
          </p:cNvPr>
          <p:cNvCxnSpPr/>
          <p:nvPr/>
        </p:nvCxnSpPr>
        <p:spPr bwMode="auto">
          <a:xfrm>
            <a:off x="4006281" y="431031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AEB8539D-8A11-496B-84B6-3786EDFC5026}"/>
              </a:ext>
            </a:extLst>
          </p:cNvPr>
          <p:cNvCxnSpPr/>
          <p:nvPr/>
        </p:nvCxnSpPr>
        <p:spPr bwMode="auto">
          <a:xfrm>
            <a:off x="4203043" y="4357492"/>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F40E5AF3-A426-449B-A787-9F56FDF366FA}"/>
              </a:ext>
            </a:extLst>
          </p:cNvPr>
          <p:cNvCxnSpPr/>
          <p:nvPr/>
        </p:nvCxnSpPr>
        <p:spPr bwMode="auto">
          <a:xfrm>
            <a:off x="4234169" y="4376544"/>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DE387EF4-FD9D-4BFD-9161-0082ADC97EE3}"/>
              </a:ext>
            </a:extLst>
          </p:cNvPr>
          <p:cNvCxnSpPr/>
          <p:nvPr/>
        </p:nvCxnSpPr>
        <p:spPr bwMode="auto">
          <a:xfrm>
            <a:off x="4249732" y="4386256"/>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6BDAD871-4ECE-4BA6-A019-93632A889B96}"/>
              </a:ext>
            </a:extLst>
          </p:cNvPr>
          <p:cNvCxnSpPr/>
          <p:nvPr/>
        </p:nvCxnSpPr>
        <p:spPr bwMode="auto">
          <a:xfrm>
            <a:off x="4379429" y="4386256"/>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9672855D-9EF7-46A5-9CA3-A430B60ACAB1}"/>
              </a:ext>
            </a:extLst>
          </p:cNvPr>
          <p:cNvCxnSpPr/>
          <p:nvPr/>
        </p:nvCxnSpPr>
        <p:spPr bwMode="auto">
          <a:xfrm>
            <a:off x="4283136" y="4386256"/>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3E4727C2-595D-40CD-A4AD-D80E39CDB1BC}"/>
              </a:ext>
            </a:extLst>
          </p:cNvPr>
          <p:cNvCxnSpPr/>
          <p:nvPr/>
        </p:nvCxnSpPr>
        <p:spPr bwMode="auto">
          <a:xfrm>
            <a:off x="4318060" y="4386015"/>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8" name="Straight Connector 1127">
            <a:extLst>
              <a:ext uri="{FF2B5EF4-FFF2-40B4-BE49-F238E27FC236}">
                <a16:creationId xmlns:a16="http://schemas.microsoft.com/office/drawing/2014/main" id="{8D3D7D52-F63B-4B25-A9DB-1C1ACFCB07A2}"/>
              </a:ext>
            </a:extLst>
          </p:cNvPr>
          <p:cNvCxnSpPr/>
          <p:nvPr/>
        </p:nvCxnSpPr>
        <p:spPr bwMode="auto">
          <a:xfrm>
            <a:off x="4546108" y="4395463"/>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636EF5DC-B776-40D3-B063-BB1D78E87096}"/>
              </a:ext>
            </a:extLst>
          </p:cNvPr>
          <p:cNvCxnSpPr/>
          <p:nvPr/>
        </p:nvCxnSpPr>
        <p:spPr bwMode="auto">
          <a:xfrm>
            <a:off x="4836861" y="4459764"/>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E584E934-C0E0-445A-858E-2EF77AE4735A}"/>
              </a:ext>
            </a:extLst>
          </p:cNvPr>
          <p:cNvCxnSpPr/>
          <p:nvPr/>
        </p:nvCxnSpPr>
        <p:spPr bwMode="auto">
          <a:xfrm>
            <a:off x="5220773" y="4713644"/>
            <a:ext cx="0" cy="75943"/>
          </a:xfrm>
          <a:prstGeom prst="line">
            <a:avLst/>
          </a:prstGeom>
          <a:noFill/>
          <a:ln w="28575" cap="flat" cmpd="sng" algn="ctr">
            <a:solidFill>
              <a:schemeClr val="accent1"/>
            </a:solidFill>
            <a:prstDash val="solid"/>
            <a:round/>
            <a:headEnd type="none" w="med" len="med"/>
            <a:tailEnd type="none" w="med" len="med"/>
          </a:ln>
          <a:effectLst/>
        </p:spPr>
      </p:cxnSp>
      <p:grpSp>
        <p:nvGrpSpPr>
          <p:cNvPr id="1131" name="Group 1130">
            <a:extLst>
              <a:ext uri="{FF2B5EF4-FFF2-40B4-BE49-F238E27FC236}">
                <a16:creationId xmlns:a16="http://schemas.microsoft.com/office/drawing/2014/main" id="{CBD2CB18-C9A7-459D-93C4-F65AFEB0F0C6}"/>
              </a:ext>
            </a:extLst>
          </p:cNvPr>
          <p:cNvGrpSpPr/>
          <p:nvPr/>
        </p:nvGrpSpPr>
        <p:grpSpPr>
          <a:xfrm>
            <a:off x="3985969" y="4451339"/>
            <a:ext cx="903771" cy="78302"/>
            <a:chOff x="10467620" y="4094364"/>
            <a:chExt cx="903771" cy="78302"/>
          </a:xfrm>
        </p:grpSpPr>
        <p:cxnSp>
          <p:nvCxnSpPr>
            <p:cNvPr id="1139" name="Straight Connector 1138">
              <a:extLst>
                <a:ext uri="{FF2B5EF4-FFF2-40B4-BE49-F238E27FC236}">
                  <a16:creationId xmlns:a16="http://schemas.microsoft.com/office/drawing/2014/main" id="{1EDDC4E9-F623-462A-A34C-F52712E2E261}"/>
                </a:ext>
              </a:extLst>
            </p:cNvPr>
            <p:cNvCxnSpPr/>
            <p:nvPr/>
          </p:nvCxnSpPr>
          <p:spPr bwMode="auto">
            <a:xfrm>
              <a:off x="11371391" y="4094364"/>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40" name="Straight Connector 1139">
              <a:extLst>
                <a:ext uri="{FF2B5EF4-FFF2-40B4-BE49-F238E27FC236}">
                  <a16:creationId xmlns:a16="http://schemas.microsoft.com/office/drawing/2014/main" id="{B723EE4B-CBB1-451F-876D-E84C747948C8}"/>
                </a:ext>
              </a:extLst>
            </p:cNvPr>
            <p:cNvCxnSpPr/>
            <p:nvPr/>
          </p:nvCxnSpPr>
          <p:spPr bwMode="auto">
            <a:xfrm>
              <a:off x="10467620" y="4096723"/>
              <a:ext cx="0" cy="7594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32" name="Group 1131">
            <a:extLst>
              <a:ext uri="{FF2B5EF4-FFF2-40B4-BE49-F238E27FC236}">
                <a16:creationId xmlns:a16="http://schemas.microsoft.com/office/drawing/2014/main" id="{1567E0CD-6C04-4B95-8BD3-3B5D55A4D980}"/>
              </a:ext>
            </a:extLst>
          </p:cNvPr>
          <p:cNvGrpSpPr/>
          <p:nvPr/>
        </p:nvGrpSpPr>
        <p:grpSpPr>
          <a:xfrm>
            <a:off x="3701421" y="4448980"/>
            <a:ext cx="903771" cy="78302"/>
            <a:chOff x="10467620" y="4094364"/>
            <a:chExt cx="903771" cy="78302"/>
          </a:xfrm>
        </p:grpSpPr>
        <p:cxnSp>
          <p:nvCxnSpPr>
            <p:cNvPr id="1137" name="Straight Connector 1136">
              <a:extLst>
                <a:ext uri="{FF2B5EF4-FFF2-40B4-BE49-F238E27FC236}">
                  <a16:creationId xmlns:a16="http://schemas.microsoft.com/office/drawing/2014/main" id="{C361CF2A-A3F6-4AEE-9FE0-42DAE5A25251}"/>
                </a:ext>
              </a:extLst>
            </p:cNvPr>
            <p:cNvCxnSpPr/>
            <p:nvPr/>
          </p:nvCxnSpPr>
          <p:spPr bwMode="auto">
            <a:xfrm>
              <a:off x="11371391" y="4094364"/>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32BEAB5C-048C-446C-ACA2-B0B784E4AD61}"/>
                </a:ext>
              </a:extLst>
            </p:cNvPr>
            <p:cNvCxnSpPr/>
            <p:nvPr/>
          </p:nvCxnSpPr>
          <p:spPr bwMode="auto">
            <a:xfrm>
              <a:off x="10467620" y="4096723"/>
              <a:ext cx="0" cy="7594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33" name="Group 1132">
            <a:extLst>
              <a:ext uri="{FF2B5EF4-FFF2-40B4-BE49-F238E27FC236}">
                <a16:creationId xmlns:a16="http://schemas.microsoft.com/office/drawing/2014/main" id="{98A338E5-EB24-438D-B453-6CC8D8074AF4}"/>
              </a:ext>
            </a:extLst>
          </p:cNvPr>
          <p:cNvGrpSpPr/>
          <p:nvPr/>
        </p:nvGrpSpPr>
        <p:grpSpPr>
          <a:xfrm>
            <a:off x="3548002" y="4387939"/>
            <a:ext cx="903771" cy="78302"/>
            <a:chOff x="10467620" y="4094364"/>
            <a:chExt cx="903771" cy="78302"/>
          </a:xfrm>
        </p:grpSpPr>
        <p:cxnSp>
          <p:nvCxnSpPr>
            <p:cNvPr id="1135" name="Straight Connector 1134">
              <a:extLst>
                <a:ext uri="{FF2B5EF4-FFF2-40B4-BE49-F238E27FC236}">
                  <a16:creationId xmlns:a16="http://schemas.microsoft.com/office/drawing/2014/main" id="{E9A1C92F-8189-49B0-ACBD-B0326BDF0B89}"/>
                </a:ext>
              </a:extLst>
            </p:cNvPr>
            <p:cNvCxnSpPr/>
            <p:nvPr/>
          </p:nvCxnSpPr>
          <p:spPr bwMode="auto">
            <a:xfrm>
              <a:off x="11371391" y="4094364"/>
              <a:ext cx="0" cy="75943"/>
            </a:xfrm>
            <a:prstGeom prst="line">
              <a:avLst/>
            </a:prstGeom>
            <a:noFill/>
            <a:ln w="28575"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26778162-C952-4473-A3AB-5FF4559F6198}"/>
                </a:ext>
              </a:extLst>
            </p:cNvPr>
            <p:cNvCxnSpPr/>
            <p:nvPr/>
          </p:nvCxnSpPr>
          <p:spPr bwMode="auto">
            <a:xfrm>
              <a:off x="10467620" y="4096723"/>
              <a:ext cx="0" cy="75943"/>
            </a:xfrm>
            <a:prstGeom prst="line">
              <a:avLst/>
            </a:prstGeom>
            <a:noFill/>
            <a:ln w="28575" cap="flat" cmpd="sng" algn="ctr">
              <a:solidFill>
                <a:schemeClr val="accent1"/>
              </a:solidFill>
              <a:prstDash val="solid"/>
              <a:round/>
              <a:headEnd type="none" w="med" len="med"/>
              <a:tailEnd type="none" w="med" len="med"/>
            </a:ln>
            <a:effectLst/>
          </p:spPr>
        </p:cxnSp>
      </p:grpSp>
      <p:cxnSp>
        <p:nvCxnSpPr>
          <p:cNvPr id="1134" name="Straight Connector 1133">
            <a:extLst>
              <a:ext uri="{FF2B5EF4-FFF2-40B4-BE49-F238E27FC236}">
                <a16:creationId xmlns:a16="http://schemas.microsoft.com/office/drawing/2014/main" id="{78862371-E1DB-46DD-A36F-5AB0C834883B}"/>
              </a:ext>
            </a:extLst>
          </p:cNvPr>
          <p:cNvCxnSpPr/>
          <p:nvPr/>
        </p:nvCxnSpPr>
        <p:spPr bwMode="auto">
          <a:xfrm>
            <a:off x="11873141" y="524802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71" name="TextBox 1170">
            <a:extLst>
              <a:ext uri="{FF2B5EF4-FFF2-40B4-BE49-F238E27FC236}">
                <a16:creationId xmlns:a16="http://schemas.microsoft.com/office/drawing/2014/main" id="{C25A6E3E-1782-4212-94B6-2ADA2E09C791}"/>
              </a:ext>
            </a:extLst>
          </p:cNvPr>
          <p:cNvSpPr txBox="1"/>
          <p:nvPr/>
        </p:nvSpPr>
        <p:spPr bwMode="auto">
          <a:xfrm>
            <a:off x="11553828" y="5773024"/>
            <a:ext cx="615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172" name="TextBox 1171">
            <a:extLst>
              <a:ext uri="{FF2B5EF4-FFF2-40B4-BE49-F238E27FC236}">
                <a16:creationId xmlns:a16="http://schemas.microsoft.com/office/drawing/2014/main" id="{D42567F8-991C-4A82-8F7A-008BE8AF8C01}"/>
              </a:ext>
            </a:extLst>
          </p:cNvPr>
          <p:cNvSpPr txBox="1"/>
          <p:nvPr/>
        </p:nvSpPr>
        <p:spPr bwMode="auto">
          <a:xfrm>
            <a:off x="888650" y="4869642"/>
            <a:ext cx="3512728" cy="338554"/>
          </a:xfrm>
          <a:prstGeom prst="rect">
            <a:avLst/>
          </a:prstGeom>
          <a:solidFill>
            <a:srgbClr val="FFFFFF">
              <a:alpha val="74902"/>
            </a:srgbClr>
          </a:solidFill>
          <a:ln>
            <a:noFill/>
          </a:ln>
        </p:spPr>
        <p:txBody>
          <a:bodyPr wrap="square" rtlCol="0">
            <a:spAutoFit/>
          </a:bodyPr>
          <a:lstStyle/>
          <a:p>
            <a:pPr defTabSz="608013">
              <a:spcBef>
                <a:spcPct val="50000"/>
              </a:spcBef>
            </a:pPr>
            <a:r>
              <a:rPr lang="en-US" sz="1600" b="0" dirty="0">
                <a:solidFill>
                  <a:srgbClr val="000000"/>
                </a:solidFill>
                <a:latin typeface="Calibri" pitchFamily="34" charset="0"/>
                <a:ea typeface="MS PGothic" pitchFamily="34" charset="-128"/>
                <a:cs typeface="+mn-cs"/>
              </a:rPr>
              <a:t>HR: 0.71 (95% CI: 0.60-0.84; </a:t>
            </a:r>
            <a:r>
              <a:rPr lang="en-US" sz="1600" b="0" i="1" dirty="0">
                <a:solidFill>
                  <a:srgbClr val="000000"/>
                </a:solidFill>
                <a:latin typeface="Calibri" pitchFamily="34" charset="0"/>
                <a:ea typeface="MS PGothic" pitchFamily="34" charset="-128"/>
                <a:cs typeface="+mn-cs"/>
              </a:rPr>
              <a:t>P*</a:t>
            </a:r>
            <a:r>
              <a:rPr lang="en-US" sz="1600" b="0" dirty="0">
                <a:solidFill>
                  <a:srgbClr val="000000"/>
                </a:solidFill>
                <a:latin typeface="Calibri" pitchFamily="34" charset="0"/>
                <a:ea typeface="MS PGothic" pitchFamily="34" charset="-128"/>
                <a:cs typeface="+mn-cs"/>
              </a:rPr>
              <a:t> &lt; .0001)</a:t>
            </a:r>
            <a:endParaRPr lang="en-US" sz="1600" dirty="0">
              <a:solidFill>
                <a:srgbClr val="000000"/>
              </a:solidFill>
              <a:latin typeface="Calibri" pitchFamily="34" charset="0"/>
              <a:ea typeface="MS PGothic" pitchFamily="34" charset="-128"/>
              <a:cs typeface="+mn-cs"/>
            </a:endParaRPr>
          </a:p>
        </p:txBody>
      </p:sp>
      <p:sp>
        <p:nvSpPr>
          <p:cNvPr id="409" name="TextBox 408">
            <a:extLst>
              <a:ext uri="{FF2B5EF4-FFF2-40B4-BE49-F238E27FC236}">
                <a16:creationId xmlns:a16="http://schemas.microsoft.com/office/drawing/2014/main" id="{62A1439D-78E6-42BC-820A-8A1C7C3FAA9E}"/>
              </a:ext>
            </a:extLst>
          </p:cNvPr>
          <p:cNvSpPr txBox="1"/>
          <p:nvPr/>
        </p:nvSpPr>
        <p:spPr bwMode="auto">
          <a:xfrm>
            <a:off x="7382552" y="3091498"/>
            <a:ext cx="67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79%</a:t>
            </a:r>
          </a:p>
        </p:txBody>
      </p:sp>
      <p:sp>
        <p:nvSpPr>
          <p:cNvPr id="410" name="TextBox 409">
            <a:extLst>
              <a:ext uri="{FF2B5EF4-FFF2-40B4-BE49-F238E27FC236}">
                <a16:creationId xmlns:a16="http://schemas.microsoft.com/office/drawing/2014/main" id="{49B41844-E2EB-4537-8A78-531283855B51}"/>
              </a:ext>
            </a:extLst>
          </p:cNvPr>
          <p:cNvSpPr txBox="1"/>
          <p:nvPr/>
        </p:nvSpPr>
        <p:spPr bwMode="auto">
          <a:xfrm>
            <a:off x="8970560" y="3443155"/>
            <a:ext cx="614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66%</a:t>
            </a:r>
          </a:p>
        </p:txBody>
      </p:sp>
      <p:sp>
        <p:nvSpPr>
          <p:cNvPr id="411" name="TextBox 410">
            <a:extLst>
              <a:ext uri="{FF2B5EF4-FFF2-40B4-BE49-F238E27FC236}">
                <a16:creationId xmlns:a16="http://schemas.microsoft.com/office/drawing/2014/main" id="{AE7D1DFC-236B-47FB-9815-F42E5431AEE0}"/>
              </a:ext>
            </a:extLst>
          </p:cNvPr>
          <p:cNvSpPr txBox="1"/>
          <p:nvPr/>
        </p:nvSpPr>
        <p:spPr bwMode="auto">
          <a:xfrm>
            <a:off x="1515657" y="3975180"/>
            <a:ext cx="737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48%</a:t>
            </a:r>
          </a:p>
        </p:txBody>
      </p:sp>
      <p:sp>
        <p:nvSpPr>
          <p:cNvPr id="412" name="TextBox 411">
            <a:extLst>
              <a:ext uri="{FF2B5EF4-FFF2-40B4-BE49-F238E27FC236}">
                <a16:creationId xmlns:a16="http://schemas.microsoft.com/office/drawing/2014/main" id="{D60A178F-035C-423F-A73B-ABECF2D5DFF8}"/>
              </a:ext>
            </a:extLst>
          </p:cNvPr>
          <p:cNvSpPr txBox="1"/>
          <p:nvPr/>
        </p:nvSpPr>
        <p:spPr bwMode="auto">
          <a:xfrm>
            <a:off x="2938714" y="4472781"/>
            <a:ext cx="737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27%</a:t>
            </a:r>
          </a:p>
        </p:txBody>
      </p:sp>
      <p:grpSp>
        <p:nvGrpSpPr>
          <p:cNvPr id="413" name="Group 7">
            <a:extLst>
              <a:ext uri="{FF2B5EF4-FFF2-40B4-BE49-F238E27FC236}">
                <a16:creationId xmlns:a16="http://schemas.microsoft.com/office/drawing/2014/main" id="{54985364-B392-4037-B58E-710754F1AE4B}"/>
              </a:ext>
            </a:extLst>
          </p:cNvPr>
          <p:cNvGrpSpPr>
            <a:grpSpLocks/>
          </p:cNvGrpSpPr>
          <p:nvPr/>
        </p:nvGrpSpPr>
        <p:grpSpPr bwMode="auto">
          <a:xfrm>
            <a:off x="9390063" y="6216650"/>
            <a:ext cx="2487612" cy="447675"/>
            <a:chOff x="9527309" y="3551529"/>
            <a:chExt cx="2488502" cy="448324"/>
          </a:xfrm>
        </p:grpSpPr>
        <p:pic>
          <p:nvPicPr>
            <p:cNvPr id="414" name="Picture 9">
              <a:extLst>
                <a:ext uri="{FF2B5EF4-FFF2-40B4-BE49-F238E27FC236}">
                  <a16:creationId xmlns:a16="http://schemas.microsoft.com/office/drawing/2014/main" id="{F2EB3445-3E5D-49F8-B6ED-C6A46314E0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15" name="Rectangle 8">
              <a:extLst>
                <a:ext uri="{FF2B5EF4-FFF2-40B4-BE49-F238E27FC236}">
                  <a16:creationId xmlns:a16="http://schemas.microsoft.com/office/drawing/2014/main" id="{A0001EC0-259E-4BCF-B825-2D840322D1DF}"/>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987311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B2A3662-AE86-4514-BEA1-549C2FC3148C}"/>
              </a:ext>
            </a:extLst>
          </p:cNvPr>
          <p:cNvSpPr>
            <a:spLocks noGrp="1"/>
          </p:cNvSpPr>
          <p:nvPr>
            <p:ph type="title"/>
          </p:nvPr>
        </p:nvSpPr>
        <p:spPr/>
        <p:txBody>
          <a:bodyPr/>
          <a:lstStyle/>
          <a:p>
            <a:r>
              <a:rPr lang="en-US" dirty="0"/>
              <a:t>KEYNOTE-426: Pembrolizumab + Axitinib in </a:t>
            </a:r>
            <a:br>
              <a:rPr lang="en-US" dirty="0"/>
            </a:br>
            <a:r>
              <a:rPr lang="en-US" dirty="0"/>
              <a:t>Treatment-Naive Advanced RCC </a:t>
            </a:r>
          </a:p>
        </p:txBody>
      </p:sp>
      <p:graphicFrame>
        <p:nvGraphicFramePr>
          <p:cNvPr id="11" name="Table 10">
            <a:extLst>
              <a:ext uri="{FF2B5EF4-FFF2-40B4-BE49-F238E27FC236}">
                <a16:creationId xmlns:a16="http://schemas.microsoft.com/office/drawing/2014/main" id="{4ED02147-4703-472D-B8E6-016C73F91CCB}"/>
              </a:ext>
            </a:extLst>
          </p:cNvPr>
          <p:cNvGraphicFramePr>
            <a:graphicFrameLocks noGrp="1"/>
          </p:cNvGraphicFramePr>
          <p:nvPr>
            <p:extLst>
              <p:ext uri="{D42A27DB-BD31-4B8C-83A1-F6EECF244321}">
                <p14:modId xmlns:p14="http://schemas.microsoft.com/office/powerpoint/2010/main" val="3404052390"/>
              </p:ext>
            </p:extLst>
          </p:nvPr>
        </p:nvGraphicFramePr>
        <p:xfrm>
          <a:off x="719139" y="1605406"/>
          <a:ext cx="10763065" cy="3931920"/>
        </p:xfrm>
        <a:graphic>
          <a:graphicData uri="http://schemas.openxmlformats.org/drawingml/2006/table">
            <a:tbl>
              <a:tblPr firstRow="1" bandRow="1">
                <a:tableStyleId>{93296810-A885-4BE3-A3E7-6D5BEEA58F35}</a:tableStyleId>
              </a:tblPr>
              <a:tblGrid>
                <a:gridCol w="4061031">
                  <a:extLst>
                    <a:ext uri="{9D8B030D-6E8A-4147-A177-3AD203B41FA5}">
                      <a16:colId xmlns:a16="http://schemas.microsoft.com/office/drawing/2014/main" val="2248087841"/>
                    </a:ext>
                  </a:extLst>
                </a:gridCol>
                <a:gridCol w="2852605">
                  <a:extLst>
                    <a:ext uri="{9D8B030D-6E8A-4147-A177-3AD203B41FA5}">
                      <a16:colId xmlns:a16="http://schemas.microsoft.com/office/drawing/2014/main" val="1036470446"/>
                    </a:ext>
                  </a:extLst>
                </a:gridCol>
                <a:gridCol w="3849429">
                  <a:extLst>
                    <a:ext uri="{9D8B030D-6E8A-4147-A177-3AD203B41FA5}">
                      <a16:colId xmlns:a16="http://schemas.microsoft.com/office/drawing/2014/main" val="20000"/>
                    </a:ext>
                  </a:extLst>
                </a:gridCol>
              </a:tblGrid>
              <a:tr h="315028">
                <a:tc>
                  <a:txBody>
                    <a:bodyPr/>
                    <a:lstStyle/>
                    <a:p>
                      <a:pPr algn="l"/>
                      <a:r>
                        <a:rPr lang="en-US" sz="1800" dirty="0">
                          <a:latin typeface="Calibri" panose="020F0502020204030204" pitchFamily="34" charset="0"/>
                          <a:cs typeface="Calibri" panose="020F0502020204030204" pitchFamily="34" charset="0"/>
                        </a:rPr>
                        <a:t>Response</a:t>
                      </a:r>
                      <a:r>
                        <a:rPr lang="en-US" sz="1800" baseline="30000" dirty="0">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Pembrolizumab/Axitinib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(n = 432)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Sunitinib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(n = 429)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924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chemeClr val="bg1"/>
                          </a:solidFill>
                          <a:latin typeface="Calibri" panose="020F0502020204030204" pitchFamily="34" charset="0"/>
                          <a:cs typeface="Calibri" panose="020F0502020204030204" pitchFamily="34" charset="0"/>
                        </a:rPr>
                        <a:t>ORR, %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60 (55.4-64.8)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40 (35.2-44.7)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34112555"/>
                  </a:ext>
                </a:extLst>
              </a:tr>
              <a:tr h="1924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chemeClr val="bg1"/>
                          </a:solidFill>
                          <a:latin typeface="Calibri" panose="020F0502020204030204" pitchFamily="34" charset="0"/>
                          <a:cs typeface="Calibri" panose="020F0502020204030204" pitchFamily="34" charset="0"/>
                        </a:rPr>
                        <a:t>Best overall response, n (%)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180250"/>
                  </a:ext>
                </a:extLst>
              </a:tr>
              <a:tr h="192434">
                <a:tc>
                  <a:txBody>
                    <a:bodyPr/>
                    <a:lstStyle/>
                    <a:p>
                      <a:pPr marL="28575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latin typeface="Calibri" panose="020F0502020204030204" pitchFamily="34" charset="0"/>
                          <a:cs typeface="Calibri" panose="020F0502020204030204" pitchFamily="34" charset="0"/>
                        </a:rPr>
                        <a:t>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38 (9)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13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52551581"/>
                  </a:ext>
                </a:extLst>
              </a:tr>
              <a:tr h="192434">
                <a:tc>
                  <a:txBody>
                    <a:bodyPr/>
                    <a:lstStyle/>
                    <a:p>
                      <a:pPr marL="28575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Calibri" panose="020F0502020204030204" pitchFamily="34" charset="0"/>
                          <a:ea typeface="+mn-ea"/>
                          <a:cs typeface="Calibri" panose="020F0502020204030204" pitchFamily="34" charset="0"/>
                        </a:rPr>
                        <a:t>PR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222 (51)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158 (37)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19191979"/>
                  </a:ext>
                </a:extLst>
              </a:tr>
              <a:tr h="192434">
                <a:tc>
                  <a:txBody>
                    <a:bodyPr/>
                    <a:lstStyle/>
                    <a:p>
                      <a:pPr marL="28575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Calibri" panose="020F0502020204030204" pitchFamily="34" charset="0"/>
                          <a:ea typeface="+mn-ea"/>
                          <a:cs typeface="Calibri" panose="020F0502020204030204" pitchFamily="34" charset="0"/>
                        </a:rPr>
                        <a:t>SD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100 (23)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150 (35)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57828374"/>
                  </a:ext>
                </a:extLst>
              </a:tr>
              <a:tr h="192434">
                <a:tc>
                  <a:txBody>
                    <a:bodyPr/>
                    <a:lstStyle/>
                    <a:p>
                      <a:pPr marL="28575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Calibri" panose="020F0502020204030204" pitchFamily="34" charset="0"/>
                          <a:ea typeface="+mn-ea"/>
                          <a:cs typeface="Calibri" panose="020F0502020204030204" pitchFamily="34" charset="0"/>
                        </a:rPr>
                        <a:t>PD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49 (11)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74 (17)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60083528"/>
                  </a:ext>
                </a:extLst>
              </a:tr>
              <a:tr h="192434">
                <a:tc>
                  <a:txBody>
                    <a:bodyPr/>
                    <a:lstStyle/>
                    <a:p>
                      <a:pPr marL="28575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Calibri" panose="020F0502020204030204" pitchFamily="34" charset="0"/>
                          <a:ea typeface="+mn-ea"/>
                          <a:cs typeface="Calibri" panose="020F0502020204030204" pitchFamily="34" charset="0"/>
                        </a:rPr>
                        <a:t>Not evaluable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7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 (1)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53663375"/>
                  </a:ext>
                </a:extLst>
              </a:tr>
              <a:tr h="192434">
                <a:tc>
                  <a:txBody>
                    <a:bodyPr/>
                    <a:lstStyle/>
                    <a:p>
                      <a:pPr marL="28575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Calibri" panose="020F0502020204030204" pitchFamily="34" charset="0"/>
                          <a:ea typeface="+mn-ea"/>
                          <a:cs typeface="Calibri" panose="020F0502020204030204" pitchFamily="34" charset="0"/>
                        </a:rPr>
                        <a:t>Not assessed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28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548260768"/>
                  </a:ext>
                </a:extLst>
              </a:tr>
              <a:tr h="332008">
                <a:tc>
                  <a:txBody>
                    <a:bodyPr/>
                    <a:lstStyle/>
                    <a:p>
                      <a:pPr algn="l"/>
                      <a:r>
                        <a:rPr lang="en-US" sz="1800" baseline="0" dirty="0">
                          <a:solidFill>
                            <a:schemeClr val="bg1"/>
                          </a:solidFill>
                          <a:latin typeface="Calibri" panose="020F0502020204030204" pitchFamily="34" charset="0"/>
                          <a:cs typeface="Calibri" panose="020F0502020204030204" pitchFamily="34" charset="0"/>
                        </a:rPr>
                        <a:t>Median DoR, mos (range)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23.5 (19.4-29.0)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15.9 (13.8-20.4)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11128954"/>
                  </a:ext>
                </a:extLst>
              </a:tr>
            </a:tbl>
          </a:graphicData>
        </a:graphic>
      </p:graphicFrame>
      <p:sp>
        <p:nvSpPr>
          <p:cNvPr id="12" name="Text Box 11">
            <a:extLst>
              <a:ext uri="{FF2B5EF4-FFF2-40B4-BE49-F238E27FC236}">
                <a16:creationId xmlns:a16="http://schemas.microsoft.com/office/drawing/2014/main" id="{A9AAF5AE-12F1-4C89-B32E-BC844D9E7F37}"/>
              </a:ext>
            </a:extLst>
          </p:cNvPr>
          <p:cNvSpPr txBox="1">
            <a:spLocks noChangeArrowheads="1"/>
          </p:cNvSpPr>
          <p:nvPr/>
        </p:nvSpPr>
        <p:spPr bwMode="auto">
          <a:xfrm>
            <a:off x="404296" y="6376779"/>
            <a:ext cx="65742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1. Powles. Lancet Oncol. 2020;21:1563. 2. Rini. NEJM 2019;380:1116. </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Content Placeholder 5">
            <a:extLst>
              <a:ext uri="{FF2B5EF4-FFF2-40B4-BE49-F238E27FC236}">
                <a16:creationId xmlns:a16="http://schemas.microsoft.com/office/drawing/2014/main" id="{7793AF64-357B-4CD1-B008-2E421E956741}"/>
              </a:ext>
            </a:extLst>
          </p:cNvPr>
          <p:cNvSpPr txBox="1">
            <a:spLocks/>
          </p:cNvSpPr>
          <p:nvPr/>
        </p:nvSpPr>
        <p:spPr bwMode="auto">
          <a:xfrm>
            <a:off x="709796" y="5626221"/>
            <a:ext cx="10877529" cy="710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GB" sz="2000" b="0" kern="0" dirty="0"/>
              <a:t>The median time to response for pembrolizumab + axitinib was 2.8 mos (range: 1.5-16.6) and </a:t>
            </a:r>
            <a:br>
              <a:rPr lang="en-GB" sz="2000" b="0" kern="0" dirty="0"/>
            </a:br>
            <a:r>
              <a:rPr lang="en-GB" sz="2000" b="0" kern="0" dirty="0"/>
              <a:t>2.9 mos (range: 2.1-15.1) for sunitinib</a:t>
            </a:r>
            <a:r>
              <a:rPr lang="en-GB" sz="2000" b="0" kern="0" baseline="30000" dirty="0"/>
              <a:t>[2]</a:t>
            </a:r>
          </a:p>
        </p:txBody>
      </p:sp>
      <p:grpSp>
        <p:nvGrpSpPr>
          <p:cNvPr id="14" name="Group 7">
            <a:extLst>
              <a:ext uri="{FF2B5EF4-FFF2-40B4-BE49-F238E27FC236}">
                <a16:creationId xmlns:a16="http://schemas.microsoft.com/office/drawing/2014/main" id="{A2059A21-347D-417B-89BC-32D51B4E8367}"/>
              </a:ext>
            </a:extLst>
          </p:cNvPr>
          <p:cNvGrpSpPr>
            <a:grpSpLocks/>
          </p:cNvGrpSpPr>
          <p:nvPr/>
        </p:nvGrpSpPr>
        <p:grpSpPr bwMode="auto">
          <a:xfrm>
            <a:off x="9390063" y="6216650"/>
            <a:ext cx="2487612" cy="447675"/>
            <a:chOff x="9527309" y="3551529"/>
            <a:chExt cx="2488502" cy="448324"/>
          </a:xfrm>
        </p:grpSpPr>
        <p:pic>
          <p:nvPicPr>
            <p:cNvPr id="15" name="Picture 9">
              <a:extLst>
                <a:ext uri="{FF2B5EF4-FFF2-40B4-BE49-F238E27FC236}">
                  <a16:creationId xmlns:a16="http://schemas.microsoft.com/office/drawing/2014/main" id="{C33286D6-784E-4E42-BD12-5B51E8FC2E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0BA8DB19-118B-4079-A4CF-E856D6EB50A5}"/>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913679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09878-DF8C-471E-932E-6CDDC8B006FA}"/>
              </a:ext>
            </a:extLst>
          </p:cNvPr>
          <p:cNvSpPr>
            <a:spLocks noGrp="1"/>
          </p:cNvSpPr>
          <p:nvPr>
            <p:ph type="title"/>
          </p:nvPr>
        </p:nvSpPr>
        <p:spPr/>
        <p:txBody>
          <a:bodyPr/>
          <a:lstStyle/>
          <a:p>
            <a:r>
              <a:rPr lang="en-US" dirty="0"/>
              <a:t>JAVELIN Renal 101: Avelumab + Axitinib in </a:t>
            </a:r>
            <a:br>
              <a:rPr lang="en-US" dirty="0"/>
            </a:br>
            <a:r>
              <a:rPr lang="en-US" dirty="0"/>
              <a:t>Treatment-Naive Advanced RCC </a:t>
            </a:r>
          </a:p>
        </p:txBody>
      </p:sp>
      <p:sp>
        <p:nvSpPr>
          <p:cNvPr id="5" name="Content Placeholder 7">
            <a:extLst>
              <a:ext uri="{FF2B5EF4-FFF2-40B4-BE49-F238E27FC236}">
                <a16:creationId xmlns:a16="http://schemas.microsoft.com/office/drawing/2014/main" id="{282E5375-8891-421D-9ABF-2FC3EE9A4821}"/>
              </a:ext>
            </a:extLst>
          </p:cNvPr>
          <p:cNvSpPr txBox="1">
            <a:spLocks/>
          </p:cNvSpPr>
          <p:nvPr/>
        </p:nvSpPr>
        <p:spPr bwMode="auto">
          <a:xfrm>
            <a:off x="932910" y="2261781"/>
            <a:ext cx="5309278" cy="71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Font typeface="Wingdings" panose="05000000000000000000" pitchFamily="2" charset="2"/>
              <a:buNone/>
            </a:pPr>
            <a:r>
              <a:rPr lang="en-US" sz="2000" b="1" kern="0" dirty="0"/>
              <a:t>PFS in ITT Population</a:t>
            </a:r>
          </a:p>
        </p:txBody>
      </p:sp>
      <p:sp>
        <p:nvSpPr>
          <p:cNvPr id="6" name="Content Placeholder 8">
            <a:extLst>
              <a:ext uri="{FF2B5EF4-FFF2-40B4-BE49-F238E27FC236}">
                <a16:creationId xmlns:a16="http://schemas.microsoft.com/office/drawing/2014/main" id="{D3B9264F-AB66-471A-AF4D-CD8C7B690A83}"/>
              </a:ext>
            </a:extLst>
          </p:cNvPr>
          <p:cNvSpPr txBox="1">
            <a:spLocks/>
          </p:cNvSpPr>
          <p:nvPr/>
        </p:nvSpPr>
        <p:spPr bwMode="auto">
          <a:xfrm>
            <a:off x="6272319" y="2261671"/>
            <a:ext cx="5229570" cy="713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Font typeface="Wingdings" panose="05000000000000000000" pitchFamily="2" charset="2"/>
              <a:buNone/>
            </a:pPr>
            <a:r>
              <a:rPr lang="en-US" sz="2000" b="1" kern="0" dirty="0"/>
              <a:t>OS in ITT Population</a:t>
            </a:r>
          </a:p>
        </p:txBody>
      </p:sp>
      <p:sp>
        <p:nvSpPr>
          <p:cNvPr id="11" name="Text Box 11">
            <a:extLst>
              <a:ext uri="{FF2B5EF4-FFF2-40B4-BE49-F238E27FC236}">
                <a16:creationId xmlns:a16="http://schemas.microsoft.com/office/drawing/2014/main" id="{1F1721D8-ACCD-41E0-AA94-8CE484735842}"/>
              </a:ext>
            </a:extLst>
          </p:cNvPr>
          <p:cNvSpPr txBox="1">
            <a:spLocks noChangeArrowheads="1"/>
          </p:cNvSpPr>
          <p:nvPr/>
        </p:nvSpPr>
        <p:spPr bwMode="auto">
          <a:xfrm>
            <a:off x="428591"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Choueiri</a:t>
            </a:r>
            <a:r>
              <a:rPr lang="nb-NO" altLang="en-US" sz="1200" b="0" dirty="0">
                <a:solidFill>
                  <a:srgbClr val="455560"/>
                </a:solidFill>
                <a:latin typeface="Calibri" panose="020F0502020204030204" pitchFamily="34" charset="0"/>
              </a:rPr>
              <a:t>. Ann Oncol. 2020;31:1030. </a:t>
            </a:r>
            <a:endPar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21" name="Content Placeholder 5">
            <a:extLst>
              <a:ext uri="{FF2B5EF4-FFF2-40B4-BE49-F238E27FC236}">
                <a16:creationId xmlns:a16="http://schemas.microsoft.com/office/drawing/2014/main" id="{7C2DF637-F008-4D9C-BFC9-AE276F73183E}"/>
              </a:ext>
            </a:extLst>
          </p:cNvPr>
          <p:cNvSpPr txBox="1">
            <a:spLocks/>
          </p:cNvSpPr>
          <p:nvPr/>
        </p:nvSpPr>
        <p:spPr bwMode="auto">
          <a:xfrm>
            <a:off x="604675" y="1513047"/>
            <a:ext cx="10877529" cy="710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GB" sz="2000" b="0" kern="0" dirty="0"/>
              <a:t>Randomized phase III study for patients with untreated advanced RCC were treated with avelumab + axitinib vs sunitinib (N = 886; median follow-up: ~ 19 mos)</a:t>
            </a:r>
          </a:p>
        </p:txBody>
      </p:sp>
      <p:sp>
        <p:nvSpPr>
          <p:cNvPr id="524" name="TextBox 54">
            <a:extLst>
              <a:ext uri="{FF2B5EF4-FFF2-40B4-BE49-F238E27FC236}">
                <a16:creationId xmlns:a16="http://schemas.microsoft.com/office/drawing/2014/main" id="{435566C8-8AAB-4CC1-8161-A3B5FEDA05D5}"/>
              </a:ext>
            </a:extLst>
          </p:cNvPr>
          <p:cNvSpPr txBox="1">
            <a:spLocks noChangeArrowheads="1"/>
          </p:cNvSpPr>
          <p:nvPr/>
        </p:nvSpPr>
        <p:spPr bwMode="auto">
          <a:xfrm>
            <a:off x="1896990" y="5849414"/>
            <a:ext cx="3290723" cy="338554"/>
          </a:xfrm>
          <a:prstGeom prst="rect">
            <a:avLst/>
          </a:prstGeom>
          <a:solidFill>
            <a:schemeClr val="tx1"/>
          </a:solidFill>
          <a:ln>
            <a:noFill/>
          </a:ln>
        </p:spPr>
        <p:txBody>
          <a:bodyPr>
            <a:spAutoFit/>
          </a:bodyPr>
          <a:lstStyle>
            <a:lvl1pPr defTabSz="887413"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887413"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887413"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887413"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887413"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66556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Mos</a:t>
            </a:r>
          </a:p>
        </p:txBody>
      </p:sp>
      <p:sp>
        <p:nvSpPr>
          <p:cNvPr id="525" name="TextBox 54">
            <a:extLst>
              <a:ext uri="{FF2B5EF4-FFF2-40B4-BE49-F238E27FC236}">
                <a16:creationId xmlns:a16="http://schemas.microsoft.com/office/drawing/2014/main" id="{BDC481B0-E1D2-4493-BB40-4DC1E0F00382}"/>
              </a:ext>
            </a:extLst>
          </p:cNvPr>
          <p:cNvSpPr txBox="1">
            <a:spLocks noChangeArrowheads="1"/>
          </p:cNvSpPr>
          <p:nvPr/>
        </p:nvSpPr>
        <p:spPr bwMode="auto">
          <a:xfrm>
            <a:off x="7427682" y="5833980"/>
            <a:ext cx="3290723" cy="338554"/>
          </a:xfrm>
          <a:prstGeom prst="rect">
            <a:avLst/>
          </a:prstGeom>
          <a:solidFill>
            <a:schemeClr val="tx1"/>
          </a:solidFill>
          <a:ln>
            <a:noFill/>
          </a:ln>
        </p:spPr>
        <p:txBody>
          <a:bodyPr>
            <a:spAutoFit/>
          </a:bodyPr>
          <a:lstStyle>
            <a:lvl1pPr defTabSz="887413"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887413"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887413"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887413"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887413"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66556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Mos</a:t>
            </a:r>
          </a:p>
        </p:txBody>
      </p:sp>
      <p:sp>
        <p:nvSpPr>
          <p:cNvPr id="526" name="TextBox 525">
            <a:extLst>
              <a:ext uri="{FF2B5EF4-FFF2-40B4-BE49-F238E27FC236}">
                <a16:creationId xmlns:a16="http://schemas.microsoft.com/office/drawing/2014/main" id="{001A7979-3E0C-4DBB-94C0-A5CEA1EBE349}"/>
              </a:ext>
            </a:extLst>
          </p:cNvPr>
          <p:cNvSpPr txBox="1"/>
          <p:nvPr/>
        </p:nvSpPr>
        <p:spPr>
          <a:xfrm>
            <a:off x="320313" y="2798019"/>
            <a:ext cx="430887" cy="2719121"/>
          </a:xfrm>
          <a:prstGeom prst="rect">
            <a:avLst/>
          </a:prstGeom>
          <a:solidFill>
            <a:schemeClr val="tx1"/>
          </a:solidFill>
        </p:spPr>
        <p:txBody>
          <a:bodyPr vert="vert270" wrap="square">
            <a:spAutoFit/>
          </a:bodyPr>
          <a:lstStyle/>
          <a:p>
            <a:pPr marL="0" marR="0" lvl="0" indent="0" algn="ctr" defTabSz="66566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527" name="TextBox 526">
            <a:extLst>
              <a:ext uri="{FF2B5EF4-FFF2-40B4-BE49-F238E27FC236}">
                <a16:creationId xmlns:a16="http://schemas.microsoft.com/office/drawing/2014/main" id="{B4BCF464-1B23-4AEE-A419-CB89274EB8AF}"/>
              </a:ext>
            </a:extLst>
          </p:cNvPr>
          <p:cNvSpPr txBox="1"/>
          <p:nvPr/>
        </p:nvSpPr>
        <p:spPr>
          <a:xfrm>
            <a:off x="5902719" y="2872585"/>
            <a:ext cx="430887" cy="2536074"/>
          </a:xfrm>
          <a:prstGeom prst="rect">
            <a:avLst/>
          </a:prstGeom>
          <a:solidFill>
            <a:schemeClr val="tx1"/>
          </a:solidFill>
        </p:spPr>
        <p:txBody>
          <a:bodyPr vert="vert270" wrap="square">
            <a:spAutoFit/>
          </a:bodyPr>
          <a:lstStyle/>
          <a:p>
            <a:pPr marL="0" marR="0" lvl="0" indent="0" algn="ctr" defTabSz="665665" rtl="0" eaLnBrk="0" fontAlgn="base" latinLnBrk="0" hangingPunct="0">
              <a:lnSpc>
                <a:spcPct val="100000"/>
              </a:lnSpc>
              <a:spcBef>
                <a:spcPct val="0"/>
              </a:spcBef>
              <a:spcAft>
                <a:spcPct val="0"/>
              </a:spcAft>
              <a:buClrTx/>
              <a:buSzTx/>
              <a:buFontTx/>
              <a:buNone/>
              <a:tabLst/>
              <a:defRPr/>
            </a:pPr>
            <a:r>
              <a:rPr lang="en-US" sz="1600" dirty="0">
                <a:solidFill>
                  <a:srgbClr val="000000"/>
                </a:solidFill>
                <a:latin typeface="Calibri" panose="020F0502020204030204" pitchFamily="34" charset="0"/>
                <a:cs typeface="+mn-cs"/>
              </a:rPr>
              <a:t>O</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 (%)</a:t>
            </a:r>
          </a:p>
        </p:txBody>
      </p:sp>
      <p:sp>
        <p:nvSpPr>
          <p:cNvPr id="528" name="TextBox 527">
            <a:extLst>
              <a:ext uri="{FF2B5EF4-FFF2-40B4-BE49-F238E27FC236}">
                <a16:creationId xmlns:a16="http://schemas.microsoft.com/office/drawing/2014/main" id="{F266570A-E474-42CB-910D-18D7D921FA99}"/>
              </a:ext>
            </a:extLst>
          </p:cNvPr>
          <p:cNvSpPr txBox="1"/>
          <p:nvPr/>
        </p:nvSpPr>
        <p:spPr bwMode="auto">
          <a:xfrm>
            <a:off x="7427682" y="4222636"/>
            <a:ext cx="367800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600" dirty="0">
                <a:solidFill>
                  <a:schemeClr val="bg1"/>
                </a:solidFill>
                <a:latin typeface="Calibri" panose="020F0502020204030204" pitchFamily="34" charset="0"/>
              </a:rPr>
              <a:t>Median OS, Mos (95% CI)</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Avelumab + axitinib: NR (30.0-NE) </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Sunitinib: NR (27.4-NE) </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0.8 (95% CI: 0.616-1.027;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.0392)</a:t>
            </a:r>
          </a:p>
        </p:txBody>
      </p:sp>
      <p:grpSp>
        <p:nvGrpSpPr>
          <p:cNvPr id="535" name="Group 534">
            <a:extLst>
              <a:ext uri="{FF2B5EF4-FFF2-40B4-BE49-F238E27FC236}">
                <a16:creationId xmlns:a16="http://schemas.microsoft.com/office/drawing/2014/main" id="{57FFB7D4-E667-4EDB-B8A2-929E2A046E80}"/>
              </a:ext>
            </a:extLst>
          </p:cNvPr>
          <p:cNvGrpSpPr/>
          <p:nvPr/>
        </p:nvGrpSpPr>
        <p:grpSpPr>
          <a:xfrm>
            <a:off x="7199819" y="4619008"/>
            <a:ext cx="227863" cy="246588"/>
            <a:chOff x="2500807" y="2349696"/>
            <a:chExt cx="227863" cy="282753"/>
          </a:xfrm>
        </p:grpSpPr>
        <p:cxnSp>
          <p:nvCxnSpPr>
            <p:cNvPr id="536" name="Straight Connector 535">
              <a:extLst>
                <a:ext uri="{FF2B5EF4-FFF2-40B4-BE49-F238E27FC236}">
                  <a16:creationId xmlns:a16="http://schemas.microsoft.com/office/drawing/2014/main" id="{17B5C89B-B490-4CD3-9A2B-99D2B0F6D302}"/>
                </a:ext>
              </a:extLst>
            </p:cNvPr>
            <p:cNvCxnSpPr/>
            <p:nvPr/>
          </p:nvCxnSpPr>
          <p:spPr bwMode="auto">
            <a:xfrm>
              <a:off x="2500890" y="2349696"/>
              <a:ext cx="227780" cy="0"/>
            </a:xfrm>
            <a:prstGeom prst="line">
              <a:avLst/>
            </a:prstGeom>
            <a:noFill/>
            <a:ln w="28575" cap="flat" cmpd="sng" algn="ctr">
              <a:solidFill>
                <a:srgbClr val="01587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36F17001-20AA-4CEE-BD32-79448E4025C1}"/>
                </a:ext>
              </a:extLst>
            </p:cNvPr>
            <p:cNvCxnSpPr/>
            <p:nvPr/>
          </p:nvCxnSpPr>
          <p:spPr bwMode="auto">
            <a:xfrm>
              <a:off x="2500807" y="2632449"/>
              <a:ext cx="227780" cy="0"/>
            </a:xfrm>
            <a:prstGeom prst="line">
              <a:avLst/>
            </a:prstGeom>
            <a:noFill/>
            <a:ln w="28575" cap="flat" cmpd="sng" algn="ctr">
              <a:solidFill>
                <a:schemeClr val="accent3"/>
              </a:solidFill>
              <a:prstDash val="solid"/>
              <a:round/>
              <a:headEnd type="none" w="med" len="med"/>
              <a:tailEnd type="none" w="med" len="med"/>
            </a:ln>
            <a:effectLst/>
          </p:spPr>
        </p:cxnSp>
      </p:grpSp>
      <p:sp>
        <p:nvSpPr>
          <p:cNvPr id="538" name="Rectangle 537">
            <a:extLst>
              <a:ext uri="{FF2B5EF4-FFF2-40B4-BE49-F238E27FC236}">
                <a16:creationId xmlns:a16="http://schemas.microsoft.com/office/drawing/2014/main" id="{5E50D059-6D27-4EBE-9626-4C36AEC5BB27}"/>
              </a:ext>
            </a:extLst>
          </p:cNvPr>
          <p:cNvSpPr/>
          <p:nvPr/>
        </p:nvSpPr>
        <p:spPr bwMode="auto">
          <a:xfrm>
            <a:off x="3962400" y="2653640"/>
            <a:ext cx="2270247" cy="115454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9" name="Rectangle 538">
            <a:extLst>
              <a:ext uri="{FF2B5EF4-FFF2-40B4-BE49-F238E27FC236}">
                <a16:creationId xmlns:a16="http://schemas.microsoft.com/office/drawing/2014/main" id="{6E844224-0137-41F4-A101-99FE5FDB3570}"/>
              </a:ext>
            </a:extLst>
          </p:cNvPr>
          <p:cNvSpPr/>
          <p:nvPr/>
        </p:nvSpPr>
        <p:spPr bwMode="auto">
          <a:xfrm>
            <a:off x="1244519" y="5179853"/>
            <a:ext cx="1575599" cy="29979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0" name="TextBox 539">
            <a:extLst>
              <a:ext uri="{FF2B5EF4-FFF2-40B4-BE49-F238E27FC236}">
                <a16:creationId xmlns:a16="http://schemas.microsoft.com/office/drawing/2014/main" id="{8DDF653B-168A-49CC-B564-CA2F27F22E97}"/>
              </a:ext>
            </a:extLst>
          </p:cNvPr>
          <p:cNvSpPr txBox="1"/>
          <p:nvPr/>
        </p:nvSpPr>
        <p:spPr bwMode="auto">
          <a:xfrm>
            <a:off x="2450254" y="2755698"/>
            <a:ext cx="3645746" cy="1077218"/>
          </a:xfrm>
          <a:prstGeom prst="rect">
            <a:avLst/>
          </a:prstGeom>
          <a:noFill/>
          <a:ln>
            <a:noFill/>
          </a:ln>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Mos (95% CI)</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Avelumab + axitinib: 13.3 (11.1-15.3)</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Sunitinib: 8.0 (6.7-9.8) </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0.69 (95% CI: 0.574-0.825;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.0001)</a:t>
            </a:r>
          </a:p>
        </p:txBody>
      </p:sp>
      <p:grpSp>
        <p:nvGrpSpPr>
          <p:cNvPr id="541" name="Group 540">
            <a:extLst>
              <a:ext uri="{FF2B5EF4-FFF2-40B4-BE49-F238E27FC236}">
                <a16:creationId xmlns:a16="http://schemas.microsoft.com/office/drawing/2014/main" id="{FFA13E42-262B-4602-9E56-520754BDE94A}"/>
              </a:ext>
            </a:extLst>
          </p:cNvPr>
          <p:cNvGrpSpPr/>
          <p:nvPr/>
        </p:nvGrpSpPr>
        <p:grpSpPr>
          <a:xfrm>
            <a:off x="2196715" y="3172588"/>
            <a:ext cx="227863" cy="246588"/>
            <a:chOff x="2500807" y="2349696"/>
            <a:chExt cx="227863" cy="282753"/>
          </a:xfrm>
        </p:grpSpPr>
        <p:cxnSp>
          <p:nvCxnSpPr>
            <p:cNvPr id="542" name="Straight Connector 541">
              <a:extLst>
                <a:ext uri="{FF2B5EF4-FFF2-40B4-BE49-F238E27FC236}">
                  <a16:creationId xmlns:a16="http://schemas.microsoft.com/office/drawing/2014/main" id="{838F3AB0-EE2C-4538-9C61-93F7440CBE18}"/>
                </a:ext>
              </a:extLst>
            </p:cNvPr>
            <p:cNvCxnSpPr/>
            <p:nvPr/>
          </p:nvCxnSpPr>
          <p:spPr bwMode="auto">
            <a:xfrm>
              <a:off x="2500890" y="2349696"/>
              <a:ext cx="227780" cy="0"/>
            </a:xfrm>
            <a:prstGeom prst="line">
              <a:avLst/>
            </a:prstGeom>
            <a:noFill/>
            <a:ln w="28575" cap="flat" cmpd="sng" algn="ctr">
              <a:solidFill>
                <a:srgbClr val="01587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B78F2D14-F635-4525-9510-A89B4ECD8479}"/>
                </a:ext>
              </a:extLst>
            </p:cNvPr>
            <p:cNvCxnSpPr/>
            <p:nvPr/>
          </p:nvCxnSpPr>
          <p:spPr bwMode="auto">
            <a:xfrm>
              <a:off x="2500807" y="2632449"/>
              <a:ext cx="227780" cy="0"/>
            </a:xfrm>
            <a:prstGeom prst="line">
              <a:avLst/>
            </a:prstGeom>
            <a:noFill/>
            <a:ln w="28575" cap="flat" cmpd="sng" algn="ctr">
              <a:solidFill>
                <a:schemeClr val="accent3"/>
              </a:solidFill>
              <a:prstDash val="solid"/>
              <a:round/>
              <a:headEnd type="none" w="med" len="med"/>
              <a:tailEnd type="none" w="med" len="med"/>
            </a:ln>
            <a:effectLst/>
          </p:spPr>
        </p:cxnSp>
      </p:grpSp>
      <p:sp>
        <p:nvSpPr>
          <p:cNvPr id="544" name="Rectangle 543">
            <a:extLst>
              <a:ext uri="{FF2B5EF4-FFF2-40B4-BE49-F238E27FC236}">
                <a16:creationId xmlns:a16="http://schemas.microsoft.com/office/drawing/2014/main" id="{191904D0-7AB7-41D0-AE87-950E6FA28193}"/>
              </a:ext>
            </a:extLst>
          </p:cNvPr>
          <p:cNvSpPr/>
          <p:nvPr/>
        </p:nvSpPr>
        <p:spPr bwMode="auto">
          <a:xfrm>
            <a:off x="6738198" y="5217346"/>
            <a:ext cx="1575599" cy="29979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5" name="Rectangle 544">
            <a:extLst>
              <a:ext uri="{FF2B5EF4-FFF2-40B4-BE49-F238E27FC236}">
                <a16:creationId xmlns:a16="http://schemas.microsoft.com/office/drawing/2014/main" id="{E6335BEF-D26F-43B6-A05E-3D4A9685568F}"/>
              </a:ext>
            </a:extLst>
          </p:cNvPr>
          <p:cNvSpPr/>
          <p:nvPr/>
        </p:nvSpPr>
        <p:spPr bwMode="auto">
          <a:xfrm>
            <a:off x="9714302" y="2860700"/>
            <a:ext cx="1744185" cy="82781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9" name="Group 7">
            <a:extLst>
              <a:ext uri="{FF2B5EF4-FFF2-40B4-BE49-F238E27FC236}">
                <a16:creationId xmlns:a16="http://schemas.microsoft.com/office/drawing/2014/main" id="{312250E5-A6CC-4EF9-A325-262ED3E3ABC9}"/>
              </a:ext>
            </a:extLst>
          </p:cNvPr>
          <p:cNvGrpSpPr>
            <a:grpSpLocks/>
          </p:cNvGrpSpPr>
          <p:nvPr/>
        </p:nvGrpSpPr>
        <p:grpSpPr bwMode="auto">
          <a:xfrm>
            <a:off x="9390063" y="6216650"/>
            <a:ext cx="2487612" cy="447675"/>
            <a:chOff x="9527309" y="3551529"/>
            <a:chExt cx="2488502" cy="448324"/>
          </a:xfrm>
        </p:grpSpPr>
        <p:pic>
          <p:nvPicPr>
            <p:cNvPr id="30" name="Picture 9">
              <a:extLst>
                <a:ext uri="{FF2B5EF4-FFF2-40B4-BE49-F238E27FC236}">
                  <a16:creationId xmlns:a16="http://schemas.microsoft.com/office/drawing/2014/main" id="{0B08B585-0A68-4ED3-98B2-D73CFFFD8A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1" name="Rectangle 8">
              <a:extLst>
                <a:ext uri="{FF2B5EF4-FFF2-40B4-BE49-F238E27FC236}">
                  <a16:creationId xmlns:a16="http://schemas.microsoft.com/office/drawing/2014/main" id="{BABCC3B0-E859-4A50-9A09-14AA0BA7411A}"/>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
        <p:nvSpPr>
          <p:cNvPr id="3" name="Freeform: Shape 2">
            <a:extLst>
              <a:ext uri="{FF2B5EF4-FFF2-40B4-BE49-F238E27FC236}">
                <a16:creationId xmlns:a16="http://schemas.microsoft.com/office/drawing/2014/main" id="{EEDC1343-F124-417E-95C6-8C4EFED99F66}"/>
              </a:ext>
            </a:extLst>
          </p:cNvPr>
          <p:cNvSpPr/>
          <p:nvPr/>
        </p:nvSpPr>
        <p:spPr bwMode="auto">
          <a:xfrm>
            <a:off x="1106310" y="2909711"/>
            <a:ext cx="4986867" cy="2695222"/>
          </a:xfrm>
          <a:custGeom>
            <a:avLst/>
            <a:gdLst>
              <a:gd name="connsiteX0" fmla="*/ 0 w 5000978"/>
              <a:gd name="connsiteY0" fmla="*/ 0 h 2695222"/>
              <a:gd name="connsiteX1" fmla="*/ 0 w 5000978"/>
              <a:gd name="connsiteY1" fmla="*/ 2695222 h 2695222"/>
              <a:gd name="connsiteX2" fmla="*/ 5000978 w 5000978"/>
              <a:gd name="connsiteY2" fmla="*/ 2695222 h 2695222"/>
            </a:gdLst>
            <a:ahLst/>
            <a:cxnLst>
              <a:cxn ang="0">
                <a:pos x="connsiteX0" y="connsiteY0"/>
              </a:cxn>
              <a:cxn ang="0">
                <a:pos x="connsiteX1" y="connsiteY1"/>
              </a:cxn>
              <a:cxn ang="0">
                <a:pos x="connsiteX2" y="connsiteY2"/>
              </a:cxn>
            </a:cxnLst>
            <a:rect l="l" t="t" r="r" b="b"/>
            <a:pathLst>
              <a:path w="5000978" h="2695222">
                <a:moveTo>
                  <a:pt x="0" y="0"/>
                </a:moveTo>
                <a:lnTo>
                  <a:pt x="0" y="2695222"/>
                </a:lnTo>
                <a:lnTo>
                  <a:pt x="5000978" y="2695222"/>
                </a:lnTo>
              </a:path>
            </a:pathLst>
          </a:custGeom>
          <a:noFill/>
          <a:ln w="28575">
            <a:solidFill>
              <a:schemeClr val="bg1"/>
            </a:solidFill>
            <a:miter lim="800000"/>
            <a:headEnd/>
            <a:tailEnd/>
          </a:ln>
        </p:spPr>
        <p:txBody>
          <a:bodyPr rtlCol="0" anchor="ctr"/>
          <a:lstStyle/>
          <a:p>
            <a:pPr algn="ctr"/>
            <a:endParaRPr lang="en-US" dirty="0"/>
          </a:p>
        </p:txBody>
      </p:sp>
      <p:cxnSp>
        <p:nvCxnSpPr>
          <p:cNvPr id="8" name="Straight Connector 7">
            <a:extLst>
              <a:ext uri="{FF2B5EF4-FFF2-40B4-BE49-F238E27FC236}">
                <a16:creationId xmlns:a16="http://schemas.microsoft.com/office/drawing/2014/main" id="{90881028-AF1D-4BDE-9FCF-351253CA6124}"/>
              </a:ext>
            </a:extLst>
          </p:cNvPr>
          <p:cNvCxnSpPr/>
          <p:nvPr/>
        </p:nvCxnSpPr>
        <p:spPr bwMode="auto">
          <a:xfrm>
            <a:off x="1029071" y="2987372"/>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48304B0-8BF4-4D3D-A140-E22BF6F196F8}"/>
              </a:ext>
            </a:extLst>
          </p:cNvPr>
          <p:cNvCxnSpPr/>
          <p:nvPr/>
        </p:nvCxnSpPr>
        <p:spPr bwMode="auto">
          <a:xfrm>
            <a:off x="1019106" y="3249128"/>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FA18920-1671-4545-B6EA-3E221CD134F1}"/>
              </a:ext>
            </a:extLst>
          </p:cNvPr>
          <p:cNvCxnSpPr/>
          <p:nvPr/>
        </p:nvCxnSpPr>
        <p:spPr bwMode="auto">
          <a:xfrm>
            <a:off x="1019997" y="3510884"/>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76DC0C2-CCDF-435A-B7B0-76B8ACA3040F}"/>
              </a:ext>
            </a:extLst>
          </p:cNvPr>
          <p:cNvCxnSpPr/>
          <p:nvPr/>
        </p:nvCxnSpPr>
        <p:spPr bwMode="auto">
          <a:xfrm>
            <a:off x="1029071" y="3772640"/>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DC1129A-5672-495A-8CE6-CD31C84DE82B}"/>
              </a:ext>
            </a:extLst>
          </p:cNvPr>
          <p:cNvCxnSpPr/>
          <p:nvPr/>
        </p:nvCxnSpPr>
        <p:spPr bwMode="auto">
          <a:xfrm>
            <a:off x="1019106" y="4034396"/>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C11AC70-6FB2-466A-93B9-12C68829C198}"/>
              </a:ext>
            </a:extLst>
          </p:cNvPr>
          <p:cNvCxnSpPr/>
          <p:nvPr/>
        </p:nvCxnSpPr>
        <p:spPr bwMode="auto">
          <a:xfrm>
            <a:off x="1019106" y="4296152"/>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BA8A877-31FF-488D-B0B8-10E475664E07}"/>
              </a:ext>
            </a:extLst>
          </p:cNvPr>
          <p:cNvCxnSpPr/>
          <p:nvPr/>
        </p:nvCxnSpPr>
        <p:spPr bwMode="auto">
          <a:xfrm>
            <a:off x="1019106" y="4557908"/>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928E5C0-C14F-42A5-A2E9-96907CD6B01C}"/>
              </a:ext>
            </a:extLst>
          </p:cNvPr>
          <p:cNvCxnSpPr/>
          <p:nvPr/>
        </p:nvCxnSpPr>
        <p:spPr bwMode="auto">
          <a:xfrm>
            <a:off x="1019106" y="4819664"/>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D19966E-A6CE-460A-ADF9-6B823E76A947}"/>
              </a:ext>
            </a:extLst>
          </p:cNvPr>
          <p:cNvCxnSpPr/>
          <p:nvPr/>
        </p:nvCxnSpPr>
        <p:spPr bwMode="auto">
          <a:xfrm>
            <a:off x="1029071" y="5081420"/>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93E11DA-EFD3-4DAD-AA42-3F83BBA88D95}"/>
              </a:ext>
            </a:extLst>
          </p:cNvPr>
          <p:cNvCxnSpPr/>
          <p:nvPr/>
        </p:nvCxnSpPr>
        <p:spPr bwMode="auto">
          <a:xfrm>
            <a:off x="1029071" y="5343176"/>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CD88A61-19E0-49C4-BF58-69D6DE6F98D2}"/>
              </a:ext>
            </a:extLst>
          </p:cNvPr>
          <p:cNvCxnSpPr/>
          <p:nvPr/>
        </p:nvCxnSpPr>
        <p:spPr bwMode="auto">
          <a:xfrm>
            <a:off x="1024087" y="5604933"/>
            <a:ext cx="8720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13BB579-809F-4C79-AA77-ADEF774DB6A9}"/>
              </a:ext>
            </a:extLst>
          </p:cNvPr>
          <p:cNvCxnSpPr/>
          <p:nvPr/>
        </p:nvCxnSpPr>
        <p:spPr bwMode="auto">
          <a:xfrm flipV="1">
            <a:off x="1108802"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834116D-7D94-4E81-807D-B5EE533B0C99}"/>
              </a:ext>
            </a:extLst>
          </p:cNvPr>
          <p:cNvCxnSpPr/>
          <p:nvPr/>
        </p:nvCxnSpPr>
        <p:spPr bwMode="auto">
          <a:xfrm flipV="1">
            <a:off x="1396479"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52145F5-F6C8-4F9F-AB9D-3E5373368DE5}"/>
              </a:ext>
            </a:extLst>
          </p:cNvPr>
          <p:cNvCxnSpPr/>
          <p:nvPr/>
        </p:nvCxnSpPr>
        <p:spPr bwMode="auto">
          <a:xfrm flipV="1">
            <a:off x="1684156"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95A0079-6D02-44B0-B163-F7C9DB537B5D}"/>
              </a:ext>
            </a:extLst>
          </p:cNvPr>
          <p:cNvCxnSpPr/>
          <p:nvPr/>
        </p:nvCxnSpPr>
        <p:spPr bwMode="auto">
          <a:xfrm flipV="1">
            <a:off x="1971833"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2272A6E-0001-4126-A085-914A62C33B34}"/>
              </a:ext>
            </a:extLst>
          </p:cNvPr>
          <p:cNvCxnSpPr/>
          <p:nvPr/>
        </p:nvCxnSpPr>
        <p:spPr bwMode="auto">
          <a:xfrm flipV="1">
            <a:off x="2259510"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E02C1C8-3748-4D33-A696-D8D337A71695}"/>
              </a:ext>
            </a:extLst>
          </p:cNvPr>
          <p:cNvCxnSpPr/>
          <p:nvPr/>
        </p:nvCxnSpPr>
        <p:spPr bwMode="auto">
          <a:xfrm flipV="1">
            <a:off x="2547187"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CF5D351-9BF0-413D-8C3E-8BE3C01FC7CA}"/>
              </a:ext>
            </a:extLst>
          </p:cNvPr>
          <p:cNvCxnSpPr/>
          <p:nvPr/>
        </p:nvCxnSpPr>
        <p:spPr bwMode="auto">
          <a:xfrm flipV="1">
            <a:off x="2834864"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84F93AA-7921-43BD-9A37-7E10CA7F099D}"/>
              </a:ext>
            </a:extLst>
          </p:cNvPr>
          <p:cNvCxnSpPr/>
          <p:nvPr/>
        </p:nvCxnSpPr>
        <p:spPr bwMode="auto">
          <a:xfrm flipV="1">
            <a:off x="3122541"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323370F-8D55-4C1B-8EB5-B031DA5E170E}"/>
              </a:ext>
            </a:extLst>
          </p:cNvPr>
          <p:cNvCxnSpPr/>
          <p:nvPr/>
        </p:nvCxnSpPr>
        <p:spPr bwMode="auto">
          <a:xfrm flipV="1">
            <a:off x="3410218"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380F61E-4D37-4031-AA89-AEBA7904CD07}"/>
              </a:ext>
            </a:extLst>
          </p:cNvPr>
          <p:cNvCxnSpPr/>
          <p:nvPr/>
        </p:nvCxnSpPr>
        <p:spPr bwMode="auto">
          <a:xfrm flipV="1">
            <a:off x="3697895"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F0BFF7F-4FEE-4D59-BE24-F8C246C6622F}"/>
              </a:ext>
            </a:extLst>
          </p:cNvPr>
          <p:cNvCxnSpPr/>
          <p:nvPr/>
        </p:nvCxnSpPr>
        <p:spPr bwMode="auto">
          <a:xfrm flipV="1">
            <a:off x="3985572"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34141B4-0093-428F-A80A-7E5A2CCE813D}"/>
              </a:ext>
            </a:extLst>
          </p:cNvPr>
          <p:cNvCxnSpPr/>
          <p:nvPr/>
        </p:nvCxnSpPr>
        <p:spPr bwMode="auto">
          <a:xfrm flipV="1">
            <a:off x="4273249"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C624B4D-DAAE-4852-A31D-65C4783E4F4D}"/>
              </a:ext>
            </a:extLst>
          </p:cNvPr>
          <p:cNvCxnSpPr/>
          <p:nvPr/>
        </p:nvCxnSpPr>
        <p:spPr bwMode="auto">
          <a:xfrm flipV="1">
            <a:off x="4560926"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844893E-8264-4EE2-9D1F-D2352218852B}"/>
              </a:ext>
            </a:extLst>
          </p:cNvPr>
          <p:cNvCxnSpPr/>
          <p:nvPr/>
        </p:nvCxnSpPr>
        <p:spPr bwMode="auto">
          <a:xfrm flipV="1">
            <a:off x="4848603"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8746065-0E75-4E43-BFDD-42F5D8C7D62D}"/>
              </a:ext>
            </a:extLst>
          </p:cNvPr>
          <p:cNvCxnSpPr/>
          <p:nvPr/>
        </p:nvCxnSpPr>
        <p:spPr bwMode="auto">
          <a:xfrm flipV="1">
            <a:off x="5136280"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FA2E911-8047-4AA1-880A-3B16700BA617}"/>
              </a:ext>
            </a:extLst>
          </p:cNvPr>
          <p:cNvCxnSpPr/>
          <p:nvPr/>
        </p:nvCxnSpPr>
        <p:spPr bwMode="auto">
          <a:xfrm flipV="1">
            <a:off x="5423957"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C0BF816-52E9-43BA-B444-D9562D8AD80F}"/>
              </a:ext>
            </a:extLst>
          </p:cNvPr>
          <p:cNvCxnSpPr/>
          <p:nvPr/>
        </p:nvCxnSpPr>
        <p:spPr bwMode="auto">
          <a:xfrm flipV="1">
            <a:off x="5711634" y="5604933"/>
            <a:ext cx="0" cy="78524"/>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ACAAEC7-AA0B-4058-AED6-3E8BEBD71704}"/>
              </a:ext>
            </a:extLst>
          </p:cNvPr>
          <p:cNvCxnSpPr/>
          <p:nvPr/>
        </p:nvCxnSpPr>
        <p:spPr bwMode="auto">
          <a:xfrm flipV="1">
            <a:off x="5999308" y="5608255"/>
            <a:ext cx="0" cy="78524"/>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C1BE2DF8-6A8D-4B6E-B704-19E2F23C8658}"/>
              </a:ext>
            </a:extLst>
          </p:cNvPr>
          <p:cNvSpPr txBox="1"/>
          <p:nvPr/>
        </p:nvSpPr>
        <p:spPr bwMode="auto">
          <a:xfrm>
            <a:off x="618143" y="2808961"/>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62" name="TextBox 61">
            <a:extLst>
              <a:ext uri="{FF2B5EF4-FFF2-40B4-BE49-F238E27FC236}">
                <a16:creationId xmlns:a16="http://schemas.microsoft.com/office/drawing/2014/main" id="{10B852F1-01DA-4A7B-A22B-330D88EE026F}"/>
              </a:ext>
            </a:extLst>
          </p:cNvPr>
          <p:cNvSpPr txBox="1"/>
          <p:nvPr/>
        </p:nvSpPr>
        <p:spPr bwMode="auto">
          <a:xfrm>
            <a:off x="699914" y="3072078"/>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63" name="TextBox 62">
            <a:extLst>
              <a:ext uri="{FF2B5EF4-FFF2-40B4-BE49-F238E27FC236}">
                <a16:creationId xmlns:a16="http://schemas.microsoft.com/office/drawing/2014/main" id="{AAFB9505-9F25-42BA-98A7-D90D3298A431}"/>
              </a:ext>
            </a:extLst>
          </p:cNvPr>
          <p:cNvSpPr txBox="1"/>
          <p:nvPr/>
        </p:nvSpPr>
        <p:spPr bwMode="auto">
          <a:xfrm>
            <a:off x="707778" y="3314936"/>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4" name="TextBox 63">
            <a:extLst>
              <a:ext uri="{FF2B5EF4-FFF2-40B4-BE49-F238E27FC236}">
                <a16:creationId xmlns:a16="http://schemas.microsoft.com/office/drawing/2014/main" id="{D57E7D33-5E61-4DA6-9D59-57E68AA5DE48}"/>
              </a:ext>
            </a:extLst>
          </p:cNvPr>
          <p:cNvSpPr txBox="1"/>
          <p:nvPr/>
        </p:nvSpPr>
        <p:spPr bwMode="auto">
          <a:xfrm>
            <a:off x="710323" y="3586141"/>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65" name="TextBox 64">
            <a:extLst>
              <a:ext uri="{FF2B5EF4-FFF2-40B4-BE49-F238E27FC236}">
                <a16:creationId xmlns:a16="http://schemas.microsoft.com/office/drawing/2014/main" id="{741D3704-B4B5-4141-9F88-4FBBE873EEA5}"/>
              </a:ext>
            </a:extLst>
          </p:cNvPr>
          <p:cNvSpPr txBox="1"/>
          <p:nvPr/>
        </p:nvSpPr>
        <p:spPr bwMode="auto">
          <a:xfrm>
            <a:off x="706597" y="3848623"/>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6" name="TextBox 65">
            <a:extLst>
              <a:ext uri="{FF2B5EF4-FFF2-40B4-BE49-F238E27FC236}">
                <a16:creationId xmlns:a16="http://schemas.microsoft.com/office/drawing/2014/main" id="{15647FBC-B123-4F06-8155-331895EF5F6D}"/>
              </a:ext>
            </a:extLst>
          </p:cNvPr>
          <p:cNvSpPr txBox="1"/>
          <p:nvPr/>
        </p:nvSpPr>
        <p:spPr bwMode="auto">
          <a:xfrm>
            <a:off x="699914" y="4112303"/>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67" name="TextBox 66">
            <a:extLst>
              <a:ext uri="{FF2B5EF4-FFF2-40B4-BE49-F238E27FC236}">
                <a16:creationId xmlns:a16="http://schemas.microsoft.com/office/drawing/2014/main" id="{2C610F5F-B56A-4A03-AD84-A6C2C944AB8E}"/>
              </a:ext>
            </a:extLst>
          </p:cNvPr>
          <p:cNvSpPr txBox="1"/>
          <p:nvPr/>
        </p:nvSpPr>
        <p:spPr bwMode="auto">
          <a:xfrm>
            <a:off x="706597" y="4374058"/>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8" name="TextBox 67">
            <a:extLst>
              <a:ext uri="{FF2B5EF4-FFF2-40B4-BE49-F238E27FC236}">
                <a16:creationId xmlns:a16="http://schemas.microsoft.com/office/drawing/2014/main" id="{52DBA258-EC3B-4007-86EC-C3A171AC67AC}"/>
              </a:ext>
            </a:extLst>
          </p:cNvPr>
          <p:cNvSpPr txBox="1"/>
          <p:nvPr/>
        </p:nvSpPr>
        <p:spPr bwMode="auto">
          <a:xfrm>
            <a:off x="706597" y="4634753"/>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9" name="TextBox 68">
            <a:extLst>
              <a:ext uri="{FF2B5EF4-FFF2-40B4-BE49-F238E27FC236}">
                <a16:creationId xmlns:a16="http://schemas.microsoft.com/office/drawing/2014/main" id="{6C7E0D64-BF28-41C8-A104-9CEE9C3EFBD8}"/>
              </a:ext>
            </a:extLst>
          </p:cNvPr>
          <p:cNvSpPr txBox="1"/>
          <p:nvPr/>
        </p:nvSpPr>
        <p:spPr bwMode="auto">
          <a:xfrm>
            <a:off x="716809" y="4902997"/>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68C566FA-3E99-4C62-81D3-46DF7112C571}"/>
              </a:ext>
            </a:extLst>
          </p:cNvPr>
          <p:cNvSpPr txBox="1"/>
          <p:nvPr/>
        </p:nvSpPr>
        <p:spPr bwMode="auto">
          <a:xfrm>
            <a:off x="713277" y="5159326"/>
            <a:ext cx="58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1" name="TextBox 70">
            <a:extLst>
              <a:ext uri="{FF2B5EF4-FFF2-40B4-BE49-F238E27FC236}">
                <a16:creationId xmlns:a16="http://schemas.microsoft.com/office/drawing/2014/main" id="{2FE72339-1643-4867-9F72-10F4536F26C7}"/>
              </a:ext>
            </a:extLst>
          </p:cNvPr>
          <p:cNvSpPr txBox="1"/>
          <p:nvPr/>
        </p:nvSpPr>
        <p:spPr bwMode="auto">
          <a:xfrm>
            <a:off x="799590" y="5431348"/>
            <a:ext cx="276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EA86E473-5B3F-45CD-A463-5D02D1CE2751}"/>
              </a:ext>
            </a:extLst>
          </p:cNvPr>
          <p:cNvSpPr txBox="1"/>
          <p:nvPr/>
        </p:nvSpPr>
        <p:spPr bwMode="auto">
          <a:xfrm>
            <a:off x="962423" y="5614778"/>
            <a:ext cx="276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3" name="TextBox 72">
            <a:extLst>
              <a:ext uri="{FF2B5EF4-FFF2-40B4-BE49-F238E27FC236}">
                <a16:creationId xmlns:a16="http://schemas.microsoft.com/office/drawing/2014/main" id="{77C75BCC-20B6-49CB-AC4E-6621E5090E5A}"/>
              </a:ext>
            </a:extLst>
          </p:cNvPr>
          <p:cNvSpPr txBox="1"/>
          <p:nvPr/>
        </p:nvSpPr>
        <p:spPr bwMode="auto">
          <a:xfrm>
            <a:off x="1246874" y="5608398"/>
            <a:ext cx="276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74" name="TextBox 73">
            <a:extLst>
              <a:ext uri="{FF2B5EF4-FFF2-40B4-BE49-F238E27FC236}">
                <a16:creationId xmlns:a16="http://schemas.microsoft.com/office/drawing/2014/main" id="{EFF8426E-827C-4207-A17A-AAAE01EE0CB5}"/>
              </a:ext>
            </a:extLst>
          </p:cNvPr>
          <p:cNvSpPr txBox="1"/>
          <p:nvPr/>
        </p:nvSpPr>
        <p:spPr bwMode="auto">
          <a:xfrm>
            <a:off x="1538003" y="5606714"/>
            <a:ext cx="276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75" name="TextBox 74">
            <a:extLst>
              <a:ext uri="{FF2B5EF4-FFF2-40B4-BE49-F238E27FC236}">
                <a16:creationId xmlns:a16="http://schemas.microsoft.com/office/drawing/2014/main" id="{9ADF9524-9547-4919-864E-95219A1388F0}"/>
              </a:ext>
            </a:extLst>
          </p:cNvPr>
          <p:cNvSpPr txBox="1"/>
          <p:nvPr/>
        </p:nvSpPr>
        <p:spPr bwMode="auto">
          <a:xfrm>
            <a:off x="1833535" y="5614778"/>
            <a:ext cx="276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76" name="TextBox 75">
            <a:extLst>
              <a:ext uri="{FF2B5EF4-FFF2-40B4-BE49-F238E27FC236}">
                <a16:creationId xmlns:a16="http://schemas.microsoft.com/office/drawing/2014/main" id="{CEE4E70D-A13E-4539-B062-0ACE73461B06}"/>
              </a:ext>
            </a:extLst>
          </p:cNvPr>
          <p:cNvSpPr txBox="1"/>
          <p:nvPr/>
        </p:nvSpPr>
        <p:spPr bwMode="auto">
          <a:xfrm>
            <a:off x="2117763" y="5614778"/>
            <a:ext cx="276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77" name="TextBox 76">
            <a:extLst>
              <a:ext uri="{FF2B5EF4-FFF2-40B4-BE49-F238E27FC236}">
                <a16:creationId xmlns:a16="http://schemas.microsoft.com/office/drawing/2014/main" id="{47F5E7F5-30DD-4102-BCF8-D13F01CD6F38}"/>
              </a:ext>
            </a:extLst>
          </p:cNvPr>
          <p:cNvSpPr txBox="1"/>
          <p:nvPr/>
        </p:nvSpPr>
        <p:spPr bwMode="auto">
          <a:xfrm>
            <a:off x="2355045" y="5600625"/>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8" name="TextBox 77">
            <a:extLst>
              <a:ext uri="{FF2B5EF4-FFF2-40B4-BE49-F238E27FC236}">
                <a16:creationId xmlns:a16="http://schemas.microsoft.com/office/drawing/2014/main" id="{78C8A860-5FF1-4E04-9A33-1D6190B4BC21}"/>
              </a:ext>
            </a:extLst>
          </p:cNvPr>
          <p:cNvSpPr txBox="1"/>
          <p:nvPr/>
        </p:nvSpPr>
        <p:spPr bwMode="auto">
          <a:xfrm>
            <a:off x="2641520" y="5598040"/>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79" name="TextBox 78">
            <a:extLst>
              <a:ext uri="{FF2B5EF4-FFF2-40B4-BE49-F238E27FC236}">
                <a16:creationId xmlns:a16="http://schemas.microsoft.com/office/drawing/2014/main" id="{FEB4474C-D343-466F-91AF-FD65ECCCA687}"/>
              </a:ext>
            </a:extLst>
          </p:cNvPr>
          <p:cNvSpPr txBox="1"/>
          <p:nvPr/>
        </p:nvSpPr>
        <p:spPr bwMode="auto">
          <a:xfrm>
            <a:off x="2923423" y="5607773"/>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80" name="TextBox 79">
            <a:extLst>
              <a:ext uri="{FF2B5EF4-FFF2-40B4-BE49-F238E27FC236}">
                <a16:creationId xmlns:a16="http://schemas.microsoft.com/office/drawing/2014/main" id="{B2AFAD00-E7F8-498B-99F2-93DF213097D2}"/>
              </a:ext>
            </a:extLst>
          </p:cNvPr>
          <p:cNvSpPr txBox="1"/>
          <p:nvPr/>
        </p:nvSpPr>
        <p:spPr bwMode="auto">
          <a:xfrm>
            <a:off x="3219938" y="5600880"/>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81" name="TextBox 80">
            <a:extLst>
              <a:ext uri="{FF2B5EF4-FFF2-40B4-BE49-F238E27FC236}">
                <a16:creationId xmlns:a16="http://schemas.microsoft.com/office/drawing/2014/main" id="{EB181E38-2157-4882-BC56-DB55A02ECF3A}"/>
              </a:ext>
            </a:extLst>
          </p:cNvPr>
          <p:cNvSpPr txBox="1"/>
          <p:nvPr/>
        </p:nvSpPr>
        <p:spPr bwMode="auto">
          <a:xfrm>
            <a:off x="3493533" y="5597096"/>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82" name="TextBox 81">
            <a:extLst>
              <a:ext uri="{FF2B5EF4-FFF2-40B4-BE49-F238E27FC236}">
                <a16:creationId xmlns:a16="http://schemas.microsoft.com/office/drawing/2014/main" id="{83BCE589-AA44-4A65-85FB-9547DDE0F2F2}"/>
              </a:ext>
            </a:extLst>
          </p:cNvPr>
          <p:cNvSpPr txBox="1"/>
          <p:nvPr/>
        </p:nvSpPr>
        <p:spPr bwMode="auto">
          <a:xfrm>
            <a:off x="3786143" y="5604933"/>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83" name="TextBox 82">
            <a:extLst>
              <a:ext uri="{FF2B5EF4-FFF2-40B4-BE49-F238E27FC236}">
                <a16:creationId xmlns:a16="http://schemas.microsoft.com/office/drawing/2014/main" id="{B6D2BD82-1344-4DC7-86C7-E3AAC4E0AFF0}"/>
              </a:ext>
            </a:extLst>
          </p:cNvPr>
          <p:cNvSpPr txBox="1"/>
          <p:nvPr/>
        </p:nvSpPr>
        <p:spPr bwMode="auto">
          <a:xfrm>
            <a:off x="4080500" y="5604933"/>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84" name="TextBox 83">
            <a:extLst>
              <a:ext uri="{FF2B5EF4-FFF2-40B4-BE49-F238E27FC236}">
                <a16:creationId xmlns:a16="http://schemas.microsoft.com/office/drawing/2014/main" id="{35F7B9E8-BD24-4E9E-8B43-79A23A90497A}"/>
              </a:ext>
            </a:extLst>
          </p:cNvPr>
          <p:cNvSpPr txBox="1"/>
          <p:nvPr/>
        </p:nvSpPr>
        <p:spPr bwMode="auto">
          <a:xfrm>
            <a:off x="4363119" y="5612622"/>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85" name="TextBox 84">
            <a:extLst>
              <a:ext uri="{FF2B5EF4-FFF2-40B4-BE49-F238E27FC236}">
                <a16:creationId xmlns:a16="http://schemas.microsoft.com/office/drawing/2014/main" id="{39FF4436-807E-41D7-85B0-E4EBB23515C7}"/>
              </a:ext>
            </a:extLst>
          </p:cNvPr>
          <p:cNvSpPr txBox="1"/>
          <p:nvPr/>
        </p:nvSpPr>
        <p:spPr bwMode="auto">
          <a:xfrm>
            <a:off x="4650528" y="5612622"/>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p>
        </p:txBody>
      </p:sp>
      <p:sp>
        <p:nvSpPr>
          <p:cNvPr id="86" name="TextBox 85">
            <a:extLst>
              <a:ext uri="{FF2B5EF4-FFF2-40B4-BE49-F238E27FC236}">
                <a16:creationId xmlns:a16="http://schemas.microsoft.com/office/drawing/2014/main" id="{6222AD9F-199A-4D2A-AC21-5AA22D680C9E}"/>
              </a:ext>
            </a:extLst>
          </p:cNvPr>
          <p:cNvSpPr txBox="1"/>
          <p:nvPr/>
        </p:nvSpPr>
        <p:spPr bwMode="auto">
          <a:xfrm>
            <a:off x="4942774" y="5606643"/>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87" name="TextBox 86">
            <a:extLst>
              <a:ext uri="{FF2B5EF4-FFF2-40B4-BE49-F238E27FC236}">
                <a16:creationId xmlns:a16="http://schemas.microsoft.com/office/drawing/2014/main" id="{962A7B87-2BCA-4DC9-B7C0-E05DEBA2503E}"/>
              </a:ext>
            </a:extLst>
          </p:cNvPr>
          <p:cNvSpPr txBox="1"/>
          <p:nvPr/>
        </p:nvSpPr>
        <p:spPr bwMode="auto">
          <a:xfrm>
            <a:off x="5230183" y="5597096"/>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88" name="TextBox 87">
            <a:extLst>
              <a:ext uri="{FF2B5EF4-FFF2-40B4-BE49-F238E27FC236}">
                <a16:creationId xmlns:a16="http://schemas.microsoft.com/office/drawing/2014/main" id="{E1FA0C5E-F0F0-43DE-8D13-AE268867E6E6}"/>
              </a:ext>
            </a:extLst>
          </p:cNvPr>
          <p:cNvSpPr txBox="1"/>
          <p:nvPr/>
        </p:nvSpPr>
        <p:spPr bwMode="auto">
          <a:xfrm>
            <a:off x="5527849" y="5597096"/>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89" name="TextBox 88">
            <a:extLst>
              <a:ext uri="{FF2B5EF4-FFF2-40B4-BE49-F238E27FC236}">
                <a16:creationId xmlns:a16="http://schemas.microsoft.com/office/drawing/2014/main" id="{F86865CA-84EC-469C-BBEF-CAD3F0B66A83}"/>
              </a:ext>
            </a:extLst>
          </p:cNvPr>
          <p:cNvSpPr txBox="1"/>
          <p:nvPr/>
        </p:nvSpPr>
        <p:spPr bwMode="auto">
          <a:xfrm>
            <a:off x="5807159" y="5604933"/>
            <a:ext cx="411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34</a:t>
            </a:r>
          </a:p>
        </p:txBody>
      </p:sp>
      <p:grpSp>
        <p:nvGrpSpPr>
          <p:cNvPr id="15" name="Group 14">
            <a:extLst>
              <a:ext uri="{FF2B5EF4-FFF2-40B4-BE49-F238E27FC236}">
                <a16:creationId xmlns:a16="http://schemas.microsoft.com/office/drawing/2014/main" id="{C7809BAE-72C4-40E0-B3B0-12A8B335CF71}"/>
              </a:ext>
            </a:extLst>
          </p:cNvPr>
          <p:cNvGrpSpPr/>
          <p:nvPr/>
        </p:nvGrpSpPr>
        <p:grpSpPr>
          <a:xfrm>
            <a:off x="1114605" y="2987682"/>
            <a:ext cx="4572742" cy="1774203"/>
            <a:chOff x="1114605" y="2987682"/>
            <a:chExt cx="4572742" cy="1774203"/>
          </a:xfrm>
        </p:grpSpPr>
        <p:sp>
          <p:nvSpPr>
            <p:cNvPr id="13" name="Freeform: Shape 12">
              <a:extLst>
                <a:ext uri="{FF2B5EF4-FFF2-40B4-BE49-F238E27FC236}">
                  <a16:creationId xmlns:a16="http://schemas.microsoft.com/office/drawing/2014/main" id="{37942BD6-47EE-4EB9-8E83-1BC4CB5B19A9}"/>
                </a:ext>
              </a:extLst>
            </p:cNvPr>
            <p:cNvSpPr/>
            <p:nvPr/>
          </p:nvSpPr>
          <p:spPr bwMode="auto">
            <a:xfrm>
              <a:off x="1114605" y="2987682"/>
              <a:ext cx="388861" cy="421586"/>
            </a:xfrm>
            <a:custGeom>
              <a:avLst/>
              <a:gdLst>
                <a:gd name="connsiteX0" fmla="*/ 0 w 388861"/>
                <a:gd name="connsiteY0" fmla="*/ 0 h 421586"/>
                <a:gd name="connsiteX1" fmla="*/ 73152 w 388861"/>
                <a:gd name="connsiteY1" fmla="*/ 0 h 421586"/>
                <a:gd name="connsiteX2" fmla="*/ 73152 w 388861"/>
                <a:gd name="connsiteY2" fmla="*/ 23100 h 421586"/>
                <a:gd name="connsiteX3" fmla="*/ 115504 w 388861"/>
                <a:gd name="connsiteY3" fmla="*/ 23100 h 421586"/>
                <a:gd name="connsiteX4" fmla="*/ 115504 w 388861"/>
                <a:gd name="connsiteY4" fmla="*/ 23100 h 421586"/>
                <a:gd name="connsiteX5" fmla="*/ 128980 w 388861"/>
                <a:gd name="connsiteY5" fmla="*/ 36576 h 421586"/>
                <a:gd name="connsiteX6" fmla="*/ 128980 w 388861"/>
                <a:gd name="connsiteY6" fmla="*/ 48126 h 421586"/>
                <a:gd name="connsiteX7" fmla="*/ 167480 w 388861"/>
                <a:gd name="connsiteY7" fmla="*/ 48126 h 421586"/>
                <a:gd name="connsiteX8" fmla="*/ 167480 w 388861"/>
                <a:gd name="connsiteY8" fmla="*/ 75077 h 421586"/>
                <a:gd name="connsiteX9" fmla="*/ 182880 w 388861"/>
                <a:gd name="connsiteY9" fmla="*/ 75077 h 421586"/>
                <a:gd name="connsiteX10" fmla="*/ 182880 w 388861"/>
                <a:gd name="connsiteY10" fmla="*/ 127053 h 421586"/>
                <a:gd name="connsiteX11" fmla="*/ 186730 w 388861"/>
                <a:gd name="connsiteY11" fmla="*/ 130903 h 421586"/>
                <a:gd name="connsiteX12" fmla="*/ 186730 w 388861"/>
                <a:gd name="connsiteY12" fmla="*/ 234856 h 421586"/>
                <a:gd name="connsiteX13" fmla="*/ 209831 w 388861"/>
                <a:gd name="connsiteY13" fmla="*/ 234856 h 421586"/>
                <a:gd name="connsiteX14" fmla="*/ 209831 w 388861"/>
                <a:gd name="connsiteY14" fmla="*/ 265657 h 421586"/>
                <a:gd name="connsiteX15" fmla="*/ 217531 w 388861"/>
                <a:gd name="connsiteY15" fmla="*/ 265657 h 421586"/>
                <a:gd name="connsiteX16" fmla="*/ 217531 w 388861"/>
                <a:gd name="connsiteY16" fmla="*/ 290683 h 421586"/>
                <a:gd name="connsiteX17" fmla="*/ 232932 w 388861"/>
                <a:gd name="connsiteY17" fmla="*/ 290683 h 421586"/>
                <a:gd name="connsiteX18" fmla="*/ 232932 w 388861"/>
                <a:gd name="connsiteY18" fmla="*/ 313783 h 421586"/>
                <a:gd name="connsiteX19" fmla="*/ 259883 w 388861"/>
                <a:gd name="connsiteY19" fmla="*/ 313783 h 421586"/>
                <a:gd name="connsiteX20" fmla="*/ 259883 w 388861"/>
                <a:gd name="connsiteY20" fmla="*/ 331109 h 421586"/>
                <a:gd name="connsiteX21" fmla="*/ 286833 w 388861"/>
                <a:gd name="connsiteY21" fmla="*/ 331109 h 421586"/>
                <a:gd name="connsiteX22" fmla="*/ 286833 w 388861"/>
                <a:gd name="connsiteY22" fmla="*/ 336884 h 421586"/>
                <a:gd name="connsiteX23" fmla="*/ 317634 w 388861"/>
                <a:gd name="connsiteY23" fmla="*/ 336884 h 421586"/>
                <a:gd name="connsiteX24" fmla="*/ 317634 w 388861"/>
                <a:gd name="connsiteY24" fmla="*/ 350359 h 421586"/>
                <a:gd name="connsiteX25" fmla="*/ 352285 w 388861"/>
                <a:gd name="connsiteY25" fmla="*/ 350359 h 421586"/>
                <a:gd name="connsiteX26" fmla="*/ 352285 w 388861"/>
                <a:gd name="connsiteY26" fmla="*/ 373460 h 421586"/>
                <a:gd name="connsiteX27" fmla="*/ 367686 w 388861"/>
                <a:gd name="connsiteY27" fmla="*/ 373460 h 421586"/>
                <a:gd name="connsiteX28" fmla="*/ 367686 w 388861"/>
                <a:gd name="connsiteY28" fmla="*/ 396561 h 421586"/>
                <a:gd name="connsiteX29" fmla="*/ 388861 w 388861"/>
                <a:gd name="connsiteY29" fmla="*/ 396561 h 421586"/>
                <a:gd name="connsiteX30" fmla="*/ 388861 w 388861"/>
                <a:gd name="connsiteY30" fmla="*/ 421586 h 42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61" h="421586">
                  <a:moveTo>
                    <a:pt x="0" y="0"/>
                  </a:moveTo>
                  <a:lnTo>
                    <a:pt x="73152" y="0"/>
                  </a:lnTo>
                  <a:lnTo>
                    <a:pt x="73152" y="23100"/>
                  </a:lnTo>
                  <a:lnTo>
                    <a:pt x="115504" y="23100"/>
                  </a:lnTo>
                  <a:lnTo>
                    <a:pt x="115504" y="23100"/>
                  </a:lnTo>
                  <a:lnTo>
                    <a:pt x="128980" y="36576"/>
                  </a:lnTo>
                  <a:lnTo>
                    <a:pt x="128980" y="48126"/>
                  </a:lnTo>
                  <a:lnTo>
                    <a:pt x="167480" y="48126"/>
                  </a:lnTo>
                  <a:lnTo>
                    <a:pt x="167480" y="75077"/>
                  </a:lnTo>
                  <a:lnTo>
                    <a:pt x="182880" y="75077"/>
                  </a:lnTo>
                  <a:lnTo>
                    <a:pt x="182880" y="127053"/>
                  </a:lnTo>
                  <a:lnTo>
                    <a:pt x="186730" y="130903"/>
                  </a:lnTo>
                  <a:lnTo>
                    <a:pt x="186730" y="234856"/>
                  </a:lnTo>
                  <a:lnTo>
                    <a:pt x="209831" y="234856"/>
                  </a:lnTo>
                  <a:lnTo>
                    <a:pt x="209831" y="265657"/>
                  </a:lnTo>
                  <a:lnTo>
                    <a:pt x="217531" y="265657"/>
                  </a:lnTo>
                  <a:lnTo>
                    <a:pt x="217531" y="290683"/>
                  </a:lnTo>
                  <a:lnTo>
                    <a:pt x="232932" y="290683"/>
                  </a:lnTo>
                  <a:lnTo>
                    <a:pt x="232932" y="313783"/>
                  </a:lnTo>
                  <a:lnTo>
                    <a:pt x="259883" y="313783"/>
                  </a:lnTo>
                  <a:lnTo>
                    <a:pt x="259883" y="331109"/>
                  </a:lnTo>
                  <a:lnTo>
                    <a:pt x="286833" y="331109"/>
                  </a:lnTo>
                  <a:lnTo>
                    <a:pt x="286833" y="336884"/>
                  </a:lnTo>
                  <a:lnTo>
                    <a:pt x="317634" y="336884"/>
                  </a:lnTo>
                  <a:lnTo>
                    <a:pt x="317634" y="350359"/>
                  </a:lnTo>
                  <a:lnTo>
                    <a:pt x="352285" y="350359"/>
                  </a:lnTo>
                  <a:lnTo>
                    <a:pt x="352285" y="373460"/>
                  </a:lnTo>
                  <a:lnTo>
                    <a:pt x="367686" y="373460"/>
                  </a:lnTo>
                  <a:lnTo>
                    <a:pt x="367686" y="396561"/>
                  </a:lnTo>
                  <a:lnTo>
                    <a:pt x="388861" y="396561"/>
                  </a:lnTo>
                  <a:lnTo>
                    <a:pt x="388861" y="421586"/>
                  </a:lnTo>
                </a:path>
              </a:pathLst>
            </a:custGeom>
            <a:noFill/>
            <a:ln w="28575">
              <a:solidFill>
                <a:schemeClr val="accent1"/>
              </a:solidFill>
              <a:miter lim="800000"/>
              <a:headEnd/>
              <a:tailEnd/>
            </a:ln>
          </p:spPr>
          <p:txBody>
            <a:bodyPr rtlCol="0" anchor="ctr"/>
            <a:lstStyle/>
            <a:p>
              <a:pPr algn="ctr"/>
              <a:endParaRPr lang="en-US" dirty="0"/>
            </a:p>
          </p:txBody>
        </p:sp>
        <p:sp>
          <p:nvSpPr>
            <p:cNvPr id="14" name="Freeform: Shape 13">
              <a:extLst>
                <a:ext uri="{FF2B5EF4-FFF2-40B4-BE49-F238E27FC236}">
                  <a16:creationId xmlns:a16="http://schemas.microsoft.com/office/drawing/2014/main" id="{23A5291A-047F-45C7-87DF-96BCD0E945F9}"/>
                </a:ext>
              </a:extLst>
            </p:cNvPr>
            <p:cNvSpPr/>
            <p:nvPr/>
          </p:nvSpPr>
          <p:spPr bwMode="auto">
            <a:xfrm>
              <a:off x="1509866" y="3390285"/>
              <a:ext cx="4177481" cy="1371600"/>
            </a:xfrm>
            <a:custGeom>
              <a:avLst/>
              <a:gdLst>
                <a:gd name="connsiteX0" fmla="*/ 0 w 4177481"/>
                <a:gd name="connsiteY0" fmla="*/ 0 h 1371600"/>
                <a:gd name="connsiteX1" fmla="*/ 0 w 4177481"/>
                <a:gd name="connsiteY1" fmla="*/ 57150 h 1371600"/>
                <a:gd name="connsiteX2" fmla="*/ 11061 w 4177481"/>
                <a:gd name="connsiteY2" fmla="*/ 57150 h 1371600"/>
                <a:gd name="connsiteX3" fmla="*/ 11061 w 4177481"/>
                <a:gd name="connsiteY3" fmla="*/ 95865 h 1371600"/>
                <a:gd name="connsiteX4" fmla="*/ 38715 w 4177481"/>
                <a:gd name="connsiteY4" fmla="*/ 95865 h 1371600"/>
                <a:gd name="connsiteX5" fmla="*/ 38715 w 4177481"/>
                <a:gd name="connsiteY5" fmla="*/ 123518 h 1371600"/>
                <a:gd name="connsiteX6" fmla="*/ 62681 w 4177481"/>
                <a:gd name="connsiteY6" fmla="*/ 123518 h 1371600"/>
                <a:gd name="connsiteX7" fmla="*/ 140110 w 4177481"/>
                <a:gd name="connsiteY7" fmla="*/ 123518 h 1371600"/>
                <a:gd name="connsiteX8" fmla="*/ 140110 w 4177481"/>
                <a:gd name="connsiteY8" fmla="*/ 138267 h 1371600"/>
                <a:gd name="connsiteX9" fmla="*/ 164076 w 4177481"/>
                <a:gd name="connsiteY9" fmla="*/ 138267 h 1371600"/>
                <a:gd name="connsiteX10" fmla="*/ 164076 w 4177481"/>
                <a:gd name="connsiteY10" fmla="*/ 154859 h 1371600"/>
                <a:gd name="connsiteX11" fmla="*/ 206478 w 4177481"/>
                <a:gd name="connsiteY11" fmla="*/ 154859 h 1371600"/>
                <a:gd name="connsiteX12" fmla="*/ 206478 w 4177481"/>
                <a:gd name="connsiteY12" fmla="*/ 208321 h 1371600"/>
                <a:gd name="connsiteX13" fmla="*/ 215695 w 4177481"/>
                <a:gd name="connsiteY13" fmla="*/ 208321 h 1371600"/>
                <a:gd name="connsiteX14" fmla="*/ 215695 w 4177481"/>
                <a:gd name="connsiteY14" fmla="*/ 243349 h 1371600"/>
                <a:gd name="connsiteX15" fmla="*/ 243349 w 4177481"/>
                <a:gd name="connsiteY15" fmla="*/ 243349 h 1371600"/>
                <a:gd name="connsiteX16" fmla="*/ 243349 w 4177481"/>
                <a:gd name="connsiteY16" fmla="*/ 261784 h 1371600"/>
                <a:gd name="connsiteX17" fmla="*/ 335526 w 4177481"/>
                <a:gd name="connsiteY17" fmla="*/ 261784 h 1371600"/>
                <a:gd name="connsiteX18" fmla="*/ 363179 w 4177481"/>
                <a:gd name="connsiteY18" fmla="*/ 261784 h 1371600"/>
                <a:gd name="connsiteX19" fmla="*/ 363179 w 4177481"/>
                <a:gd name="connsiteY19" fmla="*/ 283907 h 1371600"/>
                <a:gd name="connsiteX20" fmla="*/ 388989 w 4177481"/>
                <a:gd name="connsiteY20" fmla="*/ 283907 h 1371600"/>
                <a:gd name="connsiteX21" fmla="*/ 388989 w 4177481"/>
                <a:gd name="connsiteY21" fmla="*/ 344744 h 1371600"/>
                <a:gd name="connsiteX22" fmla="*/ 409268 w 4177481"/>
                <a:gd name="connsiteY22" fmla="*/ 344744 h 1371600"/>
                <a:gd name="connsiteX23" fmla="*/ 409268 w 4177481"/>
                <a:gd name="connsiteY23" fmla="*/ 388989 h 1371600"/>
                <a:gd name="connsiteX24" fmla="*/ 414799 w 4177481"/>
                <a:gd name="connsiteY24" fmla="*/ 394520 h 1371600"/>
                <a:gd name="connsiteX25" fmla="*/ 414799 w 4177481"/>
                <a:gd name="connsiteY25" fmla="*/ 425860 h 1371600"/>
                <a:gd name="connsiteX26" fmla="*/ 425860 w 4177481"/>
                <a:gd name="connsiteY26" fmla="*/ 425860 h 1371600"/>
                <a:gd name="connsiteX27" fmla="*/ 425860 w 4177481"/>
                <a:gd name="connsiteY27" fmla="*/ 438765 h 1371600"/>
                <a:gd name="connsiteX28" fmla="*/ 457200 w 4177481"/>
                <a:gd name="connsiteY28" fmla="*/ 438765 h 1371600"/>
                <a:gd name="connsiteX29" fmla="*/ 499602 w 4177481"/>
                <a:gd name="connsiteY29" fmla="*/ 438765 h 1371600"/>
                <a:gd name="connsiteX30" fmla="*/ 499602 w 4177481"/>
                <a:gd name="connsiteY30" fmla="*/ 462731 h 1371600"/>
                <a:gd name="connsiteX31" fmla="*/ 569657 w 4177481"/>
                <a:gd name="connsiteY31" fmla="*/ 462731 h 1371600"/>
                <a:gd name="connsiteX32" fmla="*/ 569657 w 4177481"/>
                <a:gd name="connsiteY32" fmla="*/ 477480 h 1371600"/>
                <a:gd name="connsiteX33" fmla="*/ 588092 w 4177481"/>
                <a:gd name="connsiteY33" fmla="*/ 477480 h 1371600"/>
                <a:gd name="connsiteX34" fmla="*/ 588092 w 4177481"/>
                <a:gd name="connsiteY34" fmla="*/ 499602 h 1371600"/>
                <a:gd name="connsiteX35" fmla="*/ 604684 w 4177481"/>
                <a:gd name="connsiteY35" fmla="*/ 499602 h 1371600"/>
                <a:gd name="connsiteX36" fmla="*/ 604684 w 4177481"/>
                <a:gd name="connsiteY36" fmla="*/ 560439 h 1371600"/>
                <a:gd name="connsiteX37" fmla="*/ 623119 w 4177481"/>
                <a:gd name="connsiteY37" fmla="*/ 560439 h 1371600"/>
                <a:gd name="connsiteX38" fmla="*/ 623119 w 4177481"/>
                <a:gd name="connsiteY38" fmla="*/ 578875 h 1371600"/>
                <a:gd name="connsiteX39" fmla="*/ 672895 w 4177481"/>
                <a:gd name="connsiteY39" fmla="*/ 578875 h 1371600"/>
                <a:gd name="connsiteX40" fmla="*/ 678426 w 4177481"/>
                <a:gd name="connsiteY40" fmla="*/ 584406 h 1371600"/>
                <a:gd name="connsiteX41" fmla="*/ 761386 w 4177481"/>
                <a:gd name="connsiteY41" fmla="*/ 584406 h 1371600"/>
                <a:gd name="connsiteX42" fmla="*/ 761386 w 4177481"/>
                <a:gd name="connsiteY42" fmla="*/ 595467 h 1371600"/>
                <a:gd name="connsiteX43" fmla="*/ 798257 w 4177481"/>
                <a:gd name="connsiteY43" fmla="*/ 595467 h 1371600"/>
                <a:gd name="connsiteX44" fmla="*/ 798257 w 4177481"/>
                <a:gd name="connsiteY44" fmla="*/ 632338 h 1371600"/>
                <a:gd name="connsiteX45" fmla="*/ 803787 w 4177481"/>
                <a:gd name="connsiteY45" fmla="*/ 632338 h 1371600"/>
                <a:gd name="connsiteX46" fmla="*/ 803787 w 4177481"/>
                <a:gd name="connsiteY46" fmla="*/ 674739 h 1371600"/>
                <a:gd name="connsiteX47" fmla="*/ 818536 w 4177481"/>
                <a:gd name="connsiteY47" fmla="*/ 674739 h 1371600"/>
                <a:gd name="connsiteX48" fmla="*/ 818536 w 4177481"/>
                <a:gd name="connsiteY48" fmla="*/ 689488 h 1371600"/>
                <a:gd name="connsiteX49" fmla="*/ 840658 w 4177481"/>
                <a:gd name="connsiteY49" fmla="*/ 689488 h 1371600"/>
                <a:gd name="connsiteX50" fmla="*/ 840658 w 4177481"/>
                <a:gd name="connsiteY50" fmla="*/ 698705 h 1371600"/>
                <a:gd name="connsiteX51" fmla="*/ 905182 w 4177481"/>
                <a:gd name="connsiteY51" fmla="*/ 698705 h 1371600"/>
                <a:gd name="connsiteX52" fmla="*/ 997360 w 4177481"/>
                <a:gd name="connsiteY52" fmla="*/ 698705 h 1371600"/>
                <a:gd name="connsiteX53" fmla="*/ 997360 w 4177481"/>
                <a:gd name="connsiteY53" fmla="*/ 722671 h 1371600"/>
                <a:gd name="connsiteX54" fmla="*/ 1001048 w 4177481"/>
                <a:gd name="connsiteY54" fmla="*/ 726359 h 1371600"/>
                <a:gd name="connsiteX55" fmla="*/ 1001048 w 4177481"/>
                <a:gd name="connsiteY55" fmla="*/ 746638 h 1371600"/>
                <a:gd name="connsiteX56" fmla="*/ 1023169 w 4177481"/>
                <a:gd name="connsiteY56" fmla="*/ 746638 h 1371600"/>
                <a:gd name="connsiteX57" fmla="*/ 1023169 w 4177481"/>
                <a:gd name="connsiteY57" fmla="*/ 763230 h 1371600"/>
                <a:gd name="connsiteX58" fmla="*/ 1045292 w 4177481"/>
                <a:gd name="connsiteY58" fmla="*/ 763230 h 1371600"/>
                <a:gd name="connsiteX59" fmla="*/ 1185402 w 4177481"/>
                <a:gd name="connsiteY59" fmla="*/ 763230 h 1371600"/>
                <a:gd name="connsiteX60" fmla="*/ 1185402 w 4177481"/>
                <a:gd name="connsiteY60" fmla="*/ 777978 h 1371600"/>
                <a:gd name="connsiteX61" fmla="*/ 1192776 w 4177481"/>
                <a:gd name="connsiteY61" fmla="*/ 777978 h 1371600"/>
                <a:gd name="connsiteX62" fmla="*/ 1192776 w 4177481"/>
                <a:gd name="connsiteY62" fmla="*/ 816692 h 1371600"/>
                <a:gd name="connsiteX63" fmla="*/ 1194620 w 4177481"/>
                <a:gd name="connsiteY63" fmla="*/ 818536 h 1371600"/>
                <a:gd name="connsiteX64" fmla="*/ 1194620 w 4177481"/>
                <a:gd name="connsiteY64" fmla="*/ 836971 h 1371600"/>
                <a:gd name="connsiteX65" fmla="*/ 1251769 w 4177481"/>
                <a:gd name="connsiteY65" fmla="*/ 836971 h 1371600"/>
                <a:gd name="connsiteX66" fmla="*/ 1251769 w 4177481"/>
                <a:gd name="connsiteY66" fmla="*/ 844346 h 1371600"/>
                <a:gd name="connsiteX67" fmla="*/ 1367913 w 4177481"/>
                <a:gd name="connsiteY67" fmla="*/ 844346 h 1371600"/>
                <a:gd name="connsiteX68" fmla="*/ 1373444 w 4177481"/>
                <a:gd name="connsiteY68" fmla="*/ 849877 h 1371600"/>
                <a:gd name="connsiteX69" fmla="*/ 1388192 w 4177481"/>
                <a:gd name="connsiteY69" fmla="*/ 849877 h 1371600"/>
                <a:gd name="connsiteX70" fmla="*/ 1388192 w 4177481"/>
                <a:gd name="connsiteY70" fmla="*/ 888591 h 1371600"/>
                <a:gd name="connsiteX71" fmla="*/ 1399253 w 4177481"/>
                <a:gd name="connsiteY71" fmla="*/ 888591 h 1371600"/>
                <a:gd name="connsiteX72" fmla="*/ 1399253 w 4177481"/>
                <a:gd name="connsiteY72" fmla="*/ 899652 h 1371600"/>
                <a:gd name="connsiteX73" fmla="*/ 1508023 w 4177481"/>
                <a:gd name="connsiteY73" fmla="*/ 899652 h 1371600"/>
                <a:gd name="connsiteX74" fmla="*/ 1508023 w 4177481"/>
                <a:gd name="connsiteY74" fmla="*/ 908870 h 1371600"/>
                <a:gd name="connsiteX75" fmla="*/ 1570703 w 4177481"/>
                <a:gd name="connsiteY75" fmla="*/ 908870 h 1371600"/>
                <a:gd name="connsiteX76" fmla="*/ 1570703 w 4177481"/>
                <a:gd name="connsiteY76" fmla="*/ 932836 h 1371600"/>
                <a:gd name="connsiteX77" fmla="*/ 1589139 w 4177481"/>
                <a:gd name="connsiteY77" fmla="*/ 932836 h 1371600"/>
                <a:gd name="connsiteX78" fmla="*/ 1589139 w 4177481"/>
                <a:gd name="connsiteY78" fmla="*/ 953115 h 1371600"/>
                <a:gd name="connsiteX79" fmla="*/ 1607574 w 4177481"/>
                <a:gd name="connsiteY79" fmla="*/ 953115 h 1371600"/>
                <a:gd name="connsiteX80" fmla="*/ 1607574 w 4177481"/>
                <a:gd name="connsiteY80" fmla="*/ 975238 h 1371600"/>
                <a:gd name="connsiteX81" fmla="*/ 1696065 w 4177481"/>
                <a:gd name="connsiteY81" fmla="*/ 975238 h 1371600"/>
                <a:gd name="connsiteX82" fmla="*/ 1699752 w 4177481"/>
                <a:gd name="connsiteY82" fmla="*/ 978925 h 1371600"/>
                <a:gd name="connsiteX83" fmla="*/ 1756902 w 4177481"/>
                <a:gd name="connsiteY83" fmla="*/ 978925 h 1371600"/>
                <a:gd name="connsiteX84" fmla="*/ 1756902 w 4177481"/>
                <a:gd name="connsiteY84" fmla="*/ 997360 h 1371600"/>
                <a:gd name="connsiteX85" fmla="*/ 1782711 w 4177481"/>
                <a:gd name="connsiteY85" fmla="*/ 997360 h 1371600"/>
                <a:gd name="connsiteX86" fmla="*/ 1782711 w 4177481"/>
                <a:gd name="connsiteY86" fmla="*/ 1013952 h 1371600"/>
                <a:gd name="connsiteX87" fmla="*/ 1795616 w 4177481"/>
                <a:gd name="connsiteY87" fmla="*/ 1013952 h 1371600"/>
                <a:gd name="connsiteX88" fmla="*/ 1795616 w 4177481"/>
                <a:gd name="connsiteY88" fmla="*/ 1036075 h 1371600"/>
                <a:gd name="connsiteX89" fmla="*/ 1920978 w 4177481"/>
                <a:gd name="connsiteY89" fmla="*/ 1036075 h 1371600"/>
                <a:gd name="connsiteX90" fmla="*/ 1920978 w 4177481"/>
                <a:gd name="connsiteY90" fmla="*/ 1056354 h 1371600"/>
                <a:gd name="connsiteX91" fmla="*/ 1987345 w 4177481"/>
                <a:gd name="connsiteY91" fmla="*/ 1056354 h 1371600"/>
                <a:gd name="connsiteX92" fmla="*/ 1987345 w 4177481"/>
                <a:gd name="connsiteY92" fmla="*/ 1067415 h 1371600"/>
                <a:gd name="connsiteX93" fmla="*/ 2175387 w 4177481"/>
                <a:gd name="connsiteY93" fmla="*/ 1067415 h 1371600"/>
                <a:gd name="connsiteX94" fmla="*/ 2175387 w 4177481"/>
                <a:gd name="connsiteY94" fmla="*/ 1072946 h 1371600"/>
                <a:gd name="connsiteX95" fmla="*/ 2184605 w 4177481"/>
                <a:gd name="connsiteY95" fmla="*/ 1072946 h 1371600"/>
                <a:gd name="connsiteX96" fmla="*/ 2184605 w 4177481"/>
                <a:gd name="connsiteY96" fmla="*/ 1085850 h 1371600"/>
                <a:gd name="connsiteX97" fmla="*/ 2199353 w 4177481"/>
                <a:gd name="connsiteY97" fmla="*/ 1085850 h 1371600"/>
                <a:gd name="connsiteX98" fmla="*/ 2199353 w 4177481"/>
                <a:gd name="connsiteY98" fmla="*/ 1089538 h 1371600"/>
                <a:gd name="connsiteX99" fmla="*/ 2385552 w 4177481"/>
                <a:gd name="connsiteY99" fmla="*/ 1089538 h 1371600"/>
                <a:gd name="connsiteX100" fmla="*/ 2385552 w 4177481"/>
                <a:gd name="connsiteY100" fmla="*/ 1111660 h 1371600"/>
                <a:gd name="connsiteX101" fmla="*/ 2568063 w 4177481"/>
                <a:gd name="connsiteY101" fmla="*/ 1111660 h 1371600"/>
                <a:gd name="connsiteX102" fmla="*/ 2568063 w 4177481"/>
                <a:gd name="connsiteY102" fmla="*/ 1137470 h 1371600"/>
                <a:gd name="connsiteX103" fmla="*/ 2588342 w 4177481"/>
                <a:gd name="connsiteY103" fmla="*/ 1137470 h 1371600"/>
                <a:gd name="connsiteX104" fmla="*/ 2588342 w 4177481"/>
                <a:gd name="connsiteY104" fmla="*/ 1196463 h 1371600"/>
                <a:gd name="connsiteX105" fmla="*/ 2621526 w 4177481"/>
                <a:gd name="connsiteY105" fmla="*/ 1196463 h 1371600"/>
                <a:gd name="connsiteX106" fmla="*/ 2621526 w 4177481"/>
                <a:gd name="connsiteY106" fmla="*/ 1222273 h 1371600"/>
                <a:gd name="connsiteX107" fmla="*/ 2975487 w 4177481"/>
                <a:gd name="connsiteY107" fmla="*/ 1222273 h 1371600"/>
                <a:gd name="connsiteX108" fmla="*/ 2975487 w 4177481"/>
                <a:gd name="connsiteY108" fmla="*/ 1283110 h 1371600"/>
                <a:gd name="connsiteX109" fmla="*/ 2993923 w 4177481"/>
                <a:gd name="connsiteY109" fmla="*/ 1283110 h 1371600"/>
                <a:gd name="connsiteX110" fmla="*/ 2993923 w 4177481"/>
                <a:gd name="connsiteY110" fmla="*/ 1314450 h 1371600"/>
                <a:gd name="connsiteX111" fmla="*/ 3056603 w 4177481"/>
                <a:gd name="connsiteY111" fmla="*/ 1314450 h 1371600"/>
                <a:gd name="connsiteX112" fmla="*/ 3056603 w 4177481"/>
                <a:gd name="connsiteY112" fmla="*/ 1371600 h 1371600"/>
                <a:gd name="connsiteX113" fmla="*/ 4177481 w 4177481"/>
                <a:gd name="connsiteY113"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4177481" h="1371600">
                  <a:moveTo>
                    <a:pt x="0" y="0"/>
                  </a:moveTo>
                  <a:lnTo>
                    <a:pt x="0" y="57150"/>
                  </a:lnTo>
                  <a:lnTo>
                    <a:pt x="11061" y="57150"/>
                  </a:lnTo>
                  <a:lnTo>
                    <a:pt x="11061" y="95865"/>
                  </a:lnTo>
                  <a:lnTo>
                    <a:pt x="38715" y="95865"/>
                  </a:lnTo>
                  <a:lnTo>
                    <a:pt x="38715" y="123518"/>
                  </a:lnTo>
                  <a:lnTo>
                    <a:pt x="62681" y="123518"/>
                  </a:lnTo>
                  <a:lnTo>
                    <a:pt x="140110" y="123518"/>
                  </a:lnTo>
                  <a:lnTo>
                    <a:pt x="140110" y="138267"/>
                  </a:lnTo>
                  <a:lnTo>
                    <a:pt x="164076" y="138267"/>
                  </a:lnTo>
                  <a:lnTo>
                    <a:pt x="164076" y="154859"/>
                  </a:lnTo>
                  <a:lnTo>
                    <a:pt x="206478" y="154859"/>
                  </a:lnTo>
                  <a:lnTo>
                    <a:pt x="206478" y="208321"/>
                  </a:lnTo>
                  <a:lnTo>
                    <a:pt x="215695" y="208321"/>
                  </a:lnTo>
                  <a:lnTo>
                    <a:pt x="215695" y="243349"/>
                  </a:lnTo>
                  <a:lnTo>
                    <a:pt x="243349" y="243349"/>
                  </a:lnTo>
                  <a:lnTo>
                    <a:pt x="243349" y="261784"/>
                  </a:lnTo>
                  <a:lnTo>
                    <a:pt x="335526" y="261784"/>
                  </a:lnTo>
                  <a:lnTo>
                    <a:pt x="363179" y="261784"/>
                  </a:lnTo>
                  <a:lnTo>
                    <a:pt x="363179" y="283907"/>
                  </a:lnTo>
                  <a:lnTo>
                    <a:pt x="388989" y="283907"/>
                  </a:lnTo>
                  <a:lnTo>
                    <a:pt x="388989" y="344744"/>
                  </a:lnTo>
                  <a:lnTo>
                    <a:pt x="409268" y="344744"/>
                  </a:lnTo>
                  <a:lnTo>
                    <a:pt x="409268" y="388989"/>
                  </a:lnTo>
                  <a:lnTo>
                    <a:pt x="414799" y="394520"/>
                  </a:lnTo>
                  <a:lnTo>
                    <a:pt x="414799" y="425860"/>
                  </a:lnTo>
                  <a:lnTo>
                    <a:pt x="425860" y="425860"/>
                  </a:lnTo>
                  <a:lnTo>
                    <a:pt x="425860" y="438765"/>
                  </a:lnTo>
                  <a:lnTo>
                    <a:pt x="457200" y="438765"/>
                  </a:lnTo>
                  <a:lnTo>
                    <a:pt x="499602" y="438765"/>
                  </a:lnTo>
                  <a:lnTo>
                    <a:pt x="499602" y="462731"/>
                  </a:lnTo>
                  <a:lnTo>
                    <a:pt x="569657" y="462731"/>
                  </a:lnTo>
                  <a:lnTo>
                    <a:pt x="569657" y="477480"/>
                  </a:lnTo>
                  <a:lnTo>
                    <a:pt x="588092" y="477480"/>
                  </a:lnTo>
                  <a:lnTo>
                    <a:pt x="588092" y="499602"/>
                  </a:lnTo>
                  <a:lnTo>
                    <a:pt x="604684" y="499602"/>
                  </a:lnTo>
                  <a:lnTo>
                    <a:pt x="604684" y="560439"/>
                  </a:lnTo>
                  <a:lnTo>
                    <a:pt x="623119" y="560439"/>
                  </a:lnTo>
                  <a:lnTo>
                    <a:pt x="623119" y="578875"/>
                  </a:lnTo>
                  <a:lnTo>
                    <a:pt x="672895" y="578875"/>
                  </a:lnTo>
                  <a:lnTo>
                    <a:pt x="678426" y="584406"/>
                  </a:lnTo>
                  <a:lnTo>
                    <a:pt x="761386" y="584406"/>
                  </a:lnTo>
                  <a:lnTo>
                    <a:pt x="761386" y="595467"/>
                  </a:lnTo>
                  <a:lnTo>
                    <a:pt x="798257" y="595467"/>
                  </a:lnTo>
                  <a:lnTo>
                    <a:pt x="798257" y="632338"/>
                  </a:lnTo>
                  <a:lnTo>
                    <a:pt x="803787" y="632338"/>
                  </a:lnTo>
                  <a:lnTo>
                    <a:pt x="803787" y="674739"/>
                  </a:lnTo>
                  <a:lnTo>
                    <a:pt x="818536" y="674739"/>
                  </a:lnTo>
                  <a:lnTo>
                    <a:pt x="818536" y="689488"/>
                  </a:lnTo>
                  <a:lnTo>
                    <a:pt x="840658" y="689488"/>
                  </a:lnTo>
                  <a:lnTo>
                    <a:pt x="840658" y="698705"/>
                  </a:lnTo>
                  <a:lnTo>
                    <a:pt x="905182" y="698705"/>
                  </a:lnTo>
                  <a:lnTo>
                    <a:pt x="997360" y="698705"/>
                  </a:lnTo>
                  <a:lnTo>
                    <a:pt x="997360" y="722671"/>
                  </a:lnTo>
                  <a:lnTo>
                    <a:pt x="1001048" y="726359"/>
                  </a:lnTo>
                  <a:lnTo>
                    <a:pt x="1001048" y="746638"/>
                  </a:lnTo>
                  <a:lnTo>
                    <a:pt x="1023169" y="746638"/>
                  </a:lnTo>
                  <a:lnTo>
                    <a:pt x="1023169" y="763230"/>
                  </a:lnTo>
                  <a:lnTo>
                    <a:pt x="1045292" y="763230"/>
                  </a:lnTo>
                  <a:lnTo>
                    <a:pt x="1185402" y="763230"/>
                  </a:lnTo>
                  <a:lnTo>
                    <a:pt x="1185402" y="777978"/>
                  </a:lnTo>
                  <a:lnTo>
                    <a:pt x="1192776" y="777978"/>
                  </a:lnTo>
                  <a:lnTo>
                    <a:pt x="1192776" y="816692"/>
                  </a:lnTo>
                  <a:lnTo>
                    <a:pt x="1194620" y="818536"/>
                  </a:lnTo>
                  <a:lnTo>
                    <a:pt x="1194620" y="836971"/>
                  </a:lnTo>
                  <a:lnTo>
                    <a:pt x="1251769" y="836971"/>
                  </a:lnTo>
                  <a:lnTo>
                    <a:pt x="1251769" y="844346"/>
                  </a:lnTo>
                  <a:lnTo>
                    <a:pt x="1367913" y="844346"/>
                  </a:lnTo>
                  <a:lnTo>
                    <a:pt x="1373444" y="849877"/>
                  </a:lnTo>
                  <a:lnTo>
                    <a:pt x="1388192" y="849877"/>
                  </a:lnTo>
                  <a:lnTo>
                    <a:pt x="1388192" y="888591"/>
                  </a:lnTo>
                  <a:lnTo>
                    <a:pt x="1399253" y="888591"/>
                  </a:lnTo>
                  <a:lnTo>
                    <a:pt x="1399253" y="899652"/>
                  </a:lnTo>
                  <a:lnTo>
                    <a:pt x="1508023" y="899652"/>
                  </a:lnTo>
                  <a:lnTo>
                    <a:pt x="1508023" y="908870"/>
                  </a:lnTo>
                  <a:lnTo>
                    <a:pt x="1570703" y="908870"/>
                  </a:lnTo>
                  <a:lnTo>
                    <a:pt x="1570703" y="932836"/>
                  </a:lnTo>
                  <a:lnTo>
                    <a:pt x="1589139" y="932836"/>
                  </a:lnTo>
                  <a:lnTo>
                    <a:pt x="1589139" y="953115"/>
                  </a:lnTo>
                  <a:lnTo>
                    <a:pt x="1607574" y="953115"/>
                  </a:lnTo>
                  <a:lnTo>
                    <a:pt x="1607574" y="975238"/>
                  </a:lnTo>
                  <a:lnTo>
                    <a:pt x="1696065" y="975238"/>
                  </a:lnTo>
                  <a:lnTo>
                    <a:pt x="1699752" y="978925"/>
                  </a:lnTo>
                  <a:lnTo>
                    <a:pt x="1756902" y="978925"/>
                  </a:lnTo>
                  <a:lnTo>
                    <a:pt x="1756902" y="997360"/>
                  </a:lnTo>
                  <a:lnTo>
                    <a:pt x="1782711" y="997360"/>
                  </a:lnTo>
                  <a:lnTo>
                    <a:pt x="1782711" y="1013952"/>
                  </a:lnTo>
                  <a:lnTo>
                    <a:pt x="1795616" y="1013952"/>
                  </a:lnTo>
                  <a:lnTo>
                    <a:pt x="1795616" y="1036075"/>
                  </a:lnTo>
                  <a:lnTo>
                    <a:pt x="1920978" y="1036075"/>
                  </a:lnTo>
                  <a:lnTo>
                    <a:pt x="1920978" y="1056354"/>
                  </a:lnTo>
                  <a:lnTo>
                    <a:pt x="1987345" y="1056354"/>
                  </a:lnTo>
                  <a:lnTo>
                    <a:pt x="1987345" y="1067415"/>
                  </a:lnTo>
                  <a:lnTo>
                    <a:pt x="2175387" y="1067415"/>
                  </a:lnTo>
                  <a:lnTo>
                    <a:pt x="2175387" y="1072946"/>
                  </a:lnTo>
                  <a:lnTo>
                    <a:pt x="2184605" y="1072946"/>
                  </a:lnTo>
                  <a:lnTo>
                    <a:pt x="2184605" y="1085850"/>
                  </a:lnTo>
                  <a:lnTo>
                    <a:pt x="2199353" y="1085850"/>
                  </a:lnTo>
                  <a:lnTo>
                    <a:pt x="2199353" y="1089538"/>
                  </a:lnTo>
                  <a:lnTo>
                    <a:pt x="2385552" y="1089538"/>
                  </a:lnTo>
                  <a:lnTo>
                    <a:pt x="2385552" y="1111660"/>
                  </a:lnTo>
                  <a:lnTo>
                    <a:pt x="2568063" y="1111660"/>
                  </a:lnTo>
                  <a:lnTo>
                    <a:pt x="2568063" y="1137470"/>
                  </a:lnTo>
                  <a:lnTo>
                    <a:pt x="2588342" y="1137470"/>
                  </a:lnTo>
                  <a:lnTo>
                    <a:pt x="2588342" y="1196463"/>
                  </a:lnTo>
                  <a:lnTo>
                    <a:pt x="2621526" y="1196463"/>
                  </a:lnTo>
                  <a:lnTo>
                    <a:pt x="2621526" y="1222273"/>
                  </a:lnTo>
                  <a:lnTo>
                    <a:pt x="2975487" y="1222273"/>
                  </a:lnTo>
                  <a:lnTo>
                    <a:pt x="2975487" y="1283110"/>
                  </a:lnTo>
                  <a:lnTo>
                    <a:pt x="2993923" y="1283110"/>
                  </a:lnTo>
                  <a:lnTo>
                    <a:pt x="2993923" y="1314450"/>
                  </a:lnTo>
                  <a:lnTo>
                    <a:pt x="3056603" y="1314450"/>
                  </a:lnTo>
                  <a:lnTo>
                    <a:pt x="3056603" y="1371600"/>
                  </a:lnTo>
                  <a:lnTo>
                    <a:pt x="4177481" y="1371600"/>
                  </a:lnTo>
                </a:path>
              </a:pathLst>
            </a:custGeom>
            <a:noFill/>
            <a:ln w="28575">
              <a:solidFill>
                <a:schemeClr val="accent1"/>
              </a:solidFill>
              <a:miter lim="800000"/>
              <a:headEnd/>
              <a:tailEnd/>
            </a:ln>
          </p:spPr>
          <p:txBody>
            <a:bodyPr rtlCol="0" anchor="ctr"/>
            <a:lstStyle/>
            <a:p>
              <a:pPr algn="ctr"/>
              <a:endParaRPr lang="en-US" dirty="0"/>
            </a:p>
          </p:txBody>
        </p:sp>
      </p:grpSp>
      <p:cxnSp>
        <p:nvCxnSpPr>
          <p:cNvPr id="20" name="Straight Connector 19">
            <a:extLst>
              <a:ext uri="{FF2B5EF4-FFF2-40B4-BE49-F238E27FC236}">
                <a16:creationId xmlns:a16="http://schemas.microsoft.com/office/drawing/2014/main" id="{7C223839-562A-4611-93C3-4E6D3257F95F}"/>
              </a:ext>
            </a:extLst>
          </p:cNvPr>
          <p:cNvCxnSpPr>
            <a:cxnSpLocks/>
          </p:cNvCxnSpPr>
          <p:nvPr/>
        </p:nvCxnSpPr>
        <p:spPr bwMode="auto">
          <a:xfrm>
            <a:off x="5688758" y="4738098"/>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4384C60-87BB-4485-BF27-877230FD0F59}"/>
              </a:ext>
            </a:extLst>
          </p:cNvPr>
          <p:cNvCxnSpPr>
            <a:cxnSpLocks/>
          </p:cNvCxnSpPr>
          <p:nvPr/>
        </p:nvCxnSpPr>
        <p:spPr bwMode="auto">
          <a:xfrm>
            <a:off x="5285181" y="473345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F2F4B08-3418-40CB-B777-8C651275E17E}"/>
              </a:ext>
            </a:extLst>
          </p:cNvPr>
          <p:cNvCxnSpPr>
            <a:cxnSpLocks/>
          </p:cNvCxnSpPr>
          <p:nvPr/>
        </p:nvCxnSpPr>
        <p:spPr bwMode="auto">
          <a:xfrm>
            <a:off x="4905593" y="472619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2876797-D768-485F-BD66-7EADE5EC7BA2}"/>
              </a:ext>
            </a:extLst>
          </p:cNvPr>
          <p:cNvCxnSpPr>
            <a:cxnSpLocks/>
          </p:cNvCxnSpPr>
          <p:nvPr/>
        </p:nvCxnSpPr>
        <p:spPr bwMode="auto">
          <a:xfrm>
            <a:off x="4873138" y="472619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C83F534-62F7-4D68-93B9-2C366CCC9725}"/>
              </a:ext>
            </a:extLst>
          </p:cNvPr>
          <p:cNvCxnSpPr>
            <a:cxnSpLocks/>
          </p:cNvCxnSpPr>
          <p:nvPr/>
        </p:nvCxnSpPr>
        <p:spPr bwMode="auto">
          <a:xfrm>
            <a:off x="4867518" y="472619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1A2C09D-9D6A-426B-89C6-8A3EB7B01659}"/>
              </a:ext>
            </a:extLst>
          </p:cNvPr>
          <p:cNvCxnSpPr>
            <a:cxnSpLocks/>
          </p:cNvCxnSpPr>
          <p:nvPr/>
        </p:nvCxnSpPr>
        <p:spPr bwMode="auto">
          <a:xfrm>
            <a:off x="4765109" y="473345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C0735AA-3943-445A-BD4B-65EF313AC926}"/>
              </a:ext>
            </a:extLst>
          </p:cNvPr>
          <p:cNvCxnSpPr>
            <a:cxnSpLocks/>
          </p:cNvCxnSpPr>
          <p:nvPr/>
        </p:nvCxnSpPr>
        <p:spPr bwMode="auto">
          <a:xfrm>
            <a:off x="4735476" y="473345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F999F16-ACBF-402D-AC0B-022FCABB9D39}"/>
              </a:ext>
            </a:extLst>
          </p:cNvPr>
          <p:cNvCxnSpPr>
            <a:cxnSpLocks/>
          </p:cNvCxnSpPr>
          <p:nvPr/>
        </p:nvCxnSpPr>
        <p:spPr bwMode="auto">
          <a:xfrm>
            <a:off x="4705843" y="473345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C4D0874-94ED-4E66-835A-D213E8F067F2}"/>
              </a:ext>
            </a:extLst>
          </p:cNvPr>
          <p:cNvCxnSpPr>
            <a:cxnSpLocks/>
          </p:cNvCxnSpPr>
          <p:nvPr/>
        </p:nvCxnSpPr>
        <p:spPr bwMode="auto">
          <a:xfrm>
            <a:off x="4687498" y="473345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A8613C6-F3A6-4197-A2E0-9B59B0A8D62A}"/>
              </a:ext>
            </a:extLst>
          </p:cNvPr>
          <p:cNvCxnSpPr>
            <a:cxnSpLocks/>
          </p:cNvCxnSpPr>
          <p:nvPr/>
        </p:nvCxnSpPr>
        <p:spPr bwMode="auto">
          <a:xfrm>
            <a:off x="4648904" y="473345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A6C67B9-154C-4B82-A930-A5BEEA885267}"/>
              </a:ext>
            </a:extLst>
          </p:cNvPr>
          <p:cNvCxnSpPr>
            <a:cxnSpLocks/>
          </p:cNvCxnSpPr>
          <p:nvPr/>
        </p:nvCxnSpPr>
        <p:spPr bwMode="auto">
          <a:xfrm>
            <a:off x="4560926" y="467933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91EBE2E-A56E-45D8-A629-7B0304C40CB6}"/>
              </a:ext>
            </a:extLst>
          </p:cNvPr>
          <p:cNvCxnSpPr>
            <a:cxnSpLocks/>
          </p:cNvCxnSpPr>
          <p:nvPr/>
        </p:nvCxnSpPr>
        <p:spPr bwMode="auto">
          <a:xfrm>
            <a:off x="4524237" y="467933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010C692-4913-40CC-AF73-BF76309605EF}"/>
              </a:ext>
            </a:extLst>
          </p:cNvPr>
          <p:cNvCxnSpPr>
            <a:cxnSpLocks/>
          </p:cNvCxnSpPr>
          <p:nvPr/>
        </p:nvCxnSpPr>
        <p:spPr bwMode="auto">
          <a:xfrm>
            <a:off x="4464970" y="458352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F561DFA-FC41-4C97-99F3-6AA7AB18BEF8}"/>
              </a:ext>
            </a:extLst>
          </p:cNvPr>
          <p:cNvCxnSpPr>
            <a:cxnSpLocks/>
          </p:cNvCxnSpPr>
          <p:nvPr/>
        </p:nvCxnSpPr>
        <p:spPr bwMode="auto">
          <a:xfrm>
            <a:off x="4287170" y="458352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5E243B4-7484-4F82-8DB1-140D519818FC}"/>
              </a:ext>
            </a:extLst>
          </p:cNvPr>
          <p:cNvCxnSpPr/>
          <p:nvPr/>
        </p:nvCxnSpPr>
        <p:spPr bwMode="auto">
          <a:xfrm>
            <a:off x="4464970" y="4679336"/>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7F32DD0-7DD8-4E92-99A7-17BE65638AC8}"/>
              </a:ext>
            </a:extLst>
          </p:cNvPr>
          <p:cNvCxnSpPr/>
          <p:nvPr/>
        </p:nvCxnSpPr>
        <p:spPr bwMode="auto">
          <a:xfrm>
            <a:off x="4058137" y="4586438"/>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DB0D5B3-C114-42EE-830A-203EDC8055FA}"/>
              </a:ext>
            </a:extLst>
          </p:cNvPr>
          <p:cNvCxnSpPr>
            <a:cxnSpLocks/>
          </p:cNvCxnSpPr>
          <p:nvPr/>
        </p:nvCxnSpPr>
        <p:spPr bwMode="auto">
          <a:xfrm>
            <a:off x="4055787" y="4553675"/>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2B57FEB-165D-467C-A379-3ECD6E79FE55}"/>
              </a:ext>
            </a:extLst>
          </p:cNvPr>
          <p:cNvCxnSpPr>
            <a:cxnSpLocks/>
          </p:cNvCxnSpPr>
          <p:nvPr/>
        </p:nvCxnSpPr>
        <p:spPr bwMode="auto">
          <a:xfrm>
            <a:off x="3878843" y="4478886"/>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9E28F4E-E5D5-4E07-BBED-5AB16D468341}"/>
              </a:ext>
            </a:extLst>
          </p:cNvPr>
          <p:cNvCxnSpPr>
            <a:cxnSpLocks/>
          </p:cNvCxnSpPr>
          <p:nvPr/>
        </p:nvCxnSpPr>
        <p:spPr bwMode="auto">
          <a:xfrm>
            <a:off x="4123481" y="4562150"/>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E1F192A-6CB6-41A0-93FF-E7F5E11C8901}"/>
              </a:ext>
            </a:extLst>
          </p:cNvPr>
          <p:cNvCxnSpPr>
            <a:cxnSpLocks/>
          </p:cNvCxnSpPr>
          <p:nvPr/>
        </p:nvCxnSpPr>
        <p:spPr bwMode="auto">
          <a:xfrm>
            <a:off x="4093414" y="4562150"/>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08ADC74-F39A-46C7-845E-7B4A3E3C8029}"/>
              </a:ext>
            </a:extLst>
          </p:cNvPr>
          <p:cNvCxnSpPr>
            <a:cxnSpLocks/>
          </p:cNvCxnSpPr>
          <p:nvPr/>
        </p:nvCxnSpPr>
        <p:spPr bwMode="auto">
          <a:xfrm>
            <a:off x="4062623" y="446760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E7A2EAF-506D-43B6-BD75-FC3D297FE8DB}"/>
              </a:ext>
            </a:extLst>
          </p:cNvPr>
          <p:cNvCxnSpPr/>
          <p:nvPr/>
        </p:nvCxnSpPr>
        <p:spPr bwMode="auto">
          <a:xfrm>
            <a:off x="4056726" y="4497303"/>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53C5CF7-3D03-4B69-99B5-B79254F98CB0}"/>
              </a:ext>
            </a:extLst>
          </p:cNvPr>
          <p:cNvCxnSpPr>
            <a:cxnSpLocks/>
          </p:cNvCxnSpPr>
          <p:nvPr/>
        </p:nvCxnSpPr>
        <p:spPr bwMode="auto">
          <a:xfrm>
            <a:off x="3990020" y="446887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86020086-9238-4833-8E03-C365CE2462C5}"/>
              </a:ext>
            </a:extLst>
          </p:cNvPr>
          <p:cNvCxnSpPr>
            <a:cxnSpLocks/>
          </p:cNvCxnSpPr>
          <p:nvPr/>
        </p:nvCxnSpPr>
        <p:spPr bwMode="auto">
          <a:xfrm>
            <a:off x="3959792" y="446887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27183707-8DE2-441C-8747-412050F61DC3}"/>
              </a:ext>
            </a:extLst>
          </p:cNvPr>
          <p:cNvCxnSpPr>
            <a:cxnSpLocks/>
          </p:cNvCxnSpPr>
          <p:nvPr/>
        </p:nvCxnSpPr>
        <p:spPr bwMode="auto">
          <a:xfrm>
            <a:off x="3844081" y="4450857"/>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3101EE1-5287-4831-A08B-570205F88333}"/>
              </a:ext>
            </a:extLst>
          </p:cNvPr>
          <p:cNvCxnSpPr>
            <a:cxnSpLocks/>
          </p:cNvCxnSpPr>
          <p:nvPr/>
        </p:nvCxnSpPr>
        <p:spPr bwMode="auto">
          <a:xfrm>
            <a:off x="3718492" y="4453771"/>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B14EDDF-7165-45B4-848E-C6AA2EA9FD6A}"/>
              </a:ext>
            </a:extLst>
          </p:cNvPr>
          <p:cNvCxnSpPr>
            <a:cxnSpLocks/>
          </p:cNvCxnSpPr>
          <p:nvPr/>
        </p:nvCxnSpPr>
        <p:spPr bwMode="auto">
          <a:xfrm>
            <a:off x="3705165" y="4452287"/>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53E1849-B2C0-411C-8DC4-BB2DDF116BA9}"/>
              </a:ext>
            </a:extLst>
          </p:cNvPr>
          <p:cNvCxnSpPr>
            <a:cxnSpLocks/>
          </p:cNvCxnSpPr>
          <p:nvPr/>
        </p:nvCxnSpPr>
        <p:spPr bwMode="auto">
          <a:xfrm>
            <a:off x="3693249" y="442286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6B8BD7F-9CFB-42BD-A6C7-165429F11AD4}"/>
              </a:ext>
            </a:extLst>
          </p:cNvPr>
          <p:cNvCxnSpPr>
            <a:cxnSpLocks/>
          </p:cNvCxnSpPr>
          <p:nvPr/>
        </p:nvCxnSpPr>
        <p:spPr bwMode="auto">
          <a:xfrm>
            <a:off x="3680549" y="4424490"/>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B1833D5-7927-46AF-8C7B-F5548AE33AEF}"/>
              </a:ext>
            </a:extLst>
          </p:cNvPr>
          <p:cNvCxnSpPr>
            <a:cxnSpLocks/>
          </p:cNvCxnSpPr>
          <p:nvPr/>
        </p:nvCxnSpPr>
        <p:spPr bwMode="auto">
          <a:xfrm>
            <a:off x="3647698" y="4421667"/>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F1769FB-1CBC-4ECA-AD9A-6195E7C8D5C9}"/>
              </a:ext>
            </a:extLst>
          </p:cNvPr>
          <p:cNvCxnSpPr>
            <a:cxnSpLocks/>
          </p:cNvCxnSpPr>
          <p:nvPr/>
        </p:nvCxnSpPr>
        <p:spPr bwMode="auto">
          <a:xfrm>
            <a:off x="3677727" y="4418845"/>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4B61CB6-6B06-4AD5-B07E-4FDE1A53F12F}"/>
              </a:ext>
            </a:extLst>
          </p:cNvPr>
          <p:cNvCxnSpPr>
            <a:cxnSpLocks/>
          </p:cNvCxnSpPr>
          <p:nvPr/>
        </p:nvCxnSpPr>
        <p:spPr bwMode="auto">
          <a:xfrm>
            <a:off x="3573305" y="442611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581560A-3082-43CC-83F6-EEDA30B199CF}"/>
              </a:ext>
            </a:extLst>
          </p:cNvPr>
          <p:cNvCxnSpPr>
            <a:cxnSpLocks/>
          </p:cNvCxnSpPr>
          <p:nvPr/>
        </p:nvCxnSpPr>
        <p:spPr bwMode="auto">
          <a:xfrm>
            <a:off x="3539438" y="442611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BEF7E9F-8872-48DA-B5F3-11AD9EF6D4EB}"/>
              </a:ext>
            </a:extLst>
          </p:cNvPr>
          <p:cNvCxnSpPr>
            <a:cxnSpLocks/>
          </p:cNvCxnSpPr>
          <p:nvPr/>
        </p:nvCxnSpPr>
        <p:spPr bwMode="auto">
          <a:xfrm>
            <a:off x="3519683" y="442611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79F6DBD-CE22-43A2-AABB-8A564D159135}"/>
              </a:ext>
            </a:extLst>
          </p:cNvPr>
          <p:cNvCxnSpPr>
            <a:cxnSpLocks/>
          </p:cNvCxnSpPr>
          <p:nvPr/>
        </p:nvCxnSpPr>
        <p:spPr bwMode="auto">
          <a:xfrm>
            <a:off x="3499549" y="442611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69AC5E1-2CF7-40EA-976B-AEB844141972}"/>
              </a:ext>
            </a:extLst>
          </p:cNvPr>
          <p:cNvCxnSpPr>
            <a:cxnSpLocks/>
          </p:cNvCxnSpPr>
          <p:nvPr/>
        </p:nvCxnSpPr>
        <p:spPr bwMode="auto">
          <a:xfrm>
            <a:off x="3493533" y="4410748"/>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122AFA4-0E8A-4253-9829-CE299C72ECEE}"/>
              </a:ext>
            </a:extLst>
          </p:cNvPr>
          <p:cNvCxnSpPr>
            <a:cxnSpLocks/>
          </p:cNvCxnSpPr>
          <p:nvPr/>
        </p:nvCxnSpPr>
        <p:spPr bwMode="auto">
          <a:xfrm>
            <a:off x="3480833" y="4410748"/>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2B0A4AF-E2BE-471E-9A69-AFDDEADB5C3B}"/>
              </a:ext>
            </a:extLst>
          </p:cNvPr>
          <p:cNvCxnSpPr>
            <a:cxnSpLocks/>
          </p:cNvCxnSpPr>
          <p:nvPr/>
        </p:nvCxnSpPr>
        <p:spPr bwMode="auto">
          <a:xfrm>
            <a:off x="3391933" y="4396821"/>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90E91A1E-9E0B-4C8A-A26D-D0D902561825}"/>
              </a:ext>
            </a:extLst>
          </p:cNvPr>
          <p:cNvCxnSpPr>
            <a:cxnSpLocks/>
          </p:cNvCxnSpPr>
          <p:nvPr/>
        </p:nvCxnSpPr>
        <p:spPr bwMode="auto">
          <a:xfrm>
            <a:off x="3451200" y="4410748"/>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9AD6F19-791B-4DA5-8AA8-16C1A05CF1C7}"/>
              </a:ext>
            </a:extLst>
          </p:cNvPr>
          <p:cNvCxnSpPr>
            <a:cxnSpLocks/>
          </p:cNvCxnSpPr>
          <p:nvPr/>
        </p:nvCxnSpPr>
        <p:spPr bwMode="auto">
          <a:xfrm>
            <a:off x="3318556" y="4410748"/>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9EEA83D-1CFC-41CE-849B-ABEE7C6A8676}"/>
              </a:ext>
            </a:extLst>
          </p:cNvPr>
          <p:cNvCxnSpPr>
            <a:cxnSpLocks/>
          </p:cNvCxnSpPr>
          <p:nvPr/>
        </p:nvCxnSpPr>
        <p:spPr bwMode="auto">
          <a:xfrm>
            <a:off x="3260701" y="433996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3371590-FE2D-4904-99A2-892278756799}"/>
              </a:ext>
            </a:extLst>
          </p:cNvPr>
          <p:cNvCxnSpPr>
            <a:cxnSpLocks/>
          </p:cNvCxnSpPr>
          <p:nvPr/>
        </p:nvCxnSpPr>
        <p:spPr bwMode="auto">
          <a:xfrm>
            <a:off x="3276222" y="433996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A222B56-2E40-46FC-AC66-441869E4E5E4}"/>
              </a:ext>
            </a:extLst>
          </p:cNvPr>
          <p:cNvCxnSpPr>
            <a:cxnSpLocks/>
          </p:cNvCxnSpPr>
          <p:nvPr/>
        </p:nvCxnSpPr>
        <p:spPr bwMode="auto">
          <a:xfrm>
            <a:off x="3276222" y="4426113"/>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2632147-D773-4243-B13B-B88E1330891C}"/>
              </a:ext>
            </a:extLst>
          </p:cNvPr>
          <p:cNvCxnSpPr>
            <a:cxnSpLocks/>
          </p:cNvCxnSpPr>
          <p:nvPr/>
        </p:nvCxnSpPr>
        <p:spPr bwMode="auto">
          <a:xfrm>
            <a:off x="3269131" y="4395410"/>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DBBAA05-44D8-4C21-8814-D1F62068C6E8}"/>
              </a:ext>
            </a:extLst>
          </p:cNvPr>
          <p:cNvCxnSpPr>
            <a:cxnSpLocks/>
          </p:cNvCxnSpPr>
          <p:nvPr/>
        </p:nvCxnSpPr>
        <p:spPr bwMode="auto">
          <a:xfrm>
            <a:off x="3226615" y="4339990"/>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57F75C8-B556-4440-ADA9-4E2CA669028E}"/>
              </a:ext>
            </a:extLst>
          </p:cNvPr>
          <p:cNvCxnSpPr>
            <a:cxnSpLocks/>
          </p:cNvCxnSpPr>
          <p:nvPr/>
        </p:nvCxnSpPr>
        <p:spPr bwMode="auto">
          <a:xfrm>
            <a:off x="3135111" y="4338552"/>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337CC2A-3174-4F2D-B4BD-6FBCE97EE5C6}"/>
              </a:ext>
            </a:extLst>
          </p:cNvPr>
          <p:cNvCxnSpPr>
            <a:cxnSpLocks/>
          </p:cNvCxnSpPr>
          <p:nvPr/>
        </p:nvCxnSpPr>
        <p:spPr bwMode="auto">
          <a:xfrm>
            <a:off x="3084311" y="4271548"/>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D0D5855-B5D8-49DC-AD5C-0AAA7C0E1860}"/>
              </a:ext>
            </a:extLst>
          </p:cNvPr>
          <p:cNvCxnSpPr>
            <a:cxnSpLocks/>
          </p:cNvCxnSpPr>
          <p:nvPr/>
        </p:nvCxnSpPr>
        <p:spPr bwMode="auto">
          <a:xfrm>
            <a:off x="3029277" y="426772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081E480-918A-412C-844F-DC94BE73E59D}"/>
              </a:ext>
            </a:extLst>
          </p:cNvPr>
          <p:cNvCxnSpPr/>
          <p:nvPr/>
        </p:nvCxnSpPr>
        <p:spPr bwMode="auto">
          <a:xfrm>
            <a:off x="3073116" y="4363247"/>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534B782-A807-4D46-9630-90B5317358CC}"/>
              </a:ext>
            </a:extLst>
          </p:cNvPr>
          <p:cNvCxnSpPr/>
          <p:nvPr/>
        </p:nvCxnSpPr>
        <p:spPr bwMode="auto">
          <a:xfrm>
            <a:off x="3080078" y="4332731"/>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3836CC4-9E5F-4ADD-B259-1EA10CC135A2}"/>
              </a:ext>
            </a:extLst>
          </p:cNvPr>
          <p:cNvCxnSpPr>
            <a:cxnSpLocks/>
          </p:cNvCxnSpPr>
          <p:nvPr/>
        </p:nvCxnSpPr>
        <p:spPr bwMode="auto">
          <a:xfrm>
            <a:off x="2938966" y="425716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F6EF6B1-F8F4-43ED-A607-CF4FD05BE15B}"/>
              </a:ext>
            </a:extLst>
          </p:cNvPr>
          <p:cNvCxnSpPr>
            <a:cxnSpLocks/>
          </p:cNvCxnSpPr>
          <p:nvPr/>
        </p:nvCxnSpPr>
        <p:spPr bwMode="auto">
          <a:xfrm>
            <a:off x="2851477" y="4201992"/>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F5CA9D0-514D-4087-A6D9-03BE66F44D7B}"/>
              </a:ext>
            </a:extLst>
          </p:cNvPr>
          <p:cNvCxnSpPr/>
          <p:nvPr/>
        </p:nvCxnSpPr>
        <p:spPr bwMode="auto">
          <a:xfrm>
            <a:off x="2873998" y="4288305"/>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C26AF66-42E2-4ADA-AEB0-E53CDC993C94}"/>
              </a:ext>
            </a:extLst>
          </p:cNvPr>
          <p:cNvCxnSpPr>
            <a:cxnSpLocks/>
          </p:cNvCxnSpPr>
          <p:nvPr/>
        </p:nvCxnSpPr>
        <p:spPr bwMode="auto">
          <a:xfrm>
            <a:off x="2888167" y="420030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F599FCA-05F0-41D0-92E2-4714E7BEFCC0}"/>
              </a:ext>
            </a:extLst>
          </p:cNvPr>
          <p:cNvCxnSpPr>
            <a:cxnSpLocks/>
          </p:cNvCxnSpPr>
          <p:nvPr/>
        </p:nvCxnSpPr>
        <p:spPr bwMode="auto">
          <a:xfrm>
            <a:off x="2740001" y="4193842"/>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A498ECA-19A9-4AF7-B7C9-6A273AA46E7D}"/>
              </a:ext>
            </a:extLst>
          </p:cNvPr>
          <p:cNvCxnSpPr>
            <a:cxnSpLocks/>
          </p:cNvCxnSpPr>
          <p:nvPr/>
        </p:nvCxnSpPr>
        <p:spPr bwMode="auto">
          <a:xfrm>
            <a:off x="2704723" y="4194434"/>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E24CE21-895D-4868-A1A9-CF9CBD2DDDD9}"/>
              </a:ext>
            </a:extLst>
          </p:cNvPr>
          <p:cNvCxnSpPr>
            <a:cxnSpLocks/>
          </p:cNvCxnSpPr>
          <p:nvPr/>
        </p:nvCxnSpPr>
        <p:spPr bwMode="auto">
          <a:xfrm>
            <a:off x="2498700" y="4055445"/>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B8119E8-3AAA-4DBE-A834-11BA7E2126FF}"/>
              </a:ext>
            </a:extLst>
          </p:cNvPr>
          <p:cNvCxnSpPr>
            <a:cxnSpLocks/>
          </p:cNvCxnSpPr>
          <p:nvPr/>
        </p:nvCxnSpPr>
        <p:spPr bwMode="auto">
          <a:xfrm>
            <a:off x="2294089" y="3953845"/>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29690CA-EEBC-4B43-8700-175B91B67563}"/>
              </a:ext>
            </a:extLst>
          </p:cNvPr>
          <p:cNvCxnSpPr/>
          <p:nvPr/>
        </p:nvCxnSpPr>
        <p:spPr bwMode="auto">
          <a:xfrm>
            <a:off x="2288445" y="4028690"/>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DB0A2A1-BC6E-4E81-B83B-688EBB5C95A4}"/>
              </a:ext>
            </a:extLst>
          </p:cNvPr>
          <p:cNvCxnSpPr/>
          <p:nvPr/>
        </p:nvCxnSpPr>
        <p:spPr bwMode="auto">
          <a:xfrm>
            <a:off x="2086342" y="3940184"/>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006F190-A419-4CE4-8F93-9ADA98C27EA8}"/>
              </a:ext>
            </a:extLst>
          </p:cNvPr>
          <p:cNvCxnSpPr/>
          <p:nvPr/>
        </p:nvCxnSpPr>
        <p:spPr bwMode="auto">
          <a:xfrm>
            <a:off x="2082937" y="3908745"/>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F9773CB-72DB-4A16-B2FD-CC991EBEA35A}"/>
              </a:ext>
            </a:extLst>
          </p:cNvPr>
          <p:cNvCxnSpPr/>
          <p:nvPr/>
        </p:nvCxnSpPr>
        <p:spPr bwMode="auto">
          <a:xfrm>
            <a:off x="2085412" y="3873467"/>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55DAB88-E2C2-46CF-AB94-FEF17917391F}"/>
              </a:ext>
            </a:extLst>
          </p:cNvPr>
          <p:cNvCxnSpPr>
            <a:cxnSpLocks/>
          </p:cNvCxnSpPr>
          <p:nvPr/>
        </p:nvCxnSpPr>
        <p:spPr bwMode="auto">
          <a:xfrm>
            <a:off x="2081148" y="3827368"/>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FE60C71-9ED0-46B9-A90F-D88AE17DCFD6}"/>
              </a:ext>
            </a:extLst>
          </p:cNvPr>
          <p:cNvCxnSpPr>
            <a:cxnSpLocks/>
          </p:cNvCxnSpPr>
          <p:nvPr/>
        </p:nvCxnSpPr>
        <p:spPr bwMode="auto">
          <a:xfrm>
            <a:off x="1971833" y="380818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BACFF768-6F3A-478D-9624-C4E6BE9BFC5B}"/>
              </a:ext>
            </a:extLst>
          </p:cNvPr>
          <p:cNvCxnSpPr>
            <a:cxnSpLocks/>
          </p:cNvCxnSpPr>
          <p:nvPr/>
        </p:nvCxnSpPr>
        <p:spPr bwMode="auto">
          <a:xfrm>
            <a:off x="1939377" y="3798939"/>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FDEF8D5-E028-43EB-BA1E-C69BA4574278}"/>
              </a:ext>
            </a:extLst>
          </p:cNvPr>
          <p:cNvCxnSpPr>
            <a:cxnSpLocks/>
          </p:cNvCxnSpPr>
          <p:nvPr/>
        </p:nvCxnSpPr>
        <p:spPr bwMode="auto">
          <a:xfrm>
            <a:off x="1801088" y="3625061"/>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5282182-8E85-4DF1-B4BB-1406416ED59F}"/>
              </a:ext>
            </a:extLst>
          </p:cNvPr>
          <p:cNvCxnSpPr>
            <a:cxnSpLocks/>
          </p:cNvCxnSpPr>
          <p:nvPr/>
        </p:nvCxnSpPr>
        <p:spPr bwMode="auto">
          <a:xfrm>
            <a:off x="1873055" y="3653490"/>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973F6EC-1B3B-47A1-BD68-78D972DB9F03}"/>
              </a:ext>
            </a:extLst>
          </p:cNvPr>
          <p:cNvCxnSpPr>
            <a:cxnSpLocks/>
          </p:cNvCxnSpPr>
          <p:nvPr/>
        </p:nvCxnSpPr>
        <p:spPr bwMode="auto">
          <a:xfrm>
            <a:off x="1903145" y="3643612"/>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07CC993-36D0-43C2-B0E8-69732DBAAF92}"/>
              </a:ext>
            </a:extLst>
          </p:cNvPr>
          <p:cNvCxnSpPr/>
          <p:nvPr/>
        </p:nvCxnSpPr>
        <p:spPr bwMode="auto">
          <a:xfrm>
            <a:off x="1889952" y="3688510"/>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CDF1337-E63D-494B-A31B-D46CA9CEC93F}"/>
              </a:ext>
            </a:extLst>
          </p:cNvPr>
          <p:cNvCxnSpPr/>
          <p:nvPr/>
        </p:nvCxnSpPr>
        <p:spPr bwMode="auto">
          <a:xfrm>
            <a:off x="1684156" y="3634804"/>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6D041D8-0638-428A-8C5D-774538E82833}"/>
              </a:ext>
            </a:extLst>
          </p:cNvPr>
          <p:cNvCxnSpPr>
            <a:cxnSpLocks/>
          </p:cNvCxnSpPr>
          <p:nvPr/>
        </p:nvCxnSpPr>
        <p:spPr bwMode="auto">
          <a:xfrm>
            <a:off x="1751699" y="361214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50A166B-966F-4095-8A52-77276B870F4A}"/>
              </a:ext>
            </a:extLst>
          </p:cNvPr>
          <p:cNvCxnSpPr>
            <a:cxnSpLocks/>
          </p:cNvCxnSpPr>
          <p:nvPr/>
        </p:nvCxnSpPr>
        <p:spPr bwMode="auto">
          <a:xfrm>
            <a:off x="1713599" y="361518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5F67200-C9C9-41F4-A90C-BE583CB81057}"/>
              </a:ext>
            </a:extLst>
          </p:cNvPr>
          <p:cNvCxnSpPr>
            <a:cxnSpLocks/>
          </p:cNvCxnSpPr>
          <p:nvPr/>
        </p:nvCxnSpPr>
        <p:spPr bwMode="auto">
          <a:xfrm>
            <a:off x="1699488" y="3500883"/>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0EFDC7B4-5833-4B79-8EFC-711EDDB10C6F}"/>
              </a:ext>
            </a:extLst>
          </p:cNvPr>
          <p:cNvCxnSpPr>
            <a:cxnSpLocks/>
          </p:cNvCxnSpPr>
          <p:nvPr/>
        </p:nvCxnSpPr>
        <p:spPr bwMode="auto">
          <a:xfrm>
            <a:off x="1579543" y="3483989"/>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58A96430-0608-48CF-9946-256A29B20ED4}"/>
              </a:ext>
            </a:extLst>
          </p:cNvPr>
          <p:cNvCxnSpPr>
            <a:cxnSpLocks/>
          </p:cNvCxnSpPr>
          <p:nvPr/>
        </p:nvCxnSpPr>
        <p:spPr bwMode="auto">
          <a:xfrm>
            <a:off x="1523464" y="3454026"/>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1F8623B-9A90-4F97-913D-A2B4525E213A}"/>
              </a:ext>
            </a:extLst>
          </p:cNvPr>
          <p:cNvCxnSpPr>
            <a:cxnSpLocks/>
          </p:cNvCxnSpPr>
          <p:nvPr/>
        </p:nvCxnSpPr>
        <p:spPr bwMode="auto">
          <a:xfrm>
            <a:off x="1502032" y="3352410"/>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8042C02-85FD-4676-8FFC-9828D5ECCF40}"/>
              </a:ext>
            </a:extLst>
          </p:cNvPr>
          <p:cNvCxnSpPr>
            <a:cxnSpLocks/>
          </p:cNvCxnSpPr>
          <p:nvPr/>
        </p:nvCxnSpPr>
        <p:spPr bwMode="auto">
          <a:xfrm>
            <a:off x="1417630" y="3295552"/>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A78615F-C567-439C-8486-12618538D16C}"/>
              </a:ext>
            </a:extLst>
          </p:cNvPr>
          <p:cNvCxnSpPr/>
          <p:nvPr/>
        </p:nvCxnSpPr>
        <p:spPr bwMode="auto">
          <a:xfrm>
            <a:off x="1488578" y="3409268"/>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38D9480B-782F-4205-A459-E3EFE3892990}"/>
              </a:ext>
            </a:extLst>
          </p:cNvPr>
          <p:cNvCxnSpPr/>
          <p:nvPr/>
        </p:nvCxnSpPr>
        <p:spPr bwMode="auto">
          <a:xfrm>
            <a:off x="1488578" y="3482601"/>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E22159A4-14FC-40B3-87C7-F5136729AB79}"/>
              </a:ext>
            </a:extLst>
          </p:cNvPr>
          <p:cNvCxnSpPr/>
          <p:nvPr/>
        </p:nvCxnSpPr>
        <p:spPr bwMode="auto">
          <a:xfrm>
            <a:off x="1460441" y="3390285"/>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9F3FDC8-59BC-4702-A609-B850AE82B71A}"/>
              </a:ext>
            </a:extLst>
          </p:cNvPr>
          <p:cNvCxnSpPr>
            <a:cxnSpLocks/>
          </p:cNvCxnSpPr>
          <p:nvPr/>
        </p:nvCxnSpPr>
        <p:spPr bwMode="auto">
          <a:xfrm>
            <a:off x="1316507" y="3295552"/>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A7ED3331-E6C4-4E5C-A897-38B1E92972E1}"/>
              </a:ext>
            </a:extLst>
          </p:cNvPr>
          <p:cNvCxnSpPr>
            <a:cxnSpLocks/>
          </p:cNvCxnSpPr>
          <p:nvPr/>
        </p:nvCxnSpPr>
        <p:spPr bwMode="auto">
          <a:xfrm>
            <a:off x="1368218" y="3286507"/>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131E5DE-D1F4-4255-83EA-458D6B10C22C}"/>
              </a:ext>
            </a:extLst>
          </p:cNvPr>
          <p:cNvCxnSpPr>
            <a:cxnSpLocks/>
          </p:cNvCxnSpPr>
          <p:nvPr/>
        </p:nvCxnSpPr>
        <p:spPr bwMode="auto">
          <a:xfrm>
            <a:off x="1520618" y="3438907"/>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3BF505F-6AE1-4DD6-8F91-4841095501F9}"/>
              </a:ext>
            </a:extLst>
          </p:cNvPr>
          <p:cNvCxnSpPr>
            <a:cxnSpLocks/>
          </p:cNvCxnSpPr>
          <p:nvPr/>
        </p:nvCxnSpPr>
        <p:spPr bwMode="auto">
          <a:xfrm>
            <a:off x="1162195" y="2967202"/>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55A0137-E651-402C-9CD8-42DBE857BFED}"/>
              </a:ext>
            </a:extLst>
          </p:cNvPr>
          <p:cNvCxnSpPr>
            <a:cxnSpLocks/>
          </p:cNvCxnSpPr>
          <p:nvPr/>
        </p:nvCxnSpPr>
        <p:spPr bwMode="auto">
          <a:xfrm>
            <a:off x="1198889" y="2967202"/>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981E546-AC99-4DC4-AE0C-27D6D8F9D83A}"/>
              </a:ext>
            </a:extLst>
          </p:cNvPr>
          <p:cNvCxnSpPr>
            <a:cxnSpLocks/>
          </p:cNvCxnSpPr>
          <p:nvPr/>
        </p:nvCxnSpPr>
        <p:spPr bwMode="auto">
          <a:xfrm>
            <a:off x="1227111" y="2995631"/>
            <a:ext cx="0" cy="56858"/>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D8FC195-7980-439E-898E-A99E9F223A8E}"/>
              </a:ext>
            </a:extLst>
          </p:cNvPr>
          <p:cNvCxnSpPr/>
          <p:nvPr/>
        </p:nvCxnSpPr>
        <p:spPr bwMode="auto">
          <a:xfrm>
            <a:off x="1321319" y="3263263"/>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74E54C2-9D22-44E7-8E02-CED7F8170BE9}"/>
              </a:ext>
            </a:extLst>
          </p:cNvPr>
          <p:cNvCxnSpPr/>
          <p:nvPr/>
        </p:nvCxnSpPr>
        <p:spPr bwMode="auto">
          <a:xfrm>
            <a:off x="1280660" y="3116507"/>
            <a:ext cx="49425" cy="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55DE13D-D6A1-40DE-8B24-F21C69466648}"/>
              </a:ext>
            </a:extLst>
          </p:cNvPr>
          <p:cNvCxnSpPr>
            <a:cxnSpLocks/>
          </p:cNvCxnSpPr>
          <p:nvPr/>
        </p:nvCxnSpPr>
        <p:spPr bwMode="auto">
          <a:xfrm>
            <a:off x="1280659" y="3230913"/>
            <a:ext cx="49425" cy="0"/>
          </a:xfrm>
          <a:prstGeom prst="line">
            <a:avLst/>
          </a:prstGeom>
          <a:noFill/>
          <a:ln w="28575" cap="flat" cmpd="sng" algn="ctr">
            <a:solidFill>
              <a:schemeClr val="accent1"/>
            </a:solidFill>
            <a:prstDash val="solid"/>
            <a:round/>
            <a:headEnd type="none" w="med" len="med"/>
            <a:tailEnd type="none" w="med" len="med"/>
          </a:ln>
          <a:effectLst/>
        </p:spPr>
      </p:cxnSp>
      <p:grpSp>
        <p:nvGrpSpPr>
          <p:cNvPr id="43" name="Group 42">
            <a:extLst>
              <a:ext uri="{FF2B5EF4-FFF2-40B4-BE49-F238E27FC236}">
                <a16:creationId xmlns:a16="http://schemas.microsoft.com/office/drawing/2014/main" id="{CE2D6A9C-B13D-4F39-87CC-0DAC5A01451A}"/>
              </a:ext>
            </a:extLst>
          </p:cNvPr>
          <p:cNvGrpSpPr/>
          <p:nvPr/>
        </p:nvGrpSpPr>
        <p:grpSpPr>
          <a:xfrm>
            <a:off x="1090925" y="2995631"/>
            <a:ext cx="3906500" cy="1940011"/>
            <a:chOff x="1090925" y="2995631"/>
            <a:chExt cx="3906500" cy="1940011"/>
          </a:xfrm>
        </p:grpSpPr>
        <p:sp>
          <p:nvSpPr>
            <p:cNvPr id="16" name="Freeform: Shape 15">
              <a:extLst>
                <a:ext uri="{FF2B5EF4-FFF2-40B4-BE49-F238E27FC236}">
                  <a16:creationId xmlns:a16="http://schemas.microsoft.com/office/drawing/2014/main" id="{15927B25-4FD7-437D-B589-16FFD74039F6}"/>
                </a:ext>
              </a:extLst>
            </p:cNvPr>
            <p:cNvSpPr/>
            <p:nvPr/>
          </p:nvSpPr>
          <p:spPr bwMode="auto">
            <a:xfrm>
              <a:off x="1551656" y="3761750"/>
              <a:ext cx="3445769" cy="1173892"/>
            </a:xfrm>
            <a:custGeom>
              <a:avLst/>
              <a:gdLst>
                <a:gd name="connsiteX0" fmla="*/ 3445769 w 3445769"/>
                <a:gd name="connsiteY0" fmla="*/ 1173892 h 1173892"/>
                <a:gd name="connsiteX1" fmla="*/ 2909133 w 3445769"/>
                <a:gd name="connsiteY1" fmla="*/ 1173892 h 1173892"/>
                <a:gd name="connsiteX2" fmla="*/ 2909133 w 3445769"/>
                <a:gd name="connsiteY2" fmla="*/ 1122699 h 1173892"/>
                <a:gd name="connsiteX3" fmla="*/ 2540196 w 3445769"/>
                <a:gd name="connsiteY3" fmla="*/ 1122699 h 1173892"/>
                <a:gd name="connsiteX4" fmla="*/ 2540196 w 3445769"/>
                <a:gd name="connsiteY4" fmla="*/ 1089160 h 1173892"/>
                <a:gd name="connsiteX5" fmla="*/ 2150075 w 3445769"/>
                <a:gd name="connsiteY5" fmla="*/ 1089160 h 1173892"/>
                <a:gd name="connsiteX6" fmla="*/ 2150075 w 3445769"/>
                <a:gd name="connsiteY6" fmla="*/ 1075038 h 1173892"/>
                <a:gd name="connsiteX7" fmla="*/ 2045925 w 3445769"/>
                <a:gd name="connsiteY7" fmla="*/ 1075038 h 1173892"/>
                <a:gd name="connsiteX8" fmla="*/ 2045925 w 3445769"/>
                <a:gd name="connsiteY8" fmla="*/ 1055620 h 1173892"/>
                <a:gd name="connsiteX9" fmla="*/ 1968254 w 3445769"/>
                <a:gd name="connsiteY9" fmla="*/ 1055620 h 1173892"/>
                <a:gd name="connsiteX10" fmla="*/ 1968254 w 3445769"/>
                <a:gd name="connsiteY10" fmla="*/ 1029141 h 1173892"/>
                <a:gd name="connsiteX11" fmla="*/ 1940010 w 3445769"/>
                <a:gd name="connsiteY11" fmla="*/ 1029141 h 1173892"/>
                <a:gd name="connsiteX12" fmla="*/ 1940010 w 3445769"/>
                <a:gd name="connsiteY12" fmla="*/ 999132 h 1173892"/>
                <a:gd name="connsiteX13" fmla="*/ 1770546 w 3445769"/>
                <a:gd name="connsiteY13" fmla="*/ 999132 h 1173892"/>
                <a:gd name="connsiteX14" fmla="*/ 1770546 w 3445769"/>
                <a:gd name="connsiteY14" fmla="*/ 985010 h 1173892"/>
                <a:gd name="connsiteX15" fmla="*/ 1745833 w 3445769"/>
                <a:gd name="connsiteY15" fmla="*/ 985010 h 1173892"/>
                <a:gd name="connsiteX16" fmla="*/ 1745833 w 3445769"/>
                <a:gd name="connsiteY16" fmla="*/ 976184 h 1173892"/>
                <a:gd name="connsiteX17" fmla="*/ 1583430 w 3445769"/>
                <a:gd name="connsiteY17" fmla="*/ 976184 h 1173892"/>
                <a:gd name="connsiteX18" fmla="*/ 1583430 w 3445769"/>
                <a:gd name="connsiteY18" fmla="*/ 962062 h 1173892"/>
                <a:gd name="connsiteX19" fmla="*/ 1572838 w 3445769"/>
                <a:gd name="connsiteY19" fmla="*/ 962062 h 1173892"/>
                <a:gd name="connsiteX20" fmla="*/ 1572838 w 3445769"/>
                <a:gd name="connsiteY20" fmla="*/ 947940 h 1173892"/>
                <a:gd name="connsiteX21" fmla="*/ 1553420 w 3445769"/>
                <a:gd name="connsiteY21" fmla="*/ 947940 h 1173892"/>
                <a:gd name="connsiteX22" fmla="*/ 1553420 w 3445769"/>
                <a:gd name="connsiteY22" fmla="*/ 939113 h 1173892"/>
                <a:gd name="connsiteX23" fmla="*/ 1553420 w 3445769"/>
                <a:gd name="connsiteY23" fmla="*/ 900278 h 1173892"/>
                <a:gd name="connsiteX24" fmla="*/ 1530472 w 3445769"/>
                <a:gd name="connsiteY24" fmla="*/ 900278 h 1173892"/>
                <a:gd name="connsiteX25" fmla="*/ 1530472 w 3445769"/>
                <a:gd name="connsiteY25" fmla="*/ 880860 h 1173892"/>
                <a:gd name="connsiteX26" fmla="*/ 1415731 w 3445769"/>
                <a:gd name="connsiteY26" fmla="*/ 880860 h 1173892"/>
                <a:gd name="connsiteX27" fmla="*/ 1415731 w 3445769"/>
                <a:gd name="connsiteY27" fmla="*/ 859677 h 1173892"/>
                <a:gd name="connsiteX28" fmla="*/ 1357478 w 3445769"/>
                <a:gd name="connsiteY28" fmla="*/ 859677 h 1173892"/>
                <a:gd name="connsiteX29" fmla="*/ 1357478 w 3445769"/>
                <a:gd name="connsiteY29" fmla="*/ 843790 h 1173892"/>
                <a:gd name="connsiteX30" fmla="*/ 1332764 w 3445769"/>
                <a:gd name="connsiteY30" fmla="*/ 843790 h 1173892"/>
                <a:gd name="connsiteX31" fmla="*/ 1332764 w 3445769"/>
                <a:gd name="connsiteY31" fmla="*/ 819076 h 1173892"/>
                <a:gd name="connsiteX32" fmla="*/ 1212727 w 3445769"/>
                <a:gd name="connsiteY32" fmla="*/ 819076 h 1173892"/>
                <a:gd name="connsiteX33" fmla="*/ 1212727 w 3445769"/>
                <a:gd name="connsiteY33" fmla="*/ 812015 h 1173892"/>
                <a:gd name="connsiteX34" fmla="*/ 1179187 w 3445769"/>
                <a:gd name="connsiteY34" fmla="*/ 812015 h 1173892"/>
                <a:gd name="connsiteX35" fmla="*/ 1179187 w 3445769"/>
                <a:gd name="connsiteY35" fmla="*/ 794363 h 1173892"/>
                <a:gd name="connsiteX36" fmla="*/ 1168596 w 3445769"/>
                <a:gd name="connsiteY36" fmla="*/ 794363 h 1173892"/>
                <a:gd name="connsiteX37" fmla="*/ 1168596 w 3445769"/>
                <a:gd name="connsiteY37" fmla="*/ 771414 h 1173892"/>
                <a:gd name="connsiteX38" fmla="*/ 1158004 w 3445769"/>
                <a:gd name="connsiteY38" fmla="*/ 771414 h 1173892"/>
                <a:gd name="connsiteX39" fmla="*/ 1158004 w 3445769"/>
                <a:gd name="connsiteY39" fmla="*/ 716692 h 1173892"/>
                <a:gd name="connsiteX40" fmla="*/ 1143882 w 3445769"/>
                <a:gd name="connsiteY40" fmla="*/ 716692 h 1173892"/>
                <a:gd name="connsiteX41" fmla="*/ 1143882 w 3445769"/>
                <a:gd name="connsiteY41" fmla="*/ 695509 h 1173892"/>
                <a:gd name="connsiteX42" fmla="*/ 1129760 w 3445769"/>
                <a:gd name="connsiteY42" fmla="*/ 695509 h 1173892"/>
                <a:gd name="connsiteX43" fmla="*/ 1129760 w 3445769"/>
                <a:gd name="connsiteY43" fmla="*/ 686682 h 1173892"/>
                <a:gd name="connsiteX44" fmla="*/ 1055620 w 3445769"/>
                <a:gd name="connsiteY44" fmla="*/ 686682 h 1173892"/>
                <a:gd name="connsiteX45" fmla="*/ 1055620 w 3445769"/>
                <a:gd name="connsiteY45" fmla="*/ 677856 h 1173892"/>
                <a:gd name="connsiteX46" fmla="*/ 985010 w 3445769"/>
                <a:gd name="connsiteY46" fmla="*/ 677856 h 1173892"/>
                <a:gd name="connsiteX47" fmla="*/ 985010 w 3445769"/>
                <a:gd name="connsiteY47" fmla="*/ 670795 h 1173892"/>
                <a:gd name="connsiteX48" fmla="*/ 963827 w 3445769"/>
                <a:gd name="connsiteY48" fmla="*/ 670795 h 1173892"/>
                <a:gd name="connsiteX49" fmla="*/ 963827 w 3445769"/>
                <a:gd name="connsiteY49" fmla="*/ 651377 h 1173892"/>
                <a:gd name="connsiteX50" fmla="*/ 942644 w 3445769"/>
                <a:gd name="connsiteY50" fmla="*/ 651377 h 1173892"/>
                <a:gd name="connsiteX51" fmla="*/ 942644 w 3445769"/>
                <a:gd name="connsiteY51" fmla="*/ 642551 h 1173892"/>
                <a:gd name="connsiteX52" fmla="*/ 919695 w 3445769"/>
                <a:gd name="connsiteY52" fmla="*/ 642551 h 1173892"/>
                <a:gd name="connsiteX53" fmla="*/ 919695 w 3445769"/>
                <a:gd name="connsiteY53" fmla="*/ 623133 h 1173892"/>
                <a:gd name="connsiteX54" fmla="*/ 872034 w 3445769"/>
                <a:gd name="connsiteY54" fmla="*/ 623133 h 1173892"/>
                <a:gd name="connsiteX55" fmla="*/ 872034 w 3445769"/>
                <a:gd name="connsiteY55" fmla="*/ 616072 h 1173892"/>
                <a:gd name="connsiteX56" fmla="*/ 808485 w 3445769"/>
                <a:gd name="connsiteY56" fmla="*/ 616072 h 1173892"/>
                <a:gd name="connsiteX57" fmla="*/ 808485 w 3445769"/>
                <a:gd name="connsiteY57" fmla="*/ 616072 h 1173892"/>
                <a:gd name="connsiteX58" fmla="*/ 796128 w 3445769"/>
                <a:gd name="connsiteY58" fmla="*/ 603715 h 1173892"/>
                <a:gd name="connsiteX59" fmla="*/ 796128 w 3445769"/>
                <a:gd name="connsiteY59" fmla="*/ 596655 h 1173892"/>
                <a:gd name="connsiteX60" fmla="*/ 762588 w 3445769"/>
                <a:gd name="connsiteY60" fmla="*/ 596655 h 1173892"/>
                <a:gd name="connsiteX61" fmla="*/ 762588 w 3445769"/>
                <a:gd name="connsiteY61" fmla="*/ 577237 h 1173892"/>
                <a:gd name="connsiteX62" fmla="*/ 753762 w 3445769"/>
                <a:gd name="connsiteY62" fmla="*/ 577237 h 1173892"/>
                <a:gd name="connsiteX63" fmla="*/ 753762 w 3445769"/>
                <a:gd name="connsiteY63" fmla="*/ 552523 h 1173892"/>
                <a:gd name="connsiteX64" fmla="*/ 734344 w 3445769"/>
                <a:gd name="connsiteY64" fmla="*/ 552523 h 1173892"/>
                <a:gd name="connsiteX65" fmla="*/ 734344 w 3445769"/>
                <a:gd name="connsiteY65" fmla="*/ 527810 h 1173892"/>
                <a:gd name="connsiteX66" fmla="*/ 700804 w 3445769"/>
                <a:gd name="connsiteY66" fmla="*/ 527810 h 1173892"/>
                <a:gd name="connsiteX67" fmla="*/ 700804 w 3445769"/>
                <a:gd name="connsiteY67" fmla="*/ 511923 h 1173892"/>
                <a:gd name="connsiteX68" fmla="*/ 580767 w 3445769"/>
                <a:gd name="connsiteY68" fmla="*/ 511923 h 1173892"/>
                <a:gd name="connsiteX69" fmla="*/ 580767 w 3445769"/>
                <a:gd name="connsiteY69" fmla="*/ 488974 h 1173892"/>
                <a:gd name="connsiteX70" fmla="*/ 559584 w 3445769"/>
                <a:gd name="connsiteY70" fmla="*/ 488974 h 1173892"/>
                <a:gd name="connsiteX71" fmla="*/ 559584 w 3445769"/>
                <a:gd name="connsiteY71" fmla="*/ 418364 h 1173892"/>
                <a:gd name="connsiteX72" fmla="*/ 527810 w 3445769"/>
                <a:gd name="connsiteY72" fmla="*/ 418364 h 1173892"/>
                <a:gd name="connsiteX73" fmla="*/ 527810 w 3445769"/>
                <a:gd name="connsiteY73" fmla="*/ 398947 h 1173892"/>
                <a:gd name="connsiteX74" fmla="*/ 496035 w 3445769"/>
                <a:gd name="connsiteY74" fmla="*/ 398947 h 1173892"/>
                <a:gd name="connsiteX75" fmla="*/ 487209 w 3445769"/>
                <a:gd name="connsiteY75" fmla="*/ 390121 h 1173892"/>
                <a:gd name="connsiteX76" fmla="*/ 451904 w 3445769"/>
                <a:gd name="connsiteY76" fmla="*/ 390121 h 1173892"/>
                <a:gd name="connsiteX77" fmla="*/ 451904 w 3445769"/>
                <a:gd name="connsiteY77" fmla="*/ 375998 h 1173892"/>
                <a:gd name="connsiteX78" fmla="*/ 437782 w 3445769"/>
                <a:gd name="connsiteY78" fmla="*/ 375998 h 1173892"/>
                <a:gd name="connsiteX79" fmla="*/ 437782 w 3445769"/>
                <a:gd name="connsiteY79" fmla="*/ 363642 h 1173892"/>
                <a:gd name="connsiteX80" fmla="*/ 393651 w 3445769"/>
                <a:gd name="connsiteY80" fmla="*/ 363642 h 1173892"/>
                <a:gd name="connsiteX81" fmla="*/ 384824 w 3445769"/>
                <a:gd name="connsiteY81" fmla="*/ 354815 h 1173892"/>
                <a:gd name="connsiteX82" fmla="*/ 374233 w 3445769"/>
                <a:gd name="connsiteY82" fmla="*/ 344224 h 1173892"/>
                <a:gd name="connsiteX83" fmla="*/ 374233 w 3445769"/>
                <a:gd name="connsiteY83" fmla="*/ 321275 h 1173892"/>
                <a:gd name="connsiteX84" fmla="*/ 374233 w 3445769"/>
                <a:gd name="connsiteY84" fmla="*/ 291266 h 1173892"/>
                <a:gd name="connsiteX85" fmla="*/ 354815 w 3445769"/>
                <a:gd name="connsiteY85" fmla="*/ 291266 h 1173892"/>
                <a:gd name="connsiteX86" fmla="*/ 354815 w 3445769"/>
                <a:gd name="connsiteY86" fmla="*/ 211830 h 1173892"/>
                <a:gd name="connsiteX87" fmla="*/ 345989 w 3445769"/>
                <a:gd name="connsiteY87" fmla="*/ 211830 h 1173892"/>
                <a:gd name="connsiteX88" fmla="*/ 345989 w 3445769"/>
                <a:gd name="connsiteY88" fmla="*/ 195943 h 1173892"/>
                <a:gd name="connsiteX89" fmla="*/ 330102 w 3445769"/>
                <a:gd name="connsiteY89" fmla="*/ 195943 h 1173892"/>
                <a:gd name="connsiteX90" fmla="*/ 330102 w 3445769"/>
                <a:gd name="connsiteY90" fmla="*/ 172994 h 1173892"/>
                <a:gd name="connsiteX91" fmla="*/ 284205 w 3445769"/>
                <a:gd name="connsiteY91" fmla="*/ 172994 h 1173892"/>
                <a:gd name="connsiteX92" fmla="*/ 284205 w 3445769"/>
                <a:gd name="connsiteY92" fmla="*/ 167699 h 1173892"/>
                <a:gd name="connsiteX93" fmla="*/ 254196 w 3445769"/>
                <a:gd name="connsiteY93" fmla="*/ 167699 h 1173892"/>
                <a:gd name="connsiteX94" fmla="*/ 254196 w 3445769"/>
                <a:gd name="connsiteY94" fmla="*/ 151811 h 1173892"/>
                <a:gd name="connsiteX95" fmla="*/ 197708 w 3445769"/>
                <a:gd name="connsiteY95" fmla="*/ 151811 h 1173892"/>
                <a:gd name="connsiteX96" fmla="*/ 197708 w 3445769"/>
                <a:gd name="connsiteY96" fmla="*/ 137689 h 1173892"/>
                <a:gd name="connsiteX97" fmla="*/ 178290 w 3445769"/>
                <a:gd name="connsiteY97" fmla="*/ 137689 h 1173892"/>
                <a:gd name="connsiteX98" fmla="*/ 178290 w 3445769"/>
                <a:gd name="connsiteY98" fmla="*/ 120037 h 1173892"/>
                <a:gd name="connsiteX99" fmla="*/ 164168 w 3445769"/>
                <a:gd name="connsiteY99" fmla="*/ 120037 h 1173892"/>
                <a:gd name="connsiteX100" fmla="*/ 153576 w 3445769"/>
                <a:gd name="connsiteY100" fmla="*/ 109445 h 1173892"/>
                <a:gd name="connsiteX101" fmla="*/ 153576 w 3445769"/>
                <a:gd name="connsiteY101" fmla="*/ 33540 h 1173892"/>
                <a:gd name="connsiteX102" fmla="*/ 139454 w 3445769"/>
                <a:gd name="connsiteY102" fmla="*/ 33540 h 1173892"/>
                <a:gd name="connsiteX103" fmla="*/ 139454 w 3445769"/>
                <a:gd name="connsiteY103" fmla="*/ 17652 h 1173892"/>
                <a:gd name="connsiteX104" fmla="*/ 112976 w 3445769"/>
                <a:gd name="connsiteY104" fmla="*/ 17652 h 1173892"/>
                <a:gd name="connsiteX105" fmla="*/ 112976 w 3445769"/>
                <a:gd name="connsiteY105" fmla="*/ 0 h 1173892"/>
                <a:gd name="connsiteX106" fmla="*/ 0 w 3445769"/>
                <a:gd name="connsiteY106" fmla="*/ 0 h 1173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445769" h="1173892">
                  <a:moveTo>
                    <a:pt x="3445769" y="1173892"/>
                  </a:moveTo>
                  <a:lnTo>
                    <a:pt x="2909133" y="1173892"/>
                  </a:lnTo>
                  <a:lnTo>
                    <a:pt x="2909133" y="1122699"/>
                  </a:lnTo>
                  <a:lnTo>
                    <a:pt x="2540196" y="1122699"/>
                  </a:lnTo>
                  <a:lnTo>
                    <a:pt x="2540196" y="1089160"/>
                  </a:lnTo>
                  <a:lnTo>
                    <a:pt x="2150075" y="1089160"/>
                  </a:lnTo>
                  <a:lnTo>
                    <a:pt x="2150075" y="1075038"/>
                  </a:lnTo>
                  <a:lnTo>
                    <a:pt x="2045925" y="1075038"/>
                  </a:lnTo>
                  <a:lnTo>
                    <a:pt x="2045925" y="1055620"/>
                  </a:lnTo>
                  <a:lnTo>
                    <a:pt x="1968254" y="1055620"/>
                  </a:lnTo>
                  <a:lnTo>
                    <a:pt x="1968254" y="1029141"/>
                  </a:lnTo>
                  <a:lnTo>
                    <a:pt x="1940010" y="1029141"/>
                  </a:lnTo>
                  <a:lnTo>
                    <a:pt x="1940010" y="999132"/>
                  </a:lnTo>
                  <a:lnTo>
                    <a:pt x="1770546" y="999132"/>
                  </a:lnTo>
                  <a:lnTo>
                    <a:pt x="1770546" y="985010"/>
                  </a:lnTo>
                  <a:lnTo>
                    <a:pt x="1745833" y="985010"/>
                  </a:lnTo>
                  <a:lnTo>
                    <a:pt x="1745833" y="976184"/>
                  </a:lnTo>
                  <a:lnTo>
                    <a:pt x="1583430" y="976184"/>
                  </a:lnTo>
                  <a:lnTo>
                    <a:pt x="1583430" y="962062"/>
                  </a:lnTo>
                  <a:lnTo>
                    <a:pt x="1572838" y="962062"/>
                  </a:lnTo>
                  <a:lnTo>
                    <a:pt x="1572838" y="947940"/>
                  </a:lnTo>
                  <a:lnTo>
                    <a:pt x="1553420" y="947940"/>
                  </a:lnTo>
                  <a:lnTo>
                    <a:pt x="1553420" y="939113"/>
                  </a:lnTo>
                  <a:lnTo>
                    <a:pt x="1553420" y="900278"/>
                  </a:lnTo>
                  <a:lnTo>
                    <a:pt x="1530472" y="900278"/>
                  </a:lnTo>
                  <a:lnTo>
                    <a:pt x="1530472" y="880860"/>
                  </a:lnTo>
                  <a:lnTo>
                    <a:pt x="1415731" y="880860"/>
                  </a:lnTo>
                  <a:lnTo>
                    <a:pt x="1415731" y="859677"/>
                  </a:lnTo>
                  <a:lnTo>
                    <a:pt x="1357478" y="859677"/>
                  </a:lnTo>
                  <a:lnTo>
                    <a:pt x="1357478" y="843790"/>
                  </a:lnTo>
                  <a:lnTo>
                    <a:pt x="1332764" y="843790"/>
                  </a:lnTo>
                  <a:lnTo>
                    <a:pt x="1332764" y="819076"/>
                  </a:lnTo>
                  <a:lnTo>
                    <a:pt x="1212727" y="819076"/>
                  </a:lnTo>
                  <a:lnTo>
                    <a:pt x="1212727" y="812015"/>
                  </a:lnTo>
                  <a:lnTo>
                    <a:pt x="1179187" y="812015"/>
                  </a:lnTo>
                  <a:lnTo>
                    <a:pt x="1179187" y="794363"/>
                  </a:lnTo>
                  <a:lnTo>
                    <a:pt x="1168596" y="794363"/>
                  </a:lnTo>
                  <a:lnTo>
                    <a:pt x="1168596" y="771414"/>
                  </a:lnTo>
                  <a:lnTo>
                    <a:pt x="1158004" y="771414"/>
                  </a:lnTo>
                  <a:lnTo>
                    <a:pt x="1158004" y="716692"/>
                  </a:lnTo>
                  <a:lnTo>
                    <a:pt x="1143882" y="716692"/>
                  </a:lnTo>
                  <a:lnTo>
                    <a:pt x="1143882" y="695509"/>
                  </a:lnTo>
                  <a:lnTo>
                    <a:pt x="1129760" y="695509"/>
                  </a:lnTo>
                  <a:lnTo>
                    <a:pt x="1129760" y="686682"/>
                  </a:lnTo>
                  <a:lnTo>
                    <a:pt x="1055620" y="686682"/>
                  </a:lnTo>
                  <a:lnTo>
                    <a:pt x="1055620" y="677856"/>
                  </a:lnTo>
                  <a:lnTo>
                    <a:pt x="985010" y="677856"/>
                  </a:lnTo>
                  <a:lnTo>
                    <a:pt x="985010" y="670795"/>
                  </a:lnTo>
                  <a:lnTo>
                    <a:pt x="963827" y="670795"/>
                  </a:lnTo>
                  <a:lnTo>
                    <a:pt x="963827" y="651377"/>
                  </a:lnTo>
                  <a:lnTo>
                    <a:pt x="942644" y="651377"/>
                  </a:lnTo>
                  <a:lnTo>
                    <a:pt x="942644" y="642551"/>
                  </a:lnTo>
                  <a:lnTo>
                    <a:pt x="919695" y="642551"/>
                  </a:lnTo>
                  <a:lnTo>
                    <a:pt x="919695" y="623133"/>
                  </a:lnTo>
                  <a:lnTo>
                    <a:pt x="872034" y="623133"/>
                  </a:lnTo>
                  <a:lnTo>
                    <a:pt x="872034" y="616072"/>
                  </a:lnTo>
                  <a:lnTo>
                    <a:pt x="808485" y="616072"/>
                  </a:lnTo>
                  <a:lnTo>
                    <a:pt x="808485" y="616072"/>
                  </a:lnTo>
                  <a:lnTo>
                    <a:pt x="796128" y="603715"/>
                  </a:lnTo>
                  <a:lnTo>
                    <a:pt x="796128" y="596655"/>
                  </a:lnTo>
                  <a:lnTo>
                    <a:pt x="762588" y="596655"/>
                  </a:lnTo>
                  <a:lnTo>
                    <a:pt x="762588" y="577237"/>
                  </a:lnTo>
                  <a:lnTo>
                    <a:pt x="753762" y="577237"/>
                  </a:lnTo>
                  <a:lnTo>
                    <a:pt x="753762" y="552523"/>
                  </a:lnTo>
                  <a:lnTo>
                    <a:pt x="734344" y="552523"/>
                  </a:lnTo>
                  <a:lnTo>
                    <a:pt x="734344" y="527810"/>
                  </a:lnTo>
                  <a:lnTo>
                    <a:pt x="700804" y="527810"/>
                  </a:lnTo>
                  <a:lnTo>
                    <a:pt x="700804" y="511923"/>
                  </a:lnTo>
                  <a:lnTo>
                    <a:pt x="580767" y="511923"/>
                  </a:lnTo>
                  <a:lnTo>
                    <a:pt x="580767" y="488974"/>
                  </a:lnTo>
                  <a:lnTo>
                    <a:pt x="559584" y="488974"/>
                  </a:lnTo>
                  <a:lnTo>
                    <a:pt x="559584" y="418364"/>
                  </a:lnTo>
                  <a:lnTo>
                    <a:pt x="527810" y="418364"/>
                  </a:lnTo>
                  <a:lnTo>
                    <a:pt x="527810" y="398947"/>
                  </a:lnTo>
                  <a:lnTo>
                    <a:pt x="496035" y="398947"/>
                  </a:lnTo>
                  <a:lnTo>
                    <a:pt x="487209" y="390121"/>
                  </a:lnTo>
                  <a:lnTo>
                    <a:pt x="451904" y="390121"/>
                  </a:lnTo>
                  <a:lnTo>
                    <a:pt x="451904" y="375998"/>
                  </a:lnTo>
                  <a:lnTo>
                    <a:pt x="437782" y="375998"/>
                  </a:lnTo>
                  <a:lnTo>
                    <a:pt x="437782" y="363642"/>
                  </a:lnTo>
                  <a:lnTo>
                    <a:pt x="393651" y="363642"/>
                  </a:lnTo>
                  <a:lnTo>
                    <a:pt x="384824" y="354815"/>
                  </a:lnTo>
                  <a:lnTo>
                    <a:pt x="374233" y="344224"/>
                  </a:lnTo>
                  <a:lnTo>
                    <a:pt x="374233" y="321275"/>
                  </a:lnTo>
                  <a:lnTo>
                    <a:pt x="374233" y="291266"/>
                  </a:lnTo>
                  <a:lnTo>
                    <a:pt x="354815" y="291266"/>
                  </a:lnTo>
                  <a:lnTo>
                    <a:pt x="354815" y="211830"/>
                  </a:lnTo>
                  <a:lnTo>
                    <a:pt x="345989" y="211830"/>
                  </a:lnTo>
                  <a:lnTo>
                    <a:pt x="345989" y="195943"/>
                  </a:lnTo>
                  <a:lnTo>
                    <a:pt x="330102" y="195943"/>
                  </a:lnTo>
                  <a:lnTo>
                    <a:pt x="330102" y="172994"/>
                  </a:lnTo>
                  <a:lnTo>
                    <a:pt x="284205" y="172994"/>
                  </a:lnTo>
                  <a:lnTo>
                    <a:pt x="284205" y="167699"/>
                  </a:lnTo>
                  <a:lnTo>
                    <a:pt x="254196" y="167699"/>
                  </a:lnTo>
                  <a:lnTo>
                    <a:pt x="254196" y="151811"/>
                  </a:lnTo>
                  <a:lnTo>
                    <a:pt x="197708" y="151811"/>
                  </a:lnTo>
                  <a:lnTo>
                    <a:pt x="197708" y="137689"/>
                  </a:lnTo>
                  <a:lnTo>
                    <a:pt x="178290" y="137689"/>
                  </a:lnTo>
                  <a:lnTo>
                    <a:pt x="178290" y="120037"/>
                  </a:lnTo>
                  <a:lnTo>
                    <a:pt x="164168" y="120037"/>
                  </a:lnTo>
                  <a:lnTo>
                    <a:pt x="153576" y="109445"/>
                  </a:lnTo>
                  <a:lnTo>
                    <a:pt x="153576" y="33540"/>
                  </a:lnTo>
                  <a:lnTo>
                    <a:pt x="139454" y="33540"/>
                  </a:lnTo>
                  <a:lnTo>
                    <a:pt x="139454" y="17652"/>
                  </a:lnTo>
                  <a:lnTo>
                    <a:pt x="112976" y="17652"/>
                  </a:lnTo>
                  <a:lnTo>
                    <a:pt x="112976"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8" name="Freeform: Shape 17">
              <a:extLst>
                <a:ext uri="{FF2B5EF4-FFF2-40B4-BE49-F238E27FC236}">
                  <a16:creationId xmlns:a16="http://schemas.microsoft.com/office/drawing/2014/main" id="{1F944A1A-74A9-409B-BBE0-72D501902684}"/>
                </a:ext>
              </a:extLst>
            </p:cNvPr>
            <p:cNvSpPr/>
            <p:nvPr/>
          </p:nvSpPr>
          <p:spPr bwMode="auto">
            <a:xfrm>
              <a:off x="1090925" y="2995631"/>
              <a:ext cx="571941" cy="766119"/>
            </a:xfrm>
            <a:custGeom>
              <a:avLst/>
              <a:gdLst>
                <a:gd name="connsiteX0" fmla="*/ 0 w 571941"/>
                <a:gd name="connsiteY0" fmla="*/ 0 h 766119"/>
                <a:gd name="connsiteX1" fmla="*/ 63549 w 571941"/>
                <a:gd name="connsiteY1" fmla="*/ 0 h 766119"/>
                <a:gd name="connsiteX2" fmla="*/ 63549 w 571941"/>
                <a:gd name="connsiteY2" fmla="*/ 8826 h 766119"/>
                <a:gd name="connsiteX3" fmla="*/ 102385 w 571941"/>
                <a:gd name="connsiteY3" fmla="*/ 8826 h 766119"/>
                <a:gd name="connsiteX4" fmla="*/ 102385 w 571941"/>
                <a:gd name="connsiteY4" fmla="*/ 21183 h 766119"/>
                <a:gd name="connsiteX5" fmla="*/ 130629 w 571941"/>
                <a:gd name="connsiteY5" fmla="*/ 21183 h 766119"/>
                <a:gd name="connsiteX6" fmla="*/ 130629 w 571941"/>
                <a:gd name="connsiteY6" fmla="*/ 35305 h 766119"/>
                <a:gd name="connsiteX7" fmla="*/ 162403 w 571941"/>
                <a:gd name="connsiteY7" fmla="*/ 35305 h 766119"/>
                <a:gd name="connsiteX8" fmla="*/ 162403 w 571941"/>
                <a:gd name="connsiteY8" fmla="*/ 45896 h 766119"/>
                <a:gd name="connsiteX9" fmla="*/ 199473 w 571941"/>
                <a:gd name="connsiteY9" fmla="*/ 45896 h 766119"/>
                <a:gd name="connsiteX10" fmla="*/ 199473 w 571941"/>
                <a:gd name="connsiteY10" fmla="*/ 74140 h 766119"/>
                <a:gd name="connsiteX11" fmla="*/ 217126 w 571941"/>
                <a:gd name="connsiteY11" fmla="*/ 74140 h 766119"/>
                <a:gd name="connsiteX12" fmla="*/ 217126 w 571941"/>
                <a:gd name="connsiteY12" fmla="*/ 379529 h 766119"/>
                <a:gd name="connsiteX13" fmla="*/ 240074 w 571941"/>
                <a:gd name="connsiteY13" fmla="*/ 379529 h 766119"/>
                <a:gd name="connsiteX14" fmla="*/ 240074 w 571941"/>
                <a:gd name="connsiteY14" fmla="*/ 443078 h 766119"/>
                <a:gd name="connsiteX15" fmla="*/ 255961 w 571941"/>
                <a:gd name="connsiteY15" fmla="*/ 443078 h 766119"/>
                <a:gd name="connsiteX16" fmla="*/ 255961 w 571941"/>
                <a:gd name="connsiteY16" fmla="*/ 460730 h 766119"/>
                <a:gd name="connsiteX17" fmla="*/ 331867 w 571941"/>
                <a:gd name="connsiteY17" fmla="*/ 460730 h 766119"/>
                <a:gd name="connsiteX18" fmla="*/ 331867 w 571941"/>
                <a:gd name="connsiteY18" fmla="*/ 474852 h 766119"/>
                <a:gd name="connsiteX19" fmla="*/ 356581 w 571941"/>
                <a:gd name="connsiteY19" fmla="*/ 474852 h 766119"/>
                <a:gd name="connsiteX20" fmla="*/ 361877 w 571941"/>
                <a:gd name="connsiteY20" fmla="*/ 480148 h 766119"/>
                <a:gd name="connsiteX21" fmla="*/ 377764 w 571941"/>
                <a:gd name="connsiteY21" fmla="*/ 480148 h 766119"/>
                <a:gd name="connsiteX22" fmla="*/ 377764 w 571941"/>
                <a:gd name="connsiteY22" fmla="*/ 501331 h 766119"/>
                <a:gd name="connsiteX23" fmla="*/ 400712 w 571941"/>
                <a:gd name="connsiteY23" fmla="*/ 501331 h 766119"/>
                <a:gd name="connsiteX24" fmla="*/ 400712 w 571941"/>
                <a:gd name="connsiteY24" fmla="*/ 533106 h 766119"/>
                <a:gd name="connsiteX25" fmla="*/ 414834 w 571941"/>
                <a:gd name="connsiteY25" fmla="*/ 533106 h 766119"/>
                <a:gd name="connsiteX26" fmla="*/ 414834 w 571941"/>
                <a:gd name="connsiteY26" fmla="*/ 593124 h 766119"/>
                <a:gd name="connsiteX27" fmla="*/ 420130 w 571941"/>
                <a:gd name="connsiteY27" fmla="*/ 593124 h 766119"/>
                <a:gd name="connsiteX28" fmla="*/ 420130 w 571941"/>
                <a:gd name="connsiteY28" fmla="*/ 714927 h 766119"/>
                <a:gd name="connsiteX29" fmla="*/ 434252 w 571941"/>
                <a:gd name="connsiteY29" fmla="*/ 714927 h 766119"/>
                <a:gd name="connsiteX30" fmla="*/ 434252 w 571941"/>
                <a:gd name="connsiteY30" fmla="*/ 751997 h 766119"/>
                <a:gd name="connsiteX31" fmla="*/ 448374 w 571941"/>
                <a:gd name="connsiteY31" fmla="*/ 751997 h 766119"/>
                <a:gd name="connsiteX32" fmla="*/ 448374 w 571941"/>
                <a:gd name="connsiteY32" fmla="*/ 766119 h 766119"/>
                <a:gd name="connsiteX33" fmla="*/ 571941 w 571941"/>
                <a:gd name="connsiteY33" fmla="*/ 766119 h 766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1941" h="766119">
                  <a:moveTo>
                    <a:pt x="0" y="0"/>
                  </a:moveTo>
                  <a:lnTo>
                    <a:pt x="63549" y="0"/>
                  </a:lnTo>
                  <a:lnTo>
                    <a:pt x="63549" y="8826"/>
                  </a:lnTo>
                  <a:lnTo>
                    <a:pt x="102385" y="8826"/>
                  </a:lnTo>
                  <a:lnTo>
                    <a:pt x="102385" y="21183"/>
                  </a:lnTo>
                  <a:lnTo>
                    <a:pt x="130629" y="21183"/>
                  </a:lnTo>
                  <a:lnTo>
                    <a:pt x="130629" y="35305"/>
                  </a:lnTo>
                  <a:lnTo>
                    <a:pt x="162403" y="35305"/>
                  </a:lnTo>
                  <a:lnTo>
                    <a:pt x="162403" y="45896"/>
                  </a:lnTo>
                  <a:lnTo>
                    <a:pt x="199473" y="45896"/>
                  </a:lnTo>
                  <a:lnTo>
                    <a:pt x="199473" y="74140"/>
                  </a:lnTo>
                  <a:lnTo>
                    <a:pt x="217126" y="74140"/>
                  </a:lnTo>
                  <a:lnTo>
                    <a:pt x="217126" y="379529"/>
                  </a:lnTo>
                  <a:lnTo>
                    <a:pt x="240074" y="379529"/>
                  </a:lnTo>
                  <a:lnTo>
                    <a:pt x="240074" y="443078"/>
                  </a:lnTo>
                  <a:lnTo>
                    <a:pt x="255961" y="443078"/>
                  </a:lnTo>
                  <a:lnTo>
                    <a:pt x="255961" y="460730"/>
                  </a:lnTo>
                  <a:lnTo>
                    <a:pt x="331867" y="460730"/>
                  </a:lnTo>
                  <a:lnTo>
                    <a:pt x="331867" y="474852"/>
                  </a:lnTo>
                  <a:lnTo>
                    <a:pt x="356581" y="474852"/>
                  </a:lnTo>
                  <a:lnTo>
                    <a:pt x="361877" y="480148"/>
                  </a:lnTo>
                  <a:lnTo>
                    <a:pt x="377764" y="480148"/>
                  </a:lnTo>
                  <a:lnTo>
                    <a:pt x="377764" y="501331"/>
                  </a:lnTo>
                  <a:lnTo>
                    <a:pt x="400712" y="501331"/>
                  </a:lnTo>
                  <a:lnTo>
                    <a:pt x="400712" y="533106"/>
                  </a:lnTo>
                  <a:lnTo>
                    <a:pt x="414834" y="533106"/>
                  </a:lnTo>
                  <a:lnTo>
                    <a:pt x="414834" y="593124"/>
                  </a:lnTo>
                  <a:lnTo>
                    <a:pt x="420130" y="593124"/>
                  </a:lnTo>
                  <a:lnTo>
                    <a:pt x="420130" y="714927"/>
                  </a:lnTo>
                  <a:lnTo>
                    <a:pt x="434252" y="714927"/>
                  </a:lnTo>
                  <a:lnTo>
                    <a:pt x="434252" y="751997"/>
                  </a:lnTo>
                  <a:lnTo>
                    <a:pt x="448374" y="751997"/>
                  </a:lnTo>
                  <a:lnTo>
                    <a:pt x="448374" y="766119"/>
                  </a:lnTo>
                  <a:lnTo>
                    <a:pt x="571941" y="766119"/>
                  </a:lnTo>
                </a:path>
              </a:pathLst>
            </a:custGeom>
            <a:noFill/>
            <a:ln w="28575">
              <a:solidFill>
                <a:schemeClr val="accent3"/>
              </a:solidFill>
              <a:miter lim="800000"/>
              <a:headEnd/>
              <a:tailEnd/>
            </a:ln>
          </p:spPr>
          <p:txBody>
            <a:bodyPr rtlCol="0" anchor="ctr"/>
            <a:lstStyle/>
            <a:p>
              <a:pPr algn="ctr"/>
              <a:endParaRPr lang="en-US" dirty="0"/>
            </a:p>
          </p:txBody>
        </p:sp>
      </p:grpSp>
      <p:cxnSp>
        <p:nvCxnSpPr>
          <p:cNvPr id="196" name="Straight Connector 195">
            <a:extLst>
              <a:ext uri="{FF2B5EF4-FFF2-40B4-BE49-F238E27FC236}">
                <a16:creationId xmlns:a16="http://schemas.microsoft.com/office/drawing/2014/main" id="{F564884D-96B0-4B8C-9997-1FA9D83A0F2B}"/>
              </a:ext>
            </a:extLst>
          </p:cNvPr>
          <p:cNvCxnSpPr>
            <a:cxnSpLocks/>
          </p:cNvCxnSpPr>
          <p:nvPr/>
        </p:nvCxnSpPr>
        <p:spPr bwMode="auto">
          <a:xfrm>
            <a:off x="4980380" y="4907213"/>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4030853-EA15-4778-B15F-9E0D0F4E8075}"/>
              </a:ext>
            </a:extLst>
          </p:cNvPr>
          <p:cNvCxnSpPr>
            <a:cxnSpLocks/>
          </p:cNvCxnSpPr>
          <p:nvPr/>
        </p:nvCxnSpPr>
        <p:spPr bwMode="auto">
          <a:xfrm>
            <a:off x="4942774" y="4907213"/>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35458E6-F0A2-4343-8BBA-585523276691}"/>
              </a:ext>
            </a:extLst>
          </p:cNvPr>
          <p:cNvCxnSpPr>
            <a:cxnSpLocks/>
          </p:cNvCxnSpPr>
          <p:nvPr/>
        </p:nvCxnSpPr>
        <p:spPr bwMode="auto">
          <a:xfrm>
            <a:off x="4913218" y="4907213"/>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4BE4BE7-0AC1-4B9B-8F11-1985D259A690}"/>
              </a:ext>
            </a:extLst>
          </p:cNvPr>
          <p:cNvCxnSpPr>
            <a:cxnSpLocks/>
          </p:cNvCxnSpPr>
          <p:nvPr/>
        </p:nvCxnSpPr>
        <p:spPr bwMode="auto">
          <a:xfrm>
            <a:off x="4882174" y="4907213"/>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E21DEC0-AFB6-4156-8985-341065002CC1}"/>
              </a:ext>
            </a:extLst>
          </p:cNvPr>
          <p:cNvCxnSpPr>
            <a:cxnSpLocks/>
          </p:cNvCxnSpPr>
          <p:nvPr/>
        </p:nvCxnSpPr>
        <p:spPr bwMode="auto">
          <a:xfrm>
            <a:off x="4669096" y="490299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B4122DE9-D242-4E96-BB5E-F92DCAD5B38A}"/>
              </a:ext>
            </a:extLst>
          </p:cNvPr>
          <p:cNvCxnSpPr>
            <a:cxnSpLocks/>
          </p:cNvCxnSpPr>
          <p:nvPr/>
        </p:nvCxnSpPr>
        <p:spPr bwMode="auto">
          <a:xfrm>
            <a:off x="4636641" y="490299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60CE6D1-30F0-498E-B4BB-20FC19031D09}"/>
              </a:ext>
            </a:extLst>
          </p:cNvPr>
          <p:cNvCxnSpPr>
            <a:cxnSpLocks/>
          </p:cNvCxnSpPr>
          <p:nvPr/>
        </p:nvCxnSpPr>
        <p:spPr bwMode="auto">
          <a:xfrm>
            <a:off x="4521145" y="490299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D489D00-32F3-49B1-9742-545D772D131C}"/>
              </a:ext>
            </a:extLst>
          </p:cNvPr>
          <p:cNvCxnSpPr>
            <a:cxnSpLocks/>
          </p:cNvCxnSpPr>
          <p:nvPr/>
        </p:nvCxnSpPr>
        <p:spPr bwMode="auto">
          <a:xfrm>
            <a:off x="4489682" y="490299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0AF2292D-003E-4106-AF61-0A7BECCFE6ED}"/>
              </a:ext>
            </a:extLst>
          </p:cNvPr>
          <p:cNvCxnSpPr>
            <a:cxnSpLocks/>
          </p:cNvCxnSpPr>
          <p:nvPr/>
        </p:nvCxnSpPr>
        <p:spPr bwMode="auto">
          <a:xfrm>
            <a:off x="4464970" y="490299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82E0794-6525-4457-89DC-8156A1B6F8CB}"/>
              </a:ext>
            </a:extLst>
          </p:cNvPr>
          <p:cNvCxnSpPr>
            <a:cxnSpLocks/>
          </p:cNvCxnSpPr>
          <p:nvPr/>
        </p:nvCxnSpPr>
        <p:spPr bwMode="auto">
          <a:xfrm>
            <a:off x="4287844" y="485742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DD20037-3914-45AF-ABE4-10AC0AF3933E}"/>
              </a:ext>
            </a:extLst>
          </p:cNvPr>
          <p:cNvCxnSpPr>
            <a:cxnSpLocks/>
          </p:cNvCxnSpPr>
          <p:nvPr/>
        </p:nvCxnSpPr>
        <p:spPr bwMode="auto">
          <a:xfrm>
            <a:off x="4143911" y="485742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CE5BF04D-4D57-46B5-BDDC-930DA2C9C25B}"/>
              </a:ext>
            </a:extLst>
          </p:cNvPr>
          <p:cNvCxnSpPr>
            <a:cxnSpLocks/>
          </p:cNvCxnSpPr>
          <p:nvPr/>
        </p:nvCxnSpPr>
        <p:spPr bwMode="auto">
          <a:xfrm>
            <a:off x="4113678" y="485742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B8264F7-C5E2-4FAC-9B52-0F195B4B8861}"/>
              </a:ext>
            </a:extLst>
          </p:cNvPr>
          <p:cNvCxnSpPr>
            <a:cxnSpLocks/>
          </p:cNvCxnSpPr>
          <p:nvPr/>
        </p:nvCxnSpPr>
        <p:spPr bwMode="auto">
          <a:xfrm>
            <a:off x="4093414" y="485742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539BA94-CAE6-4E72-9155-45E8A68502C1}"/>
              </a:ext>
            </a:extLst>
          </p:cNvPr>
          <p:cNvCxnSpPr>
            <a:cxnSpLocks/>
          </p:cNvCxnSpPr>
          <p:nvPr/>
        </p:nvCxnSpPr>
        <p:spPr bwMode="auto">
          <a:xfrm>
            <a:off x="4080499" y="4819664"/>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6B14FEA-A9D8-4D77-8054-8070236776C3}"/>
              </a:ext>
            </a:extLst>
          </p:cNvPr>
          <p:cNvCxnSpPr>
            <a:cxnSpLocks/>
          </p:cNvCxnSpPr>
          <p:nvPr/>
        </p:nvCxnSpPr>
        <p:spPr bwMode="auto">
          <a:xfrm>
            <a:off x="3907354" y="4819664"/>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8330F59-922D-4D8B-A1B1-5E0C551BB72E}"/>
              </a:ext>
            </a:extLst>
          </p:cNvPr>
          <p:cNvCxnSpPr>
            <a:cxnSpLocks/>
          </p:cNvCxnSpPr>
          <p:nvPr/>
        </p:nvCxnSpPr>
        <p:spPr bwMode="auto">
          <a:xfrm>
            <a:off x="3769065" y="4822486"/>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434EF9A-C489-4444-9069-34CEA3E8EF2A}"/>
              </a:ext>
            </a:extLst>
          </p:cNvPr>
          <p:cNvCxnSpPr>
            <a:cxnSpLocks/>
          </p:cNvCxnSpPr>
          <p:nvPr/>
        </p:nvCxnSpPr>
        <p:spPr bwMode="auto">
          <a:xfrm>
            <a:off x="3721301" y="4822001"/>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DE324790-4453-492B-AC10-02BB4BFD37B5}"/>
              </a:ext>
            </a:extLst>
          </p:cNvPr>
          <p:cNvCxnSpPr>
            <a:cxnSpLocks/>
          </p:cNvCxnSpPr>
          <p:nvPr/>
        </p:nvCxnSpPr>
        <p:spPr bwMode="auto">
          <a:xfrm>
            <a:off x="3705366" y="4822486"/>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4F5AE369-2350-402D-9F0D-47F7FDB32C9F}"/>
              </a:ext>
            </a:extLst>
          </p:cNvPr>
          <p:cNvCxnSpPr>
            <a:cxnSpLocks/>
          </p:cNvCxnSpPr>
          <p:nvPr/>
        </p:nvCxnSpPr>
        <p:spPr bwMode="auto">
          <a:xfrm>
            <a:off x="3693249" y="4804030"/>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0F4A784-FBAF-46FE-A037-C16DC92DDF53}"/>
              </a:ext>
            </a:extLst>
          </p:cNvPr>
          <p:cNvCxnSpPr>
            <a:cxnSpLocks/>
          </p:cNvCxnSpPr>
          <p:nvPr/>
        </p:nvCxnSpPr>
        <p:spPr bwMode="auto">
          <a:xfrm>
            <a:off x="3660795" y="480192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813B555-1BA1-42A7-9F9A-27ED48886B29}"/>
              </a:ext>
            </a:extLst>
          </p:cNvPr>
          <p:cNvCxnSpPr>
            <a:cxnSpLocks/>
          </p:cNvCxnSpPr>
          <p:nvPr/>
        </p:nvCxnSpPr>
        <p:spPr bwMode="auto">
          <a:xfrm>
            <a:off x="3539438" y="4791235"/>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011DA9A1-189E-4E3C-94EE-0866A188188D}"/>
              </a:ext>
            </a:extLst>
          </p:cNvPr>
          <p:cNvCxnSpPr>
            <a:cxnSpLocks/>
          </p:cNvCxnSpPr>
          <p:nvPr/>
        </p:nvCxnSpPr>
        <p:spPr bwMode="auto">
          <a:xfrm>
            <a:off x="4053811" y="4885856"/>
            <a:ext cx="79205" cy="0"/>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268E505D-7D53-4D62-A741-12FAD853B2C0}"/>
              </a:ext>
            </a:extLst>
          </p:cNvPr>
          <p:cNvCxnSpPr>
            <a:cxnSpLocks/>
          </p:cNvCxnSpPr>
          <p:nvPr/>
        </p:nvCxnSpPr>
        <p:spPr bwMode="auto">
          <a:xfrm>
            <a:off x="3460075" y="4790314"/>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8C8C033-0E05-4186-A166-625B2EF51EE3}"/>
              </a:ext>
            </a:extLst>
          </p:cNvPr>
          <p:cNvCxnSpPr>
            <a:cxnSpLocks/>
          </p:cNvCxnSpPr>
          <p:nvPr/>
        </p:nvCxnSpPr>
        <p:spPr bwMode="auto">
          <a:xfrm>
            <a:off x="3463930" y="4801927"/>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2EE3ECF3-9D47-424F-9FB0-F94DD5E7BAFF}"/>
              </a:ext>
            </a:extLst>
          </p:cNvPr>
          <p:cNvCxnSpPr>
            <a:cxnSpLocks/>
          </p:cNvCxnSpPr>
          <p:nvPr/>
        </p:nvCxnSpPr>
        <p:spPr bwMode="auto">
          <a:xfrm>
            <a:off x="3335290" y="4732816"/>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EDAF68DB-1EE4-466E-B409-401924AB66FE}"/>
              </a:ext>
            </a:extLst>
          </p:cNvPr>
          <p:cNvCxnSpPr>
            <a:cxnSpLocks/>
          </p:cNvCxnSpPr>
          <p:nvPr/>
        </p:nvCxnSpPr>
        <p:spPr bwMode="auto">
          <a:xfrm>
            <a:off x="3318556" y="4717209"/>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E1022F1-6E5E-4E7F-84AE-918715695103}"/>
              </a:ext>
            </a:extLst>
          </p:cNvPr>
          <p:cNvCxnSpPr>
            <a:cxnSpLocks/>
          </p:cNvCxnSpPr>
          <p:nvPr/>
        </p:nvCxnSpPr>
        <p:spPr bwMode="auto">
          <a:xfrm>
            <a:off x="3300934" y="4717209"/>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92154B9-C752-476E-8EAB-29B4AD0AC08C}"/>
              </a:ext>
            </a:extLst>
          </p:cNvPr>
          <p:cNvCxnSpPr>
            <a:cxnSpLocks/>
          </p:cNvCxnSpPr>
          <p:nvPr/>
        </p:nvCxnSpPr>
        <p:spPr bwMode="auto">
          <a:xfrm>
            <a:off x="3276222" y="4707765"/>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3929780-E34F-4D74-AAE8-7F048B9A688A}"/>
              </a:ext>
            </a:extLst>
          </p:cNvPr>
          <p:cNvCxnSpPr>
            <a:cxnSpLocks/>
          </p:cNvCxnSpPr>
          <p:nvPr/>
        </p:nvCxnSpPr>
        <p:spPr bwMode="auto">
          <a:xfrm>
            <a:off x="3201433" y="470438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51DBFDF-2F5B-4D99-A86B-08F15210775C}"/>
              </a:ext>
            </a:extLst>
          </p:cNvPr>
          <p:cNvCxnSpPr>
            <a:cxnSpLocks/>
          </p:cNvCxnSpPr>
          <p:nvPr/>
        </p:nvCxnSpPr>
        <p:spPr bwMode="auto">
          <a:xfrm>
            <a:off x="3152044" y="470438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2072AE2-48C4-4AF0-B109-41EF9D0D5DCA}"/>
              </a:ext>
            </a:extLst>
          </p:cNvPr>
          <p:cNvCxnSpPr>
            <a:cxnSpLocks/>
          </p:cNvCxnSpPr>
          <p:nvPr/>
        </p:nvCxnSpPr>
        <p:spPr bwMode="auto">
          <a:xfrm>
            <a:off x="3122541" y="4697765"/>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9C01AC0-CB22-4D22-BF88-6F50F30B03EE}"/>
              </a:ext>
            </a:extLst>
          </p:cNvPr>
          <p:cNvCxnSpPr>
            <a:cxnSpLocks/>
          </p:cNvCxnSpPr>
          <p:nvPr/>
        </p:nvCxnSpPr>
        <p:spPr bwMode="auto">
          <a:xfrm>
            <a:off x="3082522" y="464090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E2B2AF5-4B18-4221-AF30-2B5AB276EE5A}"/>
              </a:ext>
            </a:extLst>
          </p:cNvPr>
          <p:cNvCxnSpPr>
            <a:cxnSpLocks/>
          </p:cNvCxnSpPr>
          <p:nvPr/>
        </p:nvCxnSpPr>
        <p:spPr bwMode="auto">
          <a:xfrm>
            <a:off x="3084093" y="4726194"/>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5061971-0853-4EA6-A0A0-5AC40FC62A0F}"/>
              </a:ext>
            </a:extLst>
          </p:cNvPr>
          <p:cNvCxnSpPr>
            <a:cxnSpLocks/>
          </p:cNvCxnSpPr>
          <p:nvPr/>
        </p:nvCxnSpPr>
        <p:spPr bwMode="auto">
          <a:xfrm>
            <a:off x="3073398" y="4712612"/>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7AC3EC4-1402-407F-8A44-87DD70EFBE0F}"/>
              </a:ext>
            </a:extLst>
          </p:cNvPr>
          <p:cNvCxnSpPr>
            <a:cxnSpLocks/>
          </p:cNvCxnSpPr>
          <p:nvPr/>
        </p:nvCxnSpPr>
        <p:spPr bwMode="auto">
          <a:xfrm>
            <a:off x="3058657" y="4697765"/>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7FCD5CE-17ED-48B8-8136-B5E6C55CBC3D}"/>
              </a:ext>
            </a:extLst>
          </p:cNvPr>
          <p:cNvCxnSpPr>
            <a:cxnSpLocks/>
          </p:cNvCxnSpPr>
          <p:nvPr/>
        </p:nvCxnSpPr>
        <p:spPr bwMode="auto">
          <a:xfrm>
            <a:off x="3061850" y="4662487"/>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21A8525-5C41-4C4F-B0A1-8B37F333397D}"/>
              </a:ext>
            </a:extLst>
          </p:cNvPr>
          <p:cNvCxnSpPr>
            <a:cxnSpLocks/>
          </p:cNvCxnSpPr>
          <p:nvPr/>
        </p:nvCxnSpPr>
        <p:spPr bwMode="auto">
          <a:xfrm>
            <a:off x="2930871" y="460258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FDD893DE-9C73-4BA6-9AB9-38F789EEAD3B}"/>
              </a:ext>
            </a:extLst>
          </p:cNvPr>
          <p:cNvCxnSpPr>
            <a:cxnSpLocks/>
          </p:cNvCxnSpPr>
          <p:nvPr/>
        </p:nvCxnSpPr>
        <p:spPr bwMode="auto">
          <a:xfrm>
            <a:off x="2820118" y="4550611"/>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741A9225-7EBB-48DE-93A8-5C9841B55CB3}"/>
              </a:ext>
            </a:extLst>
          </p:cNvPr>
          <p:cNvCxnSpPr>
            <a:cxnSpLocks/>
          </p:cNvCxnSpPr>
          <p:nvPr/>
        </p:nvCxnSpPr>
        <p:spPr bwMode="auto">
          <a:xfrm>
            <a:off x="2853201" y="4548551"/>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7BAF5C15-3B0E-4D05-AD1B-5F538A949C46}"/>
              </a:ext>
            </a:extLst>
          </p:cNvPr>
          <p:cNvCxnSpPr>
            <a:cxnSpLocks/>
          </p:cNvCxnSpPr>
          <p:nvPr/>
        </p:nvCxnSpPr>
        <p:spPr bwMode="auto">
          <a:xfrm>
            <a:off x="2873932" y="4550611"/>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00E0924-5030-4840-9791-81719175F388}"/>
              </a:ext>
            </a:extLst>
          </p:cNvPr>
          <p:cNvCxnSpPr>
            <a:cxnSpLocks/>
          </p:cNvCxnSpPr>
          <p:nvPr/>
        </p:nvCxnSpPr>
        <p:spPr bwMode="auto">
          <a:xfrm>
            <a:off x="2888167" y="4550611"/>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9E6AFBD-3462-4B95-94F1-4965009564E7}"/>
              </a:ext>
            </a:extLst>
          </p:cNvPr>
          <p:cNvCxnSpPr>
            <a:cxnSpLocks/>
          </p:cNvCxnSpPr>
          <p:nvPr/>
        </p:nvCxnSpPr>
        <p:spPr bwMode="auto">
          <a:xfrm>
            <a:off x="2863955" y="4619008"/>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5D81CB2-5254-436A-A626-376FCA4B4B0B}"/>
              </a:ext>
            </a:extLst>
          </p:cNvPr>
          <p:cNvCxnSpPr>
            <a:cxnSpLocks/>
          </p:cNvCxnSpPr>
          <p:nvPr/>
        </p:nvCxnSpPr>
        <p:spPr bwMode="auto">
          <a:xfrm>
            <a:off x="2671265" y="4512124"/>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14854031-7F4C-47A5-9701-2229A7F4D432}"/>
              </a:ext>
            </a:extLst>
          </p:cNvPr>
          <p:cNvCxnSpPr>
            <a:cxnSpLocks/>
          </p:cNvCxnSpPr>
          <p:nvPr/>
        </p:nvCxnSpPr>
        <p:spPr bwMode="auto">
          <a:xfrm>
            <a:off x="2626012" y="4419592"/>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40587F5-969F-422B-9877-BC0BF68E38FB}"/>
              </a:ext>
            </a:extLst>
          </p:cNvPr>
          <p:cNvCxnSpPr>
            <a:cxnSpLocks/>
          </p:cNvCxnSpPr>
          <p:nvPr/>
        </p:nvCxnSpPr>
        <p:spPr bwMode="auto">
          <a:xfrm>
            <a:off x="2671199" y="4418845"/>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C30EFE97-7E17-4C83-BD24-F94416FBE014}"/>
              </a:ext>
            </a:extLst>
          </p:cNvPr>
          <p:cNvCxnSpPr>
            <a:cxnSpLocks/>
          </p:cNvCxnSpPr>
          <p:nvPr/>
        </p:nvCxnSpPr>
        <p:spPr bwMode="auto">
          <a:xfrm>
            <a:off x="2668066" y="4453679"/>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DC32AF3-ED02-437D-AAD9-81C4754BC584}"/>
              </a:ext>
            </a:extLst>
          </p:cNvPr>
          <p:cNvCxnSpPr>
            <a:cxnSpLocks/>
          </p:cNvCxnSpPr>
          <p:nvPr/>
        </p:nvCxnSpPr>
        <p:spPr bwMode="auto">
          <a:xfrm>
            <a:off x="2576623" y="4410748"/>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92A581C-FDF5-488B-80FB-A8D21D52FB1E}"/>
              </a:ext>
            </a:extLst>
          </p:cNvPr>
          <p:cNvCxnSpPr>
            <a:cxnSpLocks/>
          </p:cNvCxnSpPr>
          <p:nvPr/>
        </p:nvCxnSpPr>
        <p:spPr bwMode="auto">
          <a:xfrm>
            <a:off x="2508512" y="4405302"/>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C0936719-DE64-425E-9D52-6E751A0EE43C}"/>
              </a:ext>
            </a:extLst>
          </p:cNvPr>
          <p:cNvCxnSpPr>
            <a:cxnSpLocks/>
          </p:cNvCxnSpPr>
          <p:nvPr/>
        </p:nvCxnSpPr>
        <p:spPr bwMode="auto">
          <a:xfrm>
            <a:off x="2498256" y="4376873"/>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EEBCE66C-C9CD-4898-87CE-93F66290BD0D}"/>
              </a:ext>
            </a:extLst>
          </p:cNvPr>
          <p:cNvCxnSpPr>
            <a:cxnSpLocks/>
          </p:cNvCxnSpPr>
          <p:nvPr/>
        </p:nvCxnSpPr>
        <p:spPr bwMode="auto">
          <a:xfrm>
            <a:off x="2460721" y="4355320"/>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DF78C714-B4F6-4D79-8AE5-9D5E6BE51F7E}"/>
              </a:ext>
            </a:extLst>
          </p:cNvPr>
          <p:cNvCxnSpPr>
            <a:cxnSpLocks/>
          </p:cNvCxnSpPr>
          <p:nvPr/>
        </p:nvCxnSpPr>
        <p:spPr bwMode="auto">
          <a:xfrm>
            <a:off x="2370410" y="4345629"/>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F30BD457-DB46-42FA-BB1B-FDF64A4D429C}"/>
              </a:ext>
            </a:extLst>
          </p:cNvPr>
          <p:cNvCxnSpPr>
            <a:cxnSpLocks/>
          </p:cNvCxnSpPr>
          <p:nvPr/>
        </p:nvCxnSpPr>
        <p:spPr bwMode="auto">
          <a:xfrm>
            <a:off x="2320225" y="4334818"/>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02853D83-1144-443D-95DA-C6E2EABF0913}"/>
              </a:ext>
            </a:extLst>
          </p:cNvPr>
          <p:cNvCxnSpPr>
            <a:cxnSpLocks/>
          </p:cNvCxnSpPr>
          <p:nvPr/>
        </p:nvCxnSpPr>
        <p:spPr bwMode="auto">
          <a:xfrm>
            <a:off x="2288445" y="4267723"/>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9373DDBE-32B0-48F8-95C3-DD40B4C173C7}"/>
              </a:ext>
            </a:extLst>
          </p:cNvPr>
          <p:cNvCxnSpPr>
            <a:cxnSpLocks/>
          </p:cNvCxnSpPr>
          <p:nvPr/>
        </p:nvCxnSpPr>
        <p:spPr bwMode="auto">
          <a:xfrm>
            <a:off x="2277147" y="4317738"/>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FE23B2DE-9309-4F8D-814C-63512AF751E6}"/>
              </a:ext>
            </a:extLst>
          </p:cNvPr>
          <p:cNvCxnSpPr>
            <a:cxnSpLocks/>
          </p:cNvCxnSpPr>
          <p:nvPr/>
        </p:nvCxnSpPr>
        <p:spPr bwMode="auto">
          <a:xfrm>
            <a:off x="2079040" y="4250700"/>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57338CD8-5C7D-42AA-A00C-76FEA83772E4}"/>
              </a:ext>
            </a:extLst>
          </p:cNvPr>
          <p:cNvCxnSpPr>
            <a:cxnSpLocks/>
          </p:cNvCxnSpPr>
          <p:nvPr/>
        </p:nvCxnSpPr>
        <p:spPr bwMode="auto">
          <a:xfrm>
            <a:off x="2075323" y="4219449"/>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CBEA564-890B-447A-920B-A58EA66E959C}"/>
              </a:ext>
            </a:extLst>
          </p:cNvPr>
          <p:cNvCxnSpPr>
            <a:cxnSpLocks/>
          </p:cNvCxnSpPr>
          <p:nvPr/>
        </p:nvCxnSpPr>
        <p:spPr bwMode="auto">
          <a:xfrm>
            <a:off x="2074191" y="4187177"/>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2E76C30-0100-4261-ACF1-0B5B0EA6FDF9}"/>
              </a:ext>
            </a:extLst>
          </p:cNvPr>
          <p:cNvCxnSpPr>
            <a:cxnSpLocks/>
          </p:cNvCxnSpPr>
          <p:nvPr/>
        </p:nvCxnSpPr>
        <p:spPr bwMode="auto">
          <a:xfrm>
            <a:off x="1389721" y="3429000"/>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22EACE50-9F99-41F8-82A7-2162D0FE930D}"/>
              </a:ext>
            </a:extLst>
          </p:cNvPr>
          <p:cNvCxnSpPr>
            <a:cxnSpLocks/>
          </p:cNvCxnSpPr>
          <p:nvPr/>
        </p:nvCxnSpPr>
        <p:spPr bwMode="auto">
          <a:xfrm>
            <a:off x="2053525" y="4129150"/>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DE817E4-BA93-4A0C-A67C-18BC714D407A}"/>
              </a:ext>
            </a:extLst>
          </p:cNvPr>
          <p:cNvCxnSpPr>
            <a:cxnSpLocks/>
          </p:cNvCxnSpPr>
          <p:nvPr/>
        </p:nvCxnSpPr>
        <p:spPr bwMode="auto">
          <a:xfrm>
            <a:off x="2022799" y="4116299"/>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68FBF35C-D4A4-4A8F-9380-DA6405346F3E}"/>
              </a:ext>
            </a:extLst>
          </p:cNvPr>
          <p:cNvCxnSpPr>
            <a:cxnSpLocks/>
          </p:cNvCxnSpPr>
          <p:nvPr/>
        </p:nvCxnSpPr>
        <p:spPr bwMode="auto">
          <a:xfrm>
            <a:off x="1853148" y="3908745"/>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96663A71-C6B0-47DA-9CC0-1505630D7423}"/>
              </a:ext>
            </a:extLst>
          </p:cNvPr>
          <p:cNvCxnSpPr>
            <a:cxnSpLocks/>
          </p:cNvCxnSpPr>
          <p:nvPr/>
        </p:nvCxnSpPr>
        <p:spPr bwMode="auto">
          <a:xfrm>
            <a:off x="1889952" y="3908745"/>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C3406B2-7C07-4F96-8578-935D33DC6574}"/>
              </a:ext>
            </a:extLst>
          </p:cNvPr>
          <p:cNvCxnSpPr>
            <a:cxnSpLocks/>
          </p:cNvCxnSpPr>
          <p:nvPr/>
        </p:nvCxnSpPr>
        <p:spPr bwMode="auto">
          <a:xfrm>
            <a:off x="1863532" y="3982274"/>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C15793D-F5C4-49E0-B20D-CDE2F4D628A6}"/>
              </a:ext>
            </a:extLst>
          </p:cNvPr>
          <p:cNvCxnSpPr>
            <a:cxnSpLocks/>
          </p:cNvCxnSpPr>
          <p:nvPr/>
        </p:nvCxnSpPr>
        <p:spPr bwMode="auto">
          <a:xfrm>
            <a:off x="1889952" y="4092459"/>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A4CA80E1-61D0-4761-A3B6-1B4A9F1B029B}"/>
              </a:ext>
            </a:extLst>
          </p:cNvPr>
          <p:cNvCxnSpPr>
            <a:cxnSpLocks/>
          </p:cNvCxnSpPr>
          <p:nvPr/>
        </p:nvCxnSpPr>
        <p:spPr bwMode="auto">
          <a:xfrm>
            <a:off x="1675361" y="3855797"/>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3497CAB7-BB96-448E-9A05-8DCED710A73B}"/>
              </a:ext>
            </a:extLst>
          </p:cNvPr>
          <p:cNvCxnSpPr>
            <a:cxnSpLocks/>
          </p:cNvCxnSpPr>
          <p:nvPr/>
        </p:nvCxnSpPr>
        <p:spPr bwMode="auto">
          <a:xfrm>
            <a:off x="1666665" y="3808186"/>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C532392-1047-494B-9AF2-15700CA81CAB}"/>
              </a:ext>
            </a:extLst>
          </p:cNvPr>
          <p:cNvCxnSpPr>
            <a:cxnSpLocks/>
          </p:cNvCxnSpPr>
          <p:nvPr/>
        </p:nvCxnSpPr>
        <p:spPr bwMode="auto">
          <a:xfrm>
            <a:off x="1487160" y="3732870"/>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FDBE067-06E3-4019-9842-859C4053C7E5}"/>
              </a:ext>
            </a:extLst>
          </p:cNvPr>
          <p:cNvCxnSpPr>
            <a:cxnSpLocks/>
          </p:cNvCxnSpPr>
          <p:nvPr/>
        </p:nvCxnSpPr>
        <p:spPr bwMode="auto">
          <a:xfrm>
            <a:off x="1476408" y="3700470"/>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DC81AFAE-E790-401D-80B2-7417C092B6DF}"/>
              </a:ext>
            </a:extLst>
          </p:cNvPr>
          <p:cNvCxnSpPr>
            <a:cxnSpLocks/>
          </p:cNvCxnSpPr>
          <p:nvPr/>
        </p:nvCxnSpPr>
        <p:spPr bwMode="auto">
          <a:xfrm>
            <a:off x="1708819" y="3755418"/>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B317341D-C37F-4AD5-9E15-1C1E0A65F64E}"/>
              </a:ext>
            </a:extLst>
          </p:cNvPr>
          <p:cNvCxnSpPr>
            <a:cxnSpLocks/>
          </p:cNvCxnSpPr>
          <p:nvPr/>
        </p:nvCxnSpPr>
        <p:spPr bwMode="auto">
          <a:xfrm>
            <a:off x="1662866" y="3726989"/>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C874C6B9-803E-4A4B-9DCD-341ABEBC30B2}"/>
              </a:ext>
            </a:extLst>
          </p:cNvPr>
          <p:cNvCxnSpPr>
            <a:cxnSpLocks/>
          </p:cNvCxnSpPr>
          <p:nvPr/>
        </p:nvCxnSpPr>
        <p:spPr bwMode="auto">
          <a:xfrm>
            <a:off x="1579543" y="3729382"/>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56578141-B3C2-43CB-B999-EB779038F60F}"/>
              </a:ext>
            </a:extLst>
          </p:cNvPr>
          <p:cNvCxnSpPr>
            <a:cxnSpLocks/>
          </p:cNvCxnSpPr>
          <p:nvPr/>
        </p:nvCxnSpPr>
        <p:spPr bwMode="auto">
          <a:xfrm>
            <a:off x="1477796" y="3643612"/>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09C8859-CB1D-4263-A20D-77AB60455F29}"/>
              </a:ext>
            </a:extLst>
          </p:cNvPr>
          <p:cNvCxnSpPr>
            <a:cxnSpLocks/>
          </p:cNvCxnSpPr>
          <p:nvPr/>
        </p:nvCxnSpPr>
        <p:spPr bwMode="auto">
          <a:xfrm>
            <a:off x="1442166" y="3438907"/>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8AC0042-09FF-4F0F-A0A9-D9E47A3596DA}"/>
              </a:ext>
            </a:extLst>
          </p:cNvPr>
          <p:cNvCxnSpPr>
            <a:cxnSpLocks/>
          </p:cNvCxnSpPr>
          <p:nvPr/>
        </p:nvCxnSpPr>
        <p:spPr bwMode="auto">
          <a:xfrm>
            <a:off x="1476408" y="3454026"/>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BF3CF2B5-9A53-429E-B86F-718A24E4BA15}"/>
              </a:ext>
            </a:extLst>
          </p:cNvPr>
          <p:cNvCxnSpPr>
            <a:cxnSpLocks/>
          </p:cNvCxnSpPr>
          <p:nvPr/>
        </p:nvCxnSpPr>
        <p:spPr bwMode="auto">
          <a:xfrm>
            <a:off x="2120066" y="4184189"/>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16877F0-F2B1-4D73-A234-26006BDCF111}"/>
              </a:ext>
            </a:extLst>
          </p:cNvPr>
          <p:cNvCxnSpPr>
            <a:cxnSpLocks/>
          </p:cNvCxnSpPr>
          <p:nvPr/>
        </p:nvCxnSpPr>
        <p:spPr bwMode="auto">
          <a:xfrm>
            <a:off x="1360064" y="3427589"/>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A6F24727-77BD-402B-A0A2-F568BD68E2BA}"/>
              </a:ext>
            </a:extLst>
          </p:cNvPr>
          <p:cNvCxnSpPr>
            <a:cxnSpLocks/>
          </p:cNvCxnSpPr>
          <p:nvPr/>
        </p:nvCxnSpPr>
        <p:spPr bwMode="auto">
          <a:xfrm>
            <a:off x="1284567" y="3427589"/>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DE9E352E-607E-4793-8293-37394F7D7A7B}"/>
              </a:ext>
            </a:extLst>
          </p:cNvPr>
          <p:cNvCxnSpPr>
            <a:cxnSpLocks/>
          </p:cNvCxnSpPr>
          <p:nvPr/>
        </p:nvCxnSpPr>
        <p:spPr bwMode="auto">
          <a:xfrm>
            <a:off x="1271913" y="3384641"/>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C25B94F6-3695-4732-B860-82129AC67D76}"/>
              </a:ext>
            </a:extLst>
          </p:cNvPr>
          <p:cNvCxnSpPr>
            <a:cxnSpLocks/>
          </p:cNvCxnSpPr>
          <p:nvPr/>
        </p:nvCxnSpPr>
        <p:spPr bwMode="auto">
          <a:xfrm>
            <a:off x="1263168" y="3327184"/>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AF0B64A-DEF4-4BE2-96E4-3C96E6FF40AC}"/>
              </a:ext>
            </a:extLst>
          </p:cNvPr>
          <p:cNvCxnSpPr>
            <a:cxnSpLocks/>
          </p:cNvCxnSpPr>
          <p:nvPr/>
        </p:nvCxnSpPr>
        <p:spPr bwMode="auto">
          <a:xfrm>
            <a:off x="1263168" y="3078103"/>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34FE595-B6F9-4ACA-9035-44AA4D250F1C}"/>
              </a:ext>
            </a:extLst>
          </p:cNvPr>
          <p:cNvCxnSpPr>
            <a:cxnSpLocks/>
          </p:cNvCxnSpPr>
          <p:nvPr/>
        </p:nvCxnSpPr>
        <p:spPr bwMode="auto">
          <a:xfrm>
            <a:off x="1271913" y="3198475"/>
            <a:ext cx="66916" cy="0"/>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7B54CAAB-CAC0-49CD-B3FF-52BE00D77B48}"/>
              </a:ext>
            </a:extLst>
          </p:cNvPr>
          <p:cNvCxnSpPr>
            <a:cxnSpLocks/>
          </p:cNvCxnSpPr>
          <p:nvPr/>
        </p:nvCxnSpPr>
        <p:spPr bwMode="auto">
          <a:xfrm>
            <a:off x="1282300" y="2987372"/>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76CEAAC-D416-4C7F-BD0D-D5ACE6B86B53}"/>
              </a:ext>
            </a:extLst>
          </p:cNvPr>
          <p:cNvCxnSpPr>
            <a:cxnSpLocks/>
          </p:cNvCxnSpPr>
          <p:nvPr/>
        </p:nvCxnSpPr>
        <p:spPr bwMode="auto">
          <a:xfrm>
            <a:off x="1247885" y="2983188"/>
            <a:ext cx="0" cy="56858"/>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EE5B496-1FFA-4F92-AFD1-42725E73ABCD}"/>
              </a:ext>
            </a:extLst>
          </p:cNvPr>
          <p:cNvCxnSpPr>
            <a:cxnSpLocks/>
          </p:cNvCxnSpPr>
          <p:nvPr/>
        </p:nvCxnSpPr>
        <p:spPr bwMode="auto">
          <a:xfrm>
            <a:off x="1206407" y="2967202"/>
            <a:ext cx="0" cy="56858"/>
          </a:xfrm>
          <a:prstGeom prst="line">
            <a:avLst/>
          </a:prstGeom>
          <a:noFill/>
          <a:ln w="28575" cap="flat" cmpd="sng" algn="ctr">
            <a:solidFill>
              <a:schemeClr val="accent3"/>
            </a:solidFill>
            <a:prstDash val="solid"/>
            <a:round/>
            <a:headEnd type="none" w="med" len="med"/>
            <a:tailEnd type="none" w="med" len="med"/>
          </a:ln>
          <a:effectLst/>
        </p:spPr>
      </p:cxnSp>
      <p:sp>
        <p:nvSpPr>
          <p:cNvPr id="515" name="Freeform: Shape 514">
            <a:extLst>
              <a:ext uri="{FF2B5EF4-FFF2-40B4-BE49-F238E27FC236}">
                <a16:creationId xmlns:a16="http://schemas.microsoft.com/office/drawing/2014/main" id="{70971395-62F6-4E5B-8AE3-DCE52EE59127}"/>
              </a:ext>
            </a:extLst>
          </p:cNvPr>
          <p:cNvSpPr/>
          <p:nvPr/>
        </p:nvSpPr>
        <p:spPr bwMode="auto">
          <a:xfrm>
            <a:off x="6520395" y="2984881"/>
            <a:ext cx="5100209" cy="2611147"/>
          </a:xfrm>
          <a:custGeom>
            <a:avLst/>
            <a:gdLst>
              <a:gd name="connsiteX0" fmla="*/ 0 w 5100209"/>
              <a:gd name="connsiteY0" fmla="*/ 0 h 2611147"/>
              <a:gd name="connsiteX1" fmla="*/ 0 w 5100209"/>
              <a:gd name="connsiteY1" fmla="*/ 2611147 h 2611147"/>
              <a:gd name="connsiteX2" fmla="*/ 5100209 w 5100209"/>
              <a:gd name="connsiteY2" fmla="*/ 2611147 h 2611147"/>
            </a:gdLst>
            <a:ahLst/>
            <a:cxnLst>
              <a:cxn ang="0">
                <a:pos x="connsiteX0" y="connsiteY0"/>
              </a:cxn>
              <a:cxn ang="0">
                <a:pos x="connsiteX1" y="connsiteY1"/>
              </a:cxn>
              <a:cxn ang="0">
                <a:pos x="connsiteX2" y="connsiteY2"/>
              </a:cxn>
            </a:cxnLst>
            <a:rect l="l" t="t" r="r" b="b"/>
            <a:pathLst>
              <a:path w="5100209" h="2611147">
                <a:moveTo>
                  <a:pt x="0" y="0"/>
                </a:moveTo>
                <a:lnTo>
                  <a:pt x="0" y="2611147"/>
                </a:lnTo>
                <a:lnTo>
                  <a:pt x="5100209" y="2611147"/>
                </a:lnTo>
              </a:path>
            </a:pathLst>
          </a:custGeom>
          <a:noFill/>
          <a:ln w="28575">
            <a:solidFill>
              <a:schemeClr val="bg1"/>
            </a:solidFill>
            <a:miter lim="800000"/>
            <a:headEnd/>
            <a:tailEnd/>
          </a:ln>
        </p:spPr>
        <p:txBody>
          <a:bodyPr rtlCol="0" anchor="ctr"/>
          <a:lstStyle/>
          <a:p>
            <a:pPr algn="ctr"/>
            <a:endParaRPr lang="en-US" dirty="0"/>
          </a:p>
        </p:txBody>
      </p:sp>
      <p:cxnSp>
        <p:nvCxnSpPr>
          <p:cNvPr id="517" name="Straight Connector 516">
            <a:extLst>
              <a:ext uri="{FF2B5EF4-FFF2-40B4-BE49-F238E27FC236}">
                <a16:creationId xmlns:a16="http://schemas.microsoft.com/office/drawing/2014/main" id="{D2F4111A-4082-4784-B765-ECB17B07F8BA}"/>
              </a:ext>
            </a:extLst>
          </p:cNvPr>
          <p:cNvCxnSpPr/>
          <p:nvPr/>
        </p:nvCxnSpPr>
        <p:spPr bwMode="auto">
          <a:xfrm>
            <a:off x="6423184" y="3043896"/>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3856FE18-5EC2-4DB7-AF80-C62451B4C970}"/>
              </a:ext>
            </a:extLst>
          </p:cNvPr>
          <p:cNvCxnSpPr/>
          <p:nvPr/>
        </p:nvCxnSpPr>
        <p:spPr bwMode="auto">
          <a:xfrm>
            <a:off x="6423183" y="3299109"/>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35715297-AF64-4BFC-814B-E6702FA2EA0C}"/>
              </a:ext>
            </a:extLst>
          </p:cNvPr>
          <p:cNvCxnSpPr/>
          <p:nvPr/>
        </p:nvCxnSpPr>
        <p:spPr bwMode="auto">
          <a:xfrm>
            <a:off x="6423183" y="3554322"/>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45B7E664-3CA6-434D-BF23-D889CC417BD9}"/>
              </a:ext>
            </a:extLst>
          </p:cNvPr>
          <p:cNvCxnSpPr/>
          <p:nvPr/>
        </p:nvCxnSpPr>
        <p:spPr bwMode="auto">
          <a:xfrm>
            <a:off x="6423182" y="3809535"/>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BC702C5B-E9A8-4820-9D91-0611358B1B6A}"/>
              </a:ext>
            </a:extLst>
          </p:cNvPr>
          <p:cNvCxnSpPr/>
          <p:nvPr/>
        </p:nvCxnSpPr>
        <p:spPr bwMode="auto">
          <a:xfrm>
            <a:off x="6423182" y="4064748"/>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5FBE6D21-4112-4E26-B2AB-B8B2008B14C7}"/>
              </a:ext>
            </a:extLst>
          </p:cNvPr>
          <p:cNvCxnSpPr/>
          <p:nvPr/>
        </p:nvCxnSpPr>
        <p:spPr bwMode="auto">
          <a:xfrm>
            <a:off x="6423182" y="4319961"/>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E1FC6A29-FA2B-4C0D-B28E-DE984803E25B}"/>
              </a:ext>
            </a:extLst>
          </p:cNvPr>
          <p:cNvCxnSpPr/>
          <p:nvPr/>
        </p:nvCxnSpPr>
        <p:spPr bwMode="auto">
          <a:xfrm>
            <a:off x="6426044" y="4575174"/>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99664572-C73E-4A93-8A25-F4C866823EBA}"/>
              </a:ext>
            </a:extLst>
          </p:cNvPr>
          <p:cNvCxnSpPr/>
          <p:nvPr/>
        </p:nvCxnSpPr>
        <p:spPr bwMode="auto">
          <a:xfrm>
            <a:off x="6423182" y="4830387"/>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B3C1AE86-8589-4753-8ECF-8E305202B920}"/>
              </a:ext>
            </a:extLst>
          </p:cNvPr>
          <p:cNvCxnSpPr/>
          <p:nvPr/>
        </p:nvCxnSpPr>
        <p:spPr bwMode="auto">
          <a:xfrm>
            <a:off x="6423181" y="5085600"/>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792C4D4D-7CDE-47A3-ABDC-2B69B6A76C2D}"/>
              </a:ext>
            </a:extLst>
          </p:cNvPr>
          <p:cNvCxnSpPr/>
          <p:nvPr/>
        </p:nvCxnSpPr>
        <p:spPr bwMode="auto">
          <a:xfrm>
            <a:off x="6423180" y="5340813"/>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7E35CCA5-9AB7-426A-9305-9BBABAA5D7EF}"/>
              </a:ext>
            </a:extLst>
          </p:cNvPr>
          <p:cNvCxnSpPr/>
          <p:nvPr/>
        </p:nvCxnSpPr>
        <p:spPr bwMode="auto">
          <a:xfrm>
            <a:off x="6423180" y="5596028"/>
            <a:ext cx="97211" cy="0"/>
          </a:xfrm>
          <a:prstGeom prst="line">
            <a:avLst/>
          </a:prstGeom>
          <a:noFill/>
          <a:ln w="28575" cap="flat" cmpd="sng" algn="ctr">
            <a:solidFill>
              <a:schemeClr val="bg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D0092780-63E6-4039-B9A9-10698E6A1203}"/>
              </a:ext>
            </a:extLst>
          </p:cNvPr>
          <p:cNvCxnSpPr>
            <a:cxnSpLocks/>
          </p:cNvCxnSpPr>
          <p:nvPr/>
        </p:nvCxnSpPr>
        <p:spPr bwMode="auto">
          <a:xfrm>
            <a:off x="6520391"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8AF4754D-E155-4C74-8DDD-A6B11A7E45D0}"/>
              </a:ext>
            </a:extLst>
          </p:cNvPr>
          <p:cNvCxnSpPr>
            <a:cxnSpLocks/>
          </p:cNvCxnSpPr>
          <p:nvPr/>
        </p:nvCxnSpPr>
        <p:spPr bwMode="auto">
          <a:xfrm>
            <a:off x="6820404" y="5603915"/>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D97B49D9-8C66-4730-9EC8-8724E8DA095D}"/>
              </a:ext>
            </a:extLst>
          </p:cNvPr>
          <p:cNvCxnSpPr>
            <a:cxnSpLocks/>
          </p:cNvCxnSpPr>
          <p:nvPr/>
        </p:nvCxnSpPr>
        <p:spPr bwMode="auto">
          <a:xfrm>
            <a:off x="7120417" y="5603915"/>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35A36A4-4C38-441B-BEBE-EE03B86B7771}"/>
              </a:ext>
            </a:extLst>
          </p:cNvPr>
          <p:cNvCxnSpPr>
            <a:cxnSpLocks/>
          </p:cNvCxnSpPr>
          <p:nvPr/>
        </p:nvCxnSpPr>
        <p:spPr bwMode="auto">
          <a:xfrm>
            <a:off x="7420430" y="5603915"/>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7C40A3FA-9451-4D40-9608-75C52878D56E}"/>
              </a:ext>
            </a:extLst>
          </p:cNvPr>
          <p:cNvCxnSpPr>
            <a:cxnSpLocks/>
          </p:cNvCxnSpPr>
          <p:nvPr/>
        </p:nvCxnSpPr>
        <p:spPr bwMode="auto">
          <a:xfrm>
            <a:off x="7720443"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53C81E57-ABDB-48F7-B6A3-7FD2FD3DF8F0}"/>
              </a:ext>
            </a:extLst>
          </p:cNvPr>
          <p:cNvCxnSpPr>
            <a:cxnSpLocks/>
          </p:cNvCxnSpPr>
          <p:nvPr/>
        </p:nvCxnSpPr>
        <p:spPr bwMode="auto">
          <a:xfrm>
            <a:off x="8020456"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8F5BCADD-CC1E-44DE-A142-7407DE6E4DA1}"/>
              </a:ext>
            </a:extLst>
          </p:cNvPr>
          <p:cNvCxnSpPr>
            <a:cxnSpLocks/>
          </p:cNvCxnSpPr>
          <p:nvPr/>
        </p:nvCxnSpPr>
        <p:spPr bwMode="auto">
          <a:xfrm>
            <a:off x="8320469"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8EA61082-ED27-4E74-AC16-45248FF762F2}"/>
              </a:ext>
            </a:extLst>
          </p:cNvPr>
          <p:cNvCxnSpPr>
            <a:cxnSpLocks/>
          </p:cNvCxnSpPr>
          <p:nvPr/>
        </p:nvCxnSpPr>
        <p:spPr bwMode="auto">
          <a:xfrm>
            <a:off x="8620482" y="5603915"/>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63F236B9-D21C-4F7F-828E-6D2EC92072AB}"/>
              </a:ext>
            </a:extLst>
          </p:cNvPr>
          <p:cNvCxnSpPr>
            <a:cxnSpLocks/>
          </p:cNvCxnSpPr>
          <p:nvPr/>
        </p:nvCxnSpPr>
        <p:spPr bwMode="auto">
          <a:xfrm>
            <a:off x="8920495"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4EC1CE1-211C-441A-8346-CE64529CA53D}"/>
              </a:ext>
            </a:extLst>
          </p:cNvPr>
          <p:cNvCxnSpPr>
            <a:cxnSpLocks/>
          </p:cNvCxnSpPr>
          <p:nvPr/>
        </p:nvCxnSpPr>
        <p:spPr bwMode="auto">
          <a:xfrm>
            <a:off x="9220508"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741E182-4DD7-4C9D-9ADA-F26DCE55D96D}"/>
              </a:ext>
            </a:extLst>
          </p:cNvPr>
          <p:cNvCxnSpPr>
            <a:cxnSpLocks/>
          </p:cNvCxnSpPr>
          <p:nvPr/>
        </p:nvCxnSpPr>
        <p:spPr bwMode="auto">
          <a:xfrm>
            <a:off x="9520521"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640BBC54-B22C-4C0C-95C6-4ACBAB7244C0}"/>
              </a:ext>
            </a:extLst>
          </p:cNvPr>
          <p:cNvCxnSpPr>
            <a:cxnSpLocks/>
          </p:cNvCxnSpPr>
          <p:nvPr/>
        </p:nvCxnSpPr>
        <p:spPr bwMode="auto">
          <a:xfrm>
            <a:off x="9820534" y="5603915"/>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85DF443-E692-409A-8099-229A75B1199A}"/>
              </a:ext>
            </a:extLst>
          </p:cNvPr>
          <p:cNvCxnSpPr>
            <a:cxnSpLocks/>
          </p:cNvCxnSpPr>
          <p:nvPr/>
        </p:nvCxnSpPr>
        <p:spPr bwMode="auto">
          <a:xfrm>
            <a:off x="10120547"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C775F6E3-61BA-455D-AF65-0440AE9E1590}"/>
              </a:ext>
            </a:extLst>
          </p:cNvPr>
          <p:cNvCxnSpPr>
            <a:cxnSpLocks/>
          </p:cNvCxnSpPr>
          <p:nvPr/>
        </p:nvCxnSpPr>
        <p:spPr bwMode="auto">
          <a:xfrm>
            <a:off x="10420560"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C5D83BD4-CF78-4665-AF06-DC5EBD3E7042}"/>
              </a:ext>
            </a:extLst>
          </p:cNvPr>
          <p:cNvCxnSpPr>
            <a:cxnSpLocks/>
          </p:cNvCxnSpPr>
          <p:nvPr/>
        </p:nvCxnSpPr>
        <p:spPr bwMode="auto">
          <a:xfrm>
            <a:off x="10720573" y="5596440"/>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06FA8D2C-267C-4A9E-B772-0B83B08A304D}"/>
              </a:ext>
            </a:extLst>
          </p:cNvPr>
          <p:cNvCxnSpPr>
            <a:cxnSpLocks/>
          </p:cNvCxnSpPr>
          <p:nvPr/>
        </p:nvCxnSpPr>
        <p:spPr bwMode="auto">
          <a:xfrm>
            <a:off x="11020586" y="5603915"/>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7E6918E2-A01F-4226-8084-7192EBE4368A}"/>
              </a:ext>
            </a:extLst>
          </p:cNvPr>
          <p:cNvCxnSpPr>
            <a:cxnSpLocks/>
          </p:cNvCxnSpPr>
          <p:nvPr/>
        </p:nvCxnSpPr>
        <p:spPr bwMode="auto">
          <a:xfrm>
            <a:off x="11320599" y="5596028"/>
            <a:ext cx="0" cy="87204"/>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A665C17D-6357-4646-936E-F2E3E55154CE}"/>
              </a:ext>
            </a:extLst>
          </p:cNvPr>
          <p:cNvCxnSpPr>
            <a:cxnSpLocks/>
          </p:cNvCxnSpPr>
          <p:nvPr/>
        </p:nvCxnSpPr>
        <p:spPr bwMode="auto">
          <a:xfrm>
            <a:off x="11620604" y="5583553"/>
            <a:ext cx="0" cy="87204"/>
          </a:xfrm>
          <a:prstGeom prst="line">
            <a:avLst/>
          </a:prstGeom>
          <a:noFill/>
          <a:ln w="28575" cap="flat" cmpd="sng" algn="ctr">
            <a:solidFill>
              <a:schemeClr val="bg1"/>
            </a:solidFill>
            <a:prstDash val="solid"/>
            <a:round/>
            <a:headEnd type="none" w="med" len="med"/>
            <a:tailEnd type="none" w="med" len="med"/>
          </a:ln>
          <a:effectLst/>
        </p:spPr>
      </p:cxnSp>
      <p:sp>
        <p:nvSpPr>
          <p:cNvPr id="529" name="TextBox 528">
            <a:extLst>
              <a:ext uri="{FF2B5EF4-FFF2-40B4-BE49-F238E27FC236}">
                <a16:creationId xmlns:a16="http://schemas.microsoft.com/office/drawing/2014/main" id="{B96B628B-2282-4B5F-9FAE-1DB35816E4E8}"/>
              </a:ext>
            </a:extLst>
          </p:cNvPr>
          <p:cNvSpPr txBox="1"/>
          <p:nvPr/>
        </p:nvSpPr>
        <p:spPr bwMode="auto">
          <a:xfrm>
            <a:off x="6056549" y="2880205"/>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18" name="TextBox 317">
            <a:extLst>
              <a:ext uri="{FF2B5EF4-FFF2-40B4-BE49-F238E27FC236}">
                <a16:creationId xmlns:a16="http://schemas.microsoft.com/office/drawing/2014/main" id="{C3497D62-CD19-4B0E-98EB-10BC9309E489}"/>
              </a:ext>
            </a:extLst>
          </p:cNvPr>
          <p:cNvSpPr txBox="1"/>
          <p:nvPr/>
        </p:nvSpPr>
        <p:spPr bwMode="auto">
          <a:xfrm>
            <a:off x="6130935" y="3900386"/>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9" name="TextBox 318">
            <a:extLst>
              <a:ext uri="{FF2B5EF4-FFF2-40B4-BE49-F238E27FC236}">
                <a16:creationId xmlns:a16="http://schemas.microsoft.com/office/drawing/2014/main" id="{1E1260E4-ED30-4BDA-A3A8-A9B51D3515B2}"/>
              </a:ext>
            </a:extLst>
          </p:cNvPr>
          <p:cNvSpPr txBox="1"/>
          <p:nvPr/>
        </p:nvSpPr>
        <p:spPr bwMode="auto">
          <a:xfrm>
            <a:off x="6141872" y="3648526"/>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320" name="TextBox 319">
            <a:extLst>
              <a:ext uri="{FF2B5EF4-FFF2-40B4-BE49-F238E27FC236}">
                <a16:creationId xmlns:a16="http://schemas.microsoft.com/office/drawing/2014/main" id="{0E9D5EEC-0D70-4691-9BBA-738B95A59F4F}"/>
              </a:ext>
            </a:extLst>
          </p:cNvPr>
          <p:cNvSpPr txBox="1"/>
          <p:nvPr/>
        </p:nvSpPr>
        <p:spPr bwMode="auto">
          <a:xfrm>
            <a:off x="6148442" y="3403786"/>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1" name="TextBox 320">
            <a:extLst>
              <a:ext uri="{FF2B5EF4-FFF2-40B4-BE49-F238E27FC236}">
                <a16:creationId xmlns:a16="http://schemas.microsoft.com/office/drawing/2014/main" id="{2A4331FF-0BC6-42FD-9A2E-58B7739CB437}"/>
              </a:ext>
            </a:extLst>
          </p:cNvPr>
          <p:cNvSpPr txBox="1"/>
          <p:nvPr/>
        </p:nvSpPr>
        <p:spPr bwMode="auto">
          <a:xfrm>
            <a:off x="6134768" y="3144569"/>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322" name="TextBox 321">
            <a:extLst>
              <a:ext uri="{FF2B5EF4-FFF2-40B4-BE49-F238E27FC236}">
                <a16:creationId xmlns:a16="http://schemas.microsoft.com/office/drawing/2014/main" id="{1B3AB8D2-B057-4865-B4B5-FE4475233910}"/>
              </a:ext>
            </a:extLst>
          </p:cNvPr>
          <p:cNvSpPr txBox="1"/>
          <p:nvPr/>
        </p:nvSpPr>
        <p:spPr bwMode="auto">
          <a:xfrm>
            <a:off x="6144771" y="4140014"/>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23" name="TextBox 322">
            <a:extLst>
              <a:ext uri="{FF2B5EF4-FFF2-40B4-BE49-F238E27FC236}">
                <a16:creationId xmlns:a16="http://schemas.microsoft.com/office/drawing/2014/main" id="{6F2F5787-5E60-43E7-8E2A-9F16070197A3}"/>
              </a:ext>
            </a:extLst>
          </p:cNvPr>
          <p:cNvSpPr txBox="1"/>
          <p:nvPr/>
        </p:nvSpPr>
        <p:spPr bwMode="auto">
          <a:xfrm>
            <a:off x="6132590" y="4409432"/>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24" name="TextBox 323">
            <a:extLst>
              <a:ext uri="{FF2B5EF4-FFF2-40B4-BE49-F238E27FC236}">
                <a16:creationId xmlns:a16="http://schemas.microsoft.com/office/drawing/2014/main" id="{346AB1C1-87CE-4B64-9B1F-FC8BF892C538}"/>
              </a:ext>
            </a:extLst>
          </p:cNvPr>
          <p:cNvSpPr txBox="1"/>
          <p:nvPr/>
        </p:nvSpPr>
        <p:spPr bwMode="auto">
          <a:xfrm>
            <a:off x="6139689" y="4667396"/>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26" name="TextBox 325">
            <a:extLst>
              <a:ext uri="{FF2B5EF4-FFF2-40B4-BE49-F238E27FC236}">
                <a16:creationId xmlns:a16="http://schemas.microsoft.com/office/drawing/2014/main" id="{52682F3F-FCC5-4527-A5BE-801DD5DB5CE0}"/>
              </a:ext>
            </a:extLst>
          </p:cNvPr>
          <p:cNvSpPr txBox="1"/>
          <p:nvPr/>
        </p:nvSpPr>
        <p:spPr bwMode="auto">
          <a:xfrm>
            <a:off x="6132589" y="4914361"/>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7" name="TextBox 326">
            <a:extLst>
              <a:ext uri="{FF2B5EF4-FFF2-40B4-BE49-F238E27FC236}">
                <a16:creationId xmlns:a16="http://schemas.microsoft.com/office/drawing/2014/main" id="{BD77DFAC-5CD1-4640-8CA1-349E9685A899}"/>
              </a:ext>
            </a:extLst>
          </p:cNvPr>
          <p:cNvSpPr txBox="1"/>
          <p:nvPr/>
        </p:nvSpPr>
        <p:spPr bwMode="auto">
          <a:xfrm>
            <a:off x="6138098" y="5176147"/>
            <a:ext cx="485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28" name="TextBox 327">
            <a:extLst>
              <a:ext uri="{FF2B5EF4-FFF2-40B4-BE49-F238E27FC236}">
                <a16:creationId xmlns:a16="http://schemas.microsoft.com/office/drawing/2014/main" id="{6D57F57C-FCF4-4699-9465-EB4259AD65FC}"/>
              </a:ext>
            </a:extLst>
          </p:cNvPr>
          <p:cNvSpPr txBox="1"/>
          <p:nvPr/>
        </p:nvSpPr>
        <p:spPr bwMode="auto">
          <a:xfrm>
            <a:off x="6225884" y="5430985"/>
            <a:ext cx="308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9" name="TextBox 328">
            <a:extLst>
              <a:ext uri="{FF2B5EF4-FFF2-40B4-BE49-F238E27FC236}">
                <a16:creationId xmlns:a16="http://schemas.microsoft.com/office/drawing/2014/main" id="{8A8ABFFF-3A40-44AE-A5AE-02DD01F5EDD8}"/>
              </a:ext>
            </a:extLst>
          </p:cNvPr>
          <p:cNvSpPr txBox="1"/>
          <p:nvPr/>
        </p:nvSpPr>
        <p:spPr bwMode="auto">
          <a:xfrm>
            <a:off x="6385498" y="5612279"/>
            <a:ext cx="308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30" name="TextBox 329">
            <a:extLst>
              <a:ext uri="{FF2B5EF4-FFF2-40B4-BE49-F238E27FC236}">
                <a16:creationId xmlns:a16="http://schemas.microsoft.com/office/drawing/2014/main" id="{10D9D90A-6A78-4FF3-8ED2-A93585BBA756}"/>
              </a:ext>
            </a:extLst>
          </p:cNvPr>
          <p:cNvSpPr txBox="1"/>
          <p:nvPr/>
        </p:nvSpPr>
        <p:spPr bwMode="auto">
          <a:xfrm>
            <a:off x="6689671" y="5606734"/>
            <a:ext cx="308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31" name="TextBox 330">
            <a:extLst>
              <a:ext uri="{FF2B5EF4-FFF2-40B4-BE49-F238E27FC236}">
                <a16:creationId xmlns:a16="http://schemas.microsoft.com/office/drawing/2014/main" id="{39D33645-3A09-4A63-9126-428D7361E563}"/>
              </a:ext>
            </a:extLst>
          </p:cNvPr>
          <p:cNvSpPr txBox="1"/>
          <p:nvPr/>
        </p:nvSpPr>
        <p:spPr bwMode="auto">
          <a:xfrm>
            <a:off x="6987337" y="5603915"/>
            <a:ext cx="308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32" name="TextBox 331">
            <a:extLst>
              <a:ext uri="{FF2B5EF4-FFF2-40B4-BE49-F238E27FC236}">
                <a16:creationId xmlns:a16="http://schemas.microsoft.com/office/drawing/2014/main" id="{B7B4BF12-B239-478A-88C5-F9667081DB70}"/>
              </a:ext>
            </a:extLst>
          </p:cNvPr>
          <p:cNvSpPr txBox="1"/>
          <p:nvPr/>
        </p:nvSpPr>
        <p:spPr bwMode="auto">
          <a:xfrm>
            <a:off x="7288749" y="5603915"/>
            <a:ext cx="308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33" name="TextBox 332">
            <a:extLst>
              <a:ext uri="{FF2B5EF4-FFF2-40B4-BE49-F238E27FC236}">
                <a16:creationId xmlns:a16="http://schemas.microsoft.com/office/drawing/2014/main" id="{041C7737-2D6D-4107-A388-36FD1EEB1818}"/>
              </a:ext>
            </a:extLst>
          </p:cNvPr>
          <p:cNvSpPr txBox="1"/>
          <p:nvPr/>
        </p:nvSpPr>
        <p:spPr bwMode="auto">
          <a:xfrm>
            <a:off x="7586415" y="5603915"/>
            <a:ext cx="308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34" name="TextBox 333">
            <a:extLst>
              <a:ext uri="{FF2B5EF4-FFF2-40B4-BE49-F238E27FC236}">
                <a16:creationId xmlns:a16="http://schemas.microsoft.com/office/drawing/2014/main" id="{F4CC0422-00F2-4891-B84F-C3569F19D384}"/>
              </a:ext>
            </a:extLst>
          </p:cNvPr>
          <p:cNvSpPr txBox="1"/>
          <p:nvPr/>
        </p:nvSpPr>
        <p:spPr bwMode="auto">
          <a:xfrm>
            <a:off x="7846000" y="5601203"/>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35" name="TextBox 334">
            <a:extLst>
              <a:ext uri="{FF2B5EF4-FFF2-40B4-BE49-F238E27FC236}">
                <a16:creationId xmlns:a16="http://schemas.microsoft.com/office/drawing/2014/main" id="{F1359884-309F-4754-8C7D-37AF153132DA}"/>
              </a:ext>
            </a:extLst>
          </p:cNvPr>
          <p:cNvSpPr txBox="1"/>
          <p:nvPr/>
        </p:nvSpPr>
        <p:spPr bwMode="auto">
          <a:xfrm>
            <a:off x="8145715" y="5599446"/>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36" name="TextBox 335">
            <a:extLst>
              <a:ext uri="{FF2B5EF4-FFF2-40B4-BE49-F238E27FC236}">
                <a16:creationId xmlns:a16="http://schemas.microsoft.com/office/drawing/2014/main" id="{DBD73CE8-6711-4CF6-B0F3-E8DC4AE63A82}"/>
              </a:ext>
            </a:extLst>
          </p:cNvPr>
          <p:cNvSpPr txBox="1"/>
          <p:nvPr/>
        </p:nvSpPr>
        <p:spPr bwMode="auto">
          <a:xfrm>
            <a:off x="8441673" y="5606734"/>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37" name="TextBox 336">
            <a:extLst>
              <a:ext uri="{FF2B5EF4-FFF2-40B4-BE49-F238E27FC236}">
                <a16:creationId xmlns:a16="http://schemas.microsoft.com/office/drawing/2014/main" id="{65125802-FC40-4AD2-9E54-9971FBFDA265}"/>
              </a:ext>
            </a:extLst>
          </p:cNvPr>
          <p:cNvSpPr txBox="1"/>
          <p:nvPr/>
        </p:nvSpPr>
        <p:spPr bwMode="auto">
          <a:xfrm>
            <a:off x="8749522" y="5603915"/>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38" name="TextBox 337">
            <a:extLst>
              <a:ext uri="{FF2B5EF4-FFF2-40B4-BE49-F238E27FC236}">
                <a16:creationId xmlns:a16="http://schemas.microsoft.com/office/drawing/2014/main" id="{B6D1EF42-A84C-4F9C-A2E9-129B92A1898C}"/>
              </a:ext>
            </a:extLst>
          </p:cNvPr>
          <p:cNvSpPr txBox="1"/>
          <p:nvPr/>
        </p:nvSpPr>
        <p:spPr bwMode="auto">
          <a:xfrm>
            <a:off x="9047072" y="5609740"/>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39" name="TextBox 338">
            <a:extLst>
              <a:ext uri="{FF2B5EF4-FFF2-40B4-BE49-F238E27FC236}">
                <a16:creationId xmlns:a16="http://schemas.microsoft.com/office/drawing/2014/main" id="{A1C67905-5742-4628-9975-EBB13F7A28EA}"/>
              </a:ext>
            </a:extLst>
          </p:cNvPr>
          <p:cNvSpPr txBox="1"/>
          <p:nvPr/>
        </p:nvSpPr>
        <p:spPr bwMode="auto">
          <a:xfrm>
            <a:off x="9346471" y="5606734"/>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40" name="TextBox 339">
            <a:extLst>
              <a:ext uri="{FF2B5EF4-FFF2-40B4-BE49-F238E27FC236}">
                <a16:creationId xmlns:a16="http://schemas.microsoft.com/office/drawing/2014/main" id="{7FBA5DA4-0D59-4795-A2B7-15429C766E8F}"/>
              </a:ext>
            </a:extLst>
          </p:cNvPr>
          <p:cNvSpPr txBox="1"/>
          <p:nvPr/>
        </p:nvSpPr>
        <p:spPr bwMode="auto">
          <a:xfrm>
            <a:off x="9653919" y="5603728"/>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41" name="TextBox 340">
            <a:extLst>
              <a:ext uri="{FF2B5EF4-FFF2-40B4-BE49-F238E27FC236}">
                <a16:creationId xmlns:a16="http://schemas.microsoft.com/office/drawing/2014/main" id="{C128D065-0543-4B98-9D27-14EBC0E9AA36}"/>
              </a:ext>
            </a:extLst>
          </p:cNvPr>
          <p:cNvSpPr txBox="1"/>
          <p:nvPr/>
        </p:nvSpPr>
        <p:spPr bwMode="auto">
          <a:xfrm>
            <a:off x="9956102" y="5611928"/>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42" name="TextBox 341">
            <a:extLst>
              <a:ext uri="{FF2B5EF4-FFF2-40B4-BE49-F238E27FC236}">
                <a16:creationId xmlns:a16="http://schemas.microsoft.com/office/drawing/2014/main" id="{7038CA4D-0C69-4793-85D8-B327F645963A}"/>
              </a:ext>
            </a:extLst>
          </p:cNvPr>
          <p:cNvSpPr txBox="1"/>
          <p:nvPr/>
        </p:nvSpPr>
        <p:spPr bwMode="auto">
          <a:xfrm>
            <a:off x="10249767" y="5603915"/>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43" name="TextBox 342">
            <a:extLst>
              <a:ext uri="{FF2B5EF4-FFF2-40B4-BE49-F238E27FC236}">
                <a16:creationId xmlns:a16="http://schemas.microsoft.com/office/drawing/2014/main" id="{437EDE37-172D-4C8E-BA0E-44A00BF79405}"/>
              </a:ext>
            </a:extLst>
          </p:cNvPr>
          <p:cNvSpPr txBox="1"/>
          <p:nvPr/>
        </p:nvSpPr>
        <p:spPr bwMode="auto">
          <a:xfrm>
            <a:off x="10552294" y="5609613"/>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44" name="TextBox 343">
            <a:extLst>
              <a:ext uri="{FF2B5EF4-FFF2-40B4-BE49-F238E27FC236}">
                <a16:creationId xmlns:a16="http://schemas.microsoft.com/office/drawing/2014/main" id="{0690A220-8E9A-4FCC-B21B-6374B0A09026}"/>
              </a:ext>
            </a:extLst>
          </p:cNvPr>
          <p:cNvSpPr txBox="1"/>
          <p:nvPr/>
        </p:nvSpPr>
        <p:spPr bwMode="auto">
          <a:xfrm>
            <a:off x="10844639" y="5612079"/>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45" name="TextBox 344">
            <a:extLst>
              <a:ext uri="{FF2B5EF4-FFF2-40B4-BE49-F238E27FC236}">
                <a16:creationId xmlns:a16="http://schemas.microsoft.com/office/drawing/2014/main" id="{42365B91-FEE4-43AC-A5B1-1952ADB5106C}"/>
              </a:ext>
            </a:extLst>
          </p:cNvPr>
          <p:cNvSpPr txBox="1"/>
          <p:nvPr/>
        </p:nvSpPr>
        <p:spPr bwMode="auto">
          <a:xfrm>
            <a:off x="11153975" y="5607336"/>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46" name="TextBox 345">
            <a:extLst>
              <a:ext uri="{FF2B5EF4-FFF2-40B4-BE49-F238E27FC236}">
                <a16:creationId xmlns:a16="http://schemas.microsoft.com/office/drawing/2014/main" id="{70A1DA83-3213-4440-8590-8B3B28C9A425}"/>
              </a:ext>
            </a:extLst>
          </p:cNvPr>
          <p:cNvSpPr txBox="1"/>
          <p:nvPr/>
        </p:nvSpPr>
        <p:spPr bwMode="auto">
          <a:xfrm>
            <a:off x="11453436" y="5600755"/>
            <a:ext cx="376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530" name="Freeform: Shape 529">
            <a:extLst>
              <a:ext uri="{FF2B5EF4-FFF2-40B4-BE49-F238E27FC236}">
                <a16:creationId xmlns:a16="http://schemas.microsoft.com/office/drawing/2014/main" id="{C2266838-D269-4C7A-A0E5-CD5A9460D6E2}"/>
              </a:ext>
            </a:extLst>
          </p:cNvPr>
          <p:cNvSpPr/>
          <p:nvPr/>
        </p:nvSpPr>
        <p:spPr bwMode="auto">
          <a:xfrm>
            <a:off x="6529663" y="3057415"/>
            <a:ext cx="4845614" cy="1253328"/>
          </a:xfrm>
          <a:custGeom>
            <a:avLst/>
            <a:gdLst>
              <a:gd name="connsiteX0" fmla="*/ 0 w 4845614"/>
              <a:gd name="connsiteY0" fmla="*/ 0 h 1253328"/>
              <a:gd name="connsiteX1" fmla="*/ 70610 w 4845614"/>
              <a:gd name="connsiteY1" fmla="*/ 0 h 1253328"/>
              <a:gd name="connsiteX2" fmla="*/ 70610 w 4845614"/>
              <a:gd name="connsiteY2" fmla="*/ 12356 h 1253328"/>
              <a:gd name="connsiteX3" fmla="*/ 183586 w 4845614"/>
              <a:gd name="connsiteY3" fmla="*/ 12356 h 1253328"/>
              <a:gd name="connsiteX4" fmla="*/ 183586 w 4845614"/>
              <a:gd name="connsiteY4" fmla="*/ 21183 h 1253328"/>
              <a:gd name="connsiteX5" fmla="*/ 245370 w 4845614"/>
              <a:gd name="connsiteY5" fmla="*/ 21183 h 1253328"/>
              <a:gd name="connsiteX6" fmla="*/ 245370 w 4845614"/>
              <a:gd name="connsiteY6" fmla="*/ 31774 h 1253328"/>
              <a:gd name="connsiteX7" fmla="*/ 383060 w 4845614"/>
              <a:gd name="connsiteY7" fmla="*/ 31774 h 1253328"/>
              <a:gd name="connsiteX8" fmla="*/ 383060 w 4845614"/>
              <a:gd name="connsiteY8" fmla="*/ 60018 h 1253328"/>
              <a:gd name="connsiteX9" fmla="*/ 497801 w 4845614"/>
              <a:gd name="connsiteY9" fmla="*/ 60018 h 1253328"/>
              <a:gd name="connsiteX10" fmla="*/ 497801 w 4845614"/>
              <a:gd name="connsiteY10" fmla="*/ 67079 h 1253328"/>
              <a:gd name="connsiteX11" fmla="*/ 548993 w 4845614"/>
              <a:gd name="connsiteY11" fmla="*/ 67079 h 1253328"/>
              <a:gd name="connsiteX12" fmla="*/ 548993 w 4845614"/>
              <a:gd name="connsiteY12" fmla="*/ 74140 h 1253328"/>
              <a:gd name="connsiteX13" fmla="*/ 568411 w 4845614"/>
              <a:gd name="connsiteY13" fmla="*/ 74140 h 1253328"/>
              <a:gd name="connsiteX14" fmla="*/ 568411 w 4845614"/>
              <a:gd name="connsiteY14" fmla="*/ 90027 h 1253328"/>
              <a:gd name="connsiteX15" fmla="*/ 623134 w 4845614"/>
              <a:gd name="connsiteY15" fmla="*/ 90027 h 1253328"/>
              <a:gd name="connsiteX16" fmla="*/ 628430 w 4845614"/>
              <a:gd name="connsiteY16" fmla="*/ 95323 h 1253328"/>
              <a:gd name="connsiteX17" fmla="*/ 709631 w 4845614"/>
              <a:gd name="connsiteY17" fmla="*/ 95323 h 1253328"/>
              <a:gd name="connsiteX18" fmla="*/ 709631 w 4845614"/>
              <a:gd name="connsiteY18" fmla="*/ 104149 h 1253328"/>
              <a:gd name="connsiteX19" fmla="*/ 743171 w 4845614"/>
              <a:gd name="connsiteY19" fmla="*/ 104149 h 1253328"/>
              <a:gd name="connsiteX20" fmla="*/ 743171 w 4845614"/>
              <a:gd name="connsiteY20" fmla="*/ 116506 h 1253328"/>
              <a:gd name="connsiteX21" fmla="*/ 767884 w 4845614"/>
              <a:gd name="connsiteY21" fmla="*/ 116506 h 1253328"/>
              <a:gd name="connsiteX22" fmla="*/ 769650 w 4845614"/>
              <a:gd name="connsiteY22" fmla="*/ 118272 h 1253328"/>
              <a:gd name="connsiteX23" fmla="*/ 861443 w 4845614"/>
              <a:gd name="connsiteY23" fmla="*/ 118272 h 1253328"/>
              <a:gd name="connsiteX24" fmla="*/ 861443 w 4845614"/>
              <a:gd name="connsiteY24" fmla="*/ 125332 h 1253328"/>
              <a:gd name="connsiteX25" fmla="*/ 898513 w 4845614"/>
              <a:gd name="connsiteY25" fmla="*/ 125332 h 1253328"/>
              <a:gd name="connsiteX26" fmla="*/ 898513 w 4845614"/>
              <a:gd name="connsiteY26" fmla="*/ 132393 h 1253328"/>
              <a:gd name="connsiteX27" fmla="*/ 928522 w 4845614"/>
              <a:gd name="connsiteY27" fmla="*/ 132393 h 1253328"/>
              <a:gd name="connsiteX28" fmla="*/ 928522 w 4845614"/>
              <a:gd name="connsiteY28" fmla="*/ 142985 h 1253328"/>
              <a:gd name="connsiteX29" fmla="*/ 956766 w 4845614"/>
              <a:gd name="connsiteY29" fmla="*/ 142985 h 1253328"/>
              <a:gd name="connsiteX30" fmla="*/ 956766 w 4845614"/>
              <a:gd name="connsiteY30" fmla="*/ 151811 h 1253328"/>
              <a:gd name="connsiteX31" fmla="*/ 979715 w 4845614"/>
              <a:gd name="connsiteY31" fmla="*/ 151811 h 1253328"/>
              <a:gd name="connsiteX32" fmla="*/ 979715 w 4845614"/>
              <a:gd name="connsiteY32" fmla="*/ 164168 h 1253328"/>
              <a:gd name="connsiteX33" fmla="*/ 1002663 w 4845614"/>
              <a:gd name="connsiteY33" fmla="*/ 164168 h 1253328"/>
              <a:gd name="connsiteX34" fmla="*/ 1002663 w 4845614"/>
              <a:gd name="connsiteY34" fmla="*/ 176525 h 1253328"/>
              <a:gd name="connsiteX35" fmla="*/ 1037968 w 4845614"/>
              <a:gd name="connsiteY35" fmla="*/ 176525 h 1253328"/>
              <a:gd name="connsiteX36" fmla="*/ 1045029 w 4845614"/>
              <a:gd name="connsiteY36" fmla="*/ 183586 h 1253328"/>
              <a:gd name="connsiteX37" fmla="*/ 1094456 w 4845614"/>
              <a:gd name="connsiteY37" fmla="*/ 183586 h 1253328"/>
              <a:gd name="connsiteX38" fmla="*/ 1094456 w 4845614"/>
              <a:gd name="connsiteY38" fmla="*/ 188882 h 1253328"/>
              <a:gd name="connsiteX39" fmla="*/ 1145648 w 4845614"/>
              <a:gd name="connsiteY39" fmla="*/ 188882 h 1253328"/>
              <a:gd name="connsiteX40" fmla="*/ 1145648 w 4845614"/>
              <a:gd name="connsiteY40" fmla="*/ 203004 h 1253328"/>
              <a:gd name="connsiteX41" fmla="*/ 1170362 w 4845614"/>
              <a:gd name="connsiteY41" fmla="*/ 203004 h 1253328"/>
              <a:gd name="connsiteX42" fmla="*/ 1175657 w 4845614"/>
              <a:gd name="connsiteY42" fmla="*/ 208299 h 1253328"/>
              <a:gd name="connsiteX43" fmla="*/ 1191545 w 4845614"/>
              <a:gd name="connsiteY43" fmla="*/ 208299 h 1253328"/>
              <a:gd name="connsiteX44" fmla="*/ 1191545 w 4845614"/>
              <a:gd name="connsiteY44" fmla="*/ 218891 h 1253328"/>
              <a:gd name="connsiteX45" fmla="*/ 1210962 w 4845614"/>
              <a:gd name="connsiteY45" fmla="*/ 218891 h 1253328"/>
              <a:gd name="connsiteX46" fmla="*/ 1210962 w 4845614"/>
              <a:gd name="connsiteY46" fmla="*/ 231248 h 1253328"/>
              <a:gd name="connsiteX47" fmla="*/ 1242737 w 4845614"/>
              <a:gd name="connsiteY47" fmla="*/ 231248 h 1253328"/>
              <a:gd name="connsiteX48" fmla="*/ 1242737 w 4845614"/>
              <a:gd name="connsiteY48" fmla="*/ 241839 h 1253328"/>
              <a:gd name="connsiteX49" fmla="*/ 1353948 w 4845614"/>
              <a:gd name="connsiteY49" fmla="*/ 241839 h 1253328"/>
              <a:gd name="connsiteX50" fmla="*/ 1353948 w 4845614"/>
              <a:gd name="connsiteY50" fmla="*/ 250665 h 1253328"/>
              <a:gd name="connsiteX51" fmla="*/ 1366305 w 4845614"/>
              <a:gd name="connsiteY51" fmla="*/ 250665 h 1253328"/>
              <a:gd name="connsiteX52" fmla="*/ 1366305 w 4845614"/>
              <a:gd name="connsiteY52" fmla="*/ 257726 h 1253328"/>
              <a:gd name="connsiteX53" fmla="*/ 1391018 w 4845614"/>
              <a:gd name="connsiteY53" fmla="*/ 257726 h 1253328"/>
              <a:gd name="connsiteX54" fmla="*/ 1391018 w 4845614"/>
              <a:gd name="connsiteY54" fmla="*/ 264787 h 1253328"/>
              <a:gd name="connsiteX55" fmla="*/ 1440445 w 4845614"/>
              <a:gd name="connsiteY55" fmla="*/ 264787 h 1253328"/>
              <a:gd name="connsiteX56" fmla="*/ 1440445 w 4845614"/>
              <a:gd name="connsiteY56" fmla="*/ 278909 h 1253328"/>
              <a:gd name="connsiteX57" fmla="*/ 1498698 w 4845614"/>
              <a:gd name="connsiteY57" fmla="*/ 278909 h 1253328"/>
              <a:gd name="connsiteX58" fmla="*/ 1493403 w 4845614"/>
              <a:gd name="connsiteY58" fmla="*/ 284204 h 1253328"/>
              <a:gd name="connsiteX59" fmla="*/ 1615205 w 4845614"/>
              <a:gd name="connsiteY59" fmla="*/ 284204 h 1253328"/>
              <a:gd name="connsiteX60" fmla="*/ 1615205 w 4845614"/>
              <a:gd name="connsiteY60" fmla="*/ 296562 h 1253328"/>
              <a:gd name="connsiteX61" fmla="*/ 1634623 w 4845614"/>
              <a:gd name="connsiteY61" fmla="*/ 296562 h 1253328"/>
              <a:gd name="connsiteX62" fmla="*/ 1634623 w 4845614"/>
              <a:gd name="connsiteY62" fmla="*/ 315980 h 1253328"/>
              <a:gd name="connsiteX63" fmla="*/ 1657571 w 4845614"/>
              <a:gd name="connsiteY63" fmla="*/ 315980 h 1253328"/>
              <a:gd name="connsiteX64" fmla="*/ 1657571 w 4845614"/>
              <a:gd name="connsiteY64" fmla="*/ 328336 h 1253328"/>
              <a:gd name="connsiteX65" fmla="*/ 1701702 w 4845614"/>
              <a:gd name="connsiteY65" fmla="*/ 328336 h 1253328"/>
              <a:gd name="connsiteX66" fmla="*/ 1701702 w 4845614"/>
              <a:gd name="connsiteY66" fmla="*/ 335397 h 1253328"/>
              <a:gd name="connsiteX67" fmla="*/ 1800556 w 4845614"/>
              <a:gd name="connsiteY67" fmla="*/ 335397 h 1253328"/>
              <a:gd name="connsiteX68" fmla="*/ 1800556 w 4845614"/>
              <a:gd name="connsiteY68" fmla="*/ 353050 h 1253328"/>
              <a:gd name="connsiteX69" fmla="*/ 1825270 w 4845614"/>
              <a:gd name="connsiteY69" fmla="*/ 353050 h 1253328"/>
              <a:gd name="connsiteX70" fmla="*/ 1827035 w 4845614"/>
              <a:gd name="connsiteY70" fmla="*/ 353050 h 1253328"/>
              <a:gd name="connsiteX71" fmla="*/ 1858810 w 4845614"/>
              <a:gd name="connsiteY71" fmla="*/ 353050 h 1253328"/>
              <a:gd name="connsiteX72" fmla="*/ 1858810 w 4845614"/>
              <a:gd name="connsiteY72" fmla="*/ 365407 h 1253328"/>
              <a:gd name="connsiteX73" fmla="*/ 1901176 w 4845614"/>
              <a:gd name="connsiteY73" fmla="*/ 365407 h 1253328"/>
              <a:gd name="connsiteX74" fmla="*/ 1901176 w 4845614"/>
              <a:gd name="connsiteY74" fmla="*/ 374233 h 1253328"/>
              <a:gd name="connsiteX75" fmla="*/ 1915298 w 4845614"/>
              <a:gd name="connsiteY75" fmla="*/ 374233 h 1253328"/>
              <a:gd name="connsiteX76" fmla="*/ 1915298 w 4845614"/>
              <a:gd name="connsiteY76" fmla="*/ 391885 h 1253328"/>
              <a:gd name="connsiteX77" fmla="*/ 1998264 w 4845614"/>
              <a:gd name="connsiteY77" fmla="*/ 391885 h 1253328"/>
              <a:gd name="connsiteX78" fmla="*/ 1998264 w 4845614"/>
              <a:gd name="connsiteY78" fmla="*/ 404242 h 1253328"/>
              <a:gd name="connsiteX79" fmla="*/ 2095353 w 4845614"/>
              <a:gd name="connsiteY79" fmla="*/ 404242 h 1253328"/>
              <a:gd name="connsiteX80" fmla="*/ 2095353 w 4845614"/>
              <a:gd name="connsiteY80" fmla="*/ 407773 h 1253328"/>
              <a:gd name="connsiteX81" fmla="*/ 2116536 w 4845614"/>
              <a:gd name="connsiteY81" fmla="*/ 407773 h 1253328"/>
              <a:gd name="connsiteX82" fmla="*/ 2116536 w 4845614"/>
              <a:gd name="connsiteY82" fmla="*/ 430721 h 1253328"/>
              <a:gd name="connsiteX83" fmla="*/ 2139484 w 4845614"/>
              <a:gd name="connsiteY83" fmla="*/ 430721 h 1253328"/>
              <a:gd name="connsiteX84" fmla="*/ 2141250 w 4845614"/>
              <a:gd name="connsiteY84" fmla="*/ 430721 h 1253328"/>
              <a:gd name="connsiteX85" fmla="*/ 2233043 w 4845614"/>
              <a:gd name="connsiteY85" fmla="*/ 430721 h 1253328"/>
              <a:gd name="connsiteX86" fmla="*/ 2233043 w 4845614"/>
              <a:gd name="connsiteY86" fmla="*/ 448373 h 1253328"/>
              <a:gd name="connsiteX87" fmla="*/ 2266583 w 4845614"/>
              <a:gd name="connsiteY87" fmla="*/ 448373 h 1253328"/>
              <a:gd name="connsiteX88" fmla="*/ 2266583 w 4845614"/>
              <a:gd name="connsiteY88" fmla="*/ 457200 h 1253328"/>
              <a:gd name="connsiteX89" fmla="*/ 2293061 w 4845614"/>
              <a:gd name="connsiteY89" fmla="*/ 457200 h 1253328"/>
              <a:gd name="connsiteX90" fmla="*/ 2293061 w 4845614"/>
              <a:gd name="connsiteY90" fmla="*/ 466026 h 1253328"/>
              <a:gd name="connsiteX91" fmla="*/ 2402507 w 4845614"/>
              <a:gd name="connsiteY91" fmla="*/ 466026 h 1253328"/>
              <a:gd name="connsiteX92" fmla="*/ 2402507 w 4845614"/>
              <a:gd name="connsiteY92" fmla="*/ 483678 h 1253328"/>
              <a:gd name="connsiteX93" fmla="*/ 2428986 w 4845614"/>
              <a:gd name="connsiteY93" fmla="*/ 483678 h 1253328"/>
              <a:gd name="connsiteX94" fmla="*/ 2428986 w 4845614"/>
              <a:gd name="connsiteY94" fmla="*/ 499566 h 1253328"/>
              <a:gd name="connsiteX95" fmla="*/ 2460760 w 4845614"/>
              <a:gd name="connsiteY95" fmla="*/ 499566 h 1253328"/>
              <a:gd name="connsiteX96" fmla="*/ 2460760 w 4845614"/>
              <a:gd name="connsiteY96" fmla="*/ 515453 h 1253328"/>
              <a:gd name="connsiteX97" fmla="*/ 2612572 w 4845614"/>
              <a:gd name="connsiteY97" fmla="*/ 515453 h 1253328"/>
              <a:gd name="connsiteX98" fmla="*/ 2612572 w 4845614"/>
              <a:gd name="connsiteY98" fmla="*/ 522514 h 1253328"/>
              <a:gd name="connsiteX99" fmla="*/ 2642581 w 4845614"/>
              <a:gd name="connsiteY99" fmla="*/ 522514 h 1253328"/>
              <a:gd name="connsiteX100" fmla="*/ 2642581 w 4845614"/>
              <a:gd name="connsiteY100" fmla="*/ 536636 h 1253328"/>
              <a:gd name="connsiteX101" fmla="*/ 2672590 w 4845614"/>
              <a:gd name="connsiteY101" fmla="*/ 536636 h 1253328"/>
              <a:gd name="connsiteX102" fmla="*/ 2672590 w 4845614"/>
              <a:gd name="connsiteY102" fmla="*/ 550758 h 1253328"/>
              <a:gd name="connsiteX103" fmla="*/ 2706130 w 4845614"/>
              <a:gd name="connsiteY103" fmla="*/ 550758 h 1253328"/>
              <a:gd name="connsiteX104" fmla="*/ 2711426 w 4845614"/>
              <a:gd name="connsiteY104" fmla="*/ 556054 h 1253328"/>
              <a:gd name="connsiteX105" fmla="*/ 2736139 w 4845614"/>
              <a:gd name="connsiteY105" fmla="*/ 556054 h 1253328"/>
              <a:gd name="connsiteX106" fmla="*/ 2736139 w 4845614"/>
              <a:gd name="connsiteY106" fmla="*/ 570176 h 1253328"/>
              <a:gd name="connsiteX107" fmla="*/ 2887951 w 4845614"/>
              <a:gd name="connsiteY107" fmla="*/ 570176 h 1253328"/>
              <a:gd name="connsiteX108" fmla="*/ 2887951 w 4845614"/>
              <a:gd name="connsiteY108" fmla="*/ 591359 h 1253328"/>
              <a:gd name="connsiteX109" fmla="*/ 2985040 w 4845614"/>
              <a:gd name="connsiteY109" fmla="*/ 591359 h 1253328"/>
              <a:gd name="connsiteX110" fmla="*/ 2985040 w 4845614"/>
              <a:gd name="connsiteY110" fmla="*/ 614307 h 1253328"/>
              <a:gd name="connsiteX111" fmla="*/ 3057415 w 4845614"/>
              <a:gd name="connsiteY111" fmla="*/ 614307 h 1253328"/>
              <a:gd name="connsiteX112" fmla="*/ 3057415 w 4845614"/>
              <a:gd name="connsiteY112" fmla="*/ 626664 h 1253328"/>
              <a:gd name="connsiteX113" fmla="*/ 3075068 w 4845614"/>
              <a:gd name="connsiteY113" fmla="*/ 626664 h 1253328"/>
              <a:gd name="connsiteX114" fmla="*/ 3075068 w 4845614"/>
              <a:gd name="connsiteY114" fmla="*/ 644316 h 1253328"/>
              <a:gd name="connsiteX115" fmla="*/ 3092720 w 4845614"/>
              <a:gd name="connsiteY115" fmla="*/ 644316 h 1253328"/>
              <a:gd name="connsiteX116" fmla="*/ 3092720 w 4845614"/>
              <a:gd name="connsiteY116" fmla="*/ 656673 h 1253328"/>
              <a:gd name="connsiteX117" fmla="*/ 3159800 w 4845614"/>
              <a:gd name="connsiteY117" fmla="*/ 656673 h 1253328"/>
              <a:gd name="connsiteX118" fmla="*/ 3159800 w 4845614"/>
              <a:gd name="connsiteY118" fmla="*/ 676091 h 1253328"/>
              <a:gd name="connsiteX119" fmla="*/ 3173922 w 4845614"/>
              <a:gd name="connsiteY119" fmla="*/ 676091 h 1253328"/>
              <a:gd name="connsiteX120" fmla="*/ 3173922 w 4845614"/>
              <a:gd name="connsiteY120" fmla="*/ 690213 h 1253328"/>
              <a:gd name="connsiteX121" fmla="*/ 3184513 w 4845614"/>
              <a:gd name="connsiteY121" fmla="*/ 690213 h 1253328"/>
              <a:gd name="connsiteX122" fmla="*/ 3184513 w 4845614"/>
              <a:gd name="connsiteY122" fmla="*/ 706100 h 1253328"/>
              <a:gd name="connsiteX123" fmla="*/ 3210992 w 4845614"/>
              <a:gd name="connsiteY123" fmla="*/ 706100 h 1253328"/>
              <a:gd name="connsiteX124" fmla="*/ 3210992 w 4845614"/>
              <a:gd name="connsiteY124" fmla="*/ 720222 h 1253328"/>
              <a:gd name="connsiteX125" fmla="*/ 3325733 w 4845614"/>
              <a:gd name="connsiteY125" fmla="*/ 720222 h 1253328"/>
              <a:gd name="connsiteX126" fmla="*/ 3325733 w 4845614"/>
              <a:gd name="connsiteY126" fmla="*/ 748466 h 1253328"/>
              <a:gd name="connsiteX127" fmla="*/ 3338090 w 4845614"/>
              <a:gd name="connsiteY127" fmla="*/ 748466 h 1253328"/>
              <a:gd name="connsiteX128" fmla="*/ 3338090 w 4845614"/>
              <a:gd name="connsiteY128" fmla="*/ 760823 h 1253328"/>
              <a:gd name="connsiteX129" fmla="*/ 3373395 w 4845614"/>
              <a:gd name="connsiteY129" fmla="*/ 760823 h 1253328"/>
              <a:gd name="connsiteX130" fmla="*/ 3373395 w 4845614"/>
              <a:gd name="connsiteY130" fmla="*/ 783771 h 1253328"/>
              <a:gd name="connsiteX131" fmla="*/ 3661131 w 4845614"/>
              <a:gd name="connsiteY131" fmla="*/ 783771 h 1253328"/>
              <a:gd name="connsiteX132" fmla="*/ 3661131 w 4845614"/>
              <a:gd name="connsiteY132" fmla="*/ 806719 h 1253328"/>
              <a:gd name="connsiteX133" fmla="*/ 3680549 w 4845614"/>
              <a:gd name="connsiteY133" fmla="*/ 806719 h 1253328"/>
              <a:gd name="connsiteX134" fmla="*/ 3680549 w 4845614"/>
              <a:gd name="connsiteY134" fmla="*/ 831433 h 1253328"/>
              <a:gd name="connsiteX135" fmla="*/ 3797055 w 4845614"/>
              <a:gd name="connsiteY135" fmla="*/ 831433 h 1253328"/>
              <a:gd name="connsiteX136" fmla="*/ 3797055 w 4845614"/>
              <a:gd name="connsiteY136" fmla="*/ 854381 h 1253328"/>
              <a:gd name="connsiteX137" fmla="*/ 3818238 w 4845614"/>
              <a:gd name="connsiteY137" fmla="*/ 854381 h 1253328"/>
              <a:gd name="connsiteX138" fmla="*/ 3818238 w 4845614"/>
              <a:gd name="connsiteY138" fmla="*/ 875564 h 1253328"/>
              <a:gd name="connsiteX139" fmla="*/ 3832360 w 4845614"/>
              <a:gd name="connsiteY139" fmla="*/ 875564 h 1253328"/>
              <a:gd name="connsiteX140" fmla="*/ 3832360 w 4845614"/>
              <a:gd name="connsiteY140" fmla="*/ 887921 h 1253328"/>
              <a:gd name="connsiteX141" fmla="*/ 3932979 w 4845614"/>
              <a:gd name="connsiteY141" fmla="*/ 887921 h 1253328"/>
              <a:gd name="connsiteX142" fmla="*/ 3932979 w 4845614"/>
              <a:gd name="connsiteY142" fmla="*/ 921461 h 1253328"/>
              <a:gd name="connsiteX143" fmla="*/ 4503156 w 4845614"/>
              <a:gd name="connsiteY143" fmla="*/ 921461 h 1253328"/>
              <a:gd name="connsiteX144" fmla="*/ 4503156 w 4845614"/>
              <a:gd name="connsiteY144" fmla="*/ 1253328 h 1253328"/>
              <a:gd name="connsiteX145" fmla="*/ 4845614 w 4845614"/>
              <a:gd name="connsiteY145" fmla="*/ 1253328 h 125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845614" h="1253328">
                <a:moveTo>
                  <a:pt x="0" y="0"/>
                </a:moveTo>
                <a:lnTo>
                  <a:pt x="70610" y="0"/>
                </a:lnTo>
                <a:lnTo>
                  <a:pt x="70610" y="12356"/>
                </a:lnTo>
                <a:lnTo>
                  <a:pt x="183586" y="12356"/>
                </a:lnTo>
                <a:lnTo>
                  <a:pt x="183586" y="21183"/>
                </a:lnTo>
                <a:lnTo>
                  <a:pt x="245370" y="21183"/>
                </a:lnTo>
                <a:lnTo>
                  <a:pt x="245370" y="31774"/>
                </a:lnTo>
                <a:lnTo>
                  <a:pt x="383060" y="31774"/>
                </a:lnTo>
                <a:lnTo>
                  <a:pt x="383060" y="60018"/>
                </a:lnTo>
                <a:lnTo>
                  <a:pt x="497801" y="60018"/>
                </a:lnTo>
                <a:lnTo>
                  <a:pt x="497801" y="67079"/>
                </a:lnTo>
                <a:lnTo>
                  <a:pt x="548993" y="67079"/>
                </a:lnTo>
                <a:lnTo>
                  <a:pt x="548993" y="74140"/>
                </a:lnTo>
                <a:lnTo>
                  <a:pt x="568411" y="74140"/>
                </a:lnTo>
                <a:lnTo>
                  <a:pt x="568411" y="90027"/>
                </a:lnTo>
                <a:lnTo>
                  <a:pt x="623134" y="90027"/>
                </a:lnTo>
                <a:lnTo>
                  <a:pt x="628430" y="95323"/>
                </a:lnTo>
                <a:lnTo>
                  <a:pt x="709631" y="95323"/>
                </a:lnTo>
                <a:lnTo>
                  <a:pt x="709631" y="104149"/>
                </a:lnTo>
                <a:lnTo>
                  <a:pt x="743171" y="104149"/>
                </a:lnTo>
                <a:lnTo>
                  <a:pt x="743171" y="116506"/>
                </a:lnTo>
                <a:lnTo>
                  <a:pt x="767884" y="116506"/>
                </a:lnTo>
                <a:lnTo>
                  <a:pt x="769650" y="118272"/>
                </a:lnTo>
                <a:lnTo>
                  <a:pt x="861443" y="118272"/>
                </a:lnTo>
                <a:lnTo>
                  <a:pt x="861443" y="125332"/>
                </a:lnTo>
                <a:lnTo>
                  <a:pt x="898513" y="125332"/>
                </a:lnTo>
                <a:lnTo>
                  <a:pt x="898513" y="132393"/>
                </a:lnTo>
                <a:lnTo>
                  <a:pt x="928522" y="132393"/>
                </a:lnTo>
                <a:lnTo>
                  <a:pt x="928522" y="142985"/>
                </a:lnTo>
                <a:lnTo>
                  <a:pt x="956766" y="142985"/>
                </a:lnTo>
                <a:lnTo>
                  <a:pt x="956766" y="151811"/>
                </a:lnTo>
                <a:lnTo>
                  <a:pt x="979715" y="151811"/>
                </a:lnTo>
                <a:lnTo>
                  <a:pt x="979715" y="164168"/>
                </a:lnTo>
                <a:lnTo>
                  <a:pt x="1002663" y="164168"/>
                </a:lnTo>
                <a:lnTo>
                  <a:pt x="1002663" y="176525"/>
                </a:lnTo>
                <a:lnTo>
                  <a:pt x="1037968" y="176525"/>
                </a:lnTo>
                <a:lnTo>
                  <a:pt x="1045029" y="183586"/>
                </a:lnTo>
                <a:lnTo>
                  <a:pt x="1094456" y="183586"/>
                </a:lnTo>
                <a:lnTo>
                  <a:pt x="1094456" y="188882"/>
                </a:lnTo>
                <a:lnTo>
                  <a:pt x="1145648" y="188882"/>
                </a:lnTo>
                <a:lnTo>
                  <a:pt x="1145648" y="203004"/>
                </a:lnTo>
                <a:lnTo>
                  <a:pt x="1170362" y="203004"/>
                </a:lnTo>
                <a:lnTo>
                  <a:pt x="1175657" y="208299"/>
                </a:lnTo>
                <a:lnTo>
                  <a:pt x="1191545" y="208299"/>
                </a:lnTo>
                <a:lnTo>
                  <a:pt x="1191545" y="218891"/>
                </a:lnTo>
                <a:lnTo>
                  <a:pt x="1210962" y="218891"/>
                </a:lnTo>
                <a:lnTo>
                  <a:pt x="1210962" y="231248"/>
                </a:lnTo>
                <a:lnTo>
                  <a:pt x="1242737" y="231248"/>
                </a:lnTo>
                <a:lnTo>
                  <a:pt x="1242737" y="241839"/>
                </a:lnTo>
                <a:lnTo>
                  <a:pt x="1353948" y="241839"/>
                </a:lnTo>
                <a:lnTo>
                  <a:pt x="1353948" y="250665"/>
                </a:lnTo>
                <a:lnTo>
                  <a:pt x="1366305" y="250665"/>
                </a:lnTo>
                <a:lnTo>
                  <a:pt x="1366305" y="257726"/>
                </a:lnTo>
                <a:lnTo>
                  <a:pt x="1391018" y="257726"/>
                </a:lnTo>
                <a:lnTo>
                  <a:pt x="1391018" y="264787"/>
                </a:lnTo>
                <a:lnTo>
                  <a:pt x="1440445" y="264787"/>
                </a:lnTo>
                <a:lnTo>
                  <a:pt x="1440445" y="278909"/>
                </a:lnTo>
                <a:lnTo>
                  <a:pt x="1498698" y="278909"/>
                </a:lnTo>
                <a:lnTo>
                  <a:pt x="1493403" y="284204"/>
                </a:lnTo>
                <a:lnTo>
                  <a:pt x="1615205" y="284204"/>
                </a:lnTo>
                <a:lnTo>
                  <a:pt x="1615205" y="296562"/>
                </a:lnTo>
                <a:lnTo>
                  <a:pt x="1634623" y="296562"/>
                </a:lnTo>
                <a:lnTo>
                  <a:pt x="1634623" y="315980"/>
                </a:lnTo>
                <a:lnTo>
                  <a:pt x="1657571" y="315980"/>
                </a:lnTo>
                <a:lnTo>
                  <a:pt x="1657571" y="328336"/>
                </a:lnTo>
                <a:lnTo>
                  <a:pt x="1701702" y="328336"/>
                </a:lnTo>
                <a:lnTo>
                  <a:pt x="1701702" y="335397"/>
                </a:lnTo>
                <a:lnTo>
                  <a:pt x="1800556" y="335397"/>
                </a:lnTo>
                <a:lnTo>
                  <a:pt x="1800556" y="353050"/>
                </a:lnTo>
                <a:lnTo>
                  <a:pt x="1825270" y="353050"/>
                </a:lnTo>
                <a:lnTo>
                  <a:pt x="1827035" y="353050"/>
                </a:lnTo>
                <a:lnTo>
                  <a:pt x="1858810" y="353050"/>
                </a:lnTo>
                <a:lnTo>
                  <a:pt x="1858810" y="365407"/>
                </a:lnTo>
                <a:lnTo>
                  <a:pt x="1901176" y="365407"/>
                </a:lnTo>
                <a:lnTo>
                  <a:pt x="1901176" y="374233"/>
                </a:lnTo>
                <a:lnTo>
                  <a:pt x="1915298" y="374233"/>
                </a:lnTo>
                <a:lnTo>
                  <a:pt x="1915298" y="391885"/>
                </a:lnTo>
                <a:lnTo>
                  <a:pt x="1998264" y="391885"/>
                </a:lnTo>
                <a:lnTo>
                  <a:pt x="1998264" y="404242"/>
                </a:lnTo>
                <a:lnTo>
                  <a:pt x="2095353" y="404242"/>
                </a:lnTo>
                <a:lnTo>
                  <a:pt x="2095353" y="407773"/>
                </a:lnTo>
                <a:lnTo>
                  <a:pt x="2116536" y="407773"/>
                </a:lnTo>
                <a:lnTo>
                  <a:pt x="2116536" y="430721"/>
                </a:lnTo>
                <a:lnTo>
                  <a:pt x="2139484" y="430721"/>
                </a:lnTo>
                <a:lnTo>
                  <a:pt x="2141250" y="430721"/>
                </a:lnTo>
                <a:lnTo>
                  <a:pt x="2233043" y="430721"/>
                </a:lnTo>
                <a:lnTo>
                  <a:pt x="2233043" y="448373"/>
                </a:lnTo>
                <a:lnTo>
                  <a:pt x="2266583" y="448373"/>
                </a:lnTo>
                <a:lnTo>
                  <a:pt x="2266583" y="457200"/>
                </a:lnTo>
                <a:lnTo>
                  <a:pt x="2293061" y="457200"/>
                </a:lnTo>
                <a:lnTo>
                  <a:pt x="2293061" y="466026"/>
                </a:lnTo>
                <a:lnTo>
                  <a:pt x="2402507" y="466026"/>
                </a:lnTo>
                <a:lnTo>
                  <a:pt x="2402507" y="483678"/>
                </a:lnTo>
                <a:lnTo>
                  <a:pt x="2428986" y="483678"/>
                </a:lnTo>
                <a:lnTo>
                  <a:pt x="2428986" y="499566"/>
                </a:lnTo>
                <a:lnTo>
                  <a:pt x="2460760" y="499566"/>
                </a:lnTo>
                <a:lnTo>
                  <a:pt x="2460760" y="515453"/>
                </a:lnTo>
                <a:lnTo>
                  <a:pt x="2612572" y="515453"/>
                </a:lnTo>
                <a:lnTo>
                  <a:pt x="2612572" y="522514"/>
                </a:lnTo>
                <a:lnTo>
                  <a:pt x="2642581" y="522514"/>
                </a:lnTo>
                <a:lnTo>
                  <a:pt x="2642581" y="536636"/>
                </a:lnTo>
                <a:lnTo>
                  <a:pt x="2672590" y="536636"/>
                </a:lnTo>
                <a:lnTo>
                  <a:pt x="2672590" y="550758"/>
                </a:lnTo>
                <a:lnTo>
                  <a:pt x="2706130" y="550758"/>
                </a:lnTo>
                <a:lnTo>
                  <a:pt x="2711426" y="556054"/>
                </a:lnTo>
                <a:lnTo>
                  <a:pt x="2736139" y="556054"/>
                </a:lnTo>
                <a:lnTo>
                  <a:pt x="2736139" y="570176"/>
                </a:lnTo>
                <a:lnTo>
                  <a:pt x="2887951" y="570176"/>
                </a:lnTo>
                <a:lnTo>
                  <a:pt x="2887951" y="591359"/>
                </a:lnTo>
                <a:lnTo>
                  <a:pt x="2985040" y="591359"/>
                </a:lnTo>
                <a:lnTo>
                  <a:pt x="2985040" y="614307"/>
                </a:lnTo>
                <a:lnTo>
                  <a:pt x="3057415" y="614307"/>
                </a:lnTo>
                <a:lnTo>
                  <a:pt x="3057415" y="626664"/>
                </a:lnTo>
                <a:lnTo>
                  <a:pt x="3075068" y="626664"/>
                </a:lnTo>
                <a:lnTo>
                  <a:pt x="3075068" y="644316"/>
                </a:lnTo>
                <a:lnTo>
                  <a:pt x="3092720" y="644316"/>
                </a:lnTo>
                <a:lnTo>
                  <a:pt x="3092720" y="656673"/>
                </a:lnTo>
                <a:lnTo>
                  <a:pt x="3159800" y="656673"/>
                </a:lnTo>
                <a:lnTo>
                  <a:pt x="3159800" y="676091"/>
                </a:lnTo>
                <a:lnTo>
                  <a:pt x="3173922" y="676091"/>
                </a:lnTo>
                <a:lnTo>
                  <a:pt x="3173922" y="690213"/>
                </a:lnTo>
                <a:lnTo>
                  <a:pt x="3184513" y="690213"/>
                </a:lnTo>
                <a:lnTo>
                  <a:pt x="3184513" y="706100"/>
                </a:lnTo>
                <a:lnTo>
                  <a:pt x="3210992" y="706100"/>
                </a:lnTo>
                <a:lnTo>
                  <a:pt x="3210992" y="720222"/>
                </a:lnTo>
                <a:lnTo>
                  <a:pt x="3325733" y="720222"/>
                </a:lnTo>
                <a:lnTo>
                  <a:pt x="3325733" y="748466"/>
                </a:lnTo>
                <a:lnTo>
                  <a:pt x="3338090" y="748466"/>
                </a:lnTo>
                <a:lnTo>
                  <a:pt x="3338090" y="760823"/>
                </a:lnTo>
                <a:lnTo>
                  <a:pt x="3373395" y="760823"/>
                </a:lnTo>
                <a:lnTo>
                  <a:pt x="3373395" y="783771"/>
                </a:lnTo>
                <a:lnTo>
                  <a:pt x="3661131" y="783771"/>
                </a:lnTo>
                <a:lnTo>
                  <a:pt x="3661131" y="806719"/>
                </a:lnTo>
                <a:lnTo>
                  <a:pt x="3680549" y="806719"/>
                </a:lnTo>
                <a:lnTo>
                  <a:pt x="3680549" y="831433"/>
                </a:lnTo>
                <a:lnTo>
                  <a:pt x="3797055" y="831433"/>
                </a:lnTo>
                <a:lnTo>
                  <a:pt x="3797055" y="854381"/>
                </a:lnTo>
                <a:lnTo>
                  <a:pt x="3818238" y="854381"/>
                </a:lnTo>
                <a:lnTo>
                  <a:pt x="3818238" y="875564"/>
                </a:lnTo>
                <a:lnTo>
                  <a:pt x="3832360" y="875564"/>
                </a:lnTo>
                <a:lnTo>
                  <a:pt x="3832360" y="887921"/>
                </a:lnTo>
                <a:lnTo>
                  <a:pt x="3932979" y="887921"/>
                </a:lnTo>
                <a:lnTo>
                  <a:pt x="3932979" y="921461"/>
                </a:lnTo>
                <a:lnTo>
                  <a:pt x="4503156" y="921461"/>
                </a:lnTo>
                <a:lnTo>
                  <a:pt x="4503156" y="1253328"/>
                </a:lnTo>
                <a:lnTo>
                  <a:pt x="4845614" y="1253328"/>
                </a:lnTo>
              </a:path>
            </a:pathLst>
          </a:custGeom>
          <a:noFill/>
          <a:ln w="28575">
            <a:solidFill>
              <a:schemeClr val="accent1"/>
            </a:solidFill>
            <a:miter lim="800000"/>
            <a:headEnd/>
            <a:tailEnd/>
          </a:ln>
        </p:spPr>
        <p:txBody>
          <a:bodyPr rtlCol="0" anchor="ctr"/>
          <a:lstStyle/>
          <a:p>
            <a:pPr algn="ctr"/>
            <a:endParaRPr lang="en-US" dirty="0"/>
          </a:p>
        </p:txBody>
      </p:sp>
      <p:cxnSp>
        <p:nvCxnSpPr>
          <p:cNvPr id="92" name="Straight Connector 91">
            <a:extLst>
              <a:ext uri="{FF2B5EF4-FFF2-40B4-BE49-F238E27FC236}">
                <a16:creationId xmlns:a16="http://schemas.microsoft.com/office/drawing/2014/main" id="{FE46BF5F-75FE-434C-A6D9-9DAB2CC1CDD2}"/>
              </a:ext>
            </a:extLst>
          </p:cNvPr>
          <p:cNvCxnSpPr/>
          <p:nvPr/>
        </p:nvCxnSpPr>
        <p:spPr bwMode="auto">
          <a:xfrm>
            <a:off x="11368836" y="427542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B2D3D591-FAC1-442D-A27F-3C8C3300FE62}"/>
              </a:ext>
            </a:extLst>
          </p:cNvPr>
          <p:cNvCxnSpPr/>
          <p:nvPr/>
        </p:nvCxnSpPr>
        <p:spPr bwMode="auto">
          <a:xfrm>
            <a:off x="11086475" y="427542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4468F99-D12D-4CE5-BD64-FB70A722E744}"/>
              </a:ext>
            </a:extLst>
          </p:cNvPr>
          <p:cNvCxnSpPr/>
          <p:nvPr/>
        </p:nvCxnSpPr>
        <p:spPr bwMode="auto">
          <a:xfrm>
            <a:off x="11026880"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D948DFC2-3DE3-44E8-827D-5C201CC3B319}"/>
              </a:ext>
            </a:extLst>
          </p:cNvPr>
          <p:cNvCxnSpPr/>
          <p:nvPr/>
        </p:nvCxnSpPr>
        <p:spPr bwMode="auto">
          <a:xfrm>
            <a:off x="10952307"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5EDBE463-EF27-4539-8CE1-A7A8DF57207B}"/>
              </a:ext>
            </a:extLst>
          </p:cNvPr>
          <p:cNvCxnSpPr/>
          <p:nvPr/>
        </p:nvCxnSpPr>
        <p:spPr bwMode="auto">
          <a:xfrm>
            <a:off x="10921844"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B238F7BB-8586-46C0-99A1-F9388FF01575}"/>
              </a:ext>
            </a:extLst>
          </p:cNvPr>
          <p:cNvCxnSpPr/>
          <p:nvPr/>
        </p:nvCxnSpPr>
        <p:spPr bwMode="auto">
          <a:xfrm>
            <a:off x="10899481"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EC5AABBC-050F-444E-8B6B-44EAE62A38DE}"/>
              </a:ext>
            </a:extLst>
          </p:cNvPr>
          <p:cNvCxnSpPr/>
          <p:nvPr/>
        </p:nvCxnSpPr>
        <p:spPr bwMode="auto">
          <a:xfrm>
            <a:off x="10866757"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F64110FC-E261-4DA4-A0A4-37593EA54629}"/>
              </a:ext>
            </a:extLst>
          </p:cNvPr>
          <p:cNvCxnSpPr/>
          <p:nvPr/>
        </p:nvCxnSpPr>
        <p:spPr bwMode="auto">
          <a:xfrm>
            <a:off x="10854535"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82C3E1ED-392A-428C-A529-40BF3F27D3AA}"/>
              </a:ext>
            </a:extLst>
          </p:cNvPr>
          <p:cNvCxnSpPr/>
          <p:nvPr/>
        </p:nvCxnSpPr>
        <p:spPr bwMode="auto">
          <a:xfrm>
            <a:off x="10740536" y="395384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86003E4B-4443-4BE0-800D-AFF52F3A8BD4}"/>
              </a:ext>
            </a:extLst>
          </p:cNvPr>
          <p:cNvCxnSpPr/>
          <p:nvPr/>
        </p:nvCxnSpPr>
        <p:spPr bwMode="auto">
          <a:xfrm>
            <a:off x="10826086"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6784C148-27E0-4173-9C6A-0D5D9ADFEE4B}"/>
              </a:ext>
            </a:extLst>
          </p:cNvPr>
          <p:cNvCxnSpPr/>
          <p:nvPr/>
        </p:nvCxnSpPr>
        <p:spPr bwMode="auto">
          <a:xfrm>
            <a:off x="10772326" y="395193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753D72D-B5D5-4410-93A6-40BD3C1B3F51}"/>
              </a:ext>
            </a:extLst>
          </p:cNvPr>
          <p:cNvCxnSpPr/>
          <p:nvPr/>
        </p:nvCxnSpPr>
        <p:spPr bwMode="auto">
          <a:xfrm>
            <a:off x="10707346" y="3948891"/>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3A2391CE-A0A2-4E5A-B537-64DAC4ECBD87}"/>
              </a:ext>
            </a:extLst>
          </p:cNvPr>
          <p:cNvCxnSpPr/>
          <p:nvPr/>
        </p:nvCxnSpPr>
        <p:spPr bwMode="auto">
          <a:xfrm>
            <a:off x="10683036" y="395054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85357B23-89A4-480B-90E9-4B61BEFF98D5}"/>
              </a:ext>
            </a:extLst>
          </p:cNvPr>
          <p:cNvCxnSpPr/>
          <p:nvPr/>
        </p:nvCxnSpPr>
        <p:spPr bwMode="auto">
          <a:xfrm>
            <a:off x="10646568" y="395384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23A91DD4-538C-43B2-827A-82FF88E7C0DF}"/>
              </a:ext>
            </a:extLst>
          </p:cNvPr>
          <p:cNvCxnSpPr/>
          <p:nvPr/>
        </p:nvCxnSpPr>
        <p:spPr bwMode="auto">
          <a:xfrm>
            <a:off x="10682646" y="39474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5CC22066-7948-4C2B-9CAE-FF4C769C69CB}"/>
              </a:ext>
            </a:extLst>
          </p:cNvPr>
          <p:cNvCxnSpPr/>
          <p:nvPr/>
        </p:nvCxnSpPr>
        <p:spPr bwMode="auto">
          <a:xfrm>
            <a:off x="10607305" y="395384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024FF34B-7D05-41AF-9C32-D5317631EBF5}"/>
              </a:ext>
            </a:extLst>
          </p:cNvPr>
          <p:cNvCxnSpPr/>
          <p:nvPr/>
        </p:nvCxnSpPr>
        <p:spPr bwMode="auto">
          <a:xfrm>
            <a:off x="10598968" y="395384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E62B16C6-7000-4655-AFD4-4805A1548457}"/>
              </a:ext>
            </a:extLst>
          </p:cNvPr>
          <p:cNvCxnSpPr/>
          <p:nvPr/>
        </p:nvCxnSpPr>
        <p:spPr bwMode="auto">
          <a:xfrm>
            <a:off x="10554709" y="3951041"/>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79E2B054-96DD-4ED4-A47A-E6ADDDADF51B}"/>
              </a:ext>
            </a:extLst>
          </p:cNvPr>
          <p:cNvCxnSpPr/>
          <p:nvPr/>
        </p:nvCxnSpPr>
        <p:spPr bwMode="auto">
          <a:xfrm>
            <a:off x="10523158" y="3955971"/>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AC5622BB-BC2E-4EBD-9852-6AAC95B2968A}"/>
              </a:ext>
            </a:extLst>
          </p:cNvPr>
          <p:cNvCxnSpPr/>
          <p:nvPr/>
        </p:nvCxnSpPr>
        <p:spPr bwMode="auto">
          <a:xfrm>
            <a:off x="10490434" y="395625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DCE898DA-3ED9-4BA2-A68F-9C66C0B2AD5B}"/>
              </a:ext>
            </a:extLst>
          </p:cNvPr>
          <p:cNvCxnSpPr/>
          <p:nvPr/>
        </p:nvCxnSpPr>
        <p:spPr bwMode="auto">
          <a:xfrm>
            <a:off x="10477423" y="395384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F30CBC9D-DA44-469C-824A-814619A19FC8}"/>
              </a:ext>
            </a:extLst>
          </p:cNvPr>
          <p:cNvCxnSpPr/>
          <p:nvPr/>
        </p:nvCxnSpPr>
        <p:spPr bwMode="auto">
          <a:xfrm>
            <a:off x="10460994" y="392088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1FF54A5D-A64C-466C-A4F3-452828D527FF}"/>
              </a:ext>
            </a:extLst>
          </p:cNvPr>
          <p:cNvCxnSpPr/>
          <p:nvPr/>
        </p:nvCxnSpPr>
        <p:spPr bwMode="auto">
          <a:xfrm>
            <a:off x="10431075" y="391901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85E3036A-E9B5-4362-8218-10A5CE9E61C9}"/>
              </a:ext>
            </a:extLst>
          </p:cNvPr>
          <p:cNvCxnSpPr/>
          <p:nvPr/>
        </p:nvCxnSpPr>
        <p:spPr bwMode="auto">
          <a:xfrm>
            <a:off x="10420560" y="391887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FCAC66D-8EB7-42E4-9D9D-C39ADCFC9F1B}"/>
              </a:ext>
            </a:extLst>
          </p:cNvPr>
          <p:cNvCxnSpPr/>
          <p:nvPr/>
        </p:nvCxnSpPr>
        <p:spPr bwMode="auto">
          <a:xfrm>
            <a:off x="10406300" y="391887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DD1AFEDE-BF60-479C-8429-99D8A1DDAB1D}"/>
              </a:ext>
            </a:extLst>
          </p:cNvPr>
          <p:cNvCxnSpPr/>
          <p:nvPr/>
        </p:nvCxnSpPr>
        <p:spPr bwMode="auto">
          <a:xfrm>
            <a:off x="10376382" y="391646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803635CC-4D82-47DF-B40B-8BFA30035AA9}"/>
              </a:ext>
            </a:extLst>
          </p:cNvPr>
          <p:cNvCxnSpPr/>
          <p:nvPr/>
        </p:nvCxnSpPr>
        <p:spPr bwMode="auto">
          <a:xfrm>
            <a:off x="10332587" y="385579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48F75656-5370-4462-A95C-7E7D43AE9DE7}"/>
              </a:ext>
            </a:extLst>
          </p:cNvPr>
          <p:cNvCxnSpPr/>
          <p:nvPr/>
        </p:nvCxnSpPr>
        <p:spPr bwMode="auto">
          <a:xfrm>
            <a:off x="10294253" y="385316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EA75974D-11E4-4336-8D6F-E4A6CC739FC2}"/>
              </a:ext>
            </a:extLst>
          </p:cNvPr>
          <p:cNvCxnSpPr/>
          <p:nvPr/>
        </p:nvCxnSpPr>
        <p:spPr bwMode="auto">
          <a:xfrm>
            <a:off x="10255920" y="385205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F3432F4-F622-4F0A-92FC-4F135231146D}"/>
              </a:ext>
            </a:extLst>
          </p:cNvPr>
          <p:cNvCxnSpPr/>
          <p:nvPr/>
        </p:nvCxnSpPr>
        <p:spPr bwMode="auto">
          <a:xfrm>
            <a:off x="10286306" y="385299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15AB90D6-4064-46E2-93D1-94E95905C951}"/>
              </a:ext>
            </a:extLst>
          </p:cNvPr>
          <p:cNvCxnSpPr/>
          <p:nvPr/>
        </p:nvCxnSpPr>
        <p:spPr bwMode="auto">
          <a:xfrm>
            <a:off x="10123593" y="381788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BDCDC7A8-2CBA-4A65-918D-EC21E77BA353}"/>
              </a:ext>
            </a:extLst>
          </p:cNvPr>
          <p:cNvCxnSpPr/>
          <p:nvPr/>
        </p:nvCxnSpPr>
        <p:spPr bwMode="auto">
          <a:xfrm>
            <a:off x="10082016" y="381230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55C55A28-A1B2-4047-BE45-CEDBBF7C2810}"/>
              </a:ext>
            </a:extLst>
          </p:cNvPr>
          <p:cNvCxnSpPr/>
          <p:nvPr/>
        </p:nvCxnSpPr>
        <p:spPr bwMode="auto">
          <a:xfrm>
            <a:off x="10052097" y="381387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C5C2B37A-6C02-4C2C-BCBF-B51D048BDCD2}"/>
              </a:ext>
            </a:extLst>
          </p:cNvPr>
          <p:cNvCxnSpPr/>
          <p:nvPr/>
        </p:nvCxnSpPr>
        <p:spPr bwMode="auto">
          <a:xfrm>
            <a:off x="10016568" y="381011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96A87ACD-90C8-4EC1-B974-EAA6B6745CBB}"/>
              </a:ext>
            </a:extLst>
          </p:cNvPr>
          <p:cNvCxnSpPr/>
          <p:nvPr/>
        </p:nvCxnSpPr>
        <p:spPr bwMode="auto">
          <a:xfrm>
            <a:off x="9983845" y="380946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FF14D9B-DE5A-4297-980F-A0FE48047F7F}"/>
              </a:ext>
            </a:extLst>
          </p:cNvPr>
          <p:cNvCxnSpPr/>
          <p:nvPr/>
        </p:nvCxnSpPr>
        <p:spPr bwMode="auto">
          <a:xfrm>
            <a:off x="9948394" y="380946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1D7577F-CBA0-4E07-8482-23275E53B626}"/>
              </a:ext>
            </a:extLst>
          </p:cNvPr>
          <p:cNvCxnSpPr/>
          <p:nvPr/>
        </p:nvCxnSpPr>
        <p:spPr bwMode="auto">
          <a:xfrm>
            <a:off x="9883414" y="379893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40E5634-A3CE-401F-B778-F80E21DDC6B1}"/>
              </a:ext>
            </a:extLst>
          </p:cNvPr>
          <p:cNvCxnSpPr/>
          <p:nvPr/>
        </p:nvCxnSpPr>
        <p:spPr bwMode="auto">
          <a:xfrm>
            <a:off x="9846221" y="375541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B0FB0AD5-2998-43AD-AF80-54E26F0E6CFB}"/>
              </a:ext>
            </a:extLst>
          </p:cNvPr>
          <p:cNvCxnSpPr/>
          <p:nvPr/>
        </p:nvCxnSpPr>
        <p:spPr bwMode="auto">
          <a:xfrm>
            <a:off x="9805344" y="375260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128A233C-F4C9-47B5-9F55-759DF45BA3A6}"/>
              </a:ext>
            </a:extLst>
          </p:cNvPr>
          <p:cNvCxnSpPr/>
          <p:nvPr/>
        </p:nvCxnSpPr>
        <p:spPr bwMode="auto">
          <a:xfrm>
            <a:off x="9783840" y="375292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357DCFAB-24FF-4102-8B24-BF3FA4C19B50}"/>
              </a:ext>
            </a:extLst>
          </p:cNvPr>
          <p:cNvCxnSpPr/>
          <p:nvPr/>
        </p:nvCxnSpPr>
        <p:spPr bwMode="auto">
          <a:xfrm>
            <a:off x="9741299" y="3733961"/>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98CF5152-24BB-456B-A548-7B6BDF23A8D5}"/>
              </a:ext>
            </a:extLst>
          </p:cNvPr>
          <p:cNvCxnSpPr/>
          <p:nvPr/>
        </p:nvCxnSpPr>
        <p:spPr bwMode="auto">
          <a:xfrm>
            <a:off x="9697355" y="369577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1F18659F-64CA-40FF-8001-65FD7FAEA494}"/>
              </a:ext>
            </a:extLst>
          </p:cNvPr>
          <p:cNvCxnSpPr/>
          <p:nvPr/>
        </p:nvCxnSpPr>
        <p:spPr bwMode="auto">
          <a:xfrm>
            <a:off x="9668839" y="368991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BFDF1DC4-317F-41BA-95A2-E94A240D9471}"/>
              </a:ext>
            </a:extLst>
          </p:cNvPr>
          <p:cNvCxnSpPr/>
          <p:nvPr/>
        </p:nvCxnSpPr>
        <p:spPr bwMode="auto">
          <a:xfrm>
            <a:off x="9637518" y="368991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DBE807B5-BC8C-45B7-8B72-CFA49F5B37BF}"/>
              </a:ext>
            </a:extLst>
          </p:cNvPr>
          <p:cNvCxnSpPr/>
          <p:nvPr/>
        </p:nvCxnSpPr>
        <p:spPr bwMode="auto">
          <a:xfrm>
            <a:off x="9621623" y="366965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F67E79E4-2C2A-4FF6-998C-466AD1BA7462}"/>
              </a:ext>
            </a:extLst>
          </p:cNvPr>
          <p:cNvCxnSpPr/>
          <p:nvPr/>
        </p:nvCxnSpPr>
        <p:spPr bwMode="auto">
          <a:xfrm>
            <a:off x="9609936" y="366965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A01A83EB-F725-4443-874C-48ED54BA2B53}"/>
              </a:ext>
            </a:extLst>
          </p:cNvPr>
          <p:cNvCxnSpPr/>
          <p:nvPr/>
        </p:nvCxnSpPr>
        <p:spPr bwMode="auto">
          <a:xfrm>
            <a:off x="9592639" y="364504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C7B61002-39A9-4462-9793-84B63180D230}"/>
              </a:ext>
            </a:extLst>
          </p:cNvPr>
          <p:cNvCxnSpPr/>
          <p:nvPr/>
        </p:nvCxnSpPr>
        <p:spPr bwMode="auto">
          <a:xfrm>
            <a:off x="9423557" y="360495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EC27B6BE-5C09-45EB-BF46-2D0C4A635FB1}"/>
              </a:ext>
            </a:extLst>
          </p:cNvPr>
          <p:cNvCxnSpPr/>
          <p:nvPr/>
        </p:nvCxnSpPr>
        <p:spPr bwMode="auto">
          <a:xfrm>
            <a:off x="9569265" y="364361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2C7C5C48-1E36-4EB0-B7BF-090A413543E6}"/>
              </a:ext>
            </a:extLst>
          </p:cNvPr>
          <p:cNvCxnSpPr/>
          <p:nvPr/>
        </p:nvCxnSpPr>
        <p:spPr bwMode="auto">
          <a:xfrm>
            <a:off x="9533164" y="364121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3B402DDA-1C3F-42C8-B991-4460522C7E53}"/>
              </a:ext>
            </a:extLst>
          </p:cNvPr>
          <p:cNvCxnSpPr/>
          <p:nvPr/>
        </p:nvCxnSpPr>
        <p:spPr bwMode="auto">
          <a:xfrm>
            <a:off x="9520521" y="362073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C9789867-5550-49FB-83BD-4487A97D65DF}"/>
              </a:ext>
            </a:extLst>
          </p:cNvPr>
          <p:cNvCxnSpPr/>
          <p:nvPr/>
        </p:nvCxnSpPr>
        <p:spPr bwMode="auto">
          <a:xfrm>
            <a:off x="9505582" y="362073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2A1C55D-3B11-48E0-9E5D-31CD75C42098}"/>
              </a:ext>
            </a:extLst>
          </p:cNvPr>
          <p:cNvCxnSpPr/>
          <p:nvPr/>
        </p:nvCxnSpPr>
        <p:spPr bwMode="auto">
          <a:xfrm>
            <a:off x="9495297" y="362073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A80039AE-96B3-411C-9105-D7D3F55868F6}"/>
              </a:ext>
            </a:extLst>
          </p:cNvPr>
          <p:cNvCxnSpPr/>
          <p:nvPr/>
        </p:nvCxnSpPr>
        <p:spPr bwMode="auto">
          <a:xfrm>
            <a:off x="9461172" y="362073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3627C21-D67B-4CAB-8F38-A43ADA8BEB1F}"/>
              </a:ext>
            </a:extLst>
          </p:cNvPr>
          <p:cNvCxnSpPr/>
          <p:nvPr/>
        </p:nvCxnSpPr>
        <p:spPr bwMode="auto">
          <a:xfrm>
            <a:off x="9438265" y="360701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286E1DAA-CB2D-4217-8F2D-F03457B79E30}"/>
              </a:ext>
            </a:extLst>
          </p:cNvPr>
          <p:cNvCxnSpPr/>
          <p:nvPr/>
        </p:nvCxnSpPr>
        <p:spPr bwMode="auto">
          <a:xfrm>
            <a:off x="9401334" y="359372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F2BFF5EC-22F6-4ADF-A303-54A637415547}"/>
              </a:ext>
            </a:extLst>
          </p:cNvPr>
          <p:cNvCxnSpPr/>
          <p:nvPr/>
        </p:nvCxnSpPr>
        <p:spPr bwMode="auto">
          <a:xfrm>
            <a:off x="9362114" y="359372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8C480DA6-BEF7-48B8-A2EA-C7416667F518}"/>
              </a:ext>
            </a:extLst>
          </p:cNvPr>
          <p:cNvCxnSpPr/>
          <p:nvPr/>
        </p:nvCxnSpPr>
        <p:spPr bwMode="auto">
          <a:xfrm>
            <a:off x="9328873" y="359294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1FA70311-5C60-4270-B592-FD1695664D1D}"/>
              </a:ext>
            </a:extLst>
          </p:cNvPr>
          <p:cNvCxnSpPr/>
          <p:nvPr/>
        </p:nvCxnSpPr>
        <p:spPr bwMode="auto">
          <a:xfrm>
            <a:off x="9293344" y="358931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1CFA779-1E4E-48A3-AC29-1274A0F6C0AF}"/>
              </a:ext>
            </a:extLst>
          </p:cNvPr>
          <p:cNvCxnSpPr/>
          <p:nvPr/>
        </p:nvCxnSpPr>
        <p:spPr bwMode="auto">
          <a:xfrm>
            <a:off x="9277450" y="358894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CB0CD25-7A5A-47B5-8D2D-F8C02FDBD5C1}"/>
              </a:ext>
            </a:extLst>
          </p:cNvPr>
          <p:cNvCxnSpPr/>
          <p:nvPr/>
        </p:nvCxnSpPr>
        <p:spPr bwMode="auto">
          <a:xfrm>
            <a:off x="9255945" y="358818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EE340107-8D03-45B7-91B5-426203B6E579}"/>
              </a:ext>
            </a:extLst>
          </p:cNvPr>
          <p:cNvCxnSpPr/>
          <p:nvPr/>
        </p:nvCxnSpPr>
        <p:spPr bwMode="auto">
          <a:xfrm>
            <a:off x="9253141" y="3577161"/>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AB46EF0F-53BB-45D8-9FD6-1B23CF390AAF}"/>
              </a:ext>
            </a:extLst>
          </p:cNvPr>
          <p:cNvCxnSpPr/>
          <p:nvPr/>
        </p:nvCxnSpPr>
        <p:spPr bwMode="auto">
          <a:xfrm>
            <a:off x="9220508" y="356310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231FF4A1-265F-4415-8DC2-B73E7DD448D5}"/>
              </a:ext>
            </a:extLst>
          </p:cNvPr>
          <p:cNvCxnSpPr/>
          <p:nvPr/>
        </p:nvCxnSpPr>
        <p:spPr bwMode="auto">
          <a:xfrm>
            <a:off x="9189187" y="356515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17C32AF2-4148-47D3-BBF0-EE922549B6A9}"/>
              </a:ext>
            </a:extLst>
          </p:cNvPr>
          <p:cNvCxnSpPr/>
          <p:nvPr/>
        </p:nvCxnSpPr>
        <p:spPr bwMode="auto">
          <a:xfrm>
            <a:off x="9159268" y="354937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0CCF0CC0-ADB8-444B-9874-D4712C0CD0BA}"/>
              </a:ext>
            </a:extLst>
          </p:cNvPr>
          <p:cNvCxnSpPr/>
          <p:nvPr/>
        </p:nvCxnSpPr>
        <p:spPr bwMode="auto">
          <a:xfrm>
            <a:off x="9126007" y="354297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632027F2-7992-4796-8DB3-500C8711C943}"/>
              </a:ext>
            </a:extLst>
          </p:cNvPr>
          <p:cNvCxnSpPr/>
          <p:nvPr/>
        </p:nvCxnSpPr>
        <p:spPr bwMode="auto">
          <a:xfrm>
            <a:off x="9107846" y="354224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4350D5E4-C74F-4BE0-B4C4-1D643B728BFF}"/>
              </a:ext>
            </a:extLst>
          </p:cNvPr>
          <p:cNvCxnSpPr/>
          <p:nvPr/>
        </p:nvCxnSpPr>
        <p:spPr bwMode="auto">
          <a:xfrm>
            <a:off x="9073146" y="354084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C401A959-4FB6-4E32-BFA6-52D64E9B305A}"/>
              </a:ext>
            </a:extLst>
          </p:cNvPr>
          <p:cNvCxnSpPr/>
          <p:nvPr/>
        </p:nvCxnSpPr>
        <p:spPr bwMode="auto">
          <a:xfrm>
            <a:off x="9061874" y="354084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22B49720-659D-4791-94B0-216326D8CF7C}"/>
              </a:ext>
            </a:extLst>
          </p:cNvPr>
          <p:cNvCxnSpPr/>
          <p:nvPr/>
        </p:nvCxnSpPr>
        <p:spPr bwMode="auto">
          <a:xfrm>
            <a:off x="9048784" y="354084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E491E24F-4D5A-4D42-B8B3-F48956001199}"/>
              </a:ext>
            </a:extLst>
          </p:cNvPr>
          <p:cNvCxnSpPr/>
          <p:nvPr/>
        </p:nvCxnSpPr>
        <p:spPr bwMode="auto">
          <a:xfrm>
            <a:off x="9016060" y="354143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F637BA5D-C706-47AD-8978-1DD302120751}"/>
              </a:ext>
            </a:extLst>
          </p:cNvPr>
          <p:cNvCxnSpPr/>
          <p:nvPr/>
        </p:nvCxnSpPr>
        <p:spPr bwMode="auto">
          <a:xfrm>
            <a:off x="8986141" y="354084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3D840873-CAAE-41D0-B1DB-89C3F227455D}"/>
              </a:ext>
            </a:extLst>
          </p:cNvPr>
          <p:cNvCxnSpPr/>
          <p:nvPr/>
        </p:nvCxnSpPr>
        <p:spPr bwMode="auto">
          <a:xfrm>
            <a:off x="8967442" y="352158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A268C71C-094C-4844-86B3-91B4257B8C6E}"/>
              </a:ext>
            </a:extLst>
          </p:cNvPr>
          <p:cNvCxnSpPr/>
          <p:nvPr/>
        </p:nvCxnSpPr>
        <p:spPr bwMode="auto">
          <a:xfrm>
            <a:off x="8952153" y="351305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239C4129-579E-476B-94F4-3DFDE46844AE}"/>
              </a:ext>
            </a:extLst>
          </p:cNvPr>
          <p:cNvCxnSpPr/>
          <p:nvPr/>
        </p:nvCxnSpPr>
        <p:spPr bwMode="auto">
          <a:xfrm>
            <a:off x="8944774" y="350397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BAC59F3C-C3AE-467F-898D-E610A9C29434}"/>
              </a:ext>
            </a:extLst>
          </p:cNvPr>
          <p:cNvCxnSpPr/>
          <p:nvPr/>
        </p:nvCxnSpPr>
        <p:spPr bwMode="auto">
          <a:xfrm>
            <a:off x="8913350" y="349379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A025F1B2-4DFA-4CE6-8229-0ABD9BA900D6}"/>
              </a:ext>
            </a:extLst>
          </p:cNvPr>
          <p:cNvCxnSpPr/>
          <p:nvPr/>
        </p:nvCxnSpPr>
        <p:spPr bwMode="auto">
          <a:xfrm>
            <a:off x="8875018" y="349343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11DEBA6C-8943-4735-B2F2-87E2BCE23903}"/>
              </a:ext>
            </a:extLst>
          </p:cNvPr>
          <p:cNvCxnSpPr/>
          <p:nvPr/>
        </p:nvCxnSpPr>
        <p:spPr bwMode="auto">
          <a:xfrm>
            <a:off x="8892536" y="349121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1A0158CB-6403-40B0-9448-03C172691837}"/>
              </a:ext>
            </a:extLst>
          </p:cNvPr>
          <p:cNvCxnSpPr/>
          <p:nvPr/>
        </p:nvCxnSpPr>
        <p:spPr bwMode="auto">
          <a:xfrm>
            <a:off x="8842507" y="349110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8A97BB59-DA8D-4D8B-ABE8-479956F661BA}"/>
              </a:ext>
            </a:extLst>
          </p:cNvPr>
          <p:cNvCxnSpPr/>
          <p:nvPr/>
        </p:nvCxnSpPr>
        <p:spPr bwMode="auto">
          <a:xfrm>
            <a:off x="8811188" y="347819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C7249A1A-5AF9-4AA1-8BB0-656E087093B1}"/>
              </a:ext>
            </a:extLst>
          </p:cNvPr>
          <p:cNvCxnSpPr/>
          <p:nvPr/>
        </p:nvCxnSpPr>
        <p:spPr bwMode="auto">
          <a:xfrm>
            <a:off x="8819136" y="347872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F55167AF-7DF4-462A-AA90-1BFEC5D56199}"/>
              </a:ext>
            </a:extLst>
          </p:cNvPr>
          <p:cNvCxnSpPr/>
          <p:nvPr/>
        </p:nvCxnSpPr>
        <p:spPr bwMode="auto">
          <a:xfrm>
            <a:off x="8781274" y="347309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484D8293-5205-42C5-935E-6C76708D9CA6}"/>
              </a:ext>
            </a:extLst>
          </p:cNvPr>
          <p:cNvCxnSpPr/>
          <p:nvPr/>
        </p:nvCxnSpPr>
        <p:spPr bwMode="auto">
          <a:xfrm>
            <a:off x="8766782" y="347309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F3F48557-CABF-4239-A28F-929D982E2E75}"/>
              </a:ext>
            </a:extLst>
          </p:cNvPr>
          <p:cNvCxnSpPr/>
          <p:nvPr/>
        </p:nvCxnSpPr>
        <p:spPr bwMode="auto">
          <a:xfrm>
            <a:off x="8735460" y="345811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3F785824-62C9-4278-8B74-502D383E1034}"/>
              </a:ext>
            </a:extLst>
          </p:cNvPr>
          <p:cNvCxnSpPr/>
          <p:nvPr/>
        </p:nvCxnSpPr>
        <p:spPr bwMode="auto">
          <a:xfrm>
            <a:off x="8704139" y="345806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3BA11E69-F059-41BF-AFAE-AF88632943B9}"/>
              </a:ext>
            </a:extLst>
          </p:cNvPr>
          <p:cNvCxnSpPr/>
          <p:nvPr/>
        </p:nvCxnSpPr>
        <p:spPr bwMode="auto">
          <a:xfrm>
            <a:off x="8670012" y="345530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F77504C3-374D-4A29-B49A-0FCB4878B396}"/>
              </a:ext>
            </a:extLst>
          </p:cNvPr>
          <p:cNvCxnSpPr/>
          <p:nvPr/>
        </p:nvCxnSpPr>
        <p:spPr bwMode="auto">
          <a:xfrm>
            <a:off x="8648508" y="345040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23235141-79BD-48F0-BABC-2A671D77D99A}"/>
              </a:ext>
            </a:extLst>
          </p:cNvPr>
          <p:cNvCxnSpPr/>
          <p:nvPr/>
        </p:nvCxnSpPr>
        <p:spPr bwMode="auto">
          <a:xfrm>
            <a:off x="8644448" y="343785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69AFF840-20DE-43F8-B665-B445DF8DDECF}"/>
              </a:ext>
            </a:extLst>
          </p:cNvPr>
          <p:cNvCxnSpPr/>
          <p:nvPr/>
        </p:nvCxnSpPr>
        <p:spPr bwMode="auto">
          <a:xfrm>
            <a:off x="8629915" y="342964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BA7B06D1-EF0B-4D5F-B99F-A1B42DDBEEC8}"/>
              </a:ext>
            </a:extLst>
          </p:cNvPr>
          <p:cNvCxnSpPr/>
          <p:nvPr/>
        </p:nvCxnSpPr>
        <p:spPr bwMode="auto">
          <a:xfrm>
            <a:off x="8599422" y="342964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BCEF93A2-086D-4681-B497-D539D2ED8EF2}"/>
              </a:ext>
            </a:extLst>
          </p:cNvPr>
          <p:cNvCxnSpPr/>
          <p:nvPr/>
        </p:nvCxnSpPr>
        <p:spPr bwMode="auto">
          <a:xfrm>
            <a:off x="8576516" y="342964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708A3C0C-4FF0-47A4-BDB8-4B7726FCA2E1}"/>
              </a:ext>
            </a:extLst>
          </p:cNvPr>
          <p:cNvCxnSpPr/>
          <p:nvPr/>
        </p:nvCxnSpPr>
        <p:spPr bwMode="auto">
          <a:xfrm>
            <a:off x="8563424" y="3428991"/>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6B340A27-7897-4952-896A-8CCFA9C7E564}"/>
              </a:ext>
            </a:extLst>
          </p:cNvPr>
          <p:cNvCxnSpPr/>
          <p:nvPr/>
        </p:nvCxnSpPr>
        <p:spPr bwMode="auto">
          <a:xfrm>
            <a:off x="8536311" y="341917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61BE1C32-00B1-4C7B-A75F-646358AE8991}"/>
              </a:ext>
            </a:extLst>
          </p:cNvPr>
          <p:cNvCxnSpPr/>
          <p:nvPr/>
        </p:nvCxnSpPr>
        <p:spPr bwMode="auto">
          <a:xfrm>
            <a:off x="8522200" y="341494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11E919E0-B80A-4A78-BA3C-B7AFE1A7508C}"/>
              </a:ext>
            </a:extLst>
          </p:cNvPr>
          <p:cNvCxnSpPr/>
          <p:nvPr/>
        </p:nvCxnSpPr>
        <p:spPr bwMode="auto">
          <a:xfrm>
            <a:off x="8500315" y="3415169"/>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FADF501B-BC8D-4F9E-9B6A-21417D688B5C}"/>
              </a:ext>
            </a:extLst>
          </p:cNvPr>
          <p:cNvCxnSpPr/>
          <p:nvPr/>
        </p:nvCxnSpPr>
        <p:spPr bwMode="auto">
          <a:xfrm>
            <a:off x="8448259" y="340979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46A87FF-FFE5-4555-958E-0FAAC23252CE}"/>
              </a:ext>
            </a:extLst>
          </p:cNvPr>
          <p:cNvCxnSpPr/>
          <p:nvPr/>
        </p:nvCxnSpPr>
        <p:spPr bwMode="auto">
          <a:xfrm>
            <a:off x="7982177" y="3304061"/>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DA1EEF8B-F8B5-49FD-B07E-577F64DA2CB4}"/>
              </a:ext>
            </a:extLst>
          </p:cNvPr>
          <p:cNvCxnSpPr/>
          <p:nvPr/>
        </p:nvCxnSpPr>
        <p:spPr bwMode="auto">
          <a:xfrm>
            <a:off x="8396836" y="3382080"/>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F4FF625E-1601-4F9E-AA4E-2DCF471D3B90}"/>
              </a:ext>
            </a:extLst>
          </p:cNvPr>
          <p:cNvCxnSpPr/>
          <p:nvPr/>
        </p:nvCxnSpPr>
        <p:spPr bwMode="auto">
          <a:xfrm>
            <a:off x="8192530" y="334336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7845274A-3277-441D-9F41-F78D2D2C8FB8}"/>
              </a:ext>
            </a:extLst>
          </p:cNvPr>
          <p:cNvCxnSpPr/>
          <p:nvPr/>
        </p:nvCxnSpPr>
        <p:spPr bwMode="auto">
          <a:xfrm>
            <a:off x="7830245" y="327627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83F3F07D-2FB4-4DB9-841E-BDB0E98EEDD0}"/>
              </a:ext>
            </a:extLst>
          </p:cNvPr>
          <p:cNvCxnSpPr/>
          <p:nvPr/>
        </p:nvCxnSpPr>
        <p:spPr bwMode="auto">
          <a:xfrm>
            <a:off x="7783496" y="3276272"/>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78095BAB-3890-4C4A-A4D7-7D337E06701B}"/>
              </a:ext>
            </a:extLst>
          </p:cNvPr>
          <p:cNvCxnSpPr/>
          <p:nvPr/>
        </p:nvCxnSpPr>
        <p:spPr bwMode="auto">
          <a:xfrm>
            <a:off x="7568454" y="320312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52AA0AF4-BD90-4949-87E7-51DF34A29EE9}"/>
              </a:ext>
            </a:extLst>
          </p:cNvPr>
          <p:cNvCxnSpPr/>
          <p:nvPr/>
        </p:nvCxnSpPr>
        <p:spPr bwMode="auto">
          <a:xfrm>
            <a:off x="7381462" y="314956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A4DA7646-25D9-4035-AD6F-B34382B8C2BC}"/>
              </a:ext>
            </a:extLst>
          </p:cNvPr>
          <p:cNvCxnSpPr/>
          <p:nvPr/>
        </p:nvCxnSpPr>
        <p:spPr bwMode="auto">
          <a:xfrm>
            <a:off x="7229528" y="312645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9478D4C4-D37A-4B59-AC61-D71AF5D696FD}"/>
              </a:ext>
            </a:extLst>
          </p:cNvPr>
          <p:cNvCxnSpPr/>
          <p:nvPr/>
        </p:nvCxnSpPr>
        <p:spPr bwMode="auto">
          <a:xfrm>
            <a:off x="7118266" y="311196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21D9B0E9-EA3E-4FAF-A31E-C1BCD2911DE8}"/>
              </a:ext>
            </a:extLst>
          </p:cNvPr>
          <p:cNvCxnSpPr/>
          <p:nvPr/>
        </p:nvCxnSpPr>
        <p:spPr bwMode="auto">
          <a:xfrm>
            <a:off x="7047676" y="3094667"/>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DD6687DC-4657-4743-B8F3-E55F0CFFEB18}"/>
              </a:ext>
            </a:extLst>
          </p:cNvPr>
          <p:cNvCxnSpPr/>
          <p:nvPr/>
        </p:nvCxnSpPr>
        <p:spPr bwMode="auto">
          <a:xfrm>
            <a:off x="6995317" y="309560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2BE586BA-13FF-4D78-AAA2-2A567D7D9AB0}"/>
              </a:ext>
            </a:extLst>
          </p:cNvPr>
          <p:cNvCxnSpPr/>
          <p:nvPr/>
        </p:nvCxnSpPr>
        <p:spPr bwMode="auto">
          <a:xfrm>
            <a:off x="6921923" y="3082514"/>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1302823B-EF59-4BF7-95D5-72FF7B5C0C1C}"/>
              </a:ext>
            </a:extLst>
          </p:cNvPr>
          <p:cNvCxnSpPr/>
          <p:nvPr/>
        </p:nvCxnSpPr>
        <p:spPr bwMode="auto">
          <a:xfrm>
            <a:off x="6784015" y="305680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C9A852FB-E741-4251-9C9F-F8D812366551}"/>
              </a:ext>
            </a:extLst>
          </p:cNvPr>
          <p:cNvCxnSpPr/>
          <p:nvPr/>
        </p:nvCxnSpPr>
        <p:spPr bwMode="auto">
          <a:xfrm>
            <a:off x="6758304" y="3049323"/>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FD5CC168-27C9-4492-8E9D-313538F9687C}"/>
              </a:ext>
            </a:extLst>
          </p:cNvPr>
          <p:cNvCxnSpPr/>
          <p:nvPr/>
        </p:nvCxnSpPr>
        <p:spPr bwMode="auto">
          <a:xfrm>
            <a:off x="6687713" y="3048855"/>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98041343-362C-4719-B3EC-F71590122322}"/>
              </a:ext>
            </a:extLst>
          </p:cNvPr>
          <p:cNvCxnSpPr/>
          <p:nvPr/>
        </p:nvCxnSpPr>
        <p:spPr bwMode="auto">
          <a:xfrm>
            <a:off x="6607306" y="303716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FD80617D-756B-406B-97BE-243D8B4A9C7D}"/>
              </a:ext>
            </a:extLst>
          </p:cNvPr>
          <p:cNvCxnSpPr/>
          <p:nvPr/>
        </p:nvCxnSpPr>
        <p:spPr bwMode="auto">
          <a:xfrm>
            <a:off x="6570375" y="3033896"/>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01016714-3403-4D65-ACB8-ECF128BF2AE3}"/>
              </a:ext>
            </a:extLst>
          </p:cNvPr>
          <p:cNvCxnSpPr/>
          <p:nvPr/>
        </p:nvCxnSpPr>
        <p:spPr bwMode="auto">
          <a:xfrm>
            <a:off x="6543261" y="3027818"/>
            <a:ext cx="0" cy="55578"/>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BAD49F4-54B2-4867-9A25-BCB282D7018E}"/>
              </a:ext>
            </a:extLst>
          </p:cNvPr>
          <p:cNvCxnSpPr/>
          <p:nvPr/>
        </p:nvCxnSpPr>
        <p:spPr bwMode="auto">
          <a:xfrm flipH="1">
            <a:off x="10314394" y="3916465"/>
            <a:ext cx="61988" cy="0"/>
          </a:xfrm>
          <a:prstGeom prst="line">
            <a:avLst/>
          </a:prstGeom>
          <a:noFill/>
          <a:ln w="28575"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EB8D2491-F2B3-471C-8BC9-5E3063FE8F06}"/>
              </a:ext>
            </a:extLst>
          </p:cNvPr>
          <p:cNvCxnSpPr/>
          <p:nvPr/>
        </p:nvCxnSpPr>
        <p:spPr bwMode="auto">
          <a:xfrm flipH="1">
            <a:off x="10169473" y="3865044"/>
            <a:ext cx="61988" cy="0"/>
          </a:xfrm>
          <a:prstGeom prst="line">
            <a:avLst/>
          </a:prstGeom>
          <a:noFill/>
          <a:ln w="28575"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83FBBA0F-3466-491E-AA4B-D2F94B587D27}"/>
              </a:ext>
            </a:extLst>
          </p:cNvPr>
          <p:cNvCxnSpPr/>
          <p:nvPr/>
        </p:nvCxnSpPr>
        <p:spPr bwMode="auto">
          <a:xfrm flipH="1">
            <a:off x="9842161" y="3826728"/>
            <a:ext cx="61988" cy="0"/>
          </a:xfrm>
          <a:prstGeom prst="line">
            <a:avLst/>
          </a:prstGeom>
          <a:noFill/>
          <a:ln w="28575"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18520731-C574-4457-8CFD-48647818512E}"/>
              </a:ext>
            </a:extLst>
          </p:cNvPr>
          <p:cNvCxnSpPr/>
          <p:nvPr/>
        </p:nvCxnSpPr>
        <p:spPr bwMode="auto">
          <a:xfrm flipH="1">
            <a:off x="9821426" y="3784295"/>
            <a:ext cx="61988" cy="0"/>
          </a:xfrm>
          <a:prstGeom prst="line">
            <a:avLst/>
          </a:prstGeom>
          <a:noFill/>
          <a:ln w="28575"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67842D3B-2303-4CCD-9353-A72E10038ABA}"/>
              </a:ext>
            </a:extLst>
          </p:cNvPr>
          <p:cNvCxnSpPr/>
          <p:nvPr/>
        </p:nvCxnSpPr>
        <p:spPr bwMode="auto">
          <a:xfrm>
            <a:off x="11338329" y="430321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6CD026E1-EF41-42BF-BE3D-A7B4388918F5}"/>
              </a:ext>
            </a:extLst>
          </p:cNvPr>
          <p:cNvCxnSpPr/>
          <p:nvPr/>
        </p:nvCxnSpPr>
        <p:spPr bwMode="auto">
          <a:xfrm>
            <a:off x="11170971" y="430016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27F5FF91-C949-4F6A-9769-06D0A2B9E162}"/>
              </a:ext>
            </a:extLst>
          </p:cNvPr>
          <p:cNvCxnSpPr/>
          <p:nvPr/>
        </p:nvCxnSpPr>
        <p:spPr bwMode="auto">
          <a:xfrm>
            <a:off x="11105686" y="429974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072B0011-7CA5-4215-B62E-E509F27592AF}"/>
              </a:ext>
            </a:extLst>
          </p:cNvPr>
          <p:cNvCxnSpPr/>
          <p:nvPr/>
        </p:nvCxnSpPr>
        <p:spPr bwMode="auto">
          <a:xfrm>
            <a:off x="10997534" y="429782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0C0152B0-4248-4981-A0DC-6BE52B3D855B}"/>
              </a:ext>
            </a:extLst>
          </p:cNvPr>
          <p:cNvCxnSpPr/>
          <p:nvPr/>
        </p:nvCxnSpPr>
        <p:spPr bwMode="auto">
          <a:xfrm>
            <a:off x="10896090" y="429736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402DBC05-2E63-468D-B20C-23BB8E1A1DD9}"/>
              </a:ext>
            </a:extLst>
          </p:cNvPr>
          <p:cNvCxnSpPr/>
          <p:nvPr/>
        </p:nvCxnSpPr>
        <p:spPr bwMode="auto">
          <a:xfrm>
            <a:off x="10847939" y="429829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9C0CEB6E-5425-4096-8483-C63ACD606188}"/>
              </a:ext>
            </a:extLst>
          </p:cNvPr>
          <p:cNvCxnSpPr/>
          <p:nvPr/>
        </p:nvCxnSpPr>
        <p:spPr bwMode="auto">
          <a:xfrm>
            <a:off x="10798385" y="413374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135DCDB0-59F4-4634-B1E9-CF916EDF71E1}"/>
              </a:ext>
            </a:extLst>
          </p:cNvPr>
          <p:cNvCxnSpPr/>
          <p:nvPr/>
        </p:nvCxnSpPr>
        <p:spPr bwMode="auto">
          <a:xfrm>
            <a:off x="10768466" y="413327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1F67C4C0-F6EE-4067-9EE4-8000BC0078F9}"/>
              </a:ext>
            </a:extLst>
          </p:cNvPr>
          <p:cNvCxnSpPr/>
          <p:nvPr/>
        </p:nvCxnSpPr>
        <p:spPr bwMode="auto">
          <a:xfrm>
            <a:off x="10735742" y="413280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AE691460-DD26-4865-A4E5-7EC7C4EC954E}"/>
              </a:ext>
            </a:extLst>
          </p:cNvPr>
          <p:cNvCxnSpPr/>
          <p:nvPr/>
        </p:nvCxnSpPr>
        <p:spPr bwMode="auto">
          <a:xfrm>
            <a:off x="10694603" y="413374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F280765F-7841-4ADC-A167-D31F5375CC1F}"/>
              </a:ext>
            </a:extLst>
          </p:cNvPr>
          <p:cNvCxnSpPr/>
          <p:nvPr/>
        </p:nvCxnSpPr>
        <p:spPr bwMode="auto">
          <a:xfrm>
            <a:off x="10670294" y="413327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F0030323-58D6-45CE-A792-AFE364F4E0D7}"/>
              </a:ext>
            </a:extLst>
          </p:cNvPr>
          <p:cNvCxnSpPr/>
          <p:nvPr/>
        </p:nvCxnSpPr>
        <p:spPr bwMode="auto">
          <a:xfrm>
            <a:off x="10660009" y="413561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FCC760CE-DEA7-4110-AE46-289046F6473B}"/>
              </a:ext>
            </a:extLst>
          </p:cNvPr>
          <p:cNvCxnSpPr/>
          <p:nvPr/>
        </p:nvCxnSpPr>
        <p:spPr bwMode="auto">
          <a:xfrm>
            <a:off x="10630090" y="404959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574DABBA-A8A3-4CAE-BB2F-FFE0D9B320EC}"/>
              </a:ext>
            </a:extLst>
          </p:cNvPr>
          <p:cNvCxnSpPr/>
          <p:nvPr/>
        </p:nvCxnSpPr>
        <p:spPr bwMode="auto">
          <a:xfrm>
            <a:off x="10604378" y="405052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4757C87E-D2C1-4151-A3CE-3891BA3A5F39}"/>
              </a:ext>
            </a:extLst>
          </p:cNvPr>
          <p:cNvCxnSpPr/>
          <p:nvPr/>
        </p:nvCxnSpPr>
        <p:spPr bwMode="auto">
          <a:xfrm>
            <a:off x="10573057" y="405006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88AF4790-B92F-43A3-8773-C98024BEF251}"/>
              </a:ext>
            </a:extLst>
          </p:cNvPr>
          <p:cNvCxnSpPr/>
          <p:nvPr/>
        </p:nvCxnSpPr>
        <p:spPr bwMode="auto">
          <a:xfrm>
            <a:off x="10552294" y="404829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D208E04D-8D1F-4736-80D1-6025A2A5BEE6}"/>
              </a:ext>
            </a:extLst>
          </p:cNvPr>
          <p:cNvCxnSpPr/>
          <p:nvPr/>
        </p:nvCxnSpPr>
        <p:spPr bwMode="auto">
          <a:xfrm>
            <a:off x="10542480" y="404969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89203C66-EA06-43CD-B6DE-2C0AEDF9D2F5}"/>
              </a:ext>
            </a:extLst>
          </p:cNvPr>
          <p:cNvCxnSpPr/>
          <p:nvPr/>
        </p:nvCxnSpPr>
        <p:spPr bwMode="auto">
          <a:xfrm>
            <a:off x="10508545" y="405006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48511C8D-A2CF-480A-AA63-A86AA9A5466A}"/>
              </a:ext>
            </a:extLst>
          </p:cNvPr>
          <p:cNvCxnSpPr/>
          <p:nvPr/>
        </p:nvCxnSpPr>
        <p:spPr bwMode="auto">
          <a:xfrm>
            <a:off x="10473016" y="405099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0F33CE6E-30FD-41F2-A7C2-98514EBB1C0E}"/>
              </a:ext>
            </a:extLst>
          </p:cNvPr>
          <p:cNvCxnSpPr/>
          <p:nvPr/>
        </p:nvCxnSpPr>
        <p:spPr bwMode="auto">
          <a:xfrm>
            <a:off x="10455720" y="401546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A0AD66A0-FABF-4B8A-B7E7-2BBCAAA80F1E}"/>
              </a:ext>
            </a:extLst>
          </p:cNvPr>
          <p:cNvCxnSpPr/>
          <p:nvPr/>
        </p:nvCxnSpPr>
        <p:spPr bwMode="auto">
          <a:xfrm>
            <a:off x="10444978" y="401503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A36EF4DC-858A-4E03-A43C-103A6EB9D1F0}"/>
              </a:ext>
            </a:extLst>
          </p:cNvPr>
          <p:cNvCxnSpPr/>
          <p:nvPr/>
        </p:nvCxnSpPr>
        <p:spPr bwMode="auto">
          <a:xfrm>
            <a:off x="10400089" y="401453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517E4154-5192-47E5-9FBF-1AE98B42A451}"/>
              </a:ext>
            </a:extLst>
          </p:cNvPr>
          <p:cNvCxnSpPr/>
          <p:nvPr/>
        </p:nvCxnSpPr>
        <p:spPr bwMode="auto">
          <a:xfrm>
            <a:off x="10367366" y="401827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84706EBF-720D-47B7-BCCE-85DC0D2A7A20}"/>
              </a:ext>
            </a:extLst>
          </p:cNvPr>
          <p:cNvCxnSpPr/>
          <p:nvPr/>
        </p:nvCxnSpPr>
        <p:spPr bwMode="auto">
          <a:xfrm>
            <a:off x="10358484" y="399115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5F19215E-7144-404B-AB17-864A0893B1A6}"/>
              </a:ext>
            </a:extLst>
          </p:cNvPr>
          <p:cNvCxnSpPr/>
          <p:nvPr/>
        </p:nvCxnSpPr>
        <p:spPr bwMode="auto">
          <a:xfrm>
            <a:off x="10339785" y="398928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A1A7D48D-75F9-4AA0-87D4-CFFBAF571040}"/>
              </a:ext>
            </a:extLst>
          </p:cNvPr>
          <p:cNvCxnSpPr/>
          <p:nvPr/>
        </p:nvCxnSpPr>
        <p:spPr bwMode="auto">
          <a:xfrm>
            <a:off x="10309864" y="398882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34DF36E5-3622-4F66-BB1C-21F343BBE63E}"/>
              </a:ext>
            </a:extLst>
          </p:cNvPr>
          <p:cNvCxnSpPr/>
          <p:nvPr/>
        </p:nvCxnSpPr>
        <p:spPr bwMode="auto">
          <a:xfrm>
            <a:off x="10278543" y="398835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1DBC6056-237B-4F75-8DB9-91EE853CD5A4}"/>
              </a:ext>
            </a:extLst>
          </p:cNvPr>
          <p:cNvCxnSpPr/>
          <p:nvPr/>
        </p:nvCxnSpPr>
        <p:spPr bwMode="auto">
          <a:xfrm>
            <a:off x="10271062" y="398648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46A2D922-2A78-49A4-A950-4DEF067793E9}"/>
              </a:ext>
            </a:extLst>
          </p:cNvPr>
          <p:cNvCxnSpPr/>
          <p:nvPr/>
        </p:nvCxnSpPr>
        <p:spPr bwMode="auto">
          <a:xfrm>
            <a:off x="10236936" y="394113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6E04CE26-F184-4D69-BC76-FE6CC04242DB}"/>
              </a:ext>
            </a:extLst>
          </p:cNvPr>
          <p:cNvCxnSpPr/>
          <p:nvPr/>
        </p:nvCxnSpPr>
        <p:spPr bwMode="auto">
          <a:xfrm>
            <a:off x="10201407" y="394347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F8F739D1-090C-487D-A448-F14AE1B91230}"/>
              </a:ext>
            </a:extLst>
          </p:cNvPr>
          <p:cNvCxnSpPr/>
          <p:nvPr/>
        </p:nvCxnSpPr>
        <p:spPr bwMode="auto">
          <a:xfrm>
            <a:off x="10128012" y="394300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C40ED544-1AC4-4347-8606-7DE1CA8EC273}"/>
              </a:ext>
            </a:extLst>
          </p:cNvPr>
          <p:cNvCxnSpPr/>
          <p:nvPr/>
        </p:nvCxnSpPr>
        <p:spPr bwMode="auto">
          <a:xfrm>
            <a:off x="10085471" y="391869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937F753C-6E45-493B-B208-BADB6D5DE98F}"/>
              </a:ext>
            </a:extLst>
          </p:cNvPr>
          <p:cNvCxnSpPr/>
          <p:nvPr/>
        </p:nvCxnSpPr>
        <p:spPr bwMode="auto">
          <a:xfrm>
            <a:off x="10042929" y="391963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2766C907-ED1F-477F-9DB9-2FB4E6E9DD03}"/>
              </a:ext>
            </a:extLst>
          </p:cNvPr>
          <p:cNvCxnSpPr/>
          <p:nvPr/>
        </p:nvCxnSpPr>
        <p:spPr bwMode="auto">
          <a:xfrm>
            <a:off x="10034048" y="391776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9B323605-F520-4209-A0B4-18B9656CA897}"/>
              </a:ext>
            </a:extLst>
          </p:cNvPr>
          <p:cNvCxnSpPr/>
          <p:nvPr/>
        </p:nvCxnSpPr>
        <p:spPr bwMode="auto">
          <a:xfrm>
            <a:off x="10008336" y="391869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5DDD54B9-6A04-412F-AA8F-ED11A45DCFC5}"/>
              </a:ext>
            </a:extLst>
          </p:cNvPr>
          <p:cNvCxnSpPr/>
          <p:nvPr/>
        </p:nvCxnSpPr>
        <p:spPr bwMode="auto">
          <a:xfrm>
            <a:off x="9984026" y="392103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72D2FB0A-8F91-452A-9C28-AE95F3E1720F}"/>
              </a:ext>
            </a:extLst>
          </p:cNvPr>
          <p:cNvCxnSpPr/>
          <p:nvPr/>
        </p:nvCxnSpPr>
        <p:spPr bwMode="auto">
          <a:xfrm>
            <a:off x="9984962" y="389532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09383E2E-26E5-4657-814F-8D54772325CF}"/>
              </a:ext>
            </a:extLst>
          </p:cNvPr>
          <p:cNvCxnSpPr/>
          <p:nvPr/>
        </p:nvCxnSpPr>
        <p:spPr bwMode="auto">
          <a:xfrm>
            <a:off x="9946629" y="388924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CCB0A13F-7868-4B81-8C5E-5D76283685C5}"/>
              </a:ext>
            </a:extLst>
          </p:cNvPr>
          <p:cNvCxnSpPr/>
          <p:nvPr/>
        </p:nvCxnSpPr>
        <p:spPr bwMode="auto">
          <a:xfrm>
            <a:off x="9915307" y="386073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89CEE88E-D051-439D-8289-2761DD853563}"/>
              </a:ext>
            </a:extLst>
          </p:cNvPr>
          <p:cNvCxnSpPr/>
          <p:nvPr/>
        </p:nvCxnSpPr>
        <p:spPr bwMode="auto">
          <a:xfrm>
            <a:off x="9882582" y="385886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9F1E9B1C-6300-44CB-B0A3-57CEC905E89D}"/>
              </a:ext>
            </a:extLst>
          </p:cNvPr>
          <p:cNvCxnSpPr/>
          <p:nvPr/>
        </p:nvCxnSpPr>
        <p:spPr bwMode="auto">
          <a:xfrm>
            <a:off x="9847054" y="385979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68A74F10-D44C-44F6-9455-11459EF12015}"/>
              </a:ext>
            </a:extLst>
          </p:cNvPr>
          <p:cNvCxnSpPr/>
          <p:nvPr/>
        </p:nvCxnSpPr>
        <p:spPr bwMode="auto">
          <a:xfrm>
            <a:off x="9807317" y="385933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4B288FDD-E910-4545-A685-2A3FCF218DCE}"/>
              </a:ext>
            </a:extLst>
          </p:cNvPr>
          <p:cNvCxnSpPr/>
          <p:nvPr/>
        </p:nvCxnSpPr>
        <p:spPr bwMode="auto">
          <a:xfrm>
            <a:off x="9777398" y="386026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5F771A6B-A1C5-4E25-90BB-D19601E83996}"/>
              </a:ext>
            </a:extLst>
          </p:cNvPr>
          <p:cNvCxnSpPr/>
          <p:nvPr/>
        </p:nvCxnSpPr>
        <p:spPr bwMode="auto">
          <a:xfrm>
            <a:off x="9750283" y="384857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C6C5165B-B275-43D2-8765-017BB897FC0A}"/>
              </a:ext>
            </a:extLst>
          </p:cNvPr>
          <p:cNvCxnSpPr/>
          <p:nvPr/>
        </p:nvCxnSpPr>
        <p:spPr bwMode="auto">
          <a:xfrm>
            <a:off x="9735791" y="382707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F4ED61A2-44BE-4D45-9AA5-8162F77F7A82}"/>
              </a:ext>
            </a:extLst>
          </p:cNvPr>
          <p:cNvCxnSpPr/>
          <p:nvPr/>
        </p:nvCxnSpPr>
        <p:spPr bwMode="auto">
          <a:xfrm>
            <a:off x="9698860" y="382520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D45FFFE1-5535-407D-802D-10AD2355D92F}"/>
              </a:ext>
            </a:extLst>
          </p:cNvPr>
          <p:cNvCxnSpPr/>
          <p:nvPr/>
        </p:nvCxnSpPr>
        <p:spPr bwMode="auto">
          <a:xfrm>
            <a:off x="9685771" y="382753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3F63BB21-4278-449B-8F32-5EC71E83C57C}"/>
              </a:ext>
            </a:extLst>
          </p:cNvPr>
          <p:cNvCxnSpPr/>
          <p:nvPr/>
        </p:nvCxnSpPr>
        <p:spPr bwMode="auto">
          <a:xfrm>
            <a:off x="9665668" y="381024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43346AB3-1641-40D3-B714-128CF866D7A2}"/>
              </a:ext>
            </a:extLst>
          </p:cNvPr>
          <p:cNvCxnSpPr/>
          <p:nvPr/>
        </p:nvCxnSpPr>
        <p:spPr bwMode="auto">
          <a:xfrm>
            <a:off x="9644164" y="380837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140BB11B-E134-4C69-8CCC-545A51979EB5}"/>
              </a:ext>
            </a:extLst>
          </p:cNvPr>
          <p:cNvCxnSpPr/>
          <p:nvPr/>
        </p:nvCxnSpPr>
        <p:spPr bwMode="auto">
          <a:xfrm>
            <a:off x="9612843" y="381071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53286D6C-7253-4750-8F41-51C787CAB2B4}"/>
              </a:ext>
            </a:extLst>
          </p:cNvPr>
          <p:cNvCxnSpPr/>
          <p:nvPr/>
        </p:nvCxnSpPr>
        <p:spPr bwMode="auto">
          <a:xfrm>
            <a:off x="9598351" y="379621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02FFE3ED-C2E2-4600-8F49-BF052409552D}"/>
              </a:ext>
            </a:extLst>
          </p:cNvPr>
          <p:cNvCxnSpPr/>
          <p:nvPr/>
        </p:nvCxnSpPr>
        <p:spPr bwMode="auto">
          <a:xfrm>
            <a:off x="9582457" y="379434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7B52B3A8-0DDE-4A0F-9E0C-9708E64DAC25}"/>
              </a:ext>
            </a:extLst>
          </p:cNvPr>
          <p:cNvCxnSpPr/>
          <p:nvPr/>
        </p:nvCxnSpPr>
        <p:spPr bwMode="auto">
          <a:xfrm>
            <a:off x="9570770" y="379808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C95BE328-8D4B-469A-A37E-D99ADB9A6167}"/>
              </a:ext>
            </a:extLst>
          </p:cNvPr>
          <p:cNvCxnSpPr/>
          <p:nvPr/>
        </p:nvCxnSpPr>
        <p:spPr bwMode="auto">
          <a:xfrm>
            <a:off x="9533164" y="379247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30DF4E8E-970B-4C2B-AAF0-644E56760946}"/>
              </a:ext>
            </a:extLst>
          </p:cNvPr>
          <p:cNvCxnSpPr/>
          <p:nvPr/>
        </p:nvCxnSpPr>
        <p:spPr bwMode="auto">
          <a:xfrm>
            <a:off x="9501115" y="379014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A1882F08-9C93-4E26-8203-7AF48E2899F5}"/>
              </a:ext>
            </a:extLst>
          </p:cNvPr>
          <p:cNvCxnSpPr/>
          <p:nvPr/>
        </p:nvCxnSpPr>
        <p:spPr bwMode="auto">
          <a:xfrm>
            <a:off x="9469794" y="379107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ACF52778-0518-4002-A6A8-9D3C9865367B}"/>
              </a:ext>
            </a:extLst>
          </p:cNvPr>
          <p:cNvCxnSpPr/>
          <p:nvPr/>
        </p:nvCxnSpPr>
        <p:spPr bwMode="auto">
          <a:xfrm>
            <a:off x="9440342" y="379107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050061E0-C46B-412A-B1DD-BDE7EEDC82F2}"/>
              </a:ext>
            </a:extLst>
          </p:cNvPr>
          <p:cNvCxnSpPr/>
          <p:nvPr/>
        </p:nvCxnSpPr>
        <p:spPr bwMode="auto">
          <a:xfrm>
            <a:off x="9390063" y="376147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8744673D-35E8-4337-A8CB-EDCFD392EAA3}"/>
              </a:ext>
            </a:extLst>
          </p:cNvPr>
          <p:cNvCxnSpPr/>
          <p:nvPr/>
        </p:nvCxnSpPr>
        <p:spPr bwMode="auto">
          <a:xfrm>
            <a:off x="9362114" y="375260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29C3431A-A3FF-4E49-BBDB-C1DCC35940E4}"/>
              </a:ext>
            </a:extLst>
          </p:cNvPr>
          <p:cNvCxnSpPr/>
          <p:nvPr/>
        </p:nvCxnSpPr>
        <p:spPr bwMode="auto">
          <a:xfrm>
            <a:off x="9336151" y="374549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D61FC6EB-C851-419E-AEBC-AFE6A7302041}"/>
              </a:ext>
            </a:extLst>
          </p:cNvPr>
          <p:cNvCxnSpPr/>
          <p:nvPr/>
        </p:nvCxnSpPr>
        <p:spPr bwMode="auto">
          <a:xfrm>
            <a:off x="9333347" y="374194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627AE211-6BE9-43FB-8346-544573C9B376}"/>
              </a:ext>
            </a:extLst>
          </p:cNvPr>
          <p:cNvCxnSpPr/>
          <p:nvPr/>
        </p:nvCxnSpPr>
        <p:spPr bwMode="auto">
          <a:xfrm>
            <a:off x="9297611" y="373508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557D2BC7-9843-4833-AB40-4ACFF66C5FCB}"/>
              </a:ext>
            </a:extLst>
          </p:cNvPr>
          <p:cNvCxnSpPr/>
          <p:nvPr/>
        </p:nvCxnSpPr>
        <p:spPr bwMode="auto">
          <a:xfrm>
            <a:off x="9257875" y="372480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379395A4-FEF6-4CAA-99EE-DFFDF447549C}"/>
              </a:ext>
            </a:extLst>
          </p:cNvPr>
          <p:cNvCxnSpPr/>
          <p:nvPr/>
        </p:nvCxnSpPr>
        <p:spPr bwMode="auto">
          <a:xfrm>
            <a:off x="9227956" y="372433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0389DDB8-CB1A-495C-85E6-2B5B308FEA83}"/>
              </a:ext>
            </a:extLst>
          </p:cNvPr>
          <p:cNvCxnSpPr/>
          <p:nvPr/>
        </p:nvCxnSpPr>
        <p:spPr bwMode="auto">
          <a:xfrm>
            <a:off x="9196635" y="372386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3F2634E8-AA5B-4823-A38C-495F60537B3C}"/>
              </a:ext>
            </a:extLst>
          </p:cNvPr>
          <p:cNvCxnSpPr/>
          <p:nvPr/>
        </p:nvCxnSpPr>
        <p:spPr bwMode="auto">
          <a:xfrm>
            <a:off x="9167680" y="372076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72E9B972-75E6-4F76-81A1-7F2ECB78B800}"/>
              </a:ext>
            </a:extLst>
          </p:cNvPr>
          <p:cNvCxnSpPr/>
          <p:nvPr/>
        </p:nvCxnSpPr>
        <p:spPr bwMode="auto">
          <a:xfrm>
            <a:off x="9155993" y="371187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EDBC286-9E80-4CB2-B385-7B49830D6AAE}"/>
              </a:ext>
            </a:extLst>
          </p:cNvPr>
          <p:cNvCxnSpPr/>
          <p:nvPr/>
        </p:nvCxnSpPr>
        <p:spPr bwMode="auto">
          <a:xfrm>
            <a:off x="9084001" y="368476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3FA9BD7C-9FA2-4280-8461-F91FF6FD6B33}"/>
              </a:ext>
            </a:extLst>
          </p:cNvPr>
          <p:cNvCxnSpPr/>
          <p:nvPr/>
        </p:nvCxnSpPr>
        <p:spPr bwMode="auto">
          <a:xfrm>
            <a:off x="9073715" y="368429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44FB232A-1448-4093-ADA5-257CFD40301D}"/>
              </a:ext>
            </a:extLst>
          </p:cNvPr>
          <p:cNvCxnSpPr/>
          <p:nvPr/>
        </p:nvCxnSpPr>
        <p:spPr bwMode="auto">
          <a:xfrm>
            <a:off x="9057820" y="367401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CA7AE6EC-7FDF-43F7-B1C4-CC775FBFA216}"/>
              </a:ext>
            </a:extLst>
          </p:cNvPr>
          <p:cNvCxnSpPr/>
          <p:nvPr/>
        </p:nvCxnSpPr>
        <p:spPr bwMode="auto">
          <a:xfrm>
            <a:off x="8990035" y="364269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D12A4058-F4CA-4F64-A883-83B2ABD8B846}"/>
              </a:ext>
            </a:extLst>
          </p:cNvPr>
          <p:cNvCxnSpPr/>
          <p:nvPr/>
        </p:nvCxnSpPr>
        <p:spPr bwMode="auto">
          <a:xfrm>
            <a:off x="8972738" y="362960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86259D7E-AD05-4BB3-8476-B64D606D5447}"/>
              </a:ext>
            </a:extLst>
          </p:cNvPr>
          <p:cNvCxnSpPr/>
          <p:nvPr/>
        </p:nvCxnSpPr>
        <p:spPr bwMode="auto">
          <a:xfrm>
            <a:off x="8954038" y="363053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00012811-2524-4C34-AAC9-07795CD368A9}"/>
              </a:ext>
            </a:extLst>
          </p:cNvPr>
          <p:cNvCxnSpPr/>
          <p:nvPr/>
        </p:nvCxnSpPr>
        <p:spPr bwMode="auto">
          <a:xfrm>
            <a:off x="8940949" y="363007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F045E0AF-CF54-4BA1-BC3E-BACB9CACCF49}"/>
              </a:ext>
            </a:extLst>
          </p:cNvPr>
          <p:cNvCxnSpPr/>
          <p:nvPr/>
        </p:nvCxnSpPr>
        <p:spPr bwMode="auto">
          <a:xfrm>
            <a:off x="8911030" y="3615578"/>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53440BE3-5D3F-4B55-A348-C1DBAD5435CE}"/>
              </a:ext>
            </a:extLst>
          </p:cNvPr>
          <p:cNvCxnSpPr/>
          <p:nvPr/>
        </p:nvCxnSpPr>
        <p:spPr bwMode="auto">
          <a:xfrm>
            <a:off x="8879708" y="361511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4211E788-E180-42ED-B6C3-910EB38AEAB7}"/>
              </a:ext>
            </a:extLst>
          </p:cNvPr>
          <p:cNvCxnSpPr/>
          <p:nvPr/>
        </p:nvCxnSpPr>
        <p:spPr bwMode="auto">
          <a:xfrm>
            <a:off x="8846984" y="361744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5ED0FA89-FD35-4152-AACE-3D26D9BC9A55}"/>
              </a:ext>
            </a:extLst>
          </p:cNvPr>
          <p:cNvCxnSpPr/>
          <p:nvPr/>
        </p:nvCxnSpPr>
        <p:spPr bwMode="auto">
          <a:xfrm>
            <a:off x="8815663" y="360856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1652B281-AEB5-4967-BF96-BF60086D6DEC}"/>
              </a:ext>
            </a:extLst>
          </p:cNvPr>
          <p:cNvCxnSpPr/>
          <p:nvPr/>
        </p:nvCxnSpPr>
        <p:spPr bwMode="auto">
          <a:xfrm>
            <a:off x="8798366" y="359547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AA56FBF3-727B-4BB8-A203-978CC7C2B27E}"/>
              </a:ext>
            </a:extLst>
          </p:cNvPr>
          <p:cNvCxnSpPr/>
          <p:nvPr/>
        </p:nvCxnSpPr>
        <p:spPr bwMode="auto">
          <a:xfrm>
            <a:off x="8782472" y="358659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19D40A30-0623-40E1-BA30-BFC7F5CED03A}"/>
              </a:ext>
            </a:extLst>
          </p:cNvPr>
          <p:cNvCxnSpPr/>
          <p:nvPr/>
        </p:nvCxnSpPr>
        <p:spPr bwMode="auto">
          <a:xfrm>
            <a:off x="8762370" y="357911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658860D8-EDB3-4B81-B475-45C7338D4ABA}"/>
              </a:ext>
            </a:extLst>
          </p:cNvPr>
          <p:cNvCxnSpPr/>
          <p:nvPr/>
        </p:nvCxnSpPr>
        <p:spPr bwMode="auto">
          <a:xfrm>
            <a:off x="8740866" y="358285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3A86F628-251C-41DA-A931-499945828EDC}"/>
              </a:ext>
            </a:extLst>
          </p:cNvPr>
          <p:cNvCxnSpPr/>
          <p:nvPr/>
        </p:nvCxnSpPr>
        <p:spPr bwMode="auto">
          <a:xfrm>
            <a:off x="8705337" y="357958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72C35443-C057-4D3D-83D0-437CCD119803}"/>
              </a:ext>
            </a:extLst>
          </p:cNvPr>
          <p:cNvCxnSpPr/>
          <p:nvPr/>
        </p:nvCxnSpPr>
        <p:spPr bwMode="auto">
          <a:xfrm>
            <a:off x="8679626" y="356228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B7205074-F60F-43EB-8183-801CDF091FC1}"/>
              </a:ext>
            </a:extLst>
          </p:cNvPr>
          <p:cNvCxnSpPr/>
          <p:nvPr/>
        </p:nvCxnSpPr>
        <p:spPr bwMode="auto">
          <a:xfrm>
            <a:off x="8674950" y="356181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0C45F2DC-48B5-4B43-8F22-F4DB785BA2B9}"/>
              </a:ext>
            </a:extLst>
          </p:cNvPr>
          <p:cNvCxnSpPr/>
          <p:nvPr/>
        </p:nvCxnSpPr>
        <p:spPr bwMode="auto">
          <a:xfrm>
            <a:off x="8645032" y="356135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B867750D-F45B-4686-8672-68331311A327}"/>
              </a:ext>
            </a:extLst>
          </p:cNvPr>
          <p:cNvCxnSpPr/>
          <p:nvPr/>
        </p:nvCxnSpPr>
        <p:spPr bwMode="auto">
          <a:xfrm>
            <a:off x="8616515" y="356088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3E09284-3932-424B-A23D-ABFFEF7CCD0D}"/>
              </a:ext>
            </a:extLst>
          </p:cNvPr>
          <p:cNvCxnSpPr/>
          <p:nvPr/>
        </p:nvCxnSpPr>
        <p:spPr bwMode="auto">
          <a:xfrm>
            <a:off x="8611840" y="354919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2B5ADF13-713D-40F6-8DD6-E72560EF50BB}"/>
              </a:ext>
            </a:extLst>
          </p:cNvPr>
          <p:cNvCxnSpPr/>
          <p:nvPr/>
        </p:nvCxnSpPr>
        <p:spPr bwMode="auto">
          <a:xfrm>
            <a:off x="8580519" y="355013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82A0B1F1-2EF7-43AA-8A81-0AAEEB73CA34}"/>
              </a:ext>
            </a:extLst>
          </p:cNvPr>
          <p:cNvCxnSpPr/>
          <p:nvPr/>
        </p:nvCxnSpPr>
        <p:spPr bwMode="auto">
          <a:xfrm>
            <a:off x="8547795" y="354545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90D7FAF1-764E-47B9-A430-4CAB30AA0D1E}"/>
              </a:ext>
            </a:extLst>
          </p:cNvPr>
          <p:cNvCxnSpPr/>
          <p:nvPr/>
        </p:nvCxnSpPr>
        <p:spPr bwMode="auto">
          <a:xfrm>
            <a:off x="8510864" y="353236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5D016385-435F-4678-AA0E-830B179C74FA}"/>
              </a:ext>
            </a:extLst>
          </p:cNvPr>
          <p:cNvCxnSpPr/>
          <p:nvPr/>
        </p:nvCxnSpPr>
        <p:spPr bwMode="auto">
          <a:xfrm>
            <a:off x="8490762" y="3530497"/>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8F8D9984-CE62-49F5-A5CC-62A25DEC9BD0}"/>
              </a:ext>
            </a:extLst>
          </p:cNvPr>
          <p:cNvCxnSpPr/>
          <p:nvPr/>
        </p:nvCxnSpPr>
        <p:spPr bwMode="auto">
          <a:xfrm>
            <a:off x="8444014" y="350759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B0A068E2-A523-43EC-A31B-402CC9573E88}"/>
              </a:ext>
            </a:extLst>
          </p:cNvPr>
          <p:cNvCxnSpPr/>
          <p:nvPr/>
        </p:nvCxnSpPr>
        <p:spPr bwMode="auto">
          <a:xfrm>
            <a:off x="8409888" y="350572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BC555022-0AAA-4715-AD6F-664EBDC9EA0C}"/>
              </a:ext>
            </a:extLst>
          </p:cNvPr>
          <p:cNvCxnSpPr/>
          <p:nvPr/>
        </p:nvCxnSpPr>
        <p:spPr bwMode="auto">
          <a:xfrm>
            <a:off x="8340700" y="3487022"/>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895DBE18-329B-4342-9BA4-754E82897A1F}"/>
              </a:ext>
            </a:extLst>
          </p:cNvPr>
          <p:cNvCxnSpPr/>
          <p:nvPr/>
        </p:nvCxnSpPr>
        <p:spPr bwMode="auto">
          <a:xfrm>
            <a:off x="8124254" y="345710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ACE87AE7-F33E-4A8E-9AB4-94600DACE4DB}"/>
              </a:ext>
            </a:extLst>
          </p:cNvPr>
          <p:cNvCxnSpPr/>
          <p:nvPr/>
        </p:nvCxnSpPr>
        <p:spPr bwMode="auto">
          <a:xfrm>
            <a:off x="8005980" y="3429989"/>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314C4735-F457-4963-B44E-40D86F785B43}"/>
              </a:ext>
            </a:extLst>
          </p:cNvPr>
          <p:cNvCxnSpPr/>
          <p:nvPr/>
        </p:nvCxnSpPr>
        <p:spPr bwMode="auto">
          <a:xfrm>
            <a:off x="7866670" y="339446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03B193F3-E5CB-49CC-B333-E4BB188C710F}"/>
              </a:ext>
            </a:extLst>
          </p:cNvPr>
          <p:cNvCxnSpPr/>
          <p:nvPr/>
        </p:nvCxnSpPr>
        <p:spPr bwMode="auto">
          <a:xfrm>
            <a:off x="7723152" y="334350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A4EF78A2-6523-4283-BDDB-71E2E70BDB09}"/>
              </a:ext>
            </a:extLst>
          </p:cNvPr>
          <p:cNvCxnSpPr/>
          <p:nvPr/>
        </p:nvCxnSpPr>
        <p:spPr bwMode="auto">
          <a:xfrm>
            <a:off x="7634330" y="331218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E39E4F83-4A40-4840-9BF1-0988E4D8CAF3}"/>
              </a:ext>
            </a:extLst>
          </p:cNvPr>
          <p:cNvCxnSpPr/>
          <p:nvPr/>
        </p:nvCxnSpPr>
        <p:spPr bwMode="auto">
          <a:xfrm>
            <a:off x="7611424" y="3300495"/>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05DE8C0A-CC62-4AF7-8D92-9B15EC964B0E}"/>
              </a:ext>
            </a:extLst>
          </p:cNvPr>
          <p:cNvCxnSpPr/>
          <p:nvPr/>
        </p:nvCxnSpPr>
        <p:spPr bwMode="auto">
          <a:xfrm>
            <a:off x="7573090" y="327618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086228DE-D162-479C-B974-5F017A034099}"/>
              </a:ext>
            </a:extLst>
          </p:cNvPr>
          <p:cNvCxnSpPr/>
          <p:nvPr/>
        </p:nvCxnSpPr>
        <p:spPr bwMode="auto">
          <a:xfrm>
            <a:off x="7496890" y="325748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A0A7B111-2302-43D3-86D8-4C26C4731938}"/>
              </a:ext>
            </a:extLst>
          </p:cNvPr>
          <p:cNvCxnSpPr/>
          <p:nvPr/>
        </p:nvCxnSpPr>
        <p:spPr bwMode="auto">
          <a:xfrm>
            <a:off x="7288859" y="318970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2D8EF3FB-07DB-49CB-9EBE-8B944A678A6F}"/>
              </a:ext>
            </a:extLst>
          </p:cNvPr>
          <p:cNvCxnSpPr/>
          <p:nvPr/>
        </p:nvCxnSpPr>
        <p:spPr bwMode="auto">
          <a:xfrm>
            <a:off x="7251928" y="3178014"/>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726BA1DB-1489-4828-BDD5-B23145D9D91D}"/>
              </a:ext>
            </a:extLst>
          </p:cNvPr>
          <p:cNvCxnSpPr/>
          <p:nvPr/>
        </p:nvCxnSpPr>
        <p:spPr bwMode="auto">
          <a:xfrm>
            <a:off x="7233229" y="3177546"/>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366C5FEF-A4D1-4706-820A-BD1C5272D1AE}"/>
              </a:ext>
            </a:extLst>
          </p:cNvPr>
          <p:cNvCxnSpPr/>
          <p:nvPr/>
        </p:nvCxnSpPr>
        <p:spPr bwMode="auto">
          <a:xfrm>
            <a:off x="7126174" y="314903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8ABD2C1F-9AE9-4546-ABD0-DE30F1B7D7EA}"/>
              </a:ext>
            </a:extLst>
          </p:cNvPr>
          <p:cNvCxnSpPr/>
          <p:nvPr/>
        </p:nvCxnSpPr>
        <p:spPr bwMode="auto">
          <a:xfrm>
            <a:off x="7117292" y="313734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945024A2-1770-43B1-B18E-21B27B0E599F}"/>
              </a:ext>
            </a:extLst>
          </p:cNvPr>
          <p:cNvCxnSpPr/>
          <p:nvPr/>
        </p:nvCxnSpPr>
        <p:spPr bwMode="auto">
          <a:xfrm>
            <a:off x="6975177" y="3082180"/>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E95EE1B8-9095-4F79-B0F4-7B6CFFF70386}"/>
              </a:ext>
            </a:extLst>
          </p:cNvPr>
          <p:cNvCxnSpPr/>
          <p:nvPr/>
        </p:nvCxnSpPr>
        <p:spPr bwMode="auto">
          <a:xfrm>
            <a:off x="6890562" y="305927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32411881-4CEA-48F8-B48C-CDEAB7274544}"/>
              </a:ext>
            </a:extLst>
          </p:cNvPr>
          <p:cNvCxnSpPr/>
          <p:nvPr/>
        </p:nvCxnSpPr>
        <p:spPr bwMode="auto">
          <a:xfrm>
            <a:off x="6817167" y="305880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F5701ACD-7E2F-4CD1-909D-8C66D971B8F9}"/>
              </a:ext>
            </a:extLst>
          </p:cNvPr>
          <p:cNvCxnSpPr/>
          <p:nvPr/>
        </p:nvCxnSpPr>
        <p:spPr bwMode="auto">
          <a:xfrm>
            <a:off x="6729748" y="3048521"/>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B089B46C-F477-43C1-964A-C926A39C6194}"/>
              </a:ext>
            </a:extLst>
          </p:cNvPr>
          <p:cNvCxnSpPr/>
          <p:nvPr/>
        </p:nvCxnSpPr>
        <p:spPr bwMode="auto">
          <a:xfrm>
            <a:off x="6605864" y="3025613"/>
            <a:ext cx="0" cy="55578"/>
          </a:xfrm>
          <a:prstGeom prst="line">
            <a:avLst/>
          </a:prstGeom>
          <a:noFill/>
          <a:ln w="28575"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6665A50F-8A22-4BB1-806A-E9D202CE4318}"/>
              </a:ext>
            </a:extLst>
          </p:cNvPr>
          <p:cNvCxnSpPr/>
          <p:nvPr/>
        </p:nvCxnSpPr>
        <p:spPr bwMode="auto">
          <a:xfrm>
            <a:off x="6567531" y="3020938"/>
            <a:ext cx="0" cy="55578"/>
          </a:xfrm>
          <a:prstGeom prst="line">
            <a:avLst/>
          </a:prstGeom>
          <a:noFill/>
          <a:ln w="28575" cap="flat" cmpd="sng" algn="ctr">
            <a:solidFill>
              <a:schemeClr val="accent3"/>
            </a:solidFill>
            <a:prstDash val="solid"/>
            <a:round/>
            <a:headEnd type="none" w="med" len="med"/>
            <a:tailEnd type="none" w="med" len="med"/>
          </a:ln>
          <a:effectLst/>
        </p:spPr>
      </p:cxnSp>
      <p:grpSp>
        <p:nvGrpSpPr>
          <p:cNvPr id="90" name="Group 89">
            <a:extLst>
              <a:ext uri="{FF2B5EF4-FFF2-40B4-BE49-F238E27FC236}">
                <a16:creationId xmlns:a16="http://schemas.microsoft.com/office/drawing/2014/main" id="{324F0CA6-0CF8-4463-A115-96262C3099C9}"/>
              </a:ext>
            </a:extLst>
          </p:cNvPr>
          <p:cNvGrpSpPr/>
          <p:nvPr/>
        </p:nvGrpSpPr>
        <p:grpSpPr>
          <a:xfrm>
            <a:off x="6533194" y="3050354"/>
            <a:ext cx="4810309" cy="1274511"/>
            <a:chOff x="6533194" y="3050354"/>
            <a:chExt cx="4810309" cy="1274511"/>
          </a:xfrm>
        </p:grpSpPr>
        <p:sp>
          <p:nvSpPr>
            <p:cNvPr id="533" name="Freeform: Shape 532">
              <a:extLst>
                <a:ext uri="{FF2B5EF4-FFF2-40B4-BE49-F238E27FC236}">
                  <a16:creationId xmlns:a16="http://schemas.microsoft.com/office/drawing/2014/main" id="{2D5148EE-4677-4919-864A-E361DF0972C1}"/>
                </a:ext>
              </a:extLst>
            </p:cNvPr>
            <p:cNvSpPr/>
            <p:nvPr/>
          </p:nvSpPr>
          <p:spPr bwMode="auto">
            <a:xfrm>
              <a:off x="6533194" y="3050354"/>
              <a:ext cx="1678753" cy="437782"/>
            </a:xfrm>
            <a:custGeom>
              <a:avLst/>
              <a:gdLst>
                <a:gd name="connsiteX0" fmla="*/ 0 w 1678753"/>
                <a:gd name="connsiteY0" fmla="*/ 0 h 437782"/>
                <a:gd name="connsiteX1" fmla="*/ 105915 w 1678753"/>
                <a:gd name="connsiteY1" fmla="*/ 0 h 437782"/>
                <a:gd name="connsiteX2" fmla="*/ 105915 w 1678753"/>
                <a:gd name="connsiteY2" fmla="*/ 5295 h 437782"/>
                <a:gd name="connsiteX3" fmla="*/ 178290 w 1678753"/>
                <a:gd name="connsiteY3" fmla="*/ 5295 h 437782"/>
                <a:gd name="connsiteX4" fmla="*/ 178290 w 1678753"/>
                <a:gd name="connsiteY4" fmla="*/ 26478 h 437782"/>
                <a:gd name="connsiteX5" fmla="*/ 206534 w 1678753"/>
                <a:gd name="connsiteY5" fmla="*/ 26478 h 437782"/>
                <a:gd name="connsiteX6" fmla="*/ 206534 w 1678753"/>
                <a:gd name="connsiteY6" fmla="*/ 40600 h 437782"/>
                <a:gd name="connsiteX7" fmla="*/ 374233 w 1678753"/>
                <a:gd name="connsiteY7" fmla="*/ 40600 h 437782"/>
                <a:gd name="connsiteX8" fmla="*/ 374233 w 1678753"/>
                <a:gd name="connsiteY8" fmla="*/ 51192 h 437782"/>
                <a:gd name="connsiteX9" fmla="*/ 409538 w 1678753"/>
                <a:gd name="connsiteY9" fmla="*/ 51192 h 437782"/>
                <a:gd name="connsiteX10" fmla="*/ 409538 w 1678753"/>
                <a:gd name="connsiteY10" fmla="*/ 61783 h 437782"/>
                <a:gd name="connsiteX11" fmla="*/ 444843 w 1678753"/>
                <a:gd name="connsiteY11" fmla="*/ 61783 h 437782"/>
                <a:gd name="connsiteX12" fmla="*/ 444843 w 1678753"/>
                <a:gd name="connsiteY12" fmla="*/ 74140 h 437782"/>
                <a:gd name="connsiteX13" fmla="*/ 460730 w 1678753"/>
                <a:gd name="connsiteY13" fmla="*/ 74140 h 437782"/>
                <a:gd name="connsiteX14" fmla="*/ 460730 w 1678753"/>
                <a:gd name="connsiteY14" fmla="*/ 88262 h 437782"/>
                <a:gd name="connsiteX15" fmla="*/ 511923 w 1678753"/>
                <a:gd name="connsiteY15" fmla="*/ 88262 h 437782"/>
                <a:gd name="connsiteX16" fmla="*/ 511923 w 1678753"/>
                <a:gd name="connsiteY16" fmla="*/ 91793 h 437782"/>
                <a:gd name="connsiteX17" fmla="*/ 541932 w 1678753"/>
                <a:gd name="connsiteY17" fmla="*/ 91793 h 437782"/>
                <a:gd name="connsiteX18" fmla="*/ 541932 w 1678753"/>
                <a:gd name="connsiteY18" fmla="*/ 104149 h 437782"/>
                <a:gd name="connsiteX19" fmla="*/ 564880 w 1678753"/>
                <a:gd name="connsiteY19" fmla="*/ 104149 h 437782"/>
                <a:gd name="connsiteX20" fmla="*/ 564880 w 1678753"/>
                <a:gd name="connsiteY20" fmla="*/ 118271 h 437782"/>
                <a:gd name="connsiteX21" fmla="*/ 594889 w 1678753"/>
                <a:gd name="connsiteY21" fmla="*/ 118271 h 437782"/>
                <a:gd name="connsiteX22" fmla="*/ 631960 w 1678753"/>
                <a:gd name="connsiteY22" fmla="*/ 118271 h 437782"/>
                <a:gd name="connsiteX23" fmla="*/ 631960 w 1678753"/>
                <a:gd name="connsiteY23" fmla="*/ 118271 h 437782"/>
                <a:gd name="connsiteX24" fmla="*/ 667265 w 1678753"/>
                <a:gd name="connsiteY24" fmla="*/ 118271 h 437782"/>
                <a:gd name="connsiteX25" fmla="*/ 667265 w 1678753"/>
                <a:gd name="connsiteY25" fmla="*/ 139454 h 437782"/>
                <a:gd name="connsiteX26" fmla="*/ 702570 w 1678753"/>
                <a:gd name="connsiteY26" fmla="*/ 139454 h 437782"/>
                <a:gd name="connsiteX27" fmla="*/ 702570 w 1678753"/>
                <a:gd name="connsiteY27" fmla="*/ 153577 h 437782"/>
                <a:gd name="connsiteX28" fmla="*/ 736109 w 1678753"/>
                <a:gd name="connsiteY28" fmla="*/ 153577 h 437782"/>
                <a:gd name="connsiteX29" fmla="*/ 736109 w 1678753"/>
                <a:gd name="connsiteY29" fmla="*/ 158872 h 437782"/>
                <a:gd name="connsiteX30" fmla="*/ 762588 w 1678753"/>
                <a:gd name="connsiteY30" fmla="*/ 158872 h 437782"/>
                <a:gd name="connsiteX31" fmla="*/ 762588 w 1678753"/>
                <a:gd name="connsiteY31" fmla="*/ 167699 h 437782"/>
                <a:gd name="connsiteX32" fmla="*/ 774945 w 1678753"/>
                <a:gd name="connsiteY32" fmla="*/ 167699 h 437782"/>
                <a:gd name="connsiteX33" fmla="*/ 774945 w 1678753"/>
                <a:gd name="connsiteY33" fmla="*/ 172994 h 437782"/>
                <a:gd name="connsiteX34" fmla="*/ 799659 w 1678753"/>
                <a:gd name="connsiteY34" fmla="*/ 172994 h 437782"/>
                <a:gd name="connsiteX35" fmla="*/ 799659 w 1678753"/>
                <a:gd name="connsiteY35" fmla="*/ 192412 h 437782"/>
                <a:gd name="connsiteX36" fmla="*/ 829668 w 1678753"/>
                <a:gd name="connsiteY36" fmla="*/ 192412 h 437782"/>
                <a:gd name="connsiteX37" fmla="*/ 829668 w 1678753"/>
                <a:gd name="connsiteY37" fmla="*/ 199473 h 437782"/>
                <a:gd name="connsiteX38" fmla="*/ 875564 w 1678753"/>
                <a:gd name="connsiteY38" fmla="*/ 199473 h 437782"/>
                <a:gd name="connsiteX39" fmla="*/ 875564 w 1678753"/>
                <a:gd name="connsiteY39" fmla="*/ 208299 h 437782"/>
                <a:gd name="connsiteX40" fmla="*/ 893217 w 1678753"/>
                <a:gd name="connsiteY40" fmla="*/ 208299 h 437782"/>
                <a:gd name="connsiteX41" fmla="*/ 893217 w 1678753"/>
                <a:gd name="connsiteY41" fmla="*/ 227717 h 437782"/>
                <a:gd name="connsiteX42" fmla="*/ 937348 w 1678753"/>
                <a:gd name="connsiteY42" fmla="*/ 227717 h 437782"/>
                <a:gd name="connsiteX43" fmla="*/ 944409 w 1678753"/>
                <a:gd name="connsiteY43" fmla="*/ 234778 h 437782"/>
                <a:gd name="connsiteX44" fmla="*/ 986775 w 1678753"/>
                <a:gd name="connsiteY44" fmla="*/ 234778 h 437782"/>
                <a:gd name="connsiteX45" fmla="*/ 986775 w 1678753"/>
                <a:gd name="connsiteY45" fmla="*/ 234778 h 437782"/>
                <a:gd name="connsiteX46" fmla="*/ 1016784 w 1678753"/>
                <a:gd name="connsiteY46" fmla="*/ 234778 h 437782"/>
                <a:gd name="connsiteX47" fmla="*/ 1016784 w 1678753"/>
                <a:gd name="connsiteY47" fmla="*/ 248900 h 437782"/>
                <a:gd name="connsiteX48" fmla="*/ 1045028 w 1678753"/>
                <a:gd name="connsiteY48" fmla="*/ 248900 h 437782"/>
                <a:gd name="connsiteX49" fmla="*/ 1045028 w 1678753"/>
                <a:gd name="connsiteY49" fmla="*/ 266553 h 437782"/>
                <a:gd name="connsiteX50" fmla="*/ 1064446 w 1678753"/>
                <a:gd name="connsiteY50" fmla="*/ 266553 h 437782"/>
                <a:gd name="connsiteX51" fmla="*/ 1064446 w 1678753"/>
                <a:gd name="connsiteY51" fmla="*/ 280675 h 437782"/>
                <a:gd name="connsiteX52" fmla="*/ 1080333 w 1678753"/>
                <a:gd name="connsiteY52" fmla="*/ 280675 h 437782"/>
                <a:gd name="connsiteX53" fmla="*/ 1085629 w 1678753"/>
                <a:gd name="connsiteY53" fmla="*/ 285971 h 437782"/>
                <a:gd name="connsiteX54" fmla="*/ 1161535 w 1678753"/>
                <a:gd name="connsiteY54" fmla="*/ 285971 h 437782"/>
                <a:gd name="connsiteX55" fmla="*/ 1161535 w 1678753"/>
                <a:gd name="connsiteY55" fmla="*/ 305388 h 437782"/>
                <a:gd name="connsiteX56" fmla="*/ 1175657 w 1678753"/>
                <a:gd name="connsiteY56" fmla="*/ 305388 h 437782"/>
                <a:gd name="connsiteX57" fmla="*/ 1175657 w 1678753"/>
                <a:gd name="connsiteY57" fmla="*/ 310684 h 437782"/>
                <a:gd name="connsiteX58" fmla="*/ 1212727 w 1678753"/>
                <a:gd name="connsiteY58" fmla="*/ 310684 h 437782"/>
                <a:gd name="connsiteX59" fmla="*/ 1223318 w 1678753"/>
                <a:gd name="connsiteY59" fmla="*/ 321275 h 437782"/>
                <a:gd name="connsiteX60" fmla="*/ 1235675 w 1678753"/>
                <a:gd name="connsiteY60" fmla="*/ 321275 h 437782"/>
                <a:gd name="connsiteX61" fmla="*/ 1235675 w 1678753"/>
                <a:gd name="connsiteY61" fmla="*/ 349519 h 437782"/>
                <a:gd name="connsiteX62" fmla="*/ 1263920 w 1678753"/>
                <a:gd name="connsiteY62" fmla="*/ 349519 h 437782"/>
                <a:gd name="connsiteX63" fmla="*/ 1263920 w 1678753"/>
                <a:gd name="connsiteY63" fmla="*/ 363641 h 437782"/>
                <a:gd name="connsiteX64" fmla="*/ 1311581 w 1678753"/>
                <a:gd name="connsiteY64" fmla="*/ 363641 h 437782"/>
                <a:gd name="connsiteX65" fmla="*/ 1311581 w 1678753"/>
                <a:gd name="connsiteY65" fmla="*/ 374233 h 437782"/>
                <a:gd name="connsiteX66" fmla="*/ 1389252 w 1678753"/>
                <a:gd name="connsiteY66" fmla="*/ 374233 h 437782"/>
                <a:gd name="connsiteX67" fmla="*/ 1389252 w 1678753"/>
                <a:gd name="connsiteY67" fmla="*/ 388355 h 437782"/>
                <a:gd name="connsiteX68" fmla="*/ 1421027 w 1678753"/>
                <a:gd name="connsiteY68" fmla="*/ 388355 h 437782"/>
                <a:gd name="connsiteX69" fmla="*/ 1421027 w 1678753"/>
                <a:gd name="connsiteY69" fmla="*/ 400712 h 437782"/>
                <a:gd name="connsiteX70" fmla="*/ 1465158 w 1678753"/>
                <a:gd name="connsiteY70" fmla="*/ 400712 h 437782"/>
                <a:gd name="connsiteX71" fmla="*/ 1465158 w 1678753"/>
                <a:gd name="connsiteY71" fmla="*/ 409538 h 437782"/>
                <a:gd name="connsiteX72" fmla="*/ 1465158 w 1678753"/>
                <a:gd name="connsiteY72" fmla="*/ 409538 h 437782"/>
                <a:gd name="connsiteX73" fmla="*/ 1482811 w 1678753"/>
                <a:gd name="connsiteY73" fmla="*/ 409538 h 437782"/>
                <a:gd name="connsiteX74" fmla="*/ 1562247 w 1678753"/>
                <a:gd name="connsiteY74" fmla="*/ 409538 h 437782"/>
                <a:gd name="connsiteX75" fmla="*/ 1562247 w 1678753"/>
                <a:gd name="connsiteY75" fmla="*/ 432486 h 437782"/>
                <a:gd name="connsiteX76" fmla="*/ 1650509 w 1678753"/>
                <a:gd name="connsiteY76" fmla="*/ 432486 h 437782"/>
                <a:gd name="connsiteX77" fmla="*/ 1655805 w 1678753"/>
                <a:gd name="connsiteY77" fmla="*/ 437782 h 437782"/>
                <a:gd name="connsiteX78" fmla="*/ 1678753 w 1678753"/>
                <a:gd name="connsiteY78" fmla="*/ 437782 h 437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678753" h="437782">
                  <a:moveTo>
                    <a:pt x="0" y="0"/>
                  </a:moveTo>
                  <a:lnTo>
                    <a:pt x="105915" y="0"/>
                  </a:lnTo>
                  <a:lnTo>
                    <a:pt x="105915" y="5295"/>
                  </a:lnTo>
                  <a:lnTo>
                    <a:pt x="178290" y="5295"/>
                  </a:lnTo>
                  <a:lnTo>
                    <a:pt x="178290" y="26478"/>
                  </a:lnTo>
                  <a:lnTo>
                    <a:pt x="206534" y="26478"/>
                  </a:lnTo>
                  <a:lnTo>
                    <a:pt x="206534" y="40600"/>
                  </a:lnTo>
                  <a:lnTo>
                    <a:pt x="374233" y="40600"/>
                  </a:lnTo>
                  <a:lnTo>
                    <a:pt x="374233" y="51192"/>
                  </a:lnTo>
                  <a:lnTo>
                    <a:pt x="409538" y="51192"/>
                  </a:lnTo>
                  <a:lnTo>
                    <a:pt x="409538" y="61783"/>
                  </a:lnTo>
                  <a:lnTo>
                    <a:pt x="444843" y="61783"/>
                  </a:lnTo>
                  <a:lnTo>
                    <a:pt x="444843" y="74140"/>
                  </a:lnTo>
                  <a:lnTo>
                    <a:pt x="460730" y="74140"/>
                  </a:lnTo>
                  <a:lnTo>
                    <a:pt x="460730" y="88262"/>
                  </a:lnTo>
                  <a:lnTo>
                    <a:pt x="511923" y="88262"/>
                  </a:lnTo>
                  <a:lnTo>
                    <a:pt x="511923" y="91793"/>
                  </a:lnTo>
                  <a:lnTo>
                    <a:pt x="541932" y="91793"/>
                  </a:lnTo>
                  <a:lnTo>
                    <a:pt x="541932" y="104149"/>
                  </a:lnTo>
                  <a:lnTo>
                    <a:pt x="564880" y="104149"/>
                  </a:lnTo>
                  <a:lnTo>
                    <a:pt x="564880" y="118271"/>
                  </a:lnTo>
                  <a:lnTo>
                    <a:pt x="594889" y="118271"/>
                  </a:lnTo>
                  <a:lnTo>
                    <a:pt x="631960" y="118271"/>
                  </a:lnTo>
                  <a:lnTo>
                    <a:pt x="631960" y="118271"/>
                  </a:lnTo>
                  <a:lnTo>
                    <a:pt x="667265" y="118271"/>
                  </a:lnTo>
                  <a:lnTo>
                    <a:pt x="667265" y="139454"/>
                  </a:lnTo>
                  <a:lnTo>
                    <a:pt x="702570" y="139454"/>
                  </a:lnTo>
                  <a:lnTo>
                    <a:pt x="702570" y="153577"/>
                  </a:lnTo>
                  <a:lnTo>
                    <a:pt x="736109" y="153577"/>
                  </a:lnTo>
                  <a:lnTo>
                    <a:pt x="736109" y="158872"/>
                  </a:lnTo>
                  <a:lnTo>
                    <a:pt x="762588" y="158872"/>
                  </a:lnTo>
                  <a:lnTo>
                    <a:pt x="762588" y="167699"/>
                  </a:lnTo>
                  <a:lnTo>
                    <a:pt x="774945" y="167699"/>
                  </a:lnTo>
                  <a:lnTo>
                    <a:pt x="774945" y="172994"/>
                  </a:lnTo>
                  <a:lnTo>
                    <a:pt x="799659" y="172994"/>
                  </a:lnTo>
                  <a:lnTo>
                    <a:pt x="799659" y="192412"/>
                  </a:lnTo>
                  <a:lnTo>
                    <a:pt x="829668" y="192412"/>
                  </a:lnTo>
                  <a:lnTo>
                    <a:pt x="829668" y="199473"/>
                  </a:lnTo>
                  <a:lnTo>
                    <a:pt x="875564" y="199473"/>
                  </a:lnTo>
                  <a:lnTo>
                    <a:pt x="875564" y="208299"/>
                  </a:lnTo>
                  <a:lnTo>
                    <a:pt x="893217" y="208299"/>
                  </a:lnTo>
                  <a:lnTo>
                    <a:pt x="893217" y="227717"/>
                  </a:lnTo>
                  <a:lnTo>
                    <a:pt x="937348" y="227717"/>
                  </a:lnTo>
                  <a:lnTo>
                    <a:pt x="944409" y="234778"/>
                  </a:lnTo>
                  <a:lnTo>
                    <a:pt x="986775" y="234778"/>
                  </a:lnTo>
                  <a:lnTo>
                    <a:pt x="986775" y="234778"/>
                  </a:lnTo>
                  <a:lnTo>
                    <a:pt x="1016784" y="234778"/>
                  </a:lnTo>
                  <a:lnTo>
                    <a:pt x="1016784" y="248900"/>
                  </a:lnTo>
                  <a:lnTo>
                    <a:pt x="1045028" y="248900"/>
                  </a:lnTo>
                  <a:lnTo>
                    <a:pt x="1045028" y="266553"/>
                  </a:lnTo>
                  <a:lnTo>
                    <a:pt x="1064446" y="266553"/>
                  </a:lnTo>
                  <a:lnTo>
                    <a:pt x="1064446" y="280675"/>
                  </a:lnTo>
                  <a:lnTo>
                    <a:pt x="1080333" y="280675"/>
                  </a:lnTo>
                  <a:lnTo>
                    <a:pt x="1085629" y="285971"/>
                  </a:lnTo>
                  <a:lnTo>
                    <a:pt x="1161535" y="285971"/>
                  </a:lnTo>
                  <a:lnTo>
                    <a:pt x="1161535" y="305388"/>
                  </a:lnTo>
                  <a:lnTo>
                    <a:pt x="1175657" y="305388"/>
                  </a:lnTo>
                  <a:lnTo>
                    <a:pt x="1175657" y="310684"/>
                  </a:lnTo>
                  <a:lnTo>
                    <a:pt x="1212727" y="310684"/>
                  </a:lnTo>
                  <a:lnTo>
                    <a:pt x="1223318" y="321275"/>
                  </a:lnTo>
                  <a:lnTo>
                    <a:pt x="1235675" y="321275"/>
                  </a:lnTo>
                  <a:lnTo>
                    <a:pt x="1235675" y="349519"/>
                  </a:lnTo>
                  <a:lnTo>
                    <a:pt x="1263920" y="349519"/>
                  </a:lnTo>
                  <a:lnTo>
                    <a:pt x="1263920" y="363641"/>
                  </a:lnTo>
                  <a:lnTo>
                    <a:pt x="1311581" y="363641"/>
                  </a:lnTo>
                  <a:lnTo>
                    <a:pt x="1311581" y="374233"/>
                  </a:lnTo>
                  <a:lnTo>
                    <a:pt x="1389252" y="374233"/>
                  </a:lnTo>
                  <a:lnTo>
                    <a:pt x="1389252" y="388355"/>
                  </a:lnTo>
                  <a:lnTo>
                    <a:pt x="1421027" y="388355"/>
                  </a:lnTo>
                  <a:lnTo>
                    <a:pt x="1421027" y="400712"/>
                  </a:lnTo>
                  <a:lnTo>
                    <a:pt x="1465158" y="400712"/>
                  </a:lnTo>
                  <a:lnTo>
                    <a:pt x="1465158" y="409538"/>
                  </a:lnTo>
                  <a:lnTo>
                    <a:pt x="1465158" y="409538"/>
                  </a:lnTo>
                  <a:lnTo>
                    <a:pt x="1482811" y="409538"/>
                  </a:lnTo>
                  <a:lnTo>
                    <a:pt x="1562247" y="409538"/>
                  </a:lnTo>
                  <a:lnTo>
                    <a:pt x="1562247" y="432486"/>
                  </a:lnTo>
                  <a:lnTo>
                    <a:pt x="1650509" y="432486"/>
                  </a:lnTo>
                  <a:lnTo>
                    <a:pt x="1655805" y="437782"/>
                  </a:lnTo>
                  <a:lnTo>
                    <a:pt x="1678753" y="437782"/>
                  </a:lnTo>
                </a:path>
              </a:pathLst>
            </a:custGeom>
            <a:noFill/>
            <a:ln w="28575">
              <a:solidFill>
                <a:schemeClr val="accent3"/>
              </a:solidFill>
              <a:miter lim="800000"/>
              <a:headEnd/>
              <a:tailEnd/>
            </a:ln>
          </p:spPr>
          <p:txBody>
            <a:bodyPr rtlCol="0" anchor="ctr"/>
            <a:lstStyle/>
            <a:p>
              <a:pPr algn="ctr"/>
              <a:endParaRPr lang="en-US" dirty="0"/>
            </a:p>
          </p:txBody>
        </p:sp>
        <p:sp>
          <p:nvSpPr>
            <p:cNvPr id="534" name="Freeform: Shape 533">
              <a:extLst>
                <a:ext uri="{FF2B5EF4-FFF2-40B4-BE49-F238E27FC236}">
                  <a16:creationId xmlns:a16="http://schemas.microsoft.com/office/drawing/2014/main" id="{23D21460-C26D-46E5-94B4-32013C9A24B0}"/>
                </a:ext>
              </a:extLst>
            </p:cNvPr>
            <p:cNvSpPr/>
            <p:nvPr/>
          </p:nvSpPr>
          <p:spPr bwMode="auto">
            <a:xfrm>
              <a:off x="8192530" y="3493432"/>
              <a:ext cx="3150973" cy="831433"/>
            </a:xfrm>
            <a:custGeom>
              <a:avLst/>
              <a:gdLst>
                <a:gd name="connsiteX0" fmla="*/ 0 w 3150973"/>
                <a:gd name="connsiteY0" fmla="*/ 0 h 831433"/>
                <a:gd name="connsiteX1" fmla="*/ 88262 w 3150973"/>
                <a:gd name="connsiteY1" fmla="*/ 0 h 831433"/>
                <a:gd name="connsiteX2" fmla="*/ 88262 w 3150973"/>
                <a:gd name="connsiteY2" fmla="*/ 17652 h 831433"/>
                <a:gd name="connsiteX3" fmla="*/ 155342 w 3150973"/>
                <a:gd name="connsiteY3" fmla="*/ 17652 h 831433"/>
                <a:gd name="connsiteX4" fmla="*/ 155342 w 3150973"/>
                <a:gd name="connsiteY4" fmla="*/ 22948 h 831433"/>
                <a:gd name="connsiteX5" fmla="*/ 203004 w 3150973"/>
                <a:gd name="connsiteY5" fmla="*/ 22948 h 831433"/>
                <a:gd name="connsiteX6" fmla="*/ 203004 w 3150973"/>
                <a:gd name="connsiteY6" fmla="*/ 30009 h 831433"/>
                <a:gd name="connsiteX7" fmla="*/ 227717 w 3150973"/>
                <a:gd name="connsiteY7" fmla="*/ 30009 h 831433"/>
                <a:gd name="connsiteX8" fmla="*/ 231248 w 3150973"/>
                <a:gd name="connsiteY8" fmla="*/ 33540 h 831433"/>
                <a:gd name="connsiteX9" fmla="*/ 270083 w 3150973"/>
                <a:gd name="connsiteY9" fmla="*/ 33540 h 831433"/>
                <a:gd name="connsiteX10" fmla="*/ 270083 w 3150973"/>
                <a:gd name="connsiteY10" fmla="*/ 49427 h 831433"/>
                <a:gd name="connsiteX11" fmla="*/ 284205 w 3150973"/>
                <a:gd name="connsiteY11" fmla="*/ 49427 h 831433"/>
                <a:gd name="connsiteX12" fmla="*/ 284205 w 3150973"/>
                <a:gd name="connsiteY12" fmla="*/ 61783 h 831433"/>
                <a:gd name="connsiteX13" fmla="*/ 300092 w 3150973"/>
                <a:gd name="connsiteY13" fmla="*/ 61783 h 831433"/>
                <a:gd name="connsiteX14" fmla="*/ 300092 w 3150973"/>
                <a:gd name="connsiteY14" fmla="*/ 74140 h 831433"/>
                <a:gd name="connsiteX15" fmla="*/ 402477 w 3150973"/>
                <a:gd name="connsiteY15" fmla="*/ 74140 h 831433"/>
                <a:gd name="connsiteX16" fmla="*/ 402477 w 3150973"/>
                <a:gd name="connsiteY16" fmla="*/ 93558 h 831433"/>
                <a:gd name="connsiteX17" fmla="*/ 446608 w 3150973"/>
                <a:gd name="connsiteY17" fmla="*/ 93558 h 831433"/>
                <a:gd name="connsiteX18" fmla="*/ 446608 w 3150973"/>
                <a:gd name="connsiteY18" fmla="*/ 109445 h 831433"/>
                <a:gd name="connsiteX19" fmla="*/ 568411 w 3150973"/>
                <a:gd name="connsiteY19" fmla="*/ 109445 h 831433"/>
                <a:gd name="connsiteX20" fmla="*/ 568411 w 3150973"/>
                <a:gd name="connsiteY20" fmla="*/ 123567 h 831433"/>
                <a:gd name="connsiteX21" fmla="*/ 589594 w 3150973"/>
                <a:gd name="connsiteY21" fmla="*/ 123567 h 831433"/>
                <a:gd name="connsiteX22" fmla="*/ 598420 w 3150973"/>
                <a:gd name="connsiteY22" fmla="*/ 132393 h 831433"/>
                <a:gd name="connsiteX23" fmla="*/ 621368 w 3150973"/>
                <a:gd name="connsiteY23" fmla="*/ 132393 h 831433"/>
                <a:gd name="connsiteX24" fmla="*/ 621368 w 3150973"/>
                <a:gd name="connsiteY24" fmla="*/ 148281 h 831433"/>
                <a:gd name="connsiteX25" fmla="*/ 640786 w 3150973"/>
                <a:gd name="connsiteY25" fmla="*/ 148281 h 831433"/>
                <a:gd name="connsiteX26" fmla="*/ 640786 w 3150973"/>
                <a:gd name="connsiteY26" fmla="*/ 160637 h 831433"/>
                <a:gd name="connsiteX27" fmla="*/ 778475 w 3150973"/>
                <a:gd name="connsiteY27" fmla="*/ 160637 h 831433"/>
                <a:gd name="connsiteX28" fmla="*/ 778475 w 3150973"/>
                <a:gd name="connsiteY28" fmla="*/ 174760 h 831433"/>
                <a:gd name="connsiteX29" fmla="*/ 794363 w 3150973"/>
                <a:gd name="connsiteY29" fmla="*/ 174760 h 831433"/>
                <a:gd name="connsiteX30" fmla="*/ 794363 w 3150973"/>
                <a:gd name="connsiteY30" fmla="*/ 183586 h 831433"/>
                <a:gd name="connsiteX31" fmla="*/ 817311 w 3150973"/>
                <a:gd name="connsiteY31" fmla="*/ 183586 h 831433"/>
                <a:gd name="connsiteX32" fmla="*/ 817311 w 3150973"/>
                <a:gd name="connsiteY32" fmla="*/ 197708 h 831433"/>
                <a:gd name="connsiteX33" fmla="*/ 838494 w 3150973"/>
                <a:gd name="connsiteY33" fmla="*/ 197708 h 831433"/>
                <a:gd name="connsiteX34" fmla="*/ 838494 w 3150973"/>
                <a:gd name="connsiteY34" fmla="*/ 206534 h 831433"/>
                <a:gd name="connsiteX35" fmla="*/ 875564 w 3150973"/>
                <a:gd name="connsiteY35" fmla="*/ 206534 h 831433"/>
                <a:gd name="connsiteX36" fmla="*/ 875564 w 3150973"/>
                <a:gd name="connsiteY36" fmla="*/ 217126 h 831433"/>
                <a:gd name="connsiteX37" fmla="*/ 924991 w 3150973"/>
                <a:gd name="connsiteY37" fmla="*/ 217126 h 831433"/>
                <a:gd name="connsiteX38" fmla="*/ 924991 w 3150973"/>
                <a:gd name="connsiteY38" fmla="*/ 240074 h 831433"/>
                <a:gd name="connsiteX39" fmla="*/ 947939 w 3150973"/>
                <a:gd name="connsiteY39" fmla="*/ 240074 h 831433"/>
                <a:gd name="connsiteX40" fmla="*/ 947939 w 3150973"/>
                <a:gd name="connsiteY40" fmla="*/ 254196 h 831433"/>
                <a:gd name="connsiteX41" fmla="*/ 1062681 w 3150973"/>
                <a:gd name="connsiteY41" fmla="*/ 254196 h 831433"/>
                <a:gd name="connsiteX42" fmla="*/ 1062681 w 3150973"/>
                <a:gd name="connsiteY42" fmla="*/ 273614 h 831433"/>
                <a:gd name="connsiteX43" fmla="*/ 1156239 w 3150973"/>
                <a:gd name="connsiteY43" fmla="*/ 273614 h 831433"/>
                <a:gd name="connsiteX44" fmla="*/ 1156239 w 3150973"/>
                <a:gd name="connsiteY44" fmla="*/ 294797 h 831433"/>
                <a:gd name="connsiteX45" fmla="*/ 1212727 w 3150973"/>
                <a:gd name="connsiteY45" fmla="*/ 294797 h 831433"/>
                <a:gd name="connsiteX46" fmla="*/ 1212727 w 3150973"/>
                <a:gd name="connsiteY46" fmla="*/ 301858 h 831433"/>
                <a:gd name="connsiteX47" fmla="*/ 1232145 w 3150973"/>
                <a:gd name="connsiteY47" fmla="*/ 301858 h 831433"/>
                <a:gd name="connsiteX48" fmla="*/ 1232145 w 3150973"/>
                <a:gd name="connsiteY48" fmla="*/ 319510 h 831433"/>
                <a:gd name="connsiteX49" fmla="*/ 1251563 w 3150973"/>
                <a:gd name="connsiteY49" fmla="*/ 319510 h 831433"/>
                <a:gd name="connsiteX50" fmla="*/ 1251563 w 3150973"/>
                <a:gd name="connsiteY50" fmla="*/ 331867 h 831433"/>
                <a:gd name="connsiteX51" fmla="*/ 1421027 w 3150973"/>
                <a:gd name="connsiteY51" fmla="*/ 331867 h 831433"/>
                <a:gd name="connsiteX52" fmla="*/ 1421027 w 3150973"/>
                <a:gd name="connsiteY52" fmla="*/ 349519 h 831433"/>
                <a:gd name="connsiteX53" fmla="*/ 1475750 w 3150973"/>
                <a:gd name="connsiteY53" fmla="*/ 349519 h 831433"/>
                <a:gd name="connsiteX54" fmla="*/ 1475750 w 3150973"/>
                <a:gd name="connsiteY54" fmla="*/ 360111 h 831433"/>
                <a:gd name="connsiteX55" fmla="*/ 1558716 w 3150973"/>
                <a:gd name="connsiteY55" fmla="*/ 360111 h 831433"/>
                <a:gd name="connsiteX56" fmla="*/ 1558716 w 3150973"/>
                <a:gd name="connsiteY56" fmla="*/ 383059 h 831433"/>
                <a:gd name="connsiteX57" fmla="*/ 1578134 w 3150973"/>
                <a:gd name="connsiteY57" fmla="*/ 383059 h 831433"/>
                <a:gd name="connsiteX58" fmla="*/ 1578134 w 3150973"/>
                <a:gd name="connsiteY58" fmla="*/ 395416 h 831433"/>
                <a:gd name="connsiteX59" fmla="*/ 1747598 w 3150973"/>
                <a:gd name="connsiteY59" fmla="*/ 395416 h 831433"/>
                <a:gd name="connsiteX60" fmla="*/ 1747598 w 3150973"/>
                <a:gd name="connsiteY60" fmla="*/ 411303 h 831433"/>
                <a:gd name="connsiteX61" fmla="*/ 1765251 w 3150973"/>
                <a:gd name="connsiteY61" fmla="*/ 411303 h 831433"/>
                <a:gd name="connsiteX62" fmla="*/ 1765251 w 3150973"/>
                <a:gd name="connsiteY62" fmla="*/ 428956 h 831433"/>
                <a:gd name="connsiteX63" fmla="*/ 1800556 w 3150973"/>
                <a:gd name="connsiteY63" fmla="*/ 428956 h 831433"/>
                <a:gd name="connsiteX64" fmla="*/ 1800556 w 3150973"/>
                <a:gd name="connsiteY64" fmla="*/ 451904 h 831433"/>
                <a:gd name="connsiteX65" fmla="*/ 1920593 w 3150973"/>
                <a:gd name="connsiteY65" fmla="*/ 451904 h 831433"/>
                <a:gd name="connsiteX66" fmla="*/ 1920593 w 3150973"/>
                <a:gd name="connsiteY66" fmla="*/ 478383 h 831433"/>
                <a:gd name="connsiteX67" fmla="*/ 2049456 w 3150973"/>
                <a:gd name="connsiteY67" fmla="*/ 478383 h 831433"/>
                <a:gd name="connsiteX68" fmla="*/ 2049456 w 3150973"/>
                <a:gd name="connsiteY68" fmla="*/ 503096 h 831433"/>
                <a:gd name="connsiteX69" fmla="*/ 2061813 w 3150973"/>
                <a:gd name="connsiteY69" fmla="*/ 503096 h 831433"/>
                <a:gd name="connsiteX70" fmla="*/ 2061813 w 3150973"/>
                <a:gd name="connsiteY70" fmla="*/ 518983 h 831433"/>
                <a:gd name="connsiteX71" fmla="*/ 2155371 w 3150973"/>
                <a:gd name="connsiteY71" fmla="*/ 518983 h 831433"/>
                <a:gd name="connsiteX72" fmla="*/ 2155371 w 3150973"/>
                <a:gd name="connsiteY72" fmla="*/ 531340 h 831433"/>
                <a:gd name="connsiteX73" fmla="*/ 2174789 w 3150973"/>
                <a:gd name="connsiteY73" fmla="*/ 531340 h 831433"/>
                <a:gd name="connsiteX74" fmla="*/ 2174789 w 3150973"/>
                <a:gd name="connsiteY74" fmla="*/ 541932 h 831433"/>
                <a:gd name="connsiteX75" fmla="*/ 2266582 w 3150973"/>
                <a:gd name="connsiteY75" fmla="*/ 541932 h 831433"/>
                <a:gd name="connsiteX76" fmla="*/ 2266582 w 3150973"/>
                <a:gd name="connsiteY76" fmla="*/ 564880 h 831433"/>
                <a:gd name="connsiteX77" fmla="*/ 2280704 w 3150973"/>
                <a:gd name="connsiteY77" fmla="*/ 564880 h 831433"/>
                <a:gd name="connsiteX78" fmla="*/ 2280704 w 3150973"/>
                <a:gd name="connsiteY78" fmla="*/ 586063 h 831433"/>
                <a:gd name="connsiteX79" fmla="*/ 2450168 w 3150973"/>
                <a:gd name="connsiteY79" fmla="*/ 586063 h 831433"/>
                <a:gd name="connsiteX80" fmla="*/ 2450168 w 3150973"/>
                <a:gd name="connsiteY80" fmla="*/ 670795 h 831433"/>
                <a:gd name="connsiteX81" fmla="*/ 2635519 w 3150973"/>
                <a:gd name="connsiteY81" fmla="*/ 670795 h 831433"/>
                <a:gd name="connsiteX82" fmla="*/ 2635519 w 3150973"/>
                <a:gd name="connsiteY82" fmla="*/ 831433 h 831433"/>
                <a:gd name="connsiteX83" fmla="*/ 3150973 w 3150973"/>
                <a:gd name="connsiteY83" fmla="*/ 831433 h 83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150973" h="831433">
                  <a:moveTo>
                    <a:pt x="0" y="0"/>
                  </a:moveTo>
                  <a:lnTo>
                    <a:pt x="88262" y="0"/>
                  </a:lnTo>
                  <a:lnTo>
                    <a:pt x="88262" y="17652"/>
                  </a:lnTo>
                  <a:lnTo>
                    <a:pt x="155342" y="17652"/>
                  </a:lnTo>
                  <a:lnTo>
                    <a:pt x="155342" y="22948"/>
                  </a:lnTo>
                  <a:lnTo>
                    <a:pt x="203004" y="22948"/>
                  </a:lnTo>
                  <a:lnTo>
                    <a:pt x="203004" y="30009"/>
                  </a:lnTo>
                  <a:lnTo>
                    <a:pt x="227717" y="30009"/>
                  </a:lnTo>
                  <a:lnTo>
                    <a:pt x="231248" y="33540"/>
                  </a:lnTo>
                  <a:lnTo>
                    <a:pt x="270083" y="33540"/>
                  </a:lnTo>
                  <a:lnTo>
                    <a:pt x="270083" y="49427"/>
                  </a:lnTo>
                  <a:lnTo>
                    <a:pt x="284205" y="49427"/>
                  </a:lnTo>
                  <a:lnTo>
                    <a:pt x="284205" y="61783"/>
                  </a:lnTo>
                  <a:lnTo>
                    <a:pt x="300092" y="61783"/>
                  </a:lnTo>
                  <a:lnTo>
                    <a:pt x="300092" y="74140"/>
                  </a:lnTo>
                  <a:lnTo>
                    <a:pt x="402477" y="74140"/>
                  </a:lnTo>
                  <a:lnTo>
                    <a:pt x="402477" y="93558"/>
                  </a:lnTo>
                  <a:lnTo>
                    <a:pt x="446608" y="93558"/>
                  </a:lnTo>
                  <a:lnTo>
                    <a:pt x="446608" y="109445"/>
                  </a:lnTo>
                  <a:lnTo>
                    <a:pt x="568411" y="109445"/>
                  </a:lnTo>
                  <a:lnTo>
                    <a:pt x="568411" y="123567"/>
                  </a:lnTo>
                  <a:lnTo>
                    <a:pt x="589594" y="123567"/>
                  </a:lnTo>
                  <a:lnTo>
                    <a:pt x="598420" y="132393"/>
                  </a:lnTo>
                  <a:lnTo>
                    <a:pt x="621368" y="132393"/>
                  </a:lnTo>
                  <a:lnTo>
                    <a:pt x="621368" y="148281"/>
                  </a:lnTo>
                  <a:lnTo>
                    <a:pt x="640786" y="148281"/>
                  </a:lnTo>
                  <a:lnTo>
                    <a:pt x="640786" y="160637"/>
                  </a:lnTo>
                  <a:lnTo>
                    <a:pt x="778475" y="160637"/>
                  </a:lnTo>
                  <a:lnTo>
                    <a:pt x="778475" y="174760"/>
                  </a:lnTo>
                  <a:lnTo>
                    <a:pt x="794363" y="174760"/>
                  </a:lnTo>
                  <a:lnTo>
                    <a:pt x="794363" y="183586"/>
                  </a:lnTo>
                  <a:lnTo>
                    <a:pt x="817311" y="183586"/>
                  </a:lnTo>
                  <a:lnTo>
                    <a:pt x="817311" y="197708"/>
                  </a:lnTo>
                  <a:lnTo>
                    <a:pt x="838494" y="197708"/>
                  </a:lnTo>
                  <a:lnTo>
                    <a:pt x="838494" y="206534"/>
                  </a:lnTo>
                  <a:lnTo>
                    <a:pt x="875564" y="206534"/>
                  </a:lnTo>
                  <a:lnTo>
                    <a:pt x="875564" y="217126"/>
                  </a:lnTo>
                  <a:lnTo>
                    <a:pt x="924991" y="217126"/>
                  </a:lnTo>
                  <a:lnTo>
                    <a:pt x="924991" y="240074"/>
                  </a:lnTo>
                  <a:lnTo>
                    <a:pt x="947939" y="240074"/>
                  </a:lnTo>
                  <a:lnTo>
                    <a:pt x="947939" y="254196"/>
                  </a:lnTo>
                  <a:lnTo>
                    <a:pt x="1062681" y="254196"/>
                  </a:lnTo>
                  <a:lnTo>
                    <a:pt x="1062681" y="273614"/>
                  </a:lnTo>
                  <a:lnTo>
                    <a:pt x="1156239" y="273614"/>
                  </a:lnTo>
                  <a:lnTo>
                    <a:pt x="1156239" y="294797"/>
                  </a:lnTo>
                  <a:lnTo>
                    <a:pt x="1212727" y="294797"/>
                  </a:lnTo>
                  <a:lnTo>
                    <a:pt x="1212727" y="301858"/>
                  </a:lnTo>
                  <a:lnTo>
                    <a:pt x="1232145" y="301858"/>
                  </a:lnTo>
                  <a:lnTo>
                    <a:pt x="1232145" y="319510"/>
                  </a:lnTo>
                  <a:lnTo>
                    <a:pt x="1251563" y="319510"/>
                  </a:lnTo>
                  <a:lnTo>
                    <a:pt x="1251563" y="331867"/>
                  </a:lnTo>
                  <a:lnTo>
                    <a:pt x="1421027" y="331867"/>
                  </a:lnTo>
                  <a:lnTo>
                    <a:pt x="1421027" y="349519"/>
                  </a:lnTo>
                  <a:lnTo>
                    <a:pt x="1475750" y="349519"/>
                  </a:lnTo>
                  <a:lnTo>
                    <a:pt x="1475750" y="360111"/>
                  </a:lnTo>
                  <a:lnTo>
                    <a:pt x="1558716" y="360111"/>
                  </a:lnTo>
                  <a:lnTo>
                    <a:pt x="1558716" y="383059"/>
                  </a:lnTo>
                  <a:lnTo>
                    <a:pt x="1578134" y="383059"/>
                  </a:lnTo>
                  <a:lnTo>
                    <a:pt x="1578134" y="395416"/>
                  </a:lnTo>
                  <a:lnTo>
                    <a:pt x="1747598" y="395416"/>
                  </a:lnTo>
                  <a:lnTo>
                    <a:pt x="1747598" y="411303"/>
                  </a:lnTo>
                  <a:lnTo>
                    <a:pt x="1765251" y="411303"/>
                  </a:lnTo>
                  <a:lnTo>
                    <a:pt x="1765251" y="428956"/>
                  </a:lnTo>
                  <a:lnTo>
                    <a:pt x="1800556" y="428956"/>
                  </a:lnTo>
                  <a:lnTo>
                    <a:pt x="1800556" y="451904"/>
                  </a:lnTo>
                  <a:lnTo>
                    <a:pt x="1920593" y="451904"/>
                  </a:lnTo>
                  <a:lnTo>
                    <a:pt x="1920593" y="478383"/>
                  </a:lnTo>
                  <a:lnTo>
                    <a:pt x="2049456" y="478383"/>
                  </a:lnTo>
                  <a:lnTo>
                    <a:pt x="2049456" y="503096"/>
                  </a:lnTo>
                  <a:lnTo>
                    <a:pt x="2061813" y="503096"/>
                  </a:lnTo>
                  <a:lnTo>
                    <a:pt x="2061813" y="518983"/>
                  </a:lnTo>
                  <a:lnTo>
                    <a:pt x="2155371" y="518983"/>
                  </a:lnTo>
                  <a:lnTo>
                    <a:pt x="2155371" y="531340"/>
                  </a:lnTo>
                  <a:lnTo>
                    <a:pt x="2174789" y="531340"/>
                  </a:lnTo>
                  <a:lnTo>
                    <a:pt x="2174789" y="541932"/>
                  </a:lnTo>
                  <a:lnTo>
                    <a:pt x="2266582" y="541932"/>
                  </a:lnTo>
                  <a:lnTo>
                    <a:pt x="2266582" y="564880"/>
                  </a:lnTo>
                  <a:lnTo>
                    <a:pt x="2280704" y="564880"/>
                  </a:lnTo>
                  <a:lnTo>
                    <a:pt x="2280704" y="586063"/>
                  </a:lnTo>
                  <a:lnTo>
                    <a:pt x="2450168" y="586063"/>
                  </a:lnTo>
                  <a:lnTo>
                    <a:pt x="2450168" y="670795"/>
                  </a:lnTo>
                  <a:lnTo>
                    <a:pt x="2635519" y="670795"/>
                  </a:lnTo>
                  <a:lnTo>
                    <a:pt x="2635519" y="831433"/>
                  </a:lnTo>
                  <a:lnTo>
                    <a:pt x="3150973" y="831433"/>
                  </a:lnTo>
                </a:path>
              </a:pathLst>
            </a:custGeom>
            <a:noFill/>
            <a:ln w="28575">
              <a:solidFill>
                <a:schemeClr val="accent3"/>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085292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16C0-553C-4EB7-9C30-14811C073F2D}"/>
              </a:ext>
            </a:extLst>
          </p:cNvPr>
          <p:cNvSpPr>
            <a:spLocks noGrp="1"/>
          </p:cNvSpPr>
          <p:nvPr>
            <p:ph type="title"/>
          </p:nvPr>
        </p:nvSpPr>
        <p:spPr>
          <a:xfrm>
            <a:off x="609759" y="238127"/>
            <a:ext cx="10872444" cy="1103313"/>
          </a:xfrm>
        </p:spPr>
        <p:txBody>
          <a:bodyPr/>
          <a:lstStyle/>
          <a:p>
            <a:r>
              <a:rPr lang="en-US" altLang="en-US" dirty="0"/>
              <a:t>CheckMate 9ER: First-line Nivolumab + Cabozantinib vs Sunitinib in Advanced or Metastatic RCC</a:t>
            </a:r>
            <a:endParaRPr lang="en-US" dirty="0"/>
          </a:p>
        </p:txBody>
      </p:sp>
      <p:sp>
        <p:nvSpPr>
          <p:cNvPr id="14" name="Content Placeholder 13">
            <a:extLst>
              <a:ext uri="{FF2B5EF4-FFF2-40B4-BE49-F238E27FC236}">
                <a16:creationId xmlns:a16="http://schemas.microsoft.com/office/drawing/2014/main" id="{D3ECA404-8B93-4FC6-B244-8C658527FB08}"/>
              </a:ext>
            </a:extLst>
          </p:cNvPr>
          <p:cNvSpPr>
            <a:spLocks noGrp="1"/>
          </p:cNvSpPr>
          <p:nvPr>
            <p:ph idx="1"/>
          </p:nvPr>
        </p:nvSpPr>
        <p:spPr>
          <a:xfrm>
            <a:off x="604675" y="5794987"/>
            <a:ext cx="10877529" cy="459630"/>
          </a:xfrm>
        </p:spPr>
        <p:txBody>
          <a:bodyPr/>
          <a:lstStyle/>
          <a:p>
            <a:r>
              <a:rPr lang="en-US" sz="2000" b="0" dirty="0">
                <a:solidFill>
                  <a:schemeClr val="bg1"/>
                </a:solidFill>
                <a:latin typeface="Calibri" panose="020F0502020204030204" pitchFamily="34" charset="0"/>
              </a:rPr>
              <a:t>PFS benefit observed across all subgroups assessed</a:t>
            </a:r>
          </a:p>
        </p:txBody>
      </p:sp>
      <p:sp>
        <p:nvSpPr>
          <p:cNvPr id="8" name="Text Box 15">
            <a:extLst>
              <a:ext uri="{FF2B5EF4-FFF2-40B4-BE49-F238E27FC236}">
                <a16:creationId xmlns:a16="http://schemas.microsoft.com/office/drawing/2014/main" id="{A0A1C3B9-65E9-478E-8F65-855BE36196E1}"/>
              </a:ext>
            </a:extLst>
          </p:cNvPr>
          <p:cNvSpPr txBox="1">
            <a:spLocks noChangeArrowheads="1"/>
          </p:cNvSpPr>
          <p:nvPr/>
        </p:nvSpPr>
        <p:spPr bwMode="auto">
          <a:xfrm>
            <a:off x="440340" y="63669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Choueiri. ESMO 2020. Abstr 696O.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1" name="Group 7">
            <a:extLst>
              <a:ext uri="{FF2B5EF4-FFF2-40B4-BE49-F238E27FC236}">
                <a16:creationId xmlns:a16="http://schemas.microsoft.com/office/drawing/2014/main" id="{1920A4A9-01CF-4C93-BCEF-D1C79F382C5B}"/>
              </a:ext>
            </a:extLst>
          </p:cNvPr>
          <p:cNvGrpSpPr>
            <a:grpSpLocks/>
          </p:cNvGrpSpPr>
          <p:nvPr/>
        </p:nvGrpSpPr>
        <p:grpSpPr bwMode="auto">
          <a:xfrm>
            <a:off x="9390063" y="6216650"/>
            <a:ext cx="2487612" cy="447675"/>
            <a:chOff x="9527309" y="3551529"/>
            <a:chExt cx="2488502" cy="448324"/>
          </a:xfrm>
        </p:grpSpPr>
        <p:pic>
          <p:nvPicPr>
            <p:cNvPr id="12" name="Picture 9">
              <a:extLst>
                <a:ext uri="{FF2B5EF4-FFF2-40B4-BE49-F238E27FC236}">
                  <a16:creationId xmlns:a16="http://schemas.microsoft.com/office/drawing/2014/main" id="{9279638A-EAF4-4FA3-8CD7-7BB6668933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2DF09174-608C-4CFA-A73C-ECF064A6D68B}"/>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grpSp>
        <p:nvGrpSpPr>
          <p:cNvPr id="3" name="Group 2">
            <a:extLst>
              <a:ext uri="{FF2B5EF4-FFF2-40B4-BE49-F238E27FC236}">
                <a16:creationId xmlns:a16="http://schemas.microsoft.com/office/drawing/2014/main" id="{6E4B7941-7996-4E7A-8D70-F67B1F493E7A}"/>
              </a:ext>
            </a:extLst>
          </p:cNvPr>
          <p:cNvGrpSpPr/>
          <p:nvPr/>
        </p:nvGrpSpPr>
        <p:grpSpPr>
          <a:xfrm>
            <a:off x="76534" y="2411916"/>
            <a:ext cx="7471143" cy="3340598"/>
            <a:chOff x="1163134" y="1581173"/>
            <a:chExt cx="9375687" cy="4192184"/>
          </a:xfrm>
        </p:grpSpPr>
        <p:sp>
          <p:nvSpPr>
            <p:cNvPr id="5" name="TextBox 4">
              <a:extLst>
                <a:ext uri="{FF2B5EF4-FFF2-40B4-BE49-F238E27FC236}">
                  <a16:creationId xmlns:a16="http://schemas.microsoft.com/office/drawing/2014/main" id="{DFA74449-5D10-4094-849F-DA9906C4FAF1}"/>
                </a:ext>
              </a:extLst>
            </p:cNvPr>
            <p:cNvSpPr txBox="1"/>
            <p:nvPr/>
          </p:nvSpPr>
          <p:spPr bwMode="auto">
            <a:xfrm rot="16200000">
              <a:off x="847125" y="2980848"/>
              <a:ext cx="2031325"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a:t>
              </a:r>
              <a:r>
                <a:rPr lang="en-US" dirty="0">
                  <a:solidFill>
                    <a:srgbClr val="000000"/>
                  </a:solidFill>
                  <a:latin typeface="Calibri" panose="020F0502020204030204" pitchFamily="34" charset="0"/>
                </a:rPr>
                <a:t> of PFS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0" name="TextBox 9">
              <a:extLst>
                <a:ext uri="{FF2B5EF4-FFF2-40B4-BE49-F238E27FC236}">
                  <a16:creationId xmlns:a16="http://schemas.microsoft.com/office/drawing/2014/main" id="{8DEA185B-3BB8-4904-B361-1215ABFB7FBC}"/>
                </a:ext>
              </a:extLst>
            </p:cNvPr>
            <p:cNvSpPr txBox="1"/>
            <p:nvPr/>
          </p:nvSpPr>
          <p:spPr bwMode="auto">
            <a:xfrm>
              <a:off x="1163134" y="4846393"/>
              <a:ext cx="1422230" cy="926964"/>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Nivo + Cabo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Sunitinib</a:t>
              </a:r>
            </a:p>
          </p:txBody>
        </p:sp>
        <p:sp>
          <p:nvSpPr>
            <p:cNvPr id="21" name="TextBox 20">
              <a:extLst>
                <a:ext uri="{FF2B5EF4-FFF2-40B4-BE49-F238E27FC236}">
                  <a16:creationId xmlns:a16="http://schemas.microsoft.com/office/drawing/2014/main" id="{E66397E3-CE9D-4257-B358-99A39643C765}"/>
                </a:ext>
              </a:extLst>
            </p:cNvPr>
            <p:cNvSpPr txBox="1"/>
            <p:nvPr/>
          </p:nvSpPr>
          <p:spPr bwMode="auto">
            <a:xfrm>
              <a:off x="2788936" y="4756919"/>
              <a:ext cx="7415784"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	</a:t>
              </a:r>
              <a:r>
                <a:rPr lang="en-US" dirty="0">
                  <a:solidFill>
                    <a:schemeClr val="bg1"/>
                  </a:solidFill>
                  <a:latin typeface="Calibri" panose="020F0502020204030204" pitchFamily="34" charset="0"/>
                </a:rPr>
                <a:t>Mos	</a:t>
              </a:r>
            </a:p>
          </p:txBody>
        </p:sp>
        <p:grpSp>
          <p:nvGrpSpPr>
            <p:cNvPr id="4" name="Group 3">
              <a:extLst>
                <a:ext uri="{FF2B5EF4-FFF2-40B4-BE49-F238E27FC236}">
                  <a16:creationId xmlns:a16="http://schemas.microsoft.com/office/drawing/2014/main" id="{133AE0B1-76F5-42EF-939F-8C290E7ECB38}"/>
                </a:ext>
              </a:extLst>
            </p:cNvPr>
            <p:cNvGrpSpPr/>
            <p:nvPr/>
          </p:nvGrpSpPr>
          <p:grpSpPr>
            <a:xfrm>
              <a:off x="2734170" y="1762471"/>
              <a:ext cx="7516368" cy="2692783"/>
              <a:chOff x="2734170" y="1615497"/>
              <a:chExt cx="7516368" cy="3228575"/>
            </a:xfrm>
          </p:grpSpPr>
          <p:cxnSp>
            <p:nvCxnSpPr>
              <p:cNvPr id="28" name="Straight Connector 27">
                <a:extLst>
                  <a:ext uri="{FF2B5EF4-FFF2-40B4-BE49-F238E27FC236}">
                    <a16:creationId xmlns:a16="http://schemas.microsoft.com/office/drawing/2014/main" id="{D078FD24-A143-44A3-97B2-7B0A31EADCA4}"/>
                  </a:ext>
                </a:extLst>
              </p:cNvPr>
              <p:cNvCxnSpPr>
                <a:cxnSpLocks/>
              </p:cNvCxnSpPr>
              <p:nvPr/>
            </p:nvCxnSpPr>
            <p:spPr bwMode="auto">
              <a:xfrm>
                <a:off x="2734170" y="4844072"/>
                <a:ext cx="751636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F153E2C-D1AB-4443-BD9F-FE973F759083}"/>
                  </a:ext>
                </a:extLst>
              </p:cNvPr>
              <p:cNvCxnSpPr/>
              <p:nvPr/>
            </p:nvCxnSpPr>
            <p:spPr bwMode="auto">
              <a:xfrm flipV="1">
                <a:off x="2770930" y="1615497"/>
                <a:ext cx="0" cy="3227832"/>
              </a:xfrm>
              <a:prstGeom prst="line">
                <a:avLst/>
              </a:prstGeom>
              <a:noFill/>
              <a:ln w="28575" cap="flat" cmpd="sng" algn="ctr">
                <a:solidFill>
                  <a:schemeClr val="bg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87BCB512-1011-4B2B-8622-78DEC0EEAA95}"/>
                </a:ext>
              </a:extLst>
            </p:cNvPr>
            <p:cNvGrpSpPr/>
            <p:nvPr/>
          </p:nvGrpSpPr>
          <p:grpSpPr>
            <a:xfrm>
              <a:off x="2698954" y="1776601"/>
              <a:ext cx="69183" cy="2670160"/>
              <a:chOff x="2706922" y="1615497"/>
              <a:chExt cx="64008" cy="3228575"/>
            </a:xfrm>
          </p:grpSpPr>
          <p:cxnSp>
            <p:nvCxnSpPr>
              <p:cNvPr id="30" name="Straight Connector 29">
                <a:extLst>
                  <a:ext uri="{FF2B5EF4-FFF2-40B4-BE49-F238E27FC236}">
                    <a16:creationId xmlns:a16="http://schemas.microsoft.com/office/drawing/2014/main" id="{9B7585EE-ADCC-4F78-86A6-C45CC802DAA7}"/>
                  </a:ext>
                </a:extLst>
              </p:cNvPr>
              <p:cNvCxnSpPr>
                <a:cxnSpLocks/>
              </p:cNvCxnSpPr>
              <p:nvPr/>
            </p:nvCxnSpPr>
            <p:spPr bwMode="auto">
              <a:xfrm flipH="1">
                <a:off x="2706922" y="16154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0A16FE2-D5CD-416E-AE99-88FE6A195775}"/>
                  </a:ext>
                </a:extLst>
              </p:cNvPr>
              <p:cNvCxnSpPr>
                <a:cxnSpLocks/>
              </p:cNvCxnSpPr>
              <p:nvPr/>
            </p:nvCxnSpPr>
            <p:spPr bwMode="auto">
              <a:xfrm flipH="1">
                <a:off x="2706922" y="22612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C3C3418-E04C-4CC9-B87F-3F144F61CB3D}"/>
                  </a:ext>
                </a:extLst>
              </p:cNvPr>
              <p:cNvCxnSpPr>
                <a:cxnSpLocks/>
              </p:cNvCxnSpPr>
              <p:nvPr/>
            </p:nvCxnSpPr>
            <p:spPr bwMode="auto">
              <a:xfrm flipH="1">
                <a:off x="2706922" y="29069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3DDF136-969D-45FA-9017-1897A741C9EC}"/>
                  </a:ext>
                </a:extLst>
              </p:cNvPr>
              <p:cNvCxnSpPr>
                <a:cxnSpLocks/>
              </p:cNvCxnSpPr>
              <p:nvPr/>
            </p:nvCxnSpPr>
            <p:spPr bwMode="auto">
              <a:xfrm flipH="1">
                <a:off x="2706922" y="35526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FCF3DAA-74C1-430B-AD67-CF12B51ADEA5}"/>
                  </a:ext>
                </a:extLst>
              </p:cNvPr>
              <p:cNvCxnSpPr>
                <a:cxnSpLocks/>
              </p:cNvCxnSpPr>
              <p:nvPr/>
            </p:nvCxnSpPr>
            <p:spPr bwMode="auto">
              <a:xfrm flipH="1">
                <a:off x="2706922" y="41983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E3DBD9B-9E06-4412-B2D0-1171782A88BD}"/>
                  </a:ext>
                </a:extLst>
              </p:cNvPr>
              <p:cNvCxnSpPr>
                <a:cxnSpLocks/>
              </p:cNvCxnSpPr>
              <p:nvPr/>
            </p:nvCxnSpPr>
            <p:spPr bwMode="auto">
              <a:xfrm flipH="1">
                <a:off x="2706922" y="4844072"/>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8D1B30F5-7ADF-449E-A147-9931DE511833}"/>
                </a:ext>
              </a:extLst>
            </p:cNvPr>
            <p:cNvSpPr txBox="1"/>
            <p:nvPr/>
          </p:nvSpPr>
          <p:spPr bwMode="auto">
            <a:xfrm>
              <a:off x="2166747" y="1581173"/>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6" name="TextBox 45">
              <a:extLst>
                <a:ext uri="{FF2B5EF4-FFF2-40B4-BE49-F238E27FC236}">
                  <a16:creationId xmlns:a16="http://schemas.microsoft.com/office/drawing/2014/main" id="{525B0F46-58D7-4454-8F50-8359BB05548F}"/>
                </a:ext>
              </a:extLst>
            </p:cNvPr>
            <p:cNvSpPr txBox="1"/>
            <p:nvPr/>
          </p:nvSpPr>
          <p:spPr bwMode="auto">
            <a:xfrm>
              <a:off x="2166747" y="2113960"/>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7" name="TextBox 46">
              <a:extLst>
                <a:ext uri="{FF2B5EF4-FFF2-40B4-BE49-F238E27FC236}">
                  <a16:creationId xmlns:a16="http://schemas.microsoft.com/office/drawing/2014/main" id="{AB993C2C-645C-4528-BAEC-88BA527ADE94}"/>
                </a:ext>
              </a:extLst>
            </p:cNvPr>
            <p:cNvSpPr txBox="1"/>
            <p:nvPr/>
          </p:nvSpPr>
          <p:spPr bwMode="auto">
            <a:xfrm>
              <a:off x="2166747" y="2654282"/>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8" name="TextBox 47">
              <a:extLst>
                <a:ext uri="{FF2B5EF4-FFF2-40B4-BE49-F238E27FC236}">
                  <a16:creationId xmlns:a16="http://schemas.microsoft.com/office/drawing/2014/main" id="{5F714E1F-2875-422E-867E-18A93102B51B}"/>
                </a:ext>
              </a:extLst>
            </p:cNvPr>
            <p:cNvSpPr txBox="1"/>
            <p:nvPr/>
          </p:nvSpPr>
          <p:spPr bwMode="auto">
            <a:xfrm>
              <a:off x="2166747" y="3180318"/>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9" name="TextBox 48">
              <a:extLst>
                <a:ext uri="{FF2B5EF4-FFF2-40B4-BE49-F238E27FC236}">
                  <a16:creationId xmlns:a16="http://schemas.microsoft.com/office/drawing/2014/main" id="{6B5CB40D-46D7-4BD3-842A-153C82E8B30C}"/>
                </a:ext>
              </a:extLst>
            </p:cNvPr>
            <p:cNvSpPr txBox="1"/>
            <p:nvPr/>
          </p:nvSpPr>
          <p:spPr bwMode="auto">
            <a:xfrm>
              <a:off x="2166747" y="3698751"/>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50" name="TextBox 49">
              <a:extLst>
                <a:ext uri="{FF2B5EF4-FFF2-40B4-BE49-F238E27FC236}">
                  <a16:creationId xmlns:a16="http://schemas.microsoft.com/office/drawing/2014/main" id="{78EFB466-1F15-4068-9608-7B6968D16413}"/>
                </a:ext>
              </a:extLst>
            </p:cNvPr>
            <p:cNvSpPr txBox="1"/>
            <p:nvPr/>
          </p:nvSpPr>
          <p:spPr bwMode="auto">
            <a:xfrm>
              <a:off x="2166747" y="4268907"/>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9BFE14FD-0717-4B82-B49D-A2B71BA613D1}"/>
                </a:ext>
              </a:extLst>
            </p:cNvPr>
            <p:cNvSpPr txBox="1"/>
            <p:nvPr/>
          </p:nvSpPr>
          <p:spPr bwMode="auto">
            <a:xfrm>
              <a:off x="9943782"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2" name="TextBox 51">
              <a:extLst>
                <a:ext uri="{FF2B5EF4-FFF2-40B4-BE49-F238E27FC236}">
                  <a16:creationId xmlns:a16="http://schemas.microsoft.com/office/drawing/2014/main" id="{15C36341-494F-43B9-9D17-8108E206E1E6}"/>
                </a:ext>
              </a:extLst>
            </p:cNvPr>
            <p:cNvSpPr txBox="1"/>
            <p:nvPr/>
          </p:nvSpPr>
          <p:spPr bwMode="auto">
            <a:xfrm>
              <a:off x="247368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C911EE37-693B-4573-A942-88E7597B6E4E}"/>
                </a:ext>
              </a:extLst>
            </p:cNvPr>
            <p:cNvSpPr txBox="1"/>
            <p:nvPr/>
          </p:nvSpPr>
          <p:spPr bwMode="auto">
            <a:xfrm>
              <a:off x="330369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4" name="TextBox 53">
              <a:extLst>
                <a:ext uri="{FF2B5EF4-FFF2-40B4-BE49-F238E27FC236}">
                  <a16:creationId xmlns:a16="http://schemas.microsoft.com/office/drawing/2014/main" id="{1EA46782-730F-4635-923A-BC2AF39D4013}"/>
                </a:ext>
              </a:extLst>
            </p:cNvPr>
            <p:cNvSpPr txBox="1"/>
            <p:nvPr/>
          </p:nvSpPr>
          <p:spPr bwMode="auto">
            <a:xfrm>
              <a:off x="413370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5" name="TextBox 54">
              <a:extLst>
                <a:ext uri="{FF2B5EF4-FFF2-40B4-BE49-F238E27FC236}">
                  <a16:creationId xmlns:a16="http://schemas.microsoft.com/office/drawing/2014/main" id="{6FAEF9DE-A724-4396-8414-607F237199C2}"/>
                </a:ext>
              </a:extLst>
            </p:cNvPr>
            <p:cNvSpPr txBox="1"/>
            <p:nvPr/>
          </p:nvSpPr>
          <p:spPr bwMode="auto">
            <a:xfrm>
              <a:off x="496371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6" name="TextBox 55">
              <a:extLst>
                <a:ext uri="{FF2B5EF4-FFF2-40B4-BE49-F238E27FC236}">
                  <a16:creationId xmlns:a16="http://schemas.microsoft.com/office/drawing/2014/main" id="{4C55CB87-0E72-4A83-97F6-C6CD226BE6A7}"/>
                </a:ext>
              </a:extLst>
            </p:cNvPr>
            <p:cNvSpPr txBox="1"/>
            <p:nvPr/>
          </p:nvSpPr>
          <p:spPr bwMode="auto">
            <a:xfrm>
              <a:off x="579372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D1E838C5-D6EA-4795-98B6-51C980E26527}"/>
                </a:ext>
              </a:extLst>
            </p:cNvPr>
            <p:cNvSpPr txBox="1"/>
            <p:nvPr/>
          </p:nvSpPr>
          <p:spPr bwMode="auto">
            <a:xfrm>
              <a:off x="662373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8" name="TextBox 57">
              <a:extLst>
                <a:ext uri="{FF2B5EF4-FFF2-40B4-BE49-F238E27FC236}">
                  <a16:creationId xmlns:a16="http://schemas.microsoft.com/office/drawing/2014/main" id="{58E07331-BCC2-4048-9C3F-A214140634C5}"/>
                </a:ext>
              </a:extLst>
            </p:cNvPr>
            <p:cNvSpPr txBox="1"/>
            <p:nvPr/>
          </p:nvSpPr>
          <p:spPr bwMode="auto">
            <a:xfrm>
              <a:off x="745374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9" name="TextBox 58">
              <a:extLst>
                <a:ext uri="{FF2B5EF4-FFF2-40B4-BE49-F238E27FC236}">
                  <a16:creationId xmlns:a16="http://schemas.microsoft.com/office/drawing/2014/main" id="{2766237E-8D9E-451F-B83F-CDD109D85D01}"/>
                </a:ext>
              </a:extLst>
            </p:cNvPr>
            <p:cNvSpPr txBox="1"/>
            <p:nvPr/>
          </p:nvSpPr>
          <p:spPr bwMode="auto">
            <a:xfrm>
              <a:off x="8283759" y="4487454"/>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62" name="TextBox 61">
              <a:extLst>
                <a:ext uri="{FF2B5EF4-FFF2-40B4-BE49-F238E27FC236}">
                  <a16:creationId xmlns:a16="http://schemas.microsoft.com/office/drawing/2014/main" id="{9A4FF086-3164-4199-9FFF-0E55ACDE9E4B}"/>
                </a:ext>
              </a:extLst>
            </p:cNvPr>
            <p:cNvSpPr txBox="1"/>
            <p:nvPr/>
          </p:nvSpPr>
          <p:spPr bwMode="auto">
            <a:xfrm>
              <a:off x="8260329"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63" name="TextBox 62">
              <a:extLst>
                <a:ext uri="{FF2B5EF4-FFF2-40B4-BE49-F238E27FC236}">
                  <a16:creationId xmlns:a16="http://schemas.microsoft.com/office/drawing/2014/main" id="{3669BC18-E6B6-4FB0-8C4B-819B2927CB6E}"/>
                </a:ext>
              </a:extLst>
            </p:cNvPr>
            <p:cNvSpPr txBox="1"/>
            <p:nvPr/>
          </p:nvSpPr>
          <p:spPr bwMode="auto">
            <a:xfrm>
              <a:off x="2464267"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328</a:t>
              </a:r>
            </a:p>
          </p:txBody>
        </p:sp>
        <p:sp>
          <p:nvSpPr>
            <p:cNvPr id="66" name="TextBox 65">
              <a:extLst>
                <a:ext uri="{FF2B5EF4-FFF2-40B4-BE49-F238E27FC236}">
                  <a16:creationId xmlns:a16="http://schemas.microsoft.com/office/drawing/2014/main" id="{FC294153-6D75-4E3D-8317-8374671D3F20}"/>
                </a:ext>
              </a:extLst>
            </p:cNvPr>
            <p:cNvSpPr txBox="1"/>
            <p:nvPr/>
          </p:nvSpPr>
          <p:spPr bwMode="auto">
            <a:xfrm>
              <a:off x="3292276"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228</a:t>
              </a:r>
            </a:p>
          </p:txBody>
        </p:sp>
        <p:sp>
          <p:nvSpPr>
            <p:cNvPr id="69" name="TextBox 68">
              <a:extLst>
                <a:ext uri="{FF2B5EF4-FFF2-40B4-BE49-F238E27FC236}">
                  <a16:creationId xmlns:a16="http://schemas.microsoft.com/office/drawing/2014/main" id="{28DC5DFC-9F1F-4E69-99D7-47F4AB2DBFD3}"/>
                </a:ext>
              </a:extLst>
            </p:cNvPr>
            <p:cNvSpPr txBox="1"/>
            <p:nvPr/>
          </p:nvSpPr>
          <p:spPr bwMode="auto">
            <a:xfrm>
              <a:off x="4120286"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159</a:t>
              </a:r>
            </a:p>
          </p:txBody>
        </p:sp>
        <p:sp>
          <p:nvSpPr>
            <p:cNvPr id="72" name="TextBox 71">
              <a:extLst>
                <a:ext uri="{FF2B5EF4-FFF2-40B4-BE49-F238E27FC236}">
                  <a16:creationId xmlns:a16="http://schemas.microsoft.com/office/drawing/2014/main" id="{13DFA904-3BBA-4B34-AD42-08A2B0C02995}"/>
                </a:ext>
              </a:extLst>
            </p:cNvPr>
            <p:cNvSpPr txBox="1"/>
            <p:nvPr/>
          </p:nvSpPr>
          <p:spPr bwMode="auto">
            <a:xfrm>
              <a:off x="4948294"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122</a:t>
              </a:r>
            </a:p>
          </p:txBody>
        </p:sp>
        <p:sp>
          <p:nvSpPr>
            <p:cNvPr id="75" name="TextBox 74">
              <a:extLst>
                <a:ext uri="{FF2B5EF4-FFF2-40B4-BE49-F238E27FC236}">
                  <a16:creationId xmlns:a16="http://schemas.microsoft.com/office/drawing/2014/main" id="{8A3F1348-3D12-4BF1-9FAB-79B874346449}"/>
                </a:ext>
              </a:extLst>
            </p:cNvPr>
            <p:cNvSpPr txBox="1"/>
            <p:nvPr/>
          </p:nvSpPr>
          <p:spPr bwMode="auto">
            <a:xfrm>
              <a:off x="5776303"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79</a:t>
              </a:r>
            </a:p>
          </p:txBody>
        </p:sp>
        <p:sp>
          <p:nvSpPr>
            <p:cNvPr id="78" name="TextBox 77">
              <a:extLst>
                <a:ext uri="{FF2B5EF4-FFF2-40B4-BE49-F238E27FC236}">
                  <a16:creationId xmlns:a16="http://schemas.microsoft.com/office/drawing/2014/main" id="{FA4E2B6D-DCCD-4701-A878-6D2609CCDA0F}"/>
                </a:ext>
              </a:extLst>
            </p:cNvPr>
            <p:cNvSpPr txBox="1"/>
            <p:nvPr/>
          </p:nvSpPr>
          <p:spPr bwMode="auto">
            <a:xfrm>
              <a:off x="6604312"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a:t>
              </a:r>
            </a:p>
          </p:txBody>
        </p:sp>
        <p:sp>
          <p:nvSpPr>
            <p:cNvPr id="81" name="TextBox 80">
              <a:extLst>
                <a:ext uri="{FF2B5EF4-FFF2-40B4-BE49-F238E27FC236}">
                  <a16:creationId xmlns:a16="http://schemas.microsoft.com/office/drawing/2014/main" id="{2C3DFF23-D645-4395-A2DE-E2584EBA0BC0}"/>
                </a:ext>
              </a:extLst>
            </p:cNvPr>
            <p:cNvSpPr txBox="1"/>
            <p:nvPr/>
          </p:nvSpPr>
          <p:spPr bwMode="auto">
            <a:xfrm>
              <a:off x="7432321"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85" name="TextBox 84">
              <a:extLst>
                <a:ext uri="{FF2B5EF4-FFF2-40B4-BE49-F238E27FC236}">
                  <a16:creationId xmlns:a16="http://schemas.microsoft.com/office/drawing/2014/main" id="{8F1853F5-C025-46AB-AFF2-DC3529305E38}"/>
                </a:ext>
              </a:extLst>
            </p:cNvPr>
            <p:cNvSpPr txBox="1"/>
            <p:nvPr/>
          </p:nvSpPr>
          <p:spPr bwMode="auto">
            <a:xfrm>
              <a:off x="9088339"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86" name="TextBox 85">
              <a:extLst>
                <a:ext uri="{FF2B5EF4-FFF2-40B4-BE49-F238E27FC236}">
                  <a16:creationId xmlns:a16="http://schemas.microsoft.com/office/drawing/2014/main" id="{F8F2FFF2-32FD-47E1-815A-DF94B147664D}"/>
                </a:ext>
              </a:extLst>
            </p:cNvPr>
            <p:cNvSpPr txBox="1"/>
            <p:nvPr/>
          </p:nvSpPr>
          <p:spPr bwMode="auto">
            <a:xfrm>
              <a:off x="9923722" y="5100193"/>
              <a:ext cx="595039" cy="62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grpSp>
          <p:nvGrpSpPr>
            <p:cNvPr id="170" name="Group 169">
              <a:extLst>
                <a:ext uri="{FF2B5EF4-FFF2-40B4-BE49-F238E27FC236}">
                  <a16:creationId xmlns:a16="http://schemas.microsoft.com/office/drawing/2014/main" id="{A5A12BCD-E899-4BB2-A1E0-031B82DA4258}"/>
                </a:ext>
              </a:extLst>
            </p:cNvPr>
            <p:cNvGrpSpPr/>
            <p:nvPr/>
          </p:nvGrpSpPr>
          <p:grpSpPr>
            <a:xfrm>
              <a:off x="2768137" y="4455399"/>
              <a:ext cx="7473165" cy="72357"/>
              <a:chOff x="2768137" y="4844216"/>
              <a:chExt cx="7473165" cy="72357"/>
            </a:xfrm>
          </p:grpSpPr>
          <p:cxnSp>
            <p:nvCxnSpPr>
              <p:cNvPr id="36" name="Straight Connector 35">
                <a:extLst>
                  <a:ext uri="{FF2B5EF4-FFF2-40B4-BE49-F238E27FC236}">
                    <a16:creationId xmlns:a16="http://schemas.microsoft.com/office/drawing/2014/main" id="{B7605A12-AAC4-4030-860D-FB8BA2E7269B}"/>
                  </a:ext>
                </a:extLst>
              </p:cNvPr>
              <p:cNvCxnSpPr>
                <a:cxnSpLocks/>
              </p:cNvCxnSpPr>
              <p:nvPr/>
            </p:nvCxnSpPr>
            <p:spPr bwMode="auto">
              <a:xfrm>
                <a:off x="2768137"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AF904C5-4397-4E43-A24C-66FC35525742}"/>
                  </a:ext>
                </a:extLst>
              </p:cNvPr>
              <p:cNvCxnSpPr>
                <a:cxnSpLocks/>
              </p:cNvCxnSpPr>
              <p:nvPr/>
            </p:nvCxnSpPr>
            <p:spPr bwMode="auto">
              <a:xfrm>
                <a:off x="3598489"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F33AF04-C696-476A-8DC0-2EC3B9690409}"/>
                  </a:ext>
                </a:extLst>
              </p:cNvPr>
              <p:cNvCxnSpPr>
                <a:cxnSpLocks/>
              </p:cNvCxnSpPr>
              <p:nvPr/>
            </p:nvCxnSpPr>
            <p:spPr bwMode="auto">
              <a:xfrm>
                <a:off x="4428841"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4F38494-6B96-47B6-B246-FBFBE715C042}"/>
                  </a:ext>
                </a:extLst>
              </p:cNvPr>
              <p:cNvCxnSpPr>
                <a:cxnSpLocks/>
              </p:cNvCxnSpPr>
              <p:nvPr/>
            </p:nvCxnSpPr>
            <p:spPr bwMode="auto">
              <a:xfrm>
                <a:off x="5259193"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BD75E37-F675-4FF9-B66A-4DCEABF7BC24}"/>
                  </a:ext>
                </a:extLst>
              </p:cNvPr>
              <p:cNvCxnSpPr>
                <a:cxnSpLocks/>
              </p:cNvCxnSpPr>
              <p:nvPr/>
            </p:nvCxnSpPr>
            <p:spPr bwMode="auto">
              <a:xfrm>
                <a:off x="6089545"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4B9617B-AB82-4ED2-B60A-C3948B5FD454}"/>
                  </a:ext>
                </a:extLst>
              </p:cNvPr>
              <p:cNvCxnSpPr>
                <a:cxnSpLocks/>
              </p:cNvCxnSpPr>
              <p:nvPr/>
            </p:nvCxnSpPr>
            <p:spPr bwMode="auto">
              <a:xfrm>
                <a:off x="6919897"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B2701DE-2F2E-42DB-80A9-69EA688D2F08}"/>
                  </a:ext>
                </a:extLst>
              </p:cNvPr>
              <p:cNvCxnSpPr>
                <a:cxnSpLocks/>
              </p:cNvCxnSpPr>
              <p:nvPr/>
            </p:nvCxnSpPr>
            <p:spPr bwMode="auto">
              <a:xfrm>
                <a:off x="7750249"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08A120D-7B0C-48E2-9A8A-1223B5CC3059}"/>
                  </a:ext>
                </a:extLst>
              </p:cNvPr>
              <p:cNvCxnSpPr>
                <a:cxnSpLocks/>
              </p:cNvCxnSpPr>
              <p:nvPr/>
            </p:nvCxnSpPr>
            <p:spPr bwMode="auto">
              <a:xfrm>
                <a:off x="8580601"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3325709-DDFD-46B0-A6AC-C796F62D07A5}"/>
                  </a:ext>
                </a:extLst>
              </p:cNvPr>
              <p:cNvCxnSpPr>
                <a:cxnSpLocks/>
              </p:cNvCxnSpPr>
              <p:nvPr/>
            </p:nvCxnSpPr>
            <p:spPr bwMode="auto">
              <a:xfrm>
                <a:off x="10241302" y="48525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6BE5B3D-7A88-4524-98D6-DD425D08D97B}"/>
                  </a:ext>
                </a:extLst>
              </p:cNvPr>
              <p:cNvCxnSpPr>
                <a:cxnSpLocks/>
              </p:cNvCxnSpPr>
              <p:nvPr/>
            </p:nvCxnSpPr>
            <p:spPr bwMode="auto">
              <a:xfrm>
                <a:off x="9410953" y="4844216"/>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88" name="TextBox 87">
              <a:extLst>
                <a:ext uri="{FF2B5EF4-FFF2-40B4-BE49-F238E27FC236}">
                  <a16:creationId xmlns:a16="http://schemas.microsoft.com/office/drawing/2014/main" id="{75B2C396-AD0B-4B86-832D-72BC7B19D319}"/>
                </a:ext>
              </a:extLst>
            </p:cNvPr>
            <p:cNvSpPr txBox="1"/>
            <p:nvPr/>
          </p:nvSpPr>
          <p:spPr bwMode="auto">
            <a:xfrm>
              <a:off x="9113769" y="4479105"/>
              <a:ext cx="59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71" name="Freeform: Shape 170">
              <a:extLst>
                <a:ext uri="{FF2B5EF4-FFF2-40B4-BE49-F238E27FC236}">
                  <a16:creationId xmlns:a16="http://schemas.microsoft.com/office/drawing/2014/main" id="{AA1A8785-F7B3-4BAE-8F19-9DC07B2B1C93}"/>
                </a:ext>
              </a:extLst>
            </p:cNvPr>
            <p:cNvSpPr/>
            <p:nvPr/>
          </p:nvSpPr>
          <p:spPr bwMode="auto">
            <a:xfrm>
              <a:off x="2766175" y="1770821"/>
              <a:ext cx="6897057" cy="2228563"/>
            </a:xfrm>
            <a:custGeom>
              <a:avLst/>
              <a:gdLst>
                <a:gd name="connsiteX0" fmla="*/ 0 w 6897057"/>
                <a:gd name="connsiteY0" fmla="*/ 0 h 2228563"/>
                <a:gd name="connsiteX1" fmla="*/ 73519 w 6897057"/>
                <a:gd name="connsiteY1" fmla="*/ 0 h 2228563"/>
                <a:gd name="connsiteX2" fmla="*/ 73519 w 6897057"/>
                <a:gd name="connsiteY2" fmla="*/ 27570 h 2228563"/>
                <a:gd name="connsiteX3" fmla="*/ 298673 w 6897057"/>
                <a:gd name="connsiteY3" fmla="*/ 27570 h 2228563"/>
                <a:gd name="connsiteX4" fmla="*/ 298673 w 6897057"/>
                <a:gd name="connsiteY4" fmla="*/ 45950 h 2228563"/>
                <a:gd name="connsiteX5" fmla="*/ 418143 w 6897057"/>
                <a:gd name="connsiteY5" fmla="*/ 45950 h 2228563"/>
                <a:gd name="connsiteX6" fmla="*/ 418143 w 6897057"/>
                <a:gd name="connsiteY6" fmla="*/ 68925 h 2228563"/>
                <a:gd name="connsiteX7" fmla="*/ 542207 w 6897057"/>
                <a:gd name="connsiteY7" fmla="*/ 68925 h 2228563"/>
                <a:gd name="connsiteX8" fmla="*/ 542207 w 6897057"/>
                <a:gd name="connsiteY8" fmla="*/ 91900 h 2228563"/>
                <a:gd name="connsiteX9" fmla="*/ 634106 w 6897057"/>
                <a:gd name="connsiteY9" fmla="*/ 91900 h 2228563"/>
                <a:gd name="connsiteX10" fmla="*/ 634106 w 6897057"/>
                <a:gd name="connsiteY10" fmla="*/ 110280 h 2228563"/>
                <a:gd name="connsiteX11" fmla="*/ 661676 w 6897057"/>
                <a:gd name="connsiteY11" fmla="*/ 110280 h 2228563"/>
                <a:gd name="connsiteX12" fmla="*/ 661676 w 6897057"/>
                <a:gd name="connsiteY12" fmla="*/ 137849 h 2228563"/>
                <a:gd name="connsiteX13" fmla="*/ 748981 w 6897057"/>
                <a:gd name="connsiteY13" fmla="*/ 137849 h 2228563"/>
                <a:gd name="connsiteX14" fmla="*/ 748981 w 6897057"/>
                <a:gd name="connsiteY14" fmla="*/ 215964 h 2228563"/>
                <a:gd name="connsiteX15" fmla="*/ 794931 w 6897057"/>
                <a:gd name="connsiteY15" fmla="*/ 215964 h 2228563"/>
                <a:gd name="connsiteX16" fmla="*/ 794931 w 6897057"/>
                <a:gd name="connsiteY16" fmla="*/ 215964 h 2228563"/>
                <a:gd name="connsiteX17" fmla="*/ 794931 w 6897057"/>
                <a:gd name="connsiteY17" fmla="*/ 238939 h 2228563"/>
                <a:gd name="connsiteX18" fmla="*/ 946565 w 6897057"/>
                <a:gd name="connsiteY18" fmla="*/ 238939 h 2228563"/>
                <a:gd name="connsiteX19" fmla="*/ 946565 w 6897057"/>
                <a:gd name="connsiteY19" fmla="*/ 257319 h 2228563"/>
                <a:gd name="connsiteX20" fmla="*/ 1102794 w 6897057"/>
                <a:gd name="connsiteY20" fmla="*/ 257319 h 2228563"/>
                <a:gd name="connsiteX21" fmla="*/ 1102794 w 6897057"/>
                <a:gd name="connsiteY21" fmla="*/ 312458 h 2228563"/>
                <a:gd name="connsiteX22" fmla="*/ 1144149 w 6897057"/>
                <a:gd name="connsiteY22" fmla="*/ 312458 h 2228563"/>
                <a:gd name="connsiteX23" fmla="*/ 1144149 w 6897057"/>
                <a:gd name="connsiteY23" fmla="*/ 349218 h 2228563"/>
                <a:gd name="connsiteX24" fmla="*/ 1185503 w 6897057"/>
                <a:gd name="connsiteY24" fmla="*/ 349218 h 2228563"/>
                <a:gd name="connsiteX25" fmla="*/ 1185503 w 6897057"/>
                <a:gd name="connsiteY25" fmla="*/ 395168 h 2228563"/>
                <a:gd name="connsiteX26" fmla="*/ 1406062 w 6897057"/>
                <a:gd name="connsiteY26" fmla="*/ 395168 h 2228563"/>
                <a:gd name="connsiteX27" fmla="*/ 1406062 w 6897057"/>
                <a:gd name="connsiteY27" fmla="*/ 422738 h 2228563"/>
                <a:gd name="connsiteX28" fmla="*/ 1497962 w 6897057"/>
                <a:gd name="connsiteY28" fmla="*/ 422738 h 2228563"/>
                <a:gd name="connsiteX29" fmla="*/ 1497962 w 6897057"/>
                <a:gd name="connsiteY29" fmla="*/ 445713 h 2228563"/>
                <a:gd name="connsiteX30" fmla="*/ 1539316 w 6897057"/>
                <a:gd name="connsiteY30" fmla="*/ 445713 h 2228563"/>
                <a:gd name="connsiteX31" fmla="*/ 1539316 w 6897057"/>
                <a:gd name="connsiteY31" fmla="*/ 500852 h 2228563"/>
                <a:gd name="connsiteX32" fmla="*/ 1603646 w 6897057"/>
                <a:gd name="connsiteY32" fmla="*/ 500852 h 2228563"/>
                <a:gd name="connsiteX33" fmla="*/ 1603646 w 6897057"/>
                <a:gd name="connsiteY33" fmla="*/ 533017 h 2228563"/>
                <a:gd name="connsiteX34" fmla="*/ 1700141 w 6897057"/>
                <a:gd name="connsiteY34" fmla="*/ 533017 h 2228563"/>
                <a:gd name="connsiteX35" fmla="*/ 1700141 w 6897057"/>
                <a:gd name="connsiteY35" fmla="*/ 542207 h 2228563"/>
                <a:gd name="connsiteX36" fmla="*/ 1856370 w 6897057"/>
                <a:gd name="connsiteY36" fmla="*/ 542207 h 2228563"/>
                <a:gd name="connsiteX37" fmla="*/ 1856370 w 6897057"/>
                <a:gd name="connsiteY37" fmla="*/ 588157 h 2228563"/>
                <a:gd name="connsiteX38" fmla="*/ 1897724 w 6897057"/>
                <a:gd name="connsiteY38" fmla="*/ 588157 h 2228563"/>
                <a:gd name="connsiteX39" fmla="*/ 1897724 w 6897057"/>
                <a:gd name="connsiteY39" fmla="*/ 629512 h 2228563"/>
                <a:gd name="connsiteX40" fmla="*/ 1925294 w 6897057"/>
                <a:gd name="connsiteY40" fmla="*/ 629512 h 2228563"/>
                <a:gd name="connsiteX41" fmla="*/ 1925294 w 6897057"/>
                <a:gd name="connsiteY41" fmla="*/ 693841 h 2228563"/>
                <a:gd name="connsiteX42" fmla="*/ 1939079 w 6897057"/>
                <a:gd name="connsiteY42" fmla="*/ 693841 h 2228563"/>
                <a:gd name="connsiteX43" fmla="*/ 1939079 w 6897057"/>
                <a:gd name="connsiteY43" fmla="*/ 735196 h 2228563"/>
                <a:gd name="connsiteX44" fmla="*/ 1980434 w 6897057"/>
                <a:gd name="connsiteY44" fmla="*/ 735196 h 2228563"/>
                <a:gd name="connsiteX45" fmla="*/ 1980434 w 6897057"/>
                <a:gd name="connsiteY45" fmla="*/ 762766 h 2228563"/>
                <a:gd name="connsiteX46" fmla="*/ 2302082 w 6897057"/>
                <a:gd name="connsiteY46" fmla="*/ 762766 h 2228563"/>
                <a:gd name="connsiteX47" fmla="*/ 2302082 w 6897057"/>
                <a:gd name="connsiteY47" fmla="*/ 813311 h 2228563"/>
                <a:gd name="connsiteX48" fmla="*/ 2343437 w 6897057"/>
                <a:gd name="connsiteY48" fmla="*/ 813311 h 2228563"/>
                <a:gd name="connsiteX49" fmla="*/ 2435337 w 6897057"/>
                <a:gd name="connsiteY49" fmla="*/ 813311 h 2228563"/>
                <a:gd name="connsiteX50" fmla="*/ 2435337 w 6897057"/>
                <a:gd name="connsiteY50" fmla="*/ 863855 h 2228563"/>
                <a:gd name="connsiteX51" fmla="*/ 2582376 w 6897057"/>
                <a:gd name="connsiteY51" fmla="*/ 863855 h 2228563"/>
                <a:gd name="connsiteX52" fmla="*/ 2582376 w 6897057"/>
                <a:gd name="connsiteY52" fmla="*/ 905210 h 2228563"/>
                <a:gd name="connsiteX53" fmla="*/ 2669680 w 6897057"/>
                <a:gd name="connsiteY53" fmla="*/ 905210 h 2228563"/>
                <a:gd name="connsiteX54" fmla="*/ 2669680 w 6897057"/>
                <a:gd name="connsiteY54" fmla="*/ 946565 h 2228563"/>
                <a:gd name="connsiteX55" fmla="*/ 2711035 w 6897057"/>
                <a:gd name="connsiteY55" fmla="*/ 946565 h 2228563"/>
                <a:gd name="connsiteX56" fmla="*/ 2711035 w 6897057"/>
                <a:gd name="connsiteY56" fmla="*/ 946565 h 2228563"/>
                <a:gd name="connsiteX57" fmla="*/ 2711035 w 6897057"/>
                <a:gd name="connsiteY57" fmla="*/ 978730 h 2228563"/>
                <a:gd name="connsiteX58" fmla="*/ 3018898 w 6897057"/>
                <a:gd name="connsiteY58" fmla="*/ 978730 h 2228563"/>
                <a:gd name="connsiteX59" fmla="*/ 3018898 w 6897057"/>
                <a:gd name="connsiteY59" fmla="*/ 1029275 h 2228563"/>
                <a:gd name="connsiteX60" fmla="*/ 3069443 w 6897057"/>
                <a:gd name="connsiteY60" fmla="*/ 1029275 h 2228563"/>
                <a:gd name="connsiteX61" fmla="*/ 3069443 w 6897057"/>
                <a:gd name="connsiteY61" fmla="*/ 1089009 h 2228563"/>
                <a:gd name="connsiteX62" fmla="*/ 3115393 w 6897057"/>
                <a:gd name="connsiteY62" fmla="*/ 1089009 h 2228563"/>
                <a:gd name="connsiteX63" fmla="*/ 3115393 w 6897057"/>
                <a:gd name="connsiteY63" fmla="*/ 1116579 h 2228563"/>
                <a:gd name="connsiteX64" fmla="*/ 3193507 w 6897057"/>
                <a:gd name="connsiteY64" fmla="*/ 1116579 h 2228563"/>
                <a:gd name="connsiteX65" fmla="*/ 3193507 w 6897057"/>
                <a:gd name="connsiteY65" fmla="*/ 1130364 h 2228563"/>
                <a:gd name="connsiteX66" fmla="*/ 3335952 w 6897057"/>
                <a:gd name="connsiteY66" fmla="*/ 1130364 h 2228563"/>
                <a:gd name="connsiteX67" fmla="*/ 3335952 w 6897057"/>
                <a:gd name="connsiteY67" fmla="*/ 1167124 h 2228563"/>
                <a:gd name="connsiteX68" fmla="*/ 3432446 w 6897057"/>
                <a:gd name="connsiteY68" fmla="*/ 1167124 h 2228563"/>
                <a:gd name="connsiteX69" fmla="*/ 3432446 w 6897057"/>
                <a:gd name="connsiteY69" fmla="*/ 1194694 h 2228563"/>
                <a:gd name="connsiteX70" fmla="*/ 3524346 w 6897057"/>
                <a:gd name="connsiteY70" fmla="*/ 1194694 h 2228563"/>
                <a:gd name="connsiteX71" fmla="*/ 3524346 w 6897057"/>
                <a:gd name="connsiteY71" fmla="*/ 1236048 h 2228563"/>
                <a:gd name="connsiteX72" fmla="*/ 3607055 w 6897057"/>
                <a:gd name="connsiteY72" fmla="*/ 1236048 h 2228563"/>
                <a:gd name="connsiteX73" fmla="*/ 3607055 w 6897057"/>
                <a:gd name="connsiteY73" fmla="*/ 1259023 h 2228563"/>
                <a:gd name="connsiteX74" fmla="*/ 3754094 w 6897057"/>
                <a:gd name="connsiteY74" fmla="*/ 1259023 h 2228563"/>
                <a:gd name="connsiteX75" fmla="*/ 3754094 w 6897057"/>
                <a:gd name="connsiteY75" fmla="*/ 1286593 h 2228563"/>
                <a:gd name="connsiteX76" fmla="*/ 4181427 w 6897057"/>
                <a:gd name="connsiteY76" fmla="*/ 1286593 h 2228563"/>
                <a:gd name="connsiteX77" fmla="*/ 4181427 w 6897057"/>
                <a:gd name="connsiteY77" fmla="*/ 1304973 h 2228563"/>
                <a:gd name="connsiteX78" fmla="*/ 4590380 w 6897057"/>
                <a:gd name="connsiteY78" fmla="*/ 1304973 h 2228563"/>
                <a:gd name="connsiteX79" fmla="*/ 4590380 w 6897057"/>
                <a:gd name="connsiteY79" fmla="*/ 1350923 h 2228563"/>
                <a:gd name="connsiteX80" fmla="*/ 4875268 w 6897057"/>
                <a:gd name="connsiteY80" fmla="*/ 1350923 h 2228563"/>
                <a:gd name="connsiteX81" fmla="*/ 4875268 w 6897057"/>
                <a:gd name="connsiteY81" fmla="*/ 1369303 h 2228563"/>
                <a:gd name="connsiteX82" fmla="*/ 5481805 w 6897057"/>
                <a:gd name="connsiteY82" fmla="*/ 1369303 h 2228563"/>
                <a:gd name="connsiteX83" fmla="*/ 5481805 w 6897057"/>
                <a:gd name="connsiteY83" fmla="*/ 1474987 h 2228563"/>
                <a:gd name="connsiteX84" fmla="*/ 5555324 w 6897057"/>
                <a:gd name="connsiteY84" fmla="*/ 1474987 h 2228563"/>
                <a:gd name="connsiteX85" fmla="*/ 5555324 w 6897057"/>
                <a:gd name="connsiteY85" fmla="*/ 1557697 h 2228563"/>
                <a:gd name="connsiteX86" fmla="*/ 6350255 w 6897057"/>
                <a:gd name="connsiteY86" fmla="*/ 1557697 h 2228563"/>
                <a:gd name="connsiteX87" fmla="*/ 6350255 w 6897057"/>
                <a:gd name="connsiteY87" fmla="*/ 1787445 h 2228563"/>
                <a:gd name="connsiteX88" fmla="*/ 6897057 w 6897057"/>
                <a:gd name="connsiteY88" fmla="*/ 1787445 h 2228563"/>
                <a:gd name="connsiteX89" fmla="*/ 6897057 w 6897057"/>
                <a:gd name="connsiteY89" fmla="*/ 2228563 h 2228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897057" h="2228563">
                  <a:moveTo>
                    <a:pt x="0" y="0"/>
                  </a:moveTo>
                  <a:lnTo>
                    <a:pt x="73519" y="0"/>
                  </a:lnTo>
                  <a:lnTo>
                    <a:pt x="73519" y="27570"/>
                  </a:lnTo>
                  <a:lnTo>
                    <a:pt x="298673" y="27570"/>
                  </a:lnTo>
                  <a:lnTo>
                    <a:pt x="298673" y="45950"/>
                  </a:lnTo>
                  <a:lnTo>
                    <a:pt x="418143" y="45950"/>
                  </a:lnTo>
                  <a:lnTo>
                    <a:pt x="418143" y="68925"/>
                  </a:lnTo>
                  <a:lnTo>
                    <a:pt x="542207" y="68925"/>
                  </a:lnTo>
                  <a:lnTo>
                    <a:pt x="542207" y="91900"/>
                  </a:lnTo>
                  <a:lnTo>
                    <a:pt x="634106" y="91900"/>
                  </a:lnTo>
                  <a:lnTo>
                    <a:pt x="634106" y="110280"/>
                  </a:lnTo>
                  <a:lnTo>
                    <a:pt x="661676" y="110280"/>
                  </a:lnTo>
                  <a:lnTo>
                    <a:pt x="661676" y="137849"/>
                  </a:lnTo>
                  <a:lnTo>
                    <a:pt x="748981" y="137849"/>
                  </a:lnTo>
                  <a:lnTo>
                    <a:pt x="748981" y="215964"/>
                  </a:lnTo>
                  <a:lnTo>
                    <a:pt x="794931" y="215964"/>
                  </a:lnTo>
                  <a:lnTo>
                    <a:pt x="794931" y="215964"/>
                  </a:lnTo>
                  <a:lnTo>
                    <a:pt x="794931" y="238939"/>
                  </a:lnTo>
                  <a:lnTo>
                    <a:pt x="946565" y="238939"/>
                  </a:lnTo>
                  <a:lnTo>
                    <a:pt x="946565" y="257319"/>
                  </a:lnTo>
                  <a:lnTo>
                    <a:pt x="1102794" y="257319"/>
                  </a:lnTo>
                  <a:lnTo>
                    <a:pt x="1102794" y="312458"/>
                  </a:lnTo>
                  <a:lnTo>
                    <a:pt x="1144149" y="312458"/>
                  </a:lnTo>
                  <a:lnTo>
                    <a:pt x="1144149" y="349218"/>
                  </a:lnTo>
                  <a:lnTo>
                    <a:pt x="1185503" y="349218"/>
                  </a:lnTo>
                  <a:lnTo>
                    <a:pt x="1185503" y="395168"/>
                  </a:lnTo>
                  <a:lnTo>
                    <a:pt x="1406062" y="395168"/>
                  </a:lnTo>
                  <a:lnTo>
                    <a:pt x="1406062" y="422738"/>
                  </a:lnTo>
                  <a:lnTo>
                    <a:pt x="1497962" y="422738"/>
                  </a:lnTo>
                  <a:lnTo>
                    <a:pt x="1497962" y="445713"/>
                  </a:lnTo>
                  <a:lnTo>
                    <a:pt x="1539316" y="445713"/>
                  </a:lnTo>
                  <a:lnTo>
                    <a:pt x="1539316" y="500852"/>
                  </a:lnTo>
                  <a:lnTo>
                    <a:pt x="1603646" y="500852"/>
                  </a:lnTo>
                  <a:lnTo>
                    <a:pt x="1603646" y="533017"/>
                  </a:lnTo>
                  <a:lnTo>
                    <a:pt x="1700141" y="533017"/>
                  </a:lnTo>
                  <a:lnTo>
                    <a:pt x="1700141" y="542207"/>
                  </a:lnTo>
                  <a:lnTo>
                    <a:pt x="1856370" y="542207"/>
                  </a:lnTo>
                  <a:lnTo>
                    <a:pt x="1856370" y="588157"/>
                  </a:lnTo>
                  <a:lnTo>
                    <a:pt x="1897724" y="588157"/>
                  </a:lnTo>
                  <a:lnTo>
                    <a:pt x="1897724" y="629512"/>
                  </a:lnTo>
                  <a:lnTo>
                    <a:pt x="1925294" y="629512"/>
                  </a:lnTo>
                  <a:lnTo>
                    <a:pt x="1925294" y="693841"/>
                  </a:lnTo>
                  <a:lnTo>
                    <a:pt x="1939079" y="693841"/>
                  </a:lnTo>
                  <a:lnTo>
                    <a:pt x="1939079" y="735196"/>
                  </a:lnTo>
                  <a:lnTo>
                    <a:pt x="1980434" y="735196"/>
                  </a:lnTo>
                  <a:lnTo>
                    <a:pt x="1980434" y="762766"/>
                  </a:lnTo>
                  <a:lnTo>
                    <a:pt x="2302082" y="762766"/>
                  </a:lnTo>
                  <a:lnTo>
                    <a:pt x="2302082" y="813311"/>
                  </a:lnTo>
                  <a:lnTo>
                    <a:pt x="2343437" y="813311"/>
                  </a:lnTo>
                  <a:lnTo>
                    <a:pt x="2435337" y="813311"/>
                  </a:lnTo>
                  <a:lnTo>
                    <a:pt x="2435337" y="863855"/>
                  </a:lnTo>
                  <a:lnTo>
                    <a:pt x="2582376" y="863855"/>
                  </a:lnTo>
                  <a:lnTo>
                    <a:pt x="2582376" y="905210"/>
                  </a:lnTo>
                  <a:lnTo>
                    <a:pt x="2669680" y="905210"/>
                  </a:lnTo>
                  <a:lnTo>
                    <a:pt x="2669680" y="946565"/>
                  </a:lnTo>
                  <a:lnTo>
                    <a:pt x="2711035" y="946565"/>
                  </a:lnTo>
                  <a:lnTo>
                    <a:pt x="2711035" y="946565"/>
                  </a:lnTo>
                  <a:lnTo>
                    <a:pt x="2711035" y="978730"/>
                  </a:lnTo>
                  <a:lnTo>
                    <a:pt x="3018898" y="978730"/>
                  </a:lnTo>
                  <a:lnTo>
                    <a:pt x="3018898" y="1029275"/>
                  </a:lnTo>
                  <a:lnTo>
                    <a:pt x="3069443" y="1029275"/>
                  </a:lnTo>
                  <a:lnTo>
                    <a:pt x="3069443" y="1089009"/>
                  </a:lnTo>
                  <a:lnTo>
                    <a:pt x="3115393" y="1089009"/>
                  </a:lnTo>
                  <a:lnTo>
                    <a:pt x="3115393" y="1116579"/>
                  </a:lnTo>
                  <a:lnTo>
                    <a:pt x="3193507" y="1116579"/>
                  </a:lnTo>
                  <a:lnTo>
                    <a:pt x="3193507" y="1130364"/>
                  </a:lnTo>
                  <a:lnTo>
                    <a:pt x="3335952" y="1130364"/>
                  </a:lnTo>
                  <a:lnTo>
                    <a:pt x="3335952" y="1167124"/>
                  </a:lnTo>
                  <a:lnTo>
                    <a:pt x="3432446" y="1167124"/>
                  </a:lnTo>
                  <a:lnTo>
                    <a:pt x="3432446" y="1194694"/>
                  </a:lnTo>
                  <a:lnTo>
                    <a:pt x="3524346" y="1194694"/>
                  </a:lnTo>
                  <a:lnTo>
                    <a:pt x="3524346" y="1236048"/>
                  </a:lnTo>
                  <a:lnTo>
                    <a:pt x="3607055" y="1236048"/>
                  </a:lnTo>
                  <a:lnTo>
                    <a:pt x="3607055" y="1259023"/>
                  </a:lnTo>
                  <a:lnTo>
                    <a:pt x="3754094" y="1259023"/>
                  </a:lnTo>
                  <a:lnTo>
                    <a:pt x="3754094" y="1286593"/>
                  </a:lnTo>
                  <a:lnTo>
                    <a:pt x="4181427" y="1286593"/>
                  </a:lnTo>
                  <a:lnTo>
                    <a:pt x="4181427" y="1304973"/>
                  </a:lnTo>
                  <a:lnTo>
                    <a:pt x="4590380" y="1304973"/>
                  </a:lnTo>
                  <a:lnTo>
                    <a:pt x="4590380" y="1350923"/>
                  </a:lnTo>
                  <a:lnTo>
                    <a:pt x="4875268" y="1350923"/>
                  </a:lnTo>
                  <a:lnTo>
                    <a:pt x="4875268" y="1369303"/>
                  </a:lnTo>
                  <a:lnTo>
                    <a:pt x="5481805" y="1369303"/>
                  </a:lnTo>
                  <a:lnTo>
                    <a:pt x="5481805" y="1474987"/>
                  </a:lnTo>
                  <a:lnTo>
                    <a:pt x="5555324" y="1474987"/>
                  </a:lnTo>
                  <a:lnTo>
                    <a:pt x="5555324" y="1557697"/>
                  </a:lnTo>
                  <a:lnTo>
                    <a:pt x="6350255" y="1557697"/>
                  </a:lnTo>
                  <a:lnTo>
                    <a:pt x="6350255" y="1787445"/>
                  </a:lnTo>
                  <a:lnTo>
                    <a:pt x="6897057" y="1787445"/>
                  </a:lnTo>
                  <a:lnTo>
                    <a:pt x="6897057" y="2228563"/>
                  </a:lnTo>
                </a:path>
              </a:pathLst>
            </a:custGeom>
            <a:noFill/>
            <a:ln w="28575">
              <a:solidFill>
                <a:schemeClr val="accent1"/>
              </a:solidFill>
              <a:miter lim="800000"/>
              <a:headEnd/>
              <a:tailEnd/>
            </a:ln>
          </p:spPr>
          <p:txBody>
            <a:bodyPr rtlCol="0" anchor="ctr"/>
            <a:lstStyle/>
            <a:p>
              <a:pPr algn="ctr"/>
              <a:endParaRPr lang="en-US" dirty="0"/>
            </a:p>
          </p:txBody>
        </p:sp>
        <p:sp>
          <p:nvSpPr>
            <p:cNvPr id="172" name="Freeform: Shape 171">
              <a:extLst>
                <a:ext uri="{FF2B5EF4-FFF2-40B4-BE49-F238E27FC236}">
                  <a16:creationId xmlns:a16="http://schemas.microsoft.com/office/drawing/2014/main" id="{D52D3708-05D9-44B5-97ED-F0BD06324ADD}"/>
                </a:ext>
              </a:extLst>
            </p:cNvPr>
            <p:cNvSpPr/>
            <p:nvPr/>
          </p:nvSpPr>
          <p:spPr bwMode="auto">
            <a:xfrm>
              <a:off x="2752390" y="1780011"/>
              <a:ext cx="6841918" cy="2449122"/>
            </a:xfrm>
            <a:custGeom>
              <a:avLst/>
              <a:gdLst>
                <a:gd name="connsiteX0" fmla="*/ 0 w 6841918"/>
                <a:gd name="connsiteY0" fmla="*/ 0 h 2449122"/>
                <a:gd name="connsiteX1" fmla="*/ 82709 w 6841918"/>
                <a:gd name="connsiteY1" fmla="*/ 0 h 2449122"/>
                <a:gd name="connsiteX2" fmla="*/ 82709 w 6841918"/>
                <a:gd name="connsiteY2" fmla="*/ 27570 h 2449122"/>
                <a:gd name="connsiteX3" fmla="*/ 225154 w 6841918"/>
                <a:gd name="connsiteY3" fmla="*/ 27570 h 2449122"/>
                <a:gd name="connsiteX4" fmla="*/ 225154 w 6841918"/>
                <a:gd name="connsiteY4" fmla="*/ 41355 h 2449122"/>
                <a:gd name="connsiteX5" fmla="*/ 326243 w 6841918"/>
                <a:gd name="connsiteY5" fmla="*/ 41355 h 2449122"/>
                <a:gd name="connsiteX6" fmla="*/ 326243 w 6841918"/>
                <a:gd name="connsiteY6" fmla="*/ 101090 h 2449122"/>
                <a:gd name="connsiteX7" fmla="*/ 376788 w 6841918"/>
                <a:gd name="connsiteY7" fmla="*/ 101090 h 2449122"/>
                <a:gd name="connsiteX8" fmla="*/ 376788 w 6841918"/>
                <a:gd name="connsiteY8" fmla="*/ 133254 h 2449122"/>
                <a:gd name="connsiteX9" fmla="*/ 427333 w 6841918"/>
                <a:gd name="connsiteY9" fmla="*/ 133254 h 2449122"/>
                <a:gd name="connsiteX10" fmla="*/ 427333 w 6841918"/>
                <a:gd name="connsiteY10" fmla="*/ 165419 h 2449122"/>
                <a:gd name="connsiteX11" fmla="*/ 505447 w 6841918"/>
                <a:gd name="connsiteY11" fmla="*/ 165419 h 2449122"/>
                <a:gd name="connsiteX12" fmla="*/ 505447 w 6841918"/>
                <a:gd name="connsiteY12" fmla="*/ 188394 h 2449122"/>
                <a:gd name="connsiteX13" fmla="*/ 675461 w 6841918"/>
                <a:gd name="connsiteY13" fmla="*/ 188394 h 2449122"/>
                <a:gd name="connsiteX14" fmla="*/ 675461 w 6841918"/>
                <a:gd name="connsiteY14" fmla="*/ 248129 h 2449122"/>
                <a:gd name="connsiteX15" fmla="*/ 721411 w 6841918"/>
                <a:gd name="connsiteY15" fmla="*/ 248129 h 2449122"/>
                <a:gd name="connsiteX16" fmla="*/ 721411 w 6841918"/>
                <a:gd name="connsiteY16" fmla="*/ 317053 h 2449122"/>
                <a:gd name="connsiteX17" fmla="*/ 744386 w 6841918"/>
                <a:gd name="connsiteY17" fmla="*/ 317053 h 2449122"/>
                <a:gd name="connsiteX18" fmla="*/ 744386 w 6841918"/>
                <a:gd name="connsiteY18" fmla="*/ 372193 h 2449122"/>
                <a:gd name="connsiteX19" fmla="*/ 785741 w 6841918"/>
                <a:gd name="connsiteY19" fmla="*/ 372193 h 2449122"/>
                <a:gd name="connsiteX20" fmla="*/ 785741 w 6841918"/>
                <a:gd name="connsiteY20" fmla="*/ 464093 h 2449122"/>
                <a:gd name="connsiteX21" fmla="*/ 813311 w 6841918"/>
                <a:gd name="connsiteY21" fmla="*/ 464093 h 2449122"/>
                <a:gd name="connsiteX22" fmla="*/ 813311 w 6841918"/>
                <a:gd name="connsiteY22" fmla="*/ 519232 h 2449122"/>
                <a:gd name="connsiteX23" fmla="*/ 859260 w 6841918"/>
                <a:gd name="connsiteY23" fmla="*/ 519232 h 2449122"/>
                <a:gd name="connsiteX24" fmla="*/ 859260 w 6841918"/>
                <a:gd name="connsiteY24" fmla="*/ 555992 h 2449122"/>
                <a:gd name="connsiteX25" fmla="*/ 923590 w 6841918"/>
                <a:gd name="connsiteY25" fmla="*/ 555992 h 2449122"/>
                <a:gd name="connsiteX26" fmla="*/ 923590 w 6841918"/>
                <a:gd name="connsiteY26" fmla="*/ 601942 h 2449122"/>
                <a:gd name="connsiteX27" fmla="*/ 951160 w 6841918"/>
                <a:gd name="connsiteY27" fmla="*/ 601942 h 2449122"/>
                <a:gd name="connsiteX28" fmla="*/ 951160 w 6841918"/>
                <a:gd name="connsiteY28" fmla="*/ 624917 h 2449122"/>
                <a:gd name="connsiteX29" fmla="*/ 1038464 w 6841918"/>
                <a:gd name="connsiteY29" fmla="*/ 624917 h 2449122"/>
                <a:gd name="connsiteX30" fmla="*/ 1038464 w 6841918"/>
                <a:gd name="connsiteY30" fmla="*/ 647892 h 2449122"/>
                <a:gd name="connsiteX31" fmla="*/ 1134959 w 6841918"/>
                <a:gd name="connsiteY31" fmla="*/ 647892 h 2449122"/>
                <a:gd name="connsiteX32" fmla="*/ 1134959 w 6841918"/>
                <a:gd name="connsiteY32" fmla="*/ 698436 h 2449122"/>
                <a:gd name="connsiteX33" fmla="*/ 1171719 w 6841918"/>
                <a:gd name="connsiteY33" fmla="*/ 698436 h 2449122"/>
                <a:gd name="connsiteX34" fmla="*/ 1171719 w 6841918"/>
                <a:gd name="connsiteY34" fmla="*/ 776551 h 2449122"/>
                <a:gd name="connsiteX35" fmla="*/ 1194693 w 6841918"/>
                <a:gd name="connsiteY35" fmla="*/ 776551 h 2449122"/>
                <a:gd name="connsiteX36" fmla="*/ 1194693 w 6841918"/>
                <a:gd name="connsiteY36" fmla="*/ 817906 h 2449122"/>
                <a:gd name="connsiteX37" fmla="*/ 1323353 w 6841918"/>
                <a:gd name="connsiteY37" fmla="*/ 817906 h 2449122"/>
                <a:gd name="connsiteX38" fmla="*/ 1323353 w 6841918"/>
                <a:gd name="connsiteY38" fmla="*/ 836286 h 2449122"/>
                <a:gd name="connsiteX39" fmla="*/ 1442822 w 6841918"/>
                <a:gd name="connsiteY39" fmla="*/ 836286 h 2449122"/>
                <a:gd name="connsiteX40" fmla="*/ 1442822 w 6841918"/>
                <a:gd name="connsiteY40" fmla="*/ 854665 h 2449122"/>
                <a:gd name="connsiteX41" fmla="*/ 1525532 w 6841918"/>
                <a:gd name="connsiteY41" fmla="*/ 854665 h 2449122"/>
                <a:gd name="connsiteX42" fmla="*/ 1525532 w 6841918"/>
                <a:gd name="connsiteY42" fmla="*/ 923590 h 2449122"/>
                <a:gd name="connsiteX43" fmla="*/ 1576076 w 6841918"/>
                <a:gd name="connsiteY43" fmla="*/ 923590 h 2449122"/>
                <a:gd name="connsiteX44" fmla="*/ 1576076 w 6841918"/>
                <a:gd name="connsiteY44" fmla="*/ 1001705 h 2449122"/>
                <a:gd name="connsiteX45" fmla="*/ 1635811 w 6841918"/>
                <a:gd name="connsiteY45" fmla="*/ 1001705 h 2449122"/>
                <a:gd name="connsiteX46" fmla="*/ 1635811 w 6841918"/>
                <a:gd name="connsiteY46" fmla="*/ 1066034 h 2449122"/>
                <a:gd name="connsiteX47" fmla="*/ 1718521 w 6841918"/>
                <a:gd name="connsiteY47" fmla="*/ 1066034 h 2449122"/>
                <a:gd name="connsiteX48" fmla="*/ 1718521 w 6841918"/>
                <a:gd name="connsiteY48" fmla="*/ 1093604 h 2449122"/>
                <a:gd name="connsiteX49" fmla="*/ 1778255 w 6841918"/>
                <a:gd name="connsiteY49" fmla="*/ 1093604 h 2449122"/>
                <a:gd name="connsiteX50" fmla="*/ 1778255 w 6841918"/>
                <a:gd name="connsiteY50" fmla="*/ 1121174 h 2449122"/>
                <a:gd name="connsiteX51" fmla="*/ 1916104 w 6841918"/>
                <a:gd name="connsiteY51" fmla="*/ 1121174 h 2449122"/>
                <a:gd name="connsiteX52" fmla="*/ 1916104 w 6841918"/>
                <a:gd name="connsiteY52" fmla="*/ 1176314 h 2449122"/>
                <a:gd name="connsiteX53" fmla="*/ 1975839 w 6841918"/>
                <a:gd name="connsiteY53" fmla="*/ 1176314 h 2449122"/>
                <a:gd name="connsiteX54" fmla="*/ 1975839 w 6841918"/>
                <a:gd name="connsiteY54" fmla="*/ 1213074 h 2449122"/>
                <a:gd name="connsiteX55" fmla="*/ 2030979 w 6841918"/>
                <a:gd name="connsiteY55" fmla="*/ 1213074 h 2449122"/>
                <a:gd name="connsiteX56" fmla="*/ 2030979 w 6841918"/>
                <a:gd name="connsiteY56" fmla="*/ 1245238 h 2449122"/>
                <a:gd name="connsiteX57" fmla="*/ 2196398 w 6841918"/>
                <a:gd name="connsiteY57" fmla="*/ 1245238 h 2449122"/>
                <a:gd name="connsiteX58" fmla="*/ 2196398 w 6841918"/>
                <a:gd name="connsiteY58" fmla="*/ 1263618 h 2449122"/>
                <a:gd name="connsiteX59" fmla="*/ 2265323 w 6841918"/>
                <a:gd name="connsiteY59" fmla="*/ 1263618 h 2449122"/>
                <a:gd name="connsiteX60" fmla="*/ 2265323 w 6841918"/>
                <a:gd name="connsiteY60" fmla="*/ 1300378 h 2449122"/>
                <a:gd name="connsiteX61" fmla="*/ 2320462 w 6841918"/>
                <a:gd name="connsiteY61" fmla="*/ 1300378 h 2449122"/>
                <a:gd name="connsiteX62" fmla="*/ 2320462 w 6841918"/>
                <a:gd name="connsiteY62" fmla="*/ 1337138 h 2449122"/>
                <a:gd name="connsiteX63" fmla="*/ 2343437 w 6841918"/>
                <a:gd name="connsiteY63" fmla="*/ 1337138 h 2449122"/>
                <a:gd name="connsiteX64" fmla="*/ 2343437 w 6841918"/>
                <a:gd name="connsiteY64" fmla="*/ 1360113 h 2449122"/>
                <a:gd name="connsiteX65" fmla="*/ 2462906 w 6841918"/>
                <a:gd name="connsiteY65" fmla="*/ 1360113 h 2449122"/>
                <a:gd name="connsiteX66" fmla="*/ 2462906 w 6841918"/>
                <a:gd name="connsiteY66" fmla="*/ 1392278 h 2449122"/>
                <a:gd name="connsiteX67" fmla="*/ 2591566 w 6841918"/>
                <a:gd name="connsiteY67" fmla="*/ 1392278 h 2449122"/>
                <a:gd name="connsiteX68" fmla="*/ 2591566 w 6841918"/>
                <a:gd name="connsiteY68" fmla="*/ 1429037 h 2449122"/>
                <a:gd name="connsiteX69" fmla="*/ 2669680 w 6841918"/>
                <a:gd name="connsiteY69" fmla="*/ 1429037 h 2449122"/>
                <a:gd name="connsiteX70" fmla="*/ 2669680 w 6841918"/>
                <a:gd name="connsiteY70" fmla="*/ 1479582 h 2449122"/>
                <a:gd name="connsiteX71" fmla="*/ 2706440 w 6841918"/>
                <a:gd name="connsiteY71" fmla="*/ 1479582 h 2449122"/>
                <a:gd name="connsiteX72" fmla="*/ 2706440 w 6841918"/>
                <a:gd name="connsiteY72" fmla="*/ 1534722 h 2449122"/>
                <a:gd name="connsiteX73" fmla="*/ 2867264 w 6841918"/>
                <a:gd name="connsiteY73" fmla="*/ 1534722 h 2449122"/>
                <a:gd name="connsiteX74" fmla="*/ 2867264 w 6841918"/>
                <a:gd name="connsiteY74" fmla="*/ 1576077 h 2449122"/>
                <a:gd name="connsiteX75" fmla="*/ 3064848 w 6841918"/>
                <a:gd name="connsiteY75" fmla="*/ 1576077 h 2449122"/>
                <a:gd name="connsiteX76" fmla="*/ 3064848 w 6841918"/>
                <a:gd name="connsiteY76" fmla="*/ 1635811 h 2449122"/>
                <a:gd name="connsiteX77" fmla="*/ 3133773 w 6841918"/>
                <a:gd name="connsiteY77" fmla="*/ 1635811 h 2449122"/>
                <a:gd name="connsiteX78" fmla="*/ 3133773 w 6841918"/>
                <a:gd name="connsiteY78" fmla="*/ 1658786 h 2449122"/>
                <a:gd name="connsiteX79" fmla="*/ 3244052 w 6841918"/>
                <a:gd name="connsiteY79" fmla="*/ 1658786 h 2449122"/>
                <a:gd name="connsiteX80" fmla="*/ 3244052 w 6841918"/>
                <a:gd name="connsiteY80" fmla="*/ 1681761 h 2449122"/>
                <a:gd name="connsiteX81" fmla="*/ 3432446 w 6841918"/>
                <a:gd name="connsiteY81" fmla="*/ 1681761 h 2449122"/>
                <a:gd name="connsiteX82" fmla="*/ 3432446 w 6841918"/>
                <a:gd name="connsiteY82" fmla="*/ 1718521 h 2449122"/>
                <a:gd name="connsiteX83" fmla="*/ 3464611 w 6841918"/>
                <a:gd name="connsiteY83" fmla="*/ 1718521 h 2449122"/>
                <a:gd name="connsiteX84" fmla="*/ 3464611 w 6841918"/>
                <a:gd name="connsiteY84" fmla="*/ 1759876 h 2449122"/>
                <a:gd name="connsiteX85" fmla="*/ 3505966 w 6841918"/>
                <a:gd name="connsiteY85" fmla="*/ 1759876 h 2449122"/>
                <a:gd name="connsiteX86" fmla="*/ 3505966 w 6841918"/>
                <a:gd name="connsiteY86" fmla="*/ 1805825 h 2449122"/>
                <a:gd name="connsiteX87" fmla="*/ 3731120 w 6841918"/>
                <a:gd name="connsiteY87" fmla="*/ 1805825 h 2449122"/>
                <a:gd name="connsiteX88" fmla="*/ 3731120 w 6841918"/>
                <a:gd name="connsiteY88" fmla="*/ 1828800 h 2449122"/>
                <a:gd name="connsiteX89" fmla="*/ 3878159 w 6841918"/>
                <a:gd name="connsiteY89" fmla="*/ 1828800 h 2449122"/>
                <a:gd name="connsiteX90" fmla="*/ 3878159 w 6841918"/>
                <a:gd name="connsiteY90" fmla="*/ 1874750 h 2449122"/>
                <a:gd name="connsiteX91" fmla="*/ 4420366 w 6841918"/>
                <a:gd name="connsiteY91" fmla="*/ 1874750 h 2449122"/>
                <a:gd name="connsiteX92" fmla="*/ 4420366 w 6841918"/>
                <a:gd name="connsiteY92" fmla="*/ 1906915 h 2449122"/>
                <a:gd name="connsiteX93" fmla="*/ 4516860 w 6841918"/>
                <a:gd name="connsiteY93" fmla="*/ 1906915 h 2449122"/>
                <a:gd name="connsiteX94" fmla="*/ 4516860 w 6841918"/>
                <a:gd name="connsiteY94" fmla="*/ 1948269 h 2449122"/>
                <a:gd name="connsiteX95" fmla="*/ 4696064 w 6841918"/>
                <a:gd name="connsiteY95" fmla="*/ 1948269 h 2449122"/>
                <a:gd name="connsiteX96" fmla="*/ 4696064 w 6841918"/>
                <a:gd name="connsiteY96" fmla="*/ 2012599 h 2449122"/>
                <a:gd name="connsiteX97" fmla="*/ 5132587 w 6841918"/>
                <a:gd name="connsiteY97" fmla="*/ 2012599 h 2449122"/>
                <a:gd name="connsiteX98" fmla="*/ 5132587 w 6841918"/>
                <a:gd name="connsiteY98" fmla="*/ 2076929 h 2449122"/>
                <a:gd name="connsiteX99" fmla="*/ 6120506 w 6841918"/>
                <a:gd name="connsiteY99" fmla="*/ 2076929 h 2449122"/>
                <a:gd name="connsiteX100" fmla="*/ 6120506 w 6841918"/>
                <a:gd name="connsiteY100" fmla="*/ 2233158 h 2449122"/>
                <a:gd name="connsiteX101" fmla="*/ 6253761 w 6841918"/>
                <a:gd name="connsiteY101" fmla="*/ 2233158 h 2449122"/>
                <a:gd name="connsiteX102" fmla="*/ 6253761 w 6841918"/>
                <a:gd name="connsiteY102" fmla="*/ 2449122 h 2449122"/>
                <a:gd name="connsiteX103" fmla="*/ 6841918 w 6841918"/>
                <a:gd name="connsiteY103" fmla="*/ 2449122 h 244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841918" h="2449122">
                  <a:moveTo>
                    <a:pt x="0" y="0"/>
                  </a:moveTo>
                  <a:lnTo>
                    <a:pt x="82709" y="0"/>
                  </a:lnTo>
                  <a:lnTo>
                    <a:pt x="82709" y="27570"/>
                  </a:lnTo>
                  <a:lnTo>
                    <a:pt x="225154" y="27570"/>
                  </a:lnTo>
                  <a:lnTo>
                    <a:pt x="225154" y="41355"/>
                  </a:lnTo>
                  <a:lnTo>
                    <a:pt x="326243" y="41355"/>
                  </a:lnTo>
                  <a:lnTo>
                    <a:pt x="326243" y="101090"/>
                  </a:lnTo>
                  <a:lnTo>
                    <a:pt x="376788" y="101090"/>
                  </a:lnTo>
                  <a:lnTo>
                    <a:pt x="376788" y="133254"/>
                  </a:lnTo>
                  <a:lnTo>
                    <a:pt x="427333" y="133254"/>
                  </a:lnTo>
                  <a:lnTo>
                    <a:pt x="427333" y="165419"/>
                  </a:lnTo>
                  <a:lnTo>
                    <a:pt x="505447" y="165419"/>
                  </a:lnTo>
                  <a:lnTo>
                    <a:pt x="505447" y="188394"/>
                  </a:lnTo>
                  <a:lnTo>
                    <a:pt x="675461" y="188394"/>
                  </a:lnTo>
                  <a:lnTo>
                    <a:pt x="675461" y="248129"/>
                  </a:lnTo>
                  <a:lnTo>
                    <a:pt x="721411" y="248129"/>
                  </a:lnTo>
                  <a:lnTo>
                    <a:pt x="721411" y="317053"/>
                  </a:lnTo>
                  <a:lnTo>
                    <a:pt x="744386" y="317053"/>
                  </a:lnTo>
                  <a:lnTo>
                    <a:pt x="744386" y="372193"/>
                  </a:lnTo>
                  <a:lnTo>
                    <a:pt x="785741" y="372193"/>
                  </a:lnTo>
                  <a:lnTo>
                    <a:pt x="785741" y="464093"/>
                  </a:lnTo>
                  <a:lnTo>
                    <a:pt x="813311" y="464093"/>
                  </a:lnTo>
                  <a:lnTo>
                    <a:pt x="813311" y="519232"/>
                  </a:lnTo>
                  <a:lnTo>
                    <a:pt x="859260" y="519232"/>
                  </a:lnTo>
                  <a:lnTo>
                    <a:pt x="859260" y="555992"/>
                  </a:lnTo>
                  <a:lnTo>
                    <a:pt x="923590" y="555992"/>
                  </a:lnTo>
                  <a:lnTo>
                    <a:pt x="923590" y="601942"/>
                  </a:lnTo>
                  <a:lnTo>
                    <a:pt x="951160" y="601942"/>
                  </a:lnTo>
                  <a:lnTo>
                    <a:pt x="951160" y="624917"/>
                  </a:lnTo>
                  <a:lnTo>
                    <a:pt x="1038464" y="624917"/>
                  </a:lnTo>
                  <a:lnTo>
                    <a:pt x="1038464" y="647892"/>
                  </a:lnTo>
                  <a:lnTo>
                    <a:pt x="1134959" y="647892"/>
                  </a:lnTo>
                  <a:lnTo>
                    <a:pt x="1134959" y="698436"/>
                  </a:lnTo>
                  <a:lnTo>
                    <a:pt x="1171719" y="698436"/>
                  </a:lnTo>
                  <a:lnTo>
                    <a:pt x="1171719" y="776551"/>
                  </a:lnTo>
                  <a:lnTo>
                    <a:pt x="1194693" y="776551"/>
                  </a:lnTo>
                  <a:lnTo>
                    <a:pt x="1194693" y="817906"/>
                  </a:lnTo>
                  <a:lnTo>
                    <a:pt x="1323353" y="817906"/>
                  </a:lnTo>
                  <a:lnTo>
                    <a:pt x="1323353" y="836286"/>
                  </a:lnTo>
                  <a:lnTo>
                    <a:pt x="1442822" y="836286"/>
                  </a:lnTo>
                  <a:lnTo>
                    <a:pt x="1442822" y="854665"/>
                  </a:lnTo>
                  <a:lnTo>
                    <a:pt x="1525532" y="854665"/>
                  </a:lnTo>
                  <a:lnTo>
                    <a:pt x="1525532" y="923590"/>
                  </a:lnTo>
                  <a:lnTo>
                    <a:pt x="1576076" y="923590"/>
                  </a:lnTo>
                  <a:lnTo>
                    <a:pt x="1576076" y="1001705"/>
                  </a:lnTo>
                  <a:lnTo>
                    <a:pt x="1635811" y="1001705"/>
                  </a:lnTo>
                  <a:lnTo>
                    <a:pt x="1635811" y="1066034"/>
                  </a:lnTo>
                  <a:lnTo>
                    <a:pt x="1718521" y="1066034"/>
                  </a:lnTo>
                  <a:lnTo>
                    <a:pt x="1718521" y="1093604"/>
                  </a:lnTo>
                  <a:lnTo>
                    <a:pt x="1778255" y="1093604"/>
                  </a:lnTo>
                  <a:lnTo>
                    <a:pt x="1778255" y="1121174"/>
                  </a:lnTo>
                  <a:lnTo>
                    <a:pt x="1916104" y="1121174"/>
                  </a:lnTo>
                  <a:lnTo>
                    <a:pt x="1916104" y="1176314"/>
                  </a:lnTo>
                  <a:lnTo>
                    <a:pt x="1975839" y="1176314"/>
                  </a:lnTo>
                  <a:lnTo>
                    <a:pt x="1975839" y="1213074"/>
                  </a:lnTo>
                  <a:lnTo>
                    <a:pt x="2030979" y="1213074"/>
                  </a:lnTo>
                  <a:lnTo>
                    <a:pt x="2030979" y="1245238"/>
                  </a:lnTo>
                  <a:lnTo>
                    <a:pt x="2196398" y="1245238"/>
                  </a:lnTo>
                  <a:lnTo>
                    <a:pt x="2196398" y="1263618"/>
                  </a:lnTo>
                  <a:lnTo>
                    <a:pt x="2265323" y="1263618"/>
                  </a:lnTo>
                  <a:lnTo>
                    <a:pt x="2265323" y="1300378"/>
                  </a:lnTo>
                  <a:lnTo>
                    <a:pt x="2320462" y="1300378"/>
                  </a:lnTo>
                  <a:lnTo>
                    <a:pt x="2320462" y="1337138"/>
                  </a:lnTo>
                  <a:lnTo>
                    <a:pt x="2343437" y="1337138"/>
                  </a:lnTo>
                  <a:lnTo>
                    <a:pt x="2343437" y="1360113"/>
                  </a:lnTo>
                  <a:lnTo>
                    <a:pt x="2462906" y="1360113"/>
                  </a:lnTo>
                  <a:lnTo>
                    <a:pt x="2462906" y="1392278"/>
                  </a:lnTo>
                  <a:lnTo>
                    <a:pt x="2591566" y="1392278"/>
                  </a:lnTo>
                  <a:lnTo>
                    <a:pt x="2591566" y="1429037"/>
                  </a:lnTo>
                  <a:lnTo>
                    <a:pt x="2669680" y="1429037"/>
                  </a:lnTo>
                  <a:lnTo>
                    <a:pt x="2669680" y="1479582"/>
                  </a:lnTo>
                  <a:lnTo>
                    <a:pt x="2706440" y="1479582"/>
                  </a:lnTo>
                  <a:lnTo>
                    <a:pt x="2706440" y="1534722"/>
                  </a:lnTo>
                  <a:lnTo>
                    <a:pt x="2867264" y="1534722"/>
                  </a:lnTo>
                  <a:lnTo>
                    <a:pt x="2867264" y="1576077"/>
                  </a:lnTo>
                  <a:lnTo>
                    <a:pt x="3064848" y="1576077"/>
                  </a:lnTo>
                  <a:lnTo>
                    <a:pt x="3064848" y="1635811"/>
                  </a:lnTo>
                  <a:lnTo>
                    <a:pt x="3133773" y="1635811"/>
                  </a:lnTo>
                  <a:lnTo>
                    <a:pt x="3133773" y="1658786"/>
                  </a:lnTo>
                  <a:lnTo>
                    <a:pt x="3244052" y="1658786"/>
                  </a:lnTo>
                  <a:lnTo>
                    <a:pt x="3244052" y="1681761"/>
                  </a:lnTo>
                  <a:lnTo>
                    <a:pt x="3432446" y="1681761"/>
                  </a:lnTo>
                  <a:lnTo>
                    <a:pt x="3432446" y="1718521"/>
                  </a:lnTo>
                  <a:lnTo>
                    <a:pt x="3464611" y="1718521"/>
                  </a:lnTo>
                  <a:lnTo>
                    <a:pt x="3464611" y="1759876"/>
                  </a:lnTo>
                  <a:lnTo>
                    <a:pt x="3505966" y="1759876"/>
                  </a:lnTo>
                  <a:lnTo>
                    <a:pt x="3505966" y="1805825"/>
                  </a:lnTo>
                  <a:lnTo>
                    <a:pt x="3731120" y="1805825"/>
                  </a:lnTo>
                  <a:lnTo>
                    <a:pt x="3731120" y="1828800"/>
                  </a:lnTo>
                  <a:lnTo>
                    <a:pt x="3878159" y="1828800"/>
                  </a:lnTo>
                  <a:lnTo>
                    <a:pt x="3878159" y="1874750"/>
                  </a:lnTo>
                  <a:lnTo>
                    <a:pt x="4420366" y="1874750"/>
                  </a:lnTo>
                  <a:lnTo>
                    <a:pt x="4420366" y="1906915"/>
                  </a:lnTo>
                  <a:lnTo>
                    <a:pt x="4516860" y="1906915"/>
                  </a:lnTo>
                  <a:lnTo>
                    <a:pt x="4516860" y="1948269"/>
                  </a:lnTo>
                  <a:lnTo>
                    <a:pt x="4696064" y="1948269"/>
                  </a:lnTo>
                  <a:lnTo>
                    <a:pt x="4696064" y="2012599"/>
                  </a:lnTo>
                  <a:lnTo>
                    <a:pt x="5132587" y="2012599"/>
                  </a:lnTo>
                  <a:lnTo>
                    <a:pt x="5132587" y="2076929"/>
                  </a:lnTo>
                  <a:lnTo>
                    <a:pt x="6120506" y="2076929"/>
                  </a:lnTo>
                  <a:lnTo>
                    <a:pt x="6120506" y="2233158"/>
                  </a:lnTo>
                  <a:lnTo>
                    <a:pt x="6253761" y="2233158"/>
                  </a:lnTo>
                  <a:lnTo>
                    <a:pt x="6253761" y="2449122"/>
                  </a:lnTo>
                  <a:lnTo>
                    <a:pt x="6841918" y="2449122"/>
                  </a:lnTo>
                </a:path>
              </a:pathLst>
            </a:custGeom>
            <a:noFill/>
            <a:ln w="28575">
              <a:solidFill>
                <a:schemeClr val="accent3"/>
              </a:solidFill>
              <a:miter lim="800000"/>
              <a:headEnd/>
              <a:tailEnd/>
            </a:ln>
          </p:spPr>
          <p:txBody>
            <a:bodyPr rtlCol="0" anchor="ctr"/>
            <a:lstStyle/>
            <a:p>
              <a:pPr algn="ctr"/>
              <a:endParaRPr lang="en-US" dirty="0"/>
            </a:p>
          </p:txBody>
        </p:sp>
        <p:grpSp>
          <p:nvGrpSpPr>
            <p:cNvPr id="294" name="Group 293">
              <a:extLst>
                <a:ext uri="{FF2B5EF4-FFF2-40B4-BE49-F238E27FC236}">
                  <a16:creationId xmlns:a16="http://schemas.microsoft.com/office/drawing/2014/main" id="{DB938CC5-0F4C-4E16-8CC8-AFACE23895D7}"/>
                </a:ext>
              </a:extLst>
            </p:cNvPr>
            <p:cNvGrpSpPr/>
            <p:nvPr/>
          </p:nvGrpSpPr>
          <p:grpSpPr>
            <a:xfrm>
              <a:off x="3449235" y="1841295"/>
              <a:ext cx="6299665" cy="2200968"/>
              <a:chOff x="3449235" y="2230112"/>
              <a:chExt cx="6299665" cy="2200968"/>
            </a:xfrm>
          </p:grpSpPr>
          <p:sp>
            <p:nvSpPr>
              <p:cNvPr id="173" name="Isosceles Triangle 172">
                <a:extLst>
                  <a:ext uri="{FF2B5EF4-FFF2-40B4-BE49-F238E27FC236}">
                    <a16:creationId xmlns:a16="http://schemas.microsoft.com/office/drawing/2014/main" id="{D254A92D-B305-4C13-8267-422CEDBF73DB}"/>
                  </a:ext>
                </a:extLst>
              </p:cNvPr>
              <p:cNvSpPr/>
              <p:nvPr/>
            </p:nvSpPr>
            <p:spPr bwMode="auto">
              <a:xfrm>
                <a:off x="3449235" y="2230112"/>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Isosceles Triangle 174">
                <a:extLst>
                  <a:ext uri="{FF2B5EF4-FFF2-40B4-BE49-F238E27FC236}">
                    <a16:creationId xmlns:a16="http://schemas.microsoft.com/office/drawing/2014/main" id="{B4F08E82-E090-4823-9A20-7CDD5EC497AD}"/>
                  </a:ext>
                </a:extLst>
              </p:cNvPr>
              <p:cNvSpPr/>
              <p:nvPr/>
            </p:nvSpPr>
            <p:spPr bwMode="auto">
              <a:xfrm>
                <a:off x="3483697" y="226615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Isosceles Triangle 176">
                <a:extLst>
                  <a:ext uri="{FF2B5EF4-FFF2-40B4-BE49-F238E27FC236}">
                    <a16:creationId xmlns:a16="http://schemas.microsoft.com/office/drawing/2014/main" id="{483EE60F-0F47-4B23-AD29-D9D9D5E5D66C}"/>
                  </a:ext>
                </a:extLst>
              </p:cNvPr>
              <p:cNvSpPr/>
              <p:nvPr/>
            </p:nvSpPr>
            <p:spPr bwMode="auto">
              <a:xfrm>
                <a:off x="3497340" y="232713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Isosceles Triangle 178">
                <a:extLst>
                  <a:ext uri="{FF2B5EF4-FFF2-40B4-BE49-F238E27FC236}">
                    <a16:creationId xmlns:a16="http://schemas.microsoft.com/office/drawing/2014/main" id="{55036499-A8C5-4E66-833A-4292FA3E60FA}"/>
                  </a:ext>
                </a:extLst>
              </p:cNvPr>
              <p:cNvSpPr/>
              <p:nvPr/>
            </p:nvSpPr>
            <p:spPr bwMode="auto">
              <a:xfrm>
                <a:off x="3548472" y="2357845"/>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Isosceles Triangle 180">
                <a:extLst>
                  <a:ext uri="{FF2B5EF4-FFF2-40B4-BE49-F238E27FC236}">
                    <a16:creationId xmlns:a16="http://schemas.microsoft.com/office/drawing/2014/main" id="{2B814C94-AAFA-46C9-ADD1-18DC05BB21DB}"/>
                  </a:ext>
                </a:extLst>
              </p:cNvPr>
              <p:cNvSpPr/>
              <p:nvPr/>
            </p:nvSpPr>
            <p:spPr bwMode="auto">
              <a:xfrm>
                <a:off x="3845992" y="240331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Isosceles Triangle 182">
                <a:extLst>
                  <a:ext uri="{FF2B5EF4-FFF2-40B4-BE49-F238E27FC236}">
                    <a16:creationId xmlns:a16="http://schemas.microsoft.com/office/drawing/2014/main" id="{F6B263AD-9012-42CF-83E1-8241CDFF39C7}"/>
                  </a:ext>
                </a:extLst>
              </p:cNvPr>
              <p:cNvSpPr/>
              <p:nvPr/>
            </p:nvSpPr>
            <p:spPr bwMode="auto">
              <a:xfrm>
                <a:off x="3898738" y="248912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Isosceles Triangle 184">
                <a:extLst>
                  <a:ext uri="{FF2B5EF4-FFF2-40B4-BE49-F238E27FC236}">
                    <a16:creationId xmlns:a16="http://schemas.microsoft.com/office/drawing/2014/main" id="{BE046DBE-F0F6-4A48-838C-B777C150B480}"/>
                  </a:ext>
                </a:extLst>
              </p:cNvPr>
              <p:cNvSpPr/>
              <p:nvPr/>
            </p:nvSpPr>
            <p:spPr bwMode="auto">
              <a:xfrm>
                <a:off x="4223205" y="2534599"/>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Isosceles Triangle 186">
                <a:extLst>
                  <a:ext uri="{FF2B5EF4-FFF2-40B4-BE49-F238E27FC236}">
                    <a16:creationId xmlns:a16="http://schemas.microsoft.com/office/drawing/2014/main" id="{B5D4D7DB-5A47-4506-9C17-763D318E78A4}"/>
                  </a:ext>
                </a:extLst>
              </p:cNvPr>
              <p:cNvSpPr/>
              <p:nvPr/>
            </p:nvSpPr>
            <p:spPr bwMode="auto">
              <a:xfrm>
                <a:off x="4266806" y="2588420"/>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Isosceles Triangle 188">
                <a:extLst>
                  <a:ext uri="{FF2B5EF4-FFF2-40B4-BE49-F238E27FC236}">
                    <a16:creationId xmlns:a16="http://schemas.microsoft.com/office/drawing/2014/main" id="{B63158D5-A0F0-44D4-B2FF-955C48EEBB84}"/>
                  </a:ext>
                </a:extLst>
              </p:cNvPr>
              <p:cNvSpPr/>
              <p:nvPr/>
            </p:nvSpPr>
            <p:spPr bwMode="auto">
              <a:xfrm>
                <a:off x="4301268" y="2612409"/>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Isosceles Triangle 190">
                <a:extLst>
                  <a:ext uri="{FF2B5EF4-FFF2-40B4-BE49-F238E27FC236}">
                    <a16:creationId xmlns:a16="http://schemas.microsoft.com/office/drawing/2014/main" id="{DBB82918-0991-45BA-B7DB-24D87AAD2003}"/>
                  </a:ext>
                </a:extLst>
              </p:cNvPr>
              <p:cNvSpPr/>
              <p:nvPr/>
            </p:nvSpPr>
            <p:spPr bwMode="auto">
              <a:xfrm>
                <a:off x="5012260" y="288305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Isosceles Triangle 192">
                <a:extLst>
                  <a:ext uri="{FF2B5EF4-FFF2-40B4-BE49-F238E27FC236}">
                    <a16:creationId xmlns:a16="http://schemas.microsoft.com/office/drawing/2014/main" id="{4C485709-8C15-4DA4-B9A3-CE12BA39F412}"/>
                  </a:ext>
                </a:extLst>
              </p:cNvPr>
              <p:cNvSpPr/>
              <p:nvPr/>
            </p:nvSpPr>
            <p:spPr bwMode="auto">
              <a:xfrm>
                <a:off x="5093866" y="2923215"/>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Isosceles Triangle 194">
                <a:extLst>
                  <a:ext uri="{FF2B5EF4-FFF2-40B4-BE49-F238E27FC236}">
                    <a16:creationId xmlns:a16="http://schemas.microsoft.com/office/drawing/2014/main" id="{CE8A2ABA-F8D5-44FD-8990-E4124F1D2C7B}"/>
                  </a:ext>
                </a:extLst>
              </p:cNvPr>
              <p:cNvSpPr/>
              <p:nvPr/>
            </p:nvSpPr>
            <p:spPr bwMode="auto">
              <a:xfrm>
                <a:off x="5197295" y="2962079"/>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Isosceles Triangle 196">
                <a:extLst>
                  <a:ext uri="{FF2B5EF4-FFF2-40B4-BE49-F238E27FC236}">
                    <a16:creationId xmlns:a16="http://schemas.microsoft.com/office/drawing/2014/main" id="{32CECB4D-76BB-41C0-B8C9-BAE52E5D6287}"/>
                  </a:ext>
                </a:extLst>
              </p:cNvPr>
              <p:cNvSpPr/>
              <p:nvPr/>
            </p:nvSpPr>
            <p:spPr bwMode="auto">
              <a:xfrm>
                <a:off x="5329584" y="299762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Isosceles Triangle 198">
                <a:extLst>
                  <a:ext uri="{FF2B5EF4-FFF2-40B4-BE49-F238E27FC236}">
                    <a16:creationId xmlns:a16="http://schemas.microsoft.com/office/drawing/2014/main" id="{753CE909-2964-4075-B326-90115DFEE814}"/>
                  </a:ext>
                </a:extLst>
              </p:cNvPr>
              <p:cNvSpPr/>
              <p:nvPr/>
            </p:nvSpPr>
            <p:spPr bwMode="auto">
              <a:xfrm>
                <a:off x="5411410" y="3047453"/>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Isosceles Triangle 200">
                <a:extLst>
                  <a:ext uri="{FF2B5EF4-FFF2-40B4-BE49-F238E27FC236}">
                    <a16:creationId xmlns:a16="http://schemas.microsoft.com/office/drawing/2014/main" id="{2AC74847-D196-4F58-8FD7-351D6BF86177}"/>
                  </a:ext>
                </a:extLst>
              </p:cNvPr>
              <p:cNvSpPr/>
              <p:nvPr/>
            </p:nvSpPr>
            <p:spPr bwMode="auto">
              <a:xfrm>
                <a:off x="5419485" y="307529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Isosceles Triangle 202">
                <a:extLst>
                  <a:ext uri="{FF2B5EF4-FFF2-40B4-BE49-F238E27FC236}">
                    <a16:creationId xmlns:a16="http://schemas.microsoft.com/office/drawing/2014/main" id="{A4E10128-8FB9-444F-B4CF-9F6E8CD477AB}"/>
                  </a:ext>
                </a:extLst>
              </p:cNvPr>
              <p:cNvSpPr/>
              <p:nvPr/>
            </p:nvSpPr>
            <p:spPr bwMode="auto">
              <a:xfrm>
                <a:off x="5524067" y="3076205"/>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Isosceles Triangle 204">
                <a:extLst>
                  <a:ext uri="{FF2B5EF4-FFF2-40B4-BE49-F238E27FC236}">
                    <a16:creationId xmlns:a16="http://schemas.microsoft.com/office/drawing/2014/main" id="{90AC3E30-AC3D-438F-ABEE-0BC8538DE601}"/>
                  </a:ext>
                </a:extLst>
              </p:cNvPr>
              <p:cNvSpPr/>
              <p:nvPr/>
            </p:nvSpPr>
            <p:spPr bwMode="auto">
              <a:xfrm>
                <a:off x="5653650" y="307529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Isosceles Triangle 206">
                <a:extLst>
                  <a:ext uri="{FF2B5EF4-FFF2-40B4-BE49-F238E27FC236}">
                    <a16:creationId xmlns:a16="http://schemas.microsoft.com/office/drawing/2014/main" id="{392D1A53-C7DE-4C60-87FA-CD09A413EF06}"/>
                  </a:ext>
                </a:extLst>
              </p:cNvPr>
              <p:cNvSpPr/>
              <p:nvPr/>
            </p:nvSpPr>
            <p:spPr bwMode="auto">
              <a:xfrm>
                <a:off x="5707086" y="3101587"/>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Isosceles Triangle 208">
                <a:extLst>
                  <a:ext uri="{FF2B5EF4-FFF2-40B4-BE49-F238E27FC236}">
                    <a16:creationId xmlns:a16="http://schemas.microsoft.com/office/drawing/2014/main" id="{9AB3C66B-6241-41D5-9367-3462FFC7CDDA}"/>
                  </a:ext>
                </a:extLst>
              </p:cNvPr>
              <p:cNvSpPr/>
              <p:nvPr/>
            </p:nvSpPr>
            <p:spPr bwMode="auto">
              <a:xfrm>
                <a:off x="5756191" y="3143014"/>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Isosceles Triangle 210">
                <a:extLst>
                  <a:ext uri="{FF2B5EF4-FFF2-40B4-BE49-F238E27FC236}">
                    <a16:creationId xmlns:a16="http://schemas.microsoft.com/office/drawing/2014/main" id="{C9F00D5D-3C82-40DB-8F13-84EE3EF4435C}"/>
                  </a:ext>
                </a:extLst>
              </p:cNvPr>
              <p:cNvSpPr/>
              <p:nvPr/>
            </p:nvSpPr>
            <p:spPr bwMode="auto">
              <a:xfrm>
                <a:off x="5787841" y="3159114"/>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Isosceles Triangle 212">
                <a:extLst>
                  <a:ext uri="{FF2B5EF4-FFF2-40B4-BE49-F238E27FC236}">
                    <a16:creationId xmlns:a16="http://schemas.microsoft.com/office/drawing/2014/main" id="{77C11949-BEDD-4251-8D31-800E5A8F4375}"/>
                  </a:ext>
                </a:extLst>
              </p:cNvPr>
              <p:cNvSpPr/>
              <p:nvPr/>
            </p:nvSpPr>
            <p:spPr bwMode="auto">
              <a:xfrm>
                <a:off x="5837153" y="3205965"/>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Isosceles Triangle 214">
                <a:extLst>
                  <a:ext uri="{FF2B5EF4-FFF2-40B4-BE49-F238E27FC236}">
                    <a16:creationId xmlns:a16="http://schemas.microsoft.com/office/drawing/2014/main" id="{FF323E57-73D6-481D-9AA9-24A825DEC0E7}"/>
                  </a:ext>
                </a:extLst>
              </p:cNvPr>
              <p:cNvSpPr/>
              <p:nvPr/>
            </p:nvSpPr>
            <p:spPr bwMode="auto">
              <a:xfrm>
                <a:off x="5903684" y="323626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Isosceles Triangle 216">
                <a:extLst>
                  <a:ext uri="{FF2B5EF4-FFF2-40B4-BE49-F238E27FC236}">
                    <a16:creationId xmlns:a16="http://schemas.microsoft.com/office/drawing/2014/main" id="{361E578A-903B-4FB6-A3BD-44B454E7ACFB}"/>
                  </a:ext>
                </a:extLst>
              </p:cNvPr>
              <p:cNvSpPr/>
              <p:nvPr/>
            </p:nvSpPr>
            <p:spPr bwMode="auto">
              <a:xfrm>
                <a:off x="6023697" y="3233319"/>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Isosceles Triangle 218">
                <a:extLst>
                  <a:ext uri="{FF2B5EF4-FFF2-40B4-BE49-F238E27FC236}">
                    <a16:creationId xmlns:a16="http://schemas.microsoft.com/office/drawing/2014/main" id="{5313F676-EBC0-46DD-A6AE-C87C902D12EE}"/>
                  </a:ext>
                </a:extLst>
              </p:cNvPr>
              <p:cNvSpPr/>
              <p:nvPr/>
            </p:nvSpPr>
            <p:spPr bwMode="auto">
              <a:xfrm>
                <a:off x="6099388" y="325832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C075BF5B-2BA0-4336-A96C-D47F4C61A3AB}"/>
                  </a:ext>
                </a:extLst>
              </p:cNvPr>
              <p:cNvSpPr/>
              <p:nvPr/>
            </p:nvSpPr>
            <p:spPr bwMode="auto">
              <a:xfrm>
                <a:off x="6133559" y="328013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498E0198-98F7-4DC1-ABEE-D3983AE06C25}"/>
                  </a:ext>
                </a:extLst>
              </p:cNvPr>
              <p:cNvSpPr/>
              <p:nvPr/>
            </p:nvSpPr>
            <p:spPr bwMode="auto">
              <a:xfrm>
                <a:off x="6175079" y="3303799"/>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CDA996D1-D271-4889-9B3E-3768B64DD455}"/>
                  </a:ext>
                </a:extLst>
              </p:cNvPr>
              <p:cNvSpPr/>
              <p:nvPr/>
            </p:nvSpPr>
            <p:spPr bwMode="auto">
              <a:xfrm>
                <a:off x="6217206" y="3318825"/>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213E614E-A064-4BEE-A0BF-5165FDD4E35E}"/>
                  </a:ext>
                </a:extLst>
              </p:cNvPr>
              <p:cNvSpPr/>
              <p:nvPr/>
            </p:nvSpPr>
            <p:spPr bwMode="auto">
              <a:xfrm>
                <a:off x="6254500" y="3342531"/>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B42B2597-F685-4D5F-B355-8EC44D506F8F}"/>
                  </a:ext>
                </a:extLst>
              </p:cNvPr>
              <p:cNvSpPr/>
              <p:nvPr/>
            </p:nvSpPr>
            <p:spPr bwMode="auto">
              <a:xfrm>
                <a:off x="6287808" y="3353007"/>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358F68EC-F2FC-4937-84E9-06E1F1FA7199}"/>
                  </a:ext>
                </a:extLst>
              </p:cNvPr>
              <p:cNvSpPr/>
              <p:nvPr/>
            </p:nvSpPr>
            <p:spPr bwMode="auto">
              <a:xfrm>
                <a:off x="6322934" y="335732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C62E78EA-F312-4305-B39F-7CCB4A094CA8}"/>
                  </a:ext>
                </a:extLst>
              </p:cNvPr>
              <p:cNvSpPr/>
              <p:nvPr/>
            </p:nvSpPr>
            <p:spPr bwMode="auto">
              <a:xfrm>
                <a:off x="6376370" y="3354013"/>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Isosceles Triangle 234">
                <a:extLst>
                  <a:ext uri="{FF2B5EF4-FFF2-40B4-BE49-F238E27FC236}">
                    <a16:creationId xmlns:a16="http://schemas.microsoft.com/office/drawing/2014/main" id="{E2C18116-EF2E-4C7C-AE47-1D74921030DF}"/>
                  </a:ext>
                </a:extLst>
              </p:cNvPr>
              <p:cNvSpPr/>
              <p:nvPr/>
            </p:nvSpPr>
            <p:spPr bwMode="auto">
              <a:xfrm>
                <a:off x="6448843" y="3354013"/>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Isosceles Triangle 236">
                <a:extLst>
                  <a:ext uri="{FF2B5EF4-FFF2-40B4-BE49-F238E27FC236}">
                    <a16:creationId xmlns:a16="http://schemas.microsoft.com/office/drawing/2014/main" id="{8B5A9646-8857-4A86-8C5C-B8B02BFCE4F0}"/>
                  </a:ext>
                </a:extLst>
              </p:cNvPr>
              <p:cNvSpPr/>
              <p:nvPr/>
            </p:nvSpPr>
            <p:spPr bwMode="auto">
              <a:xfrm>
                <a:off x="6483963" y="3382872"/>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65C654C0-6119-4601-87EA-8E8DD93F709E}"/>
                  </a:ext>
                </a:extLst>
              </p:cNvPr>
              <p:cNvSpPr/>
              <p:nvPr/>
            </p:nvSpPr>
            <p:spPr bwMode="auto">
              <a:xfrm>
                <a:off x="6513952" y="338353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Isosceles Triangle 241">
                <a:extLst>
                  <a:ext uri="{FF2B5EF4-FFF2-40B4-BE49-F238E27FC236}">
                    <a16:creationId xmlns:a16="http://schemas.microsoft.com/office/drawing/2014/main" id="{A496CF4A-D5EA-48B2-8134-0D72A64A6ACD}"/>
                  </a:ext>
                </a:extLst>
              </p:cNvPr>
              <p:cNvSpPr/>
              <p:nvPr/>
            </p:nvSpPr>
            <p:spPr bwMode="auto">
              <a:xfrm>
                <a:off x="6555025" y="3379720"/>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CD43E23C-2E67-4DCF-9AEC-BF8556F63195}"/>
                  </a:ext>
                </a:extLst>
              </p:cNvPr>
              <p:cNvSpPr/>
              <p:nvPr/>
            </p:nvSpPr>
            <p:spPr bwMode="auto">
              <a:xfrm>
                <a:off x="6584324" y="338071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53F6673B-F9FC-413E-B127-36335A8EE124}"/>
                  </a:ext>
                </a:extLst>
              </p:cNvPr>
              <p:cNvSpPr/>
              <p:nvPr/>
            </p:nvSpPr>
            <p:spPr bwMode="auto">
              <a:xfrm>
                <a:off x="6745935" y="338122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998EB0A6-0475-4736-B06E-6F02FB30CD2C}"/>
                  </a:ext>
                </a:extLst>
              </p:cNvPr>
              <p:cNvSpPr/>
              <p:nvPr/>
            </p:nvSpPr>
            <p:spPr bwMode="auto">
              <a:xfrm>
                <a:off x="6981557" y="3418102"/>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BC0F4698-71AD-45E2-85C3-AD2F85CB20EA}"/>
                  </a:ext>
                </a:extLst>
              </p:cNvPr>
              <p:cNvSpPr/>
              <p:nvPr/>
            </p:nvSpPr>
            <p:spPr bwMode="auto">
              <a:xfrm>
                <a:off x="7063129" y="341947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5141F79B-9828-4288-906C-1B88EAA43CCA}"/>
                  </a:ext>
                </a:extLst>
              </p:cNvPr>
              <p:cNvSpPr/>
              <p:nvPr/>
            </p:nvSpPr>
            <p:spPr bwMode="auto">
              <a:xfrm>
                <a:off x="7164574" y="3421061"/>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DEC09894-A0F0-4F84-9215-3D16B3E4A5D8}"/>
                  </a:ext>
                </a:extLst>
              </p:cNvPr>
              <p:cNvSpPr/>
              <p:nvPr/>
            </p:nvSpPr>
            <p:spPr bwMode="auto">
              <a:xfrm>
                <a:off x="7210875" y="3418894"/>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23E64643-5951-47E7-8BE3-F154AE372F76}"/>
                  </a:ext>
                </a:extLst>
              </p:cNvPr>
              <p:cNvSpPr/>
              <p:nvPr/>
            </p:nvSpPr>
            <p:spPr bwMode="auto">
              <a:xfrm>
                <a:off x="7287920" y="342190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Isosceles Triangle 257">
                <a:extLst>
                  <a:ext uri="{FF2B5EF4-FFF2-40B4-BE49-F238E27FC236}">
                    <a16:creationId xmlns:a16="http://schemas.microsoft.com/office/drawing/2014/main" id="{C52FBA59-BA75-468A-8F66-7BBC76011193}"/>
                  </a:ext>
                </a:extLst>
              </p:cNvPr>
              <p:cNvSpPr/>
              <p:nvPr/>
            </p:nvSpPr>
            <p:spPr bwMode="auto">
              <a:xfrm>
                <a:off x="7324519" y="3452839"/>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Isosceles Triangle 259">
                <a:extLst>
                  <a:ext uri="{FF2B5EF4-FFF2-40B4-BE49-F238E27FC236}">
                    <a16:creationId xmlns:a16="http://schemas.microsoft.com/office/drawing/2014/main" id="{39D7423F-100A-4C3C-9A82-951354E3DF56}"/>
                  </a:ext>
                </a:extLst>
              </p:cNvPr>
              <p:cNvSpPr/>
              <p:nvPr/>
            </p:nvSpPr>
            <p:spPr bwMode="auto">
              <a:xfrm>
                <a:off x="7370788" y="3448953"/>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0B017E50-CA4E-453D-878D-2637FB75A85A}"/>
                  </a:ext>
                </a:extLst>
              </p:cNvPr>
              <p:cNvSpPr/>
              <p:nvPr/>
            </p:nvSpPr>
            <p:spPr bwMode="auto">
              <a:xfrm>
                <a:off x="7413864" y="3448953"/>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Isosceles Triangle 263">
                <a:extLst>
                  <a:ext uri="{FF2B5EF4-FFF2-40B4-BE49-F238E27FC236}">
                    <a16:creationId xmlns:a16="http://schemas.microsoft.com/office/drawing/2014/main" id="{9A39EFD5-438D-4362-BD88-5FDA4DC68743}"/>
                  </a:ext>
                </a:extLst>
              </p:cNvPr>
              <p:cNvSpPr/>
              <p:nvPr/>
            </p:nvSpPr>
            <p:spPr bwMode="auto">
              <a:xfrm>
                <a:off x="7496732" y="345089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FCCBBCCB-41FF-479F-9608-36715B91A53D}"/>
                  </a:ext>
                </a:extLst>
              </p:cNvPr>
              <p:cNvSpPr/>
              <p:nvPr/>
            </p:nvSpPr>
            <p:spPr bwMode="auto">
              <a:xfrm>
                <a:off x="7555562" y="344826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Isosceles Triangle 267">
                <a:extLst>
                  <a:ext uri="{FF2B5EF4-FFF2-40B4-BE49-F238E27FC236}">
                    <a16:creationId xmlns:a16="http://schemas.microsoft.com/office/drawing/2014/main" id="{5267803B-933A-4931-BFE2-652875341C20}"/>
                  </a:ext>
                </a:extLst>
              </p:cNvPr>
              <p:cNvSpPr/>
              <p:nvPr/>
            </p:nvSpPr>
            <p:spPr bwMode="auto">
              <a:xfrm>
                <a:off x="7672097" y="347590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Isosceles Triangle 269">
                <a:extLst>
                  <a:ext uri="{FF2B5EF4-FFF2-40B4-BE49-F238E27FC236}">
                    <a16:creationId xmlns:a16="http://schemas.microsoft.com/office/drawing/2014/main" id="{CE36D9AA-85B1-44DA-9B2B-3539B88C0068}"/>
                  </a:ext>
                </a:extLst>
              </p:cNvPr>
              <p:cNvSpPr/>
              <p:nvPr/>
            </p:nvSpPr>
            <p:spPr bwMode="auto">
              <a:xfrm>
                <a:off x="7825781" y="347590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B8A6A8CA-A6E8-468E-B488-7A60702C60F4}"/>
                  </a:ext>
                </a:extLst>
              </p:cNvPr>
              <p:cNvSpPr/>
              <p:nvPr/>
            </p:nvSpPr>
            <p:spPr bwMode="auto">
              <a:xfrm>
                <a:off x="7996042" y="348097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Isosceles Triangle 275">
                <a:extLst>
                  <a:ext uri="{FF2B5EF4-FFF2-40B4-BE49-F238E27FC236}">
                    <a16:creationId xmlns:a16="http://schemas.microsoft.com/office/drawing/2014/main" id="{E3A357A5-0819-4854-9CE1-CFC3DD6B4136}"/>
                  </a:ext>
                </a:extLst>
              </p:cNvPr>
              <p:cNvSpPr/>
              <p:nvPr/>
            </p:nvSpPr>
            <p:spPr bwMode="auto">
              <a:xfrm>
                <a:off x="8048788" y="3477021"/>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Isosceles Triangle 277">
                <a:extLst>
                  <a:ext uri="{FF2B5EF4-FFF2-40B4-BE49-F238E27FC236}">
                    <a16:creationId xmlns:a16="http://schemas.microsoft.com/office/drawing/2014/main" id="{3723AAB5-D59F-489B-BDB2-B11C36B0BF62}"/>
                  </a:ext>
                </a:extLst>
              </p:cNvPr>
              <p:cNvSpPr/>
              <p:nvPr/>
            </p:nvSpPr>
            <p:spPr bwMode="auto">
              <a:xfrm>
                <a:off x="8105923" y="3478964"/>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Isosceles Triangle 279">
                <a:extLst>
                  <a:ext uri="{FF2B5EF4-FFF2-40B4-BE49-F238E27FC236}">
                    <a16:creationId xmlns:a16="http://schemas.microsoft.com/office/drawing/2014/main" id="{83A46E30-F272-461C-BABF-D3684B11FDBA}"/>
                  </a:ext>
                </a:extLst>
              </p:cNvPr>
              <p:cNvSpPr/>
              <p:nvPr/>
            </p:nvSpPr>
            <p:spPr bwMode="auto">
              <a:xfrm>
                <a:off x="8162973" y="347633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Isosceles Triangle 281">
                <a:extLst>
                  <a:ext uri="{FF2B5EF4-FFF2-40B4-BE49-F238E27FC236}">
                    <a16:creationId xmlns:a16="http://schemas.microsoft.com/office/drawing/2014/main" id="{36886018-F73A-4DE5-B910-176CB5D189B2}"/>
                  </a:ext>
                </a:extLst>
              </p:cNvPr>
              <p:cNvSpPr/>
              <p:nvPr/>
            </p:nvSpPr>
            <p:spPr bwMode="auto">
              <a:xfrm>
                <a:off x="8212105" y="3568624"/>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Isosceles Triangle 283">
                <a:extLst>
                  <a:ext uri="{FF2B5EF4-FFF2-40B4-BE49-F238E27FC236}">
                    <a16:creationId xmlns:a16="http://schemas.microsoft.com/office/drawing/2014/main" id="{200DAF66-4828-44C5-A0BC-C15F017EF880}"/>
                  </a:ext>
                </a:extLst>
              </p:cNvPr>
              <p:cNvSpPr/>
              <p:nvPr/>
            </p:nvSpPr>
            <p:spPr bwMode="auto">
              <a:xfrm>
                <a:off x="8382203" y="3659566"/>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E1FEE60E-C4D8-4ECB-B1D6-742993117B8B}"/>
                  </a:ext>
                </a:extLst>
              </p:cNvPr>
              <p:cNvSpPr/>
              <p:nvPr/>
            </p:nvSpPr>
            <p:spPr bwMode="auto">
              <a:xfrm>
                <a:off x="8802623" y="3667381"/>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B6331863-43B6-43E7-92F8-12F545C3EBDA}"/>
                  </a:ext>
                </a:extLst>
              </p:cNvPr>
              <p:cNvSpPr/>
              <p:nvPr/>
            </p:nvSpPr>
            <p:spPr bwMode="auto">
              <a:xfrm>
                <a:off x="8837085" y="3667381"/>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Isosceles Triangle 290">
                <a:extLst>
                  <a:ext uri="{FF2B5EF4-FFF2-40B4-BE49-F238E27FC236}">
                    <a16:creationId xmlns:a16="http://schemas.microsoft.com/office/drawing/2014/main" id="{361FDEBC-E901-45BB-AC37-AC20E4F9AC36}"/>
                  </a:ext>
                </a:extLst>
              </p:cNvPr>
              <p:cNvSpPr/>
              <p:nvPr/>
            </p:nvSpPr>
            <p:spPr bwMode="auto">
              <a:xfrm>
                <a:off x="9594308" y="389137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F75F37B4-822A-46A0-84F3-303B55ABD1CE}"/>
                  </a:ext>
                </a:extLst>
              </p:cNvPr>
              <p:cNvSpPr/>
              <p:nvPr/>
            </p:nvSpPr>
            <p:spPr bwMode="auto">
              <a:xfrm>
                <a:off x="9643408" y="4340138"/>
                <a:ext cx="105492" cy="90942"/>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8" name="Group 367">
              <a:extLst>
                <a:ext uri="{FF2B5EF4-FFF2-40B4-BE49-F238E27FC236}">
                  <a16:creationId xmlns:a16="http://schemas.microsoft.com/office/drawing/2014/main" id="{3AC73C68-FFF8-4EF5-B739-AB8909E8B60E}"/>
                </a:ext>
              </a:extLst>
            </p:cNvPr>
            <p:cNvGrpSpPr/>
            <p:nvPr/>
          </p:nvGrpSpPr>
          <p:grpSpPr>
            <a:xfrm>
              <a:off x="2730532" y="1725045"/>
              <a:ext cx="6898238" cy="2557757"/>
              <a:chOff x="2730532" y="2113862"/>
              <a:chExt cx="6898238" cy="2557757"/>
            </a:xfrm>
          </p:grpSpPr>
          <p:sp>
            <p:nvSpPr>
              <p:cNvPr id="296" name="Isosceles Triangle 295">
                <a:extLst>
                  <a:ext uri="{FF2B5EF4-FFF2-40B4-BE49-F238E27FC236}">
                    <a16:creationId xmlns:a16="http://schemas.microsoft.com/office/drawing/2014/main" id="{A6A51FDA-EFF3-4F7C-9D75-DBD29284EF25}"/>
                  </a:ext>
                </a:extLst>
              </p:cNvPr>
              <p:cNvSpPr/>
              <p:nvPr/>
            </p:nvSpPr>
            <p:spPr bwMode="auto">
              <a:xfrm>
                <a:off x="3508863" y="259819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83557D97-60F3-4CD7-AD7A-8902F8FCBA1D}"/>
                  </a:ext>
                </a:extLst>
              </p:cNvPr>
              <p:cNvSpPr/>
              <p:nvPr/>
            </p:nvSpPr>
            <p:spPr bwMode="auto">
              <a:xfrm>
                <a:off x="3532445" y="2655590"/>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53E2016B-3617-4552-ABEE-CE01B4E0441F}"/>
                  </a:ext>
                </a:extLst>
              </p:cNvPr>
              <p:cNvSpPr/>
              <p:nvPr/>
            </p:nvSpPr>
            <p:spPr bwMode="auto">
              <a:xfrm>
                <a:off x="3813358" y="277653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0B4D3A95-385A-4212-B2D3-7D39C5B8E112}"/>
                  </a:ext>
                </a:extLst>
              </p:cNvPr>
              <p:cNvSpPr/>
              <p:nvPr/>
            </p:nvSpPr>
            <p:spPr bwMode="auto">
              <a:xfrm>
                <a:off x="3847974" y="2822401"/>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Isosceles Triangle 299">
                <a:extLst>
                  <a:ext uri="{FF2B5EF4-FFF2-40B4-BE49-F238E27FC236}">
                    <a16:creationId xmlns:a16="http://schemas.microsoft.com/office/drawing/2014/main" id="{ED45BFEB-C214-4FFD-B438-A4BFD6DE8B3F}"/>
                  </a:ext>
                </a:extLst>
              </p:cNvPr>
              <p:cNvSpPr/>
              <p:nvPr/>
            </p:nvSpPr>
            <p:spPr bwMode="auto">
              <a:xfrm>
                <a:off x="3868944" y="285743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E6FB82B3-EF1E-4B61-B5F5-44314435B98F}"/>
                  </a:ext>
                </a:extLst>
              </p:cNvPr>
              <p:cNvSpPr/>
              <p:nvPr/>
            </p:nvSpPr>
            <p:spPr bwMode="auto">
              <a:xfrm>
                <a:off x="3895564" y="290668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3E56FBF3-5CA8-4891-A5A0-E449A815FCBB}"/>
                  </a:ext>
                </a:extLst>
              </p:cNvPr>
              <p:cNvSpPr/>
              <p:nvPr/>
            </p:nvSpPr>
            <p:spPr bwMode="auto">
              <a:xfrm>
                <a:off x="3932427" y="2936101"/>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D6BA8543-4A81-4CFA-BDBD-3BF702508E15}"/>
                  </a:ext>
                </a:extLst>
              </p:cNvPr>
              <p:cNvSpPr/>
              <p:nvPr/>
            </p:nvSpPr>
            <p:spPr bwMode="auto">
              <a:xfrm>
                <a:off x="4057491" y="295944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AFA85008-4A6E-47C8-B319-388A0D7D0154}"/>
                  </a:ext>
                </a:extLst>
              </p:cNvPr>
              <p:cNvSpPr/>
              <p:nvPr/>
            </p:nvSpPr>
            <p:spPr bwMode="auto">
              <a:xfrm>
                <a:off x="4233190" y="302638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9EBA667C-F0C1-4295-9AD4-454C3865D128}"/>
                  </a:ext>
                </a:extLst>
              </p:cNvPr>
              <p:cNvSpPr/>
              <p:nvPr/>
            </p:nvSpPr>
            <p:spPr bwMode="auto">
              <a:xfrm>
                <a:off x="4259987" y="306163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96329AFB-44C1-461E-8B6F-09088DF3AD7A}"/>
                  </a:ext>
                </a:extLst>
              </p:cNvPr>
              <p:cNvSpPr/>
              <p:nvPr/>
            </p:nvSpPr>
            <p:spPr bwMode="auto">
              <a:xfrm>
                <a:off x="4289061" y="3119031"/>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FA97552D-80D6-4E83-84B9-4B929F63557B}"/>
                  </a:ext>
                </a:extLst>
              </p:cNvPr>
              <p:cNvSpPr/>
              <p:nvPr/>
            </p:nvSpPr>
            <p:spPr bwMode="auto">
              <a:xfrm>
                <a:off x="4341976" y="3161767"/>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D646734B-FA08-4281-AF19-8658D14724CD}"/>
                  </a:ext>
                </a:extLst>
              </p:cNvPr>
              <p:cNvSpPr/>
              <p:nvPr/>
            </p:nvSpPr>
            <p:spPr bwMode="auto">
              <a:xfrm>
                <a:off x="4639480" y="328578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Isosceles Triangle 308">
                <a:extLst>
                  <a:ext uri="{FF2B5EF4-FFF2-40B4-BE49-F238E27FC236}">
                    <a16:creationId xmlns:a16="http://schemas.microsoft.com/office/drawing/2014/main" id="{2BD7FDD9-CC7D-4292-8422-8EB4C7CC32B5}"/>
                  </a:ext>
                </a:extLst>
              </p:cNvPr>
              <p:cNvSpPr/>
              <p:nvPr/>
            </p:nvSpPr>
            <p:spPr bwMode="auto">
              <a:xfrm>
                <a:off x="5063694" y="347998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Isosceles Triangle 309">
                <a:extLst>
                  <a:ext uri="{FF2B5EF4-FFF2-40B4-BE49-F238E27FC236}">
                    <a16:creationId xmlns:a16="http://schemas.microsoft.com/office/drawing/2014/main" id="{86DEB938-22EC-456D-9709-CED819BBE2A5}"/>
                  </a:ext>
                </a:extLst>
              </p:cNvPr>
              <p:cNvSpPr/>
              <p:nvPr/>
            </p:nvSpPr>
            <p:spPr bwMode="auto">
              <a:xfrm>
                <a:off x="5139800" y="348765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A0505B68-2356-4417-836C-30BACC66CB24}"/>
                  </a:ext>
                </a:extLst>
              </p:cNvPr>
              <p:cNvSpPr/>
              <p:nvPr/>
            </p:nvSpPr>
            <p:spPr bwMode="auto">
              <a:xfrm>
                <a:off x="5340671" y="356436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Isosceles Triangle 311">
                <a:extLst>
                  <a:ext uri="{FF2B5EF4-FFF2-40B4-BE49-F238E27FC236}">
                    <a16:creationId xmlns:a16="http://schemas.microsoft.com/office/drawing/2014/main" id="{6AFE9FBC-8B54-4829-B35F-1DC7329E5A25}"/>
                  </a:ext>
                </a:extLst>
              </p:cNvPr>
              <p:cNvSpPr/>
              <p:nvPr/>
            </p:nvSpPr>
            <p:spPr bwMode="auto">
              <a:xfrm>
                <a:off x="5397902" y="358319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Isosceles Triangle 312">
                <a:extLst>
                  <a:ext uri="{FF2B5EF4-FFF2-40B4-BE49-F238E27FC236}">
                    <a16:creationId xmlns:a16="http://schemas.microsoft.com/office/drawing/2014/main" id="{7399B063-8B05-4671-BF8F-C6EA76FC15C0}"/>
                  </a:ext>
                </a:extLst>
              </p:cNvPr>
              <p:cNvSpPr/>
              <p:nvPr/>
            </p:nvSpPr>
            <p:spPr bwMode="auto">
              <a:xfrm>
                <a:off x="5411119" y="3646290"/>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8C61A9D6-C982-4CCD-9C50-DCFE636C0C72}"/>
                  </a:ext>
                </a:extLst>
              </p:cNvPr>
              <p:cNvSpPr/>
              <p:nvPr/>
            </p:nvSpPr>
            <p:spPr bwMode="auto">
              <a:xfrm>
                <a:off x="5457112" y="3659048"/>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Isosceles Triangle 314">
                <a:extLst>
                  <a:ext uri="{FF2B5EF4-FFF2-40B4-BE49-F238E27FC236}">
                    <a16:creationId xmlns:a16="http://schemas.microsoft.com/office/drawing/2014/main" id="{233DB22F-87AB-4492-B2DB-84C01557A18B}"/>
                  </a:ext>
                </a:extLst>
              </p:cNvPr>
              <p:cNvSpPr/>
              <p:nvPr/>
            </p:nvSpPr>
            <p:spPr bwMode="auto">
              <a:xfrm>
                <a:off x="5499115" y="366279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Isosceles Triangle 315">
                <a:extLst>
                  <a:ext uri="{FF2B5EF4-FFF2-40B4-BE49-F238E27FC236}">
                    <a16:creationId xmlns:a16="http://schemas.microsoft.com/office/drawing/2014/main" id="{7321124E-471C-4431-933E-832F0A1363E6}"/>
                  </a:ext>
                </a:extLst>
              </p:cNvPr>
              <p:cNvSpPr/>
              <p:nvPr/>
            </p:nvSpPr>
            <p:spPr bwMode="auto">
              <a:xfrm>
                <a:off x="5707086" y="3696049"/>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Isosceles Triangle 316">
                <a:extLst>
                  <a:ext uri="{FF2B5EF4-FFF2-40B4-BE49-F238E27FC236}">
                    <a16:creationId xmlns:a16="http://schemas.microsoft.com/office/drawing/2014/main" id="{E17CB65B-C703-4F1C-963B-004524A0738F}"/>
                  </a:ext>
                </a:extLst>
              </p:cNvPr>
              <p:cNvSpPr/>
              <p:nvPr/>
            </p:nvSpPr>
            <p:spPr bwMode="auto">
              <a:xfrm>
                <a:off x="5769347" y="3712338"/>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Isosceles Triangle 317">
                <a:extLst>
                  <a:ext uri="{FF2B5EF4-FFF2-40B4-BE49-F238E27FC236}">
                    <a16:creationId xmlns:a16="http://schemas.microsoft.com/office/drawing/2014/main" id="{295AD214-1BE3-47CC-9568-E3E018A5C2BF}"/>
                  </a:ext>
                </a:extLst>
              </p:cNvPr>
              <p:cNvSpPr/>
              <p:nvPr/>
            </p:nvSpPr>
            <p:spPr bwMode="auto">
              <a:xfrm>
                <a:off x="5778492" y="373357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Isosceles Triangle 318">
                <a:extLst>
                  <a:ext uri="{FF2B5EF4-FFF2-40B4-BE49-F238E27FC236}">
                    <a16:creationId xmlns:a16="http://schemas.microsoft.com/office/drawing/2014/main" id="{5BAF45C7-FEF1-4B89-A9F4-4285011B71A6}"/>
                  </a:ext>
                </a:extLst>
              </p:cNvPr>
              <p:cNvSpPr/>
              <p:nvPr/>
            </p:nvSpPr>
            <p:spPr bwMode="auto">
              <a:xfrm>
                <a:off x="5809848" y="375795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Isosceles Triangle 319">
                <a:extLst>
                  <a:ext uri="{FF2B5EF4-FFF2-40B4-BE49-F238E27FC236}">
                    <a16:creationId xmlns:a16="http://schemas.microsoft.com/office/drawing/2014/main" id="{22278157-EAB5-482A-882D-7813A5D5E321}"/>
                  </a:ext>
                </a:extLst>
              </p:cNvPr>
              <p:cNvSpPr/>
              <p:nvPr/>
            </p:nvSpPr>
            <p:spPr bwMode="auto">
              <a:xfrm>
                <a:off x="5917918" y="377349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Isosceles Triangle 320">
                <a:extLst>
                  <a:ext uri="{FF2B5EF4-FFF2-40B4-BE49-F238E27FC236}">
                    <a16:creationId xmlns:a16="http://schemas.microsoft.com/office/drawing/2014/main" id="{D3FBEC5C-ADDD-4316-A963-8E6A161CC53A}"/>
                  </a:ext>
                </a:extLst>
              </p:cNvPr>
              <p:cNvSpPr/>
              <p:nvPr/>
            </p:nvSpPr>
            <p:spPr bwMode="auto">
              <a:xfrm>
                <a:off x="6012795" y="3796150"/>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Isosceles Triangle 321">
                <a:extLst>
                  <a:ext uri="{FF2B5EF4-FFF2-40B4-BE49-F238E27FC236}">
                    <a16:creationId xmlns:a16="http://schemas.microsoft.com/office/drawing/2014/main" id="{C98C5064-D3F1-4ED8-A8DD-0F7AD8B719DC}"/>
                  </a:ext>
                </a:extLst>
              </p:cNvPr>
              <p:cNvSpPr/>
              <p:nvPr/>
            </p:nvSpPr>
            <p:spPr bwMode="auto">
              <a:xfrm>
                <a:off x="5976227" y="377511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Isosceles Triangle 322">
                <a:extLst>
                  <a:ext uri="{FF2B5EF4-FFF2-40B4-BE49-F238E27FC236}">
                    <a16:creationId xmlns:a16="http://schemas.microsoft.com/office/drawing/2014/main" id="{68E8381B-EC45-4476-8590-BEC38ED7C615}"/>
                  </a:ext>
                </a:extLst>
              </p:cNvPr>
              <p:cNvSpPr/>
              <p:nvPr/>
            </p:nvSpPr>
            <p:spPr bwMode="auto">
              <a:xfrm>
                <a:off x="6126184" y="3818730"/>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Isosceles Triangle 323">
                <a:extLst>
                  <a:ext uri="{FF2B5EF4-FFF2-40B4-BE49-F238E27FC236}">
                    <a16:creationId xmlns:a16="http://schemas.microsoft.com/office/drawing/2014/main" id="{D9EAE16A-2E01-4000-94FE-D63467CCDAA5}"/>
                  </a:ext>
                </a:extLst>
              </p:cNvPr>
              <p:cNvSpPr/>
              <p:nvPr/>
            </p:nvSpPr>
            <p:spPr bwMode="auto">
              <a:xfrm>
                <a:off x="6161217" y="384917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Isosceles Triangle 324">
                <a:extLst>
                  <a:ext uri="{FF2B5EF4-FFF2-40B4-BE49-F238E27FC236}">
                    <a16:creationId xmlns:a16="http://schemas.microsoft.com/office/drawing/2014/main" id="{4109B9C7-FAFD-40B2-81B8-601713DFC695}"/>
                  </a:ext>
                </a:extLst>
              </p:cNvPr>
              <p:cNvSpPr/>
              <p:nvPr/>
            </p:nvSpPr>
            <p:spPr bwMode="auto">
              <a:xfrm>
                <a:off x="6223766" y="3894790"/>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Isosceles Triangle 325">
                <a:extLst>
                  <a:ext uri="{FF2B5EF4-FFF2-40B4-BE49-F238E27FC236}">
                    <a16:creationId xmlns:a16="http://schemas.microsoft.com/office/drawing/2014/main" id="{12FE7C0F-D06F-4194-BB7E-77AD36127C44}"/>
                  </a:ext>
                </a:extLst>
              </p:cNvPr>
              <p:cNvSpPr/>
              <p:nvPr/>
            </p:nvSpPr>
            <p:spPr bwMode="auto">
              <a:xfrm>
                <a:off x="6269287" y="3924161"/>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Isosceles Triangle 326">
                <a:extLst>
                  <a:ext uri="{FF2B5EF4-FFF2-40B4-BE49-F238E27FC236}">
                    <a16:creationId xmlns:a16="http://schemas.microsoft.com/office/drawing/2014/main" id="{EC6E31E0-6E3E-48D6-B466-2AF27CD8137B}"/>
                  </a:ext>
                </a:extLst>
              </p:cNvPr>
              <p:cNvSpPr/>
              <p:nvPr/>
            </p:nvSpPr>
            <p:spPr bwMode="auto">
              <a:xfrm>
                <a:off x="6546951" y="395109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Isosceles Triangle 327">
                <a:extLst>
                  <a:ext uri="{FF2B5EF4-FFF2-40B4-BE49-F238E27FC236}">
                    <a16:creationId xmlns:a16="http://schemas.microsoft.com/office/drawing/2014/main" id="{10E8F7BA-BE92-4D65-9592-24FB3E41CCE9}"/>
                  </a:ext>
                </a:extLst>
              </p:cNvPr>
              <p:cNvSpPr/>
              <p:nvPr/>
            </p:nvSpPr>
            <p:spPr bwMode="auto">
              <a:xfrm>
                <a:off x="6403197" y="393286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Isosceles Triangle 328">
                <a:extLst>
                  <a:ext uri="{FF2B5EF4-FFF2-40B4-BE49-F238E27FC236}">
                    <a16:creationId xmlns:a16="http://schemas.microsoft.com/office/drawing/2014/main" id="{38979FD0-8654-4E4A-BD23-28D14818F8A9}"/>
                  </a:ext>
                </a:extLst>
              </p:cNvPr>
              <p:cNvSpPr/>
              <p:nvPr/>
            </p:nvSpPr>
            <p:spPr bwMode="auto">
              <a:xfrm>
                <a:off x="6481111" y="395324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Isosceles Triangle 329">
                <a:extLst>
                  <a:ext uri="{FF2B5EF4-FFF2-40B4-BE49-F238E27FC236}">
                    <a16:creationId xmlns:a16="http://schemas.microsoft.com/office/drawing/2014/main" id="{A85BAF44-F550-416A-AA21-ADFCC229BEDB}"/>
                  </a:ext>
                </a:extLst>
              </p:cNvPr>
              <p:cNvSpPr/>
              <p:nvPr/>
            </p:nvSpPr>
            <p:spPr bwMode="auto">
              <a:xfrm>
                <a:off x="6500418" y="394885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Isosceles Triangle 330">
                <a:extLst>
                  <a:ext uri="{FF2B5EF4-FFF2-40B4-BE49-F238E27FC236}">
                    <a16:creationId xmlns:a16="http://schemas.microsoft.com/office/drawing/2014/main" id="{18E05DE9-F15B-46A3-8D75-51046DC309CE}"/>
                  </a:ext>
                </a:extLst>
              </p:cNvPr>
              <p:cNvSpPr/>
              <p:nvPr/>
            </p:nvSpPr>
            <p:spPr bwMode="auto">
              <a:xfrm>
                <a:off x="6586155" y="397277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Isosceles Triangle 331">
                <a:extLst>
                  <a:ext uri="{FF2B5EF4-FFF2-40B4-BE49-F238E27FC236}">
                    <a16:creationId xmlns:a16="http://schemas.microsoft.com/office/drawing/2014/main" id="{AE0D0B36-204C-4C15-A8B8-A374BD0675C6}"/>
                  </a:ext>
                </a:extLst>
              </p:cNvPr>
              <p:cNvSpPr/>
              <p:nvPr/>
            </p:nvSpPr>
            <p:spPr bwMode="auto">
              <a:xfrm>
                <a:off x="6593358" y="398729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Isosceles Triangle 332">
                <a:extLst>
                  <a:ext uri="{FF2B5EF4-FFF2-40B4-BE49-F238E27FC236}">
                    <a16:creationId xmlns:a16="http://schemas.microsoft.com/office/drawing/2014/main" id="{3782463B-1C96-4D21-BD6D-C2F66362141C}"/>
                  </a:ext>
                </a:extLst>
              </p:cNvPr>
              <p:cNvSpPr/>
              <p:nvPr/>
            </p:nvSpPr>
            <p:spPr bwMode="auto">
              <a:xfrm>
                <a:off x="6664097" y="399662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Isosceles Triangle 333">
                <a:extLst>
                  <a:ext uri="{FF2B5EF4-FFF2-40B4-BE49-F238E27FC236}">
                    <a16:creationId xmlns:a16="http://schemas.microsoft.com/office/drawing/2014/main" id="{BF32724B-9C05-4198-8305-537ED7B56593}"/>
                  </a:ext>
                </a:extLst>
              </p:cNvPr>
              <p:cNvSpPr/>
              <p:nvPr/>
            </p:nvSpPr>
            <p:spPr bwMode="auto">
              <a:xfrm>
                <a:off x="6802956" y="399662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Isosceles Triangle 334">
                <a:extLst>
                  <a:ext uri="{FF2B5EF4-FFF2-40B4-BE49-F238E27FC236}">
                    <a16:creationId xmlns:a16="http://schemas.microsoft.com/office/drawing/2014/main" id="{FAD7E808-37E1-4E43-BD34-ACFB598917E6}"/>
                  </a:ext>
                </a:extLst>
              </p:cNvPr>
              <p:cNvSpPr/>
              <p:nvPr/>
            </p:nvSpPr>
            <p:spPr bwMode="auto">
              <a:xfrm>
                <a:off x="6939028" y="3998278"/>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Isosceles Triangle 335">
                <a:extLst>
                  <a:ext uri="{FF2B5EF4-FFF2-40B4-BE49-F238E27FC236}">
                    <a16:creationId xmlns:a16="http://schemas.microsoft.com/office/drawing/2014/main" id="{D73405A1-AF23-4447-9F11-7A3ABAB14CA1}"/>
                  </a:ext>
                </a:extLst>
              </p:cNvPr>
              <p:cNvSpPr/>
              <p:nvPr/>
            </p:nvSpPr>
            <p:spPr bwMode="auto">
              <a:xfrm>
                <a:off x="7021117" y="3996626"/>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Isosceles Triangle 336">
                <a:extLst>
                  <a:ext uri="{FF2B5EF4-FFF2-40B4-BE49-F238E27FC236}">
                    <a16:creationId xmlns:a16="http://schemas.microsoft.com/office/drawing/2014/main" id="{17373037-A34F-4F0F-A188-9801EC0DB99E}"/>
                  </a:ext>
                </a:extLst>
              </p:cNvPr>
              <p:cNvSpPr/>
              <p:nvPr/>
            </p:nvSpPr>
            <p:spPr bwMode="auto">
              <a:xfrm>
                <a:off x="7105995" y="399978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Isosceles Triangle 337">
                <a:extLst>
                  <a:ext uri="{FF2B5EF4-FFF2-40B4-BE49-F238E27FC236}">
                    <a16:creationId xmlns:a16="http://schemas.microsoft.com/office/drawing/2014/main" id="{857C6767-C10B-46F0-AEB3-D77AF1515E21}"/>
                  </a:ext>
                </a:extLst>
              </p:cNvPr>
              <p:cNvSpPr/>
              <p:nvPr/>
            </p:nvSpPr>
            <p:spPr bwMode="auto">
              <a:xfrm>
                <a:off x="7160955" y="4028409"/>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Isosceles Triangle 338">
                <a:extLst>
                  <a:ext uri="{FF2B5EF4-FFF2-40B4-BE49-F238E27FC236}">
                    <a16:creationId xmlns:a16="http://schemas.microsoft.com/office/drawing/2014/main" id="{B3EB94EE-28EA-49D1-BF92-4BC84B2D26A8}"/>
                  </a:ext>
                </a:extLst>
              </p:cNvPr>
              <p:cNvSpPr/>
              <p:nvPr/>
            </p:nvSpPr>
            <p:spPr bwMode="auto">
              <a:xfrm>
                <a:off x="7191856" y="403077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Isosceles Triangle 339">
                <a:extLst>
                  <a:ext uri="{FF2B5EF4-FFF2-40B4-BE49-F238E27FC236}">
                    <a16:creationId xmlns:a16="http://schemas.microsoft.com/office/drawing/2014/main" id="{C39C0F64-BF7F-4935-A35E-C0D8334A78B5}"/>
                  </a:ext>
                </a:extLst>
              </p:cNvPr>
              <p:cNvSpPr/>
              <p:nvPr/>
            </p:nvSpPr>
            <p:spPr bwMode="auto">
              <a:xfrm>
                <a:off x="7219678" y="4031977"/>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Isosceles Triangle 340">
                <a:extLst>
                  <a:ext uri="{FF2B5EF4-FFF2-40B4-BE49-F238E27FC236}">
                    <a16:creationId xmlns:a16="http://schemas.microsoft.com/office/drawing/2014/main" id="{55426FBF-634E-44A2-B2D5-F68BF761E96A}"/>
                  </a:ext>
                </a:extLst>
              </p:cNvPr>
              <p:cNvSpPr/>
              <p:nvPr/>
            </p:nvSpPr>
            <p:spPr bwMode="auto">
              <a:xfrm>
                <a:off x="7259194" y="406079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Isosceles Triangle 341">
                <a:extLst>
                  <a:ext uri="{FF2B5EF4-FFF2-40B4-BE49-F238E27FC236}">
                    <a16:creationId xmlns:a16="http://schemas.microsoft.com/office/drawing/2014/main" id="{C5B89ACA-179E-44CB-A91C-D1CBAA61586A}"/>
                  </a:ext>
                </a:extLst>
              </p:cNvPr>
              <p:cNvSpPr/>
              <p:nvPr/>
            </p:nvSpPr>
            <p:spPr bwMode="auto">
              <a:xfrm>
                <a:off x="7309615" y="4076751"/>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Isosceles Triangle 342">
                <a:extLst>
                  <a:ext uri="{FF2B5EF4-FFF2-40B4-BE49-F238E27FC236}">
                    <a16:creationId xmlns:a16="http://schemas.microsoft.com/office/drawing/2014/main" id="{7C018756-9ED2-45C9-83A0-C7230AA71E3F}"/>
                  </a:ext>
                </a:extLst>
              </p:cNvPr>
              <p:cNvSpPr/>
              <p:nvPr/>
            </p:nvSpPr>
            <p:spPr bwMode="auto">
              <a:xfrm>
                <a:off x="7342891" y="4076751"/>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Isosceles Triangle 343">
                <a:extLst>
                  <a:ext uri="{FF2B5EF4-FFF2-40B4-BE49-F238E27FC236}">
                    <a16:creationId xmlns:a16="http://schemas.microsoft.com/office/drawing/2014/main" id="{EE2F53FD-E792-42F5-ABED-D4D49D506C5A}"/>
                  </a:ext>
                </a:extLst>
              </p:cNvPr>
              <p:cNvSpPr/>
              <p:nvPr/>
            </p:nvSpPr>
            <p:spPr bwMode="auto">
              <a:xfrm>
                <a:off x="7363788" y="407754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Isosceles Triangle 344">
                <a:extLst>
                  <a:ext uri="{FF2B5EF4-FFF2-40B4-BE49-F238E27FC236}">
                    <a16:creationId xmlns:a16="http://schemas.microsoft.com/office/drawing/2014/main" id="{1FD0EC08-3CCF-4283-ADAC-C6C6D54C3174}"/>
                  </a:ext>
                </a:extLst>
              </p:cNvPr>
              <p:cNvSpPr/>
              <p:nvPr/>
            </p:nvSpPr>
            <p:spPr bwMode="auto">
              <a:xfrm>
                <a:off x="7392251" y="4076751"/>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Isosceles Triangle 345">
                <a:extLst>
                  <a:ext uri="{FF2B5EF4-FFF2-40B4-BE49-F238E27FC236}">
                    <a16:creationId xmlns:a16="http://schemas.microsoft.com/office/drawing/2014/main" id="{4415D145-46F4-4593-835D-D5FC11B70F87}"/>
                  </a:ext>
                </a:extLst>
              </p:cNvPr>
              <p:cNvSpPr/>
              <p:nvPr/>
            </p:nvSpPr>
            <p:spPr bwMode="auto">
              <a:xfrm>
                <a:off x="7496494" y="413857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Isosceles Triangle 346">
                <a:extLst>
                  <a:ext uri="{FF2B5EF4-FFF2-40B4-BE49-F238E27FC236}">
                    <a16:creationId xmlns:a16="http://schemas.microsoft.com/office/drawing/2014/main" id="{B4220FD3-7A0E-41EA-9B3D-D9B0163DEBDC}"/>
                  </a:ext>
                </a:extLst>
              </p:cNvPr>
              <p:cNvSpPr/>
              <p:nvPr/>
            </p:nvSpPr>
            <p:spPr bwMode="auto">
              <a:xfrm>
                <a:off x="7525308" y="4134538"/>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Isosceles Triangle 347">
                <a:extLst>
                  <a:ext uri="{FF2B5EF4-FFF2-40B4-BE49-F238E27FC236}">
                    <a16:creationId xmlns:a16="http://schemas.microsoft.com/office/drawing/2014/main" id="{1A1E4699-E289-4FEA-B024-D348FEC40791}"/>
                  </a:ext>
                </a:extLst>
              </p:cNvPr>
              <p:cNvSpPr/>
              <p:nvPr/>
            </p:nvSpPr>
            <p:spPr bwMode="auto">
              <a:xfrm>
                <a:off x="7559770" y="4134538"/>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Isosceles Triangle 348">
                <a:extLst>
                  <a:ext uri="{FF2B5EF4-FFF2-40B4-BE49-F238E27FC236}">
                    <a16:creationId xmlns:a16="http://schemas.microsoft.com/office/drawing/2014/main" id="{D49ABB14-A1DE-4641-BC95-897D990EC4DB}"/>
                  </a:ext>
                </a:extLst>
              </p:cNvPr>
              <p:cNvSpPr/>
              <p:nvPr/>
            </p:nvSpPr>
            <p:spPr bwMode="auto">
              <a:xfrm>
                <a:off x="8064101" y="421060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Isosceles Triangle 349">
                <a:extLst>
                  <a:ext uri="{FF2B5EF4-FFF2-40B4-BE49-F238E27FC236}">
                    <a16:creationId xmlns:a16="http://schemas.microsoft.com/office/drawing/2014/main" id="{03CECFCA-42A0-4B19-AFAE-ADFD29E76A67}"/>
                  </a:ext>
                </a:extLst>
              </p:cNvPr>
              <p:cNvSpPr/>
              <p:nvPr/>
            </p:nvSpPr>
            <p:spPr bwMode="auto">
              <a:xfrm>
                <a:off x="8092282" y="420526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Isosceles Triangle 350">
                <a:extLst>
                  <a:ext uri="{FF2B5EF4-FFF2-40B4-BE49-F238E27FC236}">
                    <a16:creationId xmlns:a16="http://schemas.microsoft.com/office/drawing/2014/main" id="{8FA5267F-2EEC-4D27-9482-4FC7AB118E05}"/>
                  </a:ext>
                </a:extLst>
              </p:cNvPr>
              <p:cNvSpPr/>
              <p:nvPr/>
            </p:nvSpPr>
            <p:spPr bwMode="auto">
              <a:xfrm>
                <a:off x="8140597" y="420412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Isosceles Triangle 351">
                <a:extLst>
                  <a:ext uri="{FF2B5EF4-FFF2-40B4-BE49-F238E27FC236}">
                    <a16:creationId xmlns:a16="http://schemas.microsoft.com/office/drawing/2014/main" id="{9DF4B4BD-A445-4FA4-AEFE-15CA8AF0931A}"/>
                  </a:ext>
                </a:extLst>
              </p:cNvPr>
              <p:cNvSpPr/>
              <p:nvPr/>
            </p:nvSpPr>
            <p:spPr bwMode="auto">
              <a:xfrm>
                <a:off x="8274241" y="420412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Isosceles Triangle 352">
                <a:extLst>
                  <a:ext uri="{FF2B5EF4-FFF2-40B4-BE49-F238E27FC236}">
                    <a16:creationId xmlns:a16="http://schemas.microsoft.com/office/drawing/2014/main" id="{E4F01B83-4D96-46BE-B491-2635432138BB}"/>
                  </a:ext>
                </a:extLst>
              </p:cNvPr>
              <p:cNvSpPr/>
              <p:nvPr/>
            </p:nvSpPr>
            <p:spPr bwMode="auto">
              <a:xfrm>
                <a:off x="8908115" y="435465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Isosceles Triangle 353">
                <a:extLst>
                  <a:ext uri="{FF2B5EF4-FFF2-40B4-BE49-F238E27FC236}">
                    <a16:creationId xmlns:a16="http://schemas.microsoft.com/office/drawing/2014/main" id="{5403FA63-68E3-4882-99AA-978AE2E98DA2}"/>
                  </a:ext>
                </a:extLst>
              </p:cNvPr>
              <p:cNvSpPr/>
              <p:nvPr/>
            </p:nvSpPr>
            <p:spPr bwMode="auto">
              <a:xfrm>
                <a:off x="9537729" y="4580677"/>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Isosceles Triangle 295">
                <a:extLst>
                  <a:ext uri="{FF2B5EF4-FFF2-40B4-BE49-F238E27FC236}">
                    <a16:creationId xmlns:a16="http://schemas.microsoft.com/office/drawing/2014/main" id="{5A2B5AEE-765F-4262-BC89-97B5AB94D784}"/>
                  </a:ext>
                </a:extLst>
              </p:cNvPr>
              <p:cNvSpPr/>
              <p:nvPr/>
            </p:nvSpPr>
            <p:spPr bwMode="auto">
              <a:xfrm>
                <a:off x="3436340" y="241183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Isosceles Triangle 295">
                <a:extLst>
                  <a:ext uri="{FF2B5EF4-FFF2-40B4-BE49-F238E27FC236}">
                    <a16:creationId xmlns:a16="http://schemas.microsoft.com/office/drawing/2014/main" id="{9D700064-8567-4B0F-9913-E89F0C911A97}"/>
                  </a:ext>
                </a:extLst>
              </p:cNvPr>
              <p:cNvSpPr/>
              <p:nvPr/>
            </p:nvSpPr>
            <p:spPr bwMode="auto">
              <a:xfrm>
                <a:off x="3419369" y="2368565"/>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Isosceles Triangle 295">
                <a:extLst>
                  <a:ext uri="{FF2B5EF4-FFF2-40B4-BE49-F238E27FC236}">
                    <a16:creationId xmlns:a16="http://schemas.microsoft.com/office/drawing/2014/main" id="{3880EAB3-3BA4-457C-9BB8-3D031759CE44}"/>
                  </a:ext>
                </a:extLst>
              </p:cNvPr>
              <p:cNvSpPr/>
              <p:nvPr/>
            </p:nvSpPr>
            <p:spPr bwMode="auto">
              <a:xfrm>
                <a:off x="3299079" y="2320893"/>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Isosceles Triangle 295">
                <a:extLst>
                  <a:ext uri="{FF2B5EF4-FFF2-40B4-BE49-F238E27FC236}">
                    <a16:creationId xmlns:a16="http://schemas.microsoft.com/office/drawing/2014/main" id="{F196A139-3C3B-469D-9535-B39D3718C84B}"/>
                  </a:ext>
                </a:extLst>
              </p:cNvPr>
              <p:cNvSpPr/>
              <p:nvPr/>
            </p:nvSpPr>
            <p:spPr bwMode="auto">
              <a:xfrm>
                <a:off x="3111348" y="227542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Isosceles Triangle 295">
                <a:extLst>
                  <a:ext uri="{FF2B5EF4-FFF2-40B4-BE49-F238E27FC236}">
                    <a16:creationId xmlns:a16="http://schemas.microsoft.com/office/drawing/2014/main" id="{149B5811-34D7-4D6E-B64F-7DD148FD7667}"/>
                  </a:ext>
                </a:extLst>
              </p:cNvPr>
              <p:cNvSpPr/>
              <p:nvPr/>
            </p:nvSpPr>
            <p:spPr bwMode="auto">
              <a:xfrm>
                <a:off x="2905808" y="2156074"/>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Isosceles Triangle 295">
                <a:extLst>
                  <a:ext uri="{FF2B5EF4-FFF2-40B4-BE49-F238E27FC236}">
                    <a16:creationId xmlns:a16="http://schemas.microsoft.com/office/drawing/2014/main" id="{16BFC655-60DE-471F-A159-24AA2935678D}"/>
                  </a:ext>
                </a:extLst>
              </p:cNvPr>
              <p:cNvSpPr/>
              <p:nvPr/>
            </p:nvSpPr>
            <p:spPr bwMode="auto">
              <a:xfrm>
                <a:off x="2730532" y="2113862"/>
                <a:ext cx="91041" cy="909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88" name="Content Placeholder 5">
            <a:extLst>
              <a:ext uri="{FF2B5EF4-FFF2-40B4-BE49-F238E27FC236}">
                <a16:creationId xmlns:a16="http://schemas.microsoft.com/office/drawing/2014/main" id="{6A8697B2-E67F-4B54-AC14-C5C9F9DABD8B}"/>
              </a:ext>
            </a:extLst>
          </p:cNvPr>
          <p:cNvSpPr txBox="1">
            <a:spLocks/>
          </p:cNvSpPr>
          <p:nvPr/>
        </p:nvSpPr>
        <p:spPr bwMode="auto">
          <a:xfrm>
            <a:off x="604675" y="1513047"/>
            <a:ext cx="10877529" cy="710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GB" sz="2000" b="0" kern="0" dirty="0"/>
              <a:t>Randomized phase III study for patients with untreated advanced RCC were treated with nivolumab + cabozantinib vs sunitinib (N = 651; median follow-up: 18.1 mos)</a:t>
            </a:r>
          </a:p>
        </p:txBody>
      </p:sp>
      <p:sp>
        <p:nvSpPr>
          <p:cNvPr id="190" name="TextBox 189">
            <a:extLst>
              <a:ext uri="{FF2B5EF4-FFF2-40B4-BE49-F238E27FC236}">
                <a16:creationId xmlns:a16="http://schemas.microsoft.com/office/drawing/2014/main" id="{19A5C98D-5F71-4C83-AB5E-52E9D872191E}"/>
              </a:ext>
            </a:extLst>
          </p:cNvPr>
          <p:cNvSpPr txBox="1"/>
          <p:nvPr/>
        </p:nvSpPr>
        <p:spPr bwMode="auto">
          <a:xfrm>
            <a:off x="1400656" y="4326743"/>
            <a:ext cx="6100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600" dirty="0">
                <a:solidFill>
                  <a:schemeClr val="bg1"/>
                </a:solidFill>
                <a:latin typeface="Calibri" panose="020F0502020204030204" pitchFamily="34" charset="0"/>
                <a:cs typeface="Calibri" panose="020F0502020204030204" pitchFamily="34" charset="0"/>
              </a:rPr>
              <a:t>HR: 0.51 (95% CI: 0.41-0.64; </a:t>
            </a:r>
            <a:r>
              <a:rPr lang="en-US" sz="1600" i="1" dirty="0">
                <a:solidFill>
                  <a:schemeClr val="bg1"/>
                </a:solidFill>
                <a:latin typeface="Calibri" panose="020F0502020204030204" pitchFamily="34" charset="0"/>
                <a:cs typeface="Calibri" panose="020F0502020204030204" pitchFamily="34" charset="0"/>
              </a:rPr>
              <a:t>P</a:t>
            </a:r>
            <a:r>
              <a:rPr lang="en-US" sz="1600" dirty="0">
                <a:solidFill>
                  <a:schemeClr val="bg1"/>
                </a:solidFill>
                <a:latin typeface="Calibri" panose="020F0502020204030204" pitchFamily="34" charset="0"/>
                <a:cs typeface="Calibri" panose="020F0502020204030204" pitchFamily="34" charset="0"/>
              </a:rPr>
              <a:t> &lt; .0001)</a:t>
            </a:r>
          </a:p>
        </p:txBody>
      </p:sp>
      <p:graphicFrame>
        <p:nvGraphicFramePr>
          <p:cNvPr id="192" name="Group 32">
            <a:extLst>
              <a:ext uri="{FF2B5EF4-FFF2-40B4-BE49-F238E27FC236}">
                <a16:creationId xmlns:a16="http://schemas.microsoft.com/office/drawing/2014/main" id="{1F0508CE-4CAA-4EE0-9F16-E8B2500960CC}"/>
              </a:ext>
            </a:extLst>
          </p:cNvPr>
          <p:cNvGraphicFramePr>
            <a:graphicFrameLocks noGrp="1"/>
          </p:cNvGraphicFramePr>
          <p:nvPr>
            <p:extLst>
              <p:ext uri="{D42A27DB-BD31-4B8C-83A1-F6EECF244321}">
                <p14:modId xmlns:p14="http://schemas.microsoft.com/office/powerpoint/2010/main" val="2407419598"/>
              </p:ext>
            </p:extLst>
          </p:nvPr>
        </p:nvGraphicFramePr>
        <p:xfrm>
          <a:off x="7765931" y="2265923"/>
          <a:ext cx="4123944" cy="3840640"/>
        </p:xfrm>
        <a:graphic>
          <a:graphicData uri="http://schemas.openxmlformats.org/drawingml/2006/table">
            <a:tbl>
              <a:tblPr/>
              <a:tblGrid>
                <a:gridCol w="1719072">
                  <a:extLst>
                    <a:ext uri="{9D8B030D-6E8A-4147-A177-3AD203B41FA5}">
                      <a16:colId xmlns:a16="http://schemas.microsoft.com/office/drawing/2014/main" val="20000"/>
                    </a:ext>
                  </a:extLst>
                </a:gridCol>
                <a:gridCol w="1261872">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tblGrid>
              <a:tr h="2966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Key Outcomes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Cabo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Sunitinib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717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0858391"/>
                  </a:ext>
                </a:extLst>
              </a:tr>
              <a:tr h="1717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mos</a:t>
                      </a:r>
                    </a:p>
                  </a:txBody>
                  <a:tcPr marL="121881" marR="121881" marT="45728" marB="45728"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66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0.60 (98.89% CI: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0.40-0.89;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.001)</a:t>
                      </a:r>
                    </a:p>
                  </a:txBody>
                  <a:tcPr marL="121881" marR="121881" marT="45728" marB="45728"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20040277"/>
                  </a:ext>
                </a:extLst>
              </a:tr>
              <a:tr h="1717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732645"/>
                  </a:ext>
                </a:extLst>
              </a:tr>
              <a:tr h="171728">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110906"/>
                  </a:ext>
                </a:extLst>
              </a:tr>
              <a:tr h="171728">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9414801"/>
                  </a:ext>
                </a:extLst>
              </a:tr>
              <a:tr h="171728">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13437657"/>
                  </a:ext>
                </a:extLst>
              </a:tr>
              <a:tr h="171728">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71128256"/>
                  </a:ext>
                </a:extLst>
              </a:tr>
              <a:tr h="171728">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643510"/>
                  </a:ext>
                </a:extLst>
              </a:tr>
            </a:tbl>
          </a:graphicData>
        </a:graphic>
      </p:graphicFrame>
      <p:sp>
        <p:nvSpPr>
          <p:cNvPr id="194" name="TextBox 193">
            <a:extLst>
              <a:ext uri="{FF2B5EF4-FFF2-40B4-BE49-F238E27FC236}">
                <a16:creationId xmlns:a16="http://schemas.microsoft.com/office/drawing/2014/main" id="{67CA7DD8-7AAC-41D2-AAC5-EB13ECCB8FCC}"/>
              </a:ext>
            </a:extLst>
          </p:cNvPr>
          <p:cNvSpPr txBox="1"/>
          <p:nvPr/>
        </p:nvSpPr>
        <p:spPr bwMode="auto">
          <a:xfrm>
            <a:off x="7724730" y="6088502"/>
            <a:ext cx="1561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&lt; .0001</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p:txBody>
      </p:sp>
      <p:sp>
        <p:nvSpPr>
          <p:cNvPr id="196" name="TextBox 195">
            <a:extLst>
              <a:ext uri="{FF2B5EF4-FFF2-40B4-BE49-F238E27FC236}">
                <a16:creationId xmlns:a16="http://schemas.microsoft.com/office/drawing/2014/main" id="{502710AD-6F7A-4AED-B800-72B8EDD24C3C}"/>
              </a:ext>
            </a:extLst>
          </p:cNvPr>
          <p:cNvSpPr txBox="1"/>
          <p:nvPr/>
        </p:nvSpPr>
        <p:spPr bwMode="auto">
          <a:xfrm>
            <a:off x="6331420" y="3612028"/>
            <a:ext cx="13200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a:solidFill>
                  <a:schemeClr val="accent1"/>
                </a:solidFill>
                <a:latin typeface="Calibri" panose="020F0502020204030204" pitchFamily="34" charset="0"/>
                <a:cs typeface="Calibri" panose="020F0502020204030204" pitchFamily="34" charset="0"/>
              </a:rPr>
              <a:t>Nivo + Cabo</a:t>
            </a:r>
            <a:endParaRPr lang="en-US" sz="1600" dirty="0">
              <a:solidFill>
                <a:schemeClr val="bg1"/>
              </a:solidFill>
              <a:latin typeface="Calibri" panose="020F0502020204030204" pitchFamily="34" charset="0"/>
              <a:cs typeface="Calibri" panose="020F0502020204030204" pitchFamily="34" charset="0"/>
            </a:endParaRPr>
          </a:p>
        </p:txBody>
      </p:sp>
      <p:sp>
        <p:nvSpPr>
          <p:cNvPr id="198" name="TextBox 197">
            <a:extLst>
              <a:ext uri="{FF2B5EF4-FFF2-40B4-BE49-F238E27FC236}">
                <a16:creationId xmlns:a16="http://schemas.microsoft.com/office/drawing/2014/main" id="{80C4A613-BEA7-4F20-A340-F7FC50CB70ED}"/>
              </a:ext>
            </a:extLst>
          </p:cNvPr>
          <p:cNvSpPr txBox="1"/>
          <p:nvPr/>
        </p:nvSpPr>
        <p:spPr bwMode="auto">
          <a:xfrm>
            <a:off x="6773593" y="4352401"/>
            <a:ext cx="12122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600" b="1" dirty="0">
                <a:solidFill>
                  <a:schemeClr val="accent3"/>
                </a:solidFill>
                <a:latin typeface="Calibri" panose="020F0502020204030204" pitchFamily="34" charset="0"/>
                <a:cs typeface="Calibri" panose="020F0502020204030204" pitchFamily="34" charset="0"/>
              </a:rPr>
              <a:t>Sunitinib</a:t>
            </a:r>
            <a:endParaRPr lang="en-US" sz="1600" dirty="0"/>
          </a:p>
        </p:txBody>
      </p:sp>
      <p:sp>
        <p:nvSpPr>
          <p:cNvPr id="200" name="Content Placeholder 7">
            <a:extLst>
              <a:ext uri="{FF2B5EF4-FFF2-40B4-BE49-F238E27FC236}">
                <a16:creationId xmlns:a16="http://schemas.microsoft.com/office/drawing/2014/main" id="{912D66F9-D9D8-43C6-A271-A3F5C79721C2}"/>
              </a:ext>
            </a:extLst>
          </p:cNvPr>
          <p:cNvSpPr txBox="1">
            <a:spLocks/>
          </p:cNvSpPr>
          <p:nvPr/>
        </p:nvSpPr>
        <p:spPr bwMode="auto">
          <a:xfrm>
            <a:off x="1562138" y="2282856"/>
            <a:ext cx="5309278" cy="71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Font typeface="Wingdings" panose="05000000000000000000" pitchFamily="2" charset="2"/>
              <a:buNone/>
            </a:pPr>
            <a:r>
              <a:rPr lang="en-US" sz="2000" b="1" kern="0" dirty="0"/>
              <a:t>PFS in ITT Population (Primary Endpoint)</a:t>
            </a:r>
          </a:p>
        </p:txBody>
      </p:sp>
    </p:spTree>
    <p:extLst>
      <p:ext uri="{BB962C8B-B14F-4D97-AF65-F5344CB8AC3E}">
        <p14:creationId xmlns:p14="http://schemas.microsoft.com/office/powerpoint/2010/main" val="3647191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2A9E681-FC0B-493C-9B8D-8A553E322A91}"/>
              </a:ext>
            </a:extLst>
          </p:cNvPr>
          <p:cNvSpPr>
            <a:spLocks noGrp="1"/>
          </p:cNvSpPr>
          <p:nvPr>
            <p:ph type="title"/>
          </p:nvPr>
        </p:nvSpPr>
        <p:spPr>
          <a:xfrm>
            <a:off x="609759" y="238127"/>
            <a:ext cx="10872444" cy="1103313"/>
          </a:xfrm>
        </p:spPr>
        <p:txBody>
          <a:bodyPr/>
          <a:lstStyle/>
          <a:p>
            <a:r>
              <a:rPr lang="en-US" dirty="0"/>
              <a:t>CheckMate 9ER: Summary of Nivolumab + Cabozantinib vs Sunitinib in Advanced RCC</a:t>
            </a:r>
          </a:p>
        </p:txBody>
      </p:sp>
      <p:sp>
        <p:nvSpPr>
          <p:cNvPr id="9" name="Text Box 15">
            <a:extLst>
              <a:ext uri="{FF2B5EF4-FFF2-40B4-BE49-F238E27FC236}">
                <a16:creationId xmlns:a16="http://schemas.microsoft.com/office/drawing/2014/main" id="{293610D7-9EBE-4B09-8F43-40A59F793BDD}"/>
              </a:ext>
            </a:extLst>
          </p:cNvPr>
          <p:cNvSpPr txBox="1">
            <a:spLocks noChangeArrowheads="1"/>
          </p:cNvSpPr>
          <p:nvPr/>
        </p:nvSpPr>
        <p:spPr bwMode="auto">
          <a:xfrm>
            <a:off x="434778" y="6367525"/>
            <a:ext cx="785131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Choueiri. ESMO 2020. Abstr 696O.</a:t>
            </a:r>
            <a:endParaRPr lang="en-US" altLang="en-US" sz="1200" b="0" dirty="0">
              <a:solidFill>
                <a:schemeClr val="bg2"/>
              </a:solidFill>
              <a:latin typeface="Calibri" panose="020F0502020204030204" pitchFamily="34" charset="0"/>
              <a:cs typeface="+mn-cs"/>
            </a:endParaRPr>
          </a:p>
        </p:txBody>
      </p:sp>
      <p:sp>
        <p:nvSpPr>
          <p:cNvPr id="10" name="Rectangle 3">
            <a:extLst>
              <a:ext uri="{FF2B5EF4-FFF2-40B4-BE49-F238E27FC236}">
                <a16:creationId xmlns:a16="http://schemas.microsoft.com/office/drawing/2014/main" id="{2CACE554-EC05-4987-BD34-4AC58BB68541}"/>
              </a:ext>
            </a:extLst>
          </p:cNvPr>
          <p:cNvSpPr>
            <a:spLocks noGrp="1" noChangeArrowheads="1"/>
          </p:cNvSpPr>
          <p:nvPr>
            <p:ph idx="1"/>
          </p:nvPr>
        </p:nvSpPr>
        <p:spPr>
          <a:xfrm>
            <a:off x="604673" y="1512223"/>
            <a:ext cx="11136365" cy="4552643"/>
          </a:xfrm>
        </p:spPr>
        <p:txBody>
          <a:bodyPr/>
          <a:lstStyle/>
          <a:p>
            <a:pPr>
              <a:spcBef>
                <a:spcPts val="400"/>
              </a:spcBef>
            </a:pPr>
            <a:r>
              <a:rPr lang="en-US" altLang="en-US" sz="2400" dirty="0"/>
              <a:t>In CheckMate 9ER, first-line nivolumab + cabozantinib significantly improved efficacy outcomes vs sunitinib in patients with advanced RCC</a:t>
            </a:r>
          </a:p>
          <a:p>
            <a:pPr lvl="1">
              <a:spcBef>
                <a:spcPts val="400"/>
              </a:spcBef>
            </a:pPr>
            <a:r>
              <a:rPr lang="en-US" altLang="en-US" sz="2200" dirty="0"/>
              <a:t>PFS: risk of PD or death decreased by 49%</a:t>
            </a:r>
          </a:p>
          <a:p>
            <a:pPr lvl="1">
              <a:spcBef>
                <a:spcPts val="400"/>
              </a:spcBef>
            </a:pPr>
            <a:r>
              <a:rPr lang="en-US" altLang="en-US" sz="2200" dirty="0"/>
              <a:t>OS: risk of death decreased by 40%</a:t>
            </a:r>
          </a:p>
          <a:p>
            <a:pPr lvl="1">
              <a:spcBef>
                <a:spcPts val="400"/>
              </a:spcBef>
            </a:pPr>
            <a:r>
              <a:rPr lang="en-US" altLang="en-US" sz="2200" dirty="0"/>
              <a:t>ORR: increased by 29%</a:t>
            </a:r>
          </a:p>
          <a:p>
            <a:pPr>
              <a:spcBef>
                <a:spcPts val="400"/>
              </a:spcBef>
            </a:pPr>
            <a:r>
              <a:rPr lang="en-US" altLang="en-US" sz="2400" dirty="0"/>
              <a:t>Survival and response benefits of nivolumab + cabozantinib noted across patient subgroups (eg, IMDC risk status, PD-L1 expression level, bone </a:t>
            </a:r>
            <a:r>
              <a:rPr lang="en-US" altLang="en-US" sz="2400" dirty="0" err="1"/>
              <a:t>mets</a:t>
            </a:r>
            <a:r>
              <a:rPr lang="en-US" altLang="en-US" sz="2400" dirty="0"/>
              <a:t>)</a:t>
            </a:r>
          </a:p>
          <a:p>
            <a:pPr>
              <a:spcBef>
                <a:spcPts val="400"/>
              </a:spcBef>
            </a:pPr>
            <a:r>
              <a:rPr lang="en-US" altLang="en-US" sz="2400" dirty="0"/>
              <a:t>Nivolumab + cabozantinib well tolerated, with few discontinuations</a:t>
            </a:r>
          </a:p>
          <a:p>
            <a:pPr>
              <a:spcBef>
                <a:spcPts val="400"/>
              </a:spcBef>
            </a:pPr>
            <a:r>
              <a:rPr lang="en-US" altLang="en-US" sz="2400" dirty="0"/>
              <a:t>Quality of life per PROs was significantly better with nivolumab + cabozantinib</a:t>
            </a:r>
          </a:p>
          <a:p>
            <a:pPr>
              <a:spcBef>
                <a:spcPts val="400"/>
              </a:spcBef>
            </a:pPr>
            <a:r>
              <a:rPr lang="en-US" altLang="en-US" sz="2400" b="1" dirty="0"/>
              <a:t>Nivolumab + cabozantinib now FDA approved as first-line therapy for advanced RCC</a:t>
            </a:r>
          </a:p>
        </p:txBody>
      </p:sp>
      <p:grpSp>
        <p:nvGrpSpPr>
          <p:cNvPr id="11" name="Group 7">
            <a:extLst>
              <a:ext uri="{FF2B5EF4-FFF2-40B4-BE49-F238E27FC236}">
                <a16:creationId xmlns:a16="http://schemas.microsoft.com/office/drawing/2014/main" id="{E058E93A-39F9-4A28-BAA5-753498BECE02}"/>
              </a:ext>
            </a:extLst>
          </p:cNvPr>
          <p:cNvGrpSpPr>
            <a:grpSpLocks/>
          </p:cNvGrpSpPr>
          <p:nvPr/>
        </p:nvGrpSpPr>
        <p:grpSpPr bwMode="auto">
          <a:xfrm>
            <a:off x="9390063" y="6216650"/>
            <a:ext cx="2487612" cy="447675"/>
            <a:chOff x="9527309" y="3551529"/>
            <a:chExt cx="2488502" cy="448324"/>
          </a:xfrm>
        </p:grpSpPr>
        <p:pic>
          <p:nvPicPr>
            <p:cNvPr id="12" name="Picture 9">
              <a:extLst>
                <a:ext uri="{FF2B5EF4-FFF2-40B4-BE49-F238E27FC236}">
                  <a16:creationId xmlns:a16="http://schemas.microsoft.com/office/drawing/2014/main" id="{E88A00A4-5898-4F71-AF78-0ED72B28B6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7B97C8AE-32EC-45E8-AB1D-4A93C2589176}"/>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1953337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C805D9-0BC1-4C32-988E-C3B63000FB43}"/>
              </a:ext>
            </a:extLst>
          </p:cNvPr>
          <p:cNvSpPr>
            <a:spLocks noGrp="1"/>
          </p:cNvSpPr>
          <p:nvPr>
            <p:ph type="title"/>
          </p:nvPr>
        </p:nvSpPr>
        <p:spPr/>
        <p:txBody>
          <a:bodyPr/>
          <a:lstStyle/>
          <a:p>
            <a:r>
              <a:rPr lang="en-US" dirty="0"/>
              <a:t>Data on Patients with Favorable Risk Disease</a:t>
            </a:r>
          </a:p>
        </p:txBody>
      </p:sp>
    </p:spTree>
    <p:extLst>
      <p:ext uri="{BB962C8B-B14F-4D97-AF65-F5344CB8AC3E}">
        <p14:creationId xmlns:p14="http://schemas.microsoft.com/office/powerpoint/2010/main" val="632051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9923DE-7731-D148-881A-D66F9356C5AF}"/>
              </a:ext>
            </a:extLst>
          </p:cNvPr>
          <p:cNvSpPr>
            <a:spLocks noGrp="1"/>
          </p:cNvSpPr>
          <p:nvPr>
            <p:ph type="title"/>
          </p:nvPr>
        </p:nvSpPr>
        <p:spPr/>
        <p:txBody>
          <a:bodyPr/>
          <a:lstStyle/>
          <a:p>
            <a:r>
              <a:rPr lang="en-US" dirty="0"/>
              <a:t>CheckMate 214: OS and Response by </a:t>
            </a:r>
            <a:br>
              <a:rPr lang="en-US" dirty="0"/>
            </a:br>
            <a:r>
              <a:rPr lang="en-US" dirty="0"/>
              <a:t>IMDC Risk Category</a:t>
            </a:r>
          </a:p>
        </p:txBody>
      </p:sp>
      <p:sp>
        <p:nvSpPr>
          <p:cNvPr id="7" name="Text Box 11">
            <a:extLst>
              <a:ext uri="{FF2B5EF4-FFF2-40B4-BE49-F238E27FC236}">
                <a16:creationId xmlns:a16="http://schemas.microsoft.com/office/drawing/2014/main" id="{489D176D-B178-CC40-98B8-1575FB1473EA}"/>
              </a:ext>
            </a:extLst>
          </p:cNvPr>
          <p:cNvSpPr txBox="1">
            <a:spLocks noChangeArrowheads="1"/>
          </p:cNvSpPr>
          <p:nvPr/>
        </p:nvSpPr>
        <p:spPr bwMode="auto">
          <a:xfrm>
            <a:off x="450961" y="63720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nb-NO" altLang="en-US" sz="1200" b="0" dirty="0">
                <a:solidFill>
                  <a:srgbClr val="455560"/>
                </a:solidFill>
                <a:latin typeface="Calibri" panose="020F0502020204030204" pitchFamily="34" charset="0"/>
              </a:rPr>
              <a:t>Albiges. ESMO Open. 2020;5:epub001079.</a:t>
            </a:r>
            <a:endPar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F898A2DA-AC6C-1449-B4B9-67298DC7CD98}"/>
              </a:ext>
            </a:extLst>
          </p:cNvPr>
          <p:cNvSpPr txBox="1"/>
          <p:nvPr/>
        </p:nvSpPr>
        <p:spPr bwMode="auto">
          <a:xfrm>
            <a:off x="818923" y="1535182"/>
            <a:ext cx="53296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in Intermediate-Risk and Poor-Risk Patients</a:t>
            </a:r>
          </a:p>
        </p:txBody>
      </p:sp>
      <p:sp>
        <p:nvSpPr>
          <p:cNvPr id="18" name="TextBox 17">
            <a:extLst>
              <a:ext uri="{FF2B5EF4-FFF2-40B4-BE49-F238E27FC236}">
                <a16:creationId xmlns:a16="http://schemas.microsoft.com/office/drawing/2014/main" id="{B7CBE3D9-41C7-814F-B418-D238F389A7E5}"/>
              </a:ext>
            </a:extLst>
          </p:cNvPr>
          <p:cNvSpPr txBox="1"/>
          <p:nvPr/>
        </p:nvSpPr>
        <p:spPr bwMode="auto">
          <a:xfrm>
            <a:off x="6461797" y="1526654"/>
            <a:ext cx="52795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in Favorable-Risk Patients</a:t>
            </a:r>
          </a:p>
        </p:txBody>
      </p:sp>
      <p:graphicFrame>
        <p:nvGraphicFramePr>
          <p:cNvPr id="305" name="Table 304">
            <a:extLst>
              <a:ext uri="{FF2B5EF4-FFF2-40B4-BE49-F238E27FC236}">
                <a16:creationId xmlns:a16="http://schemas.microsoft.com/office/drawing/2014/main" id="{AC7CF159-6BA1-46EC-89BA-FF88A4B1D61E}"/>
              </a:ext>
            </a:extLst>
          </p:cNvPr>
          <p:cNvGraphicFramePr>
            <a:graphicFrameLocks noGrp="1"/>
          </p:cNvGraphicFramePr>
          <p:nvPr>
            <p:extLst>
              <p:ext uri="{D42A27DB-BD31-4B8C-83A1-F6EECF244321}">
                <p14:modId xmlns:p14="http://schemas.microsoft.com/office/powerpoint/2010/main" val="95900959"/>
              </p:ext>
            </p:extLst>
          </p:nvPr>
        </p:nvGraphicFramePr>
        <p:xfrm>
          <a:off x="737969" y="4749989"/>
          <a:ext cx="10763063" cy="1371600"/>
        </p:xfrm>
        <a:graphic>
          <a:graphicData uri="http://schemas.openxmlformats.org/drawingml/2006/table">
            <a:tbl>
              <a:tblPr firstRow="1" bandRow="1">
                <a:tableStyleId>{93296810-A885-4BE3-A3E7-6D5BEEA58F35}</a:tableStyleId>
              </a:tblPr>
              <a:tblGrid>
                <a:gridCol w="2810995">
                  <a:extLst>
                    <a:ext uri="{9D8B030D-6E8A-4147-A177-3AD203B41FA5}">
                      <a16:colId xmlns:a16="http://schemas.microsoft.com/office/drawing/2014/main" val="2248087841"/>
                    </a:ext>
                  </a:extLst>
                </a:gridCol>
                <a:gridCol w="2726811">
                  <a:extLst>
                    <a:ext uri="{9D8B030D-6E8A-4147-A177-3AD203B41FA5}">
                      <a16:colId xmlns:a16="http://schemas.microsoft.com/office/drawing/2014/main" val="2987108813"/>
                    </a:ext>
                  </a:extLst>
                </a:gridCol>
                <a:gridCol w="2368896">
                  <a:extLst>
                    <a:ext uri="{9D8B030D-6E8A-4147-A177-3AD203B41FA5}">
                      <a16:colId xmlns:a16="http://schemas.microsoft.com/office/drawing/2014/main" val="3603522693"/>
                    </a:ext>
                  </a:extLst>
                </a:gridCol>
                <a:gridCol w="1691640">
                  <a:extLst>
                    <a:ext uri="{9D8B030D-6E8A-4147-A177-3AD203B41FA5}">
                      <a16:colId xmlns:a16="http://schemas.microsoft.com/office/drawing/2014/main" val="264068661"/>
                    </a:ext>
                  </a:extLst>
                </a:gridCol>
                <a:gridCol w="1164721">
                  <a:extLst>
                    <a:ext uri="{9D8B030D-6E8A-4147-A177-3AD203B41FA5}">
                      <a16:colId xmlns:a16="http://schemas.microsoft.com/office/drawing/2014/main" val="3983791887"/>
                    </a:ext>
                  </a:extLst>
                </a:gridCol>
              </a:tblGrid>
              <a:tr h="2802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Outcome in </a:t>
                      </a:r>
                      <a:br>
                        <a:rPr lang="en-US" sz="1800" dirty="0">
                          <a:latin typeface="Calibri" panose="020F0502020204030204" pitchFamily="34" charset="0"/>
                          <a:cs typeface="Calibri" panose="020F0502020204030204" pitchFamily="34" charset="0"/>
                        </a:rPr>
                      </a:br>
                      <a:r>
                        <a:rPr lang="en-US" sz="1800" dirty="0">
                          <a:solidFill>
                            <a:schemeClr val="accent5"/>
                          </a:solidFill>
                          <a:latin typeface="Calibri" panose="020F0502020204030204" pitchFamily="34" charset="0"/>
                          <a:cs typeface="Calibri" panose="020F0502020204030204" pitchFamily="34" charset="0"/>
                        </a:rPr>
                        <a:t>Favorable-Risk Patients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r>
                        <a:rPr lang="en-US" sz="1800" dirty="0">
                          <a:latin typeface="Calibri" panose="020F0502020204030204" pitchFamily="34" charset="0"/>
                          <a:cs typeface="Calibri" panose="020F0502020204030204" pitchFamily="34" charset="0"/>
                        </a:rPr>
                        <a:t>Nivo + Ipi</a:t>
                      </a:r>
                    </a:p>
                    <a:p>
                      <a:pPr algn="ctr"/>
                      <a:r>
                        <a:rPr lang="en-US" sz="1800" dirty="0">
                          <a:latin typeface="Calibri" panose="020F0502020204030204" pitchFamily="34" charset="0"/>
                          <a:cs typeface="Calibri" panose="020F0502020204030204" pitchFamily="34" charset="0"/>
                        </a:rPr>
                        <a:t>(n = 125)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800" dirty="0">
                          <a:latin typeface="Calibri" panose="020F0502020204030204" pitchFamily="34" charset="0"/>
                          <a:cs typeface="Calibri" panose="020F0502020204030204" pitchFamily="34" charset="0"/>
                        </a:rPr>
                        <a:t>Sunitinib</a:t>
                      </a:r>
                    </a:p>
                    <a:p>
                      <a:pPr algn="ctr"/>
                      <a:r>
                        <a:rPr lang="en-US" sz="1800" dirty="0">
                          <a:latin typeface="Calibri" panose="020F0502020204030204" pitchFamily="34" charset="0"/>
                          <a:cs typeface="Calibri" panose="020F0502020204030204" pitchFamily="34" charset="0"/>
                        </a:rPr>
                        <a:t>(n = 124)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HR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i="1" dirty="0">
                          <a:latin typeface="Calibri" panose="020F0502020204030204" pitchFamily="34" charset="0"/>
                          <a:cs typeface="Calibri" panose="020F0502020204030204" pitchFamily="34" charset="0"/>
                        </a:rPr>
                        <a:t>P </a:t>
                      </a:r>
                      <a:r>
                        <a:rPr lang="en-US" sz="1800" dirty="0">
                          <a:latin typeface="Calibri" panose="020F0502020204030204" pitchFamily="34" charset="0"/>
                          <a:cs typeface="Calibri" panose="020F0502020204030204" pitchFamily="34" charset="0"/>
                        </a:rPr>
                        <a:t>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0000"/>
                  </a:ext>
                </a:extLst>
              </a:tr>
              <a:tr h="1528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chemeClr val="bg1"/>
                          </a:solidFill>
                          <a:latin typeface="Calibri" panose="020F0502020204030204" pitchFamily="34" charset="0"/>
                          <a:cs typeface="Calibri" panose="020F0502020204030204" pitchFamily="34" charset="0"/>
                        </a:rPr>
                        <a:t>ORR, %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29.6 (22-38)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51.6 (43-61)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&lt; .0005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chemeClr val="bg1"/>
                          </a:solidFill>
                          <a:latin typeface="Calibri" panose="020F0502020204030204" pitchFamily="34" charset="0"/>
                          <a:cs typeface="Calibri" panose="020F0502020204030204" pitchFamily="34" charset="0"/>
                        </a:rPr>
                        <a:t>Median PFS, mos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12.4 (9.7-18.0)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28.9 (22.1-38.4)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1.84 (1.29-2.62)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71838702"/>
                  </a:ext>
                </a:extLst>
              </a:tr>
            </a:tbl>
          </a:graphicData>
        </a:graphic>
      </p:graphicFrame>
      <p:sp>
        <p:nvSpPr>
          <p:cNvPr id="351" name="TextBox 350">
            <a:extLst>
              <a:ext uri="{FF2B5EF4-FFF2-40B4-BE49-F238E27FC236}">
                <a16:creationId xmlns:a16="http://schemas.microsoft.com/office/drawing/2014/main" id="{B2DF4951-97FD-4E18-90A2-7E1E366CF453}"/>
              </a:ext>
            </a:extLst>
          </p:cNvPr>
          <p:cNvSpPr txBox="1"/>
          <p:nvPr/>
        </p:nvSpPr>
        <p:spPr bwMode="auto">
          <a:xfrm>
            <a:off x="3320931" y="4400916"/>
            <a:ext cx="556563" cy="338554"/>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Mos</a:t>
            </a:r>
          </a:p>
        </p:txBody>
      </p:sp>
      <p:sp>
        <p:nvSpPr>
          <p:cNvPr id="357" name="TextBox 356">
            <a:extLst>
              <a:ext uri="{FF2B5EF4-FFF2-40B4-BE49-F238E27FC236}">
                <a16:creationId xmlns:a16="http://schemas.microsoft.com/office/drawing/2014/main" id="{D2410CBC-57F1-4F35-BDFC-756A6B5B013D}"/>
              </a:ext>
            </a:extLst>
          </p:cNvPr>
          <p:cNvSpPr txBox="1"/>
          <p:nvPr/>
        </p:nvSpPr>
        <p:spPr bwMode="auto">
          <a:xfrm rot="16200000">
            <a:off x="-553159" y="2919186"/>
            <a:ext cx="2050712"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11" name="Rectangle 10">
            <a:extLst>
              <a:ext uri="{FF2B5EF4-FFF2-40B4-BE49-F238E27FC236}">
                <a16:creationId xmlns:a16="http://schemas.microsoft.com/office/drawing/2014/main" id="{6E5D86BD-ED01-4826-AFF3-BBB6C61775F0}"/>
              </a:ext>
            </a:extLst>
          </p:cNvPr>
          <p:cNvSpPr/>
          <p:nvPr/>
        </p:nvSpPr>
        <p:spPr bwMode="auto">
          <a:xfrm>
            <a:off x="4098164" y="1866410"/>
            <a:ext cx="1897594" cy="70335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62" name="Straight Connector 361">
            <a:extLst>
              <a:ext uri="{FF2B5EF4-FFF2-40B4-BE49-F238E27FC236}">
                <a16:creationId xmlns:a16="http://schemas.microsoft.com/office/drawing/2014/main" id="{757E4BBA-DE79-4231-98B2-A7EA9A6E704E}"/>
              </a:ext>
            </a:extLst>
          </p:cNvPr>
          <p:cNvCxnSpPr/>
          <p:nvPr/>
        </p:nvCxnSpPr>
        <p:spPr bwMode="auto">
          <a:xfrm>
            <a:off x="1143494" y="3520052"/>
            <a:ext cx="182880" cy="0"/>
          </a:xfrm>
          <a:prstGeom prst="line">
            <a:avLst/>
          </a:prstGeom>
          <a:solidFill>
            <a:schemeClr val="tx1"/>
          </a:solid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B355B3D3-4AB1-4C0C-A29F-C132BDC65F23}"/>
              </a:ext>
            </a:extLst>
          </p:cNvPr>
          <p:cNvCxnSpPr/>
          <p:nvPr/>
        </p:nvCxnSpPr>
        <p:spPr bwMode="auto">
          <a:xfrm>
            <a:off x="1143494" y="3755131"/>
            <a:ext cx="182880" cy="0"/>
          </a:xfrm>
          <a:prstGeom prst="line">
            <a:avLst/>
          </a:prstGeom>
          <a:solidFill>
            <a:schemeClr val="tx1"/>
          </a:solidFill>
          <a:ln w="28575" cap="flat" cmpd="sng" algn="ctr">
            <a:solidFill>
              <a:schemeClr val="accent3"/>
            </a:solidFill>
            <a:prstDash val="solid"/>
            <a:round/>
            <a:headEnd type="none" w="med" len="med"/>
            <a:tailEnd type="none" w="med" len="med"/>
          </a:ln>
          <a:effectLst/>
        </p:spPr>
      </p:cxnSp>
      <p:sp>
        <p:nvSpPr>
          <p:cNvPr id="366" name="TextBox 365">
            <a:extLst>
              <a:ext uri="{FF2B5EF4-FFF2-40B4-BE49-F238E27FC236}">
                <a16:creationId xmlns:a16="http://schemas.microsoft.com/office/drawing/2014/main" id="{C1B7DCD2-1D45-4837-B10A-86E0C6D84996}"/>
              </a:ext>
            </a:extLst>
          </p:cNvPr>
          <p:cNvSpPr txBox="1"/>
          <p:nvPr/>
        </p:nvSpPr>
        <p:spPr bwMode="auto">
          <a:xfrm>
            <a:off x="9268341" y="4373543"/>
            <a:ext cx="556563" cy="338554"/>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Mos</a:t>
            </a:r>
          </a:p>
        </p:txBody>
      </p:sp>
      <p:sp>
        <p:nvSpPr>
          <p:cNvPr id="369" name="Rectangle 368">
            <a:extLst>
              <a:ext uri="{FF2B5EF4-FFF2-40B4-BE49-F238E27FC236}">
                <a16:creationId xmlns:a16="http://schemas.microsoft.com/office/drawing/2014/main" id="{7B6776BD-449A-4EEE-B441-705244FD0AD8}"/>
              </a:ext>
            </a:extLst>
          </p:cNvPr>
          <p:cNvSpPr/>
          <p:nvPr/>
        </p:nvSpPr>
        <p:spPr bwMode="auto">
          <a:xfrm>
            <a:off x="6119500" y="1877574"/>
            <a:ext cx="1279734" cy="19425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Rectangle 370">
            <a:extLst>
              <a:ext uri="{FF2B5EF4-FFF2-40B4-BE49-F238E27FC236}">
                <a16:creationId xmlns:a16="http://schemas.microsoft.com/office/drawing/2014/main" id="{95E4BB05-B705-4589-A9DF-0C3A909B8349}"/>
              </a:ext>
            </a:extLst>
          </p:cNvPr>
          <p:cNvSpPr/>
          <p:nvPr/>
        </p:nvSpPr>
        <p:spPr bwMode="auto">
          <a:xfrm>
            <a:off x="9974450" y="1805361"/>
            <a:ext cx="1897594" cy="70335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3" name="Group 372">
            <a:extLst>
              <a:ext uri="{FF2B5EF4-FFF2-40B4-BE49-F238E27FC236}">
                <a16:creationId xmlns:a16="http://schemas.microsoft.com/office/drawing/2014/main" id="{0EDC3D3C-C645-46F1-A03B-213466F60E54}"/>
              </a:ext>
            </a:extLst>
          </p:cNvPr>
          <p:cNvGrpSpPr/>
          <p:nvPr/>
        </p:nvGrpSpPr>
        <p:grpSpPr>
          <a:xfrm>
            <a:off x="6819828" y="3478138"/>
            <a:ext cx="182880" cy="269585"/>
            <a:chOff x="8181414" y="2484802"/>
            <a:chExt cx="477078" cy="269585"/>
          </a:xfrm>
        </p:grpSpPr>
        <p:cxnSp>
          <p:nvCxnSpPr>
            <p:cNvPr id="376" name="Straight Connector 375">
              <a:extLst>
                <a:ext uri="{FF2B5EF4-FFF2-40B4-BE49-F238E27FC236}">
                  <a16:creationId xmlns:a16="http://schemas.microsoft.com/office/drawing/2014/main" id="{E821CE4D-A9E2-42F8-8231-470B8E5D6642}"/>
                </a:ext>
              </a:extLst>
            </p:cNvPr>
            <p:cNvCxnSpPr/>
            <p:nvPr/>
          </p:nvCxnSpPr>
          <p:spPr bwMode="auto">
            <a:xfrm>
              <a:off x="8181414" y="2484802"/>
              <a:ext cx="477078" cy="0"/>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0113EC95-3489-464B-A6B3-E0E87C318329}"/>
                </a:ext>
              </a:extLst>
            </p:cNvPr>
            <p:cNvCxnSpPr/>
            <p:nvPr/>
          </p:nvCxnSpPr>
          <p:spPr bwMode="auto">
            <a:xfrm>
              <a:off x="8181414" y="2754387"/>
              <a:ext cx="47707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 name="Group 7">
            <a:extLst>
              <a:ext uri="{FF2B5EF4-FFF2-40B4-BE49-F238E27FC236}">
                <a16:creationId xmlns:a16="http://schemas.microsoft.com/office/drawing/2014/main" id="{9B2D1A9D-61DD-484E-805E-4F76D01AA17E}"/>
              </a:ext>
            </a:extLst>
          </p:cNvPr>
          <p:cNvGrpSpPr>
            <a:grpSpLocks/>
          </p:cNvGrpSpPr>
          <p:nvPr/>
        </p:nvGrpSpPr>
        <p:grpSpPr bwMode="auto">
          <a:xfrm>
            <a:off x="9390063" y="6216650"/>
            <a:ext cx="2487612" cy="447675"/>
            <a:chOff x="9527309" y="3551529"/>
            <a:chExt cx="2488502" cy="448324"/>
          </a:xfrm>
        </p:grpSpPr>
        <p:pic>
          <p:nvPicPr>
            <p:cNvPr id="34" name="Picture 9">
              <a:extLst>
                <a:ext uri="{FF2B5EF4-FFF2-40B4-BE49-F238E27FC236}">
                  <a16:creationId xmlns:a16="http://schemas.microsoft.com/office/drawing/2014/main" id="{3CA48BFA-48C6-4796-A391-6BBF4CDDDD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5" name="Rectangle 8">
              <a:extLst>
                <a:ext uri="{FF2B5EF4-FFF2-40B4-BE49-F238E27FC236}">
                  <a16:creationId xmlns:a16="http://schemas.microsoft.com/office/drawing/2014/main" id="{E1B56EB6-2FD1-4124-8531-D8F032529429}"/>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
        <p:nvSpPr>
          <p:cNvPr id="2" name="Freeform: Shape 1">
            <a:extLst>
              <a:ext uri="{FF2B5EF4-FFF2-40B4-BE49-F238E27FC236}">
                <a16:creationId xmlns:a16="http://schemas.microsoft.com/office/drawing/2014/main" id="{5E285D75-1826-49FE-8CC1-CB50E203FCC7}"/>
              </a:ext>
            </a:extLst>
          </p:cNvPr>
          <p:cNvSpPr/>
          <p:nvPr/>
        </p:nvSpPr>
        <p:spPr bwMode="auto">
          <a:xfrm>
            <a:off x="1032933" y="2007188"/>
            <a:ext cx="4868334" cy="2167428"/>
          </a:xfrm>
          <a:custGeom>
            <a:avLst/>
            <a:gdLst>
              <a:gd name="connsiteX0" fmla="*/ 0 w 4847167"/>
              <a:gd name="connsiteY0" fmla="*/ 0 h 2137833"/>
              <a:gd name="connsiteX1" fmla="*/ 0 w 4847167"/>
              <a:gd name="connsiteY1" fmla="*/ 2137833 h 2137833"/>
              <a:gd name="connsiteX2" fmla="*/ 4847167 w 4847167"/>
              <a:gd name="connsiteY2" fmla="*/ 2137833 h 2137833"/>
            </a:gdLst>
            <a:ahLst/>
            <a:cxnLst>
              <a:cxn ang="0">
                <a:pos x="connsiteX0" y="connsiteY0"/>
              </a:cxn>
              <a:cxn ang="0">
                <a:pos x="connsiteX1" y="connsiteY1"/>
              </a:cxn>
              <a:cxn ang="0">
                <a:pos x="connsiteX2" y="connsiteY2"/>
              </a:cxn>
            </a:cxnLst>
            <a:rect l="l" t="t" r="r" b="b"/>
            <a:pathLst>
              <a:path w="4847167" h="2137833">
                <a:moveTo>
                  <a:pt x="0" y="0"/>
                </a:moveTo>
                <a:lnTo>
                  <a:pt x="0" y="2137833"/>
                </a:lnTo>
                <a:lnTo>
                  <a:pt x="4847167" y="2137833"/>
                </a:lnTo>
              </a:path>
            </a:pathLst>
          </a:custGeom>
          <a:noFill/>
          <a:ln w="28575">
            <a:solidFill>
              <a:schemeClr val="bg1"/>
            </a:solidFill>
            <a:miter lim="800000"/>
            <a:headEnd/>
            <a:tailEnd/>
          </a:ln>
        </p:spPr>
        <p:txBody>
          <a:bodyPr rtlCol="0" anchor="ctr"/>
          <a:lstStyle/>
          <a:p>
            <a:pPr algn="ctr"/>
            <a:endParaRPr lang="en-US" dirty="0"/>
          </a:p>
        </p:txBody>
      </p:sp>
      <p:cxnSp>
        <p:nvCxnSpPr>
          <p:cNvPr id="6" name="Straight Connector 5">
            <a:extLst>
              <a:ext uri="{FF2B5EF4-FFF2-40B4-BE49-F238E27FC236}">
                <a16:creationId xmlns:a16="http://schemas.microsoft.com/office/drawing/2014/main" id="{AD0AC6DC-CDC6-427E-871D-0D2748710149}"/>
              </a:ext>
            </a:extLst>
          </p:cNvPr>
          <p:cNvCxnSpPr>
            <a:cxnSpLocks/>
          </p:cNvCxnSpPr>
          <p:nvPr/>
        </p:nvCxnSpPr>
        <p:spPr bwMode="auto">
          <a:xfrm>
            <a:off x="5901267" y="4167973"/>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2EF7F95-6192-4F9F-8B45-7CD640A408F6}"/>
              </a:ext>
            </a:extLst>
          </p:cNvPr>
          <p:cNvCxnSpPr>
            <a:cxnSpLocks/>
          </p:cNvCxnSpPr>
          <p:nvPr/>
        </p:nvCxnSpPr>
        <p:spPr bwMode="auto">
          <a:xfrm>
            <a:off x="5462323" y="4179912"/>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14F870B-4206-40CF-8192-9226D0F82F5A}"/>
              </a:ext>
            </a:extLst>
          </p:cNvPr>
          <p:cNvCxnSpPr>
            <a:cxnSpLocks/>
          </p:cNvCxnSpPr>
          <p:nvPr/>
        </p:nvCxnSpPr>
        <p:spPr bwMode="auto">
          <a:xfrm>
            <a:off x="5023382" y="4171171"/>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CEE3FB0-DEAE-4666-B414-082591008126}"/>
              </a:ext>
            </a:extLst>
          </p:cNvPr>
          <p:cNvCxnSpPr>
            <a:cxnSpLocks/>
          </p:cNvCxnSpPr>
          <p:nvPr/>
        </p:nvCxnSpPr>
        <p:spPr bwMode="auto">
          <a:xfrm>
            <a:off x="4584441" y="4160426"/>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94C5EB8-2258-41B4-8E90-2A776F286A8B}"/>
              </a:ext>
            </a:extLst>
          </p:cNvPr>
          <p:cNvCxnSpPr>
            <a:cxnSpLocks/>
          </p:cNvCxnSpPr>
          <p:nvPr/>
        </p:nvCxnSpPr>
        <p:spPr bwMode="auto">
          <a:xfrm>
            <a:off x="4145500" y="4176596"/>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16011EA-E7A8-476C-B1D8-6DFDEA59045F}"/>
              </a:ext>
            </a:extLst>
          </p:cNvPr>
          <p:cNvCxnSpPr>
            <a:cxnSpLocks/>
          </p:cNvCxnSpPr>
          <p:nvPr/>
        </p:nvCxnSpPr>
        <p:spPr bwMode="auto">
          <a:xfrm>
            <a:off x="3706559" y="4184311"/>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40CFF54-C9DD-454C-AF76-53AF91F4CC23}"/>
              </a:ext>
            </a:extLst>
          </p:cNvPr>
          <p:cNvCxnSpPr>
            <a:cxnSpLocks/>
          </p:cNvCxnSpPr>
          <p:nvPr/>
        </p:nvCxnSpPr>
        <p:spPr bwMode="auto">
          <a:xfrm>
            <a:off x="3267618" y="4174029"/>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613B6DF-5910-4D56-86DB-105D7E4F90D2}"/>
              </a:ext>
            </a:extLst>
          </p:cNvPr>
          <p:cNvCxnSpPr>
            <a:cxnSpLocks/>
          </p:cNvCxnSpPr>
          <p:nvPr/>
        </p:nvCxnSpPr>
        <p:spPr bwMode="auto">
          <a:xfrm>
            <a:off x="2828677" y="4174029"/>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602CBFF-EC08-4808-9835-3E3B8B5967CA}"/>
              </a:ext>
            </a:extLst>
          </p:cNvPr>
          <p:cNvCxnSpPr>
            <a:cxnSpLocks/>
          </p:cNvCxnSpPr>
          <p:nvPr/>
        </p:nvCxnSpPr>
        <p:spPr bwMode="auto">
          <a:xfrm>
            <a:off x="2389736" y="4184311"/>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805CE83-E7C2-40BE-8F2C-E9D5D684D856}"/>
              </a:ext>
            </a:extLst>
          </p:cNvPr>
          <p:cNvCxnSpPr>
            <a:cxnSpLocks/>
          </p:cNvCxnSpPr>
          <p:nvPr/>
        </p:nvCxnSpPr>
        <p:spPr bwMode="auto">
          <a:xfrm>
            <a:off x="1950795" y="4184311"/>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64DE487-CEAE-4A90-A43B-DA5EC347B82B}"/>
              </a:ext>
            </a:extLst>
          </p:cNvPr>
          <p:cNvCxnSpPr>
            <a:cxnSpLocks/>
          </p:cNvCxnSpPr>
          <p:nvPr/>
        </p:nvCxnSpPr>
        <p:spPr bwMode="auto">
          <a:xfrm>
            <a:off x="1511854" y="4188512"/>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8740B06-AB9E-4F17-B5D1-D0E38A2C5B31}"/>
              </a:ext>
            </a:extLst>
          </p:cNvPr>
          <p:cNvCxnSpPr>
            <a:cxnSpLocks/>
          </p:cNvCxnSpPr>
          <p:nvPr/>
        </p:nvCxnSpPr>
        <p:spPr bwMode="auto">
          <a:xfrm>
            <a:off x="1072913" y="4184311"/>
            <a:ext cx="0" cy="85721"/>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3CCB2D0-3C47-4B86-88B1-641DCFAA2EEF}"/>
              </a:ext>
            </a:extLst>
          </p:cNvPr>
          <p:cNvCxnSpPr>
            <a:cxnSpLocks/>
          </p:cNvCxnSpPr>
          <p:nvPr/>
        </p:nvCxnSpPr>
        <p:spPr bwMode="auto">
          <a:xfrm>
            <a:off x="944678" y="4126911"/>
            <a:ext cx="88255"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BA36E8F-FC0C-4A20-9660-125E35DE6C17}"/>
              </a:ext>
            </a:extLst>
          </p:cNvPr>
          <p:cNvCxnSpPr>
            <a:cxnSpLocks/>
          </p:cNvCxnSpPr>
          <p:nvPr/>
        </p:nvCxnSpPr>
        <p:spPr bwMode="auto">
          <a:xfrm>
            <a:off x="944678" y="3705186"/>
            <a:ext cx="8825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4B6C65D-24B9-4584-9957-A19EB0D84572}"/>
              </a:ext>
            </a:extLst>
          </p:cNvPr>
          <p:cNvCxnSpPr>
            <a:cxnSpLocks/>
          </p:cNvCxnSpPr>
          <p:nvPr/>
        </p:nvCxnSpPr>
        <p:spPr bwMode="auto">
          <a:xfrm>
            <a:off x="944678" y="3283462"/>
            <a:ext cx="8825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92377B2-691E-4DE5-9436-B9F3F87511BD}"/>
              </a:ext>
            </a:extLst>
          </p:cNvPr>
          <p:cNvCxnSpPr>
            <a:cxnSpLocks/>
          </p:cNvCxnSpPr>
          <p:nvPr/>
        </p:nvCxnSpPr>
        <p:spPr bwMode="auto">
          <a:xfrm>
            <a:off x="944678" y="2861738"/>
            <a:ext cx="8825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118913F-C698-4A2B-AD01-599CB4054045}"/>
              </a:ext>
            </a:extLst>
          </p:cNvPr>
          <p:cNvCxnSpPr>
            <a:cxnSpLocks/>
          </p:cNvCxnSpPr>
          <p:nvPr/>
        </p:nvCxnSpPr>
        <p:spPr bwMode="auto">
          <a:xfrm>
            <a:off x="944678" y="2440014"/>
            <a:ext cx="8825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A89E39E-F4A4-4248-9363-5E3781E92110}"/>
              </a:ext>
            </a:extLst>
          </p:cNvPr>
          <p:cNvCxnSpPr>
            <a:cxnSpLocks/>
          </p:cNvCxnSpPr>
          <p:nvPr/>
        </p:nvCxnSpPr>
        <p:spPr bwMode="auto">
          <a:xfrm>
            <a:off x="944678" y="2018290"/>
            <a:ext cx="88255"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0F07EA36-1FAC-4E55-BCFA-65B241FD5379}"/>
              </a:ext>
            </a:extLst>
          </p:cNvPr>
          <p:cNvSpPr txBox="1"/>
          <p:nvPr/>
        </p:nvSpPr>
        <p:spPr bwMode="auto">
          <a:xfrm>
            <a:off x="931089" y="4222571"/>
            <a:ext cx="258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15652005-79EF-4B2A-9AB6-CD122ED44F6D}"/>
              </a:ext>
            </a:extLst>
          </p:cNvPr>
          <p:cNvSpPr txBox="1"/>
          <p:nvPr/>
        </p:nvSpPr>
        <p:spPr bwMode="auto">
          <a:xfrm>
            <a:off x="1363602" y="4226978"/>
            <a:ext cx="258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717313C3-1DE5-40BE-B4E1-A168726FBBBA}"/>
              </a:ext>
            </a:extLst>
          </p:cNvPr>
          <p:cNvSpPr txBox="1"/>
          <p:nvPr/>
        </p:nvSpPr>
        <p:spPr bwMode="auto">
          <a:xfrm>
            <a:off x="1749537" y="4221166"/>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85B01B55-98E3-40E5-BF9E-71DD71829A09}"/>
              </a:ext>
            </a:extLst>
          </p:cNvPr>
          <p:cNvSpPr txBox="1"/>
          <p:nvPr/>
        </p:nvSpPr>
        <p:spPr bwMode="auto">
          <a:xfrm>
            <a:off x="2198855" y="4199815"/>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5881A953-B0A0-4B32-BD4E-A007FFC1EF24}"/>
              </a:ext>
            </a:extLst>
          </p:cNvPr>
          <p:cNvSpPr txBox="1"/>
          <p:nvPr/>
        </p:nvSpPr>
        <p:spPr bwMode="auto">
          <a:xfrm>
            <a:off x="2633241" y="4206717"/>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875B4CD4-F21E-4CC0-AE74-92C68E5F7108}"/>
              </a:ext>
            </a:extLst>
          </p:cNvPr>
          <p:cNvSpPr txBox="1"/>
          <p:nvPr/>
        </p:nvSpPr>
        <p:spPr bwMode="auto">
          <a:xfrm>
            <a:off x="3070512" y="4209590"/>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6" name="TextBox 75">
            <a:extLst>
              <a:ext uri="{FF2B5EF4-FFF2-40B4-BE49-F238E27FC236}">
                <a16:creationId xmlns:a16="http://schemas.microsoft.com/office/drawing/2014/main" id="{DBB06DE3-7027-40A8-8351-13F455375965}"/>
              </a:ext>
            </a:extLst>
          </p:cNvPr>
          <p:cNvSpPr txBox="1"/>
          <p:nvPr/>
        </p:nvSpPr>
        <p:spPr bwMode="auto">
          <a:xfrm>
            <a:off x="3507460" y="4194229"/>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77" name="TextBox 76">
            <a:extLst>
              <a:ext uri="{FF2B5EF4-FFF2-40B4-BE49-F238E27FC236}">
                <a16:creationId xmlns:a16="http://schemas.microsoft.com/office/drawing/2014/main" id="{D9CDC463-AEF0-423A-B43A-D9AE7785C967}"/>
              </a:ext>
            </a:extLst>
          </p:cNvPr>
          <p:cNvSpPr txBox="1"/>
          <p:nvPr/>
        </p:nvSpPr>
        <p:spPr bwMode="auto">
          <a:xfrm>
            <a:off x="3947233" y="4204748"/>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78" name="TextBox 77">
            <a:extLst>
              <a:ext uri="{FF2B5EF4-FFF2-40B4-BE49-F238E27FC236}">
                <a16:creationId xmlns:a16="http://schemas.microsoft.com/office/drawing/2014/main" id="{A100080D-A4F5-42FF-AAB7-667C2BF36A62}"/>
              </a:ext>
            </a:extLst>
          </p:cNvPr>
          <p:cNvSpPr txBox="1"/>
          <p:nvPr/>
        </p:nvSpPr>
        <p:spPr bwMode="auto">
          <a:xfrm>
            <a:off x="4380511" y="4215267"/>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79" name="TextBox 78">
            <a:extLst>
              <a:ext uri="{FF2B5EF4-FFF2-40B4-BE49-F238E27FC236}">
                <a16:creationId xmlns:a16="http://schemas.microsoft.com/office/drawing/2014/main" id="{FBB73006-F131-45E0-B475-5E4D9C0ED735}"/>
              </a:ext>
            </a:extLst>
          </p:cNvPr>
          <p:cNvSpPr txBox="1"/>
          <p:nvPr/>
        </p:nvSpPr>
        <p:spPr bwMode="auto">
          <a:xfrm>
            <a:off x="4822628" y="4211327"/>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80" name="TextBox 79">
            <a:extLst>
              <a:ext uri="{FF2B5EF4-FFF2-40B4-BE49-F238E27FC236}">
                <a16:creationId xmlns:a16="http://schemas.microsoft.com/office/drawing/2014/main" id="{741B78A5-42E8-426D-935C-4155AFD8EBFF}"/>
              </a:ext>
            </a:extLst>
          </p:cNvPr>
          <p:cNvSpPr txBox="1"/>
          <p:nvPr/>
        </p:nvSpPr>
        <p:spPr bwMode="auto">
          <a:xfrm>
            <a:off x="5261569" y="4206400"/>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FFEC498E-F474-4335-A5FC-ABC320620772}"/>
              </a:ext>
            </a:extLst>
          </p:cNvPr>
          <p:cNvSpPr txBox="1"/>
          <p:nvPr/>
        </p:nvSpPr>
        <p:spPr bwMode="auto">
          <a:xfrm>
            <a:off x="5698995" y="4206400"/>
            <a:ext cx="43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82" name="TextBox 81">
            <a:extLst>
              <a:ext uri="{FF2B5EF4-FFF2-40B4-BE49-F238E27FC236}">
                <a16:creationId xmlns:a16="http://schemas.microsoft.com/office/drawing/2014/main" id="{19F91AD1-47C9-4459-831B-A3B88835342D}"/>
              </a:ext>
            </a:extLst>
          </p:cNvPr>
          <p:cNvSpPr txBox="1"/>
          <p:nvPr/>
        </p:nvSpPr>
        <p:spPr bwMode="auto">
          <a:xfrm>
            <a:off x="734194" y="3948643"/>
            <a:ext cx="258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3" name="TextBox 82">
            <a:extLst>
              <a:ext uri="{FF2B5EF4-FFF2-40B4-BE49-F238E27FC236}">
                <a16:creationId xmlns:a16="http://schemas.microsoft.com/office/drawing/2014/main" id="{D9583630-FC7F-44A6-BF02-F62710BBD3BA}"/>
              </a:ext>
            </a:extLst>
          </p:cNvPr>
          <p:cNvSpPr txBox="1"/>
          <p:nvPr/>
        </p:nvSpPr>
        <p:spPr bwMode="auto">
          <a:xfrm>
            <a:off x="593780" y="3535909"/>
            <a:ext cx="458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84" name="TextBox 83">
            <a:extLst>
              <a:ext uri="{FF2B5EF4-FFF2-40B4-BE49-F238E27FC236}">
                <a16:creationId xmlns:a16="http://schemas.microsoft.com/office/drawing/2014/main" id="{CA4A7B84-1745-4206-AB39-4B0B04813193}"/>
              </a:ext>
            </a:extLst>
          </p:cNvPr>
          <p:cNvSpPr txBox="1"/>
          <p:nvPr/>
        </p:nvSpPr>
        <p:spPr bwMode="auto">
          <a:xfrm>
            <a:off x="589094" y="3113456"/>
            <a:ext cx="458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cxnSp>
        <p:nvCxnSpPr>
          <p:cNvPr id="30" name="Straight Connector 29">
            <a:extLst>
              <a:ext uri="{FF2B5EF4-FFF2-40B4-BE49-F238E27FC236}">
                <a16:creationId xmlns:a16="http://schemas.microsoft.com/office/drawing/2014/main" id="{6FC89291-CCCD-4D33-8E53-9A1791A715DA}"/>
              </a:ext>
            </a:extLst>
          </p:cNvPr>
          <p:cNvCxnSpPr/>
          <p:nvPr/>
        </p:nvCxnSpPr>
        <p:spPr bwMode="auto">
          <a:xfrm>
            <a:off x="2828677" y="2700722"/>
            <a:ext cx="0" cy="1483589"/>
          </a:xfrm>
          <a:prstGeom prst="line">
            <a:avLst/>
          </a:prstGeom>
          <a:noFill/>
          <a:ln w="28575" cap="flat" cmpd="sng" algn="ctr">
            <a:solidFill>
              <a:schemeClr val="bg1"/>
            </a:solidFill>
            <a:prstDash val="dash"/>
            <a:round/>
            <a:headEnd type="none" w="med" len="med"/>
            <a:tailEnd type="none" w="med" len="med"/>
          </a:ln>
          <a:effectLst/>
        </p:spPr>
      </p:cxnSp>
      <p:sp>
        <p:nvSpPr>
          <p:cNvPr id="85" name="TextBox 84">
            <a:extLst>
              <a:ext uri="{FF2B5EF4-FFF2-40B4-BE49-F238E27FC236}">
                <a16:creationId xmlns:a16="http://schemas.microsoft.com/office/drawing/2014/main" id="{B6DFB863-D6C8-447D-8EE5-041B7BABD3EB}"/>
              </a:ext>
            </a:extLst>
          </p:cNvPr>
          <p:cNvSpPr txBox="1"/>
          <p:nvPr/>
        </p:nvSpPr>
        <p:spPr bwMode="auto">
          <a:xfrm>
            <a:off x="600967" y="2700722"/>
            <a:ext cx="458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86" name="TextBox 85">
            <a:extLst>
              <a:ext uri="{FF2B5EF4-FFF2-40B4-BE49-F238E27FC236}">
                <a16:creationId xmlns:a16="http://schemas.microsoft.com/office/drawing/2014/main" id="{76181E7D-FD8D-4911-ADDE-EC37256B4D3E}"/>
              </a:ext>
            </a:extLst>
          </p:cNvPr>
          <p:cNvSpPr txBox="1"/>
          <p:nvPr/>
        </p:nvSpPr>
        <p:spPr bwMode="auto">
          <a:xfrm>
            <a:off x="589094" y="2265858"/>
            <a:ext cx="458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87" name="TextBox 86">
            <a:extLst>
              <a:ext uri="{FF2B5EF4-FFF2-40B4-BE49-F238E27FC236}">
                <a16:creationId xmlns:a16="http://schemas.microsoft.com/office/drawing/2014/main" id="{91ADF4CA-3A35-4B77-829C-66148E43DF89}"/>
              </a:ext>
            </a:extLst>
          </p:cNvPr>
          <p:cNvSpPr txBox="1"/>
          <p:nvPr/>
        </p:nvSpPr>
        <p:spPr bwMode="auto">
          <a:xfrm>
            <a:off x="498036" y="1835516"/>
            <a:ext cx="518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90" name="Straight Connector 89">
            <a:extLst>
              <a:ext uri="{FF2B5EF4-FFF2-40B4-BE49-F238E27FC236}">
                <a16:creationId xmlns:a16="http://schemas.microsoft.com/office/drawing/2014/main" id="{E94D0067-5C11-4493-A6B4-91919F91FE85}"/>
              </a:ext>
            </a:extLst>
          </p:cNvPr>
          <p:cNvCxnSpPr>
            <a:cxnSpLocks/>
          </p:cNvCxnSpPr>
          <p:nvPr/>
        </p:nvCxnSpPr>
        <p:spPr bwMode="auto">
          <a:xfrm>
            <a:off x="4580093" y="3079287"/>
            <a:ext cx="0" cy="1094742"/>
          </a:xfrm>
          <a:prstGeom prst="line">
            <a:avLst/>
          </a:prstGeom>
          <a:noFill/>
          <a:ln w="28575" cap="flat" cmpd="sng" algn="ctr">
            <a:solidFill>
              <a:schemeClr val="bg1"/>
            </a:solidFill>
            <a:prstDash val="dash"/>
            <a:round/>
            <a:headEnd type="none" w="med" len="med"/>
            <a:tailEnd type="none" w="med" len="med"/>
          </a:ln>
          <a:effectLst/>
        </p:spPr>
      </p:cxnSp>
      <p:grpSp>
        <p:nvGrpSpPr>
          <p:cNvPr id="52" name="Group 51">
            <a:extLst>
              <a:ext uri="{FF2B5EF4-FFF2-40B4-BE49-F238E27FC236}">
                <a16:creationId xmlns:a16="http://schemas.microsoft.com/office/drawing/2014/main" id="{3C25BF46-9AA2-479D-AC43-91D9BE9449DB}"/>
              </a:ext>
            </a:extLst>
          </p:cNvPr>
          <p:cNvGrpSpPr/>
          <p:nvPr/>
        </p:nvGrpSpPr>
        <p:grpSpPr>
          <a:xfrm>
            <a:off x="1052090" y="2012386"/>
            <a:ext cx="4582591" cy="1451036"/>
            <a:chOff x="1052090" y="2012386"/>
            <a:chExt cx="4582591" cy="1451036"/>
          </a:xfrm>
        </p:grpSpPr>
        <p:sp>
          <p:nvSpPr>
            <p:cNvPr id="50" name="Freeform: Shape 49">
              <a:extLst>
                <a:ext uri="{FF2B5EF4-FFF2-40B4-BE49-F238E27FC236}">
                  <a16:creationId xmlns:a16="http://schemas.microsoft.com/office/drawing/2014/main" id="{D6A231D8-C913-49C0-9D1A-303FE1051F0A}"/>
                </a:ext>
              </a:extLst>
            </p:cNvPr>
            <p:cNvSpPr/>
            <p:nvPr/>
          </p:nvSpPr>
          <p:spPr bwMode="auto">
            <a:xfrm>
              <a:off x="1804086" y="2531370"/>
              <a:ext cx="3830595" cy="932052"/>
            </a:xfrm>
            <a:custGeom>
              <a:avLst/>
              <a:gdLst>
                <a:gd name="connsiteX0" fmla="*/ 3830595 w 3830595"/>
                <a:gd name="connsiteY0" fmla="*/ 932052 h 932052"/>
                <a:gd name="connsiteX1" fmla="*/ 3316907 w 3830595"/>
                <a:gd name="connsiteY1" fmla="*/ 932052 h 932052"/>
                <a:gd name="connsiteX2" fmla="*/ 3316907 w 3830595"/>
                <a:gd name="connsiteY2" fmla="*/ 910869 h 932052"/>
                <a:gd name="connsiteX3" fmla="*/ 3138617 w 3830595"/>
                <a:gd name="connsiteY3" fmla="*/ 910869 h 932052"/>
                <a:gd name="connsiteX4" fmla="*/ 3138617 w 3830595"/>
                <a:gd name="connsiteY4" fmla="*/ 882625 h 932052"/>
                <a:gd name="connsiteX5" fmla="*/ 3083894 w 3830595"/>
                <a:gd name="connsiteY5" fmla="*/ 882625 h 932052"/>
                <a:gd name="connsiteX6" fmla="*/ 3083894 w 3830595"/>
                <a:gd name="connsiteY6" fmla="*/ 864973 h 932052"/>
                <a:gd name="connsiteX7" fmla="*/ 2928552 w 3830595"/>
                <a:gd name="connsiteY7" fmla="*/ 864973 h 932052"/>
                <a:gd name="connsiteX8" fmla="*/ 2928552 w 3830595"/>
                <a:gd name="connsiteY8" fmla="*/ 856147 h 932052"/>
                <a:gd name="connsiteX9" fmla="*/ 2898543 w 3830595"/>
                <a:gd name="connsiteY9" fmla="*/ 856147 h 932052"/>
                <a:gd name="connsiteX10" fmla="*/ 2898543 w 3830595"/>
                <a:gd name="connsiteY10" fmla="*/ 842025 h 932052"/>
                <a:gd name="connsiteX11" fmla="*/ 2782036 w 3830595"/>
                <a:gd name="connsiteY11" fmla="*/ 842025 h 932052"/>
                <a:gd name="connsiteX12" fmla="*/ 2782036 w 3830595"/>
                <a:gd name="connsiteY12" fmla="*/ 826137 h 932052"/>
                <a:gd name="connsiteX13" fmla="*/ 2706130 w 3830595"/>
                <a:gd name="connsiteY13" fmla="*/ 826137 h 932052"/>
                <a:gd name="connsiteX14" fmla="*/ 2706130 w 3830595"/>
                <a:gd name="connsiteY14" fmla="*/ 817311 h 932052"/>
                <a:gd name="connsiteX15" fmla="*/ 2669060 w 3830595"/>
                <a:gd name="connsiteY15" fmla="*/ 817311 h 932052"/>
                <a:gd name="connsiteX16" fmla="*/ 2669060 w 3830595"/>
                <a:gd name="connsiteY16" fmla="*/ 808485 h 932052"/>
                <a:gd name="connsiteX17" fmla="*/ 2624929 w 3830595"/>
                <a:gd name="connsiteY17" fmla="*/ 808485 h 932052"/>
                <a:gd name="connsiteX18" fmla="*/ 2624929 w 3830595"/>
                <a:gd name="connsiteY18" fmla="*/ 799659 h 932052"/>
                <a:gd name="connsiteX19" fmla="*/ 2556084 w 3830595"/>
                <a:gd name="connsiteY19" fmla="*/ 799659 h 932052"/>
                <a:gd name="connsiteX20" fmla="*/ 2556084 w 3830595"/>
                <a:gd name="connsiteY20" fmla="*/ 783771 h 932052"/>
                <a:gd name="connsiteX21" fmla="*/ 2511953 w 3830595"/>
                <a:gd name="connsiteY21" fmla="*/ 783771 h 932052"/>
                <a:gd name="connsiteX22" fmla="*/ 2510187 w 3830595"/>
                <a:gd name="connsiteY22" fmla="*/ 783771 h 932052"/>
                <a:gd name="connsiteX23" fmla="*/ 2483709 w 3830595"/>
                <a:gd name="connsiteY23" fmla="*/ 783771 h 932052"/>
                <a:gd name="connsiteX24" fmla="*/ 2483709 w 3830595"/>
                <a:gd name="connsiteY24" fmla="*/ 769649 h 932052"/>
                <a:gd name="connsiteX25" fmla="*/ 2381324 w 3830595"/>
                <a:gd name="connsiteY25" fmla="*/ 769649 h 932052"/>
                <a:gd name="connsiteX26" fmla="*/ 2381324 w 3830595"/>
                <a:gd name="connsiteY26" fmla="*/ 760823 h 932052"/>
                <a:gd name="connsiteX27" fmla="*/ 2331897 w 3830595"/>
                <a:gd name="connsiteY27" fmla="*/ 760823 h 932052"/>
                <a:gd name="connsiteX28" fmla="*/ 2331897 w 3830595"/>
                <a:gd name="connsiteY28" fmla="*/ 746701 h 932052"/>
                <a:gd name="connsiteX29" fmla="*/ 2284235 w 3830595"/>
                <a:gd name="connsiteY29" fmla="*/ 746701 h 932052"/>
                <a:gd name="connsiteX30" fmla="*/ 2284235 w 3830595"/>
                <a:gd name="connsiteY30" fmla="*/ 741405 h 932052"/>
                <a:gd name="connsiteX31" fmla="*/ 2188912 w 3830595"/>
                <a:gd name="connsiteY31" fmla="*/ 741405 h 932052"/>
                <a:gd name="connsiteX32" fmla="*/ 2188912 w 3830595"/>
                <a:gd name="connsiteY32" fmla="*/ 732579 h 932052"/>
                <a:gd name="connsiteX33" fmla="*/ 2169494 w 3830595"/>
                <a:gd name="connsiteY33" fmla="*/ 732579 h 932052"/>
                <a:gd name="connsiteX34" fmla="*/ 2169494 w 3830595"/>
                <a:gd name="connsiteY34" fmla="*/ 718457 h 932052"/>
                <a:gd name="connsiteX35" fmla="*/ 2143015 w 3830595"/>
                <a:gd name="connsiteY35" fmla="*/ 718457 h 932052"/>
                <a:gd name="connsiteX36" fmla="*/ 2143015 w 3830595"/>
                <a:gd name="connsiteY36" fmla="*/ 713161 h 932052"/>
                <a:gd name="connsiteX37" fmla="*/ 2086527 w 3830595"/>
                <a:gd name="connsiteY37" fmla="*/ 713161 h 932052"/>
                <a:gd name="connsiteX38" fmla="*/ 2086527 w 3830595"/>
                <a:gd name="connsiteY38" fmla="*/ 699039 h 932052"/>
                <a:gd name="connsiteX39" fmla="*/ 2045926 w 3830595"/>
                <a:gd name="connsiteY39" fmla="*/ 699039 h 932052"/>
                <a:gd name="connsiteX40" fmla="*/ 2045926 w 3830595"/>
                <a:gd name="connsiteY40" fmla="*/ 690213 h 932052"/>
                <a:gd name="connsiteX41" fmla="*/ 2015917 w 3830595"/>
                <a:gd name="connsiteY41" fmla="*/ 690213 h 932052"/>
                <a:gd name="connsiteX42" fmla="*/ 2015917 w 3830595"/>
                <a:gd name="connsiteY42" fmla="*/ 679622 h 932052"/>
                <a:gd name="connsiteX43" fmla="*/ 1959429 w 3830595"/>
                <a:gd name="connsiteY43" fmla="*/ 679622 h 932052"/>
                <a:gd name="connsiteX44" fmla="*/ 1950603 w 3830595"/>
                <a:gd name="connsiteY44" fmla="*/ 670796 h 932052"/>
                <a:gd name="connsiteX45" fmla="*/ 1812913 w 3830595"/>
                <a:gd name="connsiteY45" fmla="*/ 670796 h 932052"/>
                <a:gd name="connsiteX46" fmla="*/ 1812913 w 3830595"/>
                <a:gd name="connsiteY46" fmla="*/ 651377 h 932052"/>
                <a:gd name="connsiteX47" fmla="*/ 1789965 w 3830595"/>
                <a:gd name="connsiteY47" fmla="*/ 651377 h 932052"/>
                <a:gd name="connsiteX48" fmla="*/ 1789965 w 3830595"/>
                <a:gd name="connsiteY48" fmla="*/ 642551 h 932052"/>
                <a:gd name="connsiteX49" fmla="*/ 1712294 w 3830595"/>
                <a:gd name="connsiteY49" fmla="*/ 642551 h 932052"/>
                <a:gd name="connsiteX50" fmla="*/ 1712294 w 3830595"/>
                <a:gd name="connsiteY50" fmla="*/ 630194 h 932052"/>
                <a:gd name="connsiteX51" fmla="*/ 1622266 w 3830595"/>
                <a:gd name="connsiteY51" fmla="*/ 630194 h 932052"/>
                <a:gd name="connsiteX52" fmla="*/ 1622266 w 3830595"/>
                <a:gd name="connsiteY52" fmla="*/ 612542 h 932052"/>
                <a:gd name="connsiteX53" fmla="*/ 1613440 w 3830595"/>
                <a:gd name="connsiteY53" fmla="*/ 612542 h 932052"/>
                <a:gd name="connsiteX54" fmla="*/ 1613440 w 3830595"/>
                <a:gd name="connsiteY54" fmla="*/ 600185 h 932052"/>
                <a:gd name="connsiteX55" fmla="*/ 1382192 w 3830595"/>
                <a:gd name="connsiteY55" fmla="*/ 600185 h 932052"/>
                <a:gd name="connsiteX56" fmla="*/ 1382192 w 3830595"/>
                <a:gd name="connsiteY56" fmla="*/ 582533 h 932052"/>
                <a:gd name="connsiteX57" fmla="*/ 1350417 w 3830595"/>
                <a:gd name="connsiteY57" fmla="*/ 582533 h 932052"/>
                <a:gd name="connsiteX58" fmla="*/ 1350417 w 3830595"/>
                <a:gd name="connsiteY58" fmla="*/ 561350 h 932052"/>
                <a:gd name="connsiteX59" fmla="*/ 1255094 w 3830595"/>
                <a:gd name="connsiteY59" fmla="*/ 561350 h 932052"/>
                <a:gd name="connsiteX60" fmla="*/ 1255094 w 3830595"/>
                <a:gd name="connsiteY60" fmla="*/ 554289 h 932052"/>
                <a:gd name="connsiteX61" fmla="*/ 1235676 w 3830595"/>
                <a:gd name="connsiteY61" fmla="*/ 554289 h 932052"/>
                <a:gd name="connsiteX62" fmla="*/ 1235676 w 3830595"/>
                <a:gd name="connsiteY62" fmla="*/ 545462 h 932052"/>
                <a:gd name="connsiteX63" fmla="*/ 1216258 w 3830595"/>
                <a:gd name="connsiteY63" fmla="*/ 545462 h 932052"/>
                <a:gd name="connsiteX64" fmla="*/ 1216258 w 3830595"/>
                <a:gd name="connsiteY64" fmla="*/ 526045 h 932052"/>
                <a:gd name="connsiteX65" fmla="*/ 1131526 w 3830595"/>
                <a:gd name="connsiteY65" fmla="*/ 526045 h 932052"/>
                <a:gd name="connsiteX66" fmla="*/ 1131526 w 3830595"/>
                <a:gd name="connsiteY66" fmla="*/ 510157 h 932052"/>
                <a:gd name="connsiteX67" fmla="*/ 1113874 w 3830595"/>
                <a:gd name="connsiteY67" fmla="*/ 510157 h 932052"/>
                <a:gd name="connsiteX68" fmla="*/ 1113874 w 3830595"/>
                <a:gd name="connsiteY68" fmla="*/ 492505 h 932052"/>
                <a:gd name="connsiteX69" fmla="*/ 1043264 w 3830595"/>
                <a:gd name="connsiteY69" fmla="*/ 492505 h 932052"/>
                <a:gd name="connsiteX70" fmla="*/ 1039733 w 3830595"/>
                <a:gd name="connsiteY70" fmla="*/ 488974 h 932052"/>
                <a:gd name="connsiteX71" fmla="*/ 1006194 w 3830595"/>
                <a:gd name="connsiteY71" fmla="*/ 488974 h 932052"/>
                <a:gd name="connsiteX72" fmla="*/ 1006194 w 3830595"/>
                <a:gd name="connsiteY72" fmla="*/ 471322 h 932052"/>
                <a:gd name="connsiteX73" fmla="*/ 958532 w 3830595"/>
                <a:gd name="connsiteY73" fmla="*/ 471322 h 932052"/>
                <a:gd name="connsiteX74" fmla="*/ 958532 w 3830595"/>
                <a:gd name="connsiteY74" fmla="*/ 462496 h 932052"/>
                <a:gd name="connsiteX75" fmla="*/ 942645 w 3830595"/>
                <a:gd name="connsiteY75" fmla="*/ 462496 h 932052"/>
                <a:gd name="connsiteX76" fmla="*/ 942645 w 3830595"/>
                <a:gd name="connsiteY76" fmla="*/ 441313 h 932052"/>
                <a:gd name="connsiteX77" fmla="*/ 894983 w 3830595"/>
                <a:gd name="connsiteY77" fmla="*/ 441313 h 932052"/>
                <a:gd name="connsiteX78" fmla="*/ 894983 w 3830595"/>
                <a:gd name="connsiteY78" fmla="*/ 430721 h 932052"/>
                <a:gd name="connsiteX79" fmla="*/ 886156 w 3830595"/>
                <a:gd name="connsiteY79" fmla="*/ 430721 h 932052"/>
                <a:gd name="connsiteX80" fmla="*/ 886156 w 3830595"/>
                <a:gd name="connsiteY80" fmla="*/ 411303 h 932052"/>
                <a:gd name="connsiteX81" fmla="*/ 801424 w 3830595"/>
                <a:gd name="connsiteY81" fmla="*/ 411303 h 932052"/>
                <a:gd name="connsiteX82" fmla="*/ 801424 w 3830595"/>
                <a:gd name="connsiteY82" fmla="*/ 400712 h 932052"/>
                <a:gd name="connsiteX83" fmla="*/ 746702 w 3830595"/>
                <a:gd name="connsiteY83" fmla="*/ 400712 h 932052"/>
                <a:gd name="connsiteX84" fmla="*/ 718458 w 3830595"/>
                <a:gd name="connsiteY84" fmla="*/ 400712 h 932052"/>
                <a:gd name="connsiteX85" fmla="*/ 718458 w 3830595"/>
                <a:gd name="connsiteY85" fmla="*/ 384825 h 932052"/>
                <a:gd name="connsiteX86" fmla="*/ 706101 w 3830595"/>
                <a:gd name="connsiteY86" fmla="*/ 384825 h 932052"/>
                <a:gd name="connsiteX87" fmla="*/ 706101 w 3830595"/>
                <a:gd name="connsiteY87" fmla="*/ 372468 h 932052"/>
                <a:gd name="connsiteX88" fmla="*/ 686683 w 3830595"/>
                <a:gd name="connsiteY88" fmla="*/ 372468 h 932052"/>
                <a:gd name="connsiteX89" fmla="*/ 681387 w 3830595"/>
                <a:gd name="connsiteY89" fmla="*/ 367172 h 932052"/>
                <a:gd name="connsiteX90" fmla="*/ 677857 w 3830595"/>
                <a:gd name="connsiteY90" fmla="*/ 363642 h 932052"/>
                <a:gd name="connsiteX91" fmla="*/ 667265 w 3830595"/>
                <a:gd name="connsiteY91" fmla="*/ 363642 h 932052"/>
                <a:gd name="connsiteX92" fmla="*/ 667265 w 3830595"/>
                <a:gd name="connsiteY92" fmla="*/ 349520 h 932052"/>
                <a:gd name="connsiteX93" fmla="*/ 654909 w 3830595"/>
                <a:gd name="connsiteY93" fmla="*/ 349520 h 932052"/>
                <a:gd name="connsiteX94" fmla="*/ 654909 w 3830595"/>
                <a:gd name="connsiteY94" fmla="*/ 340693 h 932052"/>
                <a:gd name="connsiteX95" fmla="*/ 573707 w 3830595"/>
                <a:gd name="connsiteY95" fmla="*/ 340693 h 932052"/>
                <a:gd name="connsiteX96" fmla="*/ 573707 w 3830595"/>
                <a:gd name="connsiteY96" fmla="*/ 317745 h 932052"/>
                <a:gd name="connsiteX97" fmla="*/ 552524 w 3830595"/>
                <a:gd name="connsiteY97" fmla="*/ 317745 h 932052"/>
                <a:gd name="connsiteX98" fmla="*/ 552524 w 3830595"/>
                <a:gd name="connsiteY98" fmla="*/ 307154 h 932052"/>
                <a:gd name="connsiteX99" fmla="*/ 540167 w 3830595"/>
                <a:gd name="connsiteY99" fmla="*/ 307154 h 932052"/>
                <a:gd name="connsiteX100" fmla="*/ 540167 w 3830595"/>
                <a:gd name="connsiteY100" fmla="*/ 287736 h 932052"/>
                <a:gd name="connsiteX101" fmla="*/ 453670 w 3830595"/>
                <a:gd name="connsiteY101" fmla="*/ 287736 h 932052"/>
                <a:gd name="connsiteX102" fmla="*/ 453670 w 3830595"/>
                <a:gd name="connsiteY102" fmla="*/ 271849 h 932052"/>
                <a:gd name="connsiteX103" fmla="*/ 428956 w 3830595"/>
                <a:gd name="connsiteY103" fmla="*/ 271849 h 932052"/>
                <a:gd name="connsiteX104" fmla="*/ 428956 w 3830595"/>
                <a:gd name="connsiteY104" fmla="*/ 245370 h 932052"/>
                <a:gd name="connsiteX105" fmla="*/ 390121 w 3830595"/>
                <a:gd name="connsiteY105" fmla="*/ 245370 h 932052"/>
                <a:gd name="connsiteX106" fmla="*/ 390121 w 3830595"/>
                <a:gd name="connsiteY106" fmla="*/ 241839 h 932052"/>
                <a:gd name="connsiteX107" fmla="*/ 370703 w 3830595"/>
                <a:gd name="connsiteY107" fmla="*/ 234778 h 932052"/>
                <a:gd name="connsiteX108" fmla="*/ 356581 w 3830595"/>
                <a:gd name="connsiteY108" fmla="*/ 234778 h 932052"/>
                <a:gd name="connsiteX109" fmla="*/ 356581 w 3830595"/>
                <a:gd name="connsiteY109" fmla="*/ 206534 h 932052"/>
                <a:gd name="connsiteX110" fmla="*/ 326572 w 3830595"/>
                <a:gd name="connsiteY110" fmla="*/ 206534 h 932052"/>
                <a:gd name="connsiteX111" fmla="*/ 326572 w 3830595"/>
                <a:gd name="connsiteY111" fmla="*/ 185351 h 932052"/>
                <a:gd name="connsiteX112" fmla="*/ 319511 w 3830595"/>
                <a:gd name="connsiteY112" fmla="*/ 185351 h 932052"/>
                <a:gd name="connsiteX113" fmla="*/ 319511 w 3830595"/>
                <a:gd name="connsiteY113" fmla="*/ 169464 h 932052"/>
                <a:gd name="connsiteX114" fmla="*/ 305389 w 3830595"/>
                <a:gd name="connsiteY114" fmla="*/ 169464 h 932052"/>
                <a:gd name="connsiteX115" fmla="*/ 305389 w 3830595"/>
                <a:gd name="connsiteY115" fmla="*/ 162403 h 932052"/>
                <a:gd name="connsiteX116" fmla="*/ 282441 w 3830595"/>
                <a:gd name="connsiteY116" fmla="*/ 162403 h 932052"/>
                <a:gd name="connsiteX117" fmla="*/ 282441 w 3830595"/>
                <a:gd name="connsiteY117" fmla="*/ 146516 h 932052"/>
                <a:gd name="connsiteX118" fmla="*/ 282441 w 3830595"/>
                <a:gd name="connsiteY118" fmla="*/ 132394 h 932052"/>
                <a:gd name="connsiteX119" fmla="*/ 225953 w 3830595"/>
                <a:gd name="connsiteY119" fmla="*/ 132394 h 932052"/>
                <a:gd name="connsiteX120" fmla="*/ 225953 w 3830595"/>
                <a:gd name="connsiteY120" fmla="*/ 123567 h 932052"/>
                <a:gd name="connsiteX121" fmla="*/ 197709 w 3830595"/>
                <a:gd name="connsiteY121" fmla="*/ 123567 h 932052"/>
                <a:gd name="connsiteX122" fmla="*/ 197709 w 3830595"/>
                <a:gd name="connsiteY122" fmla="*/ 100619 h 932052"/>
                <a:gd name="connsiteX123" fmla="*/ 185352 w 3830595"/>
                <a:gd name="connsiteY123" fmla="*/ 100619 h 932052"/>
                <a:gd name="connsiteX124" fmla="*/ 185352 w 3830595"/>
                <a:gd name="connsiteY124" fmla="*/ 91793 h 932052"/>
                <a:gd name="connsiteX125" fmla="*/ 153577 w 3830595"/>
                <a:gd name="connsiteY125" fmla="*/ 91793 h 932052"/>
                <a:gd name="connsiteX126" fmla="*/ 153577 w 3830595"/>
                <a:gd name="connsiteY126" fmla="*/ 68845 h 932052"/>
                <a:gd name="connsiteX127" fmla="*/ 144751 w 3830595"/>
                <a:gd name="connsiteY127" fmla="*/ 68845 h 932052"/>
                <a:gd name="connsiteX128" fmla="*/ 144751 w 3830595"/>
                <a:gd name="connsiteY128" fmla="*/ 61784 h 932052"/>
                <a:gd name="connsiteX129" fmla="*/ 128864 w 3830595"/>
                <a:gd name="connsiteY129" fmla="*/ 61784 h 932052"/>
                <a:gd name="connsiteX130" fmla="*/ 123568 w 3830595"/>
                <a:gd name="connsiteY130" fmla="*/ 56488 h 932052"/>
                <a:gd name="connsiteX131" fmla="*/ 107681 w 3830595"/>
                <a:gd name="connsiteY131" fmla="*/ 56488 h 932052"/>
                <a:gd name="connsiteX132" fmla="*/ 107681 w 3830595"/>
                <a:gd name="connsiteY132" fmla="*/ 40601 h 932052"/>
                <a:gd name="connsiteX133" fmla="*/ 68845 w 3830595"/>
                <a:gd name="connsiteY133" fmla="*/ 40601 h 932052"/>
                <a:gd name="connsiteX134" fmla="*/ 68845 w 3830595"/>
                <a:gd name="connsiteY134" fmla="*/ 28244 h 932052"/>
                <a:gd name="connsiteX135" fmla="*/ 44132 w 3830595"/>
                <a:gd name="connsiteY135" fmla="*/ 28244 h 932052"/>
                <a:gd name="connsiteX136" fmla="*/ 51193 w 3830595"/>
                <a:gd name="connsiteY136" fmla="*/ 21183 h 932052"/>
                <a:gd name="connsiteX137" fmla="*/ 30010 w 3830595"/>
                <a:gd name="connsiteY137" fmla="*/ 21183 h 932052"/>
                <a:gd name="connsiteX138" fmla="*/ 30010 w 3830595"/>
                <a:gd name="connsiteY138" fmla="*/ 0 h 932052"/>
                <a:gd name="connsiteX139" fmla="*/ 0 w 3830595"/>
                <a:gd name="connsiteY139" fmla="*/ 0 h 93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3830595" h="932052">
                  <a:moveTo>
                    <a:pt x="3830595" y="932052"/>
                  </a:moveTo>
                  <a:lnTo>
                    <a:pt x="3316907" y="932052"/>
                  </a:lnTo>
                  <a:lnTo>
                    <a:pt x="3316907" y="910869"/>
                  </a:lnTo>
                  <a:lnTo>
                    <a:pt x="3138617" y="910869"/>
                  </a:lnTo>
                  <a:lnTo>
                    <a:pt x="3138617" y="882625"/>
                  </a:lnTo>
                  <a:lnTo>
                    <a:pt x="3083894" y="882625"/>
                  </a:lnTo>
                  <a:lnTo>
                    <a:pt x="3083894" y="864973"/>
                  </a:lnTo>
                  <a:lnTo>
                    <a:pt x="2928552" y="864973"/>
                  </a:lnTo>
                  <a:lnTo>
                    <a:pt x="2928552" y="856147"/>
                  </a:lnTo>
                  <a:lnTo>
                    <a:pt x="2898543" y="856147"/>
                  </a:lnTo>
                  <a:lnTo>
                    <a:pt x="2898543" y="842025"/>
                  </a:lnTo>
                  <a:lnTo>
                    <a:pt x="2782036" y="842025"/>
                  </a:lnTo>
                  <a:lnTo>
                    <a:pt x="2782036" y="826137"/>
                  </a:lnTo>
                  <a:lnTo>
                    <a:pt x="2706130" y="826137"/>
                  </a:lnTo>
                  <a:lnTo>
                    <a:pt x="2706130" y="817311"/>
                  </a:lnTo>
                  <a:lnTo>
                    <a:pt x="2669060" y="817311"/>
                  </a:lnTo>
                  <a:lnTo>
                    <a:pt x="2669060" y="808485"/>
                  </a:lnTo>
                  <a:lnTo>
                    <a:pt x="2624929" y="808485"/>
                  </a:lnTo>
                  <a:lnTo>
                    <a:pt x="2624929" y="799659"/>
                  </a:lnTo>
                  <a:lnTo>
                    <a:pt x="2556084" y="799659"/>
                  </a:lnTo>
                  <a:lnTo>
                    <a:pt x="2556084" y="783771"/>
                  </a:lnTo>
                  <a:lnTo>
                    <a:pt x="2511953" y="783771"/>
                  </a:lnTo>
                  <a:lnTo>
                    <a:pt x="2510187" y="783771"/>
                  </a:lnTo>
                  <a:lnTo>
                    <a:pt x="2483709" y="783771"/>
                  </a:lnTo>
                  <a:lnTo>
                    <a:pt x="2483709" y="769649"/>
                  </a:lnTo>
                  <a:lnTo>
                    <a:pt x="2381324" y="769649"/>
                  </a:lnTo>
                  <a:lnTo>
                    <a:pt x="2381324" y="760823"/>
                  </a:lnTo>
                  <a:lnTo>
                    <a:pt x="2331897" y="760823"/>
                  </a:lnTo>
                  <a:lnTo>
                    <a:pt x="2331897" y="746701"/>
                  </a:lnTo>
                  <a:lnTo>
                    <a:pt x="2284235" y="746701"/>
                  </a:lnTo>
                  <a:lnTo>
                    <a:pt x="2284235" y="741405"/>
                  </a:lnTo>
                  <a:lnTo>
                    <a:pt x="2188912" y="741405"/>
                  </a:lnTo>
                  <a:lnTo>
                    <a:pt x="2188912" y="732579"/>
                  </a:lnTo>
                  <a:lnTo>
                    <a:pt x="2169494" y="732579"/>
                  </a:lnTo>
                  <a:lnTo>
                    <a:pt x="2169494" y="718457"/>
                  </a:lnTo>
                  <a:lnTo>
                    <a:pt x="2143015" y="718457"/>
                  </a:lnTo>
                  <a:lnTo>
                    <a:pt x="2143015" y="713161"/>
                  </a:lnTo>
                  <a:lnTo>
                    <a:pt x="2086527" y="713161"/>
                  </a:lnTo>
                  <a:lnTo>
                    <a:pt x="2086527" y="699039"/>
                  </a:lnTo>
                  <a:lnTo>
                    <a:pt x="2045926" y="699039"/>
                  </a:lnTo>
                  <a:lnTo>
                    <a:pt x="2045926" y="690213"/>
                  </a:lnTo>
                  <a:lnTo>
                    <a:pt x="2015917" y="690213"/>
                  </a:lnTo>
                  <a:lnTo>
                    <a:pt x="2015917" y="679622"/>
                  </a:lnTo>
                  <a:lnTo>
                    <a:pt x="1959429" y="679622"/>
                  </a:lnTo>
                  <a:lnTo>
                    <a:pt x="1950603" y="670796"/>
                  </a:lnTo>
                  <a:lnTo>
                    <a:pt x="1812913" y="670796"/>
                  </a:lnTo>
                  <a:lnTo>
                    <a:pt x="1812913" y="651377"/>
                  </a:lnTo>
                  <a:lnTo>
                    <a:pt x="1789965" y="651377"/>
                  </a:lnTo>
                  <a:lnTo>
                    <a:pt x="1789965" y="642551"/>
                  </a:lnTo>
                  <a:lnTo>
                    <a:pt x="1712294" y="642551"/>
                  </a:lnTo>
                  <a:lnTo>
                    <a:pt x="1712294" y="630194"/>
                  </a:lnTo>
                  <a:lnTo>
                    <a:pt x="1622266" y="630194"/>
                  </a:lnTo>
                  <a:lnTo>
                    <a:pt x="1622266" y="612542"/>
                  </a:lnTo>
                  <a:lnTo>
                    <a:pt x="1613440" y="612542"/>
                  </a:lnTo>
                  <a:lnTo>
                    <a:pt x="1613440" y="600185"/>
                  </a:lnTo>
                  <a:lnTo>
                    <a:pt x="1382192" y="600185"/>
                  </a:lnTo>
                  <a:lnTo>
                    <a:pt x="1382192" y="582533"/>
                  </a:lnTo>
                  <a:lnTo>
                    <a:pt x="1350417" y="582533"/>
                  </a:lnTo>
                  <a:lnTo>
                    <a:pt x="1350417" y="561350"/>
                  </a:lnTo>
                  <a:lnTo>
                    <a:pt x="1255094" y="561350"/>
                  </a:lnTo>
                  <a:lnTo>
                    <a:pt x="1255094" y="554289"/>
                  </a:lnTo>
                  <a:lnTo>
                    <a:pt x="1235676" y="554289"/>
                  </a:lnTo>
                  <a:lnTo>
                    <a:pt x="1235676" y="545462"/>
                  </a:lnTo>
                  <a:lnTo>
                    <a:pt x="1216258" y="545462"/>
                  </a:lnTo>
                  <a:lnTo>
                    <a:pt x="1216258" y="526045"/>
                  </a:lnTo>
                  <a:lnTo>
                    <a:pt x="1131526" y="526045"/>
                  </a:lnTo>
                  <a:lnTo>
                    <a:pt x="1131526" y="510157"/>
                  </a:lnTo>
                  <a:lnTo>
                    <a:pt x="1113874" y="510157"/>
                  </a:lnTo>
                  <a:lnTo>
                    <a:pt x="1113874" y="492505"/>
                  </a:lnTo>
                  <a:lnTo>
                    <a:pt x="1043264" y="492505"/>
                  </a:lnTo>
                  <a:lnTo>
                    <a:pt x="1039733" y="488974"/>
                  </a:lnTo>
                  <a:lnTo>
                    <a:pt x="1006194" y="488974"/>
                  </a:lnTo>
                  <a:lnTo>
                    <a:pt x="1006194" y="471322"/>
                  </a:lnTo>
                  <a:lnTo>
                    <a:pt x="958532" y="471322"/>
                  </a:lnTo>
                  <a:lnTo>
                    <a:pt x="958532" y="462496"/>
                  </a:lnTo>
                  <a:lnTo>
                    <a:pt x="942645" y="462496"/>
                  </a:lnTo>
                  <a:lnTo>
                    <a:pt x="942645" y="441313"/>
                  </a:lnTo>
                  <a:lnTo>
                    <a:pt x="894983" y="441313"/>
                  </a:lnTo>
                  <a:lnTo>
                    <a:pt x="894983" y="430721"/>
                  </a:lnTo>
                  <a:lnTo>
                    <a:pt x="886156" y="430721"/>
                  </a:lnTo>
                  <a:lnTo>
                    <a:pt x="886156" y="411303"/>
                  </a:lnTo>
                  <a:lnTo>
                    <a:pt x="801424" y="411303"/>
                  </a:lnTo>
                  <a:lnTo>
                    <a:pt x="801424" y="400712"/>
                  </a:lnTo>
                  <a:lnTo>
                    <a:pt x="746702" y="400712"/>
                  </a:lnTo>
                  <a:lnTo>
                    <a:pt x="718458" y="400712"/>
                  </a:lnTo>
                  <a:lnTo>
                    <a:pt x="718458" y="384825"/>
                  </a:lnTo>
                  <a:lnTo>
                    <a:pt x="706101" y="384825"/>
                  </a:lnTo>
                  <a:lnTo>
                    <a:pt x="706101" y="372468"/>
                  </a:lnTo>
                  <a:lnTo>
                    <a:pt x="686683" y="372468"/>
                  </a:lnTo>
                  <a:lnTo>
                    <a:pt x="681387" y="367172"/>
                  </a:lnTo>
                  <a:lnTo>
                    <a:pt x="677857" y="363642"/>
                  </a:lnTo>
                  <a:lnTo>
                    <a:pt x="667265" y="363642"/>
                  </a:lnTo>
                  <a:lnTo>
                    <a:pt x="667265" y="349520"/>
                  </a:lnTo>
                  <a:lnTo>
                    <a:pt x="654909" y="349520"/>
                  </a:lnTo>
                  <a:lnTo>
                    <a:pt x="654909" y="340693"/>
                  </a:lnTo>
                  <a:lnTo>
                    <a:pt x="573707" y="340693"/>
                  </a:lnTo>
                  <a:lnTo>
                    <a:pt x="573707" y="317745"/>
                  </a:lnTo>
                  <a:lnTo>
                    <a:pt x="552524" y="317745"/>
                  </a:lnTo>
                  <a:lnTo>
                    <a:pt x="552524" y="307154"/>
                  </a:lnTo>
                  <a:lnTo>
                    <a:pt x="540167" y="307154"/>
                  </a:lnTo>
                  <a:lnTo>
                    <a:pt x="540167" y="287736"/>
                  </a:lnTo>
                  <a:lnTo>
                    <a:pt x="453670" y="287736"/>
                  </a:lnTo>
                  <a:lnTo>
                    <a:pt x="453670" y="271849"/>
                  </a:lnTo>
                  <a:lnTo>
                    <a:pt x="428956" y="271849"/>
                  </a:lnTo>
                  <a:lnTo>
                    <a:pt x="428956" y="245370"/>
                  </a:lnTo>
                  <a:lnTo>
                    <a:pt x="390121" y="245370"/>
                  </a:lnTo>
                  <a:lnTo>
                    <a:pt x="390121" y="241839"/>
                  </a:lnTo>
                  <a:cubicBezTo>
                    <a:pt x="373158" y="234300"/>
                    <a:pt x="380029" y="234778"/>
                    <a:pt x="370703" y="234778"/>
                  </a:cubicBezTo>
                  <a:lnTo>
                    <a:pt x="356581" y="234778"/>
                  </a:lnTo>
                  <a:lnTo>
                    <a:pt x="356581" y="206534"/>
                  </a:lnTo>
                  <a:lnTo>
                    <a:pt x="326572" y="206534"/>
                  </a:lnTo>
                  <a:lnTo>
                    <a:pt x="326572" y="185351"/>
                  </a:lnTo>
                  <a:lnTo>
                    <a:pt x="319511" y="185351"/>
                  </a:lnTo>
                  <a:lnTo>
                    <a:pt x="319511" y="169464"/>
                  </a:lnTo>
                  <a:lnTo>
                    <a:pt x="305389" y="169464"/>
                  </a:lnTo>
                  <a:lnTo>
                    <a:pt x="305389" y="162403"/>
                  </a:lnTo>
                  <a:lnTo>
                    <a:pt x="282441" y="162403"/>
                  </a:lnTo>
                  <a:lnTo>
                    <a:pt x="282441" y="146516"/>
                  </a:lnTo>
                  <a:lnTo>
                    <a:pt x="282441" y="132394"/>
                  </a:lnTo>
                  <a:lnTo>
                    <a:pt x="225953" y="132394"/>
                  </a:lnTo>
                  <a:lnTo>
                    <a:pt x="225953" y="123567"/>
                  </a:lnTo>
                  <a:lnTo>
                    <a:pt x="197709" y="123567"/>
                  </a:lnTo>
                  <a:lnTo>
                    <a:pt x="197709" y="100619"/>
                  </a:lnTo>
                  <a:lnTo>
                    <a:pt x="185352" y="100619"/>
                  </a:lnTo>
                  <a:lnTo>
                    <a:pt x="185352" y="91793"/>
                  </a:lnTo>
                  <a:lnTo>
                    <a:pt x="153577" y="91793"/>
                  </a:lnTo>
                  <a:lnTo>
                    <a:pt x="153577" y="68845"/>
                  </a:lnTo>
                  <a:lnTo>
                    <a:pt x="144751" y="68845"/>
                  </a:lnTo>
                  <a:lnTo>
                    <a:pt x="144751" y="61784"/>
                  </a:lnTo>
                  <a:lnTo>
                    <a:pt x="128864" y="61784"/>
                  </a:lnTo>
                  <a:lnTo>
                    <a:pt x="123568" y="56488"/>
                  </a:lnTo>
                  <a:lnTo>
                    <a:pt x="107681" y="56488"/>
                  </a:lnTo>
                  <a:lnTo>
                    <a:pt x="107681" y="40601"/>
                  </a:lnTo>
                  <a:lnTo>
                    <a:pt x="68845" y="40601"/>
                  </a:lnTo>
                  <a:lnTo>
                    <a:pt x="68845" y="28244"/>
                  </a:lnTo>
                  <a:lnTo>
                    <a:pt x="44132" y="28244"/>
                  </a:lnTo>
                  <a:lnTo>
                    <a:pt x="51193" y="21183"/>
                  </a:lnTo>
                  <a:lnTo>
                    <a:pt x="30010" y="21183"/>
                  </a:lnTo>
                  <a:lnTo>
                    <a:pt x="3001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1" name="Freeform: Shape 50">
              <a:extLst>
                <a:ext uri="{FF2B5EF4-FFF2-40B4-BE49-F238E27FC236}">
                  <a16:creationId xmlns:a16="http://schemas.microsoft.com/office/drawing/2014/main" id="{48574264-CA0A-4939-B22A-F7BB03044D05}"/>
                </a:ext>
              </a:extLst>
            </p:cNvPr>
            <p:cNvSpPr/>
            <p:nvPr/>
          </p:nvSpPr>
          <p:spPr bwMode="auto">
            <a:xfrm>
              <a:off x="1052090" y="2012386"/>
              <a:ext cx="767884" cy="513688"/>
            </a:xfrm>
            <a:custGeom>
              <a:avLst/>
              <a:gdLst>
                <a:gd name="connsiteX0" fmla="*/ 767884 w 767884"/>
                <a:gd name="connsiteY0" fmla="*/ 513688 h 513688"/>
                <a:gd name="connsiteX1" fmla="*/ 714926 w 767884"/>
                <a:gd name="connsiteY1" fmla="*/ 513688 h 513688"/>
                <a:gd name="connsiteX2" fmla="*/ 714926 w 767884"/>
                <a:gd name="connsiteY2" fmla="*/ 485444 h 513688"/>
                <a:gd name="connsiteX3" fmla="*/ 693743 w 767884"/>
                <a:gd name="connsiteY3" fmla="*/ 485444 h 513688"/>
                <a:gd name="connsiteX4" fmla="*/ 693743 w 767884"/>
                <a:gd name="connsiteY4" fmla="*/ 464261 h 513688"/>
                <a:gd name="connsiteX5" fmla="*/ 660203 w 767884"/>
                <a:gd name="connsiteY5" fmla="*/ 464261 h 513688"/>
                <a:gd name="connsiteX6" fmla="*/ 660203 w 767884"/>
                <a:gd name="connsiteY6" fmla="*/ 437782 h 513688"/>
                <a:gd name="connsiteX7" fmla="*/ 630194 w 767884"/>
                <a:gd name="connsiteY7" fmla="*/ 437782 h 513688"/>
                <a:gd name="connsiteX8" fmla="*/ 623133 w 767884"/>
                <a:gd name="connsiteY8" fmla="*/ 430721 h 513688"/>
                <a:gd name="connsiteX9" fmla="*/ 594889 w 767884"/>
                <a:gd name="connsiteY9" fmla="*/ 430721 h 513688"/>
                <a:gd name="connsiteX10" fmla="*/ 594889 w 767884"/>
                <a:gd name="connsiteY10" fmla="*/ 409538 h 513688"/>
                <a:gd name="connsiteX11" fmla="*/ 577237 w 767884"/>
                <a:gd name="connsiteY11" fmla="*/ 409538 h 513688"/>
                <a:gd name="connsiteX12" fmla="*/ 577237 w 767884"/>
                <a:gd name="connsiteY12" fmla="*/ 384825 h 513688"/>
                <a:gd name="connsiteX13" fmla="*/ 568410 w 767884"/>
                <a:gd name="connsiteY13" fmla="*/ 384825 h 513688"/>
                <a:gd name="connsiteX14" fmla="*/ 563115 w 767884"/>
                <a:gd name="connsiteY14" fmla="*/ 379530 h 513688"/>
                <a:gd name="connsiteX15" fmla="*/ 554288 w 767884"/>
                <a:gd name="connsiteY15" fmla="*/ 379530 h 513688"/>
                <a:gd name="connsiteX16" fmla="*/ 554288 w 767884"/>
                <a:gd name="connsiteY16" fmla="*/ 358346 h 513688"/>
                <a:gd name="connsiteX17" fmla="*/ 518983 w 767884"/>
                <a:gd name="connsiteY17" fmla="*/ 358346 h 513688"/>
                <a:gd name="connsiteX18" fmla="*/ 518983 w 767884"/>
                <a:gd name="connsiteY18" fmla="*/ 344224 h 513688"/>
                <a:gd name="connsiteX19" fmla="*/ 510157 w 767884"/>
                <a:gd name="connsiteY19" fmla="*/ 344224 h 513688"/>
                <a:gd name="connsiteX20" fmla="*/ 504861 w 767884"/>
                <a:gd name="connsiteY20" fmla="*/ 338928 h 513688"/>
                <a:gd name="connsiteX21" fmla="*/ 485444 w 767884"/>
                <a:gd name="connsiteY21" fmla="*/ 338928 h 513688"/>
                <a:gd name="connsiteX22" fmla="*/ 485444 w 767884"/>
                <a:gd name="connsiteY22" fmla="*/ 321276 h 513688"/>
                <a:gd name="connsiteX23" fmla="*/ 471322 w 767884"/>
                <a:gd name="connsiteY23" fmla="*/ 321276 h 513688"/>
                <a:gd name="connsiteX24" fmla="*/ 471322 w 767884"/>
                <a:gd name="connsiteY24" fmla="*/ 301858 h 513688"/>
                <a:gd name="connsiteX25" fmla="*/ 457200 w 767884"/>
                <a:gd name="connsiteY25" fmla="*/ 301858 h 513688"/>
                <a:gd name="connsiteX26" fmla="*/ 457200 w 767884"/>
                <a:gd name="connsiteY26" fmla="*/ 285971 h 513688"/>
                <a:gd name="connsiteX27" fmla="*/ 441312 w 767884"/>
                <a:gd name="connsiteY27" fmla="*/ 285971 h 513688"/>
                <a:gd name="connsiteX28" fmla="*/ 441312 w 767884"/>
                <a:gd name="connsiteY28" fmla="*/ 259492 h 513688"/>
                <a:gd name="connsiteX29" fmla="*/ 428956 w 767884"/>
                <a:gd name="connsiteY29" fmla="*/ 259492 h 513688"/>
                <a:gd name="connsiteX30" fmla="*/ 428956 w 767884"/>
                <a:gd name="connsiteY30" fmla="*/ 240074 h 513688"/>
                <a:gd name="connsiteX31" fmla="*/ 407773 w 767884"/>
                <a:gd name="connsiteY31" fmla="*/ 240074 h 513688"/>
                <a:gd name="connsiteX32" fmla="*/ 407773 w 767884"/>
                <a:gd name="connsiteY32" fmla="*/ 220656 h 513688"/>
                <a:gd name="connsiteX33" fmla="*/ 386590 w 767884"/>
                <a:gd name="connsiteY33" fmla="*/ 220656 h 513688"/>
                <a:gd name="connsiteX34" fmla="*/ 386590 w 767884"/>
                <a:gd name="connsiteY34" fmla="*/ 197708 h 513688"/>
                <a:gd name="connsiteX35" fmla="*/ 331867 w 767884"/>
                <a:gd name="connsiteY35" fmla="*/ 197708 h 513688"/>
                <a:gd name="connsiteX36" fmla="*/ 331867 w 767884"/>
                <a:gd name="connsiteY36" fmla="*/ 172995 h 513688"/>
                <a:gd name="connsiteX37" fmla="*/ 307153 w 767884"/>
                <a:gd name="connsiteY37" fmla="*/ 172995 h 513688"/>
                <a:gd name="connsiteX38" fmla="*/ 307153 w 767884"/>
                <a:gd name="connsiteY38" fmla="*/ 153577 h 513688"/>
                <a:gd name="connsiteX39" fmla="*/ 307153 w 767884"/>
                <a:gd name="connsiteY39" fmla="*/ 137690 h 513688"/>
                <a:gd name="connsiteX40" fmla="*/ 280674 w 767884"/>
                <a:gd name="connsiteY40" fmla="*/ 137690 h 513688"/>
                <a:gd name="connsiteX41" fmla="*/ 280674 w 767884"/>
                <a:gd name="connsiteY41" fmla="*/ 112976 h 513688"/>
                <a:gd name="connsiteX42" fmla="*/ 234778 w 767884"/>
                <a:gd name="connsiteY42" fmla="*/ 112976 h 513688"/>
                <a:gd name="connsiteX43" fmla="*/ 234778 w 767884"/>
                <a:gd name="connsiteY43" fmla="*/ 105915 h 513688"/>
                <a:gd name="connsiteX44" fmla="*/ 211830 w 767884"/>
                <a:gd name="connsiteY44" fmla="*/ 105915 h 513688"/>
                <a:gd name="connsiteX45" fmla="*/ 211830 w 767884"/>
                <a:gd name="connsiteY45" fmla="*/ 90028 h 513688"/>
                <a:gd name="connsiteX46" fmla="*/ 194177 w 767884"/>
                <a:gd name="connsiteY46" fmla="*/ 90028 h 513688"/>
                <a:gd name="connsiteX47" fmla="*/ 194177 w 767884"/>
                <a:gd name="connsiteY47" fmla="*/ 77671 h 513688"/>
                <a:gd name="connsiteX48" fmla="*/ 165933 w 767884"/>
                <a:gd name="connsiteY48" fmla="*/ 77671 h 513688"/>
                <a:gd name="connsiteX49" fmla="*/ 165933 w 767884"/>
                <a:gd name="connsiteY49" fmla="*/ 47662 h 513688"/>
                <a:gd name="connsiteX50" fmla="*/ 146515 w 767884"/>
                <a:gd name="connsiteY50" fmla="*/ 47662 h 513688"/>
                <a:gd name="connsiteX51" fmla="*/ 146515 w 767884"/>
                <a:gd name="connsiteY51" fmla="*/ 38836 h 513688"/>
                <a:gd name="connsiteX52" fmla="*/ 111210 w 767884"/>
                <a:gd name="connsiteY52" fmla="*/ 38836 h 513688"/>
                <a:gd name="connsiteX53" fmla="*/ 111210 w 767884"/>
                <a:gd name="connsiteY53" fmla="*/ 26479 h 513688"/>
                <a:gd name="connsiteX54" fmla="*/ 84732 w 767884"/>
                <a:gd name="connsiteY54" fmla="*/ 26479 h 513688"/>
                <a:gd name="connsiteX55" fmla="*/ 84732 w 767884"/>
                <a:gd name="connsiteY55" fmla="*/ 12357 h 513688"/>
                <a:gd name="connsiteX56" fmla="*/ 74140 w 767884"/>
                <a:gd name="connsiteY56" fmla="*/ 12357 h 513688"/>
                <a:gd name="connsiteX57" fmla="*/ 74140 w 767884"/>
                <a:gd name="connsiteY57" fmla="*/ 0 h 513688"/>
                <a:gd name="connsiteX58" fmla="*/ 0 w 767884"/>
                <a:gd name="connsiteY58" fmla="*/ 0 h 51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67884" h="513688">
                  <a:moveTo>
                    <a:pt x="767884" y="513688"/>
                  </a:moveTo>
                  <a:lnTo>
                    <a:pt x="714926" y="513688"/>
                  </a:lnTo>
                  <a:lnTo>
                    <a:pt x="714926" y="485444"/>
                  </a:lnTo>
                  <a:lnTo>
                    <a:pt x="693743" y="485444"/>
                  </a:lnTo>
                  <a:lnTo>
                    <a:pt x="693743" y="464261"/>
                  </a:lnTo>
                  <a:lnTo>
                    <a:pt x="660203" y="464261"/>
                  </a:lnTo>
                  <a:lnTo>
                    <a:pt x="660203" y="437782"/>
                  </a:lnTo>
                  <a:lnTo>
                    <a:pt x="630194" y="437782"/>
                  </a:lnTo>
                  <a:lnTo>
                    <a:pt x="623133" y="430721"/>
                  </a:lnTo>
                  <a:lnTo>
                    <a:pt x="594889" y="430721"/>
                  </a:lnTo>
                  <a:lnTo>
                    <a:pt x="594889" y="409538"/>
                  </a:lnTo>
                  <a:lnTo>
                    <a:pt x="577237" y="409538"/>
                  </a:lnTo>
                  <a:lnTo>
                    <a:pt x="577237" y="384825"/>
                  </a:lnTo>
                  <a:lnTo>
                    <a:pt x="568410" y="384825"/>
                  </a:lnTo>
                  <a:lnTo>
                    <a:pt x="563115" y="379530"/>
                  </a:lnTo>
                  <a:lnTo>
                    <a:pt x="554288" y="379530"/>
                  </a:lnTo>
                  <a:lnTo>
                    <a:pt x="554288" y="358346"/>
                  </a:lnTo>
                  <a:lnTo>
                    <a:pt x="518983" y="358346"/>
                  </a:lnTo>
                  <a:lnTo>
                    <a:pt x="518983" y="344224"/>
                  </a:lnTo>
                  <a:lnTo>
                    <a:pt x="510157" y="344224"/>
                  </a:lnTo>
                  <a:lnTo>
                    <a:pt x="504861" y="338928"/>
                  </a:lnTo>
                  <a:lnTo>
                    <a:pt x="485444" y="338928"/>
                  </a:lnTo>
                  <a:lnTo>
                    <a:pt x="485444" y="321276"/>
                  </a:lnTo>
                  <a:lnTo>
                    <a:pt x="471322" y="321276"/>
                  </a:lnTo>
                  <a:lnTo>
                    <a:pt x="471322" y="301858"/>
                  </a:lnTo>
                  <a:lnTo>
                    <a:pt x="457200" y="301858"/>
                  </a:lnTo>
                  <a:lnTo>
                    <a:pt x="457200" y="285971"/>
                  </a:lnTo>
                  <a:lnTo>
                    <a:pt x="441312" y="285971"/>
                  </a:lnTo>
                  <a:lnTo>
                    <a:pt x="441312" y="259492"/>
                  </a:lnTo>
                  <a:lnTo>
                    <a:pt x="428956" y="259492"/>
                  </a:lnTo>
                  <a:lnTo>
                    <a:pt x="428956" y="240074"/>
                  </a:lnTo>
                  <a:lnTo>
                    <a:pt x="407773" y="240074"/>
                  </a:lnTo>
                  <a:lnTo>
                    <a:pt x="407773" y="220656"/>
                  </a:lnTo>
                  <a:lnTo>
                    <a:pt x="386590" y="220656"/>
                  </a:lnTo>
                  <a:lnTo>
                    <a:pt x="386590" y="197708"/>
                  </a:lnTo>
                  <a:lnTo>
                    <a:pt x="331867" y="197708"/>
                  </a:lnTo>
                  <a:lnTo>
                    <a:pt x="331867" y="172995"/>
                  </a:lnTo>
                  <a:lnTo>
                    <a:pt x="307153" y="172995"/>
                  </a:lnTo>
                  <a:lnTo>
                    <a:pt x="307153" y="153577"/>
                  </a:lnTo>
                  <a:lnTo>
                    <a:pt x="307153" y="137690"/>
                  </a:lnTo>
                  <a:lnTo>
                    <a:pt x="280674" y="137690"/>
                  </a:lnTo>
                  <a:lnTo>
                    <a:pt x="280674" y="112976"/>
                  </a:lnTo>
                  <a:lnTo>
                    <a:pt x="234778" y="112976"/>
                  </a:lnTo>
                  <a:lnTo>
                    <a:pt x="234778" y="105915"/>
                  </a:lnTo>
                  <a:lnTo>
                    <a:pt x="211830" y="105915"/>
                  </a:lnTo>
                  <a:lnTo>
                    <a:pt x="211830" y="90028"/>
                  </a:lnTo>
                  <a:lnTo>
                    <a:pt x="194177" y="90028"/>
                  </a:lnTo>
                  <a:lnTo>
                    <a:pt x="194177" y="77671"/>
                  </a:lnTo>
                  <a:lnTo>
                    <a:pt x="165933" y="77671"/>
                  </a:lnTo>
                  <a:lnTo>
                    <a:pt x="165933" y="47662"/>
                  </a:lnTo>
                  <a:lnTo>
                    <a:pt x="146515" y="47662"/>
                  </a:lnTo>
                  <a:lnTo>
                    <a:pt x="146515" y="38836"/>
                  </a:lnTo>
                  <a:lnTo>
                    <a:pt x="111210" y="38836"/>
                  </a:lnTo>
                  <a:lnTo>
                    <a:pt x="111210" y="26479"/>
                  </a:lnTo>
                  <a:lnTo>
                    <a:pt x="84732" y="26479"/>
                  </a:lnTo>
                  <a:lnTo>
                    <a:pt x="84732" y="12357"/>
                  </a:lnTo>
                  <a:lnTo>
                    <a:pt x="74140" y="12357"/>
                  </a:lnTo>
                  <a:lnTo>
                    <a:pt x="74140"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53" name="Oval 52">
            <a:extLst>
              <a:ext uri="{FF2B5EF4-FFF2-40B4-BE49-F238E27FC236}">
                <a16:creationId xmlns:a16="http://schemas.microsoft.com/office/drawing/2014/main" id="{08F226C1-5878-41B3-9AE1-A7E802C67B14}"/>
              </a:ext>
            </a:extLst>
          </p:cNvPr>
          <p:cNvSpPr/>
          <p:nvPr/>
        </p:nvSpPr>
        <p:spPr bwMode="auto">
          <a:xfrm>
            <a:off x="5620473" y="3432762"/>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11D8EDA9-6926-4DB3-BAFB-2CAF8C782F48}"/>
              </a:ext>
            </a:extLst>
          </p:cNvPr>
          <p:cNvSpPr/>
          <p:nvPr/>
        </p:nvSpPr>
        <p:spPr bwMode="auto">
          <a:xfrm>
            <a:off x="5555747" y="343158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30B5B2B9-D713-4E94-A068-DBFC681F97E4}"/>
              </a:ext>
            </a:extLst>
          </p:cNvPr>
          <p:cNvSpPr/>
          <p:nvPr/>
        </p:nvSpPr>
        <p:spPr bwMode="auto">
          <a:xfrm>
            <a:off x="5512205" y="342864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0FFB3F70-E20A-4AF4-8498-2746299C5488}"/>
              </a:ext>
            </a:extLst>
          </p:cNvPr>
          <p:cNvSpPr/>
          <p:nvPr/>
        </p:nvSpPr>
        <p:spPr bwMode="auto">
          <a:xfrm>
            <a:off x="5394521" y="343099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5FE45C69-666A-44A8-8B26-E512F6FDB227}"/>
              </a:ext>
            </a:extLst>
          </p:cNvPr>
          <p:cNvSpPr/>
          <p:nvPr/>
        </p:nvSpPr>
        <p:spPr bwMode="auto">
          <a:xfrm>
            <a:off x="5387461" y="343099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D2D0E232-6FFB-4CB4-8F5F-9A52347A92DC}"/>
              </a:ext>
            </a:extLst>
          </p:cNvPr>
          <p:cNvSpPr/>
          <p:nvPr/>
        </p:nvSpPr>
        <p:spPr bwMode="auto">
          <a:xfrm>
            <a:off x="5315674" y="343158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574C4016-1F9C-4D6F-A0D7-109256C40C65}"/>
              </a:ext>
            </a:extLst>
          </p:cNvPr>
          <p:cNvSpPr/>
          <p:nvPr/>
        </p:nvSpPr>
        <p:spPr bwMode="auto">
          <a:xfrm>
            <a:off x="5291548" y="3432172"/>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1E9719AB-C3E5-4B9C-A0EF-54B763EF5EB4}"/>
              </a:ext>
            </a:extLst>
          </p:cNvPr>
          <p:cNvSpPr/>
          <p:nvPr/>
        </p:nvSpPr>
        <p:spPr bwMode="auto">
          <a:xfrm>
            <a:off x="5279071" y="3431182"/>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23755594-7773-4C9A-868A-A34336AD1BB6}"/>
              </a:ext>
            </a:extLst>
          </p:cNvPr>
          <p:cNvSpPr/>
          <p:nvPr/>
        </p:nvSpPr>
        <p:spPr bwMode="auto">
          <a:xfrm>
            <a:off x="5245831" y="343305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DC6C9F97-A58C-45E1-BE50-EB59DAE918C1}"/>
              </a:ext>
            </a:extLst>
          </p:cNvPr>
          <p:cNvSpPr/>
          <p:nvPr/>
        </p:nvSpPr>
        <p:spPr bwMode="auto">
          <a:xfrm>
            <a:off x="5189809" y="343066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945EAFDD-14A7-4343-8747-1EAD6B2C74A7}"/>
              </a:ext>
            </a:extLst>
          </p:cNvPr>
          <p:cNvSpPr/>
          <p:nvPr/>
        </p:nvSpPr>
        <p:spPr bwMode="auto">
          <a:xfrm>
            <a:off x="5167292" y="3429921"/>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1C168677-0D9C-42DA-A08C-21D11DF3F74D}"/>
              </a:ext>
            </a:extLst>
          </p:cNvPr>
          <p:cNvSpPr/>
          <p:nvPr/>
        </p:nvSpPr>
        <p:spPr bwMode="auto">
          <a:xfrm>
            <a:off x="5154815" y="342864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6E8F1D2A-32D6-4474-A276-68EAD55972F9}"/>
              </a:ext>
            </a:extLst>
          </p:cNvPr>
          <p:cNvSpPr/>
          <p:nvPr/>
        </p:nvSpPr>
        <p:spPr bwMode="auto">
          <a:xfrm>
            <a:off x="5133128" y="343174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9D06A39F-7578-4143-9CCD-44FA5BB7F55F}"/>
              </a:ext>
            </a:extLst>
          </p:cNvPr>
          <p:cNvSpPr/>
          <p:nvPr/>
        </p:nvSpPr>
        <p:spPr bwMode="auto">
          <a:xfrm>
            <a:off x="5113093" y="3431347"/>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98B09CF3-2977-47BF-8A51-DC592C187166}"/>
              </a:ext>
            </a:extLst>
          </p:cNvPr>
          <p:cNvSpPr/>
          <p:nvPr/>
        </p:nvSpPr>
        <p:spPr bwMode="auto">
          <a:xfrm>
            <a:off x="5067402" y="3407882"/>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349BE43E-50F8-4A04-A316-156643FDC778}"/>
              </a:ext>
            </a:extLst>
          </p:cNvPr>
          <p:cNvSpPr/>
          <p:nvPr/>
        </p:nvSpPr>
        <p:spPr bwMode="auto">
          <a:xfrm>
            <a:off x="5041723" y="341043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59BA4C09-BE5C-4A1E-8E74-9009332550D4}"/>
              </a:ext>
            </a:extLst>
          </p:cNvPr>
          <p:cNvSpPr/>
          <p:nvPr/>
        </p:nvSpPr>
        <p:spPr bwMode="auto">
          <a:xfrm>
            <a:off x="5024942" y="340501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85B0397C-9AF1-4DAE-9FFB-3534F5988CED}"/>
              </a:ext>
            </a:extLst>
          </p:cNvPr>
          <p:cNvSpPr/>
          <p:nvPr/>
        </p:nvSpPr>
        <p:spPr bwMode="auto">
          <a:xfrm>
            <a:off x="5005049" y="340620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55E06238-1EBE-4672-9852-D295C76C5CEF}"/>
              </a:ext>
            </a:extLst>
          </p:cNvPr>
          <p:cNvSpPr/>
          <p:nvPr/>
        </p:nvSpPr>
        <p:spPr bwMode="auto">
          <a:xfrm>
            <a:off x="4987336" y="341113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C22C3580-A2F8-4627-9054-B472C6F78AAB}"/>
              </a:ext>
            </a:extLst>
          </p:cNvPr>
          <p:cNvSpPr/>
          <p:nvPr/>
        </p:nvSpPr>
        <p:spPr bwMode="auto">
          <a:xfrm>
            <a:off x="4979710" y="340250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60A6A0E0-E78A-4725-AC94-E2FA98147FB1}"/>
              </a:ext>
            </a:extLst>
          </p:cNvPr>
          <p:cNvSpPr/>
          <p:nvPr/>
        </p:nvSpPr>
        <p:spPr bwMode="auto">
          <a:xfrm>
            <a:off x="4947030" y="3393832"/>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BE54A86C-62D5-4759-BE51-9D7365D84C09}"/>
              </a:ext>
            </a:extLst>
          </p:cNvPr>
          <p:cNvSpPr/>
          <p:nvPr/>
        </p:nvSpPr>
        <p:spPr bwMode="auto">
          <a:xfrm>
            <a:off x="4916407" y="339703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46598DFB-D4C9-426C-9285-055B455F3D7E}"/>
              </a:ext>
            </a:extLst>
          </p:cNvPr>
          <p:cNvSpPr/>
          <p:nvPr/>
        </p:nvSpPr>
        <p:spPr bwMode="auto">
          <a:xfrm>
            <a:off x="4881146" y="338532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75AF0B71-D0EF-41B6-A41A-709CEC076F05}"/>
              </a:ext>
            </a:extLst>
          </p:cNvPr>
          <p:cNvSpPr/>
          <p:nvPr/>
        </p:nvSpPr>
        <p:spPr bwMode="auto">
          <a:xfrm>
            <a:off x="4858006" y="336647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F0542993-26C3-483E-BD37-A5FC15DF6A89}"/>
              </a:ext>
            </a:extLst>
          </p:cNvPr>
          <p:cNvSpPr/>
          <p:nvPr/>
        </p:nvSpPr>
        <p:spPr bwMode="auto">
          <a:xfrm>
            <a:off x="4843296" y="336565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021CD5C1-256B-43C6-9271-63ADF908D84D}"/>
              </a:ext>
            </a:extLst>
          </p:cNvPr>
          <p:cNvSpPr/>
          <p:nvPr/>
        </p:nvSpPr>
        <p:spPr bwMode="auto">
          <a:xfrm>
            <a:off x="4819610" y="336624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19D44193-A3AF-415A-803D-48C5A02E117A}"/>
              </a:ext>
            </a:extLst>
          </p:cNvPr>
          <p:cNvSpPr/>
          <p:nvPr/>
        </p:nvSpPr>
        <p:spPr bwMode="auto">
          <a:xfrm>
            <a:off x="4806840" y="336484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A5066980-3F17-4C07-A830-8B3535B7F7B2}"/>
              </a:ext>
            </a:extLst>
          </p:cNvPr>
          <p:cNvSpPr/>
          <p:nvPr/>
        </p:nvSpPr>
        <p:spPr bwMode="auto">
          <a:xfrm>
            <a:off x="4782714" y="336116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BED44CBD-19C3-4D6C-98EF-1ADBC7E4A18C}"/>
              </a:ext>
            </a:extLst>
          </p:cNvPr>
          <p:cNvSpPr/>
          <p:nvPr/>
        </p:nvSpPr>
        <p:spPr bwMode="auto">
          <a:xfrm>
            <a:off x="4769295" y="336116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2A6BD7FA-FDB5-42EF-8C48-882B49F0A7DF}"/>
              </a:ext>
            </a:extLst>
          </p:cNvPr>
          <p:cNvSpPr/>
          <p:nvPr/>
        </p:nvSpPr>
        <p:spPr bwMode="auto">
          <a:xfrm>
            <a:off x="4738789" y="3352682"/>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17605A22-87BA-4295-9207-64FC78EA9677}"/>
              </a:ext>
            </a:extLst>
          </p:cNvPr>
          <p:cNvSpPr/>
          <p:nvPr/>
        </p:nvSpPr>
        <p:spPr bwMode="auto">
          <a:xfrm>
            <a:off x="4722734" y="335136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0E9ED264-6524-4C42-B1B7-2041C50F5BB1}"/>
              </a:ext>
            </a:extLst>
          </p:cNvPr>
          <p:cNvSpPr/>
          <p:nvPr/>
        </p:nvSpPr>
        <p:spPr bwMode="auto">
          <a:xfrm>
            <a:off x="4687340" y="334619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C4C792B8-FA5C-4EAB-8682-AB3884C32FE6}"/>
              </a:ext>
            </a:extLst>
          </p:cNvPr>
          <p:cNvSpPr/>
          <p:nvPr/>
        </p:nvSpPr>
        <p:spPr bwMode="auto">
          <a:xfrm>
            <a:off x="4582689" y="3349262"/>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3F521595-B398-4C72-804E-317F923F8982}"/>
              </a:ext>
            </a:extLst>
          </p:cNvPr>
          <p:cNvSpPr/>
          <p:nvPr/>
        </p:nvSpPr>
        <p:spPr bwMode="auto">
          <a:xfrm>
            <a:off x="4506324" y="332130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2CB92716-5A02-4E1A-9AD5-C2A6968E1FC3}"/>
              </a:ext>
            </a:extLst>
          </p:cNvPr>
          <p:cNvSpPr/>
          <p:nvPr/>
        </p:nvSpPr>
        <p:spPr bwMode="auto">
          <a:xfrm>
            <a:off x="4544380" y="3335097"/>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81601349-4904-4B67-8186-0648E2A5DC7C}"/>
              </a:ext>
            </a:extLst>
          </p:cNvPr>
          <p:cNvSpPr/>
          <p:nvPr/>
        </p:nvSpPr>
        <p:spPr bwMode="auto">
          <a:xfrm>
            <a:off x="4515051" y="332524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7BCAFC3E-40DA-4C6D-99B0-025C524C0096}"/>
              </a:ext>
            </a:extLst>
          </p:cNvPr>
          <p:cNvSpPr/>
          <p:nvPr/>
        </p:nvSpPr>
        <p:spPr bwMode="auto">
          <a:xfrm>
            <a:off x="4461795" y="331409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C39E9DCA-FB84-4E31-BAAE-9043A8C694F2}"/>
              </a:ext>
            </a:extLst>
          </p:cNvPr>
          <p:cNvSpPr/>
          <p:nvPr/>
        </p:nvSpPr>
        <p:spPr bwMode="auto">
          <a:xfrm>
            <a:off x="3758048" y="3187391"/>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6B317151-37DC-4119-B13E-5E8E8473330A}"/>
              </a:ext>
            </a:extLst>
          </p:cNvPr>
          <p:cNvSpPr/>
          <p:nvPr/>
        </p:nvSpPr>
        <p:spPr bwMode="auto">
          <a:xfrm>
            <a:off x="3709915" y="317029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31B677AF-8AA4-4F43-92F4-5A266B1223AF}"/>
              </a:ext>
            </a:extLst>
          </p:cNvPr>
          <p:cNvSpPr/>
          <p:nvPr/>
        </p:nvSpPr>
        <p:spPr bwMode="auto">
          <a:xfrm>
            <a:off x="3648603" y="316993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1CAE1A0D-9C1D-477B-BD65-96F940DB433A}"/>
              </a:ext>
            </a:extLst>
          </p:cNvPr>
          <p:cNvSpPr/>
          <p:nvPr/>
        </p:nvSpPr>
        <p:spPr bwMode="auto">
          <a:xfrm>
            <a:off x="3082546" y="305754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864CDAF1-470F-4C94-B795-2C8D98D286A2}"/>
              </a:ext>
            </a:extLst>
          </p:cNvPr>
          <p:cNvSpPr/>
          <p:nvPr/>
        </p:nvSpPr>
        <p:spPr bwMode="auto">
          <a:xfrm>
            <a:off x="2894252" y="299635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9A6E9BCB-00B7-488E-96E6-DD0116542C40}"/>
              </a:ext>
            </a:extLst>
          </p:cNvPr>
          <p:cNvSpPr/>
          <p:nvPr/>
        </p:nvSpPr>
        <p:spPr bwMode="auto">
          <a:xfrm>
            <a:off x="2711254" y="294574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E5551666-D3C6-4DD5-A993-C50072F2A830}"/>
              </a:ext>
            </a:extLst>
          </p:cNvPr>
          <p:cNvSpPr/>
          <p:nvPr/>
        </p:nvSpPr>
        <p:spPr bwMode="auto">
          <a:xfrm>
            <a:off x="2572388" y="290749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F7195C9B-E4B5-4C94-8B70-613A1F373E6A}"/>
              </a:ext>
            </a:extLst>
          </p:cNvPr>
          <p:cNvSpPr/>
          <p:nvPr/>
        </p:nvSpPr>
        <p:spPr bwMode="auto">
          <a:xfrm>
            <a:off x="2258761" y="278452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00C5AD62-86B4-41B0-82DA-FD64DFB762DF}"/>
              </a:ext>
            </a:extLst>
          </p:cNvPr>
          <p:cNvSpPr/>
          <p:nvPr/>
        </p:nvSpPr>
        <p:spPr bwMode="auto">
          <a:xfrm>
            <a:off x="2126955" y="272332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2998CDD8-C72B-4DB9-AEA5-394267572BA7}"/>
              </a:ext>
            </a:extLst>
          </p:cNvPr>
          <p:cNvSpPr/>
          <p:nvPr/>
        </p:nvSpPr>
        <p:spPr bwMode="auto">
          <a:xfrm>
            <a:off x="2085177" y="267448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609E6D98-0B4E-47B0-9500-4C8B3B4557AF}"/>
              </a:ext>
            </a:extLst>
          </p:cNvPr>
          <p:cNvSpPr/>
          <p:nvPr/>
        </p:nvSpPr>
        <p:spPr bwMode="auto">
          <a:xfrm>
            <a:off x="1916302" y="256739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96B2437F-2CDF-4E52-9F3D-8F9D6951B6AE}"/>
              </a:ext>
            </a:extLst>
          </p:cNvPr>
          <p:cNvSpPr/>
          <p:nvPr/>
        </p:nvSpPr>
        <p:spPr bwMode="auto">
          <a:xfrm>
            <a:off x="1874525" y="253797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F3274D9-FF01-4205-A283-8EBCAC395883}"/>
              </a:ext>
            </a:extLst>
          </p:cNvPr>
          <p:cNvSpPr/>
          <p:nvPr/>
        </p:nvSpPr>
        <p:spPr bwMode="auto">
          <a:xfrm>
            <a:off x="1862756" y="2531501"/>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6EA429CD-75A2-4544-8D7C-B70D91B30951}"/>
              </a:ext>
            </a:extLst>
          </p:cNvPr>
          <p:cNvSpPr/>
          <p:nvPr/>
        </p:nvSpPr>
        <p:spPr bwMode="auto">
          <a:xfrm>
            <a:off x="1688584" y="2443827"/>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322EBE43-E05E-4DEF-B739-82C6E1AD4466}"/>
              </a:ext>
            </a:extLst>
          </p:cNvPr>
          <p:cNvSpPr/>
          <p:nvPr/>
        </p:nvSpPr>
        <p:spPr bwMode="auto">
          <a:xfrm>
            <a:off x="1657398" y="2421467"/>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2F6E578B-92AC-46C0-A8E8-2609808F4259}"/>
              </a:ext>
            </a:extLst>
          </p:cNvPr>
          <p:cNvSpPr/>
          <p:nvPr/>
        </p:nvSpPr>
        <p:spPr bwMode="auto">
          <a:xfrm>
            <a:off x="1597968" y="238321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E5E192D4-D33B-48D3-9E29-7BECCFC73F28}"/>
              </a:ext>
            </a:extLst>
          </p:cNvPr>
          <p:cNvSpPr/>
          <p:nvPr/>
        </p:nvSpPr>
        <p:spPr bwMode="auto">
          <a:xfrm>
            <a:off x="1448510" y="223199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3CD9183D-A51B-4BA4-AE60-17F24704696E}"/>
              </a:ext>
            </a:extLst>
          </p:cNvPr>
          <p:cNvSpPr/>
          <p:nvPr/>
        </p:nvSpPr>
        <p:spPr bwMode="auto">
          <a:xfrm>
            <a:off x="1258452" y="209313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6AC02439-E249-4981-9A5C-38B7D98312FE}"/>
              </a:ext>
            </a:extLst>
          </p:cNvPr>
          <p:cNvSpPr/>
          <p:nvPr/>
        </p:nvSpPr>
        <p:spPr bwMode="auto">
          <a:xfrm>
            <a:off x="1223735" y="2074301"/>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AFA70437-7CDC-4C23-8382-469480C9C492}"/>
              </a:ext>
            </a:extLst>
          </p:cNvPr>
          <p:cNvSpPr/>
          <p:nvPr/>
        </p:nvSpPr>
        <p:spPr bwMode="auto">
          <a:xfrm>
            <a:off x="1206671" y="206606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74F08B6E-5F0C-44D4-B67C-11ECC54E8CED}"/>
              </a:ext>
            </a:extLst>
          </p:cNvPr>
          <p:cNvSpPr/>
          <p:nvPr/>
        </p:nvSpPr>
        <p:spPr bwMode="auto">
          <a:xfrm>
            <a:off x="1171954" y="2038407"/>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78202DAE-E286-4EFD-882B-4EE2891AD78B}"/>
              </a:ext>
            </a:extLst>
          </p:cNvPr>
          <p:cNvSpPr/>
          <p:nvPr/>
        </p:nvSpPr>
        <p:spPr bwMode="auto">
          <a:xfrm>
            <a:off x="1151360" y="2016047"/>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4E264D04-F5B5-4B09-B2C9-DFD038DD00BD}"/>
              </a:ext>
            </a:extLst>
          </p:cNvPr>
          <p:cNvSpPr/>
          <p:nvPr/>
        </p:nvSpPr>
        <p:spPr bwMode="auto">
          <a:xfrm>
            <a:off x="1136061" y="200074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6F2BFA8B-5B1D-497E-A726-6FAF731CBB06}"/>
              </a:ext>
            </a:extLst>
          </p:cNvPr>
          <p:cNvSpPr/>
          <p:nvPr/>
        </p:nvSpPr>
        <p:spPr bwMode="auto">
          <a:xfrm>
            <a:off x="1044856" y="198191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7" name="Group 56">
            <a:extLst>
              <a:ext uri="{FF2B5EF4-FFF2-40B4-BE49-F238E27FC236}">
                <a16:creationId xmlns:a16="http://schemas.microsoft.com/office/drawing/2014/main" id="{45A6D58C-1413-4534-A79B-52FFF0F1E92B}"/>
              </a:ext>
            </a:extLst>
          </p:cNvPr>
          <p:cNvGrpSpPr/>
          <p:nvPr/>
        </p:nvGrpSpPr>
        <p:grpSpPr>
          <a:xfrm>
            <a:off x="1036646" y="2014614"/>
            <a:ext cx="4568740" cy="1124663"/>
            <a:chOff x="1036646" y="2014614"/>
            <a:chExt cx="4568740" cy="1124663"/>
          </a:xfrm>
        </p:grpSpPr>
        <p:sp>
          <p:nvSpPr>
            <p:cNvPr id="54" name="Freeform: Shape 53">
              <a:extLst>
                <a:ext uri="{FF2B5EF4-FFF2-40B4-BE49-F238E27FC236}">
                  <a16:creationId xmlns:a16="http://schemas.microsoft.com/office/drawing/2014/main" id="{C8D0D71F-E3DA-4B0F-997D-7B50C758891A}"/>
                </a:ext>
              </a:extLst>
            </p:cNvPr>
            <p:cNvSpPr/>
            <p:nvPr/>
          </p:nvSpPr>
          <p:spPr bwMode="auto">
            <a:xfrm>
              <a:off x="2997472" y="2780689"/>
              <a:ext cx="2607914" cy="358588"/>
            </a:xfrm>
            <a:custGeom>
              <a:avLst/>
              <a:gdLst>
                <a:gd name="connsiteX0" fmla="*/ 2607914 w 2607914"/>
                <a:gd name="connsiteY0" fmla="*/ 358588 h 358588"/>
                <a:gd name="connsiteX1" fmla="*/ 1983645 w 2607914"/>
                <a:gd name="connsiteY1" fmla="*/ 358588 h 358588"/>
                <a:gd name="connsiteX2" fmla="*/ 1983645 w 2607914"/>
                <a:gd name="connsiteY2" fmla="*/ 353698 h 358588"/>
                <a:gd name="connsiteX3" fmla="*/ 1778271 w 2607914"/>
                <a:gd name="connsiteY3" fmla="*/ 353698 h 358588"/>
                <a:gd name="connsiteX4" fmla="*/ 1778271 w 2607914"/>
                <a:gd name="connsiteY4" fmla="*/ 325989 h 358588"/>
                <a:gd name="connsiteX5" fmla="*/ 1711444 w 2607914"/>
                <a:gd name="connsiteY5" fmla="*/ 325989 h 358588"/>
                <a:gd name="connsiteX6" fmla="*/ 1711444 w 2607914"/>
                <a:gd name="connsiteY6" fmla="*/ 319469 h 358588"/>
                <a:gd name="connsiteX7" fmla="*/ 1691884 w 2607914"/>
                <a:gd name="connsiteY7" fmla="*/ 319469 h 358588"/>
                <a:gd name="connsiteX8" fmla="*/ 1691884 w 2607914"/>
                <a:gd name="connsiteY8" fmla="*/ 304800 h 358588"/>
                <a:gd name="connsiteX9" fmla="*/ 1641356 w 2607914"/>
                <a:gd name="connsiteY9" fmla="*/ 304800 h 358588"/>
                <a:gd name="connsiteX10" fmla="*/ 1641356 w 2607914"/>
                <a:gd name="connsiteY10" fmla="*/ 291760 h 358588"/>
                <a:gd name="connsiteX11" fmla="*/ 1520740 w 2607914"/>
                <a:gd name="connsiteY11" fmla="*/ 291760 h 358588"/>
                <a:gd name="connsiteX12" fmla="*/ 1520740 w 2607914"/>
                <a:gd name="connsiteY12" fmla="*/ 285240 h 358588"/>
                <a:gd name="connsiteX13" fmla="*/ 1504440 w 2607914"/>
                <a:gd name="connsiteY13" fmla="*/ 285240 h 358588"/>
                <a:gd name="connsiteX14" fmla="*/ 1504440 w 2607914"/>
                <a:gd name="connsiteY14" fmla="*/ 273831 h 358588"/>
                <a:gd name="connsiteX15" fmla="*/ 1462062 w 2607914"/>
                <a:gd name="connsiteY15" fmla="*/ 273831 h 358588"/>
                <a:gd name="connsiteX16" fmla="*/ 1462062 w 2607914"/>
                <a:gd name="connsiteY16" fmla="*/ 265681 h 358588"/>
                <a:gd name="connsiteX17" fmla="*/ 1439242 w 2607914"/>
                <a:gd name="connsiteY17" fmla="*/ 265681 h 358588"/>
                <a:gd name="connsiteX18" fmla="*/ 1409903 w 2607914"/>
                <a:gd name="connsiteY18" fmla="*/ 265681 h 358588"/>
                <a:gd name="connsiteX19" fmla="*/ 1409903 w 2607914"/>
                <a:gd name="connsiteY19" fmla="*/ 252641 h 358588"/>
                <a:gd name="connsiteX20" fmla="*/ 1323516 w 2607914"/>
                <a:gd name="connsiteY20" fmla="*/ 252641 h 358588"/>
                <a:gd name="connsiteX21" fmla="*/ 1320256 w 2607914"/>
                <a:gd name="connsiteY21" fmla="*/ 249381 h 358588"/>
                <a:gd name="connsiteX22" fmla="*/ 1093694 w 2607914"/>
                <a:gd name="connsiteY22" fmla="*/ 249381 h 358588"/>
                <a:gd name="connsiteX23" fmla="*/ 1085544 w 2607914"/>
                <a:gd name="connsiteY23" fmla="*/ 241231 h 358588"/>
                <a:gd name="connsiteX24" fmla="*/ 1036646 w 2607914"/>
                <a:gd name="connsiteY24" fmla="*/ 241231 h 358588"/>
                <a:gd name="connsiteX25" fmla="*/ 1035016 w 2607914"/>
                <a:gd name="connsiteY25" fmla="*/ 239601 h 358588"/>
                <a:gd name="connsiteX26" fmla="*/ 1030127 w 2607914"/>
                <a:gd name="connsiteY26" fmla="*/ 234712 h 358588"/>
                <a:gd name="connsiteX27" fmla="*/ 1023606 w 2607914"/>
                <a:gd name="connsiteY27" fmla="*/ 228191 h 358588"/>
                <a:gd name="connsiteX28" fmla="*/ 991007 w 2607914"/>
                <a:gd name="connsiteY28" fmla="*/ 228191 h 358588"/>
                <a:gd name="connsiteX29" fmla="*/ 981227 w 2607914"/>
                <a:gd name="connsiteY29" fmla="*/ 218411 h 358588"/>
                <a:gd name="connsiteX30" fmla="*/ 883431 w 2607914"/>
                <a:gd name="connsiteY30" fmla="*/ 218411 h 358588"/>
                <a:gd name="connsiteX31" fmla="*/ 883431 w 2607914"/>
                <a:gd name="connsiteY31" fmla="*/ 197223 h 358588"/>
                <a:gd name="connsiteX32" fmla="*/ 850832 w 2607914"/>
                <a:gd name="connsiteY32" fmla="*/ 197223 h 358588"/>
                <a:gd name="connsiteX33" fmla="*/ 850832 w 2607914"/>
                <a:gd name="connsiteY33" fmla="*/ 192333 h 358588"/>
                <a:gd name="connsiteX34" fmla="*/ 797044 w 2607914"/>
                <a:gd name="connsiteY34" fmla="*/ 192333 h 358588"/>
                <a:gd name="connsiteX35" fmla="*/ 746515 w 2607914"/>
                <a:gd name="connsiteY35" fmla="*/ 192333 h 358588"/>
                <a:gd name="connsiteX36" fmla="*/ 746515 w 2607914"/>
                <a:gd name="connsiteY36" fmla="*/ 184184 h 358588"/>
                <a:gd name="connsiteX37" fmla="*/ 651978 w 2607914"/>
                <a:gd name="connsiteY37" fmla="*/ 184184 h 358588"/>
                <a:gd name="connsiteX38" fmla="*/ 651978 w 2607914"/>
                <a:gd name="connsiteY38" fmla="*/ 180924 h 358588"/>
                <a:gd name="connsiteX39" fmla="*/ 619379 w 2607914"/>
                <a:gd name="connsiteY39" fmla="*/ 180924 h 358588"/>
                <a:gd name="connsiteX40" fmla="*/ 619379 w 2607914"/>
                <a:gd name="connsiteY40" fmla="*/ 161364 h 358588"/>
                <a:gd name="connsiteX41" fmla="*/ 537882 w 2607914"/>
                <a:gd name="connsiteY41" fmla="*/ 161364 h 358588"/>
                <a:gd name="connsiteX42" fmla="*/ 537882 w 2607914"/>
                <a:gd name="connsiteY42" fmla="*/ 151585 h 358588"/>
                <a:gd name="connsiteX43" fmla="*/ 487354 w 2607914"/>
                <a:gd name="connsiteY43" fmla="*/ 151585 h 358588"/>
                <a:gd name="connsiteX44" fmla="*/ 487354 w 2607914"/>
                <a:gd name="connsiteY44" fmla="*/ 141805 h 358588"/>
                <a:gd name="connsiteX45" fmla="*/ 446605 w 2607914"/>
                <a:gd name="connsiteY45" fmla="*/ 141805 h 358588"/>
                <a:gd name="connsiteX46" fmla="*/ 446605 w 2607914"/>
                <a:gd name="connsiteY46" fmla="*/ 138545 h 358588"/>
                <a:gd name="connsiteX47" fmla="*/ 430306 w 2607914"/>
                <a:gd name="connsiteY47" fmla="*/ 138545 h 358588"/>
                <a:gd name="connsiteX48" fmla="*/ 430306 w 2607914"/>
                <a:gd name="connsiteY48" fmla="*/ 132025 h 358588"/>
                <a:gd name="connsiteX49" fmla="*/ 418896 w 2607914"/>
                <a:gd name="connsiteY49" fmla="*/ 132025 h 358588"/>
                <a:gd name="connsiteX50" fmla="*/ 418896 w 2607914"/>
                <a:gd name="connsiteY50" fmla="*/ 123876 h 358588"/>
                <a:gd name="connsiteX51" fmla="*/ 402596 w 2607914"/>
                <a:gd name="connsiteY51" fmla="*/ 123876 h 358588"/>
                <a:gd name="connsiteX52" fmla="*/ 397707 w 2607914"/>
                <a:gd name="connsiteY52" fmla="*/ 118987 h 358588"/>
                <a:gd name="connsiteX53" fmla="*/ 356958 w 2607914"/>
                <a:gd name="connsiteY53" fmla="*/ 118987 h 358588"/>
                <a:gd name="connsiteX54" fmla="*/ 356958 w 2607914"/>
                <a:gd name="connsiteY54" fmla="*/ 104316 h 358588"/>
                <a:gd name="connsiteX55" fmla="*/ 324359 w 2607914"/>
                <a:gd name="connsiteY55" fmla="*/ 104316 h 358588"/>
                <a:gd name="connsiteX56" fmla="*/ 281980 w 2607914"/>
                <a:gd name="connsiteY56" fmla="*/ 104316 h 358588"/>
                <a:gd name="connsiteX57" fmla="*/ 281980 w 2607914"/>
                <a:gd name="connsiteY57" fmla="*/ 96167 h 358588"/>
                <a:gd name="connsiteX58" fmla="*/ 273831 w 2607914"/>
                <a:gd name="connsiteY58" fmla="*/ 96167 h 358588"/>
                <a:gd name="connsiteX59" fmla="*/ 273831 w 2607914"/>
                <a:gd name="connsiteY59" fmla="*/ 83127 h 358588"/>
                <a:gd name="connsiteX60" fmla="*/ 260791 w 2607914"/>
                <a:gd name="connsiteY60" fmla="*/ 83127 h 358588"/>
                <a:gd name="connsiteX61" fmla="*/ 260791 w 2607914"/>
                <a:gd name="connsiteY61" fmla="*/ 66828 h 358588"/>
                <a:gd name="connsiteX62" fmla="*/ 254271 w 2607914"/>
                <a:gd name="connsiteY62" fmla="*/ 66828 h 358588"/>
                <a:gd name="connsiteX63" fmla="*/ 229822 w 2607914"/>
                <a:gd name="connsiteY63" fmla="*/ 66828 h 358588"/>
                <a:gd name="connsiteX64" fmla="*/ 229822 w 2607914"/>
                <a:gd name="connsiteY64" fmla="*/ 60308 h 358588"/>
                <a:gd name="connsiteX65" fmla="*/ 208633 w 2607914"/>
                <a:gd name="connsiteY65" fmla="*/ 60308 h 358588"/>
                <a:gd name="connsiteX66" fmla="*/ 208633 w 2607914"/>
                <a:gd name="connsiteY66" fmla="*/ 48898 h 358588"/>
                <a:gd name="connsiteX67" fmla="*/ 145065 w 2607914"/>
                <a:gd name="connsiteY67" fmla="*/ 48898 h 358588"/>
                <a:gd name="connsiteX68" fmla="*/ 117356 w 2607914"/>
                <a:gd name="connsiteY68" fmla="*/ 48898 h 358588"/>
                <a:gd name="connsiteX69" fmla="*/ 117356 w 2607914"/>
                <a:gd name="connsiteY69" fmla="*/ 34229 h 358588"/>
                <a:gd name="connsiteX70" fmla="*/ 73347 w 2607914"/>
                <a:gd name="connsiteY70" fmla="*/ 34229 h 358588"/>
                <a:gd name="connsiteX71" fmla="*/ 73347 w 2607914"/>
                <a:gd name="connsiteY71" fmla="*/ 13039 h 358588"/>
                <a:gd name="connsiteX72" fmla="*/ 44008 w 2607914"/>
                <a:gd name="connsiteY72" fmla="*/ 13039 h 358588"/>
                <a:gd name="connsiteX73" fmla="*/ 37489 w 2607914"/>
                <a:gd name="connsiteY73" fmla="*/ 6520 h 358588"/>
                <a:gd name="connsiteX74" fmla="*/ 13039 w 2607914"/>
                <a:gd name="connsiteY74" fmla="*/ 6520 h 358588"/>
                <a:gd name="connsiteX75" fmla="*/ 13039 w 2607914"/>
                <a:gd name="connsiteY75" fmla="*/ 0 h 358588"/>
                <a:gd name="connsiteX76" fmla="*/ 0 w 2607914"/>
                <a:gd name="connsiteY76" fmla="*/ 0 h 35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07914" h="358588">
                  <a:moveTo>
                    <a:pt x="2607914" y="358588"/>
                  </a:moveTo>
                  <a:lnTo>
                    <a:pt x="1983645" y="358588"/>
                  </a:lnTo>
                  <a:lnTo>
                    <a:pt x="1983645" y="353698"/>
                  </a:lnTo>
                  <a:lnTo>
                    <a:pt x="1778271" y="353698"/>
                  </a:lnTo>
                  <a:lnTo>
                    <a:pt x="1778271" y="325989"/>
                  </a:lnTo>
                  <a:lnTo>
                    <a:pt x="1711444" y="325989"/>
                  </a:lnTo>
                  <a:lnTo>
                    <a:pt x="1711444" y="319469"/>
                  </a:lnTo>
                  <a:lnTo>
                    <a:pt x="1691884" y="319469"/>
                  </a:lnTo>
                  <a:lnTo>
                    <a:pt x="1691884" y="304800"/>
                  </a:lnTo>
                  <a:lnTo>
                    <a:pt x="1641356" y="304800"/>
                  </a:lnTo>
                  <a:lnTo>
                    <a:pt x="1641356" y="291760"/>
                  </a:lnTo>
                  <a:lnTo>
                    <a:pt x="1520740" y="291760"/>
                  </a:lnTo>
                  <a:lnTo>
                    <a:pt x="1520740" y="285240"/>
                  </a:lnTo>
                  <a:lnTo>
                    <a:pt x="1504440" y="285240"/>
                  </a:lnTo>
                  <a:lnTo>
                    <a:pt x="1504440" y="273831"/>
                  </a:lnTo>
                  <a:lnTo>
                    <a:pt x="1462062" y="273831"/>
                  </a:lnTo>
                  <a:lnTo>
                    <a:pt x="1462062" y="265681"/>
                  </a:lnTo>
                  <a:lnTo>
                    <a:pt x="1439242" y="265681"/>
                  </a:lnTo>
                  <a:lnTo>
                    <a:pt x="1409903" y="265681"/>
                  </a:lnTo>
                  <a:lnTo>
                    <a:pt x="1409903" y="252641"/>
                  </a:lnTo>
                  <a:lnTo>
                    <a:pt x="1323516" y="252641"/>
                  </a:lnTo>
                  <a:lnTo>
                    <a:pt x="1320256" y="249381"/>
                  </a:lnTo>
                  <a:lnTo>
                    <a:pt x="1093694" y="249381"/>
                  </a:lnTo>
                  <a:lnTo>
                    <a:pt x="1085544" y="241231"/>
                  </a:lnTo>
                  <a:lnTo>
                    <a:pt x="1036646" y="241231"/>
                  </a:lnTo>
                  <a:lnTo>
                    <a:pt x="1035016" y="239601"/>
                  </a:lnTo>
                  <a:lnTo>
                    <a:pt x="1030127" y="234712"/>
                  </a:lnTo>
                  <a:lnTo>
                    <a:pt x="1023606" y="228191"/>
                  </a:lnTo>
                  <a:lnTo>
                    <a:pt x="991007" y="228191"/>
                  </a:lnTo>
                  <a:lnTo>
                    <a:pt x="981227" y="218411"/>
                  </a:lnTo>
                  <a:lnTo>
                    <a:pt x="883431" y="218411"/>
                  </a:lnTo>
                  <a:lnTo>
                    <a:pt x="883431" y="197223"/>
                  </a:lnTo>
                  <a:lnTo>
                    <a:pt x="850832" y="197223"/>
                  </a:lnTo>
                  <a:lnTo>
                    <a:pt x="850832" y="192333"/>
                  </a:lnTo>
                  <a:lnTo>
                    <a:pt x="797044" y="192333"/>
                  </a:lnTo>
                  <a:lnTo>
                    <a:pt x="746515" y="192333"/>
                  </a:lnTo>
                  <a:lnTo>
                    <a:pt x="746515" y="184184"/>
                  </a:lnTo>
                  <a:lnTo>
                    <a:pt x="651978" y="184184"/>
                  </a:lnTo>
                  <a:lnTo>
                    <a:pt x="651978" y="180924"/>
                  </a:lnTo>
                  <a:lnTo>
                    <a:pt x="619379" y="180924"/>
                  </a:lnTo>
                  <a:lnTo>
                    <a:pt x="619379" y="161364"/>
                  </a:lnTo>
                  <a:lnTo>
                    <a:pt x="537882" y="161364"/>
                  </a:lnTo>
                  <a:lnTo>
                    <a:pt x="537882" y="151585"/>
                  </a:lnTo>
                  <a:lnTo>
                    <a:pt x="487354" y="151585"/>
                  </a:lnTo>
                  <a:lnTo>
                    <a:pt x="487354" y="141805"/>
                  </a:lnTo>
                  <a:lnTo>
                    <a:pt x="446605" y="141805"/>
                  </a:lnTo>
                  <a:lnTo>
                    <a:pt x="446605" y="138545"/>
                  </a:lnTo>
                  <a:lnTo>
                    <a:pt x="430306" y="138545"/>
                  </a:lnTo>
                  <a:lnTo>
                    <a:pt x="430306" y="132025"/>
                  </a:lnTo>
                  <a:lnTo>
                    <a:pt x="418896" y="132025"/>
                  </a:lnTo>
                  <a:lnTo>
                    <a:pt x="418896" y="123876"/>
                  </a:lnTo>
                  <a:lnTo>
                    <a:pt x="402596" y="123876"/>
                  </a:lnTo>
                  <a:lnTo>
                    <a:pt x="397707" y="118987"/>
                  </a:lnTo>
                  <a:lnTo>
                    <a:pt x="356958" y="118987"/>
                  </a:lnTo>
                  <a:lnTo>
                    <a:pt x="356958" y="104316"/>
                  </a:lnTo>
                  <a:lnTo>
                    <a:pt x="324359" y="104316"/>
                  </a:lnTo>
                  <a:lnTo>
                    <a:pt x="281980" y="104316"/>
                  </a:lnTo>
                  <a:lnTo>
                    <a:pt x="281980" y="96167"/>
                  </a:lnTo>
                  <a:lnTo>
                    <a:pt x="273831" y="96167"/>
                  </a:lnTo>
                  <a:lnTo>
                    <a:pt x="273831" y="83127"/>
                  </a:lnTo>
                  <a:lnTo>
                    <a:pt x="260791" y="83127"/>
                  </a:lnTo>
                  <a:lnTo>
                    <a:pt x="260791" y="66828"/>
                  </a:lnTo>
                  <a:lnTo>
                    <a:pt x="254271" y="66828"/>
                  </a:lnTo>
                  <a:lnTo>
                    <a:pt x="229822" y="66828"/>
                  </a:lnTo>
                  <a:lnTo>
                    <a:pt x="229822" y="60308"/>
                  </a:lnTo>
                  <a:lnTo>
                    <a:pt x="208633" y="60308"/>
                  </a:lnTo>
                  <a:lnTo>
                    <a:pt x="208633" y="48898"/>
                  </a:lnTo>
                  <a:lnTo>
                    <a:pt x="145065" y="48898"/>
                  </a:lnTo>
                  <a:lnTo>
                    <a:pt x="117356" y="48898"/>
                  </a:lnTo>
                  <a:lnTo>
                    <a:pt x="117356" y="34229"/>
                  </a:lnTo>
                  <a:lnTo>
                    <a:pt x="73347" y="34229"/>
                  </a:lnTo>
                  <a:lnTo>
                    <a:pt x="73347" y="13039"/>
                  </a:lnTo>
                  <a:lnTo>
                    <a:pt x="44008" y="13039"/>
                  </a:lnTo>
                  <a:lnTo>
                    <a:pt x="37489" y="6520"/>
                  </a:lnTo>
                  <a:lnTo>
                    <a:pt x="13039" y="6520"/>
                  </a:lnTo>
                  <a:lnTo>
                    <a:pt x="13039"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5" name="Freeform: Shape 54">
              <a:extLst>
                <a:ext uri="{FF2B5EF4-FFF2-40B4-BE49-F238E27FC236}">
                  <a16:creationId xmlns:a16="http://schemas.microsoft.com/office/drawing/2014/main" id="{DE922465-2006-42CA-A373-0BEA1A170EB5}"/>
                </a:ext>
              </a:extLst>
            </p:cNvPr>
            <p:cNvSpPr/>
            <p:nvPr/>
          </p:nvSpPr>
          <p:spPr bwMode="auto">
            <a:xfrm>
              <a:off x="1677215" y="2324304"/>
              <a:ext cx="1336556" cy="461275"/>
            </a:xfrm>
            <a:custGeom>
              <a:avLst/>
              <a:gdLst>
                <a:gd name="connsiteX0" fmla="*/ 1336556 w 1336556"/>
                <a:gd name="connsiteY0" fmla="*/ 461275 h 461275"/>
                <a:gd name="connsiteX1" fmla="*/ 1274618 w 1336556"/>
                <a:gd name="connsiteY1" fmla="*/ 461275 h 461275"/>
                <a:gd name="connsiteX2" fmla="*/ 1272988 w 1336556"/>
                <a:gd name="connsiteY2" fmla="*/ 440085 h 461275"/>
                <a:gd name="connsiteX3" fmla="*/ 1272988 w 1336556"/>
                <a:gd name="connsiteY3" fmla="*/ 418896 h 461275"/>
                <a:gd name="connsiteX4" fmla="*/ 1212680 w 1336556"/>
                <a:gd name="connsiteY4" fmla="*/ 418896 h 461275"/>
                <a:gd name="connsiteX5" fmla="*/ 1212680 w 1336556"/>
                <a:gd name="connsiteY5" fmla="*/ 418896 h 461275"/>
                <a:gd name="connsiteX6" fmla="*/ 1167042 w 1336556"/>
                <a:gd name="connsiteY6" fmla="*/ 418896 h 461275"/>
                <a:gd name="connsiteX7" fmla="*/ 1167042 w 1336556"/>
                <a:gd name="connsiteY7" fmla="*/ 402597 h 461275"/>
                <a:gd name="connsiteX8" fmla="*/ 1139333 w 1336556"/>
                <a:gd name="connsiteY8" fmla="*/ 402597 h 461275"/>
                <a:gd name="connsiteX9" fmla="*/ 1139333 w 1336556"/>
                <a:gd name="connsiteY9" fmla="*/ 389557 h 461275"/>
                <a:gd name="connsiteX10" fmla="*/ 1116513 w 1336556"/>
                <a:gd name="connsiteY10" fmla="*/ 389557 h 461275"/>
                <a:gd name="connsiteX11" fmla="*/ 1116513 w 1336556"/>
                <a:gd name="connsiteY11" fmla="*/ 368368 h 461275"/>
                <a:gd name="connsiteX12" fmla="*/ 1059465 w 1336556"/>
                <a:gd name="connsiteY12" fmla="*/ 368368 h 461275"/>
                <a:gd name="connsiteX13" fmla="*/ 1059465 w 1336556"/>
                <a:gd name="connsiteY13" fmla="*/ 356958 h 461275"/>
                <a:gd name="connsiteX14" fmla="*/ 987748 w 1336556"/>
                <a:gd name="connsiteY14" fmla="*/ 356958 h 461275"/>
                <a:gd name="connsiteX15" fmla="*/ 987748 w 1336556"/>
                <a:gd name="connsiteY15" fmla="*/ 356958 h 461275"/>
                <a:gd name="connsiteX16" fmla="*/ 946999 w 1336556"/>
                <a:gd name="connsiteY16" fmla="*/ 356958 h 461275"/>
                <a:gd name="connsiteX17" fmla="*/ 946999 w 1336556"/>
                <a:gd name="connsiteY17" fmla="*/ 327619 h 461275"/>
                <a:gd name="connsiteX18" fmla="*/ 916030 w 1336556"/>
                <a:gd name="connsiteY18" fmla="*/ 327619 h 461275"/>
                <a:gd name="connsiteX19" fmla="*/ 916030 w 1336556"/>
                <a:gd name="connsiteY19" fmla="*/ 306430 h 461275"/>
                <a:gd name="connsiteX20" fmla="*/ 878541 w 1336556"/>
                <a:gd name="connsiteY20" fmla="*/ 306430 h 461275"/>
                <a:gd name="connsiteX21" fmla="*/ 872021 w 1336556"/>
                <a:gd name="connsiteY21" fmla="*/ 299910 h 461275"/>
                <a:gd name="connsiteX22" fmla="*/ 845942 w 1336556"/>
                <a:gd name="connsiteY22" fmla="*/ 299910 h 461275"/>
                <a:gd name="connsiteX23" fmla="*/ 845942 w 1336556"/>
                <a:gd name="connsiteY23" fmla="*/ 299910 h 461275"/>
                <a:gd name="connsiteX24" fmla="*/ 805194 w 1336556"/>
                <a:gd name="connsiteY24" fmla="*/ 299910 h 461275"/>
                <a:gd name="connsiteX25" fmla="*/ 805194 w 1336556"/>
                <a:gd name="connsiteY25" fmla="*/ 267311 h 461275"/>
                <a:gd name="connsiteX26" fmla="*/ 772595 w 1336556"/>
                <a:gd name="connsiteY26" fmla="*/ 267311 h 461275"/>
                <a:gd name="connsiteX27" fmla="*/ 772595 w 1336556"/>
                <a:gd name="connsiteY27" fmla="*/ 255901 h 461275"/>
                <a:gd name="connsiteX28" fmla="*/ 743256 w 1336556"/>
                <a:gd name="connsiteY28" fmla="*/ 255901 h 461275"/>
                <a:gd name="connsiteX29" fmla="*/ 743256 w 1336556"/>
                <a:gd name="connsiteY29" fmla="*/ 242862 h 461275"/>
                <a:gd name="connsiteX30" fmla="*/ 661758 w 1336556"/>
                <a:gd name="connsiteY30" fmla="*/ 242862 h 461275"/>
                <a:gd name="connsiteX31" fmla="*/ 661758 w 1336556"/>
                <a:gd name="connsiteY31" fmla="*/ 234712 h 461275"/>
                <a:gd name="connsiteX32" fmla="*/ 635679 w 1336556"/>
                <a:gd name="connsiteY32" fmla="*/ 234712 h 461275"/>
                <a:gd name="connsiteX33" fmla="*/ 635679 w 1336556"/>
                <a:gd name="connsiteY33" fmla="*/ 224932 h 461275"/>
                <a:gd name="connsiteX34" fmla="*/ 617750 w 1336556"/>
                <a:gd name="connsiteY34" fmla="*/ 224932 h 461275"/>
                <a:gd name="connsiteX35" fmla="*/ 617750 w 1336556"/>
                <a:gd name="connsiteY35" fmla="*/ 203743 h 461275"/>
                <a:gd name="connsiteX36" fmla="*/ 573741 w 1336556"/>
                <a:gd name="connsiteY36" fmla="*/ 203743 h 461275"/>
                <a:gd name="connsiteX37" fmla="*/ 573741 w 1336556"/>
                <a:gd name="connsiteY37" fmla="*/ 193963 h 461275"/>
                <a:gd name="connsiteX38" fmla="*/ 498764 w 1336556"/>
                <a:gd name="connsiteY38" fmla="*/ 193963 h 461275"/>
                <a:gd name="connsiteX39" fmla="*/ 498764 w 1336556"/>
                <a:gd name="connsiteY39" fmla="*/ 172774 h 461275"/>
                <a:gd name="connsiteX40" fmla="*/ 438456 w 1336556"/>
                <a:gd name="connsiteY40" fmla="*/ 172774 h 461275"/>
                <a:gd name="connsiteX41" fmla="*/ 438456 w 1336556"/>
                <a:gd name="connsiteY41" fmla="*/ 161364 h 461275"/>
                <a:gd name="connsiteX42" fmla="*/ 412376 w 1336556"/>
                <a:gd name="connsiteY42" fmla="*/ 161364 h 461275"/>
                <a:gd name="connsiteX43" fmla="*/ 412376 w 1336556"/>
                <a:gd name="connsiteY43" fmla="*/ 153215 h 461275"/>
                <a:gd name="connsiteX44" fmla="*/ 392817 w 1336556"/>
                <a:gd name="connsiteY44" fmla="*/ 153215 h 461275"/>
                <a:gd name="connsiteX45" fmla="*/ 386297 w 1336556"/>
                <a:gd name="connsiteY45" fmla="*/ 146695 h 461275"/>
                <a:gd name="connsiteX46" fmla="*/ 348809 w 1336556"/>
                <a:gd name="connsiteY46" fmla="*/ 146695 h 461275"/>
                <a:gd name="connsiteX47" fmla="*/ 348809 w 1336556"/>
                <a:gd name="connsiteY47" fmla="*/ 132025 h 461275"/>
                <a:gd name="connsiteX48" fmla="*/ 270571 w 1336556"/>
                <a:gd name="connsiteY48" fmla="*/ 132025 h 461275"/>
                <a:gd name="connsiteX49" fmla="*/ 270571 w 1336556"/>
                <a:gd name="connsiteY49" fmla="*/ 115726 h 461275"/>
                <a:gd name="connsiteX50" fmla="*/ 254272 w 1336556"/>
                <a:gd name="connsiteY50" fmla="*/ 115726 h 461275"/>
                <a:gd name="connsiteX51" fmla="*/ 254272 w 1336556"/>
                <a:gd name="connsiteY51" fmla="*/ 104316 h 461275"/>
                <a:gd name="connsiteX52" fmla="*/ 228192 w 1336556"/>
                <a:gd name="connsiteY52" fmla="*/ 104316 h 461275"/>
                <a:gd name="connsiteX53" fmla="*/ 228192 w 1336556"/>
                <a:gd name="connsiteY53" fmla="*/ 89647 h 461275"/>
                <a:gd name="connsiteX54" fmla="*/ 166255 w 1336556"/>
                <a:gd name="connsiteY54" fmla="*/ 89647 h 461275"/>
                <a:gd name="connsiteX55" fmla="*/ 166255 w 1336556"/>
                <a:gd name="connsiteY55" fmla="*/ 65198 h 461275"/>
                <a:gd name="connsiteX56" fmla="*/ 140175 w 1336556"/>
                <a:gd name="connsiteY56" fmla="*/ 65198 h 461275"/>
                <a:gd name="connsiteX57" fmla="*/ 140175 w 1336556"/>
                <a:gd name="connsiteY57" fmla="*/ 52158 h 461275"/>
                <a:gd name="connsiteX58" fmla="*/ 92907 w 1336556"/>
                <a:gd name="connsiteY58" fmla="*/ 52158 h 461275"/>
                <a:gd name="connsiteX59" fmla="*/ 92907 w 1336556"/>
                <a:gd name="connsiteY59" fmla="*/ 39118 h 461275"/>
                <a:gd name="connsiteX60" fmla="*/ 63568 w 1336556"/>
                <a:gd name="connsiteY60" fmla="*/ 39118 h 461275"/>
                <a:gd name="connsiteX61" fmla="*/ 63568 w 1336556"/>
                <a:gd name="connsiteY61" fmla="*/ 39118 h 461275"/>
                <a:gd name="connsiteX62" fmla="*/ 32599 w 1336556"/>
                <a:gd name="connsiteY62" fmla="*/ 39118 h 461275"/>
                <a:gd name="connsiteX63" fmla="*/ 32599 w 1336556"/>
                <a:gd name="connsiteY63" fmla="*/ 19559 h 461275"/>
                <a:gd name="connsiteX64" fmla="*/ 17929 w 1336556"/>
                <a:gd name="connsiteY64" fmla="*/ 19559 h 461275"/>
                <a:gd name="connsiteX65" fmla="*/ 17929 w 1336556"/>
                <a:gd name="connsiteY65" fmla="*/ 0 h 461275"/>
                <a:gd name="connsiteX66" fmla="*/ 0 w 1336556"/>
                <a:gd name="connsiteY66" fmla="*/ 0 h 46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36556" h="461275">
                  <a:moveTo>
                    <a:pt x="1336556" y="461275"/>
                  </a:moveTo>
                  <a:lnTo>
                    <a:pt x="1274618" y="461275"/>
                  </a:lnTo>
                  <a:lnTo>
                    <a:pt x="1272988" y="440085"/>
                  </a:lnTo>
                  <a:lnTo>
                    <a:pt x="1272988" y="418896"/>
                  </a:lnTo>
                  <a:lnTo>
                    <a:pt x="1212680" y="418896"/>
                  </a:lnTo>
                  <a:lnTo>
                    <a:pt x="1212680" y="418896"/>
                  </a:lnTo>
                  <a:lnTo>
                    <a:pt x="1167042" y="418896"/>
                  </a:lnTo>
                  <a:lnTo>
                    <a:pt x="1167042" y="402597"/>
                  </a:lnTo>
                  <a:lnTo>
                    <a:pt x="1139333" y="402597"/>
                  </a:lnTo>
                  <a:lnTo>
                    <a:pt x="1139333" y="389557"/>
                  </a:lnTo>
                  <a:lnTo>
                    <a:pt x="1116513" y="389557"/>
                  </a:lnTo>
                  <a:lnTo>
                    <a:pt x="1116513" y="368368"/>
                  </a:lnTo>
                  <a:lnTo>
                    <a:pt x="1059465" y="368368"/>
                  </a:lnTo>
                  <a:lnTo>
                    <a:pt x="1059465" y="356958"/>
                  </a:lnTo>
                  <a:lnTo>
                    <a:pt x="987748" y="356958"/>
                  </a:lnTo>
                  <a:lnTo>
                    <a:pt x="987748" y="356958"/>
                  </a:lnTo>
                  <a:lnTo>
                    <a:pt x="946999" y="356958"/>
                  </a:lnTo>
                  <a:lnTo>
                    <a:pt x="946999" y="327619"/>
                  </a:lnTo>
                  <a:lnTo>
                    <a:pt x="916030" y="327619"/>
                  </a:lnTo>
                  <a:lnTo>
                    <a:pt x="916030" y="306430"/>
                  </a:lnTo>
                  <a:lnTo>
                    <a:pt x="878541" y="306430"/>
                  </a:lnTo>
                  <a:lnTo>
                    <a:pt x="872021" y="299910"/>
                  </a:lnTo>
                  <a:lnTo>
                    <a:pt x="845942" y="299910"/>
                  </a:lnTo>
                  <a:lnTo>
                    <a:pt x="845942" y="299910"/>
                  </a:lnTo>
                  <a:lnTo>
                    <a:pt x="805194" y="299910"/>
                  </a:lnTo>
                  <a:lnTo>
                    <a:pt x="805194" y="267311"/>
                  </a:lnTo>
                  <a:lnTo>
                    <a:pt x="772595" y="267311"/>
                  </a:lnTo>
                  <a:lnTo>
                    <a:pt x="772595" y="255901"/>
                  </a:lnTo>
                  <a:lnTo>
                    <a:pt x="743256" y="255901"/>
                  </a:lnTo>
                  <a:lnTo>
                    <a:pt x="743256" y="242862"/>
                  </a:lnTo>
                  <a:lnTo>
                    <a:pt x="661758" y="242862"/>
                  </a:lnTo>
                  <a:lnTo>
                    <a:pt x="661758" y="234712"/>
                  </a:lnTo>
                  <a:lnTo>
                    <a:pt x="635679" y="234712"/>
                  </a:lnTo>
                  <a:lnTo>
                    <a:pt x="635679" y="224932"/>
                  </a:lnTo>
                  <a:lnTo>
                    <a:pt x="617750" y="224932"/>
                  </a:lnTo>
                  <a:lnTo>
                    <a:pt x="617750" y="203743"/>
                  </a:lnTo>
                  <a:lnTo>
                    <a:pt x="573741" y="203743"/>
                  </a:lnTo>
                  <a:lnTo>
                    <a:pt x="573741" y="193963"/>
                  </a:lnTo>
                  <a:lnTo>
                    <a:pt x="498764" y="193963"/>
                  </a:lnTo>
                  <a:lnTo>
                    <a:pt x="498764" y="172774"/>
                  </a:lnTo>
                  <a:lnTo>
                    <a:pt x="438456" y="172774"/>
                  </a:lnTo>
                  <a:lnTo>
                    <a:pt x="438456" y="161364"/>
                  </a:lnTo>
                  <a:lnTo>
                    <a:pt x="412376" y="161364"/>
                  </a:lnTo>
                  <a:lnTo>
                    <a:pt x="412376" y="153215"/>
                  </a:lnTo>
                  <a:lnTo>
                    <a:pt x="392817" y="153215"/>
                  </a:lnTo>
                  <a:lnTo>
                    <a:pt x="386297" y="146695"/>
                  </a:lnTo>
                  <a:lnTo>
                    <a:pt x="348809" y="146695"/>
                  </a:lnTo>
                  <a:lnTo>
                    <a:pt x="348809" y="132025"/>
                  </a:lnTo>
                  <a:lnTo>
                    <a:pt x="270571" y="132025"/>
                  </a:lnTo>
                  <a:lnTo>
                    <a:pt x="270571" y="115726"/>
                  </a:lnTo>
                  <a:lnTo>
                    <a:pt x="254272" y="115726"/>
                  </a:lnTo>
                  <a:lnTo>
                    <a:pt x="254272" y="104316"/>
                  </a:lnTo>
                  <a:lnTo>
                    <a:pt x="228192" y="104316"/>
                  </a:lnTo>
                  <a:lnTo>
                    <a:pt x="228192" y="89647"/>
                  </a:lnTo>
                  <a:lnTo>
                    <a:pt x="166255" y="89647"/>
                  </a:lnTo>
                  <a:lnTo>
                    <a:pt x="166255" y="65198"/>
                  </a:lnTo>
                  <a:lnTo>
                    <a:pt x="140175" y="65198"/>
                  </a:lnTo>
                  <a:lnTo>
                    <a:pt x="140175" y="52158"/>
                  </a:lnTo>
                  <a:lnTo>
                    <a:pt x="92907" y="52158"/>
                  </a:lnTo>
                  <a:lnTo>
                    <a:pt x="92907" y="39118"/>
                  </a:lnTo>
                  <a:lnTo>
                    <a:pt x="63568" y="39118"/>
                  </a:lnTo>
                  <a:lnTo>
                    <a:pt x="63568" y="39118"/>
                  </a:lnTo>
                  <a:lnTo>
                    <a:pt x="32599" y="39118"/>
                  </a:lnTo>
                  <a:lnTo>
                    <a:pt x="32599" y="19559"/>
                  </a:lnTo>
                  <a:lnTo>
                    <a:pt x="17929" y="19559"/>
                  </a:lnTo>
                  <a:lnTo>
                    <a:pt x="17929"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6" name="Freeform: Shape 55">
              <a:extLst>
                <a:ext uri="{FF2B5EF4-FFF2-40B4-BE49-F238E27FC236}">
                  <a16:creationId xmlns:a16="http://schemas.microsoft.com/office/drawing/2014/main" id="{49C76F32-BFE5-4695-8582-B0FF4C380004}"/>
                </a:ext>
              </a:extLst>
            </p:cNvPr>
            <p:cNvSpPr/>
            <p:nvPr/>
          </p:nvSpPr>
          <p:spPr bwMode="auto">
            <a:xfrm>
              <a:off x="1036646" y="2014614"/>
              <a:ext cx="666648" cy="314580"/>
            </a:xfrm>
            <a:custGeom>
              <a:avLst/>
              <a:gdLst>
                <a:gd name="connsiteX0" fmla="*/ 666648 w 666648"/>
                <a:gd name="connsiteY0" fmla="*/ 314580 h 314580"/>
                <a:gd name="connsiteX1" fmla="*/ 616120 w 666648"/>
                <a:gd name="connsiteY1" fmla="*/ 314580 h 314580"/>
                <a:gd name="connsiteX2" fmla="*/ 614490 w 666648"/>
                <a:gd name="connsiteY2" fmla="*/ 288500 h 314580"/>
                <a:gd name="connsiteX3" fmla="*/ 572111 w 666648"/>
                <a:gd name="connsiteY3" fmla="*/ 288500 h 314580"/>
                <a:gd name="connsiteX4" fmla="*/ 572111 w 666648"/>
                <a:gd name="connsiteY4" fmla="*/ 288500 h 314580"/>
                <a:gd name="connsiteX5" fmla="*/ 563962 w 666648"/>
                <a:gd name="connsiteY5" fmla="*/ 280351 h 314580"/>
                <a:gd name="connsiteX6" fmla="*/ 563962 w 666648"/>
                <a:gd name="connsiteY6" fmla="*/ 267311 h 314580"/>
                <a:gd name="connsiteX7" fmla="*/ 519953 w 666648"/>
                <a:gd name="connsiteY7" fmla="*/ 267311 h 314580"/>
                <a:gd name="connsiteX8" fmla="*/ 519953 w 666648"/>
                <a:gd name="connsiteY8" fmla="*/ 247752 h 314580"/>
                <a:gd name="connsiteX9" fmla="*/ 484094 w 666648"/>
                <a:gd name="connsiteY9" fmla="*/ 247752 h 314580"/>
                <a:gd name="connsiteX10" fmla="*/ 484094 w 666648"/>
                <a:gd name="connsiteY10" fmla="*/ 231452 h 314580"/>
                <a:gd name="connsiteX11" fmla="*/ 444975 w 666648"/>
                <a:gd name="connsiteY11" fmla="*/ 231452 h 314580"/>
                <a:gd name="connsiteX12" fmla="*/ 444975 w 666648"/>
                <a:gd name="connsiteY12" fmla="*/ 210263 h 314580"/>
                <a:gd name="connsiteX13" fmla="*/ 435196 w 666648"/>
                <a:gd name="connsiteY13" fmla="*/ 210263 h 314580"/>
                <a:gd name="connsiteX14" fmla="*/ 435196 w 666648"/>
                <a:gd name="connsiteY14" fmla="*/ 189074 h 314580"/>
                <a:gd name="connsiteX15" fmla="*/ 418896 w 666648"/>
                <a:gd name="connsiteY15" fmla="*/ 189074 h 314580"/>
                <a:gd name="connsiteX16" fmla="*/ 418896 w 666648"/>
                <a:gd name="connsiteY16" fmla="*/ 171144 h 314580"/>
                <a:gd name="connsiteX17" fmla="*/ 404227 w 666648"/>
                <a:gd name="connsiteY17" fmla="*/ 171144 h 314580"/>
                <a:gd name="connsiteX18" fmla="*/ 404227 w 666648"/>
                <a:gd name="connsiteY18" fmla="*/ 161365 h 314580"/>
                <a:gd name="connsiteX19" fmla="*/ 399337 w 666648"/>
                <a:gd name="connsiteY19" fmla="*/ 156475 h 314580"/>
                <a:gd name="connsiteX20" fmla="*/ 373258 w 666648"/>
                <a:gd name="connsiteY20" fmla="*/ 156475 h 314580"/>
                <a:gd name="connsiteX21" fmla="*/ 373258 w 666648"/>
                <a:gd name="connsiteY21" fmla="*/ 143435 h 314580"/>
                <a:gd name="connsiteX22" fmla="*/ 348809 w 666648"/>
                <a:gd name="connsiteY22" fmla="*/ 143435 h 314580"/>
                <a:gd name="connsiteX23" fmla="*/ 348809 w 666648"/>
                <a:gd name="connsiteY23" fmla="*/ 132026 h 314580"/>
                <a:gd name="connsiteX24" fmla="*/ 295020 w 666648"/>
                <a:gd name="connsiteY24" fmla="*/ 132026 h 314580"/>
                <a:gd name="connsiteX25" fmla="*/ 295020 w 666648"/>
                <a:gd name="connsiteY25" fmla="*/ 115726 h 314580"/>
                <a:gd name="connsiteX26" fmla="*/ 270571 w 666648"/>
                <a:gd name="connsiteY26" fmla="*/ 115726 h 314580"/>
                <a:gd name="connsiteX27" fmla="*/ 270571 w 666648"/>
                <a:gd name="connsiteY27" fmla="*/ 89647 h 314580"/>
                <a:gd name="connsiteX28" fmla="*/ 228193 w 666648"/>
                <a:gd name="connsiteY28" fmla="*/ 89647 h 314580"/>
                <a:gd name="connsiteX29" fmla="*/ 228193 w 666648"/>
                <a:gd name="connsiteY29" fmla="*/ 61938 h 314580"/>
                <a:gd name="connsiteX30" fmla="*/ 208633 w 666648"/>
                <a:gd name="connsiteY30" fmla="*/ 61938 h 314580"/>
                <a:gd name="connsiteX31" fmla="*/ 208633 w 666648"/>
                <a:gd name="connsiteY31" fmla="*/ 48898 h 314580"/>
                <a:gd name="connsiteX32" fmla="*/ 171144 w 666648"/>
                <a:gd name="connsiteY32" fmla="*/ 48898 h 314580"/>
                <a:gd name="connsiteX33" fmla="*/ 171144 w 666648"/>
                <a:gd name="connsiteY33" fmla="*/ 22819 h 314580"/>
                <a:gd name="connsiteX34" fmla="*/ 140175 w 666648"/>
                <a:gd name="connsiteY34" fmla="*/ 22819 h 314580"/>
                <a:gd name="connsiteX35" fmla="*/ 140175 w 666648"/>
                <a:gd name="connsiteY35" fmla="*/ 14669 h 314580"/>
                <a:gd name="connsiteX36" fmla="*/ 120616 w 666648"/>
                <a:gd name="connsiteY36" fmla="*/ 14669 h 314580"/>
                <a:gd name="connsiteX37" fmla="*/ 120616 w 666648"/>
                <a:gd name="connsiteY37" fmla="*/ 0 h 314580"/>
                <a:gd name="connsiteX38" fmla="*/ 0 w 666648"/>
                <a:gd name="connsiteY38" fmla="*/ 0 h 31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66648" h="314580">
                  <a:moveTo>
                    <a:pt x="666648" y="314580"/>
                  </a:moveTo>
                  <a:lnTo>
                    <a:pt x="616120" y="314580"/>
                  </a:lnTo>
                  <a:lnTo>
                    <a:pt x="614490" y="288500"/>
                  </a:lnTo>
                  <a:lnTo>
                    <a:pt x="572111" y="288500"/>
                  </a:lnTo>
                  <a:lnTo>
                    <a:pt x="572111" y="288500"/>
                  </a:lnTo>
                  <a:lnTo>
                    <a:pt x="563962" y="280351"/>
                  </a:lnTo>
                  <a:lnTo>
                    <a:pt x="563962" y="267311"/>
                  </a:lnTo>
                  <a:lnTo>
                    <a:pt x="519953" y="267311"/>
                  </a:lnTo>
                  <a:lnTo>
                    <a:pt x="519953" y="247752"/>
                  </a:lnTo>
                  <a:lnTo>
                    <a:pt x="484094" y="247752"/>
                  </a:lnTo>
                  <a:lnTo>
                    <a:pt x="484094" y="231452"/>
                  </a:lnTo>
                  <a:lnTo>
                    <a:pt x="444975" y="231452"/>
                  </a:lnTo>
                  <a:lnTo>
                    <a:pt x="444975" y="210263"/>
                  </a:lnTo>
                  <a:lnTo>
                    <a:pt x="435196" y="210263"/>
                  </a:lnTo>
                  <a:lnTo>
                    <a:pt x="435196" y="189074"/>
                  </a:lnTo>
                  <a:lnTo>
                    <a:pt x="418896" y="189074"/>
                  </a:lnTo>
                  <a:lnTo>
                    <a:pt x="418896" y="171144"/>
                  </a:lnTo>
                  <a:lnTo>
                    <a:pt x="404227" y="171144"/>
                  </a:lnTo>
                  <a:lnTo>
                    <a:pt x="404227" y="161365"/>
                  </a:lnTo>
                  <a:lnTo>
                    <a:pt x="399337" y="156475"/>
                  </a:lnTo>
                  <a:lnTo>
                    <a:pt x="373258" y="156475"/>
                  </a:lnTo>
                  <a:lnTo>
                    <a:pt x="373258" y="143435"/>
                  </a:lnTo>
                  <a:lnTo>
                    <a:pt x="348809" y="143435"/>
                  </a:lnTo>
                  <a:lnTo>
                    <a:pt x="348809" y="132026"/>
                  </a:lnTo>
                  <a:lnTo>
                    <a:pt x="295020" y="132026"/>
                  </a:lnTo>
                  <a:lnTo>
                    <a:pt x="295020" y="115726"/>
                  </a:lnTo>
                  <a:lnTo>
                    <a:pt x="270571" y="115726"/>
                  </a:lnTo>
                  <a:lnTo>
                    <a:pt x="270571" y="89647"/>
                  </a:lnTo>
                  <a:lnTo>
                    <a:pt x="228193" y="89647"/>
                  </a:lnTo>
                  <a:lnTo>
                    <a:pt x="228193" y="61938"/>
                  </a:lnTo>
                  <a:lnTo>
                    <a:pt x="208633" y="61938"/>
                  </a:lnTo>
                  <a:lnTo>
                    <a:pt x="208633" y="48898"/>
                  </a:lnTo>
                  <a:lnTo>
                    <a:pt x="171144" y="48898"/>
                  </a:lnTo>
                  <a:lnTo>
                    <a:pt x="171144" y="22819"/>
                  </a:lnTo>
                  <a:lnTo>
                    <a:pt x="140175" y="22819"/>
                  </a:lnTo>
                  <a:lnTo>
                    <a:pt x="140175" y="14669"/>
                  </a:lnTo>
                  <a:lnTo>
                    <a:pt x="120616" y="14669"/>
                  </a:lnTo>
                  <a:lnTo>
                    <a:pt x="120616"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58" name="Isosceles Triangle 57">
            <a:extLst>
              <a:ext uri="{FF2B5EF4-FFF2-40B4-BE49-F238E27FC236}">
                <a16:creationId xmlns:a16="http://schemas.microsoft.com/office/drawing/2014/main" id="{3562F94E-64AF-4C39-B21B-C5CF8DDE1022}"/>
              </a:ext>
            </a:extLst>
          </p:cNvPr>
          <p:cNvSpPr/>
          <p:nvPr/>
        </p:nvSpPr>
        <p:spPr bwMode="auto">
          <a:xfrm>
            <a:off x="5584795" y="311728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Isosceles Triangle 166">
            <a:extLst>
              <a:ext uri="{FF2B5EF4-FFF2-40B4-BE49-F238E27FC236}">
                <a16:creationId xmlns:a16="http://schemas.microsoft.com/office/drawing/2014/main" id="{3DE8944B-CB6E-4AF1-817F-3D1184AD1012}"/>
              </a:ext>
            </a:extLst>
          </p:cNvPr>
          <p:cNvSpPr/>
          <p:nvPr/>
        </p:nvSpPr>
        <p:spPr bwMode="auto">
          <a:xfrm>
            <a:off x="5516101" y="311728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Isosceles Triangle 167">
            <a:extLst>
              <a:ext uri="{FF2B5EF4-FFF2-40B4-BE49-F238E27FC236}">
                <a16:creationId xmlns:a16="http://schemas.microsoft.com/office/drawing/2014/main" id="{DD274AE2-4EA3-4ABB-8869-75773FA8554A}"/>
              </a:ext>
            </a:extLst>
          </p:cNvPr>
          <p:cNvSpPr/>
          <p:nvPr/>
        </p:nvSpPr>
        <p:spPr bwMode="auto">
          <a:xfrm>
            <a:off x="5449101" y="311728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Isosceles Triangle 168">
            <a:extLst>
              <a:ext uri="{FF2B5EF4-FFF2-40B4-BE49-F238E27FC236}">
                <a16:creationId xmlns:a16="http://schemas.microsoft.com/office/drawing/2014/main" id="{3783A4A4-0490-453E-B38D-0555152C5E24}"/>
              </a:ext>
            </a:extLst>
          </p:cNvPr>
          <p:cNvSpPr/>
          <p:nvPr/>
        </p:nvSpPr>
        <p:spPr bwMode="auto">
          <a:xfrm>
            <a:off x="5417553" y="311786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Isosceles Triangle 169">
            <a:extLst>
              <a:ext uri="{FF2B5EF4-FFF2-40B4-BE49-F238E27FC236}">
                <a16:creationId xmlns:a16="http://schemas.microsoft.com/office/drawing/2014/main" id="{4539FECA-573B-4B0C-A229-D14361DFA256}"/>
              </a:ext>
            </a:extLst>
          </p:cNvPr>
          <p:cNvSpPr/>
          <p:nvPr/>
        </p:nvSpPr>
        <p:spPr bwMode="auto">
          <a:xfrm>
            <a:off x="5380824" y="3120329"/>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Isosceles Triangle 170">
            <a:extLst>
              <a:ext uri="{FF2B5EF4-FFF2-40B4-BE49-F238E27FC236}">
                <a16:creationId xmlns:a16="http://schemas.microsoft.com/office/drawing/2014/main" id="{DF6E6007-8591-43EC-BA0B-4628A33D935E}"/>
              </a:ext>
            </a:extLst>
          </p:cNvPr>
          <p:cNvSpPr/>
          <p:nvPr/>
        </p:nvSpPr>
        <p:spPr bwMode="auto">
          <a:xfrm>
            <a:off x="5357906" y="311777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Isosceles Triangle 171">
            <a:extLst>
              <a:ext uri="{FF2B5EF4-FFF2-40B4-BE49-F238E27FC236}">
                <a16:creationId xmlns:a16="http://schemas.microsoft.com/office/drawing/2014/main" id="{F4FD2771-9BDA-485D-8EF8-7B600FB68B29}"/>
              </a:ext>
            </a:extLst>
          </p:cNvPr>
          <p:cNvSpPr/>
          <p:nvPr/>
        </p:nvSpPr>
        <p:spPr bwMode="auto">
          <a:xfrm>
            <a:off x="5339256" y="311964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Isosceles Triangle 172">
            <a:extLst>
              <a:ext uri="{FF2B5EF4-FFF2-40B4-BE49-F238E27FC236}">
                <a16:creationId xmlns:a16="http://schemas.microsoft.com/office/drawing/2014/main" id="{E4BE2E0E-8856-44D3-9A24-CCA0FF1CE32E}"/>
              </a:ext>
            </a:extLst>
          </p:cNvPr>
          <p:cNvSpPr/>
          <p:nvPr/>
        </p:nvSpPr>
        <p:spPr bwMode="auto">
          <a:xfrm>
            <a:off x="5322560" y="311964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Isosceles Triangle 173">
            <a:extLst>
              <a:ext uri="{FF2B5EF4-FFF2-40B4-BE49-F238E27FC236}">
                <a16:creationId xmlns:a16="http://schemas.microsoft.com/office/drawing/2014/main" id="{E6436127-3AB7-4BA3-9591-1E531296F8ED}"/>
              </a:ext>
            </a:extLst>
          </p:cNvPr>
          <p:cNvSpPr/>
          <p:nvPr/>
        </p:nvSpPr>
        <p:spPr bwMode="auto">
          <a:xfrm>
            <a:off x="5302964" y="3117509"/>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Isosceles Triangle 174">
            <a:extLst>
              <a:ext uri="{FF2B5EF4-FFF2-40B4-BE49-F238E27FC236}">
                <a16:creationId xmlns:a16="http://schemas.microsoft.com/office/drawing/2014/main" id="{015E823F-CF3C-40CF-BC73-FF6651F22FE7}"/>
              </a:ext>
            </a:extLst>
          </p:cNvPr>
          <p:cNvSpPr/>
          <p:nvPr/>
        </p:nvSpPr>
        <p:spPr bwMode="auto">
          <a:xfrm>
            <a:off x="5274909" y="311951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Isosceles Triangle 175">
            <a:extLst>
              <a:ext uri="{FF2B5EF4-FFF2-40B4-BE49-F238E27FC236}">
                <a16:creationId xmlns:a16="http://schemas.microsoft.com/office/drawing/2014/main" id="{18112BED-8430-4745-8AC1-2F20961033D2}"/>
              </a:ext>
            </a:extLst>
          </p:cNvPr>
          <p:cNvSpPr/>
          <p:nvPr/>
        </p:nvSpPr>
        <p:spPr bwMode="auto">
          <a:xfrm>
            <a:off x="5255334" y="311799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Isosceles Triangle 176">
            <a:extLst>
              <a:ext uri="{FF2B5EF4-FFF2-40B4-BE49-F238E27FC236}">
                <a16:creationId xmlns:a16="http://schemas.microsoft.com/office/drawing/2014/main" id="{D24B9C25-8CB4-4520-9D9A-8252E19070AD}"/>
              </a:ext>
            </a:extLst>
          </p:cNvPr>
          <p:cNvSpPr/>
          <p:nvPr/>
        </p:nvSpPr>
        <p:spPr bwMode="auto">
          <a:xfrm>
            <a:off x="5234860" y="312021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Isosceles Triangle 177">
            <a:extLst>
              <a:ext uri="{FF2B5EF4-FFF2-40B4-BE49-F238E27FC236}">
                <a16:creationId xmlns:a16="http://schemas.microsoft.com/office/drawing/2014/main" id="{AFC6418E-84A0-48E5-B2BE-9F12BD3589EC}"/>
              </a:ext>
            </a:extLst>
          </p:cNvPr>
          <p:cNvSpPr/>
          <p:nvPr/>
        </p:nvSpPr>
        <p:spPr bwMode="auto">
          <a:xfrm>
            <a:off x="5219961" y="311728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Isosceles Triangle 178">
            <a:extLst>
              <a:ext uri="{FF2B5EF4-FFF2-40B4-BE49-F238E27FC236}">
                <a16:creationId xmlns:a16="http://schemas.microsoft.com/office/drawing/2014/main" id="{22089A16-B4DB-4259-A742-20B08E9260D3}"/>
              </a:ext>
            </a:extLst>
          </p:cNvPr>
          <p:cNvSpPr/>
          <p:nvPr/>
        </p:nvSpPr>
        <p:spPr bwMode="auto">
          <a:xfrm>
            <a:off x="5206387" y="312037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Isosceles Triangle 179">
            <a:extLst>
              <a:ext uri="{FF2B5EF4-FFF2-40B4-BE49-F238E27FC236}">
                <a16:creationId xmlns:a16="http://schemas.microsoft.com/office/drawing/2014/main" id="{C4844772-A1A9-40C7-AC7E-E18C2DEB11FB}"/>
              </a:ext>
            </a:extLst>
          </p:cNvPr>
          <p:cNvSpPr/>
          <p:nvPr/>
        </p:nvSpPr>
        <p:spPr bwMode="auto">
          <a:xfrm>
            <a:off x="5185873" y="311777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Isosceles Triangle 180">
            <a:extLst>
              <a:ext uri="{FF2B5EF4-FFF2-40B4-BE49-F238E27FC236}">
                <a16:creationId xmlns:a16="http://schemas.microsoft.com/office/drawing/2014/main" id="{719F4AC0-3B01-4917-B789-52A79E902D30}"/>
              </a:ext>
            </a:extLst>
          </p:cNvPr>
          <p:cNvSpPr/>
          <p:nvPr/>
        </p:nvSpPr>
        <p:spPr bwMode="auto">
          <a:xfrm>
            <a:off x="5172882" y="312113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Isosceles Triangle 181">
            <a:extLst>
              <a:ext uri="{FF2B5EF4-FFF2-40B4-BE49-F238E27FC236}">
                <a16:creationId xmlns:a16="http://schemas.microsoft.com/office/drawing/2014/main" id="{F286DFFB-7D2D-4039-A993-0DD9C5524DC8}"/>
              </a:ext>
            </a:extLst>
          </p:cNvPr>
          <p:cNvSpPr/>
          <p:nvPr/>
        </p:nvSpPr>
        <p:spPr bwMode="auto">
          <a:xfrm>
            <a:off x="5145541" y="312273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Isosceles Triangle 182">
            <a:extLst>
              <a:ext uri="{FF2B5EF4-FFF2-40B4-BE49-F238E27FC236}">
                <a16:creationId xmlns:a16="http://schemas.microsoft.com/office/drawing/2014/main" id="{350FF0A9-633A-463E-B947-F8FEE1E613E1}"/>
              </a:ext>
            </a:extLst>
          </p:cNvPr>
          <p:cNvSpPr/>
          <p:nvPr/>
        </p:nvSpPr>
        <p:spPr bwMode="auto">
          <a:xfrm>
            <a:off x="5126776" y="311947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Isosceles Triangle 183">
            <a:extLst>
              <a:ext uri="{FF2B5EF4-FFF2-40B4-BE49-F238E27FC236}">
                <a16:creationId xmlns:a16="http://schemas.microsoft.com/office/drawing/2014/main" id="{C57766F5-0EDD-4179-9D4D-82418C5BEBBB}"/>
              </a:ext>
            </a:extLst>
          </p:cNvPr>
          <p:cNvSpPr/>
          <p:nvPr/>
        </p:nvSpPr>
        <p:spPr bwMode="auto">
          <a:xfrm>
            <a:off x="5099259" y="311970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Isosceles Triangle 184">
            <a:extLst>
              <a:ext uri="{FF2B5EF4-FFF2-40B4-BE49-F238E27FC236}">
                <a16:creationId xmlns:a16="http://schemas.microsoft.com/office/drawing/2014/main" id="{482654AD-754C-48CB-A67F-67285A646B56}"/>
              </a:ext>
            </a:extLst>
          </p:cNvPr>
          <p:cNvSpPr/>
          <p:nvPr/>
        </p:nvSpPr>
        <p:spPr bwMode="auto">
          <a:xfrm>
            <a:off x="5082949" y="312199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Isosceles Triangle 185">
            <a:extLst>
              <a:ext uri="{FF2B5EF4-FFF2-40B4-BE49-F238E27FC236}">
                <a16:creationId xmlns:a16="http://schemas.microsoft.com/office/drawing/2014/main" id="{1F327BC1-03C3-423F-82DE-74DE333561A0}"/>
              </a:ext>
            </a:extLst>
          </p:cNvPr>
          <p:cNvSpPr/>
          <p:nvPr/>
        </p:nvSpPr>
        <p:spPr bwMode="auto">
          <a:xfrm>
            <a:off x="5005307" y="312185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Isosceles Triangle 186">
            <a:extLst>
              <a:ext uri="{FF2B5EF4-FFF2-40B4-BE49-F238E27FC236}">
                <a16:creationId xmlns:a16="http://schemas.microsoft.com/office/drawing/2014/main" id="{F9CFE731-EBBF-46B3-A947-E039D4E9BD12}"/>
              </a:ext>
            </a:extLst>
          </p:cNvPr>
          <p:cNvSpPr/>
          <p:nvPr/>
        </p:nvSpPr>
        <p:spPr bwMode="auto">
          <a:xfrm>
            <a:off x="5068941" y="3122559"/>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Isosceles Triangle 187">
            <a:extLst>
              <a:ext uri="{FF2B5EF4-FFF2-40B4-BE49-F238E27FC236}">
                <a16:creationId xmlns:a16="http://schemas.microsoft.com/office/drawing/2014/main" id="{3ED6F719-B4E0-40AA-915D-CBF8715896E8}"/>
              </a:ext>
            </a:extLst>
          </p:cNvPr>
          <p:cNvSpPr/>
          <p:nvPr/>
        </p:nvSpPr>
        <p:spPr bwMode="auto">
          <a:xfrm>
            <a:off x="5048467" y="312298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Isosceles Triangle 188">
            <a:extLst>
              <a:ext uri="{FF2B5EF4-FFF2-40B4-BE49-F238E27FC236}">
                <a16:creationId xmlns:a16="http://schemas.microsoft.com/office/drawing/2014/main" id="{924B34D2-FD72-4A03-AEF1-A1152F318E80}"/>
              </a:ext>
            </a:extLst>
          </p:cNvPr>
          <p:cNvSpPr/>
          <p:nvPr/>
        </p:nvSpPr>
        <p:spPr bwMode="auto">
          <a:xfrm>
            <a:off x="5023883" y="312056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Isosceles Triangle 189">
            <a:extLst>
              <a:ext uri="{FF2B5EF4-FFF2-40B4-BE49-F238E27FC236}">
                <a16:creationId xmlns:a16="http://schemas.microsoft.com/office/drawing/2014/main" id="{BF4FF6BE-08D7-4029-A360-38B3E6B9FEE6}"/>
              </a:ext>
            </a:extLst>
          </p:cNvPr>
          <p:cNvSpPr/>
          <p:nvPr/>
        </p:nvSpPr>
        <p:spPr bwMode="auto">
          <a:xfrm>
            <a:off x="4986366" y="311947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Isosceles Triangle 190">
            <a:extLst>
              <a:ext uri="{FF2B5EF4-FFF2-40B4-BE49-F238E27FC236}">
                <a16:creationId xmlns:a16="http://schemas.microsoft.com/office/drawing/2014/main" id="{092137B2-A4D8-4213-8FEE-8F361A74A291}"/>
              </a:ext>
            </a:extLst>
          </p:cNvPr>
          <p:cNvSpPr/>
          <p:nvPr/>
        </p:nvSpPr>
        <p:spPr bwMode="auto">
          <a:xfrm>
            <a:off x="4978943" y="311947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Isosceles Triangle 191">
            <a:extLst>
              <a:ext uri="{FF2B5EF4-FFF2-40B4-BE49-F238E27FC236}">
                <a16:creationId xmlns:a16="http://schemas.microsoft.com/office/drawing/2014/main" id="{8399E710-BA11-45A7-A04C-0285ABE5C74D}"/>
              </a:ext>
            </a:extLst>
          </p:cNvPr>
          <p:cNvSpPr/>
          <p:nvPr/>
        </p:nvSpPr>
        <p:spPr bwMode="auto">
          <a:xfrm>
            <a:off x="4937201" y="3106537"/>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Isosceles Triangle 192">
            <a:extLst>
              <a:ext uri="{FF2B5EF4-FFF2-40B4-BE49-F238E27FC236}">
                <a16:creationId xmlns:a16="http://schemas.microsoft.com/office/drawing/2014/main" id="{BE5F936B-625C-4909-86D0-31C85CAB299D}"/>
              </a:ext>
            </a:extLst>
          </p:cNvPr>
          <p:cNvSpPr/>
          <p:nvPr/>
        </p:nvSpPr>
        <p:spPr bwMode="auto">
          <a:xfrm>
            <a:off x="4958371" y="310495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Isosceles Triangle 193">
            <a:extLst>
              <a:ext uri="{FF2B5EF4-FFF2-40B4-BE49-F238E27FC236}">
                <a16:creationId xmlns:a16="http://schemas.microsoft.com/office/drawing/2014/main" id="{5E5F6D27-94C4-4F17-AB40-25E1F2FB8141}"/>
              </a:ext>
            </a:extLst>
          </p:cNvPr>
          <p:cNvSpPr/>
          <p:nvPr/>
        </p:nvSpPr>
        <p:spPr bwMode="auto">
          <a:xfrm>
            <a:off x="4925615" y="310622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Isosceles Triangle 194">
            <a:extLst>
              <a:ext uri="{FF2B5EF4-FFF2-40B4-BE49-F238E27FC236}">
                <a16:creationId xmlns:a16="http://schemas.microsoft.com/office/drawing/2014/main" id="{1EFE13B0-3AD4-4B61-A3A2-6418FBF98FC5}"/>
              </a:ext>
            </a:extLst>
          </p:cNvPr>
          <p:cNvSpPr/>
          <p:nvPr/>
        </p:nvSpPr>
        <p:spPr bwMode="auto">
          <a:xfrm>
            <a:off x="4912003" y="3111329"/>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Isosceles Triangle 195">
            <a:extLst>
              <a:ext uri="{FF2B5EF4-FFF2-40B4-BE49-F238E27FC236}">
                <a16:creationId xmlns:a16="http://schemas.microsoft.com/office/drawing/2014/main" id="{325BF8CC-F6B0-4877-B79A-D7D7A2C1F6FD}"/>
              </a:ext>
            </a:extLst>
          </p:cNvPr>
          <p:cNvSpPr/>
          <p:nvPr/>
        </p:nvSpPr>
        <p:spPr bwMode="auto">
          <a:xfrm>
            <a:off x="4899249" y="3103599"/>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Isosceles Triangle 196">
            <a:extLst>
              <a:ext uri="{FF2B5EF4-FFF2-40B4-BE49-F238E27FC236}">
                <a16:creationId xmlns:a16="http://schemas.microsoft.com/office/drawing/2014/main" id="{5C681D25-5AAD-4E35-8FCC-0620DFED1001}"/>
              </a:ext>
            </a:extLst>
          </p:cNvPr>
          <p:cNvSpPr/>
          <p:nvPr/>
        </p:nvSpPr>
        <p:spPr bwMode="auto">
          <a:xfrm>
            <a:off x="4874438" y="310051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Isosceles Triangle 197">
            <a:extLst>
              <a:ext uri="{FF2B5EF4-FFF2-40B4-BE49-F238E27FC236}">
                <a16:creationId xmlns:a16="http://schemas.microsoft.com/office/drawing/2014/main" id="{45EEBC73-B8F5-4876-B882-FA97A738ABAA}"/>
              </a:ext>
            </a:extLst>
          </p:cNvPr>
          <p:cNvSpPr/>
          <p:nvPr/>
        </p:nvSpPr>
        <p:spPr bwMode="auto">
          <a:xfrm>
            <a:off x="4864065" y="309578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Isosceles Triangle 198">
            <a:extLst>
              <a:ext uri="{FF2B5EF4-FFF2-40B4-BE49-F238E27FC236}">
                <a16:creationId xmlns:a16="http://schemas.microsoft.com/office/drawing/2014/main" id="{DD8E28E1-9AF5-4173-810A-5BD69CB76687}"/>
              </a:ext>
            </a:extLst>
          </p:cNvPr>
          <p:cNvSpPr/>
          <p:nvPr/>
        </p:nvSpPr>
        <p:spPr bwMode="auto">
          <a:xfrm>
            <a:off x="4838591" y="309270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Isosceles Triangle 199">
            <a:extLst>
              <a:ext uri="{FF2B5EF4-FFF2-40B4-BE49-F238E27FC236}">
                <a16:creationId xmlns:a16="http://schemas.microsoft.com/office/drawing/2014/main" id="{179AE660-9506-4064-9B28-616956B89D62}"/>
              </a:ext>
            </a:extLst>
          </p:cNvPr>
          <p:cNvSpPr/>
          <p:nvPr/>
        </p:nvSpPr>
        <p:spPr bwMode="auto">
          <a:xfrm>
            <a:off x="4828424" y="308233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Isosceles Triangle 200">
            <a:extLst>
              <a:ext uri="{FF2B5EF4-FFF2-40B4-BE49-F238E27FC236}">
                <a16:creationId xmlns:a16="http://schemas.microsoft.com/office/drawing/2014/main" id="{2E5F9212-FE5A-4984-AF83-0D8C2B05F6A8}"/>
              </a:ext>
            </a:extLst>
          </p:cNvPr>
          <p:cNvSpPr/>
          <p:nvPr/>
        </p:nvSpPr>
        <p:spPr bwMode="auto">
          <a:xfrm>
            <a:off x="4786610" y="307541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Isosceles Triangle 201">
            <a:extLst>
              <a:ext uri="{FF2B5EF4-FFF2-40B4-BE49-F238E27FC236}">
                <a16:creationId xmlns:a16="http://schemas.microsoft.com/office/drawing/2014/main" id="{2BC62086-1C7B-43D6-8B10-03894C09B423}"/>
              </a:ext>
            </a:extLst>
          </p:cNvPr>
          <p:cNvSpPr/>
          <p:nvPr/>
        </p:nvSpPr>
        <p:spPr bwMode="auto">
          <a:xfrm>
            <a:off x="4758996" y="307541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Isosceles Triangle 202">
            <a:extLst>
              <a:ext uri="{FF2B5EF4-FFF2-40B4-BE49-F238E27FC236}">
                <a16:creationId xmlns:a16="http://schemas.microsoft.com/office/drawing/2014/main" id="{48AA45C5-2046-40E1-8A1C-8CE402CEF885}"/>
              </a:ext>
            </a:extLst>
          </p:cNvPr>
          <p:cNvSpPr/>
          <p:nvPr/>
        </p:nvSpPr>
        <p:spPr bwMode="auto">
          <a:xfrm>
            <a:off x="4745472" y="308213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Isosceles Triangle 203">
            <a:extLst>
              <a:ext uri="{FF2B5EF4-FFF2-40B4-BE49-F238E27FC236}">
                <a16:creationId xmlns:a16="http://schemas.microsoft.com/office/drawing/2014/main" id="{20571FC9-BDB8-4AD7-B8F0-3D083CA51A58}"/>
              </a:ext>
            </a:extLst>
          </p:cNvPr>
          <p:cNvSpPr/>
          <p:nvPr/>
        </p:nvSpPr>
        <p:spPr bwMode="auto">
          <a:xfrm>
            <a:off x="4702216" y="306774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Isosceles Triangle 204">
            <a:extLst>
              <a:ext uri="{FF2B5EF4-FFF2-40B4-BE49-F238E27FC236}">
                <a16:creationId xmlns:a16="http://schemas.microsoft.com/office/drawing/2014/main" id="{2DE1EC0C-5AB7-4F59-B6F3-3B5B52D54B92}"/>
              </a:ext>
            </a:extLst>
          </p:cNvPr>
          <p:cNvSpPr/>
          <p:nvPr/>
        </p:nvSpPr>
        <p:spPr bwMode="auto">
          <a:xfrm>
            <a:off x="4608030" y="305482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Isosceles Triangle 205">
            <a:extLst>
              <a:ext uri="{FF2B5EF4-FFF2-40B4-BE49-F238E27FC236}">
                <a16:creationId xmlns:a16="http://schemas.microsoft.com/office/drawing/2014/main" id="{784AC114-E2DC-4AEB-8453-9CB3FCF52884}"/>
              </a:ext>
            </a:extLst>
          </p:cNvPr>
          <p:cNvSpPr/>
          <p:nvPr/>
        </p:nvSpPr>
        <p:spPr bwMode="auto">
          <a:xfrm>
            <a:off x="4649844" y="307099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Isosceles Triangle 206">
            <a:extLst>
              <a:ext uri="{FF2B5EF4-FFF2-40B4-BE49-F238E27FC236}">
                <a16:creationId xmlns:a16="http://schemas.microsoft.com/office/drawing/2014/main" id="{3D556529-F58C-4879-98DC-CF8BCB18BE67}"/>
              </a:ext>
            </a:extLst>
          </p:cNvPr>
          <p:cNvSpPr/>
          <p:nvPr/>
        </p:nvSpPr>
        <p:spPr bwMode="auto">
          <a:xfrm>
            <a:off x="4629547" y="305884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Isosceles Triangle 207">
            <a:extLst>
              <a:ext uri="{FF2B5EF4-FFF2-40B4-BE49-F238E27FC236}">
                <a16:creationId xmlns:a16="http://schemas.microsoft.com/office/drawing/2014/main" id="{8DA243DC-CCCD-4E44-8B83-764CB13CCC5E}"/>
              </a:ext>
            </a:extLst>
          </p:cNvPr>
          <p:cNvSpPr/>
          <p:nvPr/>
        </p:nvSpPr>
        <p:spPr bwMode="auto">
          <a:xfrm>
            <a:off x="4565091" y="305511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Isosceles Triangle 208">
            <a:extLst>
              <a:ext uri="{FF2B5EF4-FFF2-40B4-BE49-F238E27FC236}">
                <a16:creationId xmlns:a16="http://schemas.microsoft.com/office/drawing/2014/main" id="{B972D079-76E6-4637-8755-620719C15017}"/>
              </a:ext>
            </a:extLst>
          </p:cNvPr>
          <p:cNvSpPr/>
          <p:nvPr/>
        </p:nvSpPr>
        <p:spPr bwMode="auto">
          <a:xfrm>
            <a:off x="4535948" y="303844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Isosceles Triangle 209">
            <a:extLst>
              <a:ext uri="{FF2B5EF4-FFF2-40B4-BE49-F238E27FC236}">
                <a16:creationId xmlns:a16="http://schemas.microsoft.com/office/drawing/2014/main" id="{B97AF4A2-E9B9-4DEC-BBE7-BE4A477C8C6E}"/>
              </a:ext>
            </a:extLst>
          </p:cNvPr>
          <p:cNvSpPr/>
          <p:nvPr/>
        </p:nvSpPr>
        <p:spPr bwMode="auto">
          <a:xfrm>
            <a:off x="4545871" y="303701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Isosceles Triangle 210">
            <a:extLst>
              <a:ext uri="{FF2B5EF4-FFF2-40B4-BE49-F238E27FC236}">
                <a16:creationId xmlns:a16="http://schemas.microsoft.com/office/drawing/2014/main" id="{6C70A878-219F-4722-AF02-89867B87C7EA}"/>
              </a:ext>
            </a:extLst>
          </p:cNvPr>
          <p:cNvSpPr/>
          <p:nvPr/>
        </p:nvSpPr>
        <p:spPr bwMode="auto">
          <a:xfrm>
            <a:off x="4504745" y="303299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Isosceles Triangle 211">
            <a:extLst>
              <a:ext uri="{FF2B5EF4-FFF2-40B4-BE49-F238E27FC236}">
                <a16:creationId xmlns:a16="http://schemas.microsoft.com/office/drawing/2014/main" id="{84F19DE7-4906-47D7-B6BC-5A12BFA5EA80}"/>
              </a:ext>
            </a:extLst>
          </p:cNvPr>
          <p:cNvSpPr/>
          <p:nvPr/>
        </p:nvSpPr>
        <p:spPr bwMode="auto">
          <a:xfrm>
            <a:off x="4478672" y="303196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Isosceles Triangle 212">
            <a:extLst>
              <a:ext uri="{FF2B5EF4-FFF2-40B4-BE49-F238E27FC236}">
                <a16:creationId xmlns:a16="http://schemas.microsoft.com/office/drawing/2014/main" id="{FEA64890-7403-414C-AE14-3354C8C60031}"/>
              </a:ext>
            </a:extLst>
          </p:cNvPr>
          <p:cNvSpPr/>
          <p:nvPr/>
        </p:nvSpPr>
        <p:spPr bwMode="auto">
          <a:xfrm>
            <a:off x="4217836" y="299374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Isosceles Triangle 213">
            <a:extLst>
              <a:ext uri="{FF2B5EF4-FFF2-40B4-BE49-F238E27FC236}">
                <a16:creationId xmlns:a16="http://schemas.microsoft.com/office/drawing/2014/main" id="{59DF9EB6-5EFE-4F3C-89C2-E6106C6302E7}"/>
              </a:ext>
            </a:extLst>
          </p:cNvPr>
          <p:cNvSpPr/>
          <p:nvPr/>
        </p:nvSpPr>
        <p:spPr bwMode="auto">
          <a:xfrm>
            <a:off x="4160560" y="299193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Isosceles Triangle 214">
            <a:extLst>
              <a:ext uri="{FF2B5EF4-FFF2-40B4-BE49-F238E27FC236}">
                <a16:creationId xmlns:a16="http://schemas.microsoft.com/office/drawing/2014/main" id="{E0066A42-1A16-4B6F-81CE-041340BA7FF9}"/>
              </a:ext>
            </a:extLst>
          </p:cNvPr>
          <p:cNvSpPr/>
          <p:nvPr/>
        </p:nvSpPr>
        <p:spPr bwMode="auto">
          <a:xfrm>
            <a:off x="3945184" y="297101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Isosceles Triangle 215">
            <a:extLst>
              <a:ext uri="{FF2B5EF4-FFF2-40B4-BE49-F238E27FC236}">
                <a16:creationId xmlns:a16="http://schemas.microsoft.com/office/drawing/2014/main" id="{6E94F314-C4AF-4FB6-B484-1F6530286126}"/>
              </a:ext>
            </a:extLst>
          </p:cNvPr>
          <p:cNvSpPr/>
          <p:nvPr/>
        </p:nvSpPr>
        <p:spPr bwMode="auto">
          <a:xfrm>
            <a:off x="3546390" y="291170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Isosceles Triangle 216">
            <a:extLst>
              <a:ext uri="{FF2B5EF4-FFF2-40B4-BE49-F238E27FC236}">
                <a16:creationId xmlns:a16="http://schemas.microsoft.com/office/drawing/2014/main" id="{21B1C9C2-EF61-44EA-8036-5C7BEC3D2067}"/>
              </a:ext>
            </a:extLst>
          </p:cNvPr>
          <p:cNvSpPr/>
          <p:nvPr/>
        </p:nvSpPr>
        <p:spPr bwMode="auto">
          <a:xfrm>
            <a:off x="2964960" y="274713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Isosceles Triangle 217">
            <a:extLst>
              <a:ext uri="{FF2B5EF4-FFF2-40B4-BE49-F238E27FC236}">
                <a16:creationId xmlns:a16="http://schemas.microsoft.com/office/drawing/2014/main" id="{E2A67FC0-4CC2-4589-A651-EB93308D054D}"/>
              </a:ext>
            </a:extLst>
          </p:cNvPr>
          <p:cNvSpPr/>
          <p:nvPr/>
        </p:nvSpPr>
        <p:spPr bwMode="auto">
          <a:xfrm>
            <a:off x="2891471" y="273120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Isosceles Triangle 218">
            <a:extLst>
              <a:ext uri="{FF2B5EF4-FFF2-40B4-BE49-F238E27FC236}">
                <a16:creationId xmlns:a16="http://schemas.microsoft.com/office/drawing/2014/main" id="{78AE5693-4B64-45F3-B93F-904E5C679D77}"/>
              </a:ext>
            </a:extLst>
          </p:cNvPr>
          <p:cNvSpPr/>
          <p:nvPr/>
        </p:nvSpPr>
        <p:spPr bwMode="auto">
          <a:xfrm>
            <a:off x="2606744" y="263387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Isosceles Triangle 219">
            <a:extLst>
              <a:ext uri="{FF2B5EF4-FFF2-40B4-BE49-F238E27FC236}">
                <a16:creationId xmlns:a16="http://schemas.microsoft.com/office/drawing/2014/main" id="{D28CC7B0-CF82-4D30-8E3F-CAC32E250D88}"/>
              </a:ext>
            </a:extLst>
          </p:cNvPr>
          <p:cNvSpPr/>
          <p:nvPr/>
        </p:nvSpPr>
        <p:spPr bwMode="auto">
          <a:xfrm>
            <a:off x="2513650" y="260087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331C3E25-3869-41A3-925F-0286DFDA1DE6}"/>
              </a:ext>
            </a:extLst>
          </p:cNvPr>
          <p:cNvSpPr/>
          <p:nvPr/>
        </p:nvSpPr>
        <p:spPr bwMode="auto">
          <a:xfrm>
            <a:off x="2437864" y="256498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2E4313F3-6815-4FD1-B048-2827BBC75897}"/>
              </a:ext>
            </a:extLst>
          </p:cNvPr>
          <p:cNvSpPr/>
          <p:nvPr/>
        </p:nvSpPr>
        <p:spPr bwMode="auto">
          <a:xfrm>
            <a:off x="2360374" y="252804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823DB0FB-CDF7-4086-B396-B9DE05B6DB5C}"/>
              </a:ext>
            </a:extLst>
          </p:cNvPr>
          <p:cNvSpPr/>
          <p:nvPr/>
        </p:nvSpPr>
        <p:spPr bwMode="auto">
          <a:xfrm>
            <a:off x="2014821" y="2443827"/>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A6FFF793-4A0E-4515-BC66-2C7B314ADD11}"/>
              </a:ext>
            </a:extLst>
          </p:cNvPr>
          <p:cNvSpPr/>
          <p:nvPr/>
        </p:nvSpPr>
        <p:spPr bwMode="auto">
          <a:xfrm>
            <a:off x="1921433" y="241303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4D54D0E6-A0B8-4DE6-B538-0C784029135E}"/>
              </a:ext>
            </a:extLst>
          </p:cNvPr>
          <p:cNvSpPr/>
          <p:nvPr/>
        </p:nvSpPr>
        <p:spPr bwMode="auto">
          <a:xfrm>
            <a:off x="1498820" y="222960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E597DDF7-B731-4673-B2F9-B45998CAE38D}"/>
              </a:ext>
            </a:extLst>
          </p:cNvPr>
          <p:cNvSpPr/>
          <p:nvPr/>
        </p:nvSpPr>
        <p:spPr bwMode="auto">
          <a:xfrm>
            <a:off x="1402415" y="2146637"/>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C3AC1EDF-08D5-4008-B02A-9B1078E2E4E0}"/>
              </a:ext>
            </a:extLst>
          </p:cNvPr>
          <p:cNvSpPr/>
          <p:nvPr/>
        </p:nvSpPr>
        <p:spPr bwMode="auto">
          <a:xfrm>
            <a:off x="1270964" y="209523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68A5CCB1-FAAD-4D69-AE0C-E9D266504325}"/>
              </a:ext>
            </a:extLst>
          </p:cNvPr>
          <p:cNvSpPr/>
          <p:nvPr/>
        </p:nvSpPr>
        <p:spPr bwMode="auto">
          <a:xfrm>
            <a:off x="1299564" y="211358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3F334979-A94F-4456-ABA5-9600CA9C9768}"/>
              </a:ext>
            </a:extLst>
          </p:cNvPr>
          <p:cNvSpPr/>
          <p:nvPr/>
        </p:nvSpPr>
        <p:spPr bwMode="auto">
          <a:xfrm>
            <a:off x="1222569" y="205186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098DC898-1982-47DE-A87A-B646901BCFCC}"/>
              </a:ext>
            </a:extLst>
          </p:cNvPr>
          <p:cNvSpPr/>
          <p:nvPr/>
        </p:nvSpPr>
        <p:spPr bwMode="auto">
          <a:xfrm>
            <a:off x="1091481" y="199867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C1AD395E-8B02-426A-983F-FB47DC9ACCED}"/>
              </a:ext>
            </a:extLst>
          </p:cNvPr>
          <p:cNvSpPr/>
          <p:nvPr/>
        </p:nvSpPr>
        <p:spPr bwMode="auto">
          <a:xfrm>
            <a:off x="1030358" y="198481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Freeform: Shape 58">
            <a:extLst>
              <a:ext uri="{FF2B5EF4-FFF2-40B4-BE49-F238E27FC236}">
                <a16:creationId xmlns:a16="http://schemas.microsoft.com/office/drawing/2014/main" id="{682ACB6D-41B6-4F95-8F65-57E2CF65780A}"/>
              </a:ext>
            </a:extLst>
          </p:cNvPr>
          <p:cNvSpPr/>
          <p:nvPr/>
        </p:nvSpPr>
        <p:spPr bwMode="auto">
          <a:xfrm>
            <a:off x="6721955" y="2136574"/>
            <a:ext cx="4986825" cy="2022831"/>
          </a:xfrm>
          <a:custGeom>
            <a:avLst/>
            <a:gdLst>
              <a:gd name="connsiteX0" fmla="*/ 0 w 4986825"/>
              <a:gd name="connsiteY0" fmla="*/ 0 h 2022831"/>
              <a:gd name="connsiteX1" fmla="*/ 0 w 4986825"/>
              <a:gd name="connsiteY1" fmla="*/ 2022831 h 2022831"/>
              <a:gd name="connsiteX2" fmla="*/ 4986825 w 4986825"/>
              <a:gd name="connsiteY2" fmla="*/ 2022831 h 2022831"/>
            </a:gdLst>
            <a:ahLst/>
            <a:cxnLst>
              <a:cxn ang="0">
                <a:pos x="connsiteX0" y="connsiteY0"/>
              </a:cxn>
              <a:cxn ang="0">
                <a:pos x="connsiteX1" y="connsiteY1"/>
              </a:cxn>
              <a:cxn ang="0">
                <a:pos x="connsiteX2" y="connsiteY2"/>
              </a:cxn>
            </a:cxnLst>
            <a:rect l="l" t="t" r="r" b="b"/>
            <a:pathLst>
              <a:path w="4986825" h="2022831">
                <a:moveTo>
                  <a:pt x="0" y="0"/>
                </a:moveTo>
                <a:lnTo>
                  <a:pt x="0" y="2022831"/>
                </a:lnTo>
                <a:lnTo>
                  <a:pt x="4986825" y="2022831"/>
                </a:lnTo>
              </a:path>
            </a:pathLst>
          </a:custGeom>
          <a:noFill/>
          <a:ln w="28575">
            <a:solidFill>
              <a:schemeClr val="bg1"/>
            </a:solidFill>
            <a:miter lim="800000"/>
            <a:headEnd/>
            <a:tailEnd/>
          </a:ln>
        </p:spPr>
        <p:txBody>
          <a:bodyPr rtlCol="0" anchor="ctr"/>
          <a:lstStyle/>
          <a:p>
            <a:pPr algn="ctr"/>
            <a:endParaRPr lang="en-US" dirty="0"/>
          </a:p>
        </p:txBody>
      </p:sp>
      <p:cxnSp>
        <p:nvCxnSpPr>
          <p:cNvPr id="61" name="Straight Connector 60">
            <a:extLst>
              <a:ext uri="{FF2B5EF4-FFF2-40B4-BE49-F238E27FC236}">
                <a16:creationId xmlns:a16="http://schemas.microsoft.com/office/drawing/2014/main" id="{DDBA12A5-F80D-495A-8632-5087B6BF5A70}"/>
              </a:ext>
            </a:extLst>
          </p:cNvPr>
          <p:cNvCxnSpPr>
            <a:cxnSpLocks/>
          </p:cNvCxnSpPr>
          <p:nvPr/>
        </p:nvCxnSpPr>
        <p:spPr bwMode="auto">
          <a:xfrm>
            <a:off x="6641666" y="2151065"/>
            <a:ext cx="80289"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7DF0935-4FB0-4574-B921-71D7E084C0DA}"/>
              </a:ext>
            </a:extLst>
          </p:cNvPr>
          <p:cNvCxnSpPr>
            <a:cxnSpLocks/>
          </p:cNvCxnSpPr>
          <p:nvPr/>
        </p:nvCxnSpPr>
        <p:spPr bwMode="auto">
          <a:xfrm>
            <a:off x="6641666" y="2546234"/>
            <a:ext cx="80289"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E771315-1E80-44B1-B0EE-8CAE851664D4}"/>
              </a:ext>
            </a:extLst>
          </p:cNvPr>
          <p:cNvCxnSpPr>
            <a:cxnSpLocks/>
          </p:cNvCxnSpPr>
          <p:nvPr/>
        </p:nvCxnSpPr>
        <p:spPr bwMode="auto">
          <a:xfrm>
            <a:off x="6641666" y="2941403"/>
            <a:ext cx="80289"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4FDC2CF-3EFD-497F-8450-89475AB066B3}"/>
              </a:ext>
            </a:extLst>
          </p:cNvPr>
          <p:cNvCxnSpPr>
            <a:cxnSpLocks/>
          </p:cNvCxnSpPr>
          <p:nvPr/>
        </p:nvCxnSpPr>
        <p:spPr bwMode="auto">
          <a:xfrm>
            <a:off x="6641666" y="3336572"/>
            <a:ext cx="80289"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85C93A2-59E4-4B01-AF73-BD1F10923695}"/>
              </a:ext>
            </a:extLst>
          </p:cNvPr>
          <p:cNvCxnSpPr>
            <a:cxnSpLocks/>
          </p:cNvCxnSpPr>
          <p:nvPr/>
        </p:nvCxnSpPr>
        <p:spPr bwMode="auto">
          <a:xfrm>
            <a:off x="6641666" y="3731741"/>
            <a:ext cx="80289"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4078172C-2037-45A7-BBEC-202A3D808F1A}"/>
              </a:ext>
            </a:extLst>
          </p:cNvPr>
          <p:cNvCxnSpPr>
            <a:cxnSpLocks/>
          </p:cNvCxnSpPr>
          <p:nvPr/>
        </p:nvCxnSpPr>
        <p:spPr bwMode="auto">
          <a:xfrm>
            <a:off x="6641666" y="4126911"/>
            <a:ext cx="80289"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5D6EE157-4F02-45B1-8BE4-8F331156FA6A}"/>
              </a:ext>
            </a:extLst>
          </p:cNvPr>
          <p:cNvCxnSpPr/>
          <p:nvPr/>
        </p:nvCxnSpPr>
        <p:spPr bwMode="auto">
          <a:xfrm>
            <a:off x="6755409" y="4158383"/>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C2C9DE44-D4ED-4F56-8D74-5BA4E7D468D8}"/>
              </a:ext>
            </a:extLst>
          </p:cNvPr>
          <p:cNvCxnSpPr/>
          <p:nvPr/>
        </p:nvCxnSpPr>
        <p:spPr bwMode="auto">
          <a:xfrm>
            <a:off x="7205310" y="4165073"/>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80AB32C6-C372-4F21-81AF-C1E363F251C6}"/>
              </a:ext>
            </a:extLst>
          </p:cNvPr>
          <p:cNvCxnSpPr/>
          <p:nvPr/>
        </p:nvCxnSpPr>
        <p:spPr bwMode="auto">
          <a:xfrm>
            <a:off x="7655211" y="4151697"/>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EFA14807-8EE4-4242-9344-FCBC45CD8077}"/>
              </a:ext>
            </a:extLst>
          </p:cNvPr>
          <p:cNvCxnSpPr/>
          <p:nvPr/>
        </p:nvCxnSpPr>
        <p:spPr bwMode="auto">
          <a:xfrm>
            <a:off x="8105112" y="4158383"/>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0944284A-CBC9-458F-BA3D-D84171079714}"/>
              </a:ext>
            </a:extLst>
          </p:cNvPr>
          <p:cNvCxnSpPr/>
          <p:nvPr/>
        </p:nvCxnSpPr>
        <p:spPr bwMode="auto">
          <a:xfrm>
            <a:off x="8555013" y="4158075"/>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93C52224-5207-4C31-9F5A-853C3405936C}"/>
              </a:ext>
            </a:extLst>
          </p:cNvPr>
          <p:cNvCxnSpPr/>
          <p:nvPr/>
        </p:nvCxnSpPr>
        <p:spPr bwMode="auto">
          <a:xfrm>
            <a:off x="9004914" y="4158383"/>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2277EC6E-E08B-4ADA-9056-DC721F7F5819}"/>
              </a:ext>
            </a:extLst>
          </p:cNvPr>
          <p:cNvCxnSpPr/>
          <p:nvPr/>
        </p:nvCxnSpPr>
        <p:spPr bwMode="auto">
          <a:xfrm>
            <a:off x="9454815" y="4151697"/>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62664079-3161-4051-BAEC-0C35DE16D2AE}"/>
              </a:ext>
            </a:extLst>
          </p:cNvPr>
          <p:cNvCxnSpPr/>
          <p:nvPr/>
        </p:nvCxnSpPr>
        <p:spPr bwMode="auto">
          <a:xfrm>
            <a:off x="9904716" y="4158075"/>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B73D39C-4D69-49E1-AE52-E3EFC8913B57}"/>
              </a:ext>
            </a:extLst>
          </p:cNvPr>
          <p:cNvCxnSpPr/>
          <p:nvPr/>
        </p:nvCxnSpPr>
        <p:spPr bwMode="auto">
          <a:xfrm>
            <a:off x="10354617" y="4151697"/>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F4BC9162-5B5D-4D7C-9E83-10B5234FEEF6}"/>
              </a:ext>
            </a:extLst>
          </p:cNvPr>
          <p:cNvCxnSpPr/>
          <p:nvPr/>
        </p:nvCxnSpPr>
        <p:spPr bwMode="auto">
          <a:xfrm>
            <a:off x="10804518" y="4158075"/>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DFEE71D8-6DC7-4834-AF09-59DF061EF7B0}"/>
              </a:ext>
            </a:extLst>
          </p:cNvPr>
          <p:cNvCxnSpPr/>
          <p:nvPr/>
        </p:nvCxnSpPr>
        <p:spPr bwMode="auto">
          <a:xfrm>
            <a:off x="11254419" y="4158075"/>
            <a:ext cx="0" cy="79665"/>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D7323824-C7F3-4370-ABDC-73C825E75B49}"/>
              </a:ext>
            </a:extLst>
          </p:cNvPr>
          <p:cNvCxnSpPr/>
          <p:nvPr/>
        </p:nvCxnSpPr>
        <p:spPr bwMode="auto">
          <a:xfrm>
            <a:off x="11704320" y="4146358"/>
            <a:ext cx="0" cy="79665"/>
          </a:xfrm>
          <a:prstGeom prst="line">
            <a:avLst/>
          </a:prstGeom>
          <a:noFill/>
          <a:ln w="28575" cap="flat" cmpd="sng" algn="ctr">
            <a:solidFill>
              <a:schemeClr val="bg1"/>
            </a:solidFill>
            <a:prstDash val="solid"/>
            <a:round/>
            <a:headEnd type="none" w="med" len="med"/>
            <a:tailEnd type="none" w="med" len="med"/>
          </a:ln>
          <a:effectLst/>
        </p:spPr>
      </p:cxnSp>
      <p:sp>
        <p:nvSpPr>
          <p:cNvPr id="235" name="TextBox 234">
            <a:extLst>
              <a:ext uri="{FF2B5EF4-FFF2-40B4-BE49-F238E27FC236}">
                <a16:creationId xmlns:a16="http://schemas.microsoft.com/office/drawing/2014/main" id="{2DD866EC-1B13-42B4-A470-4BD82DE452D0}"/>
              </a:ext>
            </a:extLst>
          </p:cNvPr>
          <p:cNvSpPr txBox="1"/>
          <p:nvPr/>
        </p:nvSpPr>
        <p:spPr bwMode="auto">
          <a:xfrm>
            <a:off x="6206981" y="1976163"/>
            <a:ext cx="5026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59" name="TextBox 258">
            <a:extLst>
              <a:ext uri="{FF2B5EF4-FFF2-40B4-BE49-F238E27FC236}">
                <a16:creationId xmlns:a16="http://schemas.microsoft.com/office/drawing/2014/main" id="{D9C561CF-7361-4BF9-B99B-EAD279CB75A6}"/>
              </a:ext>
            </a:extLst>
          </p:cNvPr>
          <p:cNvSpPr txBox="1"/>
          <p:nvPr/>
        </p:nvSpPr>
        <p:spPr bwMode="auto">
          <a:xfrm>
            <a:off x="6285790" y="2367046"/>
            <a:ext cx="4564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60" name="TextBox 259">
            <a:extLst>
              <a:ext uri="{FF2B5EF4-FFF2-40B4-BE49-F238E27FC236}">
                <a16:creationId xmlns:a16="http://schemas.microsoft.com/office/drawing/2014/main" id="{5F6DDC34-5A17-49B9-B4D0-34CB32BD2232}"/>
              </a:ext>
            </a:extLst>
          </p:cNvPr>
          <p:cNvSpPr txBox="1"/>
          <p:nvPr/>
        </p:nvSpPr>
        <p:spPr bwMode="auto">
          <a:xfrm>
            <a:off x="6275363" y="2767978"/>
            <a:ext cx="4564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67" name="TextBox 366">
            <a:extLst>
              <a:ext uri="{FF2B5EF4-FFF2-40B4-BE49-F238E27FC236}">
                <a16:creationId xmlns:a16="http://schemas.microsoft.com/office/drawing/2014/main" id="{C3943197-6DE6-4486-8A42-C0CD27E9582C}"/>
              </a:ext>
            </a:extLst>
          </p:cNvPr>
          <p:cNvSpPr txBox="1"/>
          <p:nvPr/>
        </p:nvSpPr>
        <p:spPr bwMode="auto">
          <a:xfrm rot="16200000">
            <a:off x="5151812" y="2919186"/>
            <a:ext cx="205071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261" name="TextBox 260">
            <a:extLst>
              <a:ext uri="{FF2B5EF4-FFF2-40B4-BE49-F238E27FC236}">
                <a16:creationId xmlns:a16="http://schemas.microsoft.com/office/drawing/2014/main" id="{B0A7C677-B88B-423D-BEC1-BA22FD0DC08D}"/>
              </a:ext>
            </a:extLst>
          </p:cNvPr>
          <p:cNvSpPr txBox="1"/>
          <p:nvPr/>
        </p:nvSpPr>
        <p:spPr bwMode="auto">
          <a:xfrm>
            <a:off x="6289173" y="3174205"/>
            <a:ext cx="4564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62" name="TextBox 261">
            <a:extLst>
              <a:ext uri="{FF2B5EF4-FFF2-40B4-BE49-F238E27FC236}">
                <a16:creationId xmlns:a16="http://schemas.microsoft.com/office/drawing/2014/main" id="{0116B100-36BA-4FE0-8DF5-D6281F7F66CC}"/>
              </a:ext>
            </a:extLst>
          </p:cNvPr>
          <p:cNvSpPr txBox="1"/>
          <p:nvPr/>
        </p:nvSpPr>
        <p:spPr bwMode="auto">
          <a:xfrm>
            <a:off x="6302645" y="3556589"/>
            <a:ext cx="4564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64" name="TextBox 263">
            <a:extLst>
              <a:ext uri="{FF2B5EF4-FFF2-40B4-BE49-F238E27FC236}">
                <a16:creationId xmlns:a16="http://schemas.microsoft.com/office/drawing/2014/main" id="{BFD38217-91E3-42F4-8ADD-0264630FC34A}"/>
              </a:ext>
            </a:extLst>
          </p:cNvPr>
          <p:cNvSpPr txBox="1"/>
          <p:nvPr/>
        </p:nvSpPr>
        <p:spPr bwMode="auto">
          <a:xfrm>
            <a:off x="6426227" y="3944643"/>
            <a:ext cx="258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65" name="TextBox 264">
            <a:extLst>
              <a:ext uri="{FF2B5EF4-FFF2-40B4-BE49-F238E27FC236}">
                <a16:creationId xmlns:a16="http://schemas.microsoft.com/office/drawing/2014/main" id="{C611B243-D0F2-4DC2-8030-204FA1A29B8D}"/>
              </a:ext>
            </a:extLst>
          </p:cNvPr>
          <p:cNvSpPr txBox="1"/>
          <p:nvPr/>
        </p:nvSpPr>
        <p:spPr bwMode="auto">
          <a:xfrm>
            <a:off x="6617337" y="4151697"/>
            <a:ext cx="258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66" name="TextBox 265">
            <a:extLst>
              <a:ext uri="{FF2B5EF4-FFF2-40B4-BE49-F238E27FC236}">
                <a16:creationId xmlns:a16="http://schemas.microsoft.com/office/drawing/2014/main" id="{CC4C28D8-4253-4C34-AF73-7010346A267B}"/>
              </a:ext>
            </a:extLst>
          </p:cNvPr>
          <p:cNvSpPr txBox="1"/>
          <p:nvPr/>
        </p:nvSpPr>
        <p:spPr bwMode="auto">
          <a:xfrm>
            <a:off x="7066891" y="4150971"/>
            <a:ext cx="258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67" name="TextBox 266">
            <a:extLst>
              <a:ext uri="{FF2B5EF4-FFF2-40B4-BE49-F238E27FC236}">
                <a16:creationId xmlns:a16="http://schemas.microsoft.com/office/drawing/2014/main" id="{9DE50C57-C9D5-446B-AD32-BE4452E65709}"/>
              </a:ext>
            </a:extLst>
          </p:cNvPr>
          <p:cNvSpPr txBox="1"/>
          <p:nvPr/>
        </p:nvSpPr>
        <p:spPr bwMode="auto">
          <a:xfrm>
            <a:off x="7459485" y="4137748"/>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68" name="TextBox 267">
            <a:extLst>
              <a:ext uri="{FF2B5EF4-FFF2-40B4-BE49-F238E27FC236}">
                <a16:creationId xmlns:a16="http://schemas.microsoft.com/office/drawing/2014/main" id="{CF1B52F2-9BA0-4810-B91B-A39140844AF1}"/>
              </a:ext>
            </a:extLst>
          </p:cNvPr>
          <p:cNvSpPr txBox="1"/>
          <p:nvPr/>
        </p:nvSpPr>
        <p:spPr bwMode="auto">
          <a:xfrm>
            <a:off x="7909385" y="4139988"/>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69" name="TextBox 268">
            <a:extLst>
              <a:ext uri="{FF2B5EF4-FFF2-40B4-BE49-F238E27FC236}">
                <a16:creationId xmlns:a16="http://schemas.microsoft.com/office/drawing/2014/main" id="{CA6D28B2-F669-44DD-A449-C86EF65A0B3E}"/>
              </a:ext>
            </a:extLst>
          </p:cNvPr>
          <p:cNvSpPr txBox="1"/>
          <p:nvPr/>
        </p:nvSpPr>
        <p:spPr bwMode="auto">
          <a:xfrm>
            <a:off x="8349549" y="4148356"/>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70" name="TextBox 269">
            <a:extLst>
              <a:ext uri="{FF2B5EF4-FFF2-40B4-BE49-F238E27FC236}">
                <a16:creationId xmlns:a16="http://schemas.microsoft.com/office/drawing/2014/main" id="{1A9FE714-6BF4-4004-ABB1-86C239CFA752}"/>
              </a:ext>
            </a:extLst>
          </p:cNvPr>
          <p:cNvSpPr txBox="1"/>
          <p:nvPr/>
        </p:nvSpPr>
        <p:spPr bwMode="auto">
          <a:xfrm>
            <a:off x="8817254" y="4146520"/>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71" name="TextBox 270">
            <a:extLst>
              <a:ext uri="{FF2B5EF4-FFF2-40B4-BE49-F238E27FC236}">
                <a16:creationId xmlns:a16="http://schemas.microsoft.com/office/drawing/2014/main" id="{61EDD2ED-E5C5-4FBD-940B-0FFD1DD87B38}"/>
              </a:ext>
            </a:extLst>
          </p:cNvPr>
          <p:cNvSpPr txBox="1"/>
          <p:nvPr/>
        </p:nvSpPr>
        <p:spPr bwMode="auto">
          <a:xfrm>
            <a:off x="9259984" y="4139988"/>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72" name="TextBox 271">
            <a:extLst>
              <a:ext uri="{FF2B5EF4-FFF2-40B4-BE49-F238E27FC236}">
                <a16:creationId xmlns:a16="http://schemas.microsoft.com/office/drawing/2014/main" id="{C65881AE-D5B1-4093-9A27-E8B08A3A63A2}"/>
              </a:ext>
            </a:extLst>
          </p:cNvPr>
          <p:cNvSpPr txBox="1"/>
          <p:nvPr/>
        </p:nvSpPr>
        <p:spPr bwMode="auto">
          <a:xfrm>
            <a:off x="9708420" y="4145791"/>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273" name="TextBox 272">
            <a:extLst>
              <a:ext uri="{FF2B5EF4-FFF2-40B4-BE49-F238E27FC236}">
                <a16:creationId xmlns:a16="http://schemas.microsoft.com/office/drawing/2014/main" id="{375855D2-88D7-4E4E-BC5B-E3E6E0100E56}"/>
              </a:ext>
            </a:extLst>
          </p:cNvPr>
          <p:cNvSpPr txBox="1"/>
          <p:nvPr/>
        </p:nvSpPr>
        <p:spPr bwMode="auto">
          <a:xfrm>
            <a:off x="10149964" y="4137748"/>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74" name="TextBox 273">
            <a:extLst>
              <a:ext uri="{FF2B5EF4-FFF2-40B4-BE49-F238E27FC236}">
                <a16:creationId xmlns:a16="http://schemas.microsoft.com/office/drawing/2014/main" id="{BB51977C-92B0-4F40-9708-830E07606556}"/>
              </a:ext>
            </a:extLst>
          </p:cNvPr>
          <p:cNvSpPr txBox="1"/>
          <p:nvPr/>
        </p:nvSpPr>
        <p:spPr bwMode="auto">
          <a:xfrm>
            <a:off x="10624750" y="4137748"/>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275" name="TextBox 274">
            <a:extLst>
              <a:ext uri="{FF2B5EF4-FFF2-40B4-BE49-F238E27FC236}">
                <a16:creationId xmlns:a16="http://schemas.microsoft.com/office/drawing/2014/main" id="{837B24B4-B07B-4D1E-B221-1B47C8BAAAC2}"/>
              </a:ext>
            </a:extLst>
          </p:cNvPr>
          <p:cNvSpPr txBox="1"/>
          <p:nvPr/>
        </p:nvSpPr>
        <p:spPr bwMode="auto">
          <a:xfrm>
            <a:off x="11053966" y="4145791"/>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76" name="TextBox 275">
            <a:extLst>
              <a:ext uri="{FF2B5EF4-FFF2-40B4-BE49-F238E27FC236}">
                <a16:creationId xmlns:a16="http://schemas.microsoft.com/office/drawing/2014/main" id="{5C481101-8717-4D43-B1BC-3DC682E5966B}"/>
              </a:ext>
            </a:extLst>
          </p:cNvPr>
          <p:cNvSpPr txBox="1"/>
          <p:nvPr/>
        </p:nvSpPr>
        <p:spPr bwMode="auto">
          <a:xfrm>
            <a:off x="11510268" y="4137748"/>
            <a:ext cx="413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243" name="TextBox 242">
            <a:extLst>
              <a:ext uri="{FF2B5EF4-FFF2-40B4-BE49-F238E27FC236}">
                <a16:creationId xmlns:a16="http://schemas.microsoft.com/office/drawing/2014/main" id="{63BDF7E9-894C-41D7-8CD4-6C3C476C88AB}"/>
              </a:ext>
            </a:extLst>
          </p:cNvPr>
          <p:cNvSpPr txBox="1"/>
          <p:nvPr/>
        </p:nvSpPr>
        <p:spPr bwMode="auto">
          <a:xfrm>
            <a:off x="2766663" y="2472535"/>
            <a:ext cx="913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rPr>
              <a:t>66.4%</a:t>
            </a:r>
          </a:p>
        </p:txBody>
      </p:sp>
      <p:sp>
        <p:nvSpPr>
          <p:cNvPr id="278" name="TextBox 277">
            <a:extLst>
              <a:ext uri="{FF2B5EF4-FFF2-40B4-BE49-F238E27FC236}">
                <a16:creationId xmlns:a16="http://schemas.microsoft.com/office/drawing/2014/main" id="{9FE01F50-0FDC-44E9-8D19-59F868DFEDCE}"/>
              </a:ext>
            </a:extLst>
          </p:cNvPr>
          <p:cNvSpPr txBox="1"/>
          <p:nvPr/>
        </p:nvSpPr>
        <p:spPr bwMode="auto">
          <a:xfrm>
            <a:off x="4199895" y="2724402"/>
            <a:ext cx="9131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rPr>
              <a:t>50.0</a:t>
            </a:r>
            <a:r>
              <a:rPr lang="en-US" sz="1600" b="0" dirty="0">
                <a:solidFill>
                  <a:schemeClr val="accent1"/>
                </a:solidFill>
              </a:rPr>
              <a:t>%</a:t>
            </a:r>
          </a:p>
        </p:txBody>
      </p:sp>
      <p:sp>
        <p:nvSpPr>
          <p:cNvPr id="279" name="TextBox 278">
            <a:extLst>
              <a:ext uri="{FF2B5EF4-FFF2-40B4-BE49-F238E27FC236}">
                <a16:creationId xmlns:a16="http://schemas.microsoft.com/office/drawing/2014/main" id="{46A74585-8225-47C3-AD91-DC6A3885FCC6}"/>
              </a:ext>
            </a:extLst>
          </p:cNvPr>
          <p:cNvSpPr txBox="1"/>
          <p:nvPr/>
        </p:nvSpPr>
        <p:spPr bwMode="auto">
          <a:xfrm>
            <a:off x="4859926" y="2835718"/>
            <a:ext cx="10304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rPr>
              <a:t>Nivo + Ipi</a:t>
            </a:r>
          </a:p>
        </p:txBody>
      </p:sp>
      <p:sp>
        <p:nvSpPr>
          <p:cNvPr id="280" name="TextBox 279">
            <a:extLst>
              <a:ext uri="{FF2B5EF4-FFF2-40B4-BE49-F238E27FC236}">
                <a16:creationId xmlns:a16="http://schemas.microsoft.com/office/drawing/2014/main" id="{AC255D04-9CFC-4740-97B9-A4B50896C4DD}"/>
              </a:ext>
            </a:extLst>
          </p:cNvPr>
          <p:cNvSpPr txBox="1"/>
          <p:nvPr/>
        </p:nvSpPr>
        <p:spPr bwMode="auto">
          <a:xfrm>
            <a:off x="2771991" y="3074942"/>
            <a:ext cx="913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rPr>
              <a:t>52.4%</a:t>
            </a:r>
          </a:p>
        </p:txBody>
      </p:sp>
      <p:sp>
        <p:nvSpPr>
          <p:cNvPr id="282" name="TextBox 281">
            <a:extLst>
              <a:ext uri="{FF2B5EF4-FFF2-40B4-BE49-F238E27FC236}">
                <a16:creationId xmlns:a16="http://schemas.microsoft.com/office/drawing/2014/main" id="{443D46FF-79B6-4240-B209-D5A204F226D4}"/>
              </a:ext>
            </a:extLst>
          </p:cNvPr>
          <p:cNvSpPr txBox="1"/>
          <p:nvPr/>
        </p:nvSpPr>
        <p:spPr bwMode="auto">
          <a:xfrm>
            <a:off x="3923114" y="3290670"/>
            <a:ext cx="913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rPr>
              <a:t>35.8%</a:t>
            </a:r>
          </a:p>
        </p:txBody>
      </p:sp>
      <p:sp>
        <p:nvSpPr>
          <p:cNvPr id="284" name="TextBox 283">
            <a:extLst>
              <a:ext uri="{FF2B5EF4-FFF2-40B4-BE49-F238E27FC236}">
                <a16:creationId xmlns:a16="http://schemas.microsoft.com/office/drawing/2014/main" id="{C4A3D342-B611-4499-B0BC-E7004E9F511B}"/>
              </a:ext>
            </a:extLst>
          </p:cNvPr>
          <p:cNvSpPr txBox="1"/>
          <p:nvPr/>
        </p:nvSpPr>
        <p:spPr bwMode="auto">
          <a:xfrm>
            <a:off x="4931466" y="3480611"/>
            <a:ext cx="875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accent3"/>
                </a:solidFill>
              </a:rPr>
              <a:t>Sunitinib</a:t>
            </a:r>
          </a:p>
        </p:txBody>
      </p:sp>
      <p:cxnSp>
        <p:nvCxnSpPr>
          <p:cNvPr id="245" name="Straight Connector 244">
            <a:extLst>
              <a:ext uri="{FF2B5EF4-FFF2-40B4-BE49-F238E27FC236}">
                <a16:creationId xmlns:a16="http://schemas.microsoft.com/office/drawing/2014/main" id="{028777DA-5AB9-4C5C-A928-8EC96A36D192}"/>
              </a:ext>
            </a:extLst>
          </p:cNvPr>
          <p:cNvCxnSpPr/>
          <p:nvPr/>
        </p:nvCxnSpPr>
        <p:spPr bwMode="auto">
          <a:xfrm>
            <a:off x="8555013" y="2383219"/>
            <a:ext cx="0" cy="1814997"/>
          </a:xfrm>
          <a:prstGeom prst="line">
            <a:avLst/>
          </a:prstGeom>
          <a:noFill/>
          <a:ln w="28575" cap="flat" cmpd="sng" algn="ctr">
            <a:solidFill>
              <a:schemeClr val="bg1"/>
            </a:solidFill>
            <a:prstDash val="dash"/>
            <a:round/>
            <a:headEnd type="none" w="med" len="med"/>
            <a:tailEnd type="none" w="med" len="med"/>
          </a:ln>
          <a:effectLst/>
        </p:spPr>
      </p:cxnSp>
      <p:cxnSp>
        <p:nvCxnSpPr>
          <p:cNvPr id="287" name="Straight Connector 286">
            <a:extLst>
              <a:ext uri="{FF2B5EF4-FFF2-40B4-BE49-F238E27FC236}">
                <a16:creationId xmlns:a16="http://schemas.microsoft.com/office/drawing/2014/main" id="{EA790B77-E107-42B1-B0BA-299F0AB4A51D}"/>
              </a:ext>
            </a:extLst>
          </p:cNvPr>
          <p:cNvCxnSpPr>
            <a:cxnSpLocks/>
          </p:cNvCxnSpPr>
          <p:nvPr/>
        </p:nvCxnSpPr>
        <p:spPr bwMode="auto">
          <a:xfrm>
            <a:off x="10354617" y="2767978"/>
            <a:ext cx="0" cy="1392249"/>
          </a:xfrm>
          <a:prstGeom prst="line">
            <a:avLst/>
          </a:prstGeom>
          <a:noFill/>
          <a:ln w="28575" cap="flat" cmpd="sng" algn="ctr">
            <a:solidFill>
              <a:schemeClr val="bg1"/>
            </a:solidFill>
            <a:prstDash val="dash"/>
            <a:round/>
            <a:headEnd type="none" w="med" len="med"/>
            <a:tailEnd type="none" w="med" len="med"/>
          </a:ln>
          <a:effectLst/>
        </p:spPr>
      </p:cxnSp>
      <p:sp>
        <p:nvSpPr>
          <p:cNvPr id="258" name="Freeform: Shape 257">
            <a:extLst>
              <a:ext uri="{FF2B5EF4-FFF2-40B4-BE49-F238E27FC236}">
                <a16:creationId xmlns:a16="http://schemas.microsoft.com/office/drawing/2014/main" id="{04173EF3-1A70-46F8-8923-346650D8D57C}"/>
              </a:ext>
            </a:extLst>
          </p:cNvPr>
          <p:cNvSpPr/>
          <p:nvPr/>
        </p:nvSpPr>
        <p:spPr bwMode="auto">
          <a:xfrm>
            <a:off x="6747933" y="2142067"/>
            <a:ext cx="4533054" cy="990600"/>
          </a:xfrm>
          <a:custGeom>
            <a:avLst/>
            <a:gdLst>
              <a:gd name="connsiteX0" fmla="*/ 0 w 4533054"/>
              <a:gd name="connsiteY0" fmla="*/ 0 h 990600"/>
              <a:gd name="connsiteX1" fmla="*/ 479214 w 4533054"/>
              <a:gd name="connsiteY1" fmla="*/ 0 h 990600"/>
              <a:gd name="connsiteX2" fmla="*/ 479214 w 4533054"/>
              <a:gd name="connsiteY2" fmla="*/ 13546 h 990600"/>
              <a:gd name="connsiteX3" fmla="*/ 646854 w 4533054"/>
              <a:gd name="connsiteY3" fmla="*/ 13546 h 990600"/>
              <a:gd name="connsiteX4" fmla="*/ 646854 w 4533054"/>
              <a:gd name="connsiteY4" fmla="*/ 32173 h 990600"/>
              <a:gd name="connsiteX5" fmla="*/ 717974 w 4533054"/>
              <a:gd name="connsiteY5" fmla="*/ 32173 h 990600"/>
              <a:gd name="connsiteX6" fmla="*/ 717974 w 4533054"/>
              <a:gd name="connsiteY6" fmla="*/ 47413 h 990600"/>
              <a:gd name="connsiteX7" fmla="*/ 780627 w 4533054"/>
              <a:gd name="connsiteY7" fmla="*/ 47413 h 990600"/>
              <a:gd name="connsiteX8" fmla="*/ 780627 w 4533054"/>
              <a:gd name="connsiteY8" fmla="*/ 76200 h 990600"/>
              <a:gd name="connsiteX9" fmla="*/ 789094 w 4533054"/>
              <a:gd name="connsiteY9" fmla="*/ 76200 h 990600"/>
              <a:gd name="connsiteX10" fmla="*/ 795867 w 4533054"/>
              <a:gd name="connsiteY10" fmla="*/ 82973 h 990600"/>
              <a:gd name="connsiteX11" fmla="*/ 977054 w 4533054"/>
              <a:gd name="connsiteY11" fmla="*/ 82973 h 990600"/>
              <a:gd name="connsiteX12" fmla="*/ 977054 w 4533054"/>
              <a:gd name="connsiteY12" fmla="*/ 99906 h 990600"/>
              <a:gd name="connsiteX13" fmla="*/ 1117600 w 4533054"/>
              <a:gd name="connsiteY13" fmla="*/ 99906 h 990600"/>
              <a:gd name="connsiteX14" fmla="*/ 1117600 w 4533054"/>
              <a:gd name="connsiteY14" fmla="*/ 116840 h 990600"/>
              <a:gd name="connsiteX15" fmla="*/ 1214120 w 4533054"/>
              <a:gd name="connsiteY15" fmla="*/ 116840 h 990600"/>
              <a:gd name="connsiteX16" fmla="*/ 1214120 w 4533054"/>
              <a:gd name="connsiteY16" fmla="*/ 135466 h 990600"/>
              <a:gd name="connsiteX17" fmla="*/ 1371600 w 4533054"/>
              <a:gd name="connsiteY17" fmla="*/ 135466 h 990600"/>
              <a:gd name="connsiteX18" fmla="*/ 1371600 w 4533054"/>
              <a:gd name="connsiteY18" fmla="*/ 147320 h 990600"/>
              <a:gd name="connsiteX19" fmla="*/ 1388534 w 4533054"/>
              <a:gd name="connsiteY19" fmla="*/ 147320 h 990600"/>
              <a:gd name="connsiteX20" fmla="*/ 1403774 w 4533054"/>
              <a:gd name="connsiteY20" fmla="*/ 147320 h 990600"/>
              <a:gd name="connsiteX21" fmla="*/ 1403774 w 4533054"/>
              <a:gd name="connsiteY21" fmla="*/ 165946 h 990600"/>
              <a:gd name="connsiteX22" fmla="*/ 1530774 w 4533054"/>
              <a:gd name="connsiteY22" fmla="*/ 165946 h 990600"/>
              <a:gd name="connsiteX23" fmla="*/ 1530774 w 4533054"/>
              <a:gd name="connsiteY23" fmla="*/ 176106 h 990600"/>
              <a:gd name="connsiteX24" fmla="*/ 1564640 w 4533054"/>
              <a:gd name="connsiteY24" fmla="*/ 176106 h 990600"/>
              <a:gd name="connsiteX25" fmla="*/ 1564640 w 4533054"/>
              <a:gd name="connsiteY25" fmla="*/ 193040 h 990600"/>
              <a:gd name="connsiteX26" fmla="*/ 1664547 w 4533054"/>
              <a:gd name="connsiteY26" fmla="*/ 193040 h 990600"/>
              <a:gd name="connsiteX27" fmla="*/ 1664547 w 4533054"/>
              <a:gd name="connsiteY27" fmla="*/ 209973 h 990600"/>
              <a:gd name="connsiteX28" fmla="*/ 1783080 w 4533054"/>
              <a:gd name="connsiteY28" fmla="*/ 209973 h 990600"/>
              <a:gd name="connsiteX29" fmla="*/ 1783080 w 4533054"/>
              <a:gd name="connsiteY29" fmla="*/ 237066 h 990600"/>
              <a:gd name="connsiteX30" fmla="*/ 1796627 w 4533054"/>
              <a:gd name="connsiteY30" fmla="*/ 237066 h 990600"/>
              <a:gd name="connsiteX31" fmla="*/ 1796627 w 4533054"/>
              <a:gd name="connsiteY31" fmla="*/ 247226 h 990600"/>
              <a:gd name="connsiteX32" fmla="*/ 2028614 w 4533054"/>
              <a:gd name="connsiteY32" fmla="*/ 247226 h 990600"/>
              <a:gd name="connsiteX33" fmla="*/ 2028614 w 4533054"/>
              <a:gd name="connsiteY33" fmla="*/ 262466 h 990600"/>
              <a:gd name="connsiteX34" fmla="*/ 2177627 w 4533054"/>
              <a:gd name="connsiteY34" fmla="*/ 262466 h 990600"/>
              <a:gd name="connsiteX35" fmla="*/ 2177627 w 4533054"/>
              <a:gd name="connsiteY35" fmla="*/ 286173 h 990600"/>
              <a:gd name="connsiteX36" fmla="*/ 2194560 w 4533054"/>
              <a:gd name="connsiteY36" fmla="*/ 286173 h 990600"/>
              <a:gd name="connsiteX37" fmla="*/ 2194560 w 4533054"/>
              <a:gd name="connsiteY37" fmla="*/ 296333 h 990600"/>
              <a:gd name="connsiteX38" fmla="*/ 2252134 w 4533054"/>
              <a:gd name="connsiteY38" fmla="*/ 296333 h 990600"/>
              <a:gd name="connsiteX39" fmla="*/ 2252134 w 4533054"/>
              <a:gd name="connsiteY39" fmla="*/ 336973 h 990600"/>
              <a:gd name="connsiteX40" fmla="*/ 2348654 w 4533054"/>
              <a:gd name="connsiteY40" fmla="*/ 336973 h 990600"/>
              <a:gd name="connsiteX41" fmla="*/ 2353734 w 4533054"/>
              <a:gd name="connsiteY41" fmla="*/ 342053 h 990600"/>
              <a:gd name="connsiteX42" fmla="*/ 2363894 w 4533054"/>
              <a:gd name="connsiteY42" fmla="*/ 342053 h 990600"/>
              <a:gd name="connsiteX43" fmla="*/ 2363894 w 4533054"/>
              <a:gd name="connsiteY43" fmla="*/ 384386 h 990600"/>
              <a:gd name="connsiteX44" fmla="*/ 2440094 w 4533054"/>
              <a:gd name="connsiteY44" fmla="*/ 384386 h 990600"/>
              <a:gd name="connsiteX45" fmla="*/ 2440094 w 4533054"/>
              <a:gd name="connsiteY45" fmla="*/ 403013 h 990600"/>
              <a:gd name="connsiteX46" fmla="*/ 2473960 w 4533054"/>
              <a:gd name="connsiteY46" fmla="*/ 403013 h 990600"/>
              <a:gd name="connsiteX47" fmla="*/ 2473960 w 4533054"/>
              <a:gd name="connsiteY47" fmla="*/ 413173 h 990600"/>
              <a:gd name="connsiteX48" fmla="*/ 2473960 w 4533054"/>
              <a:gd name="connsiteY48" fmla="*/ 425026 h 990600"/>
              <a:gd name="connsiteX49" fmla="*/ 2638214 w 4533054"/>
              <a:gd name="connsiteY49" fmla="*/ 425026 h 990600"/>
              <a:gd name="connsiteX50" fmla="*/ 2638214 w 4533054"/>
              <a:gd name="connsiteY50" fmla="*/ 438573 h 990600"/>
              <a:gd name="connsiteX51" fmla="*/ 2660227 w 4533054"/>
              <a:gd name="connsiteY51" fmla="*/ 438573 h 990600"/>
              <a:gd name="connsiteX52" fmla="*/ 2660227 w 4533054"/>
              <a:gd name="connsiteY52" fmla="*/ 455506 h 990600"/>
              <a:gd name="connsiteX53" fmla="*/ 2804160 w 4533054"/>
              <a:gd name="connsiteY53" fmla="*/ 455506 h 990600"/>
              <a:gd name="connsiteX54" fmla="*/ 2804160 w 4533054"/>
              <a:gd name="connsiteY54" fmla="*/ 470746 h 990600"/>
              <a:gd name="connsiteX55" fmla="*/ 2882054 w 4533054"/>
              <a:gd name="connsiteY55" fmla="*/ 470746 h 990600"/>
              <a:gd name="connsiteX56" fmla="*/ 2882054 w 4533054"/>
              <a:gd name="connsiteY56" fmla="*/ 491066 h 990600"/>
              <a:gd name="connsiteX57" fmla="*/ 3063240 w 4533054"/>
              <a:gd name="connsiteY57" fmla="*/ 491066 h 990600"/>
              <a:gd name="connsiteX58" fmla="*/ 3063240 w 4533054"/>
              <a:gd name="connsiteY58" fmla="*/ 504613 h 990600"/>
              <a:gd name="connsiteX59" fmla="*/ 3122507 w 4533054"/>
              <a:gd name="connsiteY59" fmla="*/ 504613 h 990600"/>
              <a:gd name="connsiteX60" fmla="*/ 3122507 w 4533054"/>
              <a:gd name="connsiteY60" fmla="*/ 528320 h 990600"/>
              <a:gd name="connsiteX61" fmla="*/ 3141134 w 4533054"/>
              <a:gd name="connsiteY61" fmla="*/ 528320 h 990600"/>
              <a:gd name="connsiteX62" fmla="*/ 3141134 w 4533054"/>
              <a:gd name="connsiteY62" fmla="*/ 545253 h 990600"/>
              <a:gd name="connsiteX63" fmla="*/ 3362960 w 4533054"/>
              <a:gd name="connsiteY63" fmla="*/ 545253 h 990600"/>
              <a:gd name="connsiteX64" fmla="*/ 3362960 w 4533054"/>
              <a:gd name="connsiteY64" fmla="*/ 558800 h 990600"/>
              <a:gd name="connsiteX65" fmla="*/ 3386667 w 4533054"/>
              <a:gd name="connsiteY65" fmla="*/ 558800 h 990600"/>
              <a:gd name="connsiteX66" fmla="*/ 3386667 w 4533054"/>
              <a:gd name="connsiteY66" fmla="*/ 582506 h 990600"/>
              <a:gd name="connsiteX67" fmla="*/ 3479800 w 4533054"/>
              <a:gd name="connsiteY67" fmla="*/ 582506 h 990600"/>
              <a:gd name="connsiteX68" fmla="*/ 3479800 w 4533054"/>
              <a:gd name="connsiteY68" fmla="*/ 596053 h 990600"/>
              <a:gd name="connsiteX69" fmla="*/ 3498427 w 4533054"/>
              <a:gd name="connsiteY69" fmla="*/ 596053 h 990600"/>
              <a:gd name="connsiteX70" fmla="*/ 3498427 w 4533054"/>
              <a:gd name="connsiteY70" fmla="*/ 616373 h 990600"/>
              <a:gd name="connsiteX71" fmla="*/ 3608494 w 4533054"/>
              <a:gd name="connsiteY71" fmla="*/ 616373 h 990600"/>
              <a:gd name="connsiteX72" fmla="*/ 3608494 w 4533054"/>
              <a:gd name="connsiteY72" fmla="*/ 629920 h 990600"/>
              <a:gd name="connsiteX73" fmla="*/ 3633894 w 4533054"/>
              <a:gd name="connsiteY73" fmla="*/ 629920 h 990600"/>
              <a:gd name="connsiteX74" fmla="*/ 3742267 w 4533054"/>
              <a:gd name="connsiteY74" fmla="*/ 629920 h 990600"/>
              <a:gd name="connsiteX75" fmla="*/ 3742267 w 4533054"/>
              <a:gd name="connsiteY75" fmla="*/ 655320 h 990600"/>
              <a:gd name="connsiteX76" fmla="*/ 3754120 w 4533054"/>
              <a:gd name="connsiteY76" fmla="*/ 655320 h 990600"/>
              <a:gd name="connsiteX77" fmla="*/ 3754120 w 4533054"/>
              <a:gd name="connsiteY77" fmla="*/ 670560 h 990600"/>
              <a:gd name="connsiteX78" fmla="*/ 3810000 w 4533054"/>
              <a:gd name="connsiteY78" fmla="*/ 670560 h 990600"/>
              <a:gd name="connsiteX79" fmla="*/ 3810000 w 4533054"/>
              <a:gd name="connsiteY79" fmla="*/ 689186 h 990600"/>
              <a:gd name="connsiteX80" fmla="*/ 3933614 w 4533054"/>
              <a:gd name="connsiteY80" fmla="*/ 689186 h 990600"/>
              <a:gd name="connsiteX81" fmla="*/ 3933614 w 4533054"/>
              <a:gd name="connsiteY81" fmla="*/ 706120 h 990600"/>
              <a:gd name="connsiteX82" fmla="*/ 3999654 w 4533054"/>
              <a:gd name="connsiteY82" fmla="*/ 706120 h 990600"/>
              <a:gd name="connsiteX83" fmla="*/ 3999654 w 4533054"/>
              <a:gd name="connsiteY83" fmla="*/ 712893 h 990600"/>
              <a:gd name="connsiteX84" fmla="*/ 4043680 w 4533054"/>
              <a:gd name="connsiteY84" fmla="*/ 712893 h 990600"/>
              <a:gd name="connsiteX85" fmla="*/ 4043680 w 4533054"/>
              <a:gd name="connsiteY85" fmla="*/ 751840 h 990600"/>
              <a:gd name="connsiteX86" fmla="*/ 4179147 w 4533054"/>
              <a:gd name="connsiteY86" fmla="*/ 751840 h 990600"/>
              <a:gd name="connsiteX87" fmla="*/ 4179147 w 4533054"/>
              <a:gd name="connsiteY87" fmla="*/ 770466 h 990600"/>
              <a:gd name="connsiteX88" fmla="*/ 4204547 w 4533054"/>
              <a:gd name="connsiteY88" fmla="*/ 770466 h 990600"/>
              <a:gd name="connsiteX89" fmla="*/ 4204547 w 4533054"/>
              <a:gd name="connsiteY89" fmla="*/ 811106 h 990600"/>
              <a:gd name="connsiteX90" fmla="*/ 4240107 w 4533054"/>
              <a:gd name="connsiteY90" fmla="*/ 811106 h 990600"/>
              <a:gd name="connsiteX91" fmla="*/ 4240107 w 4533054"/>
              <a:gd name="connsiteY91" fmla="*/ 826346 h 990600"/>
              <a:gd name="connsiteX92" fmla="*/ 4272280 w 4533054"/>
              <a:gd name="connsiteY92" fmla="*/ 826346 h 990600"/>
              <a:gd name="connsiteX93" fmla="*/ 4272280 w 4533054"/>
              <a:gd name="connsiteY93" fmla="*/ 853440 h 990600"/>
              <a:gd name="connsiteX94" fmla="*/ 4294294 w 4533054"/>
              <a:gd name="connsiteY94" fmla="*/ 853440 h 990600"/>
              <a:gd name="connsiteX95" fmla="*/ 4294294 w 4533054"/>
              <a:gd name="connsiteY95" fmla="*/ 870373 h 990600"/>
              <a:gd name="connsiteX96" fmla="*/ 4307840 w 4533054"/>
              <a:gd name="connsiteY96" fmla="*/ 870373 h 990600"/>
              <a:gd name="connsiteX97" fmla="*/ 4326467 w 4533054"/>
              <a:gd name="connsiteY97" fmla="*/ 870373 h 990600"/>
              <a:gd name="connsiteX98" fmla="*/ 4326467 w 4533054"/>
              <a:gd name="connsiteY98" fmla="*/ 905933 h 990600"/>
              <a:gd name="connsiteX99" fmla="*/ 4373880 w 4533054"/>
              <a:gd name="connsiteY99" fmla="*/ 905933 h 990600"/>
              <a:gd name="connsiteX100" fmla="*/ 4373880 w 4533054"/>
              <a:gd name="connsiteY100" fmla="*/ 990600 h 990600"/>
              <a:gd name="connsiteX101" fmla="*/ 4533054 w 4533054"/>
              <a:gd name="connsiteY101" fmla="*/ 99060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533054" h="990600">
                <a:moveTo>
                  <a:pt x="0" y="0"/>
                </a:moveTo>
                <a:lnTo>
                  <a:pt x="479214" y="0"/>
                </a:lnTo>
                <a:lnTo>
                  <a:pt x="479214" y="13546"/>
                </a:lnTo>
                <a:lnTo>
                  <a:pt x="646854" y="13546"/>
                </a:lnTo>
                <a:lnTo>
                  <a:pt x="646854" y="32173"/>
                </a:lnTo>
                <a:lnTo>
                  <a:pt x="717974" y="32173"/>
                </a:lnTo>
                <a:lnTo>
                  <a:pt x="717974" y="47413"/>
                </a:lnTo>
                <a:lnTo>
                  <a:pt x="780627" y="47413"/>
                </a:lnTo>
                <a:lnTo>
                  <a:pt x="780627" y="76200"/>
                </a:lnTo>
                <a:lnTo>
                  <a:pt x="789094" y="76200"/>
                </a:lnTo>
                <a:lnTo>
                  <a:pt x="795867" y="82973"/>
                </a:lnTo>
                <a:lnTo>
                  <a:pt x="977054" y="82973"/>
                </a:lnTo>
                <a:lnTo>
                  <a:pt x="977054" y="99906"/>
                </a:lnTo>
                <a:lnTo>
                  <a:pt x="1117600" y="99906"/>
                </a:lnTo>
                <a:lnTo>
                  <a:pt x="1117600" y="116840"/>
                </a:lnTo>
                <a:lnTo>
                  <a:pt x="1214120" y="116840"/>
                </a:lnTo>
                <a:lnTo>
                  <a:pt x="1214120" y="135466"/>
                </a:lnTo>
                <a:lnTo>
                  <a:pt x="1371600" y="135466"/>
                </a:lnTo>
                <a:lnTo>
                  <a:pt x="1371600" y="147320"/>
                </a:lnTo>
                <a:lnTo>
                  <a:pt x="1388534" y="147320"/>
                </a:lnTo>
                <a:lnTo>
                  <a:pt x="1403774" y="147320"/>
                </a:lnTo>
                <a:lnTo>
                  <a:pt x="1403774" y="165946"/>
                </a:lnTo>
                <a:lnTo>
                  <a:pt x="1530774" y="165946"/>
                </a:lnTo>
                <a:lnTo>
                  <a:pt x="1530774" y="176106"/>
                </a:lnTo>
                <a:lnTo>
                  <a:pt x="1564640" y="176106"/>
                </a:lnTo>
                <a:lnTo>
                  <a:pt x="1564640" y="193040"/>
                </a:lnTo>
                <a:lnTo>
                  <a:pt x="1664547" y="193040"/>
                </a:lnTo>
                <a:lnTo>
                  <a:pt x="1664547" y="209973"/>
                </a:lnTo>
                <a:lnTo>
                  <a:pt x="1783080" y="209973"/>
                </a:lnTo>
                <a:lnTo>
                  <a:pt x="1783080" y="237066"/>
                </a:lnTo>
                <a:lnTo>
                  <a:pt x="1796627" y="237066"/>
                </a:lnTo>
                <a:lnTo>
                  <a:pt x="1796627" y="247226"/>
                </a:lnTo>
                <a:lnTo>
                  <a:pt x="2028614" y="247226"/>
                </a:lnTo>
                <a:lnTo>
                  <a:pt x="2028614" y="262466"/>
                </a:lnTo>
                <a:lnTo>
                  <a:pt x="2177627" y="262466"/>
                </a:lnTo>
                <a:lnTo>
                  <a:pt x="2177627" y="286173"/>
                </a:lnTo>
                <a:lnTo>
                  <a:pt x="2194560" y="286173"/>
                </a:lnTo>
                <a:lnTo>
                  <a:pt x="2194560" y="296333"/>
                </a:lnTo>
                <a:lnTo>
                  <a:pt x="2252134" y="296333"/>
                </a:lnTo>
                <a:lnTo>
                  <a:pt x="2252134" y="336973"/>
                </a:lnTo>
                <a:lnTo>
                  <a:pt x="2348654" y="336973"/>
                </a:lnTo>
                <a:lnTo>
                  <a:pt x="2353734" y="342053"/>
                </a:lnTo>
                <a:lnTo>
                  <a:pt x="2363894" y="342053"/>
                </a:lnTo>
                <a:lnTo>
                  <a:pt x="2363894" y="384386"/>
                </a:lnTo>
                <a:lnTo>
                  <a:pt x="2440094" y="384386"/>
                </a:lnTo>
                <a:lnTo>
                  <a:pt x="2440094" y="403013"/>
                </a:lnTo>
                <a:lnTo>
                  <a:pt x="2473960" y="403013"/>
                </a:lnTo>
                <a:lnTo>
                  <a:pt x="2473960" y="413173"/>
                </a:lnTo>
                <a:lnTo>
                  <a:pt x="2473960" y="425026"/>
                </a:lnTo>
                <a:lnTo>
                  <a:pt x="2638214" y="425026"/>
                </a:lnTo>
                <a:lnTo>
                  <a:pt x="2638214" y="438573"/>
                </a:lnTo>
                <a:lnTo>
                  <a:pt x="2660227" y="438573"/>
                </a:lnTo>
                <a:lnTo>
                  <a:pt x="2660227" y="455506"/>
                </a:lnTo>
                <a:lnTo>
                  <a:pt x="2804160" y="455506"/>
                </a:lnTo>
                <a:lnTo>
                  <a:pt x="2804160" y="470746"/>
                </a:lnTo>
                <a:lnTo>
                  <a:pt x="2882054" y="470746"/>
                </a:lnTo>
                <a:lnTo>
                  <a:pt x="2882054" y="491066"/>
                </a:lnTo>
                <a:lnTo>
                  <a:pt x="3063240" y="491066"/>
                </a:lnTo>
                <a:lnTo>
                  <a:pt x="3063240" y="504613"/>
                </a:lnTo>
                <a:lnTo>
                  <a:pt x="3122507" y="504613"/>
                </a:lnTo>
                <a:lnTo>
                  <a:pt x="3122507" y="528320"/>
                </a:lnTo>
                <a:lnTo>
                  <a:pt x="3141134" y="528320"/>
                </a:lnTo>
                <a:lnTo>
                  <a:pt x="3141134" y="545253"/>
                </a:lnTo>
                <a:lnTo>
                  <a:pt x="3362960" y="545253"/>
                </a:lnTo>
                <a:lnTo>
                  <a:pt x="3362960" y="558800"/>
                </a:lnTo>
                <a:lnTo>
                  <a:pt x="3386667" y="558800"/>
                </a:lnTo>
                <a:lnTo>
                  <a:pt x="3386667" y="582506"/>
                </a:lnTo>
                <a:lnTo>
                  <a:pt x="3479800" y="582506"/>
                </a:lnTo>
                <a:lnTo>
                  <a:pt x="3479800" y="596053"/>
                </a:lnTo>
                <a:lnTo>
                  <a:pt x="3498427" y="596053"/>
                </a:lnTo>
                <a:lnTo>
                  <a:pt x="3498427" y="616373"/>
                </a:lnTo>
                <a:lnTo>
                  <a:pt x="3608494" y="616373"/>
                </a:lnTo>
                <a:lnTo>
                  <a:pt x="3608494" y="629920"/>
                </a:lnTo>
                <a:lnTo>
                  <a:pt x="3633894" y="629920"/>
                </a:lnTo>
                <a:lnTo>
                  <a:pt x="3742267" y="629920"/>
                </a:lnTo>
                <a:lnTo>
                  <a:pt x="3742267" y="655320"/>
                </a:lnTo>
                <a:lnTo>
                  <a:pt x="3754120" y="655320"/>
                </a:lnTo>
                <a:lnTo>
                  <a:pt x="3754120" y="670560"/>
                </a:lnTo>
                <a:lnTo>
                  <a:pt x="3810000" y="670560"/>
                </a:lnTo>
                <a:lnTo>
                  <a:pt x="3810000" y="689186"/>
                </a:lnTo>
                <a:lnTo>
                  <a:pt x="3933614" y="689186"/>
                </a:lnTo>
                <a:lnTo>
                  <a:pt x="3933614" y="706120"/>
                </a:lnTo>
                <a:lnTo>
                  <a:pt x="3999654" y="706120"/>
                </a:lnTo>
                <a:lnTo>
                  <a:pt x="3999654" y="712893"/>
                </a:lnTo>
                <a:lnTo>
                  <a:pt x="4043680" y="712893"/>
                </a:lnTo>
                <a:lnTo>
                  <a:pt x="4043680" y="751840"/>
                </a:lnTo>
                <a:lnTo>
                  <a:pt x="4179147" y="751840"/>
                </a:lnTo>
                <a:lnTo>
                  <a:pt x="4179147" y="770466"/>
                </a:lnTo>
                <a:lnTo>
                  <a:pt x="4204547" y="770466"/>
                </a:lnTo>
                <a:lnTo>
                  <a:pt x="4204547" y="811106"/>
                </a:lnTo>
                <a:lnTo>
                  <a:pt x="4240107" y="811106"/>
                </a:lnTo>
                <a:lnTo>
                  <a:pt x="4240107" y="826346"/>
                </a:lnTo>
                <a:lnTo>
                  <a:pt x="4272280" y="826346"/>
                </a:lnTo>
                <a:lnTo>
                  <a:pt x="4272280" y="853440"/>
                </a:lnTo>
                <a:lnTo>
                  <a:pt x="4294294" y="853440"/>
                </a:lnTo>
                <a:lnTo>
                  <a:pt x="4294294" y="870373"/>
                </a:lnTo>
                <a:lnTo>
                  <a:pt x="4307840" y="870373"/>
                </a:lnTo>
                <a:lnTo>
                  <a:pt x="4326467" y="870373"/>
                </a:lnTo>
                <a:lnTo>
                  <a:pt x="4326467" y="905933"/>
                </a:lnTo>
                <a:lnTo>
                  <a:pt x="4373880" y="905933"/>
                </a:lnTo>
                <a:lnTo>
                  <a:pt x="4373880" y="990600"/>
                </a:lnTo>
                <a:lnTo>
                  <a:pt x="4533054" y="990600"/>
                </a:lnTo>
              </a:path>
            </a:pathLst>
          </a:custGeom>
          <a:noFill/>
          <a:ln w="28575">
            <a:solidFill>
              <a:schemeClr val="accent3"/>
            </a:solidFill>
            <a:miter lim="800000"/>
            <a:headEnd/>
            <a:tailEnd/>
          </a:ln>
        </p:spPr>
        <p:txBody>
          <a:bodyPr rtlCol="0" anchor="ctr"/>
          <a:lstStyle/>
          <a:p>
            <a:pPr algn="ctr"/>
            <a:endParaRPr lang="en-US" dirty="0"/>
          </a:p>
        </p:txBody>
      </p:sp>
      <p:sp>
        <p:nvSpPr>
          <p:cNvPr id="291" name="Oval 290">
            <a:extLst>
              <a:ext uri="{FF2B5EF4-FFF2-40B4-BE49-F238E27FC236}">
                <a16:creationId xmlns:a16="http://schemas.microsoft.com/office/drawing/2014/main" id="{71199FE1-7A4E-4BDD-A45E-6A85FE630B2F}"/>
              </a:ext>
            </a:extLst>
          </p:cNvPr>
          <p:cNvSpPr/>
          <p:nvPr/>
        </p:nvSpPr>
        <p:spPr bwMode="auto">
          <a:xfrm>
            <a:off x="11274018" y="308510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960C11DB-9164-4C94-8313-D93DD5281D21}"/>
              </a:ext>
            </a:extLst>
          </p:cNvPr>
          <p:cNvSpPr/>
          <p:nvPr/>
        </p:nvSpPr>
        <p:spPr bwMode="auto">
          <a:xfrm>
            <a:off x="11265015" y="308756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2FFED3EA-1B6A-470A-9478-11C531D03A25}"/>
              </a:ext>
            </a:extLst>
          </p:cNvPr>
          <p:cNvSpPr/>
          <p:nvPr/>
        </p:nvSpPr>
        <p:spPr bwMode="auto">
          <a:xfrm>
            <a:off x="11227732" y="308871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03420E0D-2016-4FE2-BC32-4F22D2078CA4}"/>
              </a:ext>
            </a:extLst>
          </p:cNvPr>
          <p:cNvSpPr/>
          <p:nvPr/>
        </p:nvSpPr>
        <p:spPr bwMode="auto">
          <a:xfrm>
            <a:off x="11201104" y="308510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1DB1E769-5863-45A0-90CC-B1B03FB5AC0C}"/>
              </a:ext>
            </a:extLst>
          </p:cNvPr>
          <p:cNvSpPr/>
          <p:nvPr/>
        </p:nvSpPr>
        <p:spPr bwMode="auto">
          <a:xfrm>
            <a:off x="11147849" y="309005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8B0FE834-F793-472D-A023-C3A5D68901E1}"/>
              </a:ext>
            </a:extLst>
          </p:cNvPr>
          <p:cNvSpPr/>
          <p:nvPr/>
        </p:nvSpPr>
        <p:spPr bwMode="auto">
          <a:xfrm>
            <a:off x="11094594" y="308932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C82BA94C-5E4B-4898-947F-8C66B00C290F}"/>
              </a:ext>
            </a:extLst>
          </p:cNvPr>
          <p:cNvSpPr/>
          <p:nvPr/>
        </p:nvSpPr>
        <p:spPr bwMode="auto">
          <a:xfrm>
            <a:off x="11083091" y="301817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D6E33991-E436-46FB-AF54-6D91B7E5BDCE}"/>
              </a:ext>
            </a:extLst>
          </p:cNvPr>
          <p:cNvSpPr/>
          <p:nvPr/>
        </p:nvSpPr>
        <p:spPr bwMode="auto">
          <a:xfrm>
            <a:off x="11069162" y="301680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647A393F-4135-45C5-8A48-8CE3D51F3AF9}"/>
              </a:ext>
            </a:extLst>
          </p:cNvPr>
          <p:cNvSpPr/>
          <p:nvPr/>
        </p:nvSpPr>
        <p:spPr bwMode="auto">
          <a:xfrm>
            <a:off x="11059149" y="3028697"/>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C016070C-491D-4DAF-B1AC-47DF8407B380}"/>
              </a:ext>
            </a:extLst>
          </p:cNvPr>
          <p:cNvSpPr/>
          <p:nvPr/>
        </p:nvSpPr>
        <p:spPr bwMode="auto">
          <a:xfrm>
            <a:off x="11023911" y="296773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A97ED1E5-002B-4929-B865-9D71B07B42CB}"/>
              </a:ext>
            </a:extLst>
          </p:cNvPr>
          <p:cNvSpPr/>
          <p:nvPr/>
        </p:nvSpPr>
        <p:spPr bwMode="auto">
          <a:xfrm>
            <a:off x="11004648" y="296416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9312F741-4B3B-4571-8345-26BE273510E7}"/>
              </a:ext>
            </a:extLst>
          </p:cNvPr>
          <p:cNvSpPr/>
          <p:nvPr/>
        </p:nvSpPr>
        <p:spPr bwMode="auto">
          <a:xfrm>
            <a:off x="10991238" y="297019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F0D69B49-2DE2-4394-8F1C-33AF15840CAB}"/>
              </a:ext>
            </a:extLst>
          </p:cNvPr>
          <p:cNvSpPr/>
          <p:nvPr/>
        </p:nvSpPr>
        <p:spPr bwMode="auto">
          <a:xfrm>
            <a:off x="10980549" y="292407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D74EB3A0-900B-4249-89A4-ADCBC325EF55}"/>
              </a:ext>
            </a:extLst>
          </p:cNvPr>
          <p:cNvSpPr/>
          <p:nvPr/>
        </p:nvSpPr>
        <p:spPr bwMode="auto">
          <a:xfrm>
            <a:off x="10953921" y="291841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D2F97D95-F12B-42C1-A624-817367A9941E}"/>
              </a:ext>
            </a:extLst>
          </p:cNvPr>
          <p:cNvSpPr/>
          <p:nvPr/>
        </p:nvSpPr>
        <p:spPr bwMode="auto">
          <a:xfrm>
            <a:off x="10935328" y="2926043"/>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D8EAC749-5753-492B-B56B-EB2756E3E6B6}"/>
              </a:ext>
            </a:extLst>
          </p:cNvPr>
          <p:cNvSpPr/>
          <p:nvPr/>
        </p:nvSpPr>
        <p:spPr bwMode="auto">
          <a:xfrm>
            <a:off x="10903195" y="288263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72DF0DB1-F96B-43C0-A4AA-377E27CFBD77}"/>
              </a:ext>
            </a:extLst>
          </p:cNvPr>
          <p:cNvSpPr/>
          <p:nvPr/>
        </p:nvSpPr>
        <p:spPr bwMode="auto">
          <a:xfrm>
            <a:off x="10869806" y="2855986"/>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20E42A17-39B7-4923-A159-D842DAC41F21}"/>
              </a:ext>
            </a:extLst>
          </p:cNvPr>
          <p:cNvSpPr/>
          <p:nvPr/>
        </p:nvSpPr>
        <p:spPr bwMode="auto">
          <a:xfrm>
            <a:off x="10845707" y="285333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FD3D2062-928A-48EA-A5FD-27476ACFE205}"/>
              </a:ext>
            </a:extLst>
          </p:cNvPr>
          <p:cNvSpPr/>
          <p:nvPr/>
        </p:nvSpPr>
        <p:spPr bwMode="auto">
          <a:xfrm>
            <a:off x="10819079" y="285778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544D13C6-D930-4B38-B69F-89D11D8A2A78}"/>
              </a:ext>
            </a:extLst>
          </p:cNvPr>
          <p:cNvSpPr/>
          <p:nvPr/>
        </p:nvSpPr>
        <p:spPr bwMode="auto">
          <a:xfrm>
            <a:off x="10786946" y="285258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5D7CB37E-87EE-4AAC-A32E-8257AF5E2A4D}"/>
              </a:ext>
            </a:extLst>
          </p:cNvPr>
          <p:cNvSpPr/>
          <p:nvPr/>
        </p:nvSpPr>
        <p:spPr bwMode="auto">
          <a:xfrm>
            <a:off x="10770332" y="2846411"/>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40EC852A-26F0-4732-A7E7-B7BAA9B8A655}"/>
              </a:ext>
            </a:extLst>
          </p:cNvPr>
          <p:cNvSpPr/>
          <p:nvPr/>
        </p:nvSpPr>
        <p:spPr bwMode="auto">
          <a:xfrm>
            <a:off x="10694957" y="281754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12EECE9F-E6FB-494D-B610-827D0716745F}"/>
              </a:ext>
            </a:extLst>
          </p:cNvPr>
          <p:cNvSpPr/>
          <p:nvPr/>
        </p:nvSpPr>
        <p:spPr bwMode="auto">
          <a:xfrm>
            <a:off x="10655016" y="279944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A8FD2B38-B2CE-443E-ADD6-2B3DD6026F2B}"/>
              </a:ext>
            </a:extLst>
          </p:cNvPr>
          <p:cNvSpPr/>
          <p:nvPr/>
        </p:nvSpPr>
        <p:spPr bwMode="auto">
          <a:xfrm>
            <a:off x="10444347" y="274713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5DE54B14-FF40-495A-9207-18B299DABF15}"/>
              </a:ext>
            </a:extLst>
          </p:cNvPr>
          <p:cNvSpPr/>
          <p:nvPr/>
        </p:nvSpPr>
        <p:spPr bwMode="auto">
          <a:xfrm>
            <a:off x="10316556" y="271943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73AD9B4F-4068-4919-953C-FD4FF595A78B}"/>
              </a:ext>
            </a:extLst>
          </p:cNvPr>
          <p:cNvSpPr/>
          <p:nvPr/>
        </p:nvSpPr>
        <p:spPr bwMode="auto">
          <a:xfrm>
            <a:off x="10059789" y="265171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4FADF506-A12E-4D2B-ADDB-2B27C7EA716B}"/>
              </a:ext>
            </a:extLst>
          </p:cNvPr>
          <p:cNvSpPr/>
          <p:nvPr/>
        </p:nvSpPr>
        <p:spPr bwMode="auto">
          <a:xfrm>
            <a:off x="9931406" y="2651710"/>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193C3252-7180-4842-97BC-9661DB331264}"/>
              </a:ext>
            </a:extLst>
          </p:cNvPr>
          <p:cNvSpPr/>
          <p:nvPr/>
        </p:nvSpPr>
        <p:spPr bwMode="auto">
          <a:xfrm>
            <a:off x="8879591" y="2371434"/>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EC6564CD-68C1-4D00-A475-29081668D013}"/>
              </a:ext>
            </a:extLst>
          </p:cNvPr>
          <p:cNvSpPr/>
          <p:nvPr/>
        </p:nvSpPr>
        <p:spPr bwMode="auto">
          <a:xfrm>
            <a:off x="8782226" y="237657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F410FADF-CF07-4A33-AABB-B9CF69DECB20}"/>
              </a:ext>
            </a:extLst>
          </p:cNvPr>
          <p:cNvSpPr/>
          <p:nvPr/>
        </p:nvSpPr>
        <p:spPr bwMode="auto">
          <a:xfrm>
            <a:off x="8673168" y="235444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F18BE28B-ED89-47EE-AFC6-7A70C7261652}"/>
              </a:ext>
            </a:extLst>
          </p:cNvPr>
          <p:cNvSpPr/>
          <p:nvPr/>
        </p:nvSpPr>
        <p:spPr bwMode="auto">
          <a:xfrm>
            <a:off x="7754642" y="2210498"/>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FF7D1B26-626F-4F50-ADE0-DC45CD55B872}"/>
              </a:ext>
            </a:extLst>
          </p:cNvPr>
          <p:cNvSpPr/>
          <p:nvPr/>
        </p:nvSpPr>
        <p:spPr bwMode="auto">
          <a:xfrm>
            <a:off x="6822527" y="2101415"/>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96FDB862-01E3-4EE3-8CB2-806E1B0CD833}"/>
              </a:ext>
            </a:extLst>
          </p:cNvPr>
          <p:cNvSpPr/>
          <p:nvPr/>
        </p:nvSpPr>
        <p:spPr bwMode="auto">
          <a:xfrm>
            <a:off x="6725681" y="2109719"/>
            <a:ext cx="53255" cy="6533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Freeform: Shape 276">
            <a:extLst>
              <a:ext uri="{FF2B5EF4-FFF2-40B4-BE49-F238E27FC236}">
                <a16:creationId xmlns:a16="http://schemas.microsoft.com/office/drawing/2014/main" id="{FB167AEF-21E5-4615-A5B3-A6A4FF7103BE}"/>
              </a:ext>
            </a:extLst>
          </p:cNvPr>
          <p:cNvSpPr/>
          <p:nvPr/>
        </p:nvSpPr>
        <p:spPr bwMode="auto">
          <a:xfrm>
            <a:off x="6739467" y="2145453"/>
            <a:ext cx="4712546" cy="728134"/>
          </a:xfrm>
          <a:custGeom>
            <a:avLst/>
            <a:gdLst>
              <a:gd name="connsiteX0" fmla="*/ 4712546 w 4712546"/>
              <a:gd name="connsiteY0" fmla="*/ 728134 h 728134"/>
              <a:gd name="connsiteX1" fmla="*/ 4119880 w 4712546"/>
              <a:gd name="connsiteY1" fmla="*/ 728134 h 728134"/>
              <a:gd name="connsiteX2" fmla="*/ 4119880 w 4712546"/>
              <a:gd name="connsiteY2" fmla="*/ 707814 h 728134"/>
              <a:gd name="connsiteX3" fmla="*/ 3909906 w 4712546"/>
              <a:gd name="connsiteY3" fmla="*/ 707814 h 728134"/>
              <a:gd name="connsiteX4" fmla="*/ 3906520 w 4712546"/>
              <a:gd name="connsiteY4" fmla="*/ 704428 h 728134"/>
              <a:gd name="connsiteX5" fmla="*/ 3618653 w 4712546"/>
              <a:gd name="connsiteY5" fmla="*/ 704428 h 728134"/>
              <a:gd name="connsiteX6" fmla="*/ 3618653 w 4712546"/>
              <a:gd name="connsiteY6" fmla="*/ 672254 h 728134"/>
              <a:gd name="connsiteX7" fmla="*/ 3511973 w 4712546"/>
              <a:gd name="connsiteY7" fmla="*/ 672254 h 728134"/>
              <a:gd name="connsiteX8" fmla="*/ 3511973 w 4712546"/>
              <a:gd name="connsiteY8" fmla="*/ 653627 h 728134"/>
              <a:gd name="connsiteX9" fmla="*/ 3456093 w 4712546"/>
              <a:gd name="connsiteY9" fmla="*/ 653627 h 728134"/>
              <a:gd name="connsiteX10" fmla="*/ 3449320 w 4712546"/>
              <a:gd name="connsiteY10" fmla="*/ 646854 h 728134"/>
              <a:gd name="connsiteX11" fmla="*/ 3215640 w 4712546"/>
              <a:gd name="connsiteY11" fmla="*/ 646854 h 728134"/>
              <a:gd name="connsiteX12" fmla="*/ 3215640 w 4712546"/>
              <a:gd name="connsiteY12" fmla="*/ 623147 h 728134"/>
              <a:gd name="connsiteX13" fmla="*/ 3195320 w 4712546"/>
              <a:gd name="connsiteY13" fmla="*/ 623147 h 728134"/>
              <a:gd name="connsiteX14" fmla="*/ 3195320 w 4712546"/>
              <a:gd name="connsiteY14" fmla="*/ 609600 h 728134"/>
              <a:gd name="connsiteX15" fmla="*/ 3190240 w 4712546"/>
              <a:gd name="connsiteY15" fmla="*/ 604520 h 728134"/>
              <a:gd name="connsiteX16" fmla="*/ 3190240 w 4712546"/>
              <a:gd name="connsiteY16" fmla="*/ 589280 h 728134"/>
              <a:gd name="connsiteX17" fmla="*/ 2997200 w 4712546"/>
              <a:gd name="connsiteY17" fmla="*/ 589280 h 728134"/>
              <a:gd name="connsiteX18" fmla="*/ 2997200 w 4712546"/>
              <a:gd name="connsiteY18" fmla="*/ 570654 h 728134"/>
              <a:gd name="connsiteX19" fmla="*/ 2985346 w 4712546"/>
              <a:gd name="connsiteY19" fmla="*/ 570654 h 728134"/>
              <a:gd name="connsiteX20" fmla="*/ 2985346 w 4712546"/>
              <a:gd name="connsiteY20" fmla="*/ 553720 h 728134"/>
              <a:gd name="connsiteX21" fmla="*/ 2882053 w 4712546"/>
              <a:gd name="connsiteY21" fmla="*/ 553720 h 728134"/>
              <a:gd name="connsiteX22" fmla="*/ 2882053 w 4712546"/>
              <a:gd name="connsiteY22" fmla="*/ 535094 h 728134"/>
              <a:gd name="connsiteX23" fmla="*/ 2871893 w 4712546"/>
              <a:gd name="connsiteY23" fmla="*/ 535094 h 728134"/>
              <a:gd name="connsiteX24" fmla="*/ 2871893 w 4712546"/>
              <a:gd name="connsiteY24" fmla="*/ 521547 h 728134"/>
              <a:gd name="connsiteX25" fmla="*/ 2768600 w 4712546"/>
              <a:gd name="connsiteY25" fmla="*/ 521547 h 728134"/>
              <a:gd name="connsiteX26" fmla="*/ 2768600 w 4712546"/>
              <a:gd name="connsiteY26" fmla="*/ 511387 h 728134"/>
              <a:gd name="connsiteX27" fmla="*/ 2682240 w 4712546"/>
              <a:gd name="connsiteY27" fmla="*/ 511387 h 728134"/>
              <a:gd name="connsiteX28" fmla="*/ 2682240 w 4712546"/>
              <a:gd name="connsiteY28" fmla="*/ 485987 h 728134"/>
              <a:gd name="connsiteX29" fmla="*/ 2668693 w 4712546"/>
              <a:gd name="connsiteY29" fmla="*/ 485987 h 728134"/>
              <a:gd name="connsiteX30" fmla="*/ 2668693 w 4712546"/>
              <a:gd name="connsiteY30" fmla="*/ 465667 h 728134"/>
              <a:gd name="connsiteX31" fmla="*/ 2614506 w 4712546"/>
              <a:gd name="connsiteY31" fmla="*/ 465667 h 728134"/>
              <a:gd name="connsiteX32" fmla="*/ 2614506 w 4712546"/>
              <a:gd name="connsiteY32" fmla="*/ 448734 h 728134"/>
              <a:gd name="connsiteX33" fmla="*/ 2536613 w 4712546"/>
              <a:gd name="connsiteY33" fmla="*/ 448734 h 728134"/>
              <a:gd name="connsiteX34" fmla="*/ 2540000 w 4712546"/>
              <a:gd name="connsiteY34" fmla="*/ 445347 h 728134"/>
              <a:gd name="connsiteX35" fmla="*/ 2485813 w 4712546"/>
              <a:gd name="connsiteY35" fmla="*/ 445347 h 728134"/>
              <a:gd name="connsiteX36" fmla="*/ 2485813 w 4712546"/>
              <a:gd name="connsiteY36" fmla="*/ 425027 h 728134"/>
              <a:gd name="connsiteX37" fmla="*/ 2323253 w 4712546"/>
              <a:gd name="connsiteY37" fmla="*/ 425027 h 728134"/>
              <a:gd name="connsiteX38" fmla="*/ 2323253 w 4712546"/>
              <a:gd name="connsiteY38" fmla="*/ 403014 h 728134"/>
              <a:gd name="connsiteX39" fmla="*/ 2269066 w 4712546"/>
              <a:gd name="connsiteY39" fmla="*/ 403014 h 728134"/>
              <a:gd name="connsiteX40" fmla="*/ 2269066 w 4712546"/>
              <a:gd name="connsiteY40" fmla="*/ 392854 h 728134"/>
              <a:gd name="connsiteX41" fmla="*/ 2184400 w 4712546"/>
              <a:gd name="connsiteY41" fmla="*/ 392854 h 728134"/>
              <a:gd name="connsiteX42" fmla="*/ 2184400 w 4712546"/>
              <a:gd name="connsiteY42" fmla="*/ 370840 h 728134"/>
              <a:gd name="connsiteX43" fmla="*/ 2070946 w 4712546"/>
              <a:gd name="connsiteY43" fmla="*/ 370840 h 728134"/>
              <a:gd name="connsiteX44" fmla="*/ 2070946 w 4712546"/>
              <a:gd name="connsiteY44" fmla="*/ 355600 h 728134"/>
              <a:gd name="connsiteX45" fmla="*/ 2054013 w 4712546"/>
              <a:gd name="connsiteY45" fmla="*/ 355600 h 728134"/>
              <a:gd name="connsiteX46" fmla="*/ 2054013 w 4712546"/>
              <a:gd name="connsiteY46" fmla="*/ 335280 h 728134"/>
              <a:gd name="connsiteX47" fmla="*/ 2008293 w 4712546"/>
              <a:gd name="connsiteY47" fmla="*/ 335280 h 728134"/>
              <a:gd name="connsiteX48" fmla="*/ 2008293 w 4712546"/>
              <a:gd name="connsiteY48" fmla="*/ 320040 h 728134"/>
              <a:gd name="connsiteX49" fmla="*/ 1860973 w 4712546"/>
              <a:gd name="connsiteY49" fmla="*/ 320040 h 728134"/>
              <a:gd name="connsiteX50" fmla="*/ 1860973 w 4712546"/>
              <a:gd name="connsiteY50" fmla="*/ 306494 h 728134"/>
              <a:gd name="connsiteX51" fmla="*/ 1838960 w 4712546"/>
              <a:gd name="connsiteY51" fmla="*/ 306494 h 728134"/>
              <a:gd name="connsiteX52" fmla="*/ 1838960 w 4712546"/>
              <a:gd name="connsiteY52" fmla="*/ 286174 h 728134"/>
              <a:gd name="connsiteX53" fmla="*/ 1718733 w 4712546"/>
              <a:gd name="connsiteY53" fmla="*/ 286174 h 728134"/>
              <a:gd name="connsiteX54" fmla="*/ 1718733 w 4712546"/>
              <a:gd name="connsiteY54" fmla="*/ 270934 h 728134"/>
              <a:gd name="connsiteX55" fmla="*/ 1510453 w 4712546"/>
              <a:gd name="connsiteY55" fmla="*/ 270934 h 728134"/>
              <a:gd name="connsiteX56" fmla="*/ 1510453 w 4712546"/>
              <a:gd name="connsiteY56" fmla="*/ 255694 h 728134"/>
              <a:gd name="connsiteX57" fmla="*/ 1385146 w 4712546"/>
              <a:gd name="connsiteY57" fmla="*/ 255694 h 728134"/>
              <a:gd name="connsiteX58" fmla="*/ 1385146 w 4712546"/>
              <a:gd name="connsiteY58" fmla="*/ 243840 h 728134"/>
              <a:gd name="connsiteX59" fmla="*/ 1327573 w 4712546"/>
              <a:gd name="connsiteY59" fmla="*/ 243840 h 728134"/>
              <a:gd name="connsiteX60" fmla="*/ 1327573 w 4712546"/>
              <a:gd name="connsiteY60" fmla="*/ 223520 h 728134"/>
              <a:gd name="connsiteX61" fmla="*/ 1288626 w 4712546"/>
              <a:gd name="connsiteY61" fmla="*/ 223520 h 728134"/>
              <a:gd name="connsiteX62" fmla="*/ 1288626 w 4712546"/>
              <a:gd name="connsiteY62" fmla="*/ 206587 h 728134"/>
              <a:gd name="connsiteX63" fmla="*/ 1209040 w 4712546"/>
              <a:gd name="connsiteY63" fmla="*/ 206587 h 728134"/>
              <a:gd name="connsiteX64" fmla="*/ 1209040 w 4712546"/>
              <a:gd name="connsiteY64" fmla="*/ 193040 h 728134"/>
              <a:gd name="connsiteX65" fmla="*/ 1187026 w 4712546"/>
              <a:gd name="connsiteY65" fmla="*/ 193040 h 728134"/>
              <a:gd name="connsiteX66" fmla="*/ 1187026 w 4712546"/>
              <a:gd name="connsiteY66" fmla="*/ 171027 h 728134"/>
              <a:gd name="connsiteX67" fmla="*/ 1024466 w 4712546"/>
              <a:gd name="connsiteY67" fmla="*/ 171027 h 728134"/>
              <a:gd name="connsiteX68" fmla="*/ 1024466 w 4712546"/>
              <a:gd name="connsiteY68" fmla="*/ 157480 h 728134"/>
              <a:gd name="connsiteX69" fmla="*/ 1004146 w 4712546"/>
              <a:gd name="connsiteY69" fmla="*/ 157480 h 728134"/>
              <a:gd name="connsiteX70" fmla="*/ 1004146 w 4712546"/>
              <a:gd name="connsiteY70" fmla="*/ 138854 h 728134"/>
              <a:gd name="connsiteX71" fmla="*/ 921173 w 4712546"/>
              <a:gd name="connsiteY71" fmla="*/ 138854 h 728134"/>
              <a:gd name="connsiteX72" fmla="*/ 921173 w 4712546"/>
              <a:gd name="connsiteY72" fmla="*/ 125307 h 728134"/>
              <a:gd name="connsiteX73" fmla="*/ 895773 w 4712546"/>
              <a:gd name="connsiteY73" fmla="*/ 125307 h 728134"/>
              <a:gd name="connsiteX74" fmla="*/ 895773 w 4712546"/>
              <a:gd name="connsiteY74" fmla="*/ 113454 h 728134"/>
              <a:gd name="connsiteX75" fmla="*/ 778933 w 4712546"/>
              <a:gd name="connsiteY75" fmla="*/ 113454 h 728134"/>
              <a:gd name="connsiteX76" fmla="*/ 778933 w 4712546"/>
              <a:gd name="connsiteY76" fmla="*/ 91440 h 728134"/>
              <a:gd name="connsiteX77" fmla="*/ 667173 w 4712546"/>
              <a:gd name="connsiteY77" fmla="*/ 91440 h 728134"/>
              <a:gd name="connsiteX78" fmla="*/ 667173 w 4712546"/>
              <a:gd name="connsiteY78" fmla="*/ 71120 h 728134"/>
              <a:gd name="connsiteX79" fmla="*/ 584200 w 4712546"/>
              <a:gd name="connsiteY79" fmla="*/ 71120 h 728134"/>
              <a:gd name="connsiteX80" fmla="*/ 584200 w 4712546"/>
              <a:gd name="connsiteY80" fmla="*/ 54187 h 728134"/>
              <a:gd name="connsiteX81" fmla="*/ 543560 w 4712546"/>
              <a:gd name="connsiteY81" fmla="*/ 54187 h 728134"/>
              <a:gd name="connsiteX82" fmla="*/ 543560 w 4712546"/>
              <a:gd name="connsiteY82" fmla="*/ 45720 h 728134"/>
              <a:gd name="connsiteX83" fmla="*/ 389466 w 4712546"/>
              <a:gd name="connsiteY83" fmla="*/ 45720 h 728134"/>
              <a:gd name="connsiteX84" fmla="*/ 389466 w 4712546"/>
              <a:gd name="connsiteY84" fmla="*/ 32174 h 728134"/>
              <a:gd name="connsiteX85" fmla="*/ 347133 w 4712546"/>
              <a:gd name="connsiteY85" fmla="*/ 32174 h 728134"/>
              <a:gd name="connsiteX86" fmla="*/ 347133 w 4712546"/>
              <a:gd name="connsiteY86" fmla="*/ 8467 h 728134"/>
              <a:gd name="connsiteX87" fmla="*/ 264160 w 4712546"/>
              <a:gd name="connsiteY87" fmla="*/ 8467 h 728134"/>
              <a:gd name="connsiteX88" fmla="*/ 264160 w 4712546"/>
              <a:gd name="connsiteY88" fmla="*/ 0 h 728134"/>
              <a:gd name="connsiteX89" fmla="*/ 0 w 4712546"/>
              <a:gd name="connsiteY89" fmla="*/ 0 h 72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712546" h="728134">
                <a:moveTo>
                  <a:pt x="4712546" y="728134"/>
                </a:moveTo>
                <a:lnTo>
                  <a:pt x="4119880" y="728134"/>
                </a:lnTo>
                <a:lnTo>
                  <a:pt x="4119880" y="707814"/>
                </a:lnTo>
                <a:lnTo>
                  <a:pt x="3909906" y="707814"/>
                </a:lnTo>
                <a:lnTo>
                  <a:pt x="3906520" y="704428"/>
                </a:lnTo>
                <a:lnTo>
                  <a:pt x="3618653" y="704428"/>
                </a:lnTo>
                <a:lnTo>
                  <a:pt x="3618653" y="672254"/>
                </a:lnTo>
                <a:lnTo>
                  <a:pt x="3511973" y="672254"/>
                </a:lnTo>
                <a:lnTo>
                  <a:pt x="3511973" y="653627"/>
                </a:lnTo>
                <a:lnTo>
                  <a:pt x="3456093" y="653627"/>
                </a:lnTo>
                <a:lnTo>
                  <a:pt x="3449320" y="646854"/>
                </a:lnTo>
                <a:lnTo>
                  <a:pt x="3215640" y="646854"/>
                </a:lnTo>
                <a:lnTo>
                  <a:pt x="3215640" y="623147"/>
                </a:lnTo>
                <a:lnTo>
                  <a:pt x="3195320" y="623147"/>
                </a:lnTo>
                <a:lnTo>
                  <a:pt x="3195320" y="609600"/>
                </a:lnTo>
                <a:lnTo>
                  <a:pt x="3190240" y="604520"/>
                </a:lnTo>
                <a:lnTo>
                  <a:pt x="3190240" y="589280"/>
                </a:lnTo>
                <a:lnTo>
                  <a:pt x="2997200" y="589280"/>
                </a:lnTo>
                <a:lnTo>
                  <a:pt x="2997200" y="570654"/>
                </a:lnTo>
                <a:lnTo>
                  <a:pt x="2985346" y="570654"/>
                </a:lnTo>
                <a:lnTo>
                  <a:pt x="2985346" y="553720"/>
                </a:lnTo>
                <a:lnTo>
                  <a:pt x="2882053" y="553720"/>
                </a:lnTo>
                <a:lnTo>
                  <a:pt x="2882053" y="535094"/>
                </a:lnTo>
                <a:lnTo>
                  <a:pt x="2871893" y="535094"/>
                </a:lnTo>
                <a:lnTo>
                  <a:pt x="2871893" y="521547"/>
                </a:lnTo>
                <a:lnTo>
                  <a:pt x="2768600" y="521547"/>
                </a:lnTo>
                <a:lnTo>
                  <a:pt x="2768600" y="511387"/>
                </a:lnTo>
                <a:lnTo>
                  <a:pt x="2682240" y="511387"/>
                </a:lnTo>
                <a:lnTo>
                  <a:pt x="2682240" y="485987"/>
                </a:lnTo>
                <a:lnTo>
                  <a:pt x="2668693" y="485987"/>
                </a:lnTo>
                <a:lnTo>
                  <a:pt x="2668693" y="465667"/>
                </a:lnTo>
                <a:lnTo>
                  <a:pt x="2614506" y="465667"/>
                </a:lnTo>
                <a:lnTo>
                  <a:pt x="2614506" y="448734"/>
                </a:lnTo>
                <a:lnTo>
                  <a:pt x="2536613" y="448734"/>
                </a:lnTo>
                <a:lnTo>
                  <a:pt x="2540000" y="445347"/>
                </a:lnTo>
                <a:lnTo>
                  <a:pt x="2485813" y="445347"/>
                </a:lnTo>
                <a:lnTo>
                  <a:pt x="2485813" y="425027"/>
                </a:lnTo>
                <a:lnTo>
                  <a:pt x="2323253" y="425027"/>
                </a:lnTo>
                <a:lnTo>
                  <a:pt x="2323253" y="403014"/>
                </a:lnTo>
                <a:lnTo>
                  <a:pt x="2269066" y="403014"/>
                </a:lnTo>
                <a:lnTo>
                  <a:pt x="2269066" y="392854"/>
                </a:lnTo>
                <a:lnTo>
                  <a:pt x="2184400" y="392854"/>
                </a:lnTo>
                <a:lnTo>
                  <a:pt x="2184400" y="370840"/>
                </a:lnTo>
                <a:lnTo>
                  <a:pt x="2070946" y="370840"/>
                </a:lnTo>
                <a:lnTo>
                  <a:pt x="2070946" y="355600"/>
                </a:lnTo>
                <a:lnTo>
                  <a:pt x="2054013" y="355600"/>
                </a:lnTo>
                <a:lnTo>
                  <a:pt x="2054013" y="335280"/>
                </a:lnTo>
                <a:lnTo>
                  <a:pt x="2008293" y="335280"/>
                </a:lnTo>
                <a:lnTo>
                  <a:pt x="2008293" y="320040"/>
                </a:lnTo>
                <a:lnTo>
                  <a:pt x="1860973" y="320040"/>
                </a:lnTo>
                <a:lnTo>
                  <a:pt x="1860973" y="306494"/>
                </a:lnTo>
                <a:lnTo>
                  <a:pt x="1838960" y="306494"/>
                </a:lnTo>
                <a:lnTo>
                  <a:pt x="1838960" y="286174"/>
                </a:lnTo>
                <a:lnTo>
                  <a:pt x="1718733" y="286174"/>
                </a:lnTo>
                <a:lnTo>
                  <a:pt x="1718733" y="270934"/>
                </a:lnTo>
                <a:lnTo>
                  <a:pt x="1510453" y="270934"/>
                </a:lnTo>
                <a:lnTo>
                  <a:pt x="1510453" y="255694"/>
                </a:lnTo>
                <a:lnTo>
                  <a:pt x="1385146" y="255694"/>
                </a:lnTo>
                <a:lnTo>
                  <a:pt x="1385146" y="243840"/>
                </a:lnTo>
                <a:lnTo>
                  <a:pt x="1327573" y="243840"/>
                </a:lnTo>
                <a:lnTo>
                  <a:pt x="1327573" y="223520"/>
                </a:lnTo>
                <a:lnTo>
                  <a:pt x="1288626" y="223520"/>
                </a:lnTo>
                <a:lnTo>
                  <a:pt x="1288626" y="206587"/>
                </a:lnTo>
                <a:lnTo>
                  <a:pt x="1209040" y="206587"/>
                </a:lnTo>
                <a:lnTo>
                  <a:pt x="1209040" y="193040"/>
                </a:lnTo>
                <a:lnTo>
                  <a:pt x="1187026" y="193040"/>
                </a:lnTo>
                <a:lnTo>
                  <a:pt x="1187026" y="171027"/>
                </a:lnTo>
                <a:lnTo>
                  <a:pt x="1024466" y="171027"/>
                </a:lnTo>
                <a:lnTo>
                  <a:pt x="1024466" y="157480"/>
                </a:lnTo>
                <a:lnTo>
                  <a:pt x="1004146" y="157480"/>
                </a:lnTo>
                <a:lnTo>
                  <a:pt x="1004146" y="138854"/>
                </a:lnTo>
                <a:lnTo>
                  <a:pt x="921173" y="138854"/>
                </a:lnTo>
                <a:lnTo>
                  <a:pt x="921173" y="125307"/>
                </a:lnTo>
                <a:lnTo>
                  <a:pt x="895773" y="125307"/>
                </a:lnTo>
                <a:lnTo>
                  <a:pt x="895773" y="113454"/>
                </a:lnTo>
                <a:lnTo>
                  <a:pt x="778933" y="113454"/>
                </a:lnTo>
                <a:lnTo>
                  <a:pt x="778933" y="91440"/>
                </a:lnTo>
                <a:lnTo>
                  <a:pt x="667173" y="91440"/>
                </a:lnTo>
                <a:lnTo>
                  <a:pt x="667173" y="71120"/>
                </a:lnTo>
                <a:lnTo>
                  <a:pt x="584200" y="71120"/>
                </a:lnTo>
                <a:lnTo>
                  <a:pt x="584200" y="54187"/>
                </a:lnTo>
                <a:lnTo>
                  <a:pt x="543560" y="54187"/>
                </a:lnTo>
                <a:lnTo>
                  <a:pt x="543560" y="45720"/>
                </a:lnTo>
                <a:lnTo>
                  <a:pt x="389466" y="45720"/>
                </a:lnTo>
                <a:lnTo>
                  <a:pt x="389466" y="32174"/>
                </a:lnTo>
                <a:lnTo>
                  <a:pt x="347133" y="32174"/>
                </a:lnTo>
                <a:lnTo>
                  <a:pt x="347133" y="8467"/>
                </a:lnTo>
                <a:lnTo>
                  <a:pt x="264160" y="8467"/>
                </a:lnTo>
                <a:lnTo>
                  <a:pt x="26416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27" name="Isosceles Triangle 326">
            <a:extLst>
              <a:ext uri="{FF2B5EF4-FFF2-40B4-BE49-F238E27FC236}">
                <a16:creationId xmlns:a16="http://schemas.microsoft.com/office/drawing/2014/main" id="{43070324-959E-460A-AA6B-AB0E35F7C1A8}"/>
              </a:ext>
            </a:extLst>
          </p:cNvPr>
          <p:cNvSpPr/>
          <p:nvPr/>
        </p:nvSpPr>
        <p:spPr bwMode="auto">
          <a:xfrm>
            <a:off x="6771826" y="2112774"/>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Isosceles Triangle 327">
            <a:extLst>
              <a:ext uri="{FF2B5EF4-FFF2-40B4-BE49-F238E27FC236}">
                <a16:creationId xmlns:a16="http://schemas.microsoft.com/office/drawing/2014/main" id="{D7D4480B-971B-4918-A704-640F9DE77F9D}"/>
              </a:ext>
            </a:extLst>
          </p:cNvPr>
          <p:cNvSpPr/>
          <p:nvPr/>
        </p:nvSpPr>
        <p:spPr bwMode="auto">
          <a:xfrm>
            <a:off x="7347647" y="218465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Isosceles Triangle 328">
            <a:extLst>
              <a:ext uri="{FF2B5EF4-FFF2-40B4-BE49-F238E27FC236}">
                <a16:creationId xmlns:a16="http://schemas.microsoft.com/office/drawing/2014/main" id="{FD825DD1-2306-4BEA-A84A-4FB3B6BCF2F0}"/>
              </a:ext>
            </a:extLst>
          </p:cNvPr>
          <p:cNvSpPr/>
          <p:nvPr/>
        </p:nvSpPr>
        <p:spPr bwMode="auto">
          <a:xfrm>
            <a:off x="7423340" y="220712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Isosceles Triangle 329">
            <a:extLst>
              <a:ext uri="{FF2B5EF4-FFF2-40B4-BE49-F238E27FC236}">
                <a16:creationId xmlns:a16="http://schemas.microsoft.com/office/drawing/2014/main" id="{0C01587B-CD2B-4B40-B7C9-A95F553703C5}"/>
              </a:ext>
            </a:extLst>
          </p:cNvPr>
          <p:cNvSpPr/>
          <p:nvPr/>
        </p:nvSpPr>
        <p:spPr bwMode="auto">
          <a:xfrm>
            <a:off x="7476861" y="220756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Isosceles Triangle 330">
            <a:extLst>
              <a:ext uri="{FF2B5EF4-FFF2-40B4-BE49-F238E27FC236}">
                <a16:creationId xmlns:a16="http://schemas.microsoft.com/office/drawing/2014/main" id="{DB644B70-47DF-469D-BA25-F7D9B46F9579}"/>
              </a:ext>
            </a:extLst>
          </p:cNvPr>
          <p:cNvSpPr/>
          <p:nvPr/>
        </p:nvSpPr>
        <p:spPr bwMode="auto">
          <a:xfrm>
            <a:off x="10412406" y="280747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Isosceles Triangle 331">
            <a:extLst>
              <a:ext uri="{FF2B5EF4-FFF2-40B4-BE49-F238E27FC236}">
                <a16:creationId xmlns:a16="http://schemas.microsoft.com/office/drawing/2014/main" id="{AB90520D-97E1-4CF2-B4BA-5DB2B9D627B1}"/>
              </a:ext>
            </a:extLst>
          </p:cNvPr>
          <p:cNvSpPr/>
          <p:nvPr/>
        </p:nvSpPr>
        <p:spPr bwMode="auto">
          <a:xfrm>
            <a:off x="7559629" y="221212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Isosceles Triangle 332">
            <a:extLst>
              <a:ext uri="{FF2B5EF4-FFF2-40B4-BE49-F238E27FC236}">
                <a16:creationId xmlns:a16="http://schemas.microsoft.com/office/drawing/2014/main" id="{57CD3D4E-9EDB-44FC-BDAA-6A1B0AE2A661}"/>
              </a:ext>
            </a:extLst>
          </p:cNvPr>
          <p:cNvSpPr/>
          <p:nvPr/>
        </p:nvSpPr>
        <p:spPr bwMode="auto">
          <a:xfrm>
            <a:off x="10508181" y="281028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Isosceles Triangle 333">
            <a:extLst>
              <a:ext uri="{FF2B5EF4-FFF2-40B4-BE49-F238E27FC236}">
                <a16:creationId xmlns:a16="http://schemas.microsoft.com/office/drawing/2014/main" id="{E9B1A2CE-71B6-486B-8628-302BFF5D15DD}"/>
              </a:ext>
            </a:extLst>
          </p:cNvPr>
          <p:cNvSpPr/>
          <p:nvPr/>
        </p:nvSpPr>
        <p:spPr bwMode="auto">
          <a:xfrm>
            <a:off x="10574594" y="281251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Isosceles Triangle 334">
            <a:extLst>
              <a:ext uri="{FF2B5EF4-FFF2-40B4-BE49-F238E27FC236}">
                <a16:creationId xmlns:a16="http://schemas.microsoft.com/office/drawing/2014/main" id="{26567B1A-9329-4D88-8E62-71676926408C}"/>
              </a:ext>
            </a:extLst>
          </p:cNvPr>
          <p:cNvSpPr/>
          <p:nvPr/>
        </p:nvSpPr>
        <p:spPr bwMode="auto">
          <a:xfrm>
            <a:off x="10607065" y="2813803"/>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Isosceles Triangle 335">
            <a:extLst>
              <a:ext uri="{FF2B5EF4-FFF2-40B4-BE49-F238E27FC236}">
                <a16:creationId xmlns:a16="http://schemas.microsoft.com/office/drawing/2014/main" id="{04281331-0707-46A9-B8E2-511F9FE0679E}"/>
              </a:ext>
            </a:extLst>
          </p:cNvPr>
          <p:cNvSpPr/>
          <p:nvPr/>
        </p:nvSpPr>
        <p:spPr bwMode="auto">
          <a:xfrm>
            <a:off x="10649424" y="2815367"/>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Isosceles Triangle 336">
            <a:extLst>
              <a:ext uri="{FF2B5EF4-FFF2-40B4-BE49-F238E27FC236}">
                <a16:creationId xmlns:a16="http://schemas.microsoft.com/office/drawing/2014/main" id="{619885EE-C3E5-4DD4-8D4B-0C118A1B3D73}"/>
              </a:ext>
            </a:extLst>
          </p:cNvPr>
          <p:cNvSpPr/>
          <p:nvPr/>
        </p:nvSpPr>
        <p:spPr bwMode="auto">
          <a:xfrm>
            <a:off x="10777531" y="282612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Isosceles Triangle 337">
            <a:extLst>
              <a:ext uri="{FF2B5EF4-FFF2-40B4-BE49-F238E27FC236}">
                <a16:creationId xmlns:a16="http://schemas.microsoft.com/office/drawing/2014/main" id="{F06051D8-DD2A-4D75-9CEF-30DD828B5779}"/>
              </a:ext>
            </a:extLst>
          </p:cNvPr>
          <p:cNvSpPr/>
          <p:nvPr/>
        </p:nvSpPr>
        <p:spPr bwMode="auto">
          <a:xfrm>
            <a:off x="10735982" y="282279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Isosceles Triangle 339">
            <a:extLst>
              <a:ext uri="{FF2B5EF4-FFF2-40B4-BE49-F238E27FC236}">
                <a16:creationId xmlns:a16="http://schemas.microsoft.com/office/drawing/2014/main" id="{15B9B154-5671-421E-8605-55684401E89B}"/>
              </a:ext>
            </a:extLst>
          </p:cNvPr>
          <p:cNvSpPr/>
          <p:nvPr/>
        </p:nvSpPr>
        <p:spPr bwMode="auto">
          <a:xfrm>
            <a:off x="10804320" y="282949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Isosceles Triangle 340">
            <a:extLst>
              <a:ext uri="{FF2B5EF4-FFF2-40B4-BE49-F238E27FC236}">
                <a16:creationId xmlns:a16="http://schemas.microsoft.com/office/drawing/2014/main" id="{3333694E-1B40-456B-B7D7-74E11506FB88}"/>
              </a:ext>
            </a:extLst>
          </p:cNvPr>
          <p:cNvSpPr/>
          <p:nvPr/>
        </p:nvSpPr>
        <p:spPr bwMode="auto">
          <a:xfrm>
            <a:off x="10824435" y="282325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Isosceles Triangle 341">
            <a:extLst>
              <a:ext uri="{FF2B5EF4-FFF2-40B4-BE49-F238E27FC236}">
                <a16:creationId xmlns:a16="http://schemas.microsoft.com/office/drawing/2014/main" id="{C4089CC5-6057-4E14-B76F-A39642CEFB5D}"/>
              </a:ext>
            </a:extLst>
          </p:cNvPr>
          <p:cNvSpPr/>
          <p:nvPr/>
        </p:nvSpPr>
        <p:spPr bwMode="auto">
          <a:xfrm>
            <a:off x="10842994" y="2829337"/>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Isosceles Triangle 342">
            <a:extLst>
              <a:ext uri="{FF2B5EF4-FFF2-40B4-BE49-F238E27FC236}">
                <a16:creationId xmlns:a16="http://schemas.microsoft.com/office/drawing/2014/main" id="{43E1AC29-C43B-4090-BC99-B2F8697B28A2}"/>
              </a:ext>
            </a:extLst>
          </p:cNvPr>
          <p:cNvSpPr/>
          <p:nvPr/>
        </p:nvSpPr>
        <p:spPr bwMode="auto">
          <a:xfrm>
            <a:off x="10849064" y="2819127"/>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Isosceles Triangle 343">
            <a:extLst>
              <a:ext uri="{FF2B5EF4-FFF2-40B4-BE49-F238E27FC236}">
                <a16:creationId xmlns:a16="http://schemas.microsoft.com/office/drawing/2014/main" id="{B57C3C61-1B25-4149-9728-397B98C997DB}"/>
              </a:ext>
            </a:extLst>
          </p:cNvPr>
          <p:cNvSpPr/>
          <p:nvPr/>
        </p:nvSpPr>
        <p:spPr bwMode="auto">
          <a:xfrm>
            <a:off x="10903202" y="284078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Isosceles Triangle 344">
            <a:extLst>
              <a:ext uri="{FF2B5EF4-FFF2-40B4-BE49-F238E27FC236}">
                <a16:creationId xmlns:a16="http://schemas.microsoft.com/office/drawing/2014/main" id="{888A809B-69BF-478A-9B9D-9620527F0ED6}"/>
              </a:ext>
            </a:extLst>
          </p:cNvPr>
          <p:cNvSpPr/>
          <p:nvPr/>
        </p:nvSpPr>
        <p:spPr bwMode="auto">
          <a:xfrm>
            <a:off x="10939021" y="283992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Isosceles Triangle 346">
            <a:extLst>
              <a:ext uri="{FF2B5EF4-FFF2-40B4-BE49-F238E27FC236}">
                <a16:creationId xmlns:a16="http://schemas.microsoft.com/office/drawing/2014/main" id="{EB42B48C-FF6C-470A-A4D3-253785BE9902}"/>
              </a:ext>
            </a:extLst>
          </p:cNvPr>
          <p:cNvSpPr/>
          <p:nvPr/>
        </p:nvSpPr>
        <p:spPr bwMode="auto">
          <a:xfrm>
            <a:off x="11430248" y="2848407"/>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Isosceles Triangle 347">
            <a:extLst>
              <a:ext uri="{FF2B5EF4-FFF2-40B4-BE49-F238E27FC236}">
                <a16:creationId xmlns:a16="http://schemas.microsoft.com/office/drawing/2014/main" id="{2BDA415D-589A-4EDE-9A9C-AC1134E1F13C}"/>
              </a:ext>
            </a:extLst>
          </p:cNvPr>
          <p:cNvSpPr/>
          <p:nvPr/>
        </p:nvSpPr>
        <p:spPr bwMode="auto">
          <a:xfrm>
            <a:off x="11302795" y="284193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Isosceles Triangle 348">
            <a:extLst>
              <a:ext uri="{FF2B5EF4-FFF2-40B4-BE49-F238E27FC236}">
                <a16:creationId xmlns:a16="http://schemas.microsoft.com/office/drawing/2014/main" id="{EE28CDE3-7E68-4D41-9812-92B383A5703F}"/>
              </a:ext>
            </a:extLst>
          </p:cNvPr>
          <p:cNvSpPr/>
          <p:nvPr/>
        </p:nvSpPr>
        <p:spPr bwMode="auto">
          <a:xfrm>
            <a:off x="11257395" y="284181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Isosceles Triangle 349">
            <a:extLst>
              <a:ext uri="{FF2B5EF4-FFF2-40B4-BE49-F238E27FC236}">
                <a16:creationId xmlns:a16="http://schemas.microsoft.com/office/drawing/2014/main" id="{EF193B20-0ADF-4DC2-A112-356768B9E024}"/>
              </a:ext>
            </a:extLst>
          </p:cNvPr>
          <p:cNvSpPr/>
          <p:nvPr/>
        </p:nvSpPr>
        <p:spPr bwMode="auto">
          <a:xfrm>
            <a:off x="11233680" y="284170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Isosceles Triangle 351">
            <a:extLst>
              <a:ext uri="{FF2B5EF4-FFF2-40B4-BE49-F238E27FC236}">
                <a16:creationId xmlns:a16="http://schemas.microsoft.com/office/drawing/2014/main" id="{C50F6184-03EC-4BC7-BB0E-ED30E24C01E4}"/>
              </a:ext>
            </a:extLst>
          </p:cNvPr>
          <p:cNvSpPr/>
          <p:nvPr/>
        </p:nvSpPr>
        <p:spPr bwMode="auto">
          <a:xfrm>
            <a:off x="11186186" y="284158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Isosceles Triangle 352">
            <a:extLst>
              <a:ext uri="{FF2B5EF4-FFF2-40B4-BE49-F238E27FC236}">
                <a16:creationId xmlns:a16="http://schemas.microsoft.com/office/drawing/2014/main" id="{10764DA9-4AAA-43B8-A858-54F67E8804B0}"/>
              </a:ext>
            </a:extLst>
          </p:cNvPr>
          <p:cNvSpPr/>
          <p:nvPr/>
        </p:nvSpPr>
        <p:spPr bwMode="auto">
          <a:xfrm>
            <a:off x="11165453" y="284338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Isosceles Triangle 353">
            <a:extLst>
              <a:ext uri="{FF2B5EF4-FFF2-40B4-BE49-F238E27FC236}">
                <a16:creationId xmlns:a16="http://schemas.microsoft.com/office/drawing/2014/main" id="{BDF6EBD0-C09F-4F3E-B69C-723B1020573F}"/>
              </a:ext>
            </a:extLst>
          </p:cNvPr>
          <p:cNvSpPr/>
          <p:nvPr/>
        </p:nvSpPr>
        <p:spPr bwMode="auto">
          <a:xfrm>
            <a:off x="11144861" y="2842179"/>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Isosceles Triangle 354">
            <a:extLst>
              <a:ext uri="{FF2B5EF4-FFF2-40B4-BE49-F238E27FC236}">
                <a16:creationId xmlns:a16="http://schemas.microsoft.com/office/drawing/2014/main" id="{7FA24198-4489-4390-B0F7-FB1A96E4595D}"/>
              </a:ext>
            </a:extLst>
          </p:cNvPr>
          <p:cNvSpPr/>
          <p:nvPr/>
        </p:nvSpPr>
        <p:spPr bwMode="auto">
          <a:xfrm>
            <a:off x="11128588" y="2845205"/>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Isosceles Triangle 355">
            <a:extLst>
              <a:ext uri="{FF2B5EF4-FFF2-40B4-BE49-F238E27FC236}">
                <a16:creationId xmlns:a16="http://schemas.microsoft.com/office/drawing/2014/main" id="{986AD697-5262-4C9D-88FB-954ACA950F2B}"/>
              </a:ext>
            </a:extLst>
          </p:cNvPr>
          <p:cNvSpPr/>
          <p:nvPr/>
        </p:nvSpPr>
        <p:spPr bwMode="auto">
          <a:xfrm>
            <a:off x="11115449" y="284396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Isosceles Triangle 364">
            <a:extLst>
              <a:ext uri="{FF2B5EF4-FFF2-40B4-BE49-F238E27FC236}">
                <a16:creationId xmlns:a16="http://schemas.microsoft.com/office/drawing/2014/main" id="{67A09EA7-E009-4DC6-9D1D-09DF3F88F3DA}"/>
              </a:ext>
            </a:extLst>
          </p:cNvPr>
          <p:cNvSpPr/>
          <p:nvPr/>
        </p:nvSpPr>
        <p:spPr bwMode="auto">
          <a:xfrm>
            <a:off x="11094500" y="284425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Isosceles Triangle 378">
            <a:extLst>
              <a:ext uri="{FF2B5EF4-FFF2-40B4-BE49-F238E27FC236}">
                <a16:creationId xmlns:a16="http://schemas.microsoft.com/office/drawing/2014/main" id="{BB179A87-5C57-44A7-AC48-260C5284E025}"/>
              </a:ext>
            </a:extLst>
          </p:cNvPr>
          <p:cNvSpPr/>
          <p:nvPr/>
        </p:nvSpPr>
        <p:spPr bwMode="auto">
          <a:xfrm>
            <a:off x="11077106" y="284396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Isosceles Triangle 379">
            <a:extLst>
              <a:ext uri="{FF2B5EF4-FFF2-40B4-BE49-F238E27FC236}">
                <a16:creationId xmlns:a16="http://schemas.microsoft.com/office/drawing/2014/main" id="{A175A4A0-5579-41AC-B387-5C0A7C4DA33E}"/>
              </a:ext>
            </a:extLst>
          </p:cNvPr>
          <p:cNvSpPr/>
          <p:nvPr/>
        </p:nvSpPr>
        <p:spPr bwMode="auto">
          <a:xfrm>
            <a:off x="11035302" y="2838118"/>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Isosceles Triangle 380">
            <a:extLst>
              <a:ext uri="{FF2B5EF4-FFF2-40B4-BE49-F238E27FC236}">
                <a16:creationId xmlns:a16="http://schemas.microsoft.com/office/drawing/2014/main" id="{B5EE0B4A-C71A-4A95-BE57-904AFEFD1B87}"/>
              </a:ext>
            </a:extLst>
          </p:cNvPr>
          <p:cNvSpPr/>
          <p:nvPr/>
        </p:nvSpPr>
        <p:spPr bwMode="auto">
          <a:xfrm>
            <a:off x="11014526" y="284158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Isosceles Triangle 381">
            <a:extLst>
              <a:ext uri="{FF2B5EF4-FFF2-40B4-BE49-F238E27FC236}">
                <a16:creationId xmlns:a16="http://schemas.microsoft.com/office/drawing/2014/main" id="{B813CA20-BBEC-4C84-8F79-EE048DC0CB94}"/>
              </a:ext>
            </a:extLst>
          </p:cNvPr>
          <p:cNvSpPr/>
          <p:nvPr/>
        </p:nvSpPr>
        <p:spPr bwMode="auto">
          <a:xfrm>
            <a:off x="10975522" y="2835522"/>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Isosceles Triangle 382">
            <a:extLst>
              <a:ext uri="{FF2B5EF4-FFF2-40B4-BE49-F238E27FC236}">
                <a16:creationId xmlns:a16="http://schemas.microsoft.com/office/drawing/2014/main" id="{CB9F686C-3D55-4E54-9D01-2319EDF564EB}"/>
              </a:ext>
            </a:extLst>
          </p:cNvPr>
          <p:cNvSpPr/>
          <p:nvPr/>
        </p:nvSpPr>
        <p:spPr bwMode="auto">
          <a:xfrm>
            <a:off x="10997717" y="2841936"/>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Isosceles Triangle 383">
            <a:extLst>
              <a:ext uri="{FF2B5EF4-FFF2-40B4-BE49-F238E27FC236}">
                <a16:creationId xmlns:a16="http://schemas.microsoft.com/office/drawing/2014/main" id="{6BD3EDDA-BD68-4287-BBD1-EAEA189787B7}"/>
              </a:ext>
            </a:extLst>
          </p:cNvPr>
          <p:cNvSpPr/>
          <p:nvPr/>
        </p:nvSpPr>
        <p:spPr bwMode="auto">
          <a:xfrm>
            <a:off x="10998432" y="2839921"/>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Isosceles Triangle 384">
            <a:extLst>
              <a:ext uri="{FF2B5EF4-FFF2-40B4-BE49-F238E27FC236}">
                <a16:creationId xmlns:a16="http://schemas.microsoft.com/office/drawing/2014/main" id="{F9848673-1BB3-4E02-8933-46A46DF659C9}"/>
              </a:ext>
            </a:extLst>
          </p:cNvPr>
          <p:cNvSpPr/>
          <p:nvPr/>
        </p:nvSpPr>
        <p:spPr bwMode="auto">
          <a:xfrm>
            <a:off x="10961682" y="2838260"/>
            <a:ext cx="58724" cy="63713"/>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TextBox 284">
            <a:extLst>
              <a:ext uri="{FF2B5EF4-FFF2-40B4-BE49-F238E27FC236}">
                <a16:creationId xmlns:a16="http://schemas.microsoft.com/office/drawing/2014/main" id="{832F705C-C629-43B7-A587-BF005A8EADE6}"/>
              </a:ext>
            </a:extLst>
          </p:cNvPr>
          <p:cNvSpPr txBox="1"/>
          <p:nvPr/>
        </p:nvSpPr>
        <p:spPr bwMode="auto">
          <a:xfrm>
            <a:off x="8475187" y="2103745"/>
            <a:ext cx="137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88.2%</a:t>
            </a:r>
          </a:p>
        </p:txBody>
      </p:sp>
      <p:sp>
        <p:nvSpPr>
          <p:cNvPr id="386" name="TextBox 385">
            <a:extLst>
              <a:ext uri="{FF2B5EF4-FFF2-40B4-BE49-F238E27FC236}">
                <a16:creationId xmlns:a16="http://schemas.microsoft.com/office/drawing/2014/main" id="{3470EA97-2EF6-4B63-91A5-867D95B37879}"/>
              </a:ext>
            </a:extLst>
          </p:cNvPr>
          <p:cNvSpPr txBox="1"/>
          <p:nvPr/>
        </p:nvSpPr>
        <p:spPr bwMode="auto">
          <a:xfrm>
            <a:off x="10024686" y="2421363"/>
            <a:ext cx="745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68.9%</a:t>
            </a:r>
          </a:p>
        </p:txBody>
      </p:sp>
      <p:sp>
        <p:nvSpPr>
          <p:cNvPr id="387" name="TextBox 386">
            <a:extLst>
              <a:ext uri="{FF2B5EF4-FFF2-40B4-BE49-F238E27FC236}">
                <a16:creationId xmlns:a16="http://schemas.microsoft.com/office/drawing/2014/main" id="{FBAB99FF-28FA-4B65-960B-20404F75AD6D}"/>
              </a:ext>
            </a:extLst>
          </p:cNvPr>
          <p:cNvSpPr txBox="1"/>
          <p:nvPr/>
        </p:nvSpPr>
        <p:spPr bwMode="auto">
          <a:xfrm>
            <a:off x="10900439" y="2560489"/>
            <a:ext cx="1199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Nivo + Ipi</a:t>
            </a:r>
          </a:p>
        </p:txBody>
      </p:sp>
      <p:sp>
        <p:nvSpPr>
          <p:cNvPr id="388" name="TextBox 387">
            <a:extLst>
              <a:ext uri="{FF2B5EF4-FFF2-40B4-BE49-F238E27FC236}">
                <a16:creationId xmlns:a16="http://schemas.microsoft.com/office/drawing/2014/main" id="{D441C988-5060-4F79-BF36-F8E21BE9AB55}"/>
              </a:ext>
            </a:extLst>
          </p:cNvPr>
          <p:cNvSpPr txBox="1"/>
          <p:nvPr/>
        </p:nvSpPr>
        <p:spPr bwMode="auto">
          <a:xfrm>
            <a:off x="10559271" y="3101370"/>
            <a:ext cx="929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Sunitinib</a:t>
            </a:r>
          </a:p>
        </p:txBody>
      </p:sp>
      <p:sp>
        <p:nvSpPr>
          <p:cNvPr id="389" name="TextBox 388">
            <a:extLst>
              <a:ext uri="{FF2B5EF4-FFF2-40B4-BE49-F238E27FC236}">
                <a16:creationId xmlns:a16="http://schemas.microsoft.com/office/drawing/2014/main" id="{F0AA6189-B28F-47A6-AA4B-C3E2AE178A40}"/>
              </a:ext>
            </a:extLst>
          </p:cNvPr>
          <p:cNvSpPr txBox="1"/>
          <p:nvPr/>
        </p:nvSpPr>
        <p:spPr bwMode="auto">
          <a:xfrm>
            <a:off x="9756915" y="2763064"/>
            <a:ext cx="724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65.1%</a:t>
            </a:r>
          </a:p>
        </p:txBody>
      </p:sp>
      <p:sp>
        <p:nvSpPr>
          <p:cNvPr id="390" name="TextBox 389">
            <a:extLst>
              <a:ext uri="{FF2B5EF4-FFF2-40B4-BE49-F238E27FC236}">
                <a16:creationId xmlns:a16="http://schemas.microsoft.com/office/drawing/2014/main" id="{3611E347-9432-4ADC-B4FC-3F9C8B0B2314}"/>
              </a:ext>
            </a:extLst>
          </p:cNvPr>
          <p:cNvSpPr txBox="1"/>
          <p:nvPr/>
        </p:nvSpPr>
        <p:spPr bwMode="auto">
          <a:xfrm>
            <a:off x="8483573" y="2461784"/>
            <a:ext cx="724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85.1%</a:t>
            </a:r>
          </a:p>
        </p:txBody>
      </p:sp>
      <p:sp>
        <p:nvSpPr>
          <p:cNvPr id="4" name="Rectangle 3">
            <a:extLst>
              <a:ext uri="{FF2B5EF4-FFF2-40B4-BE49-F238E27FC236}">
                <a16:creationId xmlns:a16="http://schemas.microsoft.com/office/drawing/2014/main" id="{A4D146CC-4CEC-43D2-95A0-21C9D1984B1C}"/>
              </a:ext>
            </a:extLst>
          </p:cNvPr>
          <p:cNvSpPr/>
          <p:nvPr/>
        </p:nvSpPr>
        <p:spPr bwMode="auto">
          <a:xfrm>
            <a:off x="2711254" y="3379434"/>
            <a:ext cx="248665" cy="760553"/>
          </a:xfrm>
          <a:prstGeom prst="rect">
            <a:avLst/>
          </a:prstGeom>
          <a:solidFill>
            <a:srgbClr val="FFFFFF">
              <a:alpha val="50196"/>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TextBox 360">
            <a:extLst>
              <a:ext uri="{FF2B5EF4-FFF2-40B4-BE49-F238E27FC236}">
                <a16:creationId xmlns:a16="http://schemas.microsoft.com/office/drawing/2014/main" id="{22540F36-CE66-441B-8F08-2488BEB5AF7A}"/>
              </a:ext>
            </a:extLst>
          </p:cNvPr>
          <p:cNvSpPr txBox="1"/>
          <p:nvPr/>
        </p:nvSpPr>
        <p:spPr bwMode="auto">
          <a:xfrm>
            <a:off x="1294374" y="3574155"/>
            <a:ext cx="3371469" cy="338554"/>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Sunitinib (n = 422)</a:t>
            </a:r>
          </a:p>
        </p:txBody>
      </p:sp>
      <p:sp>
        <p:nvSpPr>
          <p:cNvPr id="364" name="TextBox 363">
            <a:extLst>
              <a:ext uri="{FF2B5EF4-FFF2-40B4-BE49-F238E27FC236}">
                <a16:creationId xmlns:a16="http://schemas.microsoft.com/office/drawing/2014/main" id="{1813E9BF-07DF-47EA-925B-0B8D67432AC8}"/>
              </a:ext>
            </a:extLst>
          </p:cNvPr>
          <p:cNvSpPr txBox="1">
            <a:spLocks noChangeArrowheads="1"/>
          </p:cNvSpPr>
          <p:nvPr/>
        </p:nvSpPr>
        <p:spPr bwMode="auto">
          <a:xfrm>
            <a:off x="1091812" y="3846633"/>
            <a:ext cx="3634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0.65 (95% CI: 0.54-0.78)</a:t>
            </a:r>
          </a:p>
        </p:txBody>
      </p:sp>
      <p:sp>
        <p:nvSpPr>
          <p:cNvPr id="37" name="TextBox 36">
            <a:extLst>
              <a:ext uri="{FF2B5EF4-FFF2-40B4-BE49-F238E27FC236}">
                <a16:creationId xmlns:a16="http://schemas.microsoft.com/office/drawing/2014/main" id="{A5BD4A35-6F75-4C10-B308-B4A3DE396319}"/>
              </a:ext>
            </a:extLst>
          </p:cNvPr>
          <p:cNvSpPr txBox="1"/>
          <p:nvPr/>
        </p:nvSpPr>
        <p:spPr bwMode="auto">
          <a:xfrm>
            <a:off x="1294374" y="3346910"/>
            <a:ext cx="33519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Nivo + </a:t>
            </a:r>
            <a:r>
              <a:rPr lang="en-US" sz="1600" b="0" dirty="0">
                <a:solidFill>
                  <a:srgbClr val="000000"/>
                </a:solidFill>
                <a:latin typeface="Calibri" panose="020F0502020204030204" pitchFamily="34" charset="0"/>
              </a:rPr>
              <a:t>Ipi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425)</a:t>
            </a:r>
          </a:p>
        </p:txBody>
      </p:sp>
      <p:sp>
        <p:nvSpPr>
          <p:cNvPr id="8" name="Rectangle 7">
            <a:extLst>
              <a:ext uri="{FF2B5EF4-FFF2-40B4-BE49-F238E27FC236}">
                <a16:creationId xmlns:a16="http://schemas.microsoft.com/office/drawing/2014/main" id="{9D0E77D0-7886-435C-84F4-A25D38C620BE}"/>
              </a:ext>
            </a:extLst>
          </p:cNvPr>
          <p:cNvSpPr/>
          <p:nvPr/>
        </p:nvSpPr>
        <p:spPr bwMode="auto">
          <a:xfrm>
            <a:off x="8475187" y="3290670"/>
            <a:ext cx="182875" cy="795448"/>
          </a:xfrm>
          <a:prstGeom prst="rect">
            <a:avLst/>
          </a:prstGeom>
          <a:solidFill>
            <a:srgbClr val="FFFFFF">
              <a:alpha val="50196"/>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TextBox 369">
            <a:extLst>
              <a:ext uri="{FF2B5EF4-FFF2-40B4-BE49-F238E27FC236}">
                <a16:creationId xmlns:a16="http://schemas.microsoft.com/office/drawing/2014/main" id="{5F53DC8A-1CF4-4C65-87B1-659E9CDF3B53}"/>
              </a:ext>
            </a:extLst>
          </p:cNvPr>
          <p:cNvSpPr txBox="1">
            <a:spLocks noChangeArrowheads="1"/>
          </p:cNvSpPr>
          <p:nvPr/>
        </p:nvSpPr>
        <p:spPr bwMode="auto">
          <a:xfrm>
            <a:off x="6771357" y="3823259"/>
            <a:ext cx="31774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a:t>
            </a:r>
            <a:r>
              <a:rPr lang="en-US" altLang="en-US" sz="1600" b="0" dirty="0">
                <a:solidFill>
                  <a:srgbClr val="000000"/>
                </a:solidFill>
                <a:latin typeface="Calibri" panose="020F0502020204030204" pitchFamily="34" charset="0"/>
              </a:rPr>
              <a:t>0.93</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(95% CI: 0.62-1.40)</a:t>
            </a:r>
          </a:p>
        </p:txBody>
      </p:sp>
      <p:sp>
        <p:nvSpPr>
          <p:cNvPr id="374" name="TextBox 373">
            <a:extLst>
              <a:ext uri="{FF2B5EF4-FFF2-40B4-BE49-F238E27FC236}">
                <a16:creationId xmlns:a16="http://schemas.microsoft.com/office/drawing/2014/main" id="{C64F66CE-07A3-41EE-9F9D-3EA4BCB76060}"/>
              </a:ext>
            </a:extLst>
          </p:cNvPr>
          <p:cNvSpPr txBox="1"/>
          <p:nvPr/>
        </p:nvSpPr>
        <p:spPr bwMode="auto">
          <a:xfrm>
            <a:off x="6944832" y="3308861"/>
            <a:ext cx="3371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Nivo + </a:t>
            </a:r>
            <a:r>
              <a:rPr lang="en-US" sz="1600" b="0" dirty="0">
                <a:solidFill>
                  <a:srgbClr val="000000"/>
                </a:solidFill>
                <a:latin typeface="Calibri" panose="020F0502020204030204" pitchFamily="34" charset="0"/>
              </a:rPr>
              <a:t>I</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 (n = 125)</a:t>
            </a:r>
          </a:p>
        </p:txBody>
      </p:sp>
      <p:sp>
        <p:nvSpPr>
          <p:cNvPr id="375" name="TextBox 374">
            <a:extLst>
              <a:ext uri="{FF2B5EF4-FFF2-40B4-BE49-F238E27FC236}">
                <a16:creationId xmlns:a16="http://schemas.microsoft.com/office/drawing/2014/main" id="{50D66267-A7F4-43A3-BA28-6BDAF6CC4A21}"/>
              </a:ext>
            </a:extLst>
          </p:cNvPr>
          <p:cNvSpPr txBox="1"/>
          <p:nvPr/>
        </p:nvSpPr>
        <p:spPr bwMode="auto">
          <a:xfrm>
            <a:off x="6944832" y="3566747"/>
            <a:ext cx="3371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Sunitinib (n = 124)</a:t>
            </a:r>
          </a:p>
        </p:txBody>
      </p:sp>
    </p:spTree>
    <p:extLst>
      <p:ext uri="{BB962C8B-B14F-4D97-AF65-F5344CB8AC3E}">
        <p14:creationId xmlns:p14="http://schemas.microsoft.com/office/powerpoint/2010/main" val="2743346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7" name="Group 256">
            <a:extLst>
              <a:ext uri="{FF2B5EF4-FFF2-40B4-BE49-F238E27FC236}">
                <a16:creationId xmlns:a16="http://schemas.microsoft.com/office/drawing/2014/main" id="{AFE0C671-5DBF-4519-9505-38CCCF6B4C7D}"/>
              </a:ext>
            </a:extLst>
          </p:cNvPr>
          <p:cNvGrpSpPr/>
          <p:nvPr/>
        </p:nvGrpSpPr>
        <p:grpSpPr>
          <a:xfrm>
            <a:off x="2848565" y="2368357"/>
            <a:ext cx="52681" cy="73284"/>
            <a:chOff x="3174825" y="2702382"/>
            <a:chExt cx="52681" cy="73284"/>
          </a:xfrm>
        </p:grpSpPr>
        <p:cxnSp>
          <p:nvCxnSpPr>
            <p:cNvPr id="258" name="Straight Connector 257">
              <a:extLst>
                <a:ext uri="{FF2B5EF4-FFF2-40B4-BE49-F238E27FC236}">
                  <a16:creationId xmlns:a16="http://schemas.microsoft.com/office/drawing/2014/main" id="{F5F2DFB7-0460-487F-B1A5-E2235A016675}"/>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ECCD5AD7-E372-423B-B968-6F90E4FD84F3}"/>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021AABD8-D9A8-4BD1-9FB8-FC897006EF9F}"/>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cxnSp>
        <p:nvCxnSpPr>
          <p:cNvPr id="261" name="Straight Connector 260">
            <a:extLst>
              <a:ext uri="{FF2B5EF4-FFF2-40B4-BE49-F238E27FC236}">
                <a16:creationId xmlns:a16="http://schemas.microsoft.com/office/drawing/2014/main" id="{8BAC1D03-25C1-4FBE-86A6-6DF2611B1282}"/>
              </a:ext>
            </a:extLst>
          </p:cNvPr>
          <p:cNvCxnSpPr/>
          <p:nvPr/>
        </p:nvCxnSpPr>
        <p:spPr bwMode="auto">
          <a:xfrm>
            <a:off x="2692928" y="2356395"/>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9F2D11C-9799-44C5-907A-28AAF15BFBE3}"/>
              </a:ext>
            </a:extLst>
          </p:cNvPr>
          <p:cNvCxnSpPr/>
          <p:nvPr/>
        </p:nvCxnSpPr>
        <p:spPr bwMode="auto">
          <a:xfrm>
            <a:off x="2805700" y="2376063"/>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E4A23FD-1D96-40F8-9808-1179B47738FE}"/>
              </a:ext>
            </a:extLst>
          </p:cNvPr>
          <p:cNvCxnSpPr/>
          <p:nvPr/>
        </p:nvCxnSpPr>
        <p:spPr bwMode="auto">
          <a:xfrm>
            <a:off x="3945463" y="2870527"/>
            <a:ext cx="0" cy="73284"/>
          </a:xfrm>
          <a:prstGeom prst="line">
            <a:avLst/>
          </a:prstGeom>
          <a:noFill/>
          <a:ln w="28575" cap="flat" cmpd="sng" algn="ctr">
            <a:solidFill>
              <a:schemeClr val="accent3"/>
            </a:solidFill>
            <a:prstDash val="solid"/>
            <a:round/>
            <a:headEnd type="none" w="med" len="med"/>
            <a:tailEnd type="none" w="med" len="med"/>
          </a:ln>
          <a:effectLst/>
        </p:spPr>
      </p:cxnSp>
      <p:grpSp>
        <p:nvGrpSpPr>
          <p:cNvPr id="264" name="Group 263">
            <a:extLst>
              <a:ext uri="{FF2B5EF4-FFF2-40B4-BE49-F238E27FC236}">
                <a16:creationId xmlns:a16="http://schemas.microsoft.com/office/drawing/2014/main" id="{BDC05FDF-2180-4992-9765-35B6CFCFCA9F}"/>
              </a:ext>
            </a:extLst>
          </p:cNvPr>
          <p:cNvGrpSpPr/>
          <p:nvPr/>
        </p:nvGrpSpPr>
        <p:grpSpPr>
          <a:xfrm>
            <a:off x="2925506" y="2430136"/>
            <a:ext cx="52681" cy="73284"/>
            <a:chOff x="3174825" y="2702382"/>
            <a:chExt cx="52681" cy="73284"/>
          </a:xfrm>
        </p:grpSpPr>
        <p:cxnSp>
          <p:nvCxnSpPr>
            <p:cNvPr id="265" name="Straight Connector 264">
              <a:extLst>
                <a:ext uri="{FF2B5EF4-FFF2-40B4-BE49-F238E27FC236}">
                  <a16:creationId xmlns:a16="http://schemas.microsoft.com/office/drawing/2014/main" id="{3DAB2B00-532E-40AE-B23C-98EC35675A07}"/>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9D60A33-2A1F-4DBC-9D32-AC8F50EA2E6C}"/>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CF35DC4-97FE-4960-9547-649789F2EE85}"/>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6CE691C2-1483-483C-95DB-F95108EC0507}"/>
              </a:ext>
            </a:extLst>
          </p:cNvPr>
          <p:cNvGrpSpPr/>
          <p:nvPr/>
        </p:nvGrpSpPr>
        <p:grpSpPr>
          <a:xfrm>
            <a:off x="2958103" y="2430299"/>
            <a:ext cx="52681" cy="73284"/>
            <a:chOff x="3174825" y="2702382"/>
            <a:chExt cx="52681" cy="73284"/>
          </a:xfrm>
        </p:grpSpPr>
        <p:cxnSp>
          <p:nvCxnSpPr>
            <p:cNvPr id="269" name="Straight Connector 268">
              <a:extLst>
                <a:ext uri="{FF2B5EF4-FFF2-40B4-BE49-F238E27FC236}">
                  <a16:creationId xmlns:a16="http://schemas.microsoft.com/office/drawing/2014/main" id="{0DE65AE3-968A-4160-B566-110291C5F703}"/>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333991D0-F62B-42DD-B323-606A654A691F}"/>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EE52993-EFCD-4166-888C-CD6E7D730FC1}"/>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1D386042-C1B1-49D9-9749-F1A26BDF879C}"/>
              </a:ext>
            </a:extLst>
          </p:cNvPr>
          <p:cNvGrpSpPr/>
          <p:nvPr/>
        </p:nvGrpSpPr>
        <p:grpSpPr>
          <a:xfrm>
            <a:off x="3600976" y="2873280"/>
            <a:ext cx="52681" cy="73284"/>
            <a:chOff x="3174825" y="2702382"/>
            <a:chExt cx="52681" cy="73284"/>
          </a:xfrm>
        </p:grpSpPr>
        <p:cxnSp>
          <p:nvCxnSpPr>
            <p:cNvPr id="273" name="Straight Connector 272">
              <a:extLst>
                <a:ext uri="{FF2B5EF4-FFF2-40B4-BE49-F238E27FC236}">
                  <a16:creationId xmlns:a16="http://schemas.microsoft.com/office/drawing/2014/main" id="{0064B6DB-AB0C-4705-B1FC-C81A173EF715}"/>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E878AD82-4231-44A7-A1B6-701A09D0FA4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9D5B597-1135-49A2-B28E-91316F7F9ED2}"/>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3BD8F179-9D3A-49B9-BF6C-3788002A6BA8}"/>
              </a:ext>
            </a:extLst>
          </p:cNvPr>
          <p:cNvGrpSpPr/>
          <p:nvPr/>
        </p:nvGrpSpPr>
        <p:grpSpPr>
          <a:xfrm>
            <a:off x="3691204" y="2878701"/>
            <a:ext cx="52681" cy="73284"/>
            <a:chOff x="3174825" y="2702382"/>
            <a:chExt cx="52681" cy="73284"/>
          </a:xfrm>
        </p:grpSpPr>
        <p:cxnSp>
          <p:nvCxnSpPr>
            <p:cNvPr id="277" name="Straight Connector 276">
              <a:extLst>
                <a:ext uri="{FF2B5EF4-FFF2-40B4-BE49-F238E27FC236}">
                  <a16:creationId xmlns:a16="http://schemas.microsoft.com/office/drawing/2014/main" id="{55CEAA43-85A1-4AC8-8D2F-7AD7D3D616E7}"/>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F19FFF4-0A5B-4A70-AD0F-7236B0408631}"/>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A1E63F5-BEE5-487C-8540-177D0A089BE5}"/>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52AD588F-DDD3-4D43-B0FB-95074F9C4CE9}"/>
              </a:ext>
            </a:extLst>
          </p:cNvPr>
          <p:cNvGrpSpPr/>
          <p:nvPr/>
        </p:nvGrpSpPr>
        <p:grpSpPr>
          <a:xfrm>
            <a:off x="3815029" y="2878701"/>
            <a:ext cx="52681" cy="73284"/>
            <a:chOff x="3174825" y="2702382"/>
            <a:chExt cx="52681" cy="73284"/>
          </a:xfrm>
        </p:grpSpPr>
        <p:cxnSp>
          <p:nvCxnSpPr>
            <p:cNvPr id="281" name="Straight Connector 280">
              <a:extLst>
                <a:ext uri="{FF2B5EF4-FFF2-40B4-BE49-F238E27FC236}">
                  <a16:creationId xmlns:a16="http://schemas.microsoft.com/office/drawing/2014/main" id="{9FF5F6C0-2247-4D8D-A660-5ED01E754070}"/>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4D468CE-B795-4CB8-A768-5FDEDB4F9D84}"/>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F8272F0-A2F7-4E62-B097-056568CE4F0C}"/>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F2871171-F6D3-4CB8-880F-37F8ABF455EC}"/>
              </a:ext>
            </a:extLst>
          </p:cNvPr>
          <p:cNvGrpSpPr/>
          <p:nvPr/>
        </p:nvGrpSpPr>
        <p:grpSpPr>
          <a:xfrm>
            <a:off x="3054068" y="2473306"/>
            <a:ext cx="52681" cy="73284"/>
            <a:chOff x="3174825" y="2702382"/>
            <a:chExt cx="52681" cy="73284"/>
          </a:xfrm>
        </p:grpSpPr>
        <p:cxnSp>
          <p:nvCxnSpPr>
            <p:cNvPr id="285" name="Straight Connector 284">
              <a:extLst>
                <a:ext uri="{FF2B5EF4-FFF2-40B4-BE49-F238E27FC236}">
                  <a16:creationId xmlns:a16="http://schemas.microsoft.com/office/drawing/2014/main" id="{700EF386-124F-4176-AFE9-42FB3CCBE323}"/>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7C7EA08F-97CC-4DDB-94A5-6EC5F5D1152D}"/>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AFB72DE-498C-47C8-888E-D660C6122ADD}"/>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558F07CD-283F-4909-B862-C007A33893EE}"/>
              </a:ext>
            </a:extLst>
          </p:cNvPr>
          <p:cNvGrpSpPr/>
          <p:nvPr/>
        </p:nvGrpSpPr>
        <p:grpSpPr>
          <a:xfrm>
            <a:off x="3130420" y="2473306"/>
            <a:ext cx="52681" cy="73284"/>
            <a:chOff x="3174825" y="2702382"/>
            <a:chExt cx="52681" cy="73284"/>
          </a:xfrm>
        </p:grpSpPr>
        <p:cxnSp>
          <p:nvCxnSpPr>
            <p:cNvPr id="289" name="Straight Connector 288">
              <a:extLst>
                <a:ext uri="{FF2B5EF4-FFF2-40B4-BE49-F238E27FC236}">
                  <a16:creationId xmlns:a16="http://schemas.microsoft.com/office/drawing/2014/main" id="{7EFFE608-2CE2-4014-A7DD-86363D8EB092}"/>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77320E2-0201-43DE-8DAA-752CD833F2B4}"/>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90EB648D-C020-4EB9-8876-84033C99E9CA}"/>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B95A3B87-1B95-4453-9A1A-A4574FD99A88}"/>
              </a:ext>
            </a:extLst>
          </p:cNvPr>
          <p:cNvGrpSpPr/>
          <p:nvPr/>
        </p:nvGrpSpPr>
        <p:grpSpPr>
          <a:xfrm>
            <a:off x="3204644" y="2473306"/>
            <a:ext cx="52681" cy="73284"/>
            <a:chOff x="3174825" y="2702382"/>
            <a:chExt cx="52681" cy="73284"/>
          </a:xfrm>
        </p:grpSpPr>
        <p:cxnSp>
          <p:nvCxnSpPr>
            <p:cNvPr id="293" name="Straight Connector 292">
              <a:extLst>
                <a:ext uri="{FF2B5EF4-FFF2-40B4-BE49-F238E27FC236}">
                  <a16:creationId xmlns:a16="http://schemas.microsoft.com/office/drawing/2014/main" id="{34B53BC3-7D97-45C8-ABA5-B3155D6C1572}"/>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7D125D33-01CD-4AB4-BCDC-4C06EA8B34FD}"/>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D4F37709-E60F-4B82-A3AD-A03F5F3AF94B}"/>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12927E36-A58E-4D54-91CA-EBE571CD40BF}"/>
              </a:ext>
            </a:extLst>
          </p:cNvPr>
          <p:cNvGrpSpPr/>
          <p:nvPr/>
        </p:nvGrpSpPr>
        <p:grpSpPr>
          <a:xfrm>
            <a:off x="3296922" y="2520939"/>
            <a:ext cx="52681" cy="73284"/>
            <a:chOff x="3174825" y="2702382"/>
            <a:chExt cx="52681" cy="73284"/>
          </a:xfrm>
        </p:grpSpPr>
        <p:cxnSp>
          <p:nvCxnSpPr>
            <p:cNvPr id="297" name="Straight Connector 296">
              <a:extLst>
                <a:ext uri="{FF2B5EF4-FFF2-40B4-BE49-F238E27FC236}">
                  <a16:creationId xmlns:a16="http://schemas.microsoft.com/office/drawing/2014/main" id="{788B55B1-0DEF-402B-ABD8-588BD936C616}"/>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8F65C158-8B73-449D-B2FD-EB2CEC133E61}"/>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B1C47BF8-668D-4560-96E6-10B1ABD4F39B}"/>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7CA45284-389B-44AC-A134-CD2BEAE2E2C9}"/>
              </a:ext>
            </a:extLst>
          </p:cNvPr>
          <p:cNvGrpSpPr/>
          <p:nvPr/>
        </p:nvGrpSpPr>
        <p:grpSpPr>
          <a:xfrm>
            <a:off x="3373274" y="2520939"/>
            <a:ext cx="52681" cy="73284"/>
            <a:chOff x="3174825" y="2702382"/>
            <a:chExt cx="52681" cy="73284"/>
          </a:xfrm>
        </p:grpSpPr>
        <p:cxnSp>
          <p:nvCxnSpPr>
            <p:cNvPr id="301" name="Straight Connector 300">
              <a:extLst>
                <a:ext uri="{FF2B5EF4-FFF2-40B4-BE49-F238E27FC236}">
                  <a16:creationId xmlns:a16="http://schemas.microsoft.com/office/drawing/2014/main" id="{820AF55D-7AAF-4E27-B432-F51EDE8DA371}"/>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A045D16-7BCB-40D8-9994-05A1A240E992}"/>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57C2AB6C-94FF-456C-A451-41B6E7D588EC}"/>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C9289974-BE51-4088-A988-56DFA9A9E938}"/>
              </a:ext>
            </a:extLst>
          </p:cNvPr>
          <p:cNvGrpSpPr/>
          <p:nvPr/>
        </p:nvGrpSpPr>
        <p:grpSpPr>
          <a:xfrm>
            <a:off x="3447498" y="2520939"/>
            <a:ext cx="71518" cy="175611"/>
            <a:chOff x="3174825" y="2702382"/>
            <a:chExt cx="71518" cy="175611"/>
          </a:xfrm>
        </p:grpSpPr>
        <p:cxnSp>
          <p:nvCxnSpPr>
            <p:cNvPr id="305" name="Straight Connector 304">
              <a:extLst>
                <a:ext uri="{FF2B5EF4-FFF2-40B4-BE49-F238E27FC236}">
                  <a16:creationId xmlns:a16="http://schemas.microsoft.com/office/drawing/2014/main" id="{3193C0A7-FFBA-43E6-9A1E-195DE73101F0}"/>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208121B-BC83-40DD-9B84-596508815741}"/>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253DD785-1A59-42BB-9E5E-36FB2200B45C}"/>
                </a:ext>
              </a:extLst>
            </p:cNvPr>
            <p:cNvCxnSpPr/>
            <p:nvPr/>
          </p:nvCxnSpPr>
          <p:spPr bwMode="auto">
            <a:xfrm>
              <a:off x="3246343" y="2804709"/>
              <a:ext cx="0" cy="73284"/>
            </a:xfrm>
            <a:prstGeom prst="line">
              <a:avLst/>
            </a:prstGeom>
            <a:noFill/>
            <a:ln w="28575" cap="flat" cmpd="sng" algn="ctr">
              <a:solidFill>
                <a:schemeClr val="accent3"/>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E650DB7A-7D18-46DF-A3FD-8B72F1E5272C}"/>
              </a:ext>
            </a:extLst>
          </p:cNvPr>
          <p:cNvSpPr>
            <a:spLocks noGrp="1"/>
          </p:cNvSpPr>
          <p:nvPr>
            <p:ph type="title"/>
          </p:nvPr>
        </p:nvSpPr>
        <p:spPr/>
        <p:txBody>
          <a:bodyPr/>
          <a:lstStyle/>
          <a:p>
            <a:r>
              <a:rPr lang="en-US" altLang="en-US" dirty="0"/>
              <a:t>KEYNOTE-426</a:t>
            </a:r>
            <a:r>
              <a:rPr lang="en-US" dirty="0"/>
              <a:t>: OS, PFS, and ORR in IMDC Favorable-Risk Group</a:t>
            </a:r>
          </a:p>
        </p:txBody>
      </p:sp>
      <p:sp>
        <p:nvSpPr>
          <p:cNvPr id="11" name="Rectangle 10">
            <a:extLst>
              <a:ext uri="{FF2B5EF4-FFF2-40B4-BE49-F238E27FC236}">
                <a16:creationId xmlns:a16="http://schemas.microsoft.com/office/drawing/2014/main" id="{603EA571-1333-43DF-BBF1-63AC5A267670}"/>
              </a:ext>
            </a:extLst>
          </p:cNvPr>
          <p:cNvSpPr/>
          <p:nvPr/>
        </p:nvSpPr>
        <p:spPr bwMode="auto">
          <a:xfrm>
            <a:off x="1056618" y="3989913"/>
            <a:ext cx="613063" cy="800098"/>
          </a:xfrm>
          <a:prstGeom prst="rect">
            <a:avLst/>
          </a:prstGeom>
          <a:solidFill>
            <a:schemeClr val="tx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8570D202-0ED9-4AF4-8A73-5613218B425A}"/>
              </a:ext>
            </a:extLst>
          </p:cNvPr>
          <p:cNvSpPr txBox="1"/>
          <p:nvPr/>
        </p:nvSpPr>
        <p:spPr bwMode="auto">
          <a:xfrm>
            <a:off x="1126236" y="1375153"/>
            <a:ext cx="30462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OS</a:t>
            </a:r>
            <a:r>
              <a:rPr lang="en-US" sz="1600" baseline="30000" dirty="0">
                <a:solidFill>
                  <a:schemeClr val="bg1"/>
                </a:solidFill>
                <a:latin typeface="Calibri" panose="020F0502020204030204" pitchFamily="34" charset="0"/>
              </a:rPr>
              <a:t>[1]</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HR: 1.06 (95% CI: 0.60-1.86;</a:t>
            </a:r>
          </a:p>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.58*)</a:t>
            </a:r>
          </a:p>
        </p:txBody>
      </p:sp>
      <p:sp>
        <p:nvSpPr>
          <p:cNvPr id="22" name="TextBox 21">
            <a:extLst>
              <a:ext uri="{FF2B5EF4-FFF2-40B4-BE49-F238E27FC236}">
                <a16:creationId xmlns:a16="http://schemas.microsoft.com/office/drawing/2014/main" id="{A4867DBC-EB5A-4820-8DB9-FB7D1D8731A4}"/>
              </a:ext>
            </a:extLst>
          </p:cNvPr>
          <p:cNvSpPr txBox="1"/>
          <p:nvPr/>
        </p:nvSpPr>
        <p:spPr bwMode="auto">
          <a:xfrm>
            <a:off x="4835117" y="1375153"/>
            <a:ext cx="30462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PFS</a:t>
            </a:r>
            <a:r>
              <a:rPr lang="en-US" sz="1600" baseline="30000" dirty="0">
                <a:solidFill>
                  <a:schemeClr val="bg1"/>
                </a:solidFill>
                <a:latin typeface="Calibri" panose="020F0502020204030204" pitchFamily="34" charset="0"/>
              </a:rPr>
              <a:t>[1]</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HR: 0.76 (95% CI: 0.57-1.09;</a:t>
            </a:r>
          </a:p>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 = .</a:t>
            </a:r>
            <a:r>
              <a:rPr lang="en-US" sz="1600" b="0" dirty="0">
                <a:solidFill>
                  <a:schemeClr val="bg1"/>
                </a:solidFill>
                <a:latin typeface="Calibri" panose="020F0502020204030204" pitchFamily="34" charset="0"/>
              </a:rPr>
              <a:t>078*)</a:t>
            </a:r>
          </a:p>
        </p:txBody>
      </p:sp>
      <p:sp>
        <p:nvSpPr>
          <p:cNvPr id="27" name="TextBox 26">
            <a:extLst>
              <a:ext uri="{FF2B5EF4-FFF2-40B4-BE49-F238E27FC236}">
                <a16:creationId xmlns:a16="http://schemas.microsoft.com/office/drawing/2014/main" id="{D95FF014-5823-4E79-A2A8-013A4B43A2F1}"/>
              </a:ext>
            </a:extLst>
          </p:cNvPr>
          <p:cNvSpPr txBox="1"/>
          <p:nvPr/>
        </p:nvSpPr>
        <p:spPr bwMode="auto">
          <a:xfrm>
            <a:off x="1126237" y="5652302"/>
            <a:ext cx="3057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a:t>
            </a:r>
          </a:p>
        </p:txBody>
      </p:sp>
      <p:sp>
        <p:nvSpPr>
          <p:cNvPr id="30" name="TextBox 29">
            <a:extLst>
              <a:ext uri="{FF2B5EF4-FFF2-40B4-BE49-F238E27FC236}">
                <a16:creationId xmlns:a16="http://schemas.microsoft.com/office/drawing/2014/main" id="{DC013B3F-8D7C-474E-8E95-AB907FECE34A}"/>
              </a:ext>
            </a:extLst>
          </p:cNvPr>
          <p:cNvSpPr txBox="1"/>
          <p:nvPr/>
        </p:nvSpPr>
        <p:spPr bwMode="auto">
          <a:xfrm>
            <a:off x="112729" y="5509882"/>
            <a:ext cx="8565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7" name="TextBox 36">
            <a:extLst>
              <a:ext uri="{FF2B5EF4-FFF2-40B4-BE49-F238E27FC236}">
                <a16:creationId xmlns:a16="http://schemas.microsoft.com/office/drawing/2014/main" id="{E727BBCE-EF27-48E2-A54B-5F615D876263}"/>
              </a:ext>
            </a:extLst>
          </p:cNvPr>
          <p:cNvSpPr txBox="1"/>
          <p:nvPr/>
        </p:nvSpPr>
        <p:spPr bwMode="auto">
          <a:xfrm>
            <a:off x="-97101" y="5920742"/>
            <a:ext cx="10663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P + A</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S</a:t>
            </a:r>
          </a:p>
        </p:txBody>
      </p:sp>
      <p:sp>
        <p:nvSpPr>
          <p:cNvPr id="39" name="Text Box 15">
            <a:extLst>
              <a:ext uri="{FF2B5EF4-FFF2-40B4-BE49-F238E27FC236}">
                <a16:creationId xmlns:a16="http://schemas.microsoft.com/office/drawing/2014/main" id="{169062F7-59C2-4D36-83A0-B5CED2228FDF}"/>
              </a:ext>
            </a:extLst>
          </p:cNvPr>
          <p:cNvSpPr txBox="1">
            <a:spLocks noChangeArrowheads="1"/>
          </p:cNvSpPr>
          <p:nvPr/>
        </p:nvSpPr>
        <p:spPr bwMode="auto">
          <a:xfrm>
            <a:off x="438629" y="636303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Powles. Lancet Oncol. 2020;21:1563. 2. Plimack. ASCO 2020. Abstr 5001.</a:t>
            </a:r>
            <a:endParaRPr lang="en-US" altLang="en-US" sz="1200" b="0" dirty="0">
              <a:solidFill>
                <a:schemeClr val="bg2"/>
              </a:solidFill>
              <a:latin typeface="Calibri" panose="020F0502020204030204" pitchFamily="34" charset="0"/>
            </a:endParaRPr>
          </a:p>
        </p:txBody>
      </p:sp>
      <p:sp>
        <p:nvSpPr>
          <p:cNvPr id="20" name="Rectangle 19">
            <a:extLst>
              <a:ext uri="{FF2B5EF4-FFF2-40B4-BE49-F238E27FC236}">
                <a16:creationId xmlns:a16="http://schemas.microsoft.com/office/drawing/2014/main" id="{FA99B302-E267-4D31-BF25-3527EEA5135E}"/>
              </a:ext>
            </a:extLst>
          </p:cNvPr>
          <p:cNvSpPr/>
          <p:nvPr/>
        </p:nvSpPr>
        <p:spPr bwMode="auto">
          <a:xfrm>
            <a:off x="9856067" y="1071993"/>
            <a:ext cx="582415" cy="800098"/>
          </a:xfrm>
          <a:prstGeom prst="rect">
            <a:avLst/>
          </a:prstGeom>
          <a:solidFill>
            <a:schemeClr val="tx1"/>
          </a:solidFill>
          <a:ln w="28575">
            <a:noFill/>
            <a:round/>
            <a:headEnd/>
            <a:tailEnd/>
          </a:ln>
        </p:spPr>
        <p:txBody>
          <a:bodyPr rtlCol="0" anchor="ctr"/>
          <a:lstStyle/>
          <a:p>
            <a:pPr algn="l"/>
            <a:endParaRPr lang="en-US" sz="160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6A19DEEC-1AF5-489E-BAF6-593FEDB2DC43}"/>
              </a:ext>
            </a:extLst>
          </p:cNvPr>
          <p:cNvSpPr txBox="1"/>
          <p:nvPr/>
        </p:nvSpPr>
        <p:spPr bwMode="auto">
          <a:xfrm rot="16200000">
            <a:off x="6562518" y="3901738"/>
            <a:ext cx="3393262" cy="32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ORR (%)</a:t>
            </a:r>
          </a:p>
        </p:txBody>
      </p:sp>
      <p:sp>
        <p:nvSpPr>
          <p:cNvPr id="35" name="TextBox 34">
            <a:extLst>
              <a:ext uri="{FF2B5EF4-FFF2-40B4-BE49-F238E27FC236}">
                <a16:creationId xmlns:a16="http://schemas.microsoft.com/office/drawing/2014/main" id="{13E77963-BAF8-45B1-845C-464B7B72ACFB}"/>
              </a:ext>
            </a:extLst>
          </p:cNvPr>
          <p:cNvSpPr txBox="1"/>
          <p:nvPr/>
        </p:nvSpPr>
        <p:spPr bwMode="auto">
          <a:xfrm>
            <a:off x="8891631" y="1375153"/>
            <a:ext cx="28616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ORR</a:t>
            </a:r>
            <a:r>
              <a:rPr lang="en-US" sz="1600" baseline="30000" dirty="0">
                <a:solidFill>
                  <a:schemeClr val="bg1"/>
                </a:solidFill>
                <a:latin typeface="Calibri" panose="020F0502020204030204" pitchFamily="34" charset="0"/>
              </a:rPr>
              <a:t>[2]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69.6% vs 50.4%</a:t>
            </a:r>
          </a:p>
        </p:txBody>
      </p:sp>
      <p:sp>
        <p:nvSpPr>
          <p:cNvPr id="43" name="TextBox 42">
            <a:extLst>
              <a:ext uri="{FF2B5EF4-FFF2-40B4-BE49-F238E27FC236}">
                <a16:creationId xmlns:a16="http://schemas.microsoft.com/office/drawing/2014/main" id="{BCBC226E-7829-4CE9-B8F7-633E4CDB1FF9}"/>
              </a:ext>
            </a:extLst>
          </p:cNvPr>
          <p:cNvSpPr txBox="1"/>
          <p:nvPr/>
        </p:nvSpPr>
        <p:spPr bwMode="auto">
          <a:xfrm>
            <a:off x="8788109" y="5674790"/>
            <a:ext cx="16734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Pembro + Axi</a:t>
            </a:r>
          </a:p>
        </p:txBody>
      </p:sp>
      <p:sp>
        <p:nvSpPr>
          <p:cNvPr id="44" name="TextBox 43">
            <a:extLst>
              <a:ext uri="{FF2B5EF4-FFF2-40B4-BE49-F238E27FC236}">
                <a16:creationId xmlns:a16="http://schemas.microsoft.com/office/drawing/2014/main" id="{35CA37BA-72BA-4184-A33F-22C9058E7E5F}"/>
              </a:ext>
            </a:extLst>
          </p:cNvPr>
          <p:cNvSpPr txBox="1"/>
          <p:nvPr/>
        </p:nvSpPr>
        <p:spPr bwMode="auto">
          <a:xfrm>
            <a:off x="10325504" y="5695511"/>
            <a:ext cx="14277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Sunitinib</a:t>
            </a:r>
          </a:p>
        </p:txBody>
      </p:sp>
      <p:sp>
        <p:nvSpPr>
          <p:cNvPr id="45" name="TextBox 44">
            <a:extLst>
              <a:ext uri="{FF2B5EF4-FFF2-40B4-BE49-F238E27FC236}">
                <a16:creationId xmlns:a16="http://schemas.microsoft.com/office/drawing/2014/main" id="{506578FC-C700-4383-BED1-966DBA997B13}"/>
              </a:ext>
            </a:extLst>
          </p:cNvPr>
          <p:cNvSpPr txBox="1"/>
          <p:nvPr/>
        </p:nvSpPr>
        <p:spPr bwMode="auto">
          <a:xfrm>
            <a:off x="9071562" y="2995833"/>
            <a:ext cx="1066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11% CR</a:t>
            </a:r>
          </a:p>
        </p:txBody>
      </p:sp>
      <p:sp>
        <p:nvSpPr>
          <p:cNvPr id="46" name="TextBox 45">
            <a:extLst>
              <a:ext uri="{FF2B5EF4-FFF2-40B4-BE49-F238E27FC236}">
                <a16:creationId xmlns:a16="http://schemas.microsoft.com/office/drawing/2014/main" id="{8F065268-7397-4B41-B021-0C93EF2C4CF3}"/>
              </a:ext>
            </a:extLst>
          </p:cNvPr>
          <p:cNvSpPr txBox="1"/>
          <p:nvPr/>
        </p:nvSpPr>
        <p:spPr bwMode="auto">
          <a:xfrm>
            <a:off x="10469891" y="3655577"/>
            <a:ext cx="1182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 CR</a:t>
            </a:r>
          </a:p>
        </p:txBody>
      </p:sp>
      <p:sp>
        <p:nvSpPr>
          <p:cNvPr id="47" name="TextBox 46">
            <a:extLst>
              <a:ext uri="{FF2B5EF4-FFF2-40B4-BE49-F238E27FC236}">
                <a16:creationId xmlns:a16="http://schemas.microsoft.com/office/drawing/2014/main" id="{2E4A1AC4-3FFB-406E-8C55-9AAB0E5D7E3F}"/>
              </a:ext>
            </a:extLst>
          </p:cNvPr>
          <p:cNvSpPr txBox="1"/>
          <p:nvPr/>
        </p:nvSpPr>
        <p:spPr bwMode="auto">
          <a:xfrm>
            <a:off x="10019349" y="2270968"/>
            <a:ext cx="5434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PR</a:t>
            </a:r>
          </a:p>
        </p:txBody>
      </p:sp>
      <p:sp>
        <p:nvSpPr>
          <p:cNvPr id="48" name="Rectangle 47">
            <a:extLst>
              <a:ext uri="{FF2B5EF4-FFF2-40B4-BE49-F238E27FC236}">
                <a16:creationId xmlns:a16="http://schemas.microsoft.com/office/drawing/2014/main" id="{35EC04C4-ED23-47A1-9DED-7C7C5C037434}"/>
              </a:ext>
            </a:extLst>
          </p:cNvPr>
          <p:cNvSpPr/>
          <p:nvPr/>
        </p:nvSpPr>
        <p:spPr bwMode="auto">
          <a:xfrm>
            <a:off x="10415134" y="2359345"/>
            <a:ext cx="163819" cy="164592"/>
          </a:xfrm>
          <a:prstGeom prst="rect">
            <a:avLst/>
          </a:prstGeom>
          <a:solidFill>
            <a:schemeClr val="accent1"/>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sp>
        <p:nvSpPr>
          <p:cNvPr id="49" name="Rectangle 48">
            <a:extLst>
              <a:ext uri="{FF2B5EF4-FFF2-40B4-BE49-F238E27FC236}">
                <a16:creationId xmlns:a16="http://schemas.microsoft.com/office/drawing/2014/main" id="{6DCDFC6B-4927-4683-B6F0-F50CE2BD0DF9}"/>
              </a:ext>
            </a:extLst>
          </p:cNvPr>
          <p:cNvSpPr/>
          <p:nvPr/>
        </p:nvSpPr>
        <p:spPr bwMode="auto">
          <a:xfrm>
            <a:off x="10415134" y="2610376"/>
            <a:ext cx="163819" cy="164592"/>
          </a:xfrm>
          <a:prstGeom prst="rect">
            <a:avLst/>
          </a:prstGeom>
          <a:solidFill>
            <a:schemeClr val="accent2"/>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sp>
        <p:nvSpPr>
          <p:cNvPr id="50" name="Rectangle 49">
            <a:extLst>
              <a:ext uri="{FF2B5EF4-FFF2-40B4-BE49-F238E27FC236}">
                <a16:creationId xmlns:a16="http://schemas.microsoft.com/office/drawing/2014/main" id="{689FAD3A-439C-45E3-9486-34CFE510376F}"/>
              </a:ext>
            </a:extLst>
          </p:cNvPr>
          <p:cNvSpPr/>
          <p:nvPr/>
        </p:nvSpPr>
        <p:spPr bwMode="auto">
          <a:xfrm>
            <a:off x="10650151" y="2354728"/>
            <a:ext cx="163819" cy="164592"/>
          </a:xfrm>
          <a:prstGeom prst="rect">
            <a:avLst/>
          </a:prstGeom>
          <a:solidFill>
            <a:schemeClr val="accent3"/>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sp>
        <p:nvSpPr>
          <p:cNvPr id="51" name="Rectangle 50">
            <a:extLst>
              <a:ext uri="{FF2B5EF4-FFF2-40B4-BE49-F238E27FC236}">
                <a16:creationId xmlns:a16="http://schemas.microsoft.com/office/drawing/2014/main" id="{F548FF1D-136F-4A1E-9FC4-2F4439BD2896}"/>
              </a:ext>
            </a:extLst>
          </p:cNvPr>
          <p:cNvSpPr/>
          <p:nvPr/>
        </p:nvSpPr>
        <p:spPr bwMode="auto">
          <a:xfrm>
            <a:off x="10650151" y="2605759"/>
            <a:ext cx="163819" cy="164592"/>
          </a:xfrm>
          <a:prstGeom prst="rect">
            <a:avLst/>
          </a:prstGeom>
          <a:solidFill>
            <a:schemeClr val="accent3">
              <a:lumMod val="40000"/>
              <a:lumOff val="60000"/>
            </a:schemeClr>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sp>
        <p:nvSpPr>
          <p:cNvPr id="52" name="Freeform: Shape 51">
            <a:extLst>
              <a:ext uri="{FF2B5EF4-FFF2-40B4-BE49-F238E27FC236}">
                <a16:creationId xmlns:a16="http://schemas.microsoft.com/office/drawing/2014/main" id="{CE17C94B-9EDF-408F-B15C-59E1648BDDE5}"/>
              </a:ext>
            </a:extLst>
          </p:cNvPr>
          <p:cNvSpPr/>
          <p:nvPr/>
        </p:nvSpPr>
        <p:spPr bwMode="auto">
          <a:xfrm>
            <a:off x="9609828" y="2151259"/>
            <a:ext cx="1490365" cy="1460958"/>
          </a:xfrm>
          <a:custGeom>
            <a:avLst/>
            <a:gdLst>
              <a:gd name="connsiteX0" fmla="*/ 0 w 2096219"/>
              <a:gd name="connsiteY0" fmla="*/ 474453 h 1173193"/>
              <a:gd name="connsiteX1" fmla="*/ 0 w 2096219"/>
              <a:gd name="connsiteY1" fmla="*/ 0 h 1173193"/>
              <a:gd name="connsiteX2" fmla="*/ 2096219 w 2096219"/>
              <a:gd name="connsiteY2" fmla="*/ 0 h 1173193"/>
              <a:gd name="connsiteX3" fmla="*/ 2096219 w 2096219"/>
              <a:gd name="connsiteY3" fmla="*/ 1173193 h 1173193"/>
              <a:gd name="connsiteX0" fmla="*/ 0 w 2096219"/>
              <a:gd name="connsiteY0" fmla="*/ 810883 h 1173193"/>
              <a:gd name="connsiteX1" fmla="*/ 0 w 2096219"/>
              <a:gd name="connsiteY1" fmla="*/ 0 h 1173193"/>
              <a:gd name="connsiteX2" fmla="*/ 2096219 w 2096219"/>
              <a:gd name="connsiteY2" fmla="*/ 0 h 1173193"/>
              <a:gd name="connsiteX3" fmla="*/ 2096219 w 2096219"/>
              <a:gd name="connsiteY3" fmla="*/ 1173193 h 1173193"/>
              <a:gd name="connsiteX0" fmla="*/ 0 w 2107809"/>
              <a:gd name="connsiteY0" fmla="*/ 810883 h 1501152"/>
              <a:gd name="connsiteX1" fmla="*/ 0 w 2107809"/>
              <a:gd name="connsiteY1" fmla="*/ 0 h 1501152"/>
              <a:gd name="connsiteX2" fmla="*/ 2096219 w 2107809"/>
              <a:gd name="connsiteY2" fmla="*/ 0 h 1501152"/>
              <a:gd name="connsiteX3" fmla="*/ 2107809 w 2107809"/>
              <a:gd name="connsiteY3" fmla="*/ 1501152 h 1501152"/>
            </a:gdLst>
            <a:ahLst/>
            <a:cxnLst>
              <a:cxn ang="0">
                <a:pos x="connsiteX0" y="connsiteY0"/>
              </a:cxn>
              <a:cxn ang="0">
                <a:pos x="connsiteX1" y="connsiteY1"/>
              </a:cxn>
              <a:cxn ang="0">
                <a:pos x="connsiteX2" y="connsiteY2"/>
              </a:cxn>
              <a:cxn ang="0">
                <a:pos x="connsiteX3" y="connsiteY3"/>
              </a:cxn>
            </a:cxnLst>
            <a:rect l="l" t="t" r="r" b="b"/>
            <a:pathLst>
              <a:path w="2107809" h="1501152">
                <a:moveTo>
                  <a:pt x="0" y="810883"/>
                </a:moveTo>
                <a:lnTo>
                  <a:pt x="0" y="0"/>
                </a:lnTo>
                <a:lnTo>
                  <a:pt x="2096219" y="0"/>
                </a:lnTo>
                <a:cubicBezTo>
                  <a:pt x="2100082" y="500384"/>
                  <a:pt x="2103946" y="1000768"/>
                  <a:pt x="2107809" y="1501152"/>
                </a:cubicBez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1600" dirty="0"/>
          </a:p>
        </p:txBody>
      </p:sp>
      <p:sp>
        <p:nvSpPr>
          <p:cNvPr id="53" name="TextBox 52">
            <a:extLst>
              <a:ext uri="{FF2B5EF4-FFF2-40B4-BE49-F238E27FC236}">
                <a16:creationId xmlns:a16="http://schemas.microsoft.com/office/drawing/2014/main" id="{8AB8D80D-83E1-4CFB-9372-028221C1069E}"/>
              </a:ext>
            </a:extLst>
          </p:cNvPr>
          <p:cNvSpPr txBox="1"/>
          <p:nvPr/>
        </p:nvSpPr>
        <p:spPr bwMode="auto">
          <a:xfrm>
            <a:off x="8210567" y="2198237"/>
            <a:ext cx="68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54" name="Straight Connector 53">
            <a:extLst>
              <a:ext uri="{FF2B5EF4-FFF2-40B4-BE49-F238E27FC236}">
                <a16:creationId xmlns:a16="http://schemas.microsoft.com/office/drawing/2014/main" id="{C646354D-B6B0-49FD-93CC-9089E83DE734}"/>
              </a:ext>
            </a:extLst>
          </p:cNvPr>
          <p:cNvCxnSpPr>
            <a:cxnSpLocks/>
          </p:cNvCxnSpPr>
          <p:nvPr/>
        </p:nvCxnSpPr>
        <p:spPr bwMode="auto">
          <a:xfrm flipV="1">
            <a:off x="8910197" y="2350719"/>
            <a:ext cx="0" cy="3368692"/>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3DE9E61-BC75-4BF7-9749-7ABAAE33DB85}"/>
              </a:ext>
            </a:extLst>
          </p:cNvPr>
          <p:cNvCxnSpPr/>
          <p:nvPr/>
        </p:nvCxnSpPr>
        <p:spPr bwMode="auto">
          <a:xfrm flipH="1">
            <a:off x="8836213" y="23659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C8F33FF-28A3-44DD-84A4-CFBD06533EF3}"/>
              </a:ext>
            </a:extLst>
          </p:cNvPr>
          <p:cNvCxnSpPr/>
          <p:nvPr/>
        </p:nvCxnSpPr>
        <p:spPr bwMode="auto">
          <a:xfrm flipH="1">
            <a:off x="8836213" y="2698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736F615-44C9-4A31-8FC3-25E541F48DAE}"/>
              </a:ext>
            </a:extLst>
          </p:cNvPr>
          <p:cNvCxnSpPr/>
          <p:nvPr/>
        </p:nvCxnSpPr>
        <p:spPr bwMode="auto">
          <a:xfrm flipH="1">
            <a:off x="8836213" y="30306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909DE7D-6CA6-45D3-AEFB-ED2336EA506A}"/>
              </a:ext>
            </a:extLst>
          </p:cNvPr>
          <p:cNvCxnSpPr/>
          <p:nvPr/>
        </p:nvCxnSpPr>
        <p:spPr bwMode="auto">
          <a:xfrm flipH="1">
            <a:off x="8836213" y="33630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81554E8-9138-4749-922B-A37091877AD6}"/>
              </a:ext>
            </a:extLst>
          </p:cNvPr>
          <p:cNvCxnSpPr/>
          <p:nvPr/>
        </p:nvCxnSpPr>
        <p:spPr bwMode="auto">
          <a:xfrm flipH="1">
            <a:off x="8836213" y="36954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C109D14-2FAD-4AC3-A293-52DADB221EE0}"/>
              </a:ext>
            </a:extLst>
          </p:cNvPr>
          <p:cNvCxnSpPr/>
          <p:nvPr/>
        </p:nvCxnSpPr>
        <p:spPr bwMode="auto">
          <a:xfrm flipH="1">
            <a:off x="8836213" y="40278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11E4D28-B77A-4866-851C-8096D1547929}"/>
              </a:ext>
            </a:extLst>
          </p:cNvPr>
          <p:cNvCxnSpPr/>
          <p:nvPr/>
        </p:nvCxnSpPr>
        <p:spPr bwMode="auto">
          <a:xfrm flipH="1">
            <a:off x="8836213" y="43602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782EDC1-72A9-489D-8CC0-75238840DA69}"/>
              </a:ext>
            </a:extLst>
          </p:cNvPr>
          <p:cNvCxnSpPr/>
          <p:nvPr/>
        </p:nvCxnSpPr>
        <p:spPr bwMode="auto">
          <a:xfrm flipH="1">
            <a:off x="8836213" y="46926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0828BA0-1884-4AE5-98C3-6C580694AA03}"/>
              </a:ext>
            </a:extLst>
          </p:cNvPr>
          <p:cNvCxnSpPr/>
          <p:nvPr/>
        </p:nvCxnSpPr>
        <p:spPr bwMode="auto">
          <a:xfrm flipH="1">
            <a:off x="8836213" y="50250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F8DFE53-3908-446C-BF82-31600FC98C23}"/>
              </a:ext>
            </a:extLst>
          </p:cNvPr>
          <p:cNvCxnSpPr/>
          <p:nvPr/>
        </p:nvCxnSpPr>
        <p:spPr bwMode="auto">
          <a:xfrm flipH="1">
            <a:off x="8836213" y="53573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8B81388-66BA-48B2-A079-F0186E6DDECA}"/>
              </a:ext>
            </a:extLst>
          </p:cNvPr>
          <p:cNvCxnSpPr/>
          <p:nvPr/>
        </p:nvCxnSpPr>
        <p:spPr bwMode="auto">
          <a:xfrm flipH="1">
            <a:off x="8836213" y="5689787"/>
            <a:ext cx="64008" cy="0"/>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F6B7A66E-C320-4BF8-A1CD-077C35563515}"/>
              </a:ext>
            </a:extLst>
          </p:cNvPr>
          <p:cNvSpPr txBox="1"/>
          <p:nvPr/>
        </p:nvSpPr>
        <p:spPr bwMode="auto">
          <a:xfrm>
            <a:off x="8348225" y="2531224"/>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67" name="TextBox 66">
            <a:extLst>
              <a:ext uri="{FF2B5EF4-FFF2-40B4-BE49-F238E27FC236}">
                <a16:creationId xmlns:a16="http://schemas.microsoft.com/office/drawing/2014/main" id="{8C95DD1A-63C5-4A87-A4A2-FCC8E2D297D8}"/>
              </a:ext>
            </a:extLst>
          </p:cNvPr>
          <p:cNvSpPr txBox="1"/>
          <p:nvPr/>
        </p:nvSpPr>
        <p:spPr bwMode="auto">
          <a:xfrm>
            <a:off x="8348225" y="2864211"/>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8" name="TextBox 67">
            <a:extLst>
              <a:ext uri="{FF2B5EF4-FFF2-40B4-BE49-F238E27FC236}">
                <a16:creationId xmlns:a16="http://schemas.microsoft.com/office/drawing/2014/main" id="{8F5778ED-797F-405C-ACBD-C6A8D998D784}"/>
              </a:ext>
            </a:extLst>
          </p:cNvPr>
          <p:cNvSpPr txBox="1"/>
          <p:nvPr/>
        </p:nvSpPr>
        <p:spPr bwMode="auto">
          <a:xfrm>
            <a:off x="8348225" y="3197198"/>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69" name="TextBox 68">
            <a:extLst>
              <a:ext uri="{FF2B5EF4-FFF2-40B4-BE49-F238E27FC236}">
                <a16:creationId xmlns:a16="http://schemas.microsoft.com/office/drawing/2014/main" id="{1519A78A-4707-4D69-9DBB-CD6977FF7235}"/>
              </a:ext>
            </a:extLst>
          </p:cNvPr>
          <p:cNvSpPr txBox="1"/>
          <p:nvPr/>
        </p:nvSpPr>
        <p:spPr bwMode="auto">
          <a:xfrm>
            <a:off x="8348225" y="3530185"/>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70" name="TextBox 69">
            <a:extLst>
              <a:ext uri="{FF2B5EF4-FFF2-40B4-BE49-F238E27FC236}">
                <a16:creationId xmlns:a16="http://schemas.microsoft.com/office/drawing/2014/main" id="{8C716B4A-70F8-42B3-857E-CCD5CE7C3532}"/>
              </a:ext>
            </a:extLst>
          </p:cNvPr>
          <p:cNvSpPr txBox="1"/>
          <p:nvPr/>
        </p:nvSpPr>
        <p:spPr bwMode="auto">
          <a:xfrm>
            <a:off x="8348225" y="38631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71" name="TextBox 70">
            <a:extLst>
              <a:ext uri="{FF2B5EF4-FFF2-40B4-BE49-F238E27FC236}">
                <a16:creationId xmlns:a16="http://schemas.microsoft.com/office/drawing/2014/main" id="{D481B325-7F04-4D6E-8E51-67B16E8055F4}"/>
              </a:ext>
            </a:extLst>
          </p:cNvPr>
          <p:cNvSpPr txBox="1"/>
          <p:nvPr/>
        </p:nvSpPr>
        <p:spPr bwMode="auto">
          <a:xfrm>
            <a:off x="8348225" y="419615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72" name="TextBox 71">
            <a:extLst>
              <a:ext uri="{FF2B5EF4-FFF2-40B4-BE49-F238E27FC236}">
                <a16:creationId xmlns:a16="http://schemas.microsoft.com/office/drawing/2014/main" id="{3DA849DC-8973-451D-BD96-CB58E7C03CCA}"/>
              </a:ext>
            </a:extLst>
          </p:cNvPr>
          <p:cNvSpPr txBox="1"/>
          <p:nvPr/>
        </p:nvSpPr>
        <p:spPr bwMode="auto">
          <a:xfrm>
            <a:off x="8348225" y="4529146"/>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3" name="TextBox 72">
            <a:extLst>
              <a:ext uri="{FF2B5EF4-FFF2-40B4-BE49-F238E27FC236}">
                <a16:creationId xmlns:a16="http://schemas.microsoft.com/office/drawing/2014/main" id="{B5906FF4-D5F7-4B47-BA74-C15251512F8D}"/>
              </a:ext>
            </a:extLst>
          </p:cNvPr>
          <p:cNvSpPr txBox="1"/>
          <p:nvPr/>
        </p:nvSpPr>
        <p:spPr bwMode="auto">
          <a:xfrm>
            <a:off x="8348225" y="4862133"/>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4" name="TextBox 73">
            <a:extLst>
              <a:ext uri="{FF2B5EF4-FFF2-40B4-BE49-F238E27FC236}">
                <a16:creationId xmlns:a16="http://schemas.microsoft.com/office/drawing/2014/main" id="{6D63023D-96CA-45F0-B093-6BB510E78E80}"/>
              </a:ext>
            </a:extLst>
          </p:cNvPr>
          <p:cNvSpPr txBox="1"/>
          <p:nvPr/>
        </p:nvSpPr>
        <p:spPr bwMode="auto">
          <a:xfrm>
            <a:off x="8348225" y="5195120"/>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5" name="TextBox 74">
            <a:extLst>
              <a:ext uri="{FF2B5EF4-FFF2-40B4-BE49-F238E27FC236}">
                <a16:creationId xmlns:a16="http://schemas.microsoft.com/office/drawing/2014/main" id="{EE3A7EAD-D68A-485A-8E8E-6004CAF6AB78}"/>
              </a:ext>
            </a:extLst>
          </p:cNvPr>
          <p:cNvSpPr txBox="1"/>
          <p:nvPr/>
        </p:nvSpPr>
        <p:spPr bwMode="auto">
          <a:xfrm>
            <a:off x="8348225" y="5528111"/>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76" name="Group 75">
            <a:extLst>
              <a:ext uri="{FF2B5EF4-FFF2-40B4-BE49-F238E27FC236}">
                <a16:creationId xmlns:a16="http://schemas.microsoft.com/office/drawing/2014/main" id="{E34262CD-6322-4E00-BF80-E73D75DBAEF0}"/>
              </a:ext>
            </a:extLst>
          </p:cNvPr>
          <p:cNvGrpSpPr/>
          <p:nvPr/>
        </p:nvGrpSpPr>
        <p:grpSpPr>
          <a:xfrm>
            <a:off x="9249996" y="3342217"/>
            <a:ext cx="725468" cy="2354675"/>
            <a:chOff x="1957674" y="3311316"/>
            <a:chExt cx="975005" cy="2419458"/>
          </a:xfrm>
        </p:grpSpPr>
        <p:sp>
          <p:nvSpPr>
            <p:cNvPr id="84" name="Rectangle 83">
              <a:extLst>
                <a:ext uri="{FF2B5EF4-FFF2-40B4-BE49-F238E27FC236}">
                  <a16:creationId xmlns:a16="http://schemas.microsoft.com/office/drawing/2014/main" id="{5BA7EF05-A47C-44D8-A5DC-23A48A0ECD48}"/>
                </a:ext>
              </a:extLst>
            </p:cNvPr>
            <p:cNvSpPr/>
            <p:nvPr/>
          </p:nvSpPr>
          <p:spPr bwMode="auto">
            <a:xfrm>
              <a:off x="1957674" y="3311316"/>
              <a:ext cx="975005" cy="2419458"/>
            </a:xfrm>
            <a:prstGeom prst="rect">
              <a:avLst/>
            </a:prstGeom>
            <a:solidFill>
              <a:schemeClr val="accent1"/>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sp>
          <p:nvSpPr>
            <p:cNvPr id="85" name="Rectangle 84">
              <a:extLst>
                <a:ext uri="{FF2B5EF4-FFF2-40B4-BE49-F238E27FC236}">
                  <a16:creationId xmlns:a16="http://schemas.microsoft.com/office/drawing/2014/main" id="{CC2AA7C9-9EA6-474E-9B37-D10B01C7F94B}"/>
                </a:ext>
              </a:extLst>
            </p:cNvPr>
            <p:cNvSpPr/>
            <p:nvPr/>
          </p:nvSpPr>
          <p:spPr bwMode="auto">
            <a:xfrm>
              <a:off x="1957674" y="3722435"/>
              <a:ext cx="975005" cy="2008339"/>
            </a:xfrm>
            <a:prstGeom prst="rect">
              <a:avLst/>
            </a:prstGeom>
            <a:solidFill>
              <a:schemeClr val="accent2"/>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12E38B67-B5D7-4C31-A064-58E318D3104B}"/>
              </a:ext>
            </a:extLst>
          </p:cNvPr>
          <p:cNvGrpSpPr/>
          <p:nvPr/>
        </p:nvGrpSpPr>
        <p:grpSpPr>
          <a:xfrm>
            <a:off x="10705455" y="4003486"/>
            <a:ext cx="725468" cy="1683440"/>
            <a:chOff x="1957674" y="4001017"/>
            <a:chExt cx="975005" cy="1729756"/>
          </a:xfrm>
        </p:grpSpPr>
        <p:sp>
          <p:nvSpPr>
            <p:cNvPr id="82" name="Rectangle 81">
              <a:extLst>
                <a:ext uri="{FF2B5EF4-FFF2-40B4-BE49-F238E27FC236}">
                  <a16:creationId xmlns:a16="http://schemas.microsoft.com/office/drawing/2014/main" id="{412F251F-41BA-4FAC-B164-746D70280329}"/>
                </a:ext>
              </a:extLst>
            </p:cNvPr>
            <p:cNvSpPr/>
            <p:nvPr/>
          </p:nvSpPr>
          <p:spPr bwMode="auto">
            <a:xfrm>
              <a:off x="1957674" y="4001017"/>
              <a:ext cx="975005" cy="1729755"/>
            </a:xfrm>
            <a:prstGeom prst="rect">
              <a:avLst/>
            </a:prstGeom>
            <a:solidFill>
              <a:schemeClr val="accent3"/>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sp>
          <p:nvSpPr>
            <p:cNvPr id="83" name="Rectangle 82">
              <a:extLst>
                <a:ext uri="{FF2B5EF4-FFF2-40B4-BE49-F238E27FC236}">
                  <a16:creationId xmlns:a16="http://schemas.microsoft.com/office/drawing/2014/main" id="{BB65B1B6-7F7C-406C-9D99-1A28081034FE}"/>
                </a:ext>
              </a:extLst>
            </p:cNvPr>
            <p:cNvSpPr/>
            <p:nvPr/>
          </p:nvSpPr>
          <p:spPr bwMode="auto">
            <a:xfrm>
              <a:off x="1957674" y="4209130"/>
              <a:ext cx="975005" cy="1521643"/>
            </a:xfrm>
            <a:prstGeom prst="rect">
              <a:avLst/>
            </a:prstGeom>
            <a:solidFill>
              <a:schemeClr val="accent3">
                <a:lumMod val="40000"/>
                <a:lumOff val="60000"/>
              </a:schemeClr>
            </a:solidFill>
            <a:ln w="9525">
              <a:solidFill>
                <a:schemeClr val="bg1"/>
              </a:solidFill>
              <a:round/>
              <a:headEnd/>
              <a:tailEnd/>
            </a:ln>
          </p:spPr>
          <p:txBody>
            <a:bodyPr rtlCol="0" anchor="ctr"/>
            <a:lstStyle/>
            <a:p>
              <a:pPr algn="l"/>
              <a:endParaRPr lang="en-US" sz="1600" dirty="0">
                <a:solidFill>
                  <a:schemeClr val="bg1"/>
                </a:solidFill>
                <a:latin typeface="Calibri" panose="020F0502020204030204" pitchFamily="34" charset="0"/>
              </a:endParaRPr>
            </a:p>
          </p:txBody>
        </p:sp>
      </p:grpSp>
      <p:cxnSp>
        <p:nvCxnSpPr>
          <p:cNvPr id="78" name="Straight Connector 77">
            <a:extLst>
              <a:ext uri="{FF2B5EF4-FFF2-40B4-BE49-F238E27FC236}">
                <a16:creationId xmlns:a16="http://schemas.microsoft.com/office/drawing/2014/main" id="{4AACB707-13EE-4576-89A3-B54E90703E8F}"/>
              </a:ext>
            </a:extLst>
          </p:cNvPr>
          <p:cNvCxnSpPr>
            <a:cxnSpLocks/>
          </p:cNvCxnSpPr>
          <p:nvPr/>
        </p:nvCxnSpPr>
        <p:spPr bwMode="auto">
          <a:xfrm>
            <a:off x="8910197" y="5689787"/>
            <a:ext cx="283061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FBB1470-3B58-4B6B-AB03-41CFF6E916B6}"/>
              </a:ext>
            </a:extLst>
          </p:cNvPr>
          <p:cNvCxnSpPr/>
          <p:nvPr/>
        </p:nvCxnSpPr>
        <p:spPr bwMode="auto">
          <a:xfrm>
            <a:off x="8910197" y="5696890"/>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5628618-F0F3-4669-A2BA-22841CEC3D7C}"/>
              </a:ext>
            </a:extLst>
          </p:cNvPr>
          <p:cNvCxnSpPr/>
          <p:nvPr/>
        </p:nvCxnSpPr>
        <p:spPr bwMode="auto">
          <a:xfrm>
            <a:off x="10325503" y="5696890"/>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E4DAF40-C10F-41D6-8D3D-7ED68A357A56}"/>
              </a:ext>
            </a:extLst>
          </p:cNvPr>
          <p:cNvCxnSpPr/>
          <p:nvPr/>
        </p:nvCxnSpPr>
        <p:spPr bwMode="auto">
          <a:xfrm>
            <a:off x="11740809" y="5696890"/>
            <a:ext cx="0" cy="62294"/>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C3062851-E6F9-47D6-8962-C2613A136584}"/>
              </a:ext>
            </a:extLst>
          </p:cNvPr>
          <p:cNvSpPr txBox="1"/>
          <p:nvPr/>
        </p:nvSpPr>
        <p:spPr bwMode="auto">
          <a:xfrm rot="16200000">
            <a:off x="-1167921" y="3575328"/>
            <a:ext cx="3393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sp>
        <p:nvSpPr>
          <p:cNvPr id="87" name="TextBox 86">
            <a:extLst>
              <a:ext uri="{FF2B5EF4-FFF2-40B4-BE49-F238E27FC236}">
                <a16:creationId xmlns:a16="http://schemas.microsoft.com/office/drawing/2014/main" id="{E3031F1F-BCC2-4A9E-B77C-E8663FB59956}"/>
              </a:ext>
            </a:extLst>
          </p:cNvPr>
          <p:cNvSpPr txBox="1"/>
          <p:nvPr/>
        </p:nvSpPr>
        <p:spPr bwMode="auto">
          <a:xfrm>
            <a:off x="426607" y="1880288"/>
            <a:ext cx="68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88" name="Straight Connector 87">
            <a:extLst>
              <a:ext uri="{FF2B5EF4-FFF2-40B4-BE49-F238E27FC236}">
                <a16:creationId xmlns:a16="http://schemas.microsoft.com/office/drawing/2014/main" id="{66BAB68E-D7A1-49A1-8AF7-4768C129874B}"/>
              </a:ext>
            </a:extLst>
          </p:cNvPr>
          <p:cNvCxnSpPr>
            <a:cxnSpLocks/>
          </p:cNvCxnSpPr>
          <p:nvPr/>
        </p:nvCxnSpPr>
        <p:spPr bwMode="auto">
          <a:xfrm flipV="1">
            <a:off x="1126237" y="2032770"/>
            <a:ext cx="0" cy="3368692"/>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8FE4821-58B7-41CC-88B3-CE479F35EC8F}"/>
              </a:ext>
            </a:extLst>
          </p:cNvPr>
          <p:cNvCxnSpPr/>
          <p:nvPr/>
        </p:nvCxnSpPr>
        <p:spPr bwMode="auto">
          <a:xfrm flipH="1">
            <a:off x="1052253" y="20479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1D8037F-069B-4791-A489-5AB8093EB700}"/>
              </a:ext>
            </a:extLst>
          </p:cNvPr>
          <p:cNvCxnSpPr/>
          <p:nvPr/>
        </p:nvCxnSpPr>
        <p:spPr bwMode="auto">
          <a:xfrm flipH="1">
            <a:off x="1052253" y="23803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FD184FE-5521-4B3F-84F5-EEBCD7B2AE60}"/>
              </a:ext>
            </a:extLst>
          </p:cNvPr>
          <p:cNvCxnSpPr/>
          <p:nvPr/>
        </p:nvCxnSpPr>
        <p:spPr bwMode="auto">
          <a:xfrm flipH="1">
            <a:off x="1052253" y="27127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3331377-CD44-40DA-B375-EDF882F3DF3A}"/>
              </a:ext>
            </a:extLst>
          </p:cNvPr>
          <p:cNvCxnSpPr/>
          <p:nvPr/>
        </p:nvCxnSpPr>
        <p:spPr bwMode="auto">
          <a:xfrm flipH="1">
            <a:off x="1052253" y="30451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16FFED0-6E7E-4FA7-B207-423C54AA9F08}"/>
              </a:ext>
            </a:extLst>
          </p:cNvPr>
          <p:cNvCxnSpPr/>
          <p:nvPr/>
        </p:nvCxnSpPr>
        <p:spPr bwMode="auto">
          <a:xfrm flipH="1">
            <a:off x="1052253" y="33775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71E9C4A-3F55-41A2-B52C-C275B8D77910}"/>
              </a:ext>
            </a:extLst>
          </p:cNvPr>
          <p:cNvCxnSpPr/>
          <p:nvPr/>
        </p:nvCxnSpPr>
        <p:spPr bwMode="auto">
          <a:xfrm flipH="1">
            <a:off x="1052253" y="37099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FAEED46-A56D-4269-924C-F8CE30BC5EFE}"/>
              </a:ext>
            </a:extLst>
          </p:cNvPr>
          <p:cNvCxnSpPr/>
          <p:nvPr/>
        </p:nvCxnSpPr>
        <p:spPr bwMode="auto">
          <a:xfrm flipH="1">
            <a:off x="1052253" y="40422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076F3D4-5F00-4625-99E5-815F63902751}"/>
              </a:ext>
            </a:extLst>
          </p:cNvPr>
          <p:cNvCxnSpPr/>
          <p:nvPr/>
        </p:nvCxnSpPr>
        <p:spPr bwMode="auto">
          <a:xfrm flipH="1">
            <a:off x="1052253" y="43746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0FE011F-05BB-47F3-A441-0A8653FD4DBC}"/>
              </a:ext>
            </a:extLst>
          </p:cNvPr>
          <p:cNvCxnSpPr/>
          <p:nvPr/>
        </p:nvCxnSpPr>
        <p:spPr bwMode="auto">
          <a:xfrm flipH="1">
            <a:off x="1052253" y="47070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765D566-508E-4F23-98D1-43F457A8FA8F}"/>
              </a:ext>
            </a:extLst>
          </p:cNvPr>
          <p:cNvCxnSpPr/>
          <p:nvPr/>
        </p:nvCxnSpPr>
        <p:spPr bwMode="auto">
          <a:xfrm flipH="1">
            <a:off x="1052253" y="50394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3B908F0-B1D2-45FE-9EB6-5C231C808297}"/>
              </a:ext>
            </a:extLst>
          </p:cNvPr>
          <p:cNvCxnSpPr/>
          <p:nvPr/>
        </p:nvCxnSpPr>
        <p:spPr bwMode="auto">
          <a:xfrm flipH="1">
            <a:off x="1052253" y="537183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AB0BF0B6-A15E-425A-850D-D2446BB25846}"/>
              </a:ext>
            </a:extLst>
          </p:cNvPr>
          <p:cNvSpPr txBox="1"/>
          <p:nvPr/>
        </p:nvSpPr>
        <p:spPr bwMode="auto">
          <a:xfrm>
            <a:off x="564265" y="2213275"/>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101" name="TextBox 100">
            <a:extLst>
              <a:ext uri="{FF2B5EF4-FFF2-40B4-BE49-F238E27FC236}">
                <a16:creationId xmlns:a16="http://schemas.microsoft.com/office/drawing/2014/main" id="{614D9504-95FE-482A-BBFB-B708681DF8DC}"/>
              </a:ext>
            </a:extLst>
          </p:cNvPr>
          <p:cNvSpPr txBox="1"/>
          <p:nvPr/>
        </p:nvSpPr>
        <p:spPr bwMode="auto">
          <a:xfrm>
            <a:off x="564265" y="254626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2" name="TextBox 101">
            <a:extLst>
              <a:ext uri="{FF2B5EF4-FFF2-40B4-BE49-F238E27FC236}">
                <a16:creationId xmlns:a16="http://schemas.microsoft.com/office/drawing/2014/main" id="{A9454961-A8DC-414D-ACBC-7EA659E92F55}"/>
              </a:ext>
            </a:extLst>
          </p:cNvPr>
          <p:cNvSpPr txBox="1"/>
          <p:nvPr/>
        </p:nvSpPr>
        <p:spPr bwMode="auto">
          <a:xfrm>
            <a:off x="564265" y="287924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103" name="TextBox 102">
            <a:extLst>
              <a:ext uri="{FF2B5EF4-FFF2-40B4-BE49-F238E27FC236}">
                <a16:creationId xmlns:a16="http://schemas.microsoft.com/office/drawing/2014/main" id="{CF37D9A1-6160-43FA-976E-B9EB3FF4E7A7}"/>
              </a:ext>
            </a:extLst>
          </p:cNvPr>
          <p:cNvSpPr txBox="1"/>
          <p:nvPr/>
        </p:nvSpPr>
        <p:spPr bwMode="auto">
          <a:xfrm>
            <a:off x="564265" y="3212236"/>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4" name="TextBox 103">
            <a:extLst>
              <a:ext uri="{FF2B5EF4-FFF2-40B4-BE49-F238E27FC236}">
                <a16:creationId xmlns:a16="http://schemas.microsoft.com/office/drawing/2014/main" id="{5737E897-F00C-47CF-B9DA-62D0278745A7}"/>
              </a:ext>
            </a:extLst>
          </p:cNvPr>
          <p:cNvSpPr txBox="1"/>
          <p:nvPr/>
        </p:nvSpPr>
        <p:spPr bwMode="auto">
          <a:xfrm>
            <a:off x="564265" y="3545223"/>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05" name="TextBox 104">
            <a:extLst>
              <a:ext uri="{FF2B5EF4-FFF2-40B4-BE49-F238E27FC236}">
                <a16:creationId xmlns:a16="http://schemas.microsoft.com/office/drawing/2014/main" id="{3328F94A-FD21-4795-A873-C4EA3918057F}"/>
              </a:ext>
            </a:extLst>
          </p:cNvPr>
          <p:cNvSpPr txBox="1"/>
          <p:nvPr/>
        </p:nvSpPr>
        <p:spPr bwMode="auto">
          <a:xfrm>
            <a:off x="564265" y="3878210"/>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6" name="TextBox 105">
            <a:extLst>
              <a:ext uri="{FF2B5EF4-FFF2-40B4-BE49-F238E27FC236}">
                <a16:creationId xmlns:a16="http://schemas.microsoft.com/office/drawing/2014/main" id="{4033D53B-28F4-43CA-8E5F-13F9DDB43928}"/>
              </a:ext>
            </a:extLst>
          </p:cNvPr>
          <p:cNvSpPr txBox="1"/>
          <p:nvPr/>
        </p:nvSpPr>
        <p:spPr bwMode="auto">
          <a:xfrm>
            <a:off x="564265" y="4211197"/>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07" name="TextBox 106">
            <a:extLst>
              <a:ext uri="{FF2B5EF4-FFF2-40B4-BE49-F238E27FC236}">
                <a16:creationId xmlns:a16="http://schemas.microsoft.com/office/drawing/2014/main" id="{C1EB3152-B3DB-4280-B282-2BCD0831F357}"/>
              </a:ext>
            </a:extLst>
          </p:cNvPr>
          <p:cNvSpPr txBox="1"/>
          <p:nvPr/>
        </p:nvSpPr>
        <p:spPr bwMode="auto">
          <a:xfrm>
            <a:off x="564265" y="4544184"/>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8" name="TextBox 107">
            <a:extLst>
              <a:ext uri="{FF2B5EF4-FFF2-40B4-BE49-F238E27FC236}">
                <a16:creationId xmlns:a16="http://schemas.microsoft.com/office/drawing/2014/main" id="{339134D1-7D51-4BBE-8152-4279EAB8A3AD}"/>
              </a:ext>
            </a:extLst>
          </p:cNvPr>
          <p:cNvSpPr txBox="1"/>
          <p:nvPr/>
        </p:nvSpPr>
        <p:spPr bwMode="auto">
          <a:xfrm>
            <a:off x="564265" y="4877171"/>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9" name="TextBox 108">
            <a:extLst>
              <a:ext uri="{FF2B5EF4-FFF2-40B4-BE49-F238E27FC236}">
                <a16:creationId xmlns:a16="http://schemas.microsoft.com/office/drawing/2014/main" id="{1AE0A443-F808-4C81-97D7-8FFE7C5AFF22}"/>
              </a:ext>
            </a:extLst>
          </p:cNvPr>
          <p:cNvSpPr txBox="1"/>
          <p:nvPr/>
        </p:nvSpPr>
        <p:spPr bwMode="auto">
          <a:xfrm>
            <a:off x="564265" y="521016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110" name="Straight Connector 109">
            <a:extLst>
              <a:ext uri="{FF2B5EF4-FFF2-40B4-BE49-F238E27FC236}">
                <a16:creationId xmlns:a16="http://schemas.microsoft.com/office/drawing/2014/main" id="{7D8B793C-4D1C-4AA7-973F-7655FCE9052E}"/>
              </a:ext>
            </a:extLst>
          </p:cNvPr>
          <p:cNvCxnSpPr>
            <a:cxnSpLocks/>
          </p:cNvCxnSpPr>
          <p:nvPr/>
        </p:nvCxnSpPr>
        <p:spPr bwMode="auto">
          <a:xfrm>
            <a:off x="1126237" y="5371838"/>
            <a:ext cx="304626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CC87A3D-02AB-4FBD-A12F-E51ACB61C7F9}"/>
              </a:ext>
            </a:extLst>
          </p:cNvPr>
          <p:cNvCxnSpPr/>
          <p:nvPr/>
        </p:nvCxnSpPr>
        <p:spPr bwMode="auto">
          <a:xfrm>
            <a:off x="1126237" y="5378941"/>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CD2E8F7-3105-4168-BD0D-067C4D4D6192}"/>
              </a:ext>
            </a:extLst>
          </p:cNvPr>
          <p:cNvCxnSpPr/>
          <p:nvPr/>
        </p:nvCxnSpPr>
        <p:spPr bwMode="auto">
          <a:xfrm>
            <a:off x="3737323" y="5378941"/>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897CB6D-5714-42D7-A198-A05CF2C554D3}"/>
              </a:ext>
            </a:extLst>
          </p:cNvPr>
          <p:cNvCxnSpPr/>
          <p:nvPr/>
        </p:nvCxnSpPr>
        <p:spPr bwMode="auto">
          <a:xfrm>
            <a:off x="4172505" y="5378941"/>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4FB500A-F7A9-4E8C-A46E-81076316395A}"/>
              </a:ext>
            </a:extLst>
          </p:cNvPr>
          <p:cNvCxnSpPr/>
          <p:nvPr/>
        </p:nvCxnSpPr>
        <p:spPr bwMode="auto">
          <a:xfrm>
            <a:off x="1561418" y="5378941"/>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90D3732-2388-46D1-8B71-6B8411893333}"/>
              </a:ext>
            </a:extLst>
          </p:cNvPr>
          <p:cNvCxnSpPr/>
          <p:nvPr/>
        </p:nvCxnSpPr>
        <p:spPr bwMode="auto">
          <a:xfrm>
            <a:off x="1996599" y="5378941"/>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28DF1C0-C2DA-406E-87CC-C9004493C75D}"/>
              </a:ext>
            </a:extLst>
          </p:cNvPr>
          <p:cNvCxnSpPr/>
          <p:nvPr/>
        </p:nvCxnSpPr>
        <p:spPr bwMode="auto">
          <a:xfrm>
            <a:off x="2431780" y="5378941"/>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931F5D7-FB1F-49E9-8014-E40892388C9C}"/>
              </a:ext>
            </a:extLst>
          </p:cNvPr>
          <p:cNvCxnSpPr/>
          <p:nvPr/>
        </p:nvCxnSpPr>
        <p:spPr bwMode="auto">
          <a:xfrm>
            <a:off x="2866961" y="5378941"/>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60A38A1-CA82-49E6-9F12-6C66EC1114B3}"/>
              </a:ext>
            </a:extLst>
          </p:cNvPr>
          <p:cNvCxnSpPr/>
          <p:nvPr/>
        </p:nvCxnSpPr>
        <p:spPr bwMode="auto">
          <a:xfrm>
            <a:off x="3302142" y="5378941"/>
            <a:ext cx="0" cy="62294"/>
          </a:xfrm>
          <a:prstGeom prst="line">
            <a:avLst/>
          </a:prstGeom>
          <a:noFill/>
          <a:ln w="28575" cap="flat" cmpd="sng" algn="ctr">
            <a:solidFill>
              <a:schemeClr val="bg1"/>
            </a:solidFill>
            <a:prstDash val="solid"/>
            <a:round/>
            <a:headEnd type="none" w="med" len="med"/>
            <a:tailEnd type="none" w="med" len="med"/>
          </a:ln>
          <a:effectLst/>
        </p:spPr>
      </p:cxnSp>
      <p:sp>
        <p:nvSpPr>
          <p:cNvPr id="119" name="TextBox 118">
            <a:extLst>
              <a:ext uri="{FF2B5EF4-FFF2-40B4-BE49-F238E27FC236}">
                <a16:creationId xmlns:a16="http://schemas.microsoft.com/office/drawing/2014/main" id="{71EE05F4-685A-4209-B502-E415B251FA50}"/>
              </a:ext>
            </a:extLst>
          </p:cNvPr>
          <p:cNvSpPr txBox="1"/>
          <p:nvPr/>
        </p:nvSpPr>
        <p:spPr bwMode="auto">
          <a:xfrm>
            <a:off x="2961609" y="2703445"/>
            <a:ext cx="6810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85%</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88%</a:t>
            </a:r>
          </a:p>
        </p:txBody>
      </p:sp>
      <p:grpSp>
        <p:nvGrpSpPr>
          <p:cNvPr id="8" name="Group 7">
            <a:extLst>
              <a:ext uri="{FF2B5EF4-FFF2-40B4-BE49-F238E27FC236}">
                <a16:creationId xmlns:a16="http://schemas.microsoft.com/office/drawing/2014/main" id="{1FDB704B-AE38-4B07-9CC1-DDB50EA048E3}"/>
              </a:ext>
            </a:extLst>
          </p:cNvPr>
          <p:cNvGrpSpPr/>
          <p:nvPr/>
        </p:nvGrpSpPr>
        <p:grpSpPr>
          <a:xfrm>
            <a:off x="1109406" y="4404111"/>
            <a:ext cx="1870779" cy="889474"/>
            <a:chOff x="946484" y="3256470"/>
            <a:chExt cx="1870779" cy="889474"/>
          </a:xfrm>
        </p:grpSpPr>
        <p:sp>
          <p:nvSpPr>
            <p:cNvPr id="4" name="TextBox 3">
              <a:extLst>
                <a:ext uri="{FF2B5EF4-FFF2-40B4-BE49-F238E27FC236}">
                  <a16:creationId xmlns:a16="http://schemas.microsoft.com/office/drawing/2014/main" id="{EB51966A-E4D1-4FE4-91C0-A9B89892CEAA}"/>
                </a:ext>
              </a:extLst>
            </p:cNvPr>
            <p:cNvSpPr txBox="1"/>
            <p:nvPr/>
          </p:nvSpPr>
          <p:spPr bwMode="auto">
            <a:xfrm>
              <a:off x="946484" y="3256470"/>
              <a:ext cx="1870779" cy="88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dirty="0">
                  <a:solidFill>
                    <a:schemeClr val="bg1"/>
                  </a:solidFill>
                  <a:latin typeface="Calibri" panose="020F0502020204030204" pitchFamily="34" charset="0"/>
                </a:rPr>
                <a:t>Events, n     Median</a:t>
              </a:r>
            </a:p>
            <a:p>
              <a:pPr algn="ctr">
                <a:lnSpc>
                  <a:spcPct val="90000"/>
                </a:lnSpc>
                <a:spcBef>
                  <a:spcPct val="50000"/>
                </a:spcBef>
                <a:spcAft>
                  <a:spcPct val="0"/>
                </a:spcAft>
                <a:buClrTx/>
                <a:buFontTx/>
                <a:buNone/>
              </a:pPr>
              <a:r>
                <a:rPr lang="en-US" sz="1400" b="0" dirty="0">
                  <a:solidFill>
                    <a:schemeClr val="accent1"/>
                  </a:solidFill>
                  <a:latin typeface="Calibri" panose="020F0502020204030204" pitchFamily="34" charset="0"/>
                </a:rPr>
                <a:t>26                  NR</a:t>
              </a:r>
            </a:p>
            <a:p>
              <a:pPr algn="ctr">
                <a:lnSpc>
                  <a:spcPct val="90000"/>
                </a:lnSpc>
                <a:spcBef>
                  <a:spcPct val="50000"/>
                </a:spcBef>
                <a:spcAft>
                  <a:spcPct val="0"/>
                </a:spcAft>
                <a:buClrTx/>
                <a:buFontTx/>
                <a:buNone/>
              </a:pPr>
              <a:r>
                <a:rPr lang="en-US" sz="1400" b="0" dirty="0">
                  <a:solidFill>
                    <a:schemeClr val="accent3"/>
                  </a:solidFill>
                  <a:latin typeface="Calibri" panose="020F0502020204030204" pitchFamily="34" charset="0"/>
                </a:rPr>
                <a:t>24                  NR</a:t>
              </a:r>
            </a:p>
          </p:txBody>
        </p:sp>
        <p:cxnSp>
          <p:nvCxnSpPr>
            <p:cNvPr id="7" name="Straight Connector 6">
              <a:extLst>
                <a:ext uri="{FF2B5EF4-FFF2-40B4-BE49-F238E27FC236}">
                  <a16:creationId xmlns:a16="http://schemas.microsoft.com/office/drawing/2014/main" id="{16166930-8A7B-43D7-BFA0-96DBEEB03033}"/>
                </a:ext>
              </a:extLst>
            </p:cNvPr>
            <p:cNvCxnSpPr/>
            <p:nvPr/>
          </p:nvCxnSpPr>
          <p:spPr bwMode="auto">
            <a:xfrm>
              <a:off x="1104858" y="3525219"/>
              <a:ext cx="154268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 name="Straight Connector 9">
            <a:extLst>
              <a:ext uri="{FF2B5EF4-FFF2-40B4-BE49-F238E27FC236}">
                <a16:creationId xmlns:a16="http://schemas.microsoft.com/office/drawing/2014/main" id="{084877BC-F4AA-4576-A428-827FBBEBDBC8}"/>
              </a:ext>
            </a:extLst>
          </p:cNvPr>
          <p:cNvCxnSpPr/>
          <p:nvPr/>
        </p:nvCxnSpPr>
        <p:spPr bwMode="auto">
          <a:xfrm flipV="1">
            <a:off x="2875587" y="2430295"/>
            <a:ext cx="0" cy="2966456"/>
          </a:xfrm>
          <a:prstGeom prst="line">
            <a:avLst/>
          </a:prstGeom>
          <a:noFill/>
          <a:ln w="28575" cap="flat" cmpd="sng" algn="ctr">
            <a:solidFill>
              <a:schemeClr val="bg1"/>
            </a:solidFill>
            <a:prstDash val="sysDash"/>
            <a:round/>
            <a:headEnd type="none" w="med" len="med"/>
            <a:tailEnd type="none" w="med" len="med"/>
          </a:ln>
          <a:effectLst/>
        </p:spPr>
      </p:cxnSp>
      <p:sp>
        <p:nvSpPr>
          <p:cNvPr id="120" name="TextBox 119">
            <a:extLst>
              <a:ext uri="{FF2B5EF4-FFF2-40B4-BE49-F238E27FC236}">
                <a16:creationId xmlns:a16="http://schemas.microsoft.com/office/drawing/2014/main" id="{39AF7219-EC36-470E-91FD-86090B3FF799}"/>
              </a:ext>
            </a:extLst>
          </p:cNvPr>
          <p:cNvSpPr txBox="1"/>
          <p:nvPr/>
        </p:nvSpPr>
        <p:spPr bwMode="auto">
          <a:xfrm>
            <a:off x="3918052"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121" name="TextBox 120">
            <a:extLst>
              <a:ext uri="{FF2B5EF4-FFF2-40B4-BE49-F238E27FC236}">
                <a16:creationId xmlns:a16="http://schemas.microsoft.com/office/drawing/2014/main" id="{5F33C089-E6B9-4131-9814-4185FC17C970}"/>
              </a:ext>
            </a:extLst>
          </p:cNvPr>
          <p:cNvSpPr txBox="1"/>
          <p:nvPr/>
        </p:nvSpPr>
        <p:spPr bwMode="auto">
          <a:xfrm>
            <a:off x="854422"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22" name="TextBox 121">
            <a:extLst>
              <a:ext uri="{FF2B5EF4-FFF2-40B4-BE49-F238E27FC236}">
                <a16:creationId xmlns:a16="http://schemas.microsoft.com/office/drawing/2014/main" id="{A7122E3A-77BA-4270-BAEA-163ECC0780E4}"/>
              </a:ext>
            </a:extLst>
          </p:cNvPr>
          <p:cNvSpPr txBox="1"/>
          <p:nvPr/>
        </p:nvSpPr>
        <p:spPr bwMode="auto">
          <a:xfrm>
            <a:off x="1292083"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23" name="TextBox 122">
            <a:extLst>
              <a:ext uri="{FF2B5EF4-FFF2-40B4-BE49-F238E27FC236}">
                <a16:creationId xmlns:a16="http://schemas.microsoft.com/office/drawing/2014/main" id="{433990AD-11EC-4474-AB2F-48FA5ECF1B25}"/>
              </a:ext>
            </a:extLst>
          </p:cNvPr>
          <p:cNvSpPr txBox="1"/>
          <p:nvPr/>
        </p:nvSpPr>
        <p:spPr bwMode="auto">
          <a:xfrm>
            <a:off x="1729744"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24" name="TextBox 123">
            <a:extLst>
              <a:ext uri="{FF2B5EF4-FFF2-40B4-BE49-F238E27FC236}">
                <a16:creationId xmlns:a16="http://schemas.microsoft.com/office/drawing/2014/main" id="{E5653E2B-56B8-4563-AB78-E1B269D6094D}"/>
              </a:ext>
            </a:extLst>
          </p:cNvPr>
          <p:cNvSpPr txBox="1"/>
          <p:nvPr/>
        </p:nvSpPr>
        <p:spPr bwMode="auto">
          <a:xfrm>
            <a:off x="2167405"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25" name="TextBox 124">
            <a:extLst>
              <a:ext uri="{FF2B5EF4-FFF2-40B4-BE49-F238E27FC236}">
                <a16:creationId xmlns:a16="http://schemas.microsoft.com/office/drawing/2014/main" id="{6696786F-163F-411D-B29C-C4392ACC496B}"/>
              </a:ext>
            </a:extLst>
          </p:cNvPr>
          <p:cNvSpPr txBox="1"/>
          <p:nvPr/>
        </p:nvSpPr>
        <p:spPr bwMode="auto">
          <a:xfrm>
            <a:off x="2605066"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26" name="TextBox 125">
            <a:extLst>
              <a:ext uri="{FF2B5EF4-FFF2-40B4-BE49-F238E27FC236}">
                <a16:creationId xmlns:a16="http://schemas.microsoft.com/office/drawing/2014/main" id="{304FB0BA-D87C-4550-BFFF-D2DBB5575B76}"/>
              </a:ext>
            </a:extLst>
          </p:cNvPr>
          <p:cNvSpPr txBox="1"/>
          <p:nvPr/>
        </p:nvSpPr>
        <p:spPr bwMode="auto">
          <a:xfrm>
            <a:off x="3042727"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27" name="TextBox 126">
            <a:extLst>
              <a:ext uri="{FF2B5EF4-FFF2-40B4-BE49-F238E27FC236}">
                <a16:creationId xmlns:a16="http://schemas.microsoft.com/office/drawing/2014/main" id="{DFB9E54C-1AFE-407E-94EF-1F0CF38CF654}"/>
              </a:ext>
            </a:extLst>
          </p:cNvPr>
          <p:cNvSpPr txBox="1"/>
          <p:nvPr/>
        </p:nvSpPr>
        <p:spPr bwMode="auto">
          <a:xfrm>
            <a:off x="3480388" y="541241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5" name="TextBox 24">
            <a:extLst>
              <a:ext uri="{FF2B5EF4-FFF2-40B4-BE49-F238E27FC236}">
                <a16:creationId xmlns:a16="http://schemas.microsoft.com/office/drawing/2014/main" id="{443DFC67-8F3B-416C-97B8-56C12BEE8A64}"/>
              </a:ext>
            </a:extLst>
          </p:cNvPr>
          <p:cNvSpPr txBox="1"/>
          <p:nvPr/>
        </p:nvSpPr>
        <p:spPr bwMode="auto">
          <a:xfrm>
            <a:off x="857569"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131</a:t>
            </a:r>
          </a:p>
        </p:txBody>
      </p:sp>
      <p:sp>
        <p:nvSpPr>
          <p:cNvPr id="128" name="TextBox 127">
            <a:extLst>
              <a:ext uri="{FF2B5EF4-FFF2-40B4-BE49-F238E27FC236}">
                <a16:creationId xmlns:a16="http://schemas.microsoft.com/office/drawing/2014/main" id="{EC6C1711-BB38-4DAB-A13B-FFE255247865}"/>
              </a:ext>
            </a:extLst>
          </p:cNvPr>
          <p:cNvSpPr txBox="1"/>
          <p:nvPr/>
        </p:nvSpPr>
        <p:spPr bwMode="auto">
          <a:xfrm>
            <a:off x="1297628"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129</a:t>
            </a:r>
          </a:p>
        </p:txBody>
      </p:sp>
      <p:sp>
        <p:nvSpPr>
          <p:cNvPr id="129" name="TextBox 128">
            <a:extLst>
              <a:ext uri="{FF2B5EF4-FFF2-40B4-BE49-F238E27FC236}">
                <a16:creationId xmlns:a16="http://schemas.microsoft.com/office/drawing/2014/main" id="{69DF78E9-94FD-4665-976C-0A1F40E5F900}"/>
              </a:ext>
            </a:extLst>
          </p:cNvPr>
          <p:cNvSpPr txBox="1"/>
          <p:nvPr/>
        </p:nvSpPr>
        <p:spPr bwMode="auto">
          <a:xfrm>
            <a:off x="1737687"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123</a:t>
            </a:r>
          </a:p>
        </p:txBody>
      </p:sp>
      <p:sp>
        <p:nvSpPr>
          <p:cNvPr id="130" name="TextBox 129">
            <a:extLst>
              <a:ext uri="{FF2B5EF4-FFF2-40B4-BE49-F238E27FC236}">
                <a16:creationId xmlns:a16="http://schemas.microsoft.com/office/drawing/2014/main" id="{27986389-FE93-4FEC-90FC-81161ABB7CF4}"/>
              </a:ext>
            </a:extLst>
          </p:cNvPr>
          <p:cNvSpPr txBox="1"/>
          <p:nvPr/>
        </p:nvSpPr>
        <p:spPr bwMode="auto">
          <a:xfrm>
            <a:off x="2177746"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118</a:t>
            </a:r>
          </a:p>
        </p:txBody>
      </p:sp>
      <p:sp>
        <p:nvSpPr>
          <p:cNvPr id="131" name="TextBox 130">
            <a:extLst>
              <a:ext uri="{FF2B5EF4-FFF2-40B4-BE49-F238E27FC236}">
                <a16:creationId xmlns:a16="http://schemas.microsoft.com/office/drawing/2014/main" id="{406B9E26-F8DC-427D-AB22-04DDE7A251A0}"/>
              </a:ext>
            </a:extLst>
          </p:cNvPr>
          <p:cNvSpPr txBox="1"/>
          <p:nvPr/>
        </p:nvSpPr>
        <p:spPr bwMode="auto">
          <a:xfrm>
            <a:off x="2617805"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108</a:t>
            </a:r>
          </a:p>
        </p:txBody>
      </p:sp>
      <p:sp>
        <p:nvSpPr>
          <p:cNvPr id="132" name="TextBox 131">
            <a:extLst>
              <a:ext uri="{FF2B5EF4-FFF2-40B4-BE49-F238E27FC236}">
                <a16:creationId xmlns:a16="http://schemas.microsoft.com/office/drawing/2014/main" id="{F2E0E85D-4B06-4E35-A886-548E781CEB97}"/>
              </a:ext>
            </a:extLst>
          </p:cNvPr>
          <p:cNvSpPr txBox="1"/>
          <p:nvPr/>
        </p:nvSpPr>
        <p:spPr bwMode="auto">
          <a:xfrm>
            <a:off x="3057864"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60</a:t>
            </a:r>
          </a:p>
        </p:txBody>
      </p:sp>
      <p:sp>
        <p:nvSpPr>
          <p:cNvPr id="133" name="TextBox 132">
            <a:extLst>
              <a:ext uri="{FF2B5EF4-FFF2-40B4-BE49-F238E27FC236}">
                <a16:creationId xmlns:a16="http://schemas.microsoft.com/office/drawing/2014/main" id="{7ACD3640-4675-404C-8B94-FDFEC7DB8000}"/>
              </a:ext>
            </a:extLst>
          </p:cNvPr>
          <p:cNvSpPr txBox="1"/>
          <p:nvPr/>
        </p:nvSpPr>
        <p:spPr bwMode="auto">
          <a:xfrm>
            <a:off x="3497923"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a:t>
            </a:r>
          </a:p>
        </p:txBody>
      </p:sp>
      <p:sp>
        <p:nvSpPr>
          <p:cNvPr id="134" name="TextBox 133">
            <a:extLst>
              <a:ext uri="{FF2B5EF4-FFF2-40B4-BE49-F238E27FC236}">
                <a16:creationId xmlns:a16="http://schemas.microsoft.com/office/drawing/2014/main" id="{3EA795CA-5643-4609-85D4-38926D70298E}"/>
              </a:ext>
            </a:extLst>
          </p:cNvPr>
          <p:cNvSpPr txBox="1"/>
          <p:nvPr/>
        </p:nvSpPr>
        <p:spPr bwMode="auto">
          <a:xfrm>
            <a:off x="3937982" y="5920742"/>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135" name="Rectangle 134">
            <a:extLst>
              <a:ext uri="{FF2B5EF4-FFF2-40B4-BE49-F238E27FC236}">
                <a16:creationId xmlns:a16="http://schemas.microsoft.com/office/drawing/2014/main" id="{39F67FD3-0CF0-4484-8FB5-4DE7233CA01E}"/>
              </a:ext>
            </a:extLst>
          </p:cNvPr>
          <p:cNvSpPr/>
          <p:nvPr/>
        </p:nvSpPr>
        <p:spPr bwMode="auto">
          <a:xfrm>
            <a:off x="4893234" y="3987466"/>
            <a:ext cx="613063" cy="800098"/>
          </a:xfrm>
          <a:prstGeom prst="rect">
            <a:avLst/>
          </a:prstGeom>
          <a:solidFill>
            <a:schemeClr val="tx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6" name="TextBox 135">
            <a:extLst>
              <a:ext uri="{FF2B5EF4-FFF2-40B4-BE49-F238E27FC236}">
                <a16:creationId xmlns:a16="http://schemas.microsoft.com/office/drawing/2014/main" id="{FE51FA20-7BD0-4A22-9E10-1D8212876989}"/>
              </a:ext>
            </a:extLst>
          </p:cNvPr>
          <p:cNvSpPr txBox="1"/>
          <p:nvPr/>
        </p:nvSpPr>
        <p:spPr bwMode="auto">
          <a:xfrm>
            <a:off x="5926366" y="6373082"/>
            <a:ext cx="15013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*Nominal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137" name="TextBox 136">
            <a:extLst>
              <a:ext uri="{FF2B5EF4-FFF2-40B4-BE49-F238E27FC236}">
                <a16:creationId xmlns:a16="http://schemas.microsoft.com/office/drawing/2014/main" id="{CBB1B90B-FCAF-42F6-BB4F-2A0968929D7A}"/>
              </a:ext>
            </a:extLst>
          </p:cNvPr>
          <p:cNvSpPr txBox="1"/>
          <p:nvPr/>
        </p:nvSpPr>
        <p:spPr bwMode="auto">
          <a:xfrm>
            <a:off x="4962853" y="5649855"/>
            <a:ext cx="3057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a:t>
            </a:r>
          </a:p>
        </p:txBody>
      </p:sp>
      <p:sp>
        <p:nvSpPr>
          <p:cNvPr id="139" name="TextBox 138">
            <a:extLst>
              <a:ext uri="{FF2B5EF4-FFF2-40B4-BE49-F238E27FC236}">
                <a16:creationId xmlns:a16="http://schemas.microsoft.com/office/drawing/2014/main" id="{95F9CB73-B217-44A1-8E02-9EC469350F0D}"/>
              </a:ext>
            </a:extLst>
          </p:cNvPr>
          <p:cNvSpPr txBox="1"/>
          <p:nvPr/>
        </p:nvSpPr>
        <p:spPr bwMode="auto">
          <a:xfrm rot="16200000">
            <a:off x="2687013" y="3572881"/>
            <a:ext cx="3393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sp>
        <p:nvSpPr>
          <p:cNvPr id="140" name="TextBox 139">
            <a:extLst>
              <a:ext uri="{FF2B5EF4-FFF2-40B4-BE49-F238E27FC236}">
                <a16:creationId xmlns:a16="http://schemas.microsoft.com/office/drawing/2014/main" id="{5CF34B75-935E-49C4-9748-3F99DBFAA7AD}"/>
              </a:ext>
            </a:extLst>
          </p:cNvPr>
          <p:cNvSpPr txBox="1"/>
          <p:nvPr/>
        </p:nvSpPr>
        <p:spPr bwMode="auto">
          <a:xfrm>
            <a:off x="4263223" y="1877841"/>
            <a:ext cx="68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141" name="Straight Connector 140">
            <a:extLst>
              <a:ext uri="{FF2B5EF4-FFF2-40B4-BE49-F238E27FC236}">
                <a16:creationId xmlns:a16="http://schemas.microsoft.com/office/drawing/2014/main" id="{4D172195-D14C-4FD2-BDE9-2B817F98964C}"/>
              </a:ext>
            </a:extLst>
          </p:cNvPr>
          <p:cNvCxnSpPr>
            <a:cxnSpLocks/>
          </p:cNvCxnSpPr>
          <p:nvPr/>
        </p:nvCxnSpPr>
        <p:spPr bwMode="auto">
          <a:xfrm flipV="1">
            <a:off x="4962853" y="2030323"/>
            <a:ext cx="0" cy="3368692"/>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7BDDA40-BE5D-4429-AFB3-01163A4C3350}"/>
              </a:ext>
            </a:extLst>
          </p:cNvPr>
          <p:cNvCxnSpPr/>
          <p:nvPr/>
        </p:nvCxnSpPr>
        <p:spPr bwMode="auto">
          <a:xfrm flipH="1">
            <a:off x="4888869" y="20455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54F689E-D01A-490F-BCB5-5F9544126A68}"/>
              </a:ext>
            </a:extLst>
          </p:cNvPr>
          <p:cNvCxnSpPr/>
          <p:nvPr/>
        </p:nvCxnSpPr>
        <p:spPr bwMode="auto">
          <a:xfrm flipH="1">
            <a:off x="4888869" y="23779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A443E73-5A72-4577-93DF-86F8D7BB773C}"/>
              </a:ext>
            </a:extLst>
          </p:cNvPr>
          <p:cNvCxnSpPr/>
          <p:nvPr/>
        </p:nvCxnSpPr>
        <p:spPr bwMode="auto">
          <a:xfrm flipH="1">
            <a:off x="4888869" y="27102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A27C267-D442-4FB4-992C-28B6A9F9B4A9}"/>
              </a:ext>
            </a:extLst>
          </p:cNvPr>
          <p:cNvCxnSpPr/>
          <p:nvPr/>
        </p:nvCxnSpPr>
        <p:spPr bwMode="auto">
          <a:xfrm flipH="1">
            <a:off x="4888869" y="30426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A02CAF0A-275C-4E46-A9B5-9F19610BB3F5}"/>
              </a:ext>
            </a:extLst>
          </p:cNvPr>
          <p:cNvCxnSpPr/>
          <p:nvPr/>
        </p:nvCxnSpPr>
        <p:spPr bwMode="auto">
          <a:xfrm flipH="1">
            <a:off x="4888869" y="3375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63D3621-3ABB-4500-9497-CB1BCC00D639}"/>
              </a:ext>
            </a:extLst>
          </p:cNvPr>
          <p:cNvCxnSpPr/>
          <p:nvPr/>
        </p:nvCxnSpPr>
        <p:spPr bwMode="auto">
          <a:xfrm flipH="1">
            <a:off x="4888869" y="43722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E9790EB9-8C81-442E-83B8-E230693A9C82}"/>
              </a:ext>
            </a:extLst>
          </p:cNvPr>
          <p:cNvCxnSpPr/>
          <p:nvPr/>
        </p:nvCxnSpPr>
        <p:spPr bwMode="auto">
          <a:xfrm flipH="1">
            <a:off x="4888869" y="4704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BEA5CAA-726F-4811-B8DA-8246C0BA8401}"/>
              </a:ext>
            </a:extLst>
          </p:cNvPr>
          <p:cNvCxnSpPr/>
          <p:nvPr/>
        </p:nvCxnSpPr>
        <p:spPr bwMode="auto">
          <a:xfrm flipH="1">
            <a:off x="4888869" y="50370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CFFBEFC-D29C-4B41-BB27-DC7394A9AA51}"/>
              </a:ext>
            </a:extLst>
          </p:cNvPr>
          <p:cNvCxnSpPr/>
          <p:nvPr/>
        </p:nvCxnSpPr>
        <p:spPr bwMode="auto">
          <a:xfrm flipH="1">
            <a:off x="4888869" y="536939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3" name="TextBox 152">
            <a:extLst>
              <a:ext uri="{FF2B5EF4-FFF2-40B4-BE49-F238E27FC236}">
                <a16:creationId xmlns:a16="http://schemas.microsoft.com/office/drawing/2014/main" id="{3A108421-9618-4EDF-ADDF-5C1EA8FAEB4F}"/>
              </a:ext>
            </a:extLst>
          </p:cNvPr>
          <p:cNvSpPr txBox="1"/>
          <p:nvPr/>
        </p:nvSpPr>
        <p:spPr bwMode="auto">
          <a:xfrm>
            <a:off x="4400881" y="2210828"/>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154" name="TextBox 153">
            <a:extLst>
              <a:ext uri="{FF2B5EF4-FFF2-40B4-BE49-F238E27FC236}">
                <a16:creationId xmlns:a16="http://schemas.microsoft.com/office/drawing/2014/main" id="{16F54DEA-379E-4D84-B8EA-3943D3BC2C5E}"/>
              </a:ext>
            </a:extLst>
          </p:cNvPr>
          <p:cNvSpPr txBox="1"/>
          <p:nvPr/>
        </p:nvSpPr>
        <p:spPr bwMode="auto">
          <a:xfrm>
            <a:off x="4400881" y="2543815"/>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55" name="TextBox 154">
            <a:extLst>
              <a:ext uri="{FF2B5EF4-FFF2-40B4-BE49-F238E27FC236}">
                <a16:creationId xmlns:a16="http://schemas.microsoft.com/office/drawing/2014/main" id="{510712D0-5D57-4828-AE4B-C478A48DEA0F}"/>
              </a:ext>
            </a:extLst>
          </p:cNvPr>
          <p:cNvSpPr txBox="1"/>
          <p:nvPr/>
        </p:nvSpPr>
        <p:spPr bwMode="auto">
          <a:xfrm>
            <a:off x="4400881" y="287680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156" name="TextBox 155">
            <a:extLst>
              <a:ext uri="{FF2B5EF4-FFF2-40B4-BE49-F238E27FC236}">
                <a16:creationId xmlns:a16="http://schemas.microsoft.com/office/drawing/2014/main" id="{214BF5E9-B18E-495A-9214-208A3B14ECC0}"/>
              </a:ext>
            </a:extLst>
          </p:cNvPr>
          <p:cNvSpPr txBox="1"/>
          <p:nvPr/>
        </p:nvSpPr>
        <p:spPr bwMode="auto">
          <a:xfrm>
            <a:off x="4400881" y="320978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57" name="TextBox 156">
            <a:extLst>
              <a:ext uri="{FF2B5EF4-FFF2-40B4-BE49-F238E27FC236}">
                <a16:creationId xmlns:a16="http://schemas.microsoft.com/office/drawing/2014/main" id="{382F2254-F686-424D-8A71-F59CEDDA84B7}"/>
              </a:ext>
            </a:extLst>
          </p:cNvPr>
          <p:cNvSpPr txBox="1"/>
          <p:nvPr/>
        </p:nvSpPr>
        <p:spPr bwMode="auto">
          <a:xfrm>
            <a:off x="4400881" y="3542776"/>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59" name="TextBox 158">
            <a:extLst>
              <a:ext uri="{FF2B5EF4-FFF2-40B4-BE49-F238E27FC236}">
                <a16:creationId xmlns:a16="http://schemas.microsoft.com/office/drawing/2014/main" id="{895F2672-E96F-403E-A0EE-1C80D4A042EF}"/>
              </a:ext>
            </a:extLst>
          </p:cNvPr>
          <p:cNvSpPr txBox="1"/>
          <p:nvPr/>
        </p:nvSpPr>
        <p:spPr bwMode="auto">
          <a:xfrm>
            <a:off x="4400881" y="4208750"/>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60" name="TextBox 159">
            <a:extLst>
              <a:ext uri="{FF2B5EF4-FFF2-40B4-BE49-F238E27FC236}">
                <a16:creationId xmlns:a16="http://schemas.microsoft.com/office/drawing/2014/main" id="{F1B80416-E295-4186-8415-9EC2D2A7FE9E}"/>
              </a:ext>
            </a:extLst>
          </p:cNvPr>
          <p:cNvSpPr txBox="1"/>
          <p:nvPr/>
        </p:nvSpPr>
        <p:spPr bwMode="auto">
          <a:xfrm>
            <a:off x="4400881" y="4541737"/>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1" name="TextBox 160">
            <a:extLst>
              <a:ext uri="{FF2B5EF4-FFF2-40B4-BE49-F238E27FC236}">
                <a16:creationId xmlns:a16="http://schemas.microsoft.com/office/drawing/2014/main" id="{4ABD253E-0558-4710-AF73-E23175B69AF0}"/>
              </a:ext>
            </a:extLst>
          </p:cNvPr>
          <p:cNvSpPr txBox="1"/>
          <p:nvPr/>
        </p:nvSpPr>
        <p:spPr bwMode="auto">
          <a:xfrm>
            <a:off x="4400881" y="4874724"/>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62" name="TextBox 161">
            <a:extLst>
              <a:ext uri="{FF2B5EF4-FFF2-40B4-BE49-F238E27FC236}">
                <a16:creationId xmlns:a16="http://schemas.microsoft.com/office/drawing/2014/main" id="{4E3B83CC-7570-4FE1-9508-2235EEF64492}"/>
              </a:ext>
            </a:extLst>
          </p:cNvPr>
          <p:cNvSpPr txBox="1"/>
          <p:nvPr/>
        </p:nvSpPr>
        <p:spPr bwMode="auto">
          <a:xfrm>
            <a:off x="4400881" y="5207715"/>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163" name="Straight Connector 162">
            <a:extLst>
              <a:ext uri="{FF2B5EF4-FFF2-40B4-BE49-F238E27FC236}">
                <a16:creationId xmlns:a16="http://schemas.microsoft.com/office/drawing/2014/main" id="{2ED46216-DDAE-4AD4-85A7-C7BF814D034C}"/>
              </a:ext>
            </a:extLst>
          </p:cNvPr>
          <p:cNvCxnSpPr>
            <a:cxnSpLocks/>
          </p:cNvCxnSpPr>
          <p:nvPr/>
        </p:nvCxnSpPr>
        <p:spPr bwMode="auto">
          <a:xfrm>
            <a:off x="4962853" y="5369391"/>
            <a:ext cx="3046268"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DA70D4C-66B2-4721-B176-B5AB8E79E52B}"/>
              </a:ext>
            </a:extLst>
          </p:cNvPr>
          <p:cNvCxnSpPr/>
          <p:nvPr/>
        </p:nvCxnSpPr>
        <p:spPr bwMode="auto">
          <a:xfrm>
            <a:off x="4962853"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E0E2494-F592-4BAB-B180-86BD312D7B29}"/>
              </a:ext>
            </a:extLst>
          </p:cNvPr>
          <p:cNvCxnSpPr/>
          <p:nvPr/>
        </p:nvCxnSpPr>
        <p:spPr bwMode="auto">
          <a:xfrm>
            <a:off x="7573939"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0AAE756-1825-408D-849D-CA07252AA191}"/>
              </a:ext>
            </a:extLst>
          </p:cNvPr>
          <p:cNvCxnSpPr/>
          <p:nvPr/>
        </p:nvCxnSpPr>
        <p:spPr bwMode="auto">
          <a:xfrm>
            <a:off x="8009121"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A466C68-07D1-49C3-9564-1388BE81542E}"/>
              </a:ext>
            </a:extLst>
          </p:cNvPr>
          <p:cNvCxnSpPr/>
          <p:nvPr/>
        </p:nvCxnSpPr>
        <p:spPr bwMode="auto">
          <a:xfrm>
            <a:off x="5398034"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E6E08AF-09A0-4A31-B4DD-FE2074D0232E}"/>
              </a:ext>
            </a:extLst>
          </p:cNvPr>
          <p:cNvCxnSpPr/>
          <p:nvPr/>
        </p:nvCxnSpPr>
        <p:spPr bwMode="auto">
          <a:xfrm>
            <a:off x="5833215"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E02AB69-CF48-4E51-A5F3-1856DEE106FF}"/>
              </a:ext>
            </a:extLst>
          </p:cNvPr>
          <p:cNvCxnSpPr/>
          <p:nvPr/>
        </p:nvCxnSpPr>
        <p:spPr bwMode="auto">
          <a:xfrm>
            <a:off x="6268396"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924CD60-59C2-4F9C-9678-7F3389888F01}"/>
              </a:ext>
            </a:extLst>
          </p:cNvPr>
          <p:cNvCxnSpPr/>
          <p:nvPr/>
        </p:nvCxnSpPr>
        <p:spPr bwMode="auto">
          <a:xfrm>
            <a:off x="6703577"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45F5DA1-EFDF-4FDD-8411-CA878CEB8F40}"/>
              </a:ext>
            </a:extLst>
          </p:cNvPr>
          <p:cNvCxnSpPr/>
          <p:nvPr/>
        </p:nvCxnSpPr>
        <p:spPr bwMode="auto">
          <a:xfrm>
            <a:off x="7138758" y="5376494"/>
            <a:ext cx="0" cy="62294"/>
          </a:xfrm>
          <a:prstGeom prst="line">
            <a:avLst/>
          </a:prstGeom>
          <a:noFill/>
          <a:ln w="28575" cap="flat" cmpd="sng" algn="ctr">
            <a:solidFill>
              <a:schemeClr val="bg1"/>
            </a:solidFill>
            <a:prstDash val="solid"/>
            <a:round/>
            <a:headEnd type="none" w="med" len="med"/>
            <a:tailEnd type="none" w="med" len="med"/>
          </a:ln>
          <a:effectLst/>
        </p:spPr>
      </p:cxnSp>
      <p:sp>
        <p:nvSpPr>
          <p:cNvPr id="172" name="TextBox 171">
            <a:extLst>
              <a:ext uri="{FF2B5EF4-FFF2-40B4-BE49-F238E27FC236}">
                <a16:creationId xmlns:a16="http://schemas.microsoft.com/office/drawing/2014/main" id="{4838FD7B-17C4-4516-940C-07440DE3562C}"/>
              </a:ext>
            </a:extLst>
          </p:cNvPr>
          <p:cNvSpPr txBox="1"/>
          <p:nvPr/>
        </p:nvSpPr>
        <p:spPr bwMode="auto">
          <a:xfrm>
            <a:off x="6516814" y="3347801"/>
            <a:ext cx="68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45%</a:t>
            </a:r>
            <a:endParaRPr lang="en-US" sz="1600" dirty="0">
              <a:solidFill>
                <a:schemeClr val="accent3"/>
              </a:solidFill>
              <a:latin typeface="Calibri" panose="020F0502020204030204" pitchFamily="34" charset="0"/>
            </a:endParaRPr>
          </a:p>
        </p:txBody>
      </p:sp>
      <p:cxnSp>
        <p:nvCxnSpPr>
          <p:cNvPr id="176" name="Straight Connector 175">
            <a:extLst>
              <a:ext uri="{FF2B5EF4-FFF2-40B4-BE49-F238E27FC236}">
                <a16:creationId xmlns:a16="http://schemas.microsoft.com/office/drawing/2014/main" id="{C90B4876-89AE-4B84-A352-BFBF5778E35F}"/>
              </a:ext>
            </a:extLst>
          </p:cNvPr>
          <p:cNvCxnSpPr>
            <a:cxnSpLocks/>
          </p:cNvCxnSpPr>
          <p:nvPr/>
        </p:nvCxnSpPr>
        <p:spPr bwMode="auto">
          <a:xfrm flipV="1">
            <a:off x="6703577" y="3913523"/>
            <a:ext cx="0" cy="1480781"/>
          </a:xfrm>
          <a:prstGeom prst="line">
            <a:avLst/>
          </a:prstGeom>
          <a:noFill/>
          <a:ln w="28575" cap="flat" cmpd="sng" algn="ctr">
            <a:solidFill>
              <a:schemeClr val="bg1"/>
            </a:solidFill>
            <a:prstDash val="sysDash"/>
            <a:round/>
            <a:headEnd type="none" w="med" len="med"/>
            <a:tailEnd type="none" w="med" len="med"/>
          </a:ln>
          <a:effectLst/>
        </p:spPr>
      </p:cxnSp>
      <p:sp>
        <p:nvSpPr>
          <p:cNvPr id="177" name="TextBox 176">
            <a:extLst>
              <a:ext uri="{FF2B5EF4-FFF2-40B4-BE49-F238E27FC236}">
                <a16:creationId xmlns:a16="http://schemas.microsoft.com/office/drawing/2014/main" id="{2880E6E5-50A7-49F5-A37F-EFE75933CCBB}"/>
              </a:ext>
            </a:extLst>
          </p:cNvPr>
          <p:cNvSpPr txBox="1"/>
          <p:nvPr/>
        </p:nvSpPr>
        <p:spPr bwMode="auto">
          <a:xfrm>
            <a:off x="7754668"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178" name="TextBox 177">
            <a:extLst>
              <a:ext uri="{FF2B5EF4-FFF2-40B4-BE49-F238E27FC236}">
                <a16:creationId xmlns:a16="http://schemas.microsoft.com/office/drawing/2014/main" id="{8EE270E2-EC9C-443F-B683-4E518BEA08BD}"/>
              </a:ext>
            </a:extLst>
          </p:cNvPr>
          <p:cNvSpPr txBox="1"/>
          <p:nvPr/>
        </p:nvSpPr>
        <p:spPr bwMode="auto">
          <a:xfrm>
            <a:off x="4691038"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9" name="TextBox 178">
            <a:extLst>
              <a:ext uri="{FF2B5EF4-FFF2-40B4-BE49-F238E27FC236}">
                <a16:creationId xmlns:a16="http://schemas.microsoft.com/office/drawing/2014/main" id="{71E6C615-2DCB-4B63-B1FB-2F9706F0881B}"/>
              </a:ext>
            </a:extLst>
          </p:cNvPr>
          <p:cNvSpPr txBox="1"/>
          <p:nvPr/>
        </p:nvSpPr>
        <p:spPr bwMode="auto">
          <a:xfrm>
            <a:off x="5128699"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80" name="TextBox 179">
            <a:extLst>
              <a:ext uri="{FF2B5EF4-FFF2-40B4-BE49-F238E27FC236}">
                <a16:creationId xmlns:a16="http://schemas.microsoft.com/office/drawing/2014/main" id="{F65038A3-F409-4F64-B60D-9C23481BAB63}"/>
              </a:ext>
            </a:extLst>
          </p:cNvPr>
          <p:cNvSpPr txBox="1"/>
          <p:nvPr/>
        </p:nvSpPr>
        <p:spPr bwMode="auto">
          <a:xfrm>
            <a:off x="5566360"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81" name="TextBox 180">
            <a:extLst>
              <a:ext uri="{FF2B5EF4-FFF2-40B4-BE49-F238E27FC236}">
                <a16:creationId xmlns:a16="http://schemas.microsoft.com/office/drawing/2014/main" id="{DEEA5766-E68E-488E-B91C-5ECDB4035D02}"/>
              </a:ext>
            </a:extLst>
          </p:cNvPr>
          <p:cNvSpPr txBox="1"/>
          <p:nvPr/>
        </p:nvSpPr>
        <p:spPr bwMode="auto">
          <a:xfrm>
            <a:off x="6004021"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82" name="TextBox 181">
            <a:extLst>
              <a:ext uri="{FF2B5EF4-FFF2-40B4-BE49-F238E27FC236}">
                <a16:creationId xmlns:a16="http://schemas.microsoft.com/office/drawing/2014/main" id="{9B13B29D-8818-490E-9C89-6FE6E6BC41EA}"/>
              </a:ext>
            </a:extLst>
          </p:cNvPr>
          <p:cNvSpPr txBox="1"/>
          <p:nvPr/>
        </p:nvSpPr>
        <p:spPr bwMode="auto">
          <a:xfrm>
            <a:off x="6441682"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83" name="TextBox 182">
            <a:extLst>
              <a:ext uri="{FF2B5EF4-FFF2-40B4-BE49-F238E27FC236}">
                <a16:creationId xmlns:a16="http://schemas.microsoft.com/office/drawing/2014/main" id="{6E501C21-C513-401C-A4EE-997BD32D50D6}"/>
              </a:ext>
            </a:extLst>
          </p:cNvPr>
          <p:cNvSpPr txBox="1"/>
          <p:nvPr/>
        </p:nvSpPr>
        <p:spPr bwMode="auto">
          <a:xfrm>
            <a:off x="6879343"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84" name="TextBox 183">
            <a:extLst>
              <a:ext uri="{FF2B5EF4-FFF2-40B4-BE49-F238E27FC236}">
                <a16:creationId xmlns:a16="http://schemas.microsoft.com/office/drawing/2014/main" id="{87F6491E-D241-468E-95CF-182988F8264A}"/>
              </a:ext>
            </a:extLst>
          </p:cNvPr>
          <p:cNvSpPr txBox="1"/>
          <p:nvPr/>
        </p:nvSpPr>
        <p:spPr bwMode="auto">
          <a:xfrm>
            <a:off x="7317004"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85" name="TextBox 184">
            <a:extLst>
              <a:ext uri="{FF2B5EF4-FFF2-40B4-BE49-F238E27FC236}">
                <a16:creationId xmlns:a16="http://schemas.microsoft.com/office/drawing/2014/main" id="{43DE867C-04A2-4816-B63E-0EF85D5D3D19}"/>
              </a:ext>
            </a:extLst>
          </p:cNvPr>
          <p:cNvSpPr txBox="1"/>
          <p:nvPr/>
        </p:nvSpPr>
        <p:spPr bwMode="auto">
          <a:xfrm>
            <a:off x="4694185"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131</a:t>
            </a:r>
          </a:p>
        </p:txBody>
      </p:sp>
      <p:sp>
        <p:nvSpPr>
          <p:cNvPr id="186" name="TextBox 185">
            <a:extLst>
              <a:ext uri="{FF2B5EF4-FFF2-40B4-BE49-F238E27FC236}">
                <a16:creationId xmlns:a16="http://schemas.microsoft.com/office/drawing/2014/main" id="{F0229CD6-620F-4F3F-B92F-5DB03BBAFBE5}"/>
              </a:ext>
            </a:extLst>
          </p:cNvPr>
          <p:cNvSpPr txBox="1"/>
          <p:nvPr/>
        </p:nvSpPr>
        <p:spPr bwMode="auto">
          <a:xfrm>
            <a:off x="5134244"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99</a:t>
            </a:r>
          </a:p>
        </p:txBody>
      </p:sp>
      <p:sp>
        <p:nvSpPr>
          <p:cNvPr id="187" name="TextBox 186">
            <a:extLst>
              <a:ext uri="{FF2B5EF4-FFF2-40B4-BE49-F238E27FC236}">
                <a16:creationId xmlns:a16="http://schemas.microsoft.com/office/drawing/2014/main" id="{942F3F56-19D9-45C6-B554-3DCF2136E8EF}"/>
              </a:ext>
            </a:extLst>
          </p:cNvPr>
          <p:cNvSpPr txBox="1"/>
          <p:nvPr/>
        </p:nvSpPr>
        <p:spPr bwMode="auto">
          <a:xfrm>
            <a:off x="5574303"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66</a:t>
            </a:r>
          </a:p>
        </p:txBody>
      </p:sp>
      <p:sp>
        <p:nvSpPr>
          <p:cNvPr id="188" name="TextBox 187">
            <a:extLst>
              <a:ext uri="{FF2B5EF4-FFF2-40B4-BE49-F238E27FC236}">
                <a16:creationId xmlns:a16="http://schemas.microsoft.com/office/drawing/2014/main" id="{DD677092-0A1B-4E9B-A3AB-75CB9234FFD4}"/>
              </a:ext>
            </a:extLst>
          </p:cNvPr>
          <p:cNvSpPr txBox="1"/>
          <p:nvPr/>
        </p:nvSpPr>
        <p:spPr bwMode="auto">
          <a:xfrm>
            <a:off x="6014362"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46</a:t>
            </a:r>
          </a:p>
        </p:txBody>
      </p:sp>
      <p:sp>
        <p:nvSpPr>
          <p:cNvPr id="189" name="TextBox 188">
            <a:extLst>
              <a:ext uri="{FF2B5EF4-FFF2-40B4-BE49-F238E27FC236}">
                <a16:creationId xmlns:a16="http://schemas.microsoft.com/office/drawing/2014/main" id="{92F60AEA-F957-44F0-BD75-07C7AF623118}"/>
              </a:ext>
            </a:extLst>
          </p:cNvPr>
          <p:cNvSpPr txBox="1"/>
          <p:nvPr/>
        </p:nvSpPr>
        <p:spPr bwMode="auto">
          <a:xfrm>
            <a:off x="6454421"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26</a:t>
            </a:r>
          </a:p>
        </p:txBody>
      </p:sp>
      <p:sp>
        <p:nvSpPr>
          <p:cNvPr id="190" name="TextBox 189">
            <a:extLst>
              <a:ext uri="{FF2B5EF4-FFF2-40B4-BE49-F238E27FC236}">
                <a16:creationId xmlns:a16="http://schemas.microsoft.com/office/drawing/2014/main" id="{9CFCA872-1BAA-4053-9E94-0ED25C316088}"/>
              </a:ext>
            </a:extLst>
          </p:cNvPr>
          <p:cNvSpPr txBox="1"/>
          <p:nvPr/>
        </p:nvSpPr>
        <p:spPr bwMode="auto">
          <a:xfrm>
            <a:off x="6894480"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p>
        </p:txBody>
      </p:sp>
      <p:sp>
        <p:nvSpPr>
          <p:cNvPr id="191" name="TextBox 190">
            <a:extLst>
              <a:ext uri="{FF2B5EF4-FFF2-40B4-BE49-F238E27FC236}">
                <a16:creationId xmlns:a16="http://schemas.microsoft.com/office/drawing/2014/main" id="{95C59770-FEC4-4733-AC97-14525616D80A}"/>
              </a:ext>
            </a:extLst>
          </p:cNvPr>
          <p:cNvSpPr txBox="1"/>
          <p:nvPr/>
        </p:nvSpPr>
        <p:spPr bwMode="auto">
          <a:xfrm>
            <a:off x="7334539"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192" name="TextBox 191">
            <a:extLst>
              <a:ext uri="{FF2B5EF4-FFF2-40B4-BE49-F238E27FC236}">
                <a16:creationId xmlns:a16="http://schemas.microsoft.com/office/drawing/2014/main" id="{40F6AD06-9B6A-49EF-89F1-8C45849912E0}"/>
              </a:ext>
            </a:extLst>
          </p:cNvPr>
          <p:cNvSpPr txBox="1"/>
          <p:nvPr/>
        </p:nvSpPr>
        <p:spPr bwMode="auto">
          <a:xfrm>
            <a:off x="7774598"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grpSp>
        <p:nvGrpSpPr>
          <p:cNvPr id="197" name="Group 196">
            <a:extLst>
              <a:ext uri="{FF2B5EF4-FFF2-40B4-BE49-F238E27FC236}">
                <a16:creationId xmlns:a16="http://schemas.microsoft.com/office/drawing/2014/main" id="{2677A49F-69CB-418E-B61D-B610E56B0DE3}"/>
              </a:ext>
            </a:extLst>
          </p:cNvPr>
          <p:cNvGrpSpPr/>
          <p:nvPr/>
        </p:nvGrpSpPr>
        <p:grpSpPr>
          <a:xfrm>
            <a:off x="5879269" y="2080118"/>
            <a:ext cx="2184754" cy="1061829"/>
            <a:chOff x="10247233" y="286052"/>
            <a:chExt cx="2184754" cy="1061829"/>
          </a:xfrm>
        </p:grpSpPr>
        <p:sp>
          <p:nvSpPr>
            <p:cNvPr id="193" name="TextBox 192">
              <a:extLst>
                <a:ext uri="{FF2B5EF4-FFF2-40B4-BE49-F238E27FC236}">
                  <a16:creationId xmlns:a16="http://schemas.microsoft.com/office/drawing/2014/main" id="{9C4E1235-CCC3-4DE6-A125-A68D69F6561F}"/>
                </a:ext>
              </a:extLst>
            </p:cNvPr>
            <p:cNvSpPr txBox="1"/>
            <p:nvPr/>
          </p:nvSpPr>
          <p:spPr bwMode="auto">
            <a:xfrm>
              <a:off x="10247233" y="286052"/>
              <a:ext cx="91200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Events, n</a:t>
              </a:r>
            </a:p>
            <a:p>
              <a:pPr algn="ctr">
                <a:lnSpc>
                  <a:spcPct val="100000"/>
                </a:lnSpc>
                <a:spcBef>
                  <a:spcPct val="50000"/>
                </a:spcBef>
                <a:spcAft>
                  <a:spcPct val="0"/>
                </a:spcAft>
                <a:buClrTx/>
                <a:buFontTx/>
                <a:buNone/>
              </a:pP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77</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75</a:t>
              </a:r>
            </a:p>
          </p:txBody>
        </p:sp>
        <p:sp>
          <p:nvSpPr>
            <p:cNvPr id="194" name="TextBox 193">
              <a:extLst>
                <a:ext uri="{FF2B5EF4-FFF2-40B4-BE49-F238E27FC236}">
                  <a16:creationId xmlns:a16="http://schemas.microsoft.com/office/drawing/2014/main" id="{332D97C9-1719-4074-8AEC-5CDDE21A419B}"/>
                </a:ext>
              </a:extLst>
            </p:cNvPr>
            <p:cNvSpPr txBox="1"/>
            <p:nvPr/>
          </p:nvSpPr>
          <p:spPr bwMode="auto">
            <a:xfrm>
              <a:off x="11085015" y="286052"/>
              <a:ext cx="134697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dirty="0">
                  <a:solidFill>
                    <a:schemeClr val="bg1"/>
                  </a:solidFill>
                  <a:latin typeface="Calibri" panose="020F0502020204030204" pitchFamily="34" charset="0"/>
                </a:rPr>
                <a:t>Median, Mos (95% CI)</a:t>
              </a:r>
              <a:endParaRPr lang="en-US" sz="1400" b="0" dirty="0">
                <a:solidFill>
                  <a:schemeClr val="bg1"/>
                </a:solidFill>
                <a:latin typeface="Calibri" panose="020F0502020204030204" pitchFamily="34" charset="0"/>
              </a:endParaRPr>
            </a:p>
            <a:p>
              <a:pPr algn="ctr">
                <a:spcBef>
                  <a:spcPct val="50000"/>
                </a:spcBef>
              </a:pPr>
              <a:r>
                <a:rPr lang="en-US" sz="1400" b="0" dirty="0">
                  <a:solidFill>
                    <a:schemeClr val="accent1"/>
                  </a:solidFill>
                  <a:latin typeface="Calibri" panose="020F0502020204030204" pitchFamily="34" charset="0"/>
                </a:rPr>
                <a:t>20.8 (15.4-28.8)</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18.0 (12.5-20.8)</a:t>
              </a:r>
            </a:p>
          </p:txBody>
        </p:sp>
        <p:cxnSp>
          <p:nvCxnSpPr>
            <p:cNvPr id="196" name="Straight Connector 195">
              <a:extLst>
                <a:ext uri="{FF2B5EF4-FFF2-40B4-BE49-F238E27FC236}">
                  <a16:creationId xmlns:a16="http://schemas.microsoft.com/office/drawing/2014/main" id="{13F71DAE-4ECE-451B-BEE0-0794D5B04600}"/>
                </a:ext>
              </a:extLst>
            </p:cNvPr>
            <p:cNvCxnSpPr>
              <a:cxnSpLocks/>
              <a:endCxn id="194" idx="3"/>
            </p:cNvCxnSpPr>
            <p:nvPr/>
          </p:nvCxnSpPr>
          <p:spPr bwMode="auto">
            <a:xfrm>
              <a:off x="10277872" y="816967"/>
              <a:ext cx="2154115" cy="0"/>
            </a:xfrm>
            <a:prstGeom prst="line">
              <a:avLst/>
            </a:prstGeom>
            <a:noFill/>
            <a:ln w="28575" cap="flat" cmpd="sng" algn="ctr">
              <a:solidFill>
                <a:schemeClr val="bg1"/>
              </a:solidFill>
              <a:prstDash val="solid"/>
              <a:round/>
              <a:headEnd type="none" w="med" len="med"/>
              <a:tailEnd type="none" w="med" len="med"/>
            </a:ln>
            <a:effectLst/>
          </p:spPr>
        </p:cxnSp>
      </p:grpSp>
      <p:sp>
        <p:nvSpPr>
          <p:cNvPr id="202" name="Freeform: Shape 201">
            <a:extLst>
              <a:ext uri="{FF2B5EF4-FFF2-40B4-BE49-F238E27FC236}">
                <a16:creationId xmlns:a16="http://schemas.microsoft.com/office/drawing/2014/main" id="{1F45D31A-B4EC-405A-A367-91C7D7190D2D}"/>
              </a:ext>
            </a:extLst>
          </p:cNvPr>
          <p:cNvSpPr/>
          <p:nvPr/>
        </p:nvSpPr>
        <p:spPr bwMode="auto">
          <a:xfrm>
            <a:off x="1139044" y="2066925"/>
            <a:ext cx="2762250" cy="666750"/>
          </a:xfrm>
          <a:custGeom>
            <a:avLst/>
            <a:gdLst>
              <a:gd name="connsiteX0" fmla="*/ 2762250 w 2762250"/>
              <a:gd name="connsiteY0" fmla="*/ 666750 h 666750"/>
              <a:gd name="connsiteX1" fmla="*/ 2171700 w 2762250"/>
              <a:gd name="connsiteY1" fmla="*/ 666750 h 666750"/>
              <a:gd name="connsiteX2" fmla="*/ 2171700 w 2762250"/>
              <a:gd name="connsiteY2" fmla="*/ 666750 h 666750"/>
              <a:gd name="connsiteX3" fmla="*/ 2133600 w 2762250"/>
              <a:gd name="connsiteY3" fmla="*/ 628650 h 666750"/>
              <a:gd name="connsiteX4" fmla="*/ 2133600 w 2762250"/>
              <a:gd name="connsiteY4" fmla="*/ 566738 h 666750"/>
              <a:gd name="connsiteX5" fmla="*/ 1995488 w 2762250"/>
              <a:gd name="connsiteY5" fmla="*/ 566738 h 666750"/>
              <a:gd name="connsiteX6" fmla="*/ 1995488 w 2762250"/>
              <a:gd name="connsiteY6" fmla="*/ 528638 h 666750"/>
              <a:gd name="connsiteX7" fmla="*/ 1843088 w 2762250"/>
              <a:gd name="connsiteY7" fmla="*/ 528638 h 666750"/>
              <a:gd name="connsiteX8" fmla="*/ 1843088 w 2762250"/>
              <a:gd name="connsiteY8" fmla="*/ 495300 h 666750"/>
              <a:gd name="connsiteX9" fmla="*/ 1733550 w 2762250"/>
              <a:gd name="connsiteY9" fmla="*/ 495300 h 666750"/>
              <a:gd name="connsiteX10" fmla="*/ 1733550 w 2762250"/>
              <a:gd name="connsiteY10" fmla="*/ 419100 h 666750"/>
              <a:gd name="connsiteX11" fmla="*/ 1704975 w 2762250"/>
              <a:gd name="connsiteY11" fmla="*/ 419100 h 666750"/>
              <a:gd name="connsiteX12" fmla="*/ 1704975 w 2762250"/>
              <a:gd name="connsiteY12" fmla="*/ 371475 h 666750"/>
              <a:gd name="connsiteX13" fmla="*/ 1547813 w 2762250"/>
              <a:gd name="connsiteY13" fmla="*/ 371475 h 666750"/>
              <a:gd name="connsiteX14" fmla="*/ 1500188 w 2762250"/>
              <a:gd name="connsiteY14" fmla="*/ 323850 h 666750"/>
              <a:gd name="connsiteX15" fmla="*/ 1452563 w 2762250"/>
              <a:gd name="connsiteY15" fmla="*/ 323850 h 666750"/>
              <a:gd name="connsiteX16" fmla="*/ 1414463 w 2762250"/>
              <a:gd name="connsiteY16" fmla="*/ 285750 h 666750"/>
              <a:gd name="connsiteX17" fmla="*/ 1128713 w 2762250"/>
              <a:gd name="connsiteY17" fmla="*/ 285750 h 666750"/>
              <a:gd name="connsiteX18" fmla="*/ 1128713 w 2762250"/>
              <a:gd name="connsiteY18" fmla="*/ 242888 h 666750"/>
              <a:gd name="connsiteX19" fmla="*/ 1047750 w 2762250"/>
              <a:gd name="connsiteY19" fmla="*/ 242888 h 666750"/>
              <a:gd name="connsiteX20" fmla="*/ 1047750 w 2762250"/>
              <a:gd name="connsiteY20" fmla="*/ 195263 h 666750"/>
              <a:gd name="connsiteX21" fmla="*/ 904875 w 2762250"/>
              <a:gd name="connsiteY21" fmla="*/ 195263 h 666750"/>
              <a:gd name="connsiteX22" fmla="*/ 904875 w 2762250"/>
              <a:gd name="connsiteY22" fmla="*/ 157163 h 666750"/>
              <a:gd name="connsiteX23" fmla="*/ 823913 w 2762250"/>
              <a:gd name="connsiteY23" fmla="*/ 157163 h 666750"/>
              <a:gd name="connsiteX24" fmla="*/ 823913 w 2762250"/>
              <a:gd name="connsiteY24" fmla="*/ 114300 h 666750"/>
              <a:gd name="connsiteX25" fmla="*/ 528638 w 2762250"/>
              <a:gd name="connsiteY25" fmla="*/ 114300 h 666750"/>
              <a:gd name="connsiteX26" fmla="*/ 528638 w 2762250"/>
              <a:gd name="connsiteY26" fmla="*/ 71438 h 666750"/>
              <a:gd name="connsiteX27" fmla="*/ 338138 w 2762250"/>
              <a:gd name="connsiteY27" fmla="*/ 71438 h 666750"/>
              <a:gd name="connsiteX28" fmla="*/ 338138 w 2762250"/>
              <a:gd name="connsiteY28" fmla="*/ 28575 h 666750"/>
              <a:gd name="connsiteX29" fmla="*/ 204788 w 2762250"/>
              <a:gd name="connsiteY29" fmla="*/ 28575 h 666750"/>
              <a:gd name="connsiteX30" fmla="*/ 204788 w 2762250"/>
              <a:gd name="connsiteY30" fmla="*/ 0 h 666750"/>
              <a:gd name="connsiteX31" fmla="*/ 0 w 2762250"/>
              <a:gd name="connsiteY31" fmla="*/ 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762250" h="666750">
                <a:moveTo>
                  <a:pt x="2762250" y="666750"/>
                </a:moveTo>
                <a:lnTo>
                  <a:pt x="2171700" y="666750"/>
                </a:lnTo>
                <a:lnTo>
                  <a:pt x="2171700" y="666750"/>
                </a:lnTo>
                <a:lnTo>
                  <a:pt x="2133600" y="628650"/>
                </a:lnTo>
                <a:lnTo>
                  <a:pt x="2133600" y="566738"/>
                </a:lnTo>
                <a:lnTo>
                  <a:pt x="1995488" y="566738"/>
                </a:lnTo>
                <a:lnTo>
                  <a:pt x="1995488" y="528638"/>
                </a:lnTo>
                <a:lnTo>
                  <a:pt x="1843088" y="528638"/>
                </a:lnTo>
                <a:lnTo>
                  <a:pt x="1843088" y="495300"/>
                </a:lnTo>
                <a:lnTo>
                  <a:pt x="1733550" y="495300"/>
                </a:lnTo>
                <a:lnTo>
                  <a:pt x="1733550" y="419100"/>
                </a:lnTo>
                <a:lnTo>
                  <a:pt x="1704975" y="419100"/>
                </a:lnTo>
                <a:lnTo>
                  <a:pt x="1704975" y="371475"/>
                </a:lnTo>
                <a:lnTo>
                  <a:pt x="1547813" y="371475"/>
                </a:lnTo>
                <a:lnTo>
                  <a:pt x="1500188" y="323850"/>
                </a:lnTo>
                <a:lnTo>
                  <a:pt x="1452563" y="323850"/>
                </a:lnTo>
                <a:lnTo>
                  <a:pt x="1414463" y="285750"/>
                </a:lnTo>
                <a:lnTo>
                  <a:pt x="1128713" y="285750"/>
                </a:lnTo>
                <a:lnTo>
                  <a:pt x="1128713" y="242888"/>
                </a:lnTo>
                <a:lnTo>
                  <a:pt x="1047750" y="242888"/>
                </a:lnTo>
                <a:lnTo>
                  <a:pt x="1047750" y="195263"/>
                </a:lnTo>
                <a:lnTo>
                  <a:pt x="904875" y="195263"/>
                </a:lnTo>
                <a:lnTo>
                  <a:pt x="904875" y="157163"/>
                </a:lnTo>
                <a:lnTo>
                  <a:pt x="823913" y="157163"/>
                </a:lnTo>
                <a:lnTo>
                  <a:pt x="823913" y="114300"/>
                </a:lnTo>
                <a:lnTo>
                  <a:pt x="528638" y="114300"/>
                </a:lnTo>
                <a:lnTo>
                  <a:pt x="528638" y="71438"/>
                </a:lnTo>
                <a:lnTo>
                  <a:pt x="338138" y="71438"/>
                </a:lnTo>
                <a:lnTo>
                  <a:pt x="338138" y="28575"/>
                </a:lnTo>
                <a:lnTo>
                  <a:pt x="204788" y="28575"/>
                </a:lnTo>
                <a:lnTo>
                  <a:pt x="204788"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205" name="Freeform: Shape 204">
            <a:extLst>
              <a:ext uri="{FF2B5EF4-FFF2-40B4-BE49-F238E27FC236}">
                <a16:creationId xmlns:a16="http://schemas.microsoft.com/office/drawing/2014/main" id="{71329EA5-4284-4052-82B8-6510C527C003}"/>
              </a:ext>
            </a:extLst>
          </p:cNvPr>
          <p:cNvSpPr/>
          <p:nvPr/>
        </p:nvSpPr>
        <p:spPr bwMode="auto">
          <a:xfrm>
            <a:off x="1239057" y="2028825"/>
            <a:ext cx="2714625" cy="904875"/>
          </a:xfrm>
          <a:custGeom>
            <a:avLst/>
            <a:gdLst>
              <a:gd name="connsiteX0" fmla="*/ 0 w 2714625"/>
              <a:gd name="connsiteY0" fmla="*/ 0 h 904875"/>
              <a:gd name="connsiteX1" fmla="*/ 0 w 2714625"/>
              <a:gd name="connsiteY1" fmla="*/ 66675 h 904875"/>
              <a:gd name="connsiteX2" fmla="*/ 457200 w 2714625"/>
              <a:gd name="connsiteY2" fmla="*/ 66675 h 904875"/>
              <a:gd name="connsiteX3" fmla="*/ 457200 w 2714625"/>
              <a:gd name="connsiteY3" fmla="*/ 104775 h 904875"/>
              <a:gd name="connsiteX4" fmla="*/ 495300 w 2714625"/>
              <a:gd name="connsiteY4" fmla="*/ 104775 h 904875"/>
              <a:gd name="connsiteX5" fmla="*/ 495300 w 2714625"/>
              <a:gd name="connsiteY5" fmla="*/ 157163 h 904875"/>
              <a:gd name="connsiteX6" fmla="*/ 609600 w 2714625"/>
              <a:gd name="connsiteY6" fmla="*/ 157163 h 904875"/>
              <a:gd name="connsiteX7" fmla="*/ 609600 w 2714625"/>
              <a:gd name="connsiteY7" fmla="*/ 190500 h 904875"/>
              <a:gd name="connsiteX8" fmla="*/ 785812 w 2714625"/>
              <a:gd name="connsiteY8" fmla="*/ 190500 h 904875"/>
              <a:gd name="connsiteX9" fmla="*/ 785812 w 2714625"/>
              <a:gd name="connsiteY9" fmla="*/ 238125 h 904875"/>
              <a:gd name="connsiteX10" fmla="*/ 981075 w 2714625"/>
              <a:gd name="connsiteY10" fmla="*/ 238125 h 904875"/>
              <a:gd name="connsiteX11" fmla="*/ 981075 w 2714625"/>
              <a:gd name="connsiteY11" fmla="*/ 285750 h 904875"/>
              <a:gd name="connsiteX12" fmla="*/ 1133475 w 2714625"/>
              <a:gd name="connsiteY12" fmla="*/ 285750 h 904875"/>
              <a:gd name="connsiteX13" fmla="*/ 1133475 w 2714625"/>
              <a:gd name="connsiteY13" fmla="*/ 342900 h 904875"/>
              <a:gd name="connsiteX14" fmla="*/ 1323975 w 2714625"/>
              <a:gd name="connsiteY14" fmla="*/ 342900 h 904875"/>
              <a:gd name="connsiteX15" fmla="*/ 1338263 w 2714625"/>
              <a:gd name="connsiteY15" fmla="*/ 357188 h 904875"/>
              <a:gd name="connsiteX16" fmla="*/ 1404937 w 2714625"/>
              <a:gd name="connsiteY16" fmla="*/ 357188 h 904875"/>
              <a:gd name="connsiteX17" fmla="*/ 1457324 w 2714625"/>
              <a:gd name="connsiteY17" fmla="*/ 409575 h 904875"/>
              <a:gd name="connsiteX18" fmla="*/ 1662112 w 2714625"/>
              <a:gd name="connsiteY18" fmla="*/ 409575 h 904875"/>
              <a:gd name="connsiteX19" fmla="*/ 1662112 w 2714625"/>
              <a:gd name="connsiteY19" fmla="*/ 461963 h 904875"/>
              <a:gd name="connsiteX20" fmla="*/ 1785937 w 2714625"/>
              <a:gd name="connsiteY20" fmla="*/ 461963 h 904875"/>
              <a:gd name="connsiteX21" fmla="*/ 1785937 w 2714625"/>
              <a:gd name="connsiteY21" fmla="*/ 514350 h 904875"/>
              <a:gd name="connsiteX22" fmla="*/ 2038350 w 2714625"/>
              <a:gd name="connsiteY22" fmla="*/ 514350 h 904875"/>
              <a:gd name="connsiteX23" fmla="*/ 2038350 w 2714625"/>
              <a:gd name="connsiteY23" fmla="*/ 557213 h 904875"/>
              <a:gd name="connsiteX24" fmla="*/ 2252662 w 2714625"/>
              <a:gd name="connsiteY24" fmla="*/ 557213 h 904875"/>
              <a:gd name="connsiteX25" fmla="*/ 2252662 w 2714625"/>
              <a:gd name="connsiteY25" fmla="*/ 738188 h 904875"/>
              <a:gd name="connsiteX26" fmla="*/ 2333625 w 2714625"/>
              <a:gd name="connsiteY26" fmla="*/ 738188 h 904875"/>
              <a:gd name="connsiteX27" fmla="*/ 2333625 w 2714625"/>
              <a:gd name="connsiteY27" fmla="*/ 904875 h 904875"/>
              <a:gd name="connsiteX28" fmla="*/ 2714625 w 2714625"/>
              <a:gd name="connsiteY2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4625" h="904875">
                <a:moveTo>
                  <a:pt x="0" y="0"/>
                </a:moveTo>
                <a:lnTo>
                  <a:pt x="0" y="66675"/>
                </a:lnTo>
                <a:lnTo>
                  <a:pt x="457200" y="66675"/>
                </a:lnTo>
                <a:lnTo>
                  <a:pt x="457200" y="104775"/>
                </a:lnTo>
                <a:lnTo>
                  <a:pt x="495300" y="104775"/>
                </a:lnTo>
                <a:lnTo>
                  <a:pt x="495300" y="157163"/>
                </a:lnTo>
                <a:lnTo>
                  <a:pt x="609600" y="157163"/>
                </a:lnTo>
                <a:lnTo>
                  <a:pt x="609600" y="190500"/>
                </a:lnTo>
                <a:lnTo>
                  <a:pt x="785812" y="190500"/>
                </a:lnTo>
                <a:lnTo>
                  <a:pt x="785812" y="238125"/>
                </a:lnTo>
                <a:lnTo>
                  <a:pt x="981075" y="238125"/>
                </a:lnTo>
                <a:lnTo>
                  <a:pt x="981075" y="285750"/>
                </a:lnTo>
                <a:lnTo>
                  <a:pt x="1133475" y="285750"/>
                </a:lnTo>
                <a:lnTo>
                  <a:pt x="1133475" y="342900"/>
                </a:lnTo>
                <a:lnTo>
                  <a:pt x="1323975" y="342900"/>
                </a:lnTo>
                <a:lnTo>
                  <a:pt x="1338263" y="357188"/>
                </a:lnTo>
                <a:lnTo>
                  <a:pt x="1404937" y="357188"/>
                </a:lnTo>
                <a:lnTo>
                  <a:pt x="1457324" y="409575"/>
                </a:lnTo>
                <a:lnTo>
                  <a:pt x="1662112" y="409575"/>
                </a:lnTo>
                <a:lnTo>
                  <a:pt x="1662112" y="461963"/>
                </a:lnTo>
                <a:lnTo>
                  <a:pt x="1785937" y="461963"/>
                </a:lnTo>
                <a:lnTo>
                  <a:pt x="1785937" y="514350"/>
                </a:lnTo>
                <a:lnTo>
                  <a:pt x="2038350" y="514350"/>
                </a:lnTo>
                <a:lnTo>
                  <a:pt x="2038350" y="557213"/>
                </a:lnTo>
                <a:lnTo>
                  <a:pt x="2252662" y="557213"/>
                </a:lnTo>
                <a:lnTo>
                  <a:pt x="2252662" y="738188"/>
                </a:lnTo>
                <a:lnTo>
                  <a:pt x="2333625" y="738188"/>
                </a:lnTo>
                <a:lnTo>
                  <a:pt x="2333625" y="904875"/>
                </a:lnTo>
                <a:lnTo>
                  <a:pt x="2714625" y="90487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256" name="Group 255">
            <a:extLst>
              <a:ext uri="{FF2B5EF4-FFF2-40B4-BE49-F238E27FC236}">
                <a16:creationId xmlns:a16="http://schemas.microsoft.com/office/drawing/2014/main" id="{618983F8-7BB8-43F6-A2D9-FE0A4576EF4B}"/>
              </a:ext>
            </a:extLst>
          </p:cNvPr>
          <p:cNvGrpSpPr/>
          <p:nvPr/>
        </p:nvGrpSpPr>
        <p:grpSpPr>
          <a:xfrm>
            <a:off x="1268438" y="1993641"/>
            <a:ext cx="2612681" cy="752490"/>
            <a:chOff x="1139044" y="1993641"/>
            <a:chExt cx="2612681" cy="752490"/>
          </a:xfrm>
        </p:grpSpPr>
        <p:cxnSp>
          <p:nvCxnSpPr>
            <p:cNvPr id="207" name="Straight Connector 206">
              <a:extLst>
                <a:ext uri="{FF2B5EF4-FFF2-40B4-BE49-F238E27FC236}">
                  <a16:creationId xmlns:a16="http://schemas.microsoft.com/office/drawing/2014/main" id="{3866689E-5453-4B69-B766-7CDFD01E28B7}"/>
                </a:ext>
              </a:extLst>
            </p:cNvPr>
            <p:cNvCxnSpPr>
              <a:endCxn id="202" idx="31"/>
            </p:cNvCxnSpPr>
            <p:nvPr/>
          </p:nvCxnSpPr>
          <p:spPr bwMode="auto">
            <a:xfrm>
              <a:off x="1139044" y="1993641"/>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FE92FE6-38E8-46CE-980C-915D634E4D4B}"/>
                </a:ext>
              </a:extLst>
            </p:cNvPr>
            <p:cNvCxnSpPr/>
            <p:nvPr/>
          </p:nvCxnSpPr>
          <p:spPr bwMode="auto">
            <a:xfrm>
              <a:off x="2438405" y="2286061"/>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3A3219D-219B-42CA-B091-43BA8FC326B3}"/>
                </a:ext>
              </a:extLst>
            </p:cNvPr>
            <p:cNvCxnSpPr/>
            <p:nvPr/>
          </p:nvCxnSpPr>
          <p:spPr bwMode="auto">
            <a:xfrm>
              <a:off x="2719171" y="241270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9340668-7A55-4A1D-B66A-9C80AA7AA6A4}"/>
                </a:ext>
              </a:extLst>
            </p:cNvPr>
            <p:cNvCxnSpPr/>
            <p:nvPr/>
          </p:nvCxnSpPr>
          <p:spPr bwMode="auto">
            <a:xfrm>
              <a:off x="2779534" y="247854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133276B-0915-4229-ADBA-4389563CECE8}"/>
                </a:ext>
              </a:extLst>
            </p:cNvPr>
            <p:cNvCxnSpPr/>
            <p:nvPr/>
          </p:nvCxnSpPr>
          <p:spPr bwMode="auto">
            <a:xfrm>
              <a:off x="2803637" y="247854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F42D593-CAAF-4A73-9C22-80D1ED20F559}"/>
                </a:ext>
              </a:extLst>
            </p:cNvPr>
            <p:cNvCxnSpPr/>
            <p:nvPr/>
          </p:nvCxnSpPr>
          <p:spPr bwMode="auto">
            <a:xfrm>
              <a:off x="2832215" y="247854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D7FAD74C-F7CC-4A8A-88F1-18541D9AE9FC}"/>
                </a:ext>
              </a:extLst>
            </p:cNvPr>
            <p:cNvCxnSpPr/>
            <p:nvPr/>
          </p:nvCxnSpPr>
          <p:spPr bwMode="auto">
            <a:xfrm>
              <a:off x="3022425" y="25499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57BB8E0-7449-4B5B-9767-03D38B58F07B}"/>
                </a:ext>
              </a:extLst>
            </p:cNvPr>
            <p:cNvCxnSpPr/>
            <p:nvPr/>
          </p:nvCxnSpPr>
          <p:spPr bwMode="auto">
            <a:xfrm>
              <a:off x="3046528" y="25499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C57A36E-EA98-437B-B60F-4DCD3898EB67}"/>
                </a:ext>
              </a:extLst>
            </p:cNvPr>
            <p:cNvCxnSpPr/>
            <p:nvPr/>
          </p:nvCxnSpPr>
          <p:spPr bwMode="auto">
            <a:xfrm>
              <a:off x="3075106" y="2549982"/>
              <a:ext cx="0" cy="73284"/>
            </a:xfrm>
            <a:prstGeom prst="line">
              <a:avLst/>
            </a:prstGeom>
            <a:noFill/>
            <a:ln w="28575" cap="flat" cmpd="sng" algn="ctr">
              <a:solidFill>
                <a:schemeClr val="accent1"/>
              </a:solidFill>
              <a:prstDash val="solid"/>
              <a:round/>
              <a:headEnd type="none" w="med" len="med"/>
              <a:tailEnd type="none" w="med" len="med"/>
            </a:ln>
            <a:effectLst/>
          </p:spPr>
        </p:cxnSp>
        <p:grpSp>
          <p:nvGrpSpPr>
            <p:cNvPr id="219" name="Group 218">
              <a:extLst>
                <a:ext uri="{FF2B5EF4-FFF2-40B4-BE49-F238E27FC236}">
                  <a16:creationId xmlns:a16="http://schemas.microsoft.com/office/drawing/2014/main" id="{C47FD3A3-A5EC-41B1-A425-7122286E0CC5}"/>
                </a:ext>
              </a:extLst>
            </p:cNvPr>
            <p:cNvGrpSpPr/>
            <p:nvPr/>
          </p:nvGrpSpPr>
          <p:grpSpPr>
            <a:xfrm>
              <a:off x="2908689" y="2535986"/>
              <a:ext cx="52681" cy="73284"/>
              <a:chOff x="3174825" y="2702382"/>
              <a:chExt cx="52681" cy="73284"/>
            </a:xfrm>
          </p:grpSpPr>
          <p:cxnSp>
            <p:nvCxnSpPr>
              <p:cNvPr id="216" name="Straight Connector 215">
                <a:extLst>
                  <a:ext uri="{FF2B5EF4-FFF2-40B4-BE49-F238E27FC236}">
                    <a16:creationId xmlns:a16="http://schemas.microsoft.com/office/drawing/2014/main" id="{B2AF15ED-829A-4083-BA3D-8343C43106D4}"/>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EB06B67D-E4A7-4D43-A652-0F91D0887FD4}"/>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041A5BCD-1AE7-49C3-BA5A-E5EA3589736A}"/>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3C68C18D-D814-4205-BD24-E4456758FB0E}"/>
                </a:ext>
              </a:extLst>
            </p:cNvPr>
            <p:cNvGrpSpPr/>
            <p:nvPr/>
          </p:nvGrpSpPr>
          <p:grpSpPr>
            <a:xfrm>
              <a:off x="2979888" y="2535258"/>
              <a:ext cx="52681" cy="73284"/>
              <a:chOff x="3174825" y="2702382"/>
              <a:chExt cx="52681" cy="73284"/>
            </a:xfrm>
          </p:grpSpPr>
          <p:cxnSp>
            <p:nvCxnSpPr>
              <p:cNvPr id="221" name="Straight Connector 220">
                <a:extLst>
                  <a:ext uri="{FF2B5EF4-FFF2-40B4-BE49-F238E27FC236}">
                    <a16:creationId xmlns:a16="http://schemas.microsoft.com/office/drawing/2014/main" id="{D355D024-346D-4259-8B40-1E537D6ECEB3}"/>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D7B797EB-9E32-4AF6-8CB0-843F452EA005}"/>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1BCB1CE-829D-47FA-BDFA-1BDCCA22EA93}"/>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8DDF63F8-A7E3-48AB-9286-E2D9CBD112EA}"/>
                </a:ext>
              </a:extLst>
            </p:cNvPr>
            <p:cNvGrpSpPr/>
            <p:nvPr/>
          </p:nvGrpSpPr>
          <p:grpSpPr>
            <a:xfrm>
              <a:off x="3699044" y="2672847"/>
              <a:ext cx="52681" cy="73284"/>
              <a:chOff x="3174825" y="2702382"/>
              <a:chExt cx="52681" cy="73284"/>
            </a:xfrm>
          </p:grpSpPr>
          <p:cxnSp>
            <p:nvCxnSpPr>
              <p:cNvPr id="225" name="Straight Connector 224">
                <a:extLst>
                  <a:ext uri="{FF2B5EF4-FFF2-40B4-BE49-F238E27FC236}">
                    <a16:creationId xmlns:a16="http://schemas.microsoft.com/office/drawing/2014/main" id="{9A149F5A-C7DD-49C4-B45D-D92A0D99616F}"/>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662AC9A-20AC-45F8-AA0B-13FE6E482550}"/>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5FD2C258-49B7-4D8C-8887-6877BCA77166}"/>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90010096-CD12-4527-B09D-C30A13807610}"/>
                </a:ext>
              </a:extLst>
            </p:cNvPr>
            <p:cNvGrpSpPr/>
            <p:nvPr/>
          </p:nvGrpSpPr>
          <p:grpSpPr>
            <a:xfrm>
              <a:off x="3213045" y="2672847"/>
              <a:ext cx="52681" cy="73284"/>
              <a:chOff x="3174825" y="2702382"/>
              <a:chExt cx="52681" cy="73284"/>
            </a:xfrm>
          </p:grpSpPr>
          <p:cxnSp>
            <p:nvCxnSpPr>
              <p:cNvPr id="229" name="Straight Connector 228">
                <a:extLst>
                  <a:ext uri="{FF2B5EF4-FFF2-40B4-BE49-F238E27FC236}">
                    <a16:creationId xmlns:a16="http://schemas.microsoft.com/office/drawing/2014/main" id="{4ED64198-2FB9-468E-8512-AA88ED09B793}"/>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A6C37E8-D427-4B8B-9F80-3EA7C2E66EF5}"/>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B64F2DC-263D-45F0-B56F-EBF86EBF53F0}"/>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FAB09772-6799-4FEA-A80C-3845BC8DE3B3}"/>
                </a:ext>
              </a:extLst>
            </p:cNvPr>
            <p:cNvGrpSpPr/>
            <p:nvPr/>
          </p:nvGrpSpPr>
          <p:grpSpPr>
            <a:xfrm>
              <a:off x="3294045" y="2672847"/>
              <a:ext cx="52681" cy="73284"/>
              <a:chOff x="3174825" y="2702382"/>
              <a:chExt cx="52681" cy="73284"/>
            </a:xfrm>
          </p:grpSpPr>
          <p:cxnSp>
            <p:nvCxnSpPr>
              <p:cNvPr id="233" name="Straight Connector 232">
                <a:extLst>
                  <a:ext uri="{FF2B5EF4-FFF2-40B4-BE49-F238E27FC236}">
                    <a16:creationId xmlns:a16="http://schemas.microsoft.com/office/drawing/2014/main" id="{675E2EF6-1353-48A2-BC0D-F33D827A69F3}"/>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92111672-EBC7-44C3-AE47-2589DA6764B6}"/>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D6685FA-117F-42F1-9B07-81D2F1096154}"/>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B7ADCB78-331A-446A-9689-6E90C940DC3B}"/>
                </a:ext>
              </a:extLst>
            </p:cNvPr>
            <p:cNvGrpSpPr/>
            <p:nvPr/>
          </p:nvGrpSpPr>
          <p:grpSpPr>
            <a:xfrm>
              <a:off x="3375045" y="2672847"/>
              <a:ext cx="52681" cy="73284"/>
              <a:chOff x="3174825" y="2702382"/>
              <a:chExt cx="52681" cy="73284"/>
            </a:xfrm>
          </p:grpSpPr>
          <p:cxnSp>
            <p:nvCxnSpPr>
              <p:cNvPr id="237" name="Straight Connector 236">
                <a:extLst>
                  <a:ext uri="{FF2B5EF4-FFF2-40B4-BE49-F238E27FC236}">
                    <a16:creationId xmlns:a16="http://schemas.microsoft.com/office/drawing/2014/main" id="{DAA505CE-44E1-4ED7-8DBB-9FC613BDAF55}"/>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7621B82-EB0C-4297-83AB-D3BA9E8D309F}"/>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C5694D9-D224-4761-8C1A-6E7D57F5B9B6}"/>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BE2E5958-B6BA-40BE-95C4-C148D1AB17BB}"/>
                </a:ext>
              </a:extLst>
            </p:cNvPr>
            <p:cNvGrpSpPr/>
            <p:nvPr/>
          </p:nvGrpSpPr>
          <p:grpSpPr>
            <a:xfrm>
              <a:off x="3456045" y="2672847"/>
              <a:ext cx="52681" cy="73284"/>
              <a:chOff x="3174825" y="2702382"/>
              <a:chExt cx="52681" cy="73284"/>
            </a:xfrm>
          </p:grpSpPr>
          <p:cxnSp>
            <p:nvCxnSpPr>
              <p:cNvPr id="241" name="Straight Connector 240">
                <a:extLst>
                  <a:ext uri="{FF2B5EF4-FFF2-40B4-BE49-F238E27FC236}">
                    <a16:creationId xmlns:a16="http://schemas.microsoft.com/office/drawing/2014/main" id="{BEFB58F5-913F-4782-95F0-4D99AA5FC5F9}"/>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17282C02-B355-43C7-BE1B-B794F6D9DB44}"/>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866216C-E5B6-41EB-96CF-7C6A301DFAD1}"/>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8E1DD6A1-3E7A-437F-848E-E00A3A836A12}"/>
                </a:ext>
              </a:extLst>
            </p:cNvPr>
            <p:cNvGrpSpPr/>
            <p:nvPr/>
          </p:nvGrpSpPr>
          <p:grpSpPr>
            <a:xfrm>
              <a:off x="3537045" y="2672847"/>
              <a:ext cx="52681" cy="73284"/>
              <a:chOff x="3174825" y="2702382"/>
              <a:chExt cx="52681" cy="73284"/>
            </a:xfrm>
          </p:grpSpPr>
          <p:cxnSp>
            <p:nvCxnSpPr>
              <p:cNvPr id="245" name="Straight Connector 244">
                <a:extLst>
                  <a:ext uri="{FF2B5EF4-FFF2-40B4-BE49-F238E27FC236}">
                    <a16:creationId xmlns:a16="http://schemas.microsoft.com/office/drawing/2014/main" id="{B5622025-CB44-425C-B21C-94A1C3800D85}"/>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6093F99-0006-49DE-831B-6D0534895202}"/>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314B9D8-38D6-4F8A-AE2F-748057DB437A}"/>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7A902FC0-07D0-4212-83E3-7E114F67971E}"/>
                </a:ext>
              </a:extLst>
            </p:cNvPr>
            <p:cNvGrpSpPr/>
            <p:nvPr/>
          </p:nvGrpSpPr>
          <p:grpSpPr>
            <a:xfrm>
              <a:off x="3618045" y="2672847"/>
              <a:ext cx="52681" cy="73284"/>
              <a:chOff x="3174825" y="2702382"/>
              <a:chExt cx="52681" cy="73284"/>
            </a:xfrm>
          </p:grpSpPr>
          <p:cxnSp>
            <p:nvCxnSpPr>
              <p:cNvPr id="249" name="Straight Connector 248">
                <a:extLst>
                  <a:ext uri="{FF2B5EF4-FFF2-40B4-BE49-F238E27FC236}">
                    <a16:creationId xmlns:a16="http://schemas.microsoft.com/office/drawing/2014/main" id="{4CEDDA0B-5A45-426B-8BE8-931C2C2251DC}"/>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F754189-713F-4D62-93B8-CFF11178ED69}"/>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8B290788-CE65-4A81-B29F-1E05A4AF0500}"/>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85B75A61-58CD-45E6-9EF7-497601B32F5C}"/>
                </a:ext>
              </a:extLst>
            </p:cNvPr>
            <p:cNvGrpSpPr/>
            <p:nvPr/>
          </p:nvGrpSpPr>
          <p:grpSpPr>
            <a:xfrm>
              <a:off x="3148551" y="2636205"/>
              <a:ext cx="24103" cy="73284"/>
              <a:chOff x="3174825" y="2702382"/>
              <a:chExt cx="24103" cy="73284"/>
            </a:xfrm>
          </p:grpSpPr>
          <p:cxnSp>
            <p:nvCxnSpPr>
              <p:cNvPr id="253" name="Straight Connector 252">
                <a:extLst>
                  <a:ext uri="{FF2B5EF4-FFF2-40B4-BE49-F238E27FC236}">
                    <a16:creationId xmlns:a16="http://schemas.microsoft.com/office/drawing/2014/main" id="{114823D1-E0A8-494C-A465-51555499CB8B}"/>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620807F1-84AF-4CA2-878F-1A0CC17EC269}"/>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10" name="Freeform: Shape 309">
            <a:extLst>
              <a:ext uri="{FF2B5EF4-FFF2-40B4-BE49-F238E27FC236}">
                <a16:creationId xmlns:a16="http://schemas.microsoft.com/office/drawing/2014/main" id="{A12ECA8C-6B84-4751-ABF5-D43FB05796F5}"/>
              </a:ext>
            </a:extLst>
          </p:cNvPr>
          <p:cNvSpPr/>
          <p:nvPr/>
        </p:nvSpPr>
        <p:spPr bwMode="auto">
          <a:xfrm>
            <a:off x="4976813" y="2043113"/>
            <a:ext cx="2547937" cy="3305175"/>
          </a:xfrm>
          <a:custGeom>
            <a:avLst/>
            <a:gdLst>
              <a:gd name="connsiteX0" fmla="*/ 2547937 w 2547937"/>
              <a:gd name="connsiteY0" fmla="*/ 3305175 h 3305175"/>
              <a:gd name="connsiteX1" fmla="*/ 2547937 w 2547937"/>
              <a:gd name="connsiteY1" fmla="*/ 2171700 h 3305175"/>
              <a:gd name="connsiteX2" fmla="*/ 2281237 w 2547937"/>
              <a:gd name="connsiteY2" fmla="*/ 2171700 h 3305175"/>
              <a:gd name="connsiteX3" fmla="*/ 2281237 w 2547937"/>
              <a:gd name="connsiteY3" fmla="*/ 2095500 h 3305175"/>
              <a:gd name="connsiteX4" fmla="*/ 2109787 w 2547937"/>
              <a:gd name="connsiteY4" fmla="*/ 2095500 h 3305175"/>
              <a:gd name="connsiteX5" fmla="*/ 2109787 w 2547937"/>
              <a:gd name="connsiteY5" fmla="*/ 2000250 h 3305175"/>
              <a:gd name="connsiteX6" fmla="*/ 2090737 w 2547937"/>
              <a:gd name="connsiteY6" fmla="*/ 2000250 h 3305175"/>
              <a:gd name="connsiteX7" fmla="*/ 2090737 w 2547937"/>
              <a:gd name="connsiteY7" fmla="*/ 1914525 h 3305175"/>
              <a:gd name="connsiteX8" fmla="*/ 1885950 w 2547937"/>
              <a:gd name="connsiteY8" fmla="*/ 1914525 h 3305175"/>
              <a:gd name="connsiteX9" fmla="*/ 1885950 w 2547937"/>
              <a:gd name="connsiteY9" fmla="*/ 1881187 h 3305175"/>
              <a:gd name="connsiteX10" fmla="*/ 1757362 w 2547937"/>
              <a:gd name="connsiteY10" fmla="*/ 1881187 h 3305175"/>
              <a:gd name="connsiteX11" fmla="*/ 1757362 w 2547937"/>
              <a:gd name="connsiteY11" fmla="*/ 1819275 h 3305175"/>
              <a:gd name="connsiteX12" fmla="*/ 1690687 w 2547937"/>
              <a:gd name="connsiteY12" fmla="*/ 1819275 h 3305175"/>
              <a:gd name="connsiteX13" fmla="*/ 1690687 w 2547937"/>
              <a:gd name="connsiteY13" fmla="*/ 1681162 h 3305175"/>
              <a:gd name="connsiteX14" fmla="*/ 1500187 w 2547937"/>
              <a:gd name="connsiteY14" fmla="*/ 1681162 h 3305175"/>
              <a:gd name="connsiteX15" fmla="*/ 1500187 w 2547937"/>
              <a:gd name="connsiteY15" fmla="*/ 1562100 h 3305175"/>
              <a:gd name="connsiteX16" fmla="*/ 1290637 w 2547937"/>
              <a:gd name="connsiteY16" fmla="*/ 1562100 h 3305175"/>
              <a:gd name="connsiteX17" fmla="*/ 1290637 w 2547937"/>
              <a:gd name="connsiteY17" fmla="*/ 1433512 h 3305175"/>
              <a:gd name="connsiteX18" fmla="*/ 1181100 w 2547937"/>
              <a:gd name="connsiteY18" fmla="*/ 1433512 h 3305175"/>
              <a:gd name="connsiteX19" fmla="*/ 1181100 w 2547937"/>
              <a:gd name="connsiteY19" fmla="*/ 1390650 h 3305175"/>
              <a:gd name="connsiteX20" fmla="*/ 1138237 w 2547937"/>
              <a:gd name="connsiteY20" fmla="*/ 1390650 h 3305175"/>
              <a:gd name="connsiteX21" fmla="*/ 1138237 w 2547937"/>
              <a:gd name="connsiteY21" fmla="*/ 1376362 h 3305175"/>
              <a:gd name="connsiteX22" fmla="*/ 1095375 w 2547937"/>
              <a:gd name="connsiteY22" fmla="*/ 1376362 h 3305175"/>
              <a:gd name="connsiteX23" fmla="*/ 1095375 w 2547937"/>
              <a:gd name="connsiteY23" fmla="*/ 1181100 h 3305175"/>
              <a:gd name="connsiteX24" fmla="*/ 909637 w 2547937"/>
              <a:gd name="connsiteY24" fmla="*/ 1181100 h 3305175"/>
              <a:gd name="connsiteX25" fmla="*/ 904875 w 2547937"/>
              <a:gd name="connsiteY25" fmla="*/ 1138237 h 3305175"/>
              <a:gd name="connsiteX26" fmla="*/ 904875 w 2547937"/>
              <a:gd name="connsiteY26" fmla="*/ 1085850 h 3305175"/>
              <a:gd name="connsiteX27" fmla="*/ 885825 w 2547937"/>
              <a:gd name="connsiteY27" fmla="*/ 1085850 h 3305175"/>
              <a:gd name="connsiteX28" fmla="*/ 885825 w 2547937"/>
              <a:gd name="connsiteY28" fmla="*/ 1019175 h 3305175"/>
              <a:gd name="connsiteX29" fmla="*/ 814387 w 2547937"/>
              <a:gd name="connsiteY29" fmla="*/ 1019175 h 3305175"/>
              <a:gd name="connsiteX30" fmla="*/ 814387 w 2547937"/>
              <a:gd name="connsiteY30" fmla="*/ 962025 h 3305175"/>
              <a:gd name="connsiteX31" fmla="*/ 771525 w 2547937"/>
              <a:gd name="connsiteY31" fmla="*/ 962025 h 3305175"/>
              <a:gd name="connsiteX32" fmla="*/ 771525 w 2547937"/>
              <a:gd name="connsiteY32" fmla="*/ 876300 h 3305175"/>
              <a:gd name="connsiteX33" fmla="*/ 695325 w 2547937"/>
              <a:gd name="connsiteY33" fmla="*/ 876300 h 3305175"/>
              <a:gd name="connsiteX34" fmla="*/ 695325 w 2547937"/>
              <a:gd name="connsiteY34" fmla="*/ 700087 h 3305175"/>
              <a:gd name="connsiteX35" fmla="*/ 595312 w 2547937"/>
              <a:gd name="connsiteY35" fmla="*/ 700087 h 3305175"/>
              <a:gd name="connsiteX36" fmla="*/ 595312 w 2547937"/>
              <a:gd name="connsiteY36" fmla="*/ 604837 h 3305175"/>
              <a:gd name="connsiteX37" fmla="*/ 504825 w 2547937"/>
              <a:gd name="connsiteY37" fmla="*/ 604837 h 3305175"/>
              <a:gd name="connsiteX38" fmla="*/ 504825 w 2547937"/>
              <a:gd name="connsiteY38" fmla="*/ 528637 h 3305175"/>
              <a:gd name="connsiteX39" fmla="*/ 400050 w 2547937"/>
              <a:gd name="connsiteY39" fmla="*/ 528637 h 3305175"/>
              <a:gd name="connsiteX40" fmla="*/ 400050 w 2547937"/>
              <a:gd name="connsiteY40" fmla="*/ 447675 h 3305175"/>
              <a:gd name="connsiteX41" fmla="*/ 381000 w 2547937"/>
              <a:gd name="connsiteY41" fmla="*/ 447675 h 3305175"/>
              <a:gd name="connsiteX42" fmla="*/ 381000 w 2547937"/>
              <a:gd name="connsiteY42" fmla="*/ 342900 h 3305175"/>
              <a:gd name="connsiteX43" fmla="*/ 342900 w 2547937"/>
              <a:gd name="connsiteY43" fmla="*/ 342900 h 3305175"/>
              <a:gd name="connsiteX44" fmla="*/ 342900 w 2547937"/>
              <a:gd name="connsiteY44" fmla="*/ 290512 h 3305175"/>
              <a:gd name="connsiteX45" fmla="*/ 290512 w 2547937"/>
              <a:gd name="connsiteY45" fmla="*/ 290512 h 3305175"/>
              <a:gd name="connsiteX46" fmla="*/ 290512 w 2547937"/>
              <a:gd name="connsiteY46" fmla="*/ 185737 h 3305175"/>
              <a:gd name="connsiteX47" fmla="*/ 180975 w 2547937"/>
              <a:gd name="connsiteY47" fmla="*/ 185737 h 3305175"/>
              <a:gd name="connsiteX48" fmla="*/ 180975 w 2547937"/>
              <a:gd name="connsiteY48" fmla="*/ 0 h 3305175"/>
              <a:gd name="connsiteX49" fmla="*/ 0 w 2547937"/>
              <a:gd name="connsiteY49" fmla="*/ 0 h 330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547937" h="3305175">
                <a:moveTo>
                  <a:pt x="2547937" y="3305175"/>
                </a:moveTo>
                <a:lnTo>
                  <a:pt x="2547937" y="2171700"/>
                </a:lnTo>
                <a:lnTo>
                  <a:pt x="2281237" y="2171700"/>
                </a:lnTo>
                <a:lnTo>
                  <a:pt x="2281237" y="2095500"/>
                </a:lnTo>
                <a:lnTo>
                  <a:pt x="2109787" y="2095500"/>
                </a:lnTo>
                <a:lnTo>
                  <a:pt x="2109787" y="2000250"/>
                </a:lnTo>
                <a:lnTo>
                  <a:pt x="2090737" y="2000250"/>
                </a:lnTo>
                <a:lnTo>
                  <a:pt x="2090737" y="1914525"/>
                </a:lnTo>
                <a:lnTo>
                  <a:pt x="1885950" y="1914525"/>
                </a:lnTo>
                <a:lnTo>
                  <a:pt x="1885950" y="1881187"/>
                </a:lnTo>
                <a:lnTo>
                  <a:pt x="1757362" y="1881187"/>
                </a:lnTo>
                <a:lnTo>
                  <a:pt x="1757362" y="1819275"/>
                </a:lnTo>
                <a:lnTo>
                  <a:pt x="1690687" y="1819275"/>
                </a:lnTo>
                <a:lnTo>
                  <a:pt x="1690687" y="1681162"/>
                </a:lnTo>
                <a:lnTo>
                  <a:pt x="1500187" y="1681162"/>
                </a:lnTo>
                <a:lnTo>
                  <a:pt x="1500187" y="1562100"/>
                </a:lnTo>
                <a:lnTo>
                  <a:pt x="1290637" y="1562100"/>
                </a:lnTo>
                <a:lnTo>
                  <a:pt x="1290637" y="1433512"/>
                </a:lnTo>
                <a:lnTo>
                  <a:pt x="1181100" y="1433512"/>
                </a:lnTo>
                <a:lnTo>
                  <a:pt x="1181100" y="1390650"/>
                </a:lnTo>
                <a:lnTo>
                  <a:pt x="1138237" y="1390650"/>
                </a:lnTo>
                <a:lnTo>
                  <a:pt x="1138237" y="1376362"/>
                </a:lnTo>
                <a:lnTo>
                  <a:pt x="1095375" y="1376362"/>
                </a:lnTo>
                <a:lnTo>
                  <a:pt x="1095375" y="1181100"/>
                </a:lnTo>
                <a:lnTo>
                  <a:pt x="909637" y="1181100"/>
                </a:lnTo>
                <a:lnTo>
                  <a:pt x="904875" y="1138237"/>
                </a:lnTo>
                <a:lnTo>
                  <a:pt x="904875" y="1085850"/>
                </a:lnTo>
                <a:lnTo>
                  <a:pt x="885825" y="1085850"/>
                </a:lnTo>
                <a:lnTo>
                  <a:pt x="885825" y="1019175"/>
                </a:lnTo>
                <a:lnTo>
                  <a:pt x="814387" y="1019175"/>
                </a:lnTo>
                <a:lnTo>
                  <a:pt x="814387" y="962025"/>
                </a:lnTo>
                <a:lnTo>
                  <a:pt x="771525" y="962025"/>
                </a:lnTo>
                <a:lnTo>
                  <a:pt x="771525" y="876300"/>
                </a:lnTo>
                <a:lnTo>
                  <a:pt x="695325" y="876300"/>
                </a:lnTo>
                <a:lnTo>
                  <a:pt x="695325" y="700087"/>
                </a:lnTo>
                <a:lnTo>
                  <a:pt x="595312" y="700087"/>
                </a:lnTo>
                <a:lnTo>
                  <a:pt x="595312" y="604837"/>
                </a:lnTo>
                <a:lnTo>
                  <a:pt x="504825" y="604837"/>
                </a:lnTo>
                <a:lnTo>
                  <a:pt x="504825" y="528637"/>
                </a:lnTo>
                <a:lnTo>
                  <a:pt x="400050" y="528637"/>
                </a:lnTo>
                <a:lnTo>
                  <a:pt x="400050" y="447675"/>
                </a:lnTo>
                <a:lnTo>
                  <a:pt x="381000" y="447675"/>
                </a:lnTo>
                <a:lnTo>
                  <a:pt x="381000" y="342900"/>
                </a:lnTo>
                <a:lnTo>
                  <a:pt x="342900" y="342900"/>
                </a:lnTo>
                <a:lnTo>
                  <a:pt x="342900" y="290512"/>
                </a:lnTo>
                <a:lnTo>
                  <a:pt x="290512" y="290512"/>
                </a:lnTo>
                <a:lnTo>
                  <a:pt x="290512" y="185737"/>
                </a:lnTo>
                <a:lnTo>
                  <a:pt x="180975" y="185737"/>
                </a:lnTo>
                <a:lnTo>
                  <a:pt x="180975"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311" name="Freeform: Shape 310">
            <a:extLst>
              <a:ext uri="{FF2B5EF4-FFF2-40B4-BE49-F238E27FC236}">
                <a16:creationId xmlns:a16="http://schemas.microsoft.com/office/drawing/2014/main" id="{7B207AD8-8FAB-4E3E-A68B-C632E43C1A40}"/>
              </a:ext>
            </a:extLst>
          </p:cNvPr>
          <p:cNvSpPr/>
          <p:nvPr/>
        </p:nvSpPr>
        <p:spPr bwMode="auto">
          <a:xfrm>
            <a:off x="5053013" y="2043113"/>
            <a:ext cx="2466975" cy="2881312"/>
          </a:xfrm>
          <a:custGeom>
            <a:avLst/>
            <a:gdLst>
              <a:gd name="connsiteX0" fmla="*/ 2466975 w 2466975"/>
              <a:gd name="connsiteY0" fmla="*/ 2881312 h 2881312"/>
              <a:gd name="connsiteX1" fmla="*/ 2281237 w 2466975"/>
              <a:gd name="connsiteY1" fmla="*/ 2881312 h 2881312"/>
              <a:gd name="connsiteX2" fmla="*/ 2281237 w 2466975"/>
              <a:gd name="connsiteY2" fmla="*/ 2481262 h 2881312"/>
              <a:gd name="connsiteX3" fmla="*/ 2085975 w 2466975"/>
              <a:gd name="connsiteY3" fmla="*/ 2481262 h 2881312"/>
              <a:gd name="connsiteX4" fmla="*/ 2085975 w 2466975"/>
              <a:gd name="connsiteY4" fmla="*/ 2381250 h 2881312"/>
              <a:gd name="connsiteX5" fmla="*/ 2024062 w 2466975"/>
              <a:gd name="connsiteY5" fmla="*/ 2381250 h 2881312"/>
              <a:gd name="connsiteX6" fmla="*/ 2024062 w 2466975"/>
              <a:gd name="connsiteY6" fmla="*/ 2300287 h 2881312"/>
              <a:gd name="connsiteX7" fmla="*/ 1819275 w 2466975"/>
              <a:gd name="connsiteY7" fmla="*/ 2300287 h 2881312"/>
              <a:gd name="connsiteX8" fmla="*/ 1819275 w 2466975"/>
              <a:gd name="connsiteY8" fmla="*/ 2238375 h 2881312"/>
              <a:gd name="connsiteX9" fmla="*/ 1690687 w 2466975"/>
              <a:gd name="connsiteY9" fmla="*/ 2238375 h 2881312"/>
              <a:gd name="connsiteX10" fmla="*/ 1690687 w 2466975"/>
              <a:gd name="connsiteY10" fmla="*/ 2171700 h 2881312"/>
              <a:gd name="connsiteX11" fmla="*/ 1643062 w 2466975"/>
              <a:gd name="connsiteY11" fmla="*/ 2171700 h 2881312"/>
              <a:gd name="connsiteX12" fmla="*/ 1643062 w 2466975"/>
              <a:gd name="connsiteY12" fmla="*/ 2100262 h 2881312"/>
              <a:gd name="connsiteX13" fmla="*/ 1619250 w 2466975"/>
              <a:gd name="connsiteY13" fmla="*/ 2100262 h 2881312"/>
              <a:gd name="connsiteX14" fmla="*/ 1619250 w 2466975"/>
              <a:gd name="connsiteY14" fmla="*/ 1990725 h 2881312"/>
              <a:gd name="connsiteX15" fmla="*/ 1423987 w 2466975"/>
              <a:gd name="connsiteY15" fmla="*/ 1990725 h 2881312"/>
              <a:gd name="connsiteX16" fmla="*/ 1423987 w 2466975"/>
              <a:gd name="connsiteY16" fmla="*/ 1890712 h 2881312"/>
              <a:gd name="connsiteX17" fmla="*/ 1228725 w 2466975"/>
              <a:gd name="connsiteY17" fmla="*/ 1890712 h 2881312"/>
              <a:gd name="connsiteX18" fmla="*/ 1228725 w 2466975"/>
              <a:gd name="connsiteY18" fmla="*/ 1566862 h 2881312"/>
              <a:gd name="connsiteX19" fmla="*/ 1023937 w 2466975"/>
              <a:gd name="connsiteY19" fmla="*/ 1566862 h 2881312"/>
              <a:gd name="connsiteX20" fmla="*/ 1023937 w 2466975"/>
              <a:gd name="connsiteY20" fmla="*/ 1433512 h 2881312"/>
              <a:gd name="connsiteX21" fmla="*/ 833437 w 2466975"/>
              <a:gd name="connsiteY21" fmla="*/ 1433512 h 2881312"/>
              <a:gd name="connsiteX22" fmla="*/ 833437 w 2466975"/>
              <a:gd name="connsiteY22" fmla="*/ 1381125 h 2881312"/>
              <a:gd name="connsiteX23" fmla="*/ 814387 w 2466975"/>
              <a:gd name="connsiteY23" fmla="*/ 1381125 h 2881312"/>
              <a:gd name="connsiteX24" fmla="*/ 814387 w 2466975"/>
              <a:gd name="connsiteY24" fmla="*/ 1209675 h 2881312"/>
              <a:gd name="connsiteX25" fmla="*/ 723900 w 2466975"/>
              <a:gd name="connsiteY25" fmla="*/ 1209675 h 2881312"/>
              <a:gd name="connsiteX26" fmla="*/ 723900 w 2466975"/>
              <a:gd name="connsiteY26" fmla="*/ 1128712 h 2881312"/>
              <a:gd name="connsiteX27" fmla="*/ 704850 w 2466975"/>
              <a:gd name="connsiteY27" fmla="*/ 1128712 h 2881312"/>
              <a:gd name="connsiteX28" fmla="*/ 704850 w 2466975"/>
              <a:gd name="connsiteY28" fmla="*/ 1052512 h 2881312"/>
              <a:gd name="connsiteX29" fmla="*/ 652462 w 2466975"/>
              <a:gd name="connsiteY29" fmla="*/ 1052512 h 2881312"/>
              <a:gd name="connsiteX30" fmla="*/ 652462 w 2466975"/>
              <a:gd name="connsiteY30" fmla="*/ 1004887 h 2881312"/>
              <a:gd name="connsiteX31" fmla="*/ 614362 w 2466975"/>
              <a:gd name="connsiteY31" fmla="*/ 1004887 h 2881312"/>
              <a:gd name="connsiteX32" fmla="*/ 614362 w 2466975"/>
              <a:gd name="connsiteY32" fmla="*/ 885825 h 2881312"/>
              <a:gd name="connsiteX33" fmla="*/ 576262 w 2466975"/>
              <a:gd name="connsiteY33" fmla="*/ 885825 h 2881312"/>
              <a:gd name="connsiteX34" fmla="*/ 576262 w 2466975"/>
              <a:gd name="connsiteY34" fmla="*/ 814387 h 2881312"/>
              <a:gd name="connsiteX35" fmla="*/ 495300 w 2466975"/>
              <a:gd name="connsiteY35" fmla="*/ 814387 h 2881312"/>
              <a:gd name="connsiteX36" fmla="*/ 495300 w 2466975"/>
              <a:gd name="connsiteY36" fmla="*/ 590550 h 2881312"/>
              <a:gd name="connsiteX37" fmla="*/ 433387 w 2466975"/>
              <a:gd name="connsiteY37" fmla="*/ 590550 h 2881312"/>
              <a:gd name="connsiteX38" fmla="*/ 433387 w 2466975"/>
              <a:gd name="connsiteY38" fmla="*/ 471487 h 2881312"/>
              <a:gd name="connsiteX39" fmla="*/ 338137 w 2466975"/>
              <a:gd name="connsiteY39" fmla="*/ 471487 h 2881312"/>
              <a:gd name="connsiteX40" fmla="*/ 338137 w 2466975"/>
              <a:gd name="connsiteY40" fmla="*/ 257175 h 2881312"/>
              <a:gd name="connsiteX41" fmla="*/ 266700 w 2466975"/>
              <a:gd name="connsiteY41" fmla="*/ 257175 h 2881312"/>
              <a:gd name="connsiteX42" fmla="*/ 266700 w 2466975"/>
              <a:gd name="connsiteY42" fmla="*/ 223837 h 2881312"/>
              <a:gd name="connsiteX43" fmla="*/ 209550 w 2466975"/>
              <a:gd name="connsiteY43" fmla="*/ 223837 h 2881312"/>
              <a:gd name="connsiteX44" fmla="*/ 209550 w 2466975"/>
              <a:gd name="connsiteY44" fmla="*/ 147637 h 2881312"/>
              <a:gd name="connsiteX45" fmla="*/ 114300 w 2466975"/>
              <a:gd name="connsiteY45" fmla="*/ 147637 h 2881312"/>
              <a:gd name="connsiteX46" fmla="*/ 114300 w 2466975"/>
              <a:gd name="connsiteY46" fmla="*/ 71437 h 2881312"/>
              <a:gd name="connsiteX47" fmla="*/ 0 w 2466975"/>
              <a:gd name="connsiteY47" fmla="*/ 71437 h 2881312"/>
              <a:gd name="connsiteX48" fmla="*/ 0 w 2466975"/>
              <a:gd name="connsiteY48" fmla="*/ 0 h 2881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66975" h="2881312">
                <a:moveTo>
                  <a:pt x="2466975" y="2881312"/>
                </a:moveTo>
                <a:lnTo>
                  <a:pt x="2281237" y="2881312"/>
                </a:lnTo>
                <a:lnTo>
                  <a:pt x="2281237" y="2481262"/>
                </a:lnTo>
                <a:lnTo>
                  <a:pt x="2085975" y="2481262"/>
                </a:lnTo>
                <a:lnTo>
                  <a:pt x="2085975" y="2381250"/>
                </a:lnTo>
                <a:lnTo>
                  <a:pt x="2024062" y="2381250"/>
                </a:lnTo>
                <a:lnTo>
                  <a:pt x="2024062" y="2300287"/>
                </a:lnTo>
                <a:lnTo>
                  <a:pt x="1819275" y="2300287"/>
                </a:lnTo>
                <a:lnTo>
                  <a:pt x="1819275" y="2238375"/>
                </a:lnTo>
                <a:lnTo>
                  <a:pt x="1690687" y="2238375"/>
                </a:lnTo>
                <a:lnTo>
                  <a:pt x="1690687" y="2171700"/>
                </a:lnTo>
                <a:lnTo>
                  <a:pt x="1643062" y="2171700"/>
                </a:lnTo>
                <a:lnTo>
                  <a:pt x="1643062" y="2100262"/>
                </a:lnTo>
                <a:lnTo>
                  <a:pt x="1619250" y="2100262"/>
                </a:lnTo>
                <a:lnTo>
                  <a:pt x="1619250" y="1990725"/>
                </a:lnTo>
                <a:lnTo>
                  <a:pt x="1423987" y="1990725"/>
                </a:lnTo>
                <a:lnTo>
                  <a:pt x="1423987" y="1890712"/>
                </a:lnTo>
                <a:lnTo>
                  <a:pt x="1228725" y="1890712"/>
                </a:lnTo>
                <a:lnTo>
                  <a:pt x="1228725" y="1566862"/>
                </a:lnTo>
                <a:lnTo>
                  <a:pt x="1023937" y="1566862"/>
                </a:lnTo>
                <a:lnTo>
                  <a:pt x="1023937" y="1433512"/>
                </a:lnTo>
                <a:lnTo>
                  <a:pt x="833437" y="1433512"/>
                </a:lnTo>
                <a:lnTo>
                  <a:pt x="833437" y="1381125"/>
                </a:lnTo>
                <a:lnTo>
                  <a:pt x="814387" y="1381125"/>
                </a:lnTo>
                <a:lnTo>
                  <a:pt x="814387" y="1209675"/>
                </a:lnTo>
                <a:lnTo>
                  <a:pt x="723900" y="1209675"/>
                </a:lnTo>
                <a:lnTo>
                  <a:pt x="723900" y="1128712"/>
                </a:lnTo>
                <a:lnTo>
                  <a:pt x="704850" y="1128712"/>
                </a:lnTo>
                <a:lnTo>
                  <a:pt x="704850" y="1052512"/>
                </a:lnTo>
                <a:lnTo>
                  <a:pt x="652462" y="1052512"/>
                </a:lnTo>
                <a:lnTo>
                  <a:pt x="652462" y="1004887"/>
                </a:lnTo>
                <a:lnTo>
                  <a:pt x="614362" y="1004887"/>
                </a:lnTo>
                <a:lnTo>
                  <a:pt x="614362" y="885825"/>
                </a:lnTo>
                <a:lnTo>
                  <a:pt x="576262" y="885825"/>
                </a:lnTo>
                <a:lnTo>
                  <a:pt x="576262" y="814387"/>
                </a:lnTo>
                <a:lnTo>
                  <a:pt x="495300" y="814387"/>
                </a:lnTo>
                <a:lnTo>
                  <a:pt x="495300" y="590550"/>
                </a:lnTo>
                <a:lnTo>
                  <a:pt x="433387" y="590550"/>
                </a:lnTo>
                <a:lnTo>
                  <a:pt x="433387" y="471487"/>
                </a:lnTo>
                <a:lnTo>
                  <a:pt x="338137" y="471487"/>
                </a:lnTo>
                <a:lnTo>
                  <a:pt x="338137" y="257175"/>
                </a:lnTo>
                <a:lnTo>
                  <a:pt x="266700" y="257175"/>
                </a:lnTo>
                <a:lnTo>
                  <a:pt x="266700" y="223837"/>
                </a:lnTo>
                <a:lnTo>
                  <a:pt x="209550" y="223837"/>
                </a:lnTo>
                <a:lnTo>
                  <a:pt x="209550" y="147637"/>
                </a:lnTo>
                <a:lnTo>
                  <a:pt x="114300" y="147637"/>
                </a:lnTo>
                <a:lnTo>
                  <a:pt x="114300" y="71437"/>
                </a:lnTo>
                <a:lnTo>
                  <a:pt x="0" y="71437"/>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cxnSp>
        <p:nvCxnSpPr>
          <p:cNvPr id="314" name="Straight Connector 313">
            <a:extLst>
              <a:ext uri="{FF2B5EF4-FFF2-40B4-BE49-F238E27FC236}">
                <a16:creationId xmlns:a16="http://schemas.microsoft.com/office/drawing/2014/main" id="{6BB7EF2A-7982-4F22-90D2-308CC140880D}"/>
              </a:ext>
            </a:extLst>
          </p:cNvPr>
          <p:cNvCxnSpPr/>
          <p:nvPr/>
        </p:nvCxnSpPr>
        <p:spPr bwMode="auto">
          <a:xfrm>
            <a:off x="6105523" y="3530185"/>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BC69F67C-829A-4130-B904-8CA572FB2774}"/>
              </a:ext>
            </a:extLst>
          </p:cNvPr>
          <p:cNvCxnSpPr/>
          <p:nvPr/>
        </p:nvCxnSpPr>
        <p:spPr bwMode="auto">
          <a:xfrm>
            <a:off x="6894744" y="4259917"/>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E16F2922-5AC3-47D0-85CB-213AAA8882D3}"/>
              </a:ext>
            </a:extLst>
          </p:cNvPr>
          <p:cNvCxnSpPr/>
          <p:nvPr/>
        </p:nvCxnSpPr>
        <p:spPr bwMode="auto">
          <a:xfrm>
            <a:off x="7324989" y="4663227"/>
            <a:ext cx="0" cy="73284"/>
          </a:xfrm>
          <a:prstGeom prst="line">
            <a:avLst/>
          </a:prstGeom>
          <a:noFill/>
          <a:ln w="28575" cap="flat" cmpd="sng" algn="ctr">
            <a:solidFill>
              <a:schemeClr val="accent3"/>
            </a:solidFill>
            <a:prstDash val="solid"/>
            <a:round/>
            <a:headEnd type="none" w="med" len="med"/>
            <a:tailEnd type="none" w="med" len="med"/>
          </a:ln>
          <a:effectLst/>
        </p:spPr>
      </p:cxnSp>
      <p:grpSp>
        <p:nvGrpSpPr>
          <p:cNvPr id="327" name="Group 326">
            <a:extLst>
              <a:ext uri="{FF2B5EF4-FFF2-40B4-BE49-F238E27FC236}">
                <a16:creationId xmlns:a16="http://schemas.microsoft.com/office/drawing/2014/main" id="{56A61154-7D3C-4218-A85E-49FE4951323C}"/>
              </a:ext>
            </a:extLst>
          </p:cNvPr>
          <p:cNvGrpSpPr/>
          <p:nvPr/>
        </p:nvGrpSpPr>
        <p:grpSpPr>
          <a:xfrm>
            <a:off x="5033961" y="1985692"/>
            <a:ext cx="2452686" cy="2943496"/>
            <a:chOff x="5033961" y="1985692"/>
            <a:chExt cx="2452686" cy="2943496"/>
          </a:xfrm>
        </p:grpSpPr>
        <p:cxnSp>
          <p:nvCxnSpPr>
            <p:cNvPr id="312" name="Straight Connector 311">
              <a:extLst>
                <a:ext uri="{FF2B5EF4-FFF2-40B4-BE49-F238E27FC236}">
                  <a16:creationId xmlns:a16="http://schemas.microsoft.com/office/drawing/2014/main" id="{E034CABA-5293-4D24-B306-3C66F8F6E12A}"/>
                </a:ext>
              </a:extLst>
            </p:cNvPr>
            <p:cNvCxnSpPr/>
            <p:nvPr/>
          </p:nvCxnSpPr>
          <p:spPr bwMode="auto">
            <a:xfrm>
              <a:off x="5033961" y="198569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1F00B44B-E475-4FFA-8A9C-F9A27FA4506F}"/>
                </a:ext>
              </a:extLst>
            </p:cNvPr>
            <p:cNvCxnSpPr/>
            <p:nvPr/>
          </p:nvCxnSpPr>
          <p:spPr bwMode="auto">
            <a:xfrm>
              <a:off x="5262560" y="2124143"/>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F14659E9-AE0E-4BAA-BF1F-68536F7FF8C0}"/>
                </a:ext>
              </a:extLst>
            </p:cNvPr>
            <p:cNvCxnSpPr/>
            <p:nvPr/>
          </p:nvCxnSpPr>
          <p:spPr bwMode="auto">
            <a:xfrm>
              <a:off x="6665473" y="3965285"/>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B1F480E-511B-4637-A861-3A063E930BF8}"/>
                </a:ext>
              </a:extLst>
            </p:cNvPr>
            <p:cNvCxnSpPr/>
            <p:nvPr/>
          </p:nvCxnSpPr>
          <p:spPr bwMode="auto">
            <a:xfrm>
              <a:off x="6478236" y="3854931"/>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299DAFB1-4F92-4B0B-91C4-5CB44BDBA019}"/>
                </a:ext>
              </a:extLst>
            </p:cNvPr>
            <p:cNvCxnSpPr/>
            <p:nvPr/>
          </p:nvCxnSpPr>
          <p:spPr bwMode="auto">
            <a:xfrm>
              <a:off x="6731255" y="414189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2E30EC8-5D3C-4C5B-8D9F-02B4D7A2F2A9}"/>
                </a:ext>
              </a:extLst>
            </p:cNvPr>
            <p:cNvCxnSpPr/>
            <p:nvPr/>
          </p:nvCxnSpPr>
          <p:spPr bwMode="auto">
            <a:xfrm>
              <a:off x="6789132" y="420092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B73424D3-DB2E-4984-A1A5-3E7ACC4DE112}"/>
                </a:ext>
              </a:extLst>
            </p:cNvPr>
            <p:cNvCxnSpPr/>
            <p:nvPr/>
          </p:nvCxnSpPr>
          <p:spPr bwMode="auto">
            <a:xfrm>
              <a:off x="7070283" y="4274206"/>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41F43B3F-5E1E-4295-9515-B19DD82CC8A6}"/>
                </a:ext>
              </a:extLst>
            </p:cNvPr>
            <p:cNvCxnSpPr/>
            <p:nvPr/>
          </p:nvCxnSpPr>
          <p:spPr bwMode="auto">
            <a:xfrm>
              <a:off x="6867789" y="4206027"/>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DB4A304-7B61-4AEA-A54B-DE98EE9FC155}"/>
                </a:ext>
              </a:extLst>
            </p:cNvPr>
            <p:cNvCxnSpPr/>
            <p:nvPr/>
          </p:nvCxnSpPr>
          <p:spPr bwMode="auto">
            <a:xfrm>
              <a:off x="7139022" y="4360239"/>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E2F1941F-B37C-4B70-9403-D4B3FADAEEDA}"/>
                </a:ext>
              </a:extLst>
            </p:cNvPr>
            <p:cNvCxnSpPr/>
            <p:nvPr/>
          </p:nvCxnSpPr>
          <p:spPr bwMode="auto">
            <a:xfrm>
              <a:off x="7486647" y="4855904"/>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76B06472-68E8-400E-86DD-B7FD30746FAC}"/>
                </a:ext>
              </a:extLst>
            </p:cNvPr>
            <p:cNvCxnSpPr/>
            <p:nvPr/>
          </p:nvCxnSpPr>
          <p:spPr bwMode="auto">
            <a:xfrm>
              <a:off x="7302715" y="4447363"/>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9F1B03F5-B1E4-472C-9E04-BCFAF532945A}"/>
                </a:ext>
              </a:extLst>
            </p:cNvPr>
            <p:cNvCxnSpPr/>
            <p:nvPr/>
          </p:nvCxnSpPr>
          <p:spPr bwMode="auto">
            <a:xfrm>
              <a:off x="7267610" y="4446270"/>
              <a:ext cx="0" cy="73284"/>
            </a:xfrm>
            <a:prstGeom prst="line">
              <a:avLst/>
            </a:prstGeom>
            <a:noFill/>
            <a:ln w="28575" cap="flat" cmpd="sng" algn="ctr">
              <a:solidFill>
                <a:schemeClr val="accent3"/>
              </a:solidFill>
              <a:prstDash val="solid"/>
              <a:round/>
              <a:headEnd type="none" w="med" len="med"/>
              <a:tailEnd type="none" w="med" len="med"/>
            </a:ln>
            <a:effectLst/>
          </p:spPr>
        </p:cxnSp>
      </p:grpSp>
      <p:cxnSp>
        <p:nvCxnSpPr>
          <p:cNvPr id="331" name="Straight Connector 330">
            <a:extLst>
              <a:ext uri="{FF2B5EF4-FFF2-40B4-BE49-F238E27FC236}">
                <a16:creationId xmlns:a16="http://schemas.microsoft.com/office/drawing/2014/main" id="{D6E091EF-4BB2-48BB-9819-C4771469CD89}"/>
              </a:ext>
            </a:extLst>
          </p:cNvPr>
          <p:cNvCxnSpPr/>
          <p:nvPr/>
        </p:nvCxnSpPr>
        <p:spPr bwMode="auto">
          <a:xfrm>
            <a:off x="5462801" y="2490071"/>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C00313D3-A4AF-4BA3-B36A-E2B030188800}"/>
              </a:ext>
            </a:extLst>
          </p:cNvPr>
          <p:cNvCxnSpPr/>
          <p:nvPr/>
        </p:nvCxnSpPr>
        <p:spPr bwMode="auto">
          <a:xfrm>
            <a:off x="7524782" y="4363684"/>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2C7F2E7-5A32-4776-BB28-69F66618053B}"/>
              </a:ext>
            </a:extLst>
          </p:cNvPr>
          <p:cNvCxnSpPr/>
          <p:nvPr/>
        </p:nvCxnSpPr>
        <p:spPr bwMode="auto">
          <a:xfrm flipH="1">
            <a:off x="4888869" y="37074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27BE115-1E7A-4062-9AB7-373B3FA772FE}"/>
              </a:ext>
            </a:extLst>
          </p:cNvPr>
          <p:cNvCxnSpPr/>
          <p:nvPr/>
        </p:nvCxnSpPr>
        <p:spPr bwMode="auto">
          <a:xfrm flipH="1">
            <a:off x="4888869" y="404936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8" name="TextBox 157">
            <a:extLst>
              <a:ext uri="{FF2B5EF4-FFF2-40B4-BE49-F238E27FC236}">
                <a16:creationId xmlns:a16="http://schemas.microsoft.com/office/drawing/2014/main" id="{2302DDE6-FA9F-4F1E-A4BA-031B9703253F}"/>
              </a:ext>
            </a:extLst>
          </p:cNvPr>
          <p:cNvSpPr txBox="1"/>
          <p:nvPr/>
        </p:nvSpPr>
        <p:spPr bwMode="auto">
          <a:xfrm>
            <a:off x="4400881" y="3875763"/>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nvGrpSpPr>
          <p:cNvPr id="351" name="Group 350">
            <a:extLst>
              <a:ext uri="{FF2B5EF4-FFF2-40B4-BE49-F238E27FC236}">
                <a16:creationId xmlns:a16="http://schemas.microsoft.com/office/drawing/2014/main" id="{7B8F9011-0E68-4799-B662-9752EBC05D78}"/>
              </a:ext>
            </a:extLst>
          </p:cNvPr>
          <p:cNvGrpSpPr/>
          <p:nvPr/>
        </p:nvGrpSpPr>
        <p:grpSpPr>
          <a:xfrm>
            <a:off x="4967501" y="1976281"/>
            <a:ext cx="2519146" cy="2241598"/>
            <a:chOff x="4967501" y="1976281"/>
            <a:chExt cx="2519146" cy="2241598"/>
          </a:xfrm>
        </p:grpSpPr>
        <p:cxnSp>
          <p:nvCxnSpPr>
            <p:cNvPr id="330" name="Straight Connector 329">
              <a:extLst>
                <a:ext uri="{FF2B5EF4-FFF2-40B4-BE49-F238E27FC236}">
                  <a16:creationId xmlns:a16="http://schemas.microsoft.com/office/drawing/2014/main" id="{78B7D5CC-DBE6-4F26-A5A1-28FAFC17E373}"/>
                </a:ext>
              </a:extLst>
            </p:cNvPr>
            <p:cNvCxnSpPr/>
            <p:nvPr/>
          </p:nvCxnSpPr>
          <p:spPr bwMode="auto">
            <a:xfrm>
              <a:off x="4967501" y="1976281"/>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5B81FD6B-95EA-4B2A-B918-20E68CF43AB9}"/>
                </a:ext>
              </a:extLst>
            </p:cNvPr>
            <p:cNvCxnSpPr/>
            <p:nvPr/>
          </p:nvCxnSpPr>
          <p:spPr bwMode="auto">
            <a:xfrm>
              <a:off x="5705688" y="2839684"/>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A64C0B24-14D5-400E-BC29-78896B43D185}"/>
                </a:ext>
              </a:extLst>
            </p:cNvPr>
            <p:cNvCxnSpPr/>
            <p:nvPr/>
          </p:nvCxnSpPr>
          <p:spPr bwMode="auto">
            <a:xfrm>
              <a:off x="5824749" y="2983913"/>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AFDF1490-C763-4B73-8543-0B219EB0E761}"/>
                </a:ext>
              </a:extLst>
            </p:cNvPr>
            <p:cNvCxnSpPr/>
            <p:nvPr/>
          </p:nvCxnSpPr>
          <p:spPr bwMode="auto">
            <a:xfrm>
              <a:off x="6547428" y="3638611"/>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78BB702B-9029-47C2-B8EA-5723629753F6}"/>
                </a:ext>
              </a:extLst>
            </p:cNvPr>
            <p:cNvCxnSpPr/>
            <p:nvPr/>
          </p:nvCxnSpPr>
          <p:spPr bwMode="auto">
            <a:xfrm>
              <a:off x="6014362" y="3141947"/>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255EBD3-3326-4F72-8097-00E820654154}"/>
                </a:ext>
              </a:extLst>
            </p:cNvPr>
            <p:cNvCxnSpPr/>
            <p:nvPr/>
          </p:nvCxnSpPr>
          <p:spPr bwMode="auto">
            <a:xfrm>
              <a:off x="6591514" y="3643699"/>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AE2F2B1A-CE09-4C10-86C4-7F7905DD5D1B}"/>
                </a:ext>
              </a:extLst>
            </p:cNvPr>
            <p:cNvCxnSpPr/>
            <p:nvPr/>
          </p:nvCxnSpPr>
          <p:spPr bwMode="auto">
            <a:xfrm>
              <a:off x="6665473" y="363870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3FD38499-9565-4B2E-88DE-DC2F01B4896C}"/>
                </a:ext>
              </a:extLst>
            </p:cNvPr>
            <p:cNvCxnSpPr/>
            <p:nvPr/>
          </p:nvCxnSpPr>
          <p:spPr bwMode="auto">
            <a:xfrm>
              <a:off x="6867789" y="386317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3D622C20-F698-4A65-AC80-43DEDB5BAEF6}"/>
                </a:ext>
              </a:extLst>
            </p:cNvPr>
            <p:cNvCxnSpPr/>
            <p:nvPr/>
          </p:nvCxnSpPr>
          <p:spPr bwMode="auto">
            <a:xfrm>
              <a:off x="6899456" y="388591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CE752127-E040-4584-BC6E-BD5E2CA4AA85}"/>
                </a:ext>
              </a:extLst>
            </p:cNvPr>
            <p:cNvCxnSpPr/>
            <p:nvPr/>
          </p:nvCxnSpPr>
          <p:spPr bwMode="auto">
            <a:xfrm>
              <a:off x="6940703" y="3886810"/>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B7CB296B-1031-4155-91DA-CA19ACEA7948}"/>
                </a:ext>
              </a:extLst>
            </p:cNvPr>
            <p:cNvCxnSpPr/>
            <p:nvPr/>
          </p:nvCxnSpPr>
          <p:spPr bwMode="auto">
            <a:xfrm>
              <a:off x="7486647" y="414459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57A1D5F9-DF4A-4789-BF72-8DC94144B69C}"/>
                </a:ext>
              </a:extLst>
            </p:cNvPr>
            <p:cNvCxnSpPr/>
            <p:nvPr/>
          </p:nvCxnSpPr>
          <p:spPr bwMode="auto">
            <a:xfrm>
              <a:off x="7116683" y="4049369"/>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15EF8BD-B282-4E40-A97C-363B16090E73}"/>
                </a:ext>
              </a:extLst>
            </p:cNvPr>
            <p:cNvCxnSpPr/>
            <p:nvPr/>
          </p:nvCxnSpPr>
          <p:spPr bwMode="auto">
            <a:xfrm>
              <a:off x="7081603" y="3985600"/>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A51A9104-7AC1-4476-9D80-790BAF754BDF}"/>
                </a:ext>
              </a:extLst>
            </p:cNvPr>
            <p:cNvCxnSpPr/>
            <p:nvPr/>
          </p:nvCxnSpPr>
          <p:spPr bwMode="auto">
            <a:xfrm>
              <a:off x="7138758" y="4049369"/>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F4FCF9D5-637B-40AD-9942-56658B7E9819}"/>
                </a:ext>
              </a:extLst>
            </p:cNvPr>
            <p:cNvCxnSpPr/>
            <p:nvPr/>
          </p:nvCxnSpPr>
          <p:spPr bwMode="auto">
            <a:xfrm>
              <a:off x="7219982" y="4049369"/>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16D296A7-9EF4-4234-ABB3-6BAD88404D44}"/>
                </a:ext>
              </a:extLst>
            </p:cNvPr>
            <p:cNvCxnSpPr/>
            <p:nvPr/>
          </p:nvCxnSpPr>
          <p:spPr bwMode="auto">
            <a:xfrm>
              <a:off x="7258117" y="4049369"/>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600117EF-2023-4095-A9A9-807DCE31DD94}"/>
                </a:ext>
              </a:extLst>
            </p:cNvPr>
            <p:cNvCxnSpPr/>
            <p:nvPr/>
          </p:nvCxnSpPr>
          <p:spPr bwMode="auto">
            <a:xfrm>
              <a:off x="7302715" y="414189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FBAD7062-3C42-4273-A56D-6C31C38B0233}"/>
                </a:ext>
              </a:extLst>
            </p:cNvPr>
            <p:cNvCxnSpPr/>
            <p:nvPr/>
          </p:nvCxnSpPr>
          <p:spPr bwMode="auto">
            <a:xfrm>
              <a:off x="7334539" y="4141892"/>
              <a:ext cx="0" cy="73284"/>
            </a:xfrm>
            <a:prstGeom prst="line">
              <a:avLst/>
            </a:prstGeom>
            <a:noFill/>
            <a:ln w="28575" cap="flat" cmpd="sng" algn="ctr">
              <a:solidFill>
                <a:schemeClr val="accent1"/>
              </a:solidFill>
              <a:prstDash val="solid"/>
              <a:round/>
              <a:headEnd type="none" w="med" len="med"/>
              <a:tailEnd type="none" w="med" len="med"/>
            </a:ln>
            <a:effectLst/>
          </p:spPr>
        </p:cxnSp>
      </p:grpSp>
      <p:sp>
        <p:nvSpPr>
          <p:cNvPr id="328" name="TextBox 327">
            <a:extLst>
              <a:ext uri="{FF2B5EF4-FFF2-40B4-BE49-F238E27FC236}">
                <a16:creationId xmlns:a16="http://schemas.microsoft.com/office/drawing/2014/main" id="{1E08804B-2884-4F56-90B8-7218BC84032C}"/>
              </a:ext>
            </a:extLst>
          </p:cNvPr>
          <p:cNvSpPr txBox="1"/>
          <p:nvPr/>
        </p:nvSpPr>
        <p:spPr bwMode="auto">
          <a:xfrm>
            <a:off x="6132427" y="4114861"/>
            <a:ext cx="68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35%</a:t>
            </a:r>
          </a:p>
        </p:txBody>
      </p:sp>
      <p:grpSp>
        <p:nvGrpSpPr>
          <p:cNvPr id="329" name="Group 7">
            <a:extLst>
              <a:ext uri="{FF2B5EF4-FFF2-40B4-BE49-F238E27FC236}">
                <a16:creationId xmlns:a16="http://schemas.microsoft.com/office/drawing/2014/main" id="{EBBD9A7B-9B77-451F-B204-7E1342FD545B}"/>
              </a:ext>
            </a:extLst>
          </p:cNvPr>
          <p:cNvGrpSpPr>
            <a:grpSpLocks/>
          </p:cNvGrpSpPr>
          <p:nvPr/>
        </p:nvGrpSpPr>
        <p:grpSpPr bwMode="auto">
          <a:xfrm>
            <a:off x="9390063" y="6216650"/>
            <a:ext cx="2487612" cy="447675"/>
            <a:chOff x="9527309" y="3551529"/>
            <a:chExt cx="2488502" cy="448324"/>
          </a:xfrm>
        </p:grpSpPr>
        <p:pic>
          <p:nvPicPr>
            <p:cNvPr id="350" name="Picture 9">
              <a:extLst>
                <a:ext uri="{FF2B5EF4-FFF2-40B4-BE49-F238E27FC236}">
                  <a16:creationId xmlns:a16="http://schemas.microsoft.com/office/drawing/2014/main" id="{7556E11D-9050-4F98-9563-139B45AEA6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52" name="Rectangle 8">
              <a:extLst>
                <a:ext uri="{FF2B5EF4-FFF2-40B4-BE49-F238E27FC236}">
                  <a16:creationId xmlns:a16="http://schemas.microsoft.com/office/drawing/2014/main" id="{BCEBD7D4-F402-4752-81E7-96135910DCEF}"/>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Tree>
    <p:extLst>
      <p:ext uri="{BB962C8B-B14F-4D97-AF65-F5344CB8AC3E}">
        <p14:creationId xmlns:p14="http://schemas.microsoft.com/office/powerpoint/2010/main" val="2280556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24AE04-5294-46B2-AD9A-1220AC4D547B}"/>
              </a:ext>
            </a:extLst>
          </p:cNvPr>
          <p:cNvSpPr>
            <a:spLocks noGrp="1"/>
          </p:cNvSpPr>
          <p:nvPr>
            <p:ph type="title"/>
          </p:nvPr>
        </p:nvSpPr>
        <p:spPr/>
        <p:txBody>
          <a:bodyPr/>
          <a:lstStyle/>
          <a:p>
            <a:r>
              <a:rPr lang="en-US" dirty="0"/>
              <a:t>Data on Patients with Intermediate or </a:t>
            </a:r>
            <a:br>
              <a:rPr lang="en-US" dirty="0"/>
            </a:br>
            <a:r>
              <a:rPr lang="en-US" dirty="0"/>
              <a:t>Poor Risk Disease</a:t>
            </a:r>
          </a:p>
        </p:txBody>
      </p:sp>
    </p:spTree>
    <p:extLst>
      <p:ext uri="{BB962C8B-B14F-4D97-AF65-F5344CB8AC3E}">
        <p14:creationId xmlns:p14="http://schemas.microsoft.com/office/powerpoint/2010/main" val="544525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E2CD-23DD-4C5A-8D06-1CA40E6EB5EA}"/>
              </a:ext>
            </a:extLst>
          </p:cNvPr>
          <p:cNvSpPr>
            <a:spLocks noGrp="1"/>
          </p:cNvSpPr>
          <p:nvPr>
            <p:ph type="title"/>
          </p:nvPr>
        </p:nvSpPr>
        <p:spPr>
          <a:xfrm>
            <a:off x="295879" y="330201"/>
            <a:ext cx="11461149" cy="5250792"/>
          </a:xfrm>
        </p:spPr>
        <p:txBody>
          <a:bodyPr/>
          <a:lstStyle/>
          <a:p>
            <a:r>
              <a:rPr lang="en-US" dirty="0"/>
              <a:t>What is the long-term “big picture” benefit achieved in patients with </a:t>
            </a:r>
            <a:r>
              <a:rPr lang="en-US" dirty="0">
                <a:solidFill>
                  <a:schemeClr val="accent3"/>
                </a:solidFill>
              </a:rPr>
              <a:t>IMDC intermediate-/poor-risk </a:t>
            </a:r>
            <a:r>
              <a:rPr lang="en-US" dirty="0"/>
              <a:t>RCC receiving these new standard regimens? </a:t>
            </a:r>
          </a:p>
        </p:txBody>
      </p:sp>
    </p:spTree>
    <p:extLst>
      <p:ext uri="{BB962C8B-B14F-4D97-AF65-F5344CB8AC3E}">
        <p14:creationId xmlns:p14="http://schemas.microsoft.com/office/powerpoint/2010/main" val="284833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BB1E0-85FE-41CA-B6B5-DF7A927ED207}"/>
              </a:ext>
            </a:extLst>
          </p:cNvPr>
          <p:cNvSpPr>
            <a:spLocks noGrp="1"/>
          </p:cNvSpPr>
          <p:nvPr>
            <p:ph type="title"/>
          </p:nvPr>
        </p:nvSpPr>
        <p:spPr/>
        <p:txBody>
          <a:bodyPr/>
          <a:lstStyle/>
          <a:p>
            <a:r>
              <a:rPr lang="en-US" dirty="0"/>
              <a:t>OS for Intermediate-/Poor-Risk Disease</a:t>
            </a:r>
          </a:p>
        </p:txBody>
      </p:sp>
      <p:sp>
        <p:nvSpPr>
          <p:cNvPr id="6" name="Text Box 15">
            <a:extLst>
              <a:ext uri="{FF2B5EF4-FFF2-40B4-BE49-F238E27FC236}">
                <a16:creationId xmlns:a16="http://schemas.microsoft.com/office/drawing/2014/main" id="{0B6C4C77-6C6B-48DA-8333-7823147BAC0F}"/>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cs typeface="+mn-cs"/>
              </a:rPr>
              <a:t>1. Albiges. ESMO Open. 2020;5:epub001079. 2. </a:t>
            </a:r>
            <a:r>
              <a:rPr lang="en-US" altLang="en-US" sz="1200" b="0" spc="-10" dirty="0">
                <a:solidFill>
                  <a:schemeClr val="bg2"/>
                </a:solidFill>
                <a:latin typeface="Calibri" panose="020F0502020204030204" pitchFamily="34" charset="0"/>
              </a:rPr>
              <a:t>Plimack. ASCO 2020. Abstr 5001. 3. Powles. Lancet Oncol. 2020;21:1563.</a:t>
            </a:r>
            <a:endParaRPr lang="fr-FR" altLang="en-US" sz="1200" b="0" spc="-10" dirty="0">
              <a:solidFill>
                <a:srgbClr val="455560"/>
              </a:solidFill>
              <a:latin typeface="Calibri" panose="020F0502020204030204" pitchFamily="34" charset="0"/>
              <a:ea typeface="MS PGothic" pitchFamily="34" charset="-128"/>
              <a:cs typeface="+mn-cs"/>
            </a:endParaRPr>
          </a:p>
        </p:txBody>
      </p:sp>
      <p:grpSp>
        <p:nvGrpSpPr>
          <p:cNvPr id="7" name="Group 7">
            <a:extLst>
              <a:ext uri="{FF2B5EF4-FFF2-40B4-BE49-F238E27FC236}">
                <a16:creationId xmlns:a16="http://schemas.microsoft.com/office/drawing/2014/main" id="{E9B8B506-C0E1-4F0C-A70A-FD63328A671E}"/>
              </a:ext>
            </a:extLst>
          </p:cNvPr>
          <p:cNvGrpSpPr>
            <a:grpSpLocks/>
          </p:cNvGrpSpPr>
          <p:nvPr/>
        </p:nvGrpSpPr>
        <p:grpSpPr bwMode="auto">
          <a:xfrm>
            <a:off x="9391157" y="6216652"/>
            <a:ext cx="2488502" cy="447822"/>
            <a:chOff x="9527309" y="3551529"/>
            <a:chExt cx="2488502" cy="448324"/>
          </a:xfrm>
        </p:grpSpPr>
        <p:pic>
          <p:nvPicPr>
            <p:cNvPr id="8" name="Picture 9">
              <a:extLst>
                <a:ext uri="{FF2B5EF4-FFF2-40B4-BE49-F238E27FC236}">
                  <a16:creationId xmlns:a16="http://schemas.microsoft.com/office/drawing/2014/main" id="{0F15EA6A-B795-4F6C-87F8-446CF91E79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EDE80507-FB2C-4D89-81C1-9F8543DC77B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
        <p:nvSpPr>
          <p:cNvPr id="11" name="TextBox 10">
            <a:extLst>
              <a:ext uri="{FF2B5EF4-FFF2-40B4-BE49-F238E27FC236}">
                <a16:creationId xmlns:a16="http://schemas.microsoft.com/office/drawing/2014/main" id="{97182BBA-6491-436E-B10F-7932251E2151}"/>
              </a:ext>
            </a:extLst>
          </p:cNvPr>
          <p:cNvSpPr txBox="1"/>
          <p:nvPr/>
        </p:nvSpPr>
        <p:spPr bwMode="auto">
          <a:xfrm>
            <a:off x="1177795" y="1184913"/>
            <a:ext cx="4648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anose="020F0502020204030204" pitchFamily="34" charset="0"/>
                <a:ea typeface="MS PGothic" pitchFamily="34" charset="-128"/>
                <a:cs typeface="+mn-cs"/>
              </a:rPr>
              <a:t>CheckMate 214: Nivo + Ipi vs Sunitinib Intermediate-/Poor-Risk Disease (n = 847)</a:t>
            </a:r>
            <a:r>
              <a:rPr lang="en-US" baseline="30000" dirty="0">
                <a:solidFill>
                  <a:srgbClr val="000000"/>
                </a:solidFill>
                <a:latin typeface="Calibri" pitchFamily="34" charset="0"/>
                <a:ea typeface="MS PGothic" pitchFamily="34" charset="-128"/>
                <a:cs typeface="+mn-cs"/>
              </a:rPr>
              <a:t>[1]</a:t>
            </a:r>
            <a:endParaRPr lang="en-US" dirty="0">
              <a:solidFill>
                <a:srgbClr val="000000"/>
              </a:solidFill>
              <a:latin typeface="Calibri" panose="020F0502020204030204" pitchFamily="34" charset="0"/>
              <a:ea typeface="MS PGothic" pitchFamily="34" charset="-128"/>
              <a:cs typeface="+mn-cs"/>
            </a:endParaRPr>
          </a:p>
        </p:txBody>
      </p:sp>
      <p:sp>
        <p:nvSpPr>
          <p:cNvPr id="14" name="TextBox 13">
            <a:extLst>
              <a:ext uri="{FF2B5EF4-FFF2-40B4-BE49-F238E27FC236}">
                <a16:creationId xmlns:a16="http://schemas.microsoft.com/office/drawing/2014/main" id="{607EB270-1EB9-44FA-89C5-8B4F9F6B29BF}"/>
              </a:ext>
            </a:extLst>
          </p:cNvPr>
          <p:cNvSpPr txBox="1"/>
          <p:nvPr/>
        </p:nvSpPr>
        <p:spPr bwMode="auto">
          <a:xfrm>
            <a:off x="7143895" y="1184913"/>
            <a:ext cx="45833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anose="020F0502020204030204" pitchFamily="34" charset="0"/>
                <a:ea typeface="MS PGothic" pitchFamily="34" charset="-128"/>
                <a:cs typeface="+mn-cs"/>
              </a:rPr>
              <a:t>KEYNOTE-426: Axitinib + Pembro vs Sunitinib </a:t>
            </a:r>
            <a:br>
              <a:rPr lang="en-US" dirty="0">
                <a:solidFill>
                  <a:srgbClr val="000000"/>
                </a:solidFill>
                <a:latin typeface="Calibri" panose="020F0502020204030204" pitchFamily="34" charset="0"/>
                <a:ea typeface="MS PGothic" pitchFamily="34" charset="-128"/>
                <a:cs typeface="+mn-cs"/>
              </a:rPr>
            </a:br>
            <a:r>
              <a:rPr lang="en-US" dirty="0">
                <a:solidFill>
                  <a:srgbClr val="000000"/>
                </a:solidFill>
                <a:latin typeface="Calibri" panose="020F0502020204030204" pitchFamily="34" charset="0"/>
                <a:ea typeface="MS PGothic" pitchFamily="34" charset="-128"/>
                <a:cs typeface="+mn-cs"/>
              </a:rPr>
              <a:t>Intermediate-/Poor-Risk Disease (n = 592)</a:t>
            </a:r>
            <a:r>
              <a:rPr lang="en-US" baseline="30000" dirty="0">
                <a:solidFill>
                  <a:srgbClr val="000000"/>
                </a:solidFill>
                <a:latin typeface="Calibri" pitchFamily="34" charset="0"/>
                <a:ea typeface="MS PGothic" pitchFamily="34" charset="-128"/>
                <a:cs typeface="+mn-cs"/>
              </a:rPr>
              <a:t>[2,3]</a:t>
            </a:r>
            <a:endParaRPr lang="en-US" dirty="0">
              <a:solidFill>
                <a:srgbClr val="000000"/>
              </a:solidFill>
              <a:latin typeface="Calibri" panose="020F0502020204030204" pitchFamily="34" charset="0"/>
              <a:ea typeface="MS PGothic" pitchFamily="34" charset="-128"/>
              <a:cs typeface="+mn-cs"/>
            </a:endParaRPr>
          </a:p>
        </p:txBody>
      </p:sp>
      <p:sp>
        <p:nvSpPr>
          <p:cNvPr id="2" name="Content Placeholder 1">
            <a:extLst>
              <a:ext uri="{FF2B5EF4-FFF2-40B4-BE49-F238E27FC236}">
                <a16:creationId xmlns:a16="http://schemas.microsoft.com/office/drawing/2014/main" id="{DFE070A0-EF24-4ED7-816D-E35D662689B5}"/>
              </a:ext>
            </a:extLst>
          </p:cNvPr>
          <p:cNvSpPr>
            <a:spLocks noGrp="1"/>
          </p:cNvSpPr>
          <p:nvPr>
            <p:ph idx="1"/>
          </p:nvPr>
        </p:nvSpPr>
        <p:spPr>
          <a:xfrm>
            <a:off x="3335245" y="5223569"/>
            <a:ext cx="8164627" cy="871917"/>
          </a:xfrm>
        </p:spPr>
        <p:txBody>
          <a:bodyPr/>
          <a:lstStyle/>
          <a:p>
            <a:pPr>
              <a:spcBef>
                <a:spcPts val="600"/>
              </a:spcBef>
              <a:spcAft>
                <a:spcPts val="0"/>
              </a:spcAft>
            </a:pPr>
            <a:r>
              <a:rPr lang="en-US" sz="2200" dirty="0"/>
              <a:t>Similar outcome on same comparator arm</a:t>
            </a:r>
          </a:p>
          <a:p>
            <a:pPr>
              <a:spcBef>
                <a:spcPts val="600"/>
              </a:spcBef>
              <a:spcAft>
                <a:spcPts val="0"/>
              </a:spcAft>
            </a:pPr>
            <a:r>
              <a:rPr lang="en-US" sz="2200" dirty="0"/>
              <a:t>Early separation of curves for both</a:t>
            </a:r>
          </a:p>
          <a:p>
            <a:pPr>
              <a:spcBef>
                <a:spcPts val="600"/>
              </a:spcBef>
              <a:spcAft>
                <a:spcPts val="0"/>
              </a:spcAft>
            </a:pPr>
            <a:r>
              <a:rPr lang="en-US" sz="2200" dirty="0"/>
              <a:t>Longer follow-up for CheckMate 214</a:t>
            </a:r>
          </a:p>
        </p:txBody>
      </p:sp>
      <p:sp>
        <p:nvSpPr>
          <p:cNvPr id="15" name="Rectangle 14">
            <a:extLst>
              <a:ext uri="{FF2B5EF4-FFF2-40B4-BE49-F238E27FC236}">
                <a16:creationId xmlns:a16="http://schemas.microsoft.com/office/drawing/2014/main" id="{84283E6D-83EC-4BB1-B705-4FFFA514E4A9}"/>
              </a:ext>
            </a:extLst>
          </p:cNvPr>
          <p:cNvSpPr/>
          <p:nvPr/>
        </p:nvSpPr>
        <p:spPr bwMode="auto">
          <a:xfrm>
            <a:off x="2798044" y="4366919"/>
            <a:ext cx="2415716" cy="413748"/>
          </a:xfrm>
          <a:prstGeom prst="rect">
            <a:avLst/>
          </a:prstGeom>
          <a:solidFill>
            <a:srgbClr val="FFFFFF"/>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8" name="TextBox 757">
            <a:extLst>
              <a:ext uri="{FF2B5EF4-FFF2-40B4-BE49-F238E27FC236}">
                <a16:creationId xmlns:a16="http://schemas.microsoft.com/office/drawing/2014/main" id="{A6453D9B-FA6F-489E-A135-28E375036055}"/>
              </a:ext>
            </a:extLst>
          </p:cNvPr>
          <p:cNvSpPr txBox="1"/>
          <p:nvPr/>
        </p:nvSpPr>
        <p:spPr bwMode="auto">
          <a:xfrm>
            <a:off x="496972" y="5886699"/>
            <a:ext cx="2667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*Nivo + Ipi 47 mos median OS may be unstable due to censoring. </a:t>
            </a:r>
          </a:p>
        </p:txBody>
      </p:sp>
      <p:cxnSp>
        <p:nvCxnSpPr>
          <p:cNvPr id="665" name="Straight Connector 664">
            <a:extLst>
              <a:ext uri="{FF2B5EF4-FFF2-40B4-BE49-F238E27FC236}">
                <a16:creationId xmlns:a16="http://schemas.microsoft.com/office/drawing/2014/main" id="{3D86405F-68BE-4832-B92B-72D3C87E12B4}"/>
              </a:ext>
            </a:extLst>
          </p:cNvPr>
          <p:cNvCxnSpPr>
            <a:cxnSpLocks/>
          </p:cNvCxnSpPr>
          <p:nvPr/>
        </p:nvCxnSpPr>
        <p:spPr bwMode="auto">
          <a:xfrm flipH="1" flipV="1">
            <a:off x="9738578" y="2958851"/>
            <a:ext cx="0" cy="196703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760" name="Rectangle 759">
            <a:extLst>
              <a:ext uri="{FF2B5EF4-FFF2-40B4-BE49-F238E27FC236}">
                <a16:creationId xmlns:a16="http://schemas.microsoft.com/office/drawing/2014/main" id="{A8D1E638-2555-4DB0-8034-AB65252BC687}"/>
              </a:ext>
            </a:extLst>
          </p:cNvPr>
          <p:cNvSpPr/>
          <p:nvPr/>
        </p:nvSpPr>
        <p:spPr bwMode="auto">
          <a:xfrm>
            <a:off x="8390480" y="4063544"/>
            <a:ext cx="2711388" cy="534727"/>
          </a:xfrm>
          <a:prstGeom prst="rect">
            <a:avLst/>
          </a:prstGeom>
          <a:solidFill>
            <a:srgbClr val="FFFFFF"/>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81" name="Group 280">
            <a:extLst>
              <a:ext uri="{FF2B5EF4-FFF2-40B4-BE49-F238E27FC236}">
                <a16:creationId xmlns:a16="http://schemas.microsoft.com/office/drawing/2014/main" id="{0C93D84A-AC88-43DE-8BE7-A6E025E194FD}"/>
              </a:ext>
            </a:extLst>
          </p:cNvPr>
          <p:cNvGrpSpPr/>
          <p:nvPr/>
        </p:nvGrpSpPr>
        <p:grpSpPr>
          <a:xfrm>
            <a:off x="7449777" y="4282285"/>
            <a:ext cx="1957909" cy="523220"/>
            <a:chOff x="8721117" y="2166696"/>
            <a:chExt cx="1654703" cy="485187"/>
          </a:xfrm>
        </p:grpSpPr>
        <p:sp>
          <p:nvSpPr>
            <p:cNvPr id="282" name="TextBox 281">
              <a:extLst>
                <a:ext uri="{FF2B5EF4-FFF2-40B4-BE49-F238E27FC236}">
                  <a16:creationId xmlns:a16="http://schemas.microsoft.com/office/drawing/2014/main" id="{553A20AF-F6E2-4E1E-91F7-E3550FD5CC73}"/>
                </a:ext>
              </a:extLst>
            </p:cNvPr>
            <p:cNvSpPr txBox="1"/>
            <p:nvPr/>
          </p:nvSpPr>
          <p:spPr bwMode="auto">
            <a:xfrm>
              <a:off x="8865348" y="2166696"/>
              <a:ext cx="1510472" cy="485187"/>
            </a:xfrm>
            <a:prstGeom prst="rect">
              <a:avLst/>
            </a:prstGeom>
            <a:solidFill>
              <a:schemeClr val="tx1"/>
            </a:solidFill>
            <a:ln>
              <a:noFill/>
            </a:ln>
          </p:spPr>
          <p:txBody>
            <a:bodyPr wrap="square" rtlCol="0">
              <a:spAutoFit/>
            </a:bodyPr>
            <a:lstStyle/>
            <a:p>
              <a:pPr defTabSz="608013">
                <a:spcBef>
                  <a:spcPts val="300"/>
                </a:spcBef>
              </a:pPr>
              <a:r>
                <a:rPr lang="en-US" sz="1400" b="0" dirty="0">
                  <a:solidFill>
                    <a:srgbClr val="000000"/>
                  </a:solidFill>
                  <a:latin typeface="Calibri" pitchFamily="34" charset="0"/>
                  <a:ea typeface="MS PGothic" pitchFamily="34" charset="-128"/>
                  <a:cs typeface="+mn-cs"/>
                </a:rPr>
                <a:t>Pembro + Axi	</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Sunitinib</a:t>
              </a:r>
            </a:p>
          </p:txBody>
        </p:sp>
        <p:cxnSp>
          <p:nvCxnSpPr>
            <p:cNvPr id="283" name="Straight Connector 282">
              <a:extLst>
                <a:ext uri="{FF2B5EF4-FFF2-40B4-BE49-F238E27FC236}">
                  <a16:creationId xmlns:a16="http://schemas.microsoft.com/office/drawing/2014/main" id="{177CF7A2-F9CC-4033-8FB5-888CD938565B}"/>
                </a:ext>
              </a:extLst>
            </p:cNvPr>
            <p:cNvCxnSpPr/>
            <p:nvPr/>
          </p:nvCxnSpPr>
          <p:spPr bwMode="auto">
            <a:xfrm>
              <a:off x="8721117" y="2304165"/>
              <a:ext cx="182881" cy="0"/>
            </a:xfrm>
            <a:prstGeom prst="line">
              <a:avLst/>
            </a:prstGeom>
            <a:noFill/>
            <a:ln w="28575" cap="flat" cmpd="sng" algn="ctr">
              <a:solidFill>
                <a:schemeClr val="accent2"/>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56686F2C-F0C4-42E8-ABF4-AF2023513FF2}"/>
                </a:ext>
              </a:extLst>
            </p:cNvPr>
            <p:cNvCxnSpPr/>
            <p:nvPr/>
          </p:nvCxnSpPr>
          <p:spPr bwMode="auto">
            <a:xfrm>
              <a:off x="8721117" y="2519420"/>
              <a:ext cx="182881" cy="0"/>
            </a:xfrm>
            <a:prstGeom prst="line">
              <a:avLst/>
            </a:prstGeom>
            <a:noFill/>
            <a:ln w="28575" cap="flat" cmpd="sng" algn="ctr">
              <a:solidFill>
                <a:schemeClr val="accent3"/>
              </a:solidFill>
              <a:prstDash val="solid"/>
              <a:round/>
              <a:headEnd type="none" w="med" len="med"/>
              <a:tailEnd type="none" w="med" len="med"/>
            </a:ln>
            <a:effectLst/>
          </p:spPr>
        </p:cxnSp>
      </p:grpSp>
      <p:sp>
        <p:nvSpPr>
          <p:cNvPr id="631" name="TextBox 630">
            <a:extLst>
              <a:ext uri="{FF2B5EF4-FFF2-40B4-BE49-F238E27FC236}">
                <a16:creationId xmlns:a16="http://schemas.microsoft.com/office/drawing/2014/main" id="{77B98B8B-870F-41E6-B245-1EE01895FEA4}"/>
              </a:ext>
            </a:extLst>
          </p:cNvPr>
          <p:cNvSpPr txBox="1"/>
          <p:nvPr/>
        </p:nvSpPr>
        <p:spPr bwMode="auto">
          <a:xfrm>
            <a:off x="7338323" y="5149424"/>
            <a:ext cx="4249343"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a:t>
            </a:r>
          </a:p>
        </p:txBody>
      </p:sp>
      <p:cxnSp>
        <p:nvCxnSpPr>
          <p:cNvPr id="633" name="Straight Connector 632">
            <a:extLst>
              <a:ext uri="{FF2B5EF4-FFF2-40B4-BE49-F238E27FC236}">
                <a16:creationId xmlns:a16="http://schemas.microsoft.com/office/drawing/2014/main" id="{3C62A888-0A2D-4F64-AE33-934ED9304355}"/>
              </a:ext>
            </a:extLst>
          </p:cNvPr>
          <p:cNvCxnSpPr>
            <a:cxnSpLocks/>
          </p:cNvCxnSpPr>
          <p:nvPr/>
        </p:nvCxnSpPr>
        <p:spPr bwMode="auto">
          <a:xfrm flipV="1">
            <a:off x="7338323" y="1983316"/>
            <a:ext cx="0" cy="2946691"/>
          </a:xfrm>
          <a:prstGeom prst="line">
            <a:avLst/>
          </a:prstGeom>
          <a:noFill/>
          <a:ln w="28575" cap="flat" cmpd="sng" algn="ctr">
            <a:solidFill>
              <a:schemeClr val="bg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361636E8-954D-4226-AD2C-5A0D165F3F44}"/>
              </a:ext>
            </a:extLst>
          </p:cNvPr>
          <p:cNvCxnSpPr/>
          <p:nvPr/>
        </p:nvCxnSpPr>
        <p:spPr bwMode="auto">
          <a:xfrm flipH="1">
            <a:off x="7235515" y="1996615"/>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D95EBC85-3AE2-4F8E-A7E4-20CF2B599D3E}"/>
              </a:ext>
            </a:extLst>
          </p:cNvPr>
          <p:cNvCxnSpPr/>
          <p:nvPr/>
        </p:nvCxnSpPr>
        <p:spPr bwMode="auto">
          <a:xfrm flipH="1">
            <a:off x="7235515" y="2287362"/>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18ACB4E6-E9BB-4025-9560-A90CA19AC7B5}"/>
              </a:ext>
            </a:extLst>
          </p:cNvPr>
          <p:cNvCxnSpPr/>
          <p:nvPr/>
        </p:nvCxnSpPr>
        <p:spPr bwMode="auto">
          <a:xfrm flipH="1">
            <a:off x="7235515" y="2578110"/>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27BD6A23-015F-4D6E-B47F-A467F067EC6A}"/>
              </a:ext>
            </a:extLst>
          </p:cNvPr>
          <p:cNvCxnSpPr/>
          <p:nvPr/>
        </p:nvCxnSpPr>
        <p:spPr bwMode="auto">
          <a:xfrm flipH="1">
            <a:off x="7235515" y="2868858"/>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F20F1897-D712-45F2-8CFE-2CA7BF500EC7}"/>
              </a:ext>
            </a:extLst>
          </p:cNvPr>
          <p:cNvCxnSpPr/>
          <p:nvPr/>
        </p:nvCxnSpPr>
        <p:spPr bwMode="auto">
          <a:xfrm flipH="1">
            <a:off x="7235515" y="3247093"/>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279AD2E9-A044-44E3-8E0C-3FD2D7AB710F}"/>
              </a:ext>
            </a:extLst>
          </p:cNvPr>
          <p:cNvCxnSpPr/>
          <p:nvPr/>
        </p:nvCxnSpPr>
        <p:spPr bwMode="auto">
          <a:xfrm flipH="1">
            <a:off x="7235515" y="3450353"/>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7DC4E920-E13F-4635-A389-6E791DBBD5B5}"/>
              </a:ext>
            </a:extLst>
          </p:cNvPr>
          <p:cNvCxnSpPr/>
          <p:nvPr/>
        </p:nvCxnSpPr>
        <p:spPr bwMode="auto">
          <a:xfrm flipH="1">
            <a:off x="7235515" y="3741101"/>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937E17A5-BD49-4620-B679-0803BFCDECAC}"/>
              </a:ext>
            </a:extLst>
          </p:cNvPr>
          <p:cNvCxnSpPr/>
          <p:nvPr/>
        </p:nvCxnSpPr>
        <p:spPr bwMode="auto">
          <a:xfrm flipH="1">
            <a:off x="7235515" y="4031848"/>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BF6ECBEC-8FC1-4F66-8F25-C86514591523}"/>
              </a:ext>
            </a:extLst>
          </p:cNvPr>
          <p:cNvCxnSpPr/>
          <p:nvPr/>
        </p:nvCxnSpPr>
        <p:spPr bwMode="auto">
          <a:xfrm flipH="1">
            <a:off x="7235515" y="4322597"/>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9E68EEC7-5D7E-455C-9C4C-01D81BF555A7}"/>
              </a:ext>
            </a:extLst>
          </p:cNvPr>
          <p:cNvCxnSpPr/>
          <p:nvPr/>
        </p:nvCxnSpPr>
        <p:spPr bwMode="auto">
          <a:xfrm flipH="1">
            <a:off x="7235515" y="4613344"/>
            <a:ext cx="88945" cy="0"/>
          </a:xfrm>
          <a:prstGeom prst="line">
            <a:avLst/>
          </a:prstGeom>
          <a:noFill/>
          <a:ln w="28575" cap="flat" cmpd="sng" algn="ctr">
            <a:solidFill>
              <a:schemeClr val="bg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02E7CC9A-7C23-48E0-B27D-39C01F916CB1}"/>
              </a:ext>
            </a:extLst>
          </p:cNvPr>
          <p:cNvCxnSpPr/>
          <p:nvPr/>
        </p:nvCxnSpPr>
        <p:spPr bwMode="auto">
          <a:xfrm flipH="1">
            <a:off x="7235515" y="4904094"/>
            <a:ext cx="88945" cy="0"/>
          </a:xfrm>
          <a:prstGeom prst="line">
            <a:avLst/>
          </a:prstGeom>
          <a:noFill/>
          <a:ln w="28575" cap="flat" cmpd="sng" algn="ctr">
            <a:solidFill>
              <a:schemeClr val="bg1"/>
            </a:solidFill>
            <a:prstDash val="solid"/>
            <a:round/>
            <a:headEnd type="none" w="med" len="med"/>
            <a:tailEnd type="none" w="med" len="med"/>
          </a:ln>
          <a:effectLst/>
        </p:spPr>
      </p:cxnSp>
      <p:sp>
        <p:nvSpPr>
          <p:cNvPr id="645" name="TextBox 644">
            <a:extLst>
              <a:ext uri="{FF2B5EF4-FFF2-40B4-BE49-F238E27FC236}">
                <a16:creationId xmlns:a16="http://schemas.microsoft.com/office/drawing/2014/main" id="{1B85CB10-E89D-40F0-90B3-7CB15A17F1E0}"/>
              </a:ext>
            </a:extLst>
          </p:cNvPr>
          <p:cNvSpPr txBox="1"/>
          <p:nvPr/>
        </p:nvSpPr>
        <p:spPr bwMode="auto">
          <a:xfrm>
            <a:off x="6557411" y="2141209"/>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646" name="TextBox 645">
            <a:extLst>
              <a:ext uri="{FF2B5EF4-FFF2-40B4-BE49-F238E27FC236}">
                <a16:creationId xmlns:a16="http://schemas.microsoft.com/office/drawing/2014/main" id="{09041E50-10D8-4A44-AC70-1462ACF4C3BC}"/>
              </a:ext>
            </a:extLst>
          </p:cNvPr>
          <p:cNvSpPr txBox="1"/>
          <p:nvPr/>
        </p:nvSpPr>
        <p:spPr bwMode="auto">
          <a:xfrm>
            <a:off x="6557411" y="243248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47" name="TextBox 646">
            <a:extLst>
              <a:ext uri="{FF2B5EF4-FFF2-40B4-BE49-F238E27FC236}">
                <a16:creationId xmlns:a16="http://schemas.microsoft.com/office/drawing/2014/main" id="{B7F06A82-34E9-4C7B-9B51-F2A30D7BEC3A}"/>
              </a:ext>
            </a:extLst>
          </p:cNvPr>
          <p:cNvSpPr txBox="1"/>
          <p:nvPr/>
        </p:nvSpPr>
        <p:spPr bwMode="auto">
          <a:xfrm>
            <a:off x="6557411" y="2723756"/>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648" name="TextBox 647">
            <a:extLst>
              <a:ext uri="{FF2B5EF4-FFF2-40B4-BE49-F238E27FC236}">
                <a16:creationId xmlns:a16="http://schemas.microsoft.com/office/drawing/2014/main" id="{E4E2501D-979F-4440-BB1E-E797D98C4FE3}"/>
              </a:ext>
            </a:extLst>
          </p:cNvPr>
          <p:cNvSpPr txBox="1"/>
          <p:nvPr/>
        </p:nvSpPr>
        <p:spPr bwMode="auto">
          <a:xfrm>
            <a:off x="6557411" y="3015029"/>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49" name="TextBox 648">
            <a:extLst>
              <a:ext uri="{FF2B5EF4-FFF2-40B4-BE49-F238E27FC236}">
                <a16:creationId xmlns:a16="http://schemas.microsoft.com/office/drawing/2014/main" id="{32F2E0BA-139D-4AED-9BB1-B1853C088E5E}"/>
              </a:ext>
            </a:extLst>
          </p:cNvPr>
          <p:cNvSpPr txBox="1"/>
          <p:nvPr/>
        </p:nvSpPr>
        <p:spPr bwMode="auto">
          <a:xfrm>
            <a:off x="6557411" y="330630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650" name="TextBox 649">
            <a:extLst>
              <a:ext uri="{FF2B5EF4-FFF2-40B4-BE49-F238E27FC236}">
                <a16:creationId xmlns:a16="http://schemas.microsoft.com/office/drawing/2014/main" id="{EAE3C9F0-1AA7-4AFC-B6CF-2A39CF8B88D1}"/>
              </a:ext>
            </a:extLst>
          </p:cNvPr>
          <p:cNvSpPr txBox="1"/>
          <p:nvPr/>
        </p:nvSpPr>
        <p:spPr bwMode="auto">
          <a:xfrm>
            <a:off x="6557411" y="3597575"/>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51" name="TextBox 650">
            <a:extLst>
              <a:ext uri="{FF2B5EF4-FFF2-40B4-BE49-F238E27FC236}">
                <a16:creationId xmlns:a16="http://schemas.microsoft.com/office/drawing/2014/main" id="{3327D0CE-D6CF-4B86-9E2B-05A74D390E33}"/>
              </a:ext>
            </a:extLst>
          </p:cNvPr>
          <p:cNvSpPr txBox="1"/>
          <p:nvPr/>
        </p:nvSpPr>
        <p:spPr bwMode="auto">
          <a:xfrm>
            <a:off x="6557411" y="3888849"/>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52" name="TextBox 651">
            <a:extLst>
              <a:ext uri="{FF2B5EF4-FFF2-40B4-BE49-F238E27FC236}">
                <a16:creationId xmlns:a16="http://schemas.microsoft.com/office/drawing/2014/main" id="{DE526479-B718-4725-9401-A970F3764BFD}"/>
              </a:ext>
            </a:extLst>
          </p:cNvPr>
          <p:cNvSpPr txBox="1"/>
          <p:nvPr/>
        </p:nvSpPr>
        <p:spPr bwMode="auto">
          <a:xfrm>
            <a:off x="6557411" y="418012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53" name="TextBox 652">
            <a:extLst>
              <a:ext uri="{FF2B5EF4-FFF2-40B4-BE49-F238E27FC236}">
                <a16:creationId xmlns:a16="http://schemas.microsoft.com/office/drawing/2014/main" id="{052F1238-604D-44DD-A56B-528AF49166C1}"/>
              </a:ext>
            </a:extLst>
          </p:cNvPr>
          <p:cNvSpPr txBox="1"/>
          <p:nvPr/>
        </p:nvSpPr>
        <p:spPr bwMode="auto">
          <a:xfrm>
            <a:off x="6557411" y="4471395"/>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54" name="TextBox 653">
            <a:extLst>
              <a:ext uri="{FF2B5EF4-FFF2-40B4-BE49-F238E27FC236}">
                <a16:creationId xmlns:a16="http://schemas.microsoft.com/office/drawing/2014/main" id="{1DD04B64-3280-4C9F-8DD0-B90C184426FE}"/>
              </a:ext>
            </a:extLst>
          </p:cNvPr>
          <p:cNvSpPr txBox="1"/>
          <p:nvPr/>
        </p:nvSpPr>
        <p:spPr bwMode="auto">
          <a:xfrm>
            <a:off x="6557411" y="476267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655" name="Straight Connector 654">
            <a:extLst>
              <a:ext uri="{FF2B5EF4-FFF2-40B4-BE49-F238E27FC236}">
                <a16:creationId xmlns:a16="http://schemas.microsoft.com/office/drawing/2014/main" id="{8C11C4B8-F6C0-454A-9370-2794E1CAC97E}"/>
              </a:ext>
            </a:extLst>
          </p:cNvPr>
          <p:cNvCxnSpPr>
            <a:cxnSpLocks/>
          </p:cNvCxnSpPr>
          <p:nvPr/>
        </p:nvCxnSpPr>
        <p:spPr bwMode="auto">
          <a:xfrm>
            <a:off x="7338323" y="4904094"/>
            <a:ext cx="4233069" cy="0"/>
          </a:xfrm>
          <a:prstGeom prst="line">
            <a:avLst/>
          </a:prstGeom>
          <a:noFill/>
          <a:ln w="28575" cap="flat" cmpd="sng" algn="ctr">
            <a:solidFill>
              <a:schemeClr val="bg1"/>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32CECF3C-9992-439A-A338-C7CD85808799}"/>
              </a:ext>
            </a:extLst>
          </p:cNvPr>
          <p:cNvCxnSpPr/>
          <p:nvPr/>
        </p:nvCxnSpPr>
        <p:spPr bwMode="auto">
          <a:xfrm>
            <a:off x="7338323" y="4910308"/>
            <a:ext cx="0" cy="54490"/>
          </a:xfrm>
          <a:prstGeom prst="line">
            <a:avLst/>
          </a:prstGeom>
          <a:noFill/>
          <a:ln w="28575"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2649B5BE-D6AC-4B56-9695-CB51B473D9F0}"/>
              </a:ext>
            </a:extLst>
          </p:cNvPr>
          <p:cNvCxnSpPr/>
          <p:nvPr/>
        </p:nvCxnSpPr>
        <p:spPr bwMode="auto">
          <a:xfrm>
            <a:off x="10966667" y="4910308"/>
            <a:ext cx="0" cy="54490"/>
          </a:xfrm>
          <a:prstGeom prst="line">
            <a:avLst/>
          </a:prstGeom>
          <a:noFill/>
          <a:ln w="28575"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46CC09E3-0178-43CC-A582-1C8B6D9BC048}"/>
              </a:ext>
            </a:extLst>
          </p:cNvPr>
          <p:cNvCxnSpPr/>
          <p:nvPr/>
        </p:nvCxnSpPr>
        <p:spPr bwMode="auto">
          <a:xfrm>
            <a:off x="11571392" y="4910308"/>
            <a:ext cx="0" cy="54490"/>
          </a:xfrm>
          <a:prstGeom prst="line">
            <a:avLst/>
          </a:prstGeom>
          <a:noFill/>
          <a:ln w="2857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1AA07B6B-1B83-4D3C-BFFB-9543E04447EE}"/>
              </a:ext>
            </a:extLst>
          </p:cNvPr>
          <p:cNvCxnSpPr/>
          <p:nvPr/>
        </p:nvCxnSpPr>
        <p:spPr bwMode="auto">
          <a:xfrm>
            <a:off x="7943047" y="4910308"/>
            <a:ext cx="0" cy="54490"/>
          </a:xfrm>
          <a:prstGeom prst="line">
            <a:avLst/>
          </a:prstGeom>
          <a:noFill/>
          <a:ln w="28575"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70AB430E-2845-4E93-B9B1-5D67AE4610A5}"/>
              </a:ext>
            </a:extLst>
          </p:cNvPr>
          <p:cNvCxnSpPr/>
          <p:nvPr/>
        </p:nvCxnSpPr>
        <p:spPr bwMode="auto">
          <a:xfrm>
            <a:off x="8547771" y="4910308"/>
            <a:ext cx="0" cy="54490"/>
          </a:xfrm>
          <a:prstGeom prst="line">
            <a:avLst/>
          </a:prstGeom>
          <a:noFill/>
          <a:ln w="2857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10D30B3C-A387-4F19-94C0-DB95501B8972}"/>
              </a:ext>
            </a:extLst>
          </p:cNvPr>
          <p:cNvCxnSpPr/>
          <p:nvPr/>
        </p:nvCxnSpPr>
        <p:spPr bwMode="auto">
          <a:xfrm>
            <a:off x="9152494" y="4910308"/>
            <a:ext cx="0" cy="54490"/>
          </a:xfrm>
          <a:prstGeom prst="line">
            <a:avLst/>
          </a:prstGeom>
          <a:noFill/>
          <a:ln w="28575" cap="flat" cmpd="sng" algn="ctr">
            <a:solidFill>
              <a:schemeClr val="bg1"/>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C54B720E-3DDB-4FD2-A471-9661846CB322}"/>
              </a:ext>
            </a:extLst>
          </p:cNvPr>
          <p:cNvCxnSpPr/>
          <p:nvPr/>
        </p:nvCxnSpPr>
        <p:spPr bwMode="auto">
          <a:xfrm>
            <a:off x="9757219" y="4910308"/>
            <a:ext cx="0" cy="54490"/>
          </a:xfrm>
          <a:prstGeom prst="line">
            <a:avLst/>
          </a:prstGeom>
          <a:noFill/>
          <a:ln w="28575"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6AE6BFBB-3821-4767-86AE-B7649F56D7BA}"/>
              </a:ext>
            </a:extLst>
          </p:cNvPr>
          <p:cNvCxnSpPr/>
          <p:nvPr/>
        </p:nvCxnSpPr>
        <p:spPr bwMode="auto">
          <a:xfrm>
            <a:off x="10361943" y="4910308"/>
            <a:ext cx="0" cy="54490"/>
          </a:xfrm>
          <a:prstGeom prst="line">
            <a:avLst/>
          </a:prstGeom>
          <a:noFill/>
          <a:ln w="28575" cap="flat" cmpd="sng" algn="ctr">
            <a:solidFill>
              <a:schemeClr val="bg1"/>
            </a:solidFill>
            <a:prstDash val="solid"/>
            <a:round/>
            <a:headEnd type="none" w="med" len="med"/>
            <a:tailEnd type="none" w="med" len="med"/>
          </a:ln>
          <a:effectLst/>
        </p:spPr>
      </p:cxnSp>
      <p:sp>
        <p:nvSpPr>
          <p:cNvPr id="664" name="TextBox 663">
            <a:extLst>
              <a:ext uri="{FF2B5EF4-FFF2-40B4-BE49-F238E27FC236}">
                <a16:creationId xmlns:a16="http://schemas.microsoft.com/office/drawing/2014/main" id="{6055941E-CA6D-44ED-97C8-1CC320DE6A11}"/>
              </a:ext>
            </a:extLst>
          </p:cNvPr>
          <p:cNvSpPr txBox="1"/>
          <p:nvPr/>
        </p:nvSpPr>
        <p:spPr bwMode="auto">
          <a:xfrm>
            <a:off x="9445692" y="2294672"/>
            <a:ext cx="924822" cy="51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69%</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56%</a:t>
            </a:r>
          </a:p>
        </p:txBody>
      </p:sp>
      <p:sp>
        <p:nvSpPr>
          <p:cNvPr id="666" name="TextBox 665">
            <a:extLst>
              <a:ext uri="{FF2B5EF4-FFF2-40B4-BE49-F238E27FC236}">
                <a16:creationId xmlns:a16="http://schemas.microsoft.com/office/drawing/2014/main" id="{A45A4729-52FE-40EB-8822-0BA7288F27EF}"/>
              </a:ext>
            </a:extLst>
          </p:cNvPr>
          <p:cNvSpPr txBox="1"/>
          <p:nvPr/>
        </p:nvSpPr>
        <p:spPr bwMode="auto">
          <a:xfrm>
            <a:off x="11217806"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667" name="TextBox 666">
            <a:extLst>
              <a:ext uri="{FF2B5EF4-FFF2-40B4-BE49-F238E27FC236}">
                <a16:creationId xmlns:a16="http://schemas.microsoft.com/office/drawing/2014/main" id="{6524E2CE-EAA8-4256-BB35-B35E5C847F93}"/>
              </a:ext>
            </a:extLst>
          </p:cNvPr>
          <p:cNvSpPr txBox="1"/>
          <p:nvPr/>
        </p:nvSpPr>
        <p:spPr bwMode="auto">
          <a:xfrm>
            <a:off x="6960611"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68" name="TextBox 667">
            <a:extLst>
              <a:ext uri="{FF2B5EF4-FFF2-40B4-BE49-F238E27FC236}">
                <a16:creationId xmlns:a16="http://schemas.microsoft.com/office/drawing/2014/main" id="{FAE613EC-B15F-4349-9EEE-C7D141DEB49D}"/>
              </a:ext>
            </a:extLst>
          </p:cNvPr>
          <p:cNvSpPr txBox="1"/>
          <p:nvPr/>
        </p:nvSpPr>
        <p:spPr bwMode="auto">
          <a:xfrm>
            <a:off x="7568781"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669" name="TextBox 668">
            <a:extLst>
              <a:ext uri="{FF2B5EF4-FFF2-40B4-BE49-F238E27FC236}">
                <a16:creationId xmlns:a16="http://schemas.microsoft.com/office/drawing/2014/main" id="{504DF2F4-CBA2-471E-A037-38FECEA45BEA}"/>
              </a:ext>
            </a:extLst>
          </p:cNvPr>
          <p:cNvSpPr txBox="1"/>
          <p:nvPr/>
        </p:nvSpPr>
        <p:spPr bwMode="auto">
          <a:xfrm>
            <a:off x="8176951"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70" name="TextBox 669">
            <a:extLst>
              <a:ext uri="{FF2B5EF4-FFF2-40B4-BE49-F238E27FC236}">
                <a16:creationId xmlns:a16="http://schemas.microsoft.com/office/drawing/2014/main" id="{3F6CFDC1-FB15-497D-AC9D-0F770431E306}"/>
              </a:ext>
            </a:extLst>
          </p:cNvPr>
          <p:cNvSpPr txBox="1"/>
          <p:nvPr/>
        </p:nvSpPr>
        <p:spPr bwMode="auto">
          <a:xfrm>
            <a:off x="8785122"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71" name="TextBox 670">
            <a:extLst>
              <a:ext uri="{FF2B5EF4-FFF2-40B4-BE49-F238E27FC236}">
                <a16:creationId xmlns:a16="http://schemas.microsoft.com/office/drawing/2014/main" id="{B7087650-C7E3-483B-8952-08A04552E541}"/>
              </a:ext>
            </a:extLst>
          </p:cNvPr>
          <p:cNvSpPr txBox="1"/>
          <p:nvPr/>
        </p:nvSpPr>
        <p:spPr bwMode="auto">
          <a:xfrm>
            <a:off x="9393292"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72" name="TextBox 671">
            <a:extLst>
              <a:ext uri="{FF2B5EF4-FFF2-40B4-BE49-F238E27FC236}">
                <a16:creationId xmlns:a16="http://schemas.microsoft.com/office/drawing/2014/main" id="{1DA5DA53-8628-4A6E-AFAE-BB0248E5C8DB}"/>
              </a:ext>
            </a:extLst>
          </p:cNvPr>
          <p:cNvSpPr txBox="1"/>
          <p:nvPr/>
        </p:nvSpPr>
        <p:spPr bwMode="auto">
          <a:xfrm>
            <a:off x="10001462"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73" name="TextBox 672">
            <a:extLst>
              <a:ext uri="{FF2B5EF4-FFF2-40B4-BE49-F238E27FC236}">
                <a16:creationId xmlns:a16="http://schemas.microsoft.com/office/drawing/2014/main" id="{09E0B39B-130E-43E4-8039-ADFCCCD8AB9F}"/>
              </a:ext>
            </a:extLst>
          </p:cNvPr>
          <p:cNvSpPr txBox="1"/>
          <p:nvPr/>
        </p:nvSpPr>
        <p:spPr bwMode="auto">
          <a:xfrm>
            <a:off x="10609632" y="4939592"/>
            <a:ext cx="755114"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674" name="Freeform: Shape 673">
            <a:extLst>
              <a:ext uri="{FF2B5EF4-FFF2-40B4-BE49-F238E27FC236}">
                <a16:creationId xmlns:a16="http://schemas.microsoft.com/office/drawing/2014/main" id="{72B1FA77-1BFA-4907-80F9-E82E700692D8}"/>
              </a:ext>
            </a:extLst>
          </p:cNvPr>
          <p:cNvSpPr/>
          <p:nvPr/>
        </p:nvSpPr>
        <p:spPr bwMode="auto">
          <a:xfrm>
            <a:off x="7336267" y="1995339"/>
            <a:ext cx="3765601" cy="1857989"/>
          </a:xfrm>
          <a:custGeom>
            <a:avLst/>
            <a:gdLst>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47737 w 2709862"/>
              <a:gd name="connsiteY40" fmla="*/ 1047750 h 2124075"/>
              <a:gd name="connsiteX41" fmla="*/ 890587 w 2709862"/>
              <a:gd name="connsiteY41" fmla="*/ 947738 h 2124075"/>
              <a:gd name="connsiteX42" fmla="*/ 847725 w 2709862"/>
              <a:gd name="connsiteY42" fmla="*/ 952500 h 2124075"/>
              <a:gd name="connsiteX43" fmla="*/ 842962 w 2709862"/>
              <a:gd name="connsiteY43" fmla="*/ 928688 h 2124075"/>
              <a:gd name="connsiteX44" fmla="*/ 781050 w 2709862"/>
              <a:gd name="connsiteY44" fmla="*/ 909638 h 2124075"/>
              <a:gd name="connsiteX45" fmla="*/ 762000 w 2709862"/>
              <a:gd name="connsiteY45" fmla="*/ 885825 h 2124075"/>
              <a:gd name="connsiteX46" fmla="*/ 714375 w 2709862"/>
              <a:gd name="connsiteY46" fmla="*/ 881063 h 2124075"/>
              <a:gd name="connsiteX47" fmla="*/ 704850 w 2709862"/>
              <a:gd name="connsiteY47" fmla="*/ 828675 h 2124075"/>
              <a:gd name="connsiteX48" fmla="*/ 671512 w 2709862"/>
              <a:gd name="connsiteY48" fmla="*/ 814388 h 2124075"/>
              <a:gd name="connsiteX49" fmla="*/ 628650 w 2709862"/>
              <a:gd name="connsiteY49" fmla="*/ 714375 h 2124075"/>
              <a:gd name="connsiteX50" fmla="*/ 566737 w 2709862"/>
              <a:gd name="connsiteY50" fmla="*/ 700088 h 2124075"/>
              <a:gd name="connsiteX51" fmla="*/ 533400 w 2709862"/>
              <a:gd name="connsiteY51" fmla="*/ 609600 h 2124075"/>
              <a:gd name="connsiteX52" fmla="*/ 490537 w 2709862"/>
              <a:gd name="connsiteY52" fmla="*/ 609600 h 2124075"/>
              <a:gd name="connsiteX53" fmla="*/ 485775 w 2709862"/>
              <a:gd name="connsiteY53" fmla="*/ 561975 h 2124075"/>
              <a:gd name="connsiteX54" fmla="*/ 428625 w 2709862"/>
              <a:gd name="connsiteY54" fmla="*/ 547688 h 2124075"/>
              <a:gd name="connsiteX55" fmla="*/ 347662 w 2709862"/>
              <a:gd name="connsiteY55" fmla="*/ 457200 h 2124075"/>
              <a:gd name="connsiteX56" fmla="*/ 342900 w 2709862"/>
              <a:gd name="connsiteY56" fmla="*/ 390525 h 2124075"/>
              <a:gd name="connsiteX57" fmla="*/ 314325 w 2709862"/>
              <a:gd name="connsiteY57" fmla="*/ 385763 h 2124075"/>
              <a:gd name="connsiteX58" fmla="*/ 304800 w 2709862"/>
              <a:gd name="connsiteY58" fmla="*/ 309563 h 2124075"/>
              <a:gd name="connsiteX59" fmla="*/ 219075 w 2709862"/>
              <a:gd name="connsiteY59" fmla="*/ 261938 h 2124075"/>
              <a:gd name="connsiteX60" fmla="*/ 209550 w 2709862"/>
              <a:gd name="connsiteY60" fmla="*/ 214313 h 2124075"/>
              <a:gd name="connsiteX61" fmla="*/ 152400 w 2709862"/>
              <a:gd name="connsiteY61" fmla="*/ 200025 h 2124075"/>
              <a:gd name="connsiteX62" fmla="*/ 100012 w 2709862"/>
              <a:gd name="connsiteY62" fmla="*/ 52388 h 2124075"/>
              <a:gd name="connsiteX63" fmla="*/ 33337 w 2709862"/>
              <a:gd name="connsiteY63" fmla="*/ 42863 h 2124075"/>
              <a:gd name="connsiteX64" fmla="*/ 0 w 2709862"/>
              <a:gd name="connsiteY64"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47737 w 2709862"/>
              <a:gd name="connsiteY40" fmla="*/ 1047750 h 2124075"/>
              <a:gd name="connsiteX41" fmla="*/ 890587 w 2709862"/>
              <a:gd name="connsiteY41" fmla="*/ 947738 h 2124075"/>
              <a:gd name="connsiteX42" fmla="*/ 847725 w 2709862"/>
              <a:gd name="connsiteY42" fmla="*/ 952500 h 2124075"/>
              <a:gd name="connsiteX43" fmla="*/ 842962 w 2709862"/>
              <a:gd name="connsiteY43" fmla="*/ 928688 h 2124075"/>
              <a:gd name="connsiteX44" fmla="*/ 781050 w 2709862"/>
              <a:gd name="connsiteY44" fmla="*/ 909638 h 2124075"/>
              <a:gd name="connsiteX45" fmla="*/ 762000 w 2709862"/>
              <a:gd name="connsiteY45" fmla="*/ 885825 h 2124075"/>
              <a:gd name="connsiteX46" fmla="*/ 714375 w 2709862"/>
              <a:gd name="connsiteY46" fmla="*/ 881063 h 2124075"/>
              <a:gd name="connsiteX47" fmla="*/ 704850 w 2709862"/>
              <a:gd name="connsiteY47" fmla="*/ 828675 h 2124075"/>
              <a:gd name="connsiteX48" fmla="*/ 671512 w 2709862"/>
              <a:gd name="connsiteY48" fmla="*/ 814388 h 2124075"/>
              <a:gd name="connsiteX49" fmla="*/ 628650 w 2709862"/>
              <a:gd name="connsiteY49" fmla="*/ 714375 h 2124075"/>
              <a:gd name="connsiteX50" fmla="*/ 566737 w 2709862"/>
              <a:gd name="connsiteY50" fmla="*/ 700088 h 2124075"/>
              <a:gd name="connsiteX51" fmla="*/ 533400 w 2709862"/>
              <a:gd name="connsiteY51" fmla="*/ 609600 h 2124075"/>
              <a:gd name="connsiteX52" fmla="*/ 485775 w 2709862"/>
              <a:gd name="connsiteY52" fmla="*/ 561975 h 2124075"/>
              <a:gd name="connsiteX53" fmla="*/ 428625 w 2709862"/>
              <a:gd name="connsiteY53" fmla="*/ 547688 h 2124075"/>
              <a:gd name="connsiteX54" fmla="*/ 347662 w 2709862"/>
              <a:gd name="connsiteY54" fmla="*/ 457200 h 2124075"/>
              <a:gd name="connsiteX55" fmla="*/ 342900 w 2709862"/>
              <a:gd name="connsiteY55" fmla="*/ 390525 h 2124075"/>
              <a:gd name="connsiteX56" fmla="*/ 314325 w 2709862"/>
              <a:gd name="connsiteY56" fmla="*/ 385763 h 2124075"/>
              <a:gd name="connsiteX57" fmla="*/ 304800 w 2709862"/>
              <a:gd name="connsiteY57" fmla="*/ 309563 h 2124075"/>
              <a:gd name="connsiteX58" fmla="*/ 219075 w 2709862"/>
              <a:gd name="connsiteY58" fmla="*/ 261938 h 2124075"/>
              <a:gd name="connsiteX59" fmla="*/ 209550 w 2709862"/>
              <a:gd name="connsiteY59" fmla="*/ 214313 h 2124075"/>
              <a:gd name="connsiteX60" fmla="*/ 152400 w 2709862"/>
              <a:gd name="connsiteY60" fmla="*/ 200025 h 2124075"/>
              <a:gd name="connsiteX61" fmla="*/ 100012 w 2709862"/>
              <a:gd name="connsiteY61" fmla="*/ 52388 h 2124075"/>
              <a:gd name="connsiteX62" fmla="*/ 33337 w 2709862"/>
              <a:gd name="connsiteY62" fmla="*/ 42863 h 2124075"/>
              <a:gd name="connsiteX63" fmla="*/ 0 w 2709862"/>
              <a:gd name="connsiteY63"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47737 w 2709862"/>
              <a:gd name="connsiteY40" fmla="*/ 1047750 h 2124075"/>
              <a:gd name="connsiteX41" fmla="*/ 890587 w 2709862"/>
              <a:gd name="connsiteY41" fmla="*/ 947738 h 2124075"/>
              <a:gd name="connsiteX42" fmla="*/ 847725 w 2709862"/>
              <a:gd name="connsiteY42" fmla="*/ 952500 h 2124075"/>
              <a:gd name="connsiteX43" fmla="*/ 842962 w 2709862"/>
              <a:gd name="connsiteY43" fmla="*/ 928688 h 2124075"/>
              <a:gd name="connsiteX44" fmla="*/ 781050 w 2709862"/>
              <a:gd name="connsiteY44" fmla="*/ 909638 h 2124075"/>
              <a:gd name="connsiteX45" fmla="*/ 762000 w 2709862"/>
              <a:gd name="connsiteY45" fmla="*/ 885825 h 2124075"/>
              <a:gd name="connsiteX46" fmla="*/ 714375 w 2709862"/>
              <a:gd name="connsiteY46" fmla="*/ 881063 h 2124075"/>
              <a:gd name="connsiteX47" fmla="*/ 704850 w 2709862"/>
              <a:gd name="connsiteY47" fmla="*/ 828675 h 2124075"/>
              <a:gd name="connsiteX48" fmla="*/ 671512 w 2709862"/>
              <a:gd name="connsiteY48" fmla="*/ 814388 h 2124075"/>
              <a:gd name="connsiteX49" fmla="*/ 628650 w 2709862"/>
              <a:gd name="connsiteY49" fmla="*/ 714375 h 2124075"/>
              <a:gd name="connsiteX50" fmla="*/ 566737 w 2709862"/>
              <a:gd name="connsiteY50" fmla="*/ 700088 h 2124075"/>
              <a:gd name="connsiteX51" fmla="*/ 533400 w 2709862"/>
              <a:gd name="connsiteY51" fmla="*/ 609600 h 2124075"/>
              <a:gd name="connsiteX52" fmla="*/ 485775 w 2709862"/>
              <a:gd name="connsiteY52" fmla="*/ 561975 h 2124075"/>
              <a:gd name="connsiteX53" fmla="*/ 428625 w 2709862"/>
              <a:gd name="connsiteY53" fmla="*/ 547688 h 2124075"/>
              <a:gd name="connsiteX54" fmla="*/ 351126 w 2709862"/>
              <a:gd name="connsiteY54" fmla="*/ 457200 h 2124075"/>
              <a:gd name="connsiteX55" fmla="*/ 342900 w 2709862"/>
              <a:gd name="connsiteY55" fmla="*/ 390525 h 2124075"/>
              <a:gd name="connsiteX56" fmla="*/ 314325 w 2709862"/>
              <a:gd name="connsiteY56" fmla="*/ 385763 h 2124075"/>
              <a:gd name="connsiteX57" fmla="*/ 304800 w 2709862"/>
              <a:gd name="connsiteY57" fmla="*/ 309563 h 2124075"/>
              <a:gd name="connsiteX58" fmla="*/ 219075 w 2709862"/>
              <a:gd name="connsiteY58" fmla="*/ 261938 h 2124075"/>
              <a:gd name="connsiteX59" fmla="*/ 209550 w 2709862"/>
              <a:gd name="connsiteY59" fmla="*/ 214313 h 2124075"/>
              <a:gd name="connsiteX60" fmla="*/ 152400 w 2709862"/>
              <a:gd name="connsiteY60" fmla="*/ 200025 h 2124075"/>
              <a:gd name="connsiteX61" fmla="*/ 100012 w 2709862"/>
              <a:gd name="connsiteY61" fmla="*/ 52388 h 2124075"/>
              <a:gd name="connsiteX62" fmla="*/ 33337 w 2709862"/>
              <a:gd name="connsiteY62" fmla="*/ 42863 h 2124075"/>
              <a:gd name="connsiteX63" fmla="*/ 0 w 2709862"/>
              <a:gd name="connsiteY63"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47737 w 2709862"/>
              <a:gd name="connsiteY40" fmla="*/ 1047750 h 2124075"/>
              <a:gd name="connsiteX41" fmla="*/ 890587 w 2709862"/>
              <a:gd name="connsiteY41" fmla="*/ 947738 h 2124075"/>
              <a:gd name="connsiteX42" fmla="*/ 847725 w 2709862"/>
              <a:gd name="connsiteY42" fmla="*/ 952500 h 2124075"/>
              <a:gd name="connsiteX43" fmla="*/ 842962 w 2709862"/>
              <a:gd name="connsiteY43" fmla="*/ 928688 h 2124075"/>
              <a:gd name="connsiteX44" fmla="*/ 781050 w 2709862"/>
              <a:gd name="connsiteY44" fmla="*/ 909638 h 2124075"/>
              <a:gd name="connsiteX45" fmla="*/ 762000 w 2709862"/>
              <a:gd name="connsiteY45" fmla="*/ 885825 h 2124075"/>
              <a:gd name="connsiteX46" fmla="*/ 714375 w 2709862"/>
              <a:gd name="connsiteY46" fmla="*/ 881063 h 2124075"/>
              <a:gd name="connsiteX47" fmla="*/ 704850 w 2709862"/>
              <a:gd name="connsiteY47" fmla="*/ 828675 h 2124075"/>
              <a:gd name="connsiteX48" fmla="*/ 671512 w 2709862"/>
              <a:gd name="connsiteY48" fmla="*/ 814388 h 2124075"/>
              <a:gd name="connsiteX49" fmla="*/ 628650 w 2709862"/>
              <a:gd name="connsiteY49" fmla="*/ 714375 h 2124075"/>
              <a:gd name="connsiteX50" fmla="*/ 566737 w 2709862"/>
              <a:gd name="connsiteY50" fmla="*/ 700088 h 2124075"/>
              <a:gd name="connsiteX51" fmla="*/ 533400 w 2709862"/>
              <a:gd name="connsiteY51" fmla="*/ 609600 h 2124075"/>
              <a:gd name="connsiteX52" fmla="*/ 485775 w 2709862"/>
              <a:gd name="connsiteY52" fmla="*/ 561975 h 2124075"/>
              <a:gd name="connsiteX53" fmla="*/ 428625 w 2709862"/>
              <a:gd name="connsiteY53" fmla="*/ 544224 h 2124075"/>
              <a:gd name="connsiteX54" fmla="*/ 351126 w 2709862"/>
              <a:gd name="connsiteY54" fmla="*/ 457200 h 2124075"/>
              <a:gd name="connsiteX55" fmla="*/ 342900 w 2709862"/>
              <a:gd name="connsiteY55" fmla="*/ 390525 h 2124075"/>
              <a:gd name="connsiteX56" fmla="*/ 314325 w 2709862"/>
              <a:gd name="connsiteY56" fmla="*/ 385763 h 2124075"/>
              <a:gd name="connsiteX57" fmla="*/ 304800 w 2709862"/>
              <a:gd name="connsiteY57" fmla="*/ 309563 h 2124075"/>
              <a:gd name="connsiteX58" fmla="*/ 219075 w 2709862"/>
              <a:gd name="connsiteY58" fmla="*/ 261938 h 2124075"/>
              <a:gd name="connsiteX59" fmla="*/ 209550 w 2709862"/>
              <a:gd name="connsiteY59" fmla="*/ 214313 h 2124075"/>
              <a:gd name="connsiteX60" fmla="*/ 152400 w 2709862"/>
              <a:gd name="connsiteY60" fmla="*/ 200025 h 2124075"/>
              <a:gd name="connsiteX61" fmla="*/ 100012 w 2709862"/>
              <a:gd name="connsiteY61" fmla="*/ 52388 h 2124075"/>
              <a:gd name="connsiteX62" fmla="*/ 33337 w 2709862"/>
              <a:gd name="connsiteY62" fmla="*/ 42863 h 2124075"/>
              <a:gd name="connsiteX63" fmla="*/ 0 w 2709862"/>
              <a:gd name="connsiteY63"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47737 w 2709862"/>
              <a:gd name="connsiteY40" fmla="*/ 1047750 h 2124075"/>
              <a:gd name="connsiteX41" fmla="*/ 890587 w 2709862"/>
              <a:gd name="connsiteY41" fmla="*/ 947738 h 2124075"/>
              <a:gd name="connsiteX42" fmla="*/ 847725 w 2709862"/>
              <a:gd name="connsiteY42" fmla="*/ 952500 h 2124075"/>
              <a:gd name="connsiteX43" fmla="*/ 842962 w 2709862"/>
              <a:gd name="connsiteY43" fmla="*/ 928688 h 2124075"/>
              <a:gd name="connsiteX44" fmla="*/ 781050 w 2709862"/>
              <a:gd name="connsiteY44" fmla="*/ 909638 h 2124075"/>
              <a:gd name="connsiteX45" fmla="*/ 762000 w 2709862"/>
              <a:gd name="connsiteY45" fmla="*/ 885825 h 2124075"/>
              <a:gd name="connsiteX46" fmla="*/ 717838 w 2709862"/>
              <a:gd name="connsiteY46" fmla="*/ 877599 h 2124075"/>
              <a:gd name="connsiteX47" fmla="*/ 704850 w 2709862"/>
              <a:gd name="connsiteY47" fmla="*/ 828675 h 2124075"/>
              <a:gd name="connsiteX48" fmla="*/ 671512 w 2709862"/>
              <a:gd name="connsiteY48" fmla="*/ 814388 h 2124075"/>
              <a:gd name="connsiteX49" fmla="*/ 628650 w 2709862"/>
              <a:gd name="connsiteY49" fmla="*/ 714375 h 2124075"/>
              <a:gd name="connsiteX50" fmla="*/ 566737 w 2709862"/>
              <a:gd name="connsiteY50" fmla="*/ 700088 h 2124075"/>
              <a:gd name="connsiteX51" fmla="*/ 533400 w 2709862"/>
              <a:gd name="connsiteY51" fmla="*/ 609600 h 2124075"/>
              <a:gd name="connsiteX52" fmla="*/ 485775 w 2709862"/>
              <a:gd name="connsiteY52" fmla="*/ 561975 h 2124075"/>
              <a:gd name="connsiteX53" fmla="*/ 428625 w 2709862"/>
              <a:gd name="connsiteY53" fmla="*/ 544224 h 2124075"/>
              <a:gd name="connsiteX54" fmla="*/ 351126 w 2709862"/>
              <a:gd name="connsiteY54" fmla="*/ 457200 h 2124075"/>
              <a:gd name="connsiteX55" fmla="*/ 342900 w 2709862"/>
              <a:gd name="connsiteY55" fmla="*/ 390525 h 2124075"/>
              <a:gd name="connsiteX56" fmla="*/ 314325 w 2709862"/>
              <a:gd name="connsiteY56" fmla="*/ 385763 h 2124075"/>
              <a:gd name="connsiteX57" fmla="*/ 304800 w 2709862"/>
              <a:gd name="connsiteY57" fmla="*/ 309563 h 2124075"/>
              <a:gd name="connsiteX58" fmla="*/ 219075 w 2709862"/>
              <a:gd name="connsiteY58" fmla="*/ 261938 h 2124075"/>
              <a:gd name="connsiteX59" fmla="*/ 209550 w 2709862"/>
              <a:gd name="connsiteY59" fmla="*/ 214313 h 2124075"/>
              <a:gd name="connsiteX60" fmla="*/ 152400 w 2709862"/>
              <a:gd name="connsiteY60" fmla="*/ 200025 h 2124075"/>
              <a:gd name="connsiteX61" fmla="*/ 100012 w 2709862"/>
              <a:gd name="connsiteY61" fmla="*/ 52388 h 2124075"/>
              <a:gd name="connsiteX62" fmla="*/ 33337 w 2709862"/>
              <a:gd name="connsiteY62" fmla="*/ 42863 h 2124075"/>
              <a:gd name="connsiteX63" fmla="*/ 0 w 2709862"/>
              <a:gd name="connsiteY63"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47737 w 2709862"/>
              <a:gd name="connsiteY40" fmla="*/ 1047750 h 2124075"/>
              <a:gd name="connsiteX41" fmla="*/ 890587 w 2709862"/>
              <a:gd name="connsiteY41" fmla="*/ 947738 h 2124075"/>
              <a:gd name="connsiteX42" fmla="*/ 847725 w 2709862"/>
              <a:gd name="connsiteY42" fmla="*/ 952500 h 2124075"/>
              <a:gd name="connsiteX43" fmla="*/ 842962 w 2709862"/>
              <a:gd name="connsiteY43" fmla="*/ 928688 h 2124075"/>
              <a:gd name="connsiteX44" fmla="*/ 781050 w 2709862"/>
              <a:gd name="connsiteY44" fmla="*/ 909638 h 2124075"/>
              <a:gd name="connsiteX45" fmla="*/ 762000 w 2709862"/>
              <a:gd name="connsiteY45" fmla="*/ 885825 h 2124075"/>
              <a:gd name="connsiteX46" fmla="*/ 717838 w 2709862"/>
              <a:gd name="connsiteY46" fmla="*/ 877599 h 2124075"/>
              <a:gd name="connsiteX47" fmla="*/ 704850 w 2709862"/>
              <a:gd name="connsiteY47" fmla="*/ 828675 h 2124075"/>
              <a:gd name="connsiteX48" fmla="*/ 671512 w 2709862"/>
              <a:gd name="connsiteY48" fmla="*/ 814388 h 2124075"/>
              <a:gd name="connsiteX49" fmla="*/ 628650 w 2709862"/>
              <a:gd name="connsiteY49" fmla="*/ 714375 h 2124075"/>
              <a:gd name="connsiteX50" fmla="*/ 566737 w 2709862"/>
              <a:gd name="connsiteY50" fmla="*/ 700088 h 2124075"/>
              <a:gd name="connsiteX51" fmla="*/ 533400 w 2709862"/>
              <a:gd name="connsiteY51" fmla="*/ 609600 h 2124075"/>
              <a:gd name="connsiteX52" fmla="*/ 485775 w 2709862"/>
              <a:gd name="connsiteY52" fmla="*/ 561975 h 2124075"/>
              <a:gd name="connsiteX53" fmla="*/ 428625 w 2709862"/>
              <a:gd name="connsiteY53" fmla="*/ 544224 h 2124075"/>
              <a:gd name="connsiteX54" fmla="*/ 351126 w 2709862"/>
              <a:gd name="connsiteY54" fmla="*/ 457200 h 2124075"/>
              <a:gd name="connsiteX55" fmla="*/ 342900 w 2709862"/>
              <a:gd name="connsiteY55" fmla="*/ 390525 h 2124075"/>
              <a:gd name="connsiteX56" fmla="*/ 314325 w 2709862"/>
              <a:gd name="connsiteY56" fmla="*/ 385763 h 2124075"/>
              <a:gd name="connsiteX57" fmla="*/ 304800 w 2709862"/>
              <a:gd name="connsiteY57" fmla="*/ 309563 h 2124075"/>
              <a:gd name="connsiteX58" fmla="*/ 219075 w 2709862"/>
              <a:gd name="connsiteY58" fmla="*/ 261938 h 2124075"/>
              <a:gd name="connsiteX59" fmla="*/ 209550 w 2709862"/>
              <a:gd name="connsiteY59" fmla="*/ 214313 h 2124075"/>
              <a:gd name="connsiteX60" fmla="*/ 152400 w 2709862"/>
              <a:gd name="connsiteY60" fmla="*/ 200025 h 2124075"/>
              <a:gd name="connsiteX61" fmla="*/ 100012 w 2709862"/>
              <a:gd name="connsiteY61" fmla="*/ 52388 h 2124075"/>
              <a:gd name="connsiteX62" fmla="*/ 33337 w 2709862"/>
              <a:gd name="connsiteY62" fmla="*/ 42863 h 2124075"/>
              <a:gd name="connsiteX63" fmla="*/ 0 w 2709862"/>
              <a:gd name="connsiteY63"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47737 w 2709862"/>
              <a:gd name="connsiteY40" fmla="*/ 1047750 h 2124075"/>
              <a:gd name="connsiteX41" fmla="*/ 890587 w 2709862"/>
              <a:gd name="connsiteY41" fmla="*/ 947738 h 2124075"/>
              <a:gd name="connsiteX42" fmla="*/ 842962 w 2709862"/>
              <a:gd name="connsiteY42" fmla="*/ 928688 h 2124075"/>
              <a:gd name="connsiteX43" fmla="*/ 781050 w 2709862"/>
              <a:gd name="connsiteY43" fmla="*/ 909638 h 2124075"/>
              <a:gd name="connsiteX44" fmla="*/ 762000 w 2709862"/>
              <a:gd name="connsiteY44" fmla="*/ 885825 h 2124075"/>
              <a:gd name="connsiteX45" fmla="*/ 717838 w 2709862"/>
              <a:gd name="connsiteY45" fmla="*/ 877599 h 2124075"/>
              <a:gd name="connsiteX46" fmla="*/ 704850 w 2709862"/>
              <a:gd name="connsiteY46" fmla="*/ 828675 h 2124075"/>
              <a:gd name="connsiteX47" fmla="*/ 671512 w 2709862"/>
              <a:gd name="connsiteY47" fmla="*/ 814388 h 2124075"/>
              <a:gd name="connsiteX48" fmla="*/ 628650 w 2709862"/>
              <a:gd name="connsiteY48" fmla="*/ 714375 h 2124075"/>
              <a:gd name="connsiteX49" fmla="*/ 566737 w 2709862"/>
              <a:gd name="connsiteY49" fmla="*/ 700088 h 2124075"/>
              <a:gd name="connsiteX50" fmla="*/ 533400 w 2709862"/>
              <a:gd name="connsiteY50" fmla="*/ 609600 h 2124075"/>
              <a:gd name="connsiteX51" fmla="*/ 485775 w 2709862"/>
              <a:gd name="connsiteY51" fmla="*/ 561975 h 2124075"/>
              <a:gd name="connsiteX52" fmla="*/ 428625 w 2709862"/>
              <a:gd name="connsiteY52" fmla="*/ 544224 h 2124075"/>
              <a:gd name="connsiteX53" fmla="*/ 351126 w 2709862"/>
              <a:gd name="connsiteY53" fmla="*/ 457200 h 2124075"/>
              <a:gd name="connsiteX54" fmla="*/ 342900 w 2709862"/>
              <a:gd name="connsiteY54" fmla="*/ 390525 h 2124075"/>
              <a:gd name="connsiteX55" fmla="*/ 314325 w 2709862"/>
              <a:gd name="connsiteY55" fmla="*/ 385763 h 2124075"/>
              <a:gd name="connsiteX56" fmla="*/ 304800 w 2709862"/>
              <a:gd name="connsiteY56" fmla="*/ 309563 h 2124075"/>
              <a:gd name="connsiteX57" fmla="*/ 219075 w 2709862"/>
              <a:gd name="connsiteY57" fmla="*/ 261938 h 2124075"/>
              <a:gd name="connsiteX58" fmla="*/ 209550 w 2709862"/>
              <a:gd name="connsiteY58" fmla="*/ 214313 h 2124075"/>
              <a:gd name="connsiteX59" fmla="*/ 152400 w 2709862"/>
              <a:gd name="connsiteY59" fmla="*/ 200025 h 2124075"/>
              <a:gd name="connsiteX60" fmla="*/ 100012 w 2709862"/>
              <a:gd name="connsiteY60" fmla="*/ 52388 h 2124075"/>
              <a:gd name="connsiteX61" fmla="*/ 33337 w 2709862"/>
              <a:gd name="connsiteY61" fmla="*/ 42863 h 2124075"/>
              <a:gd name="connsiteX62" fmla="*/ 0 w 2709862"/>
              <a:gd name="connsiteY62"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09650 w 2709862"/>
              <a:gd name="connsiteY38" fmla="*/ 1081088 h 2124075"/>
              <a:gd name="connsiteX39" fmla="*/ 1004887 w 2709862"/>
              <a:gd name="connsiteY39" fmla="*/ 1047750 h 2124075"/>
              <a:gd name="connsiteX40" fmla="*/ 951201 w 2709862"/>
              <a:gd name="connsiteY40" fmla="*/ 1044287 h 2124075"/>
              <a:gd name="connsiteX41" fmla="*/ 890587 w 2709862"/>
              <a:gd name="connsiteY41" fmla="*/ 947738 h 2124075"/>
              <a:gd name="connsiteX42" fmla="*/ 842962 w 2709862"/>
              <a:gd name="connsiteY42" fmla="*/ 928688 h 2124075"/>
              <a:gd name="connsiteX43" fmla="*/ 781050 w 2709862"/>
              <a:gd name="connsiteY43" fmla="*/ 909638 h 2124075"/>
              <a:gd name="connsiteX44" fmla="*/ 762000 w 2709862"/>
              <a:gd name="connsiteY44" fmla="*/ 885825 h 2124075"/>
              <a:gd name="connsiteX45" fmla="*/ 717838 w 2709862"/>
              <a:gd name="connsiteY45" fmla="*/ 877599 h 2124075"/>
              <a:gd name="connsiteX46" fmla="*/ 704850 w 2709862"/>
              <a:gd name="connsiteY46" fmla="*/ 828675 h 2124075"/>
              <a:gd name="connsiteX47" fmla="*/ 671512 w 2709862"/>
              <a:gd name="connsiteY47" fmla="*/ 814388 h 2124075"/>
              <a:gd name="connsiteX48" fmla="*/ 628650 w 2709862"/>
              <a:gd name="connsiteY48" fmla="*/ 714375 h 2124075"/>
              <a:gd name="connsiteX49" fmla="*/ 566737 w 2709862"/>
              <a:gd name="connsiteY49" fmla="*/ 700088 h 2124075"/>
              <a:gd name="connsiteX50" fmla="*/ 533400 w 2709862"/>
              <a:gd name="connsiteY50" fmla="*/ 609600 h 2124075"/>
              <a:gd name="connsiteX51" fmla="*/ 485775 w 2709862"/>
              <a:gd name="connsiteY51" fmla="*/ 561975 h 2124075"/>
              <a:gd name="connsiteX52" fmla="*/ 428625 w 2709862"/>
              <a:gd name="connsiteY52" fmla="*/ 544224 h 2124075"/>
              <a:gd name="connsiteX53" fmla="*/ 351126 w 2709862"/>
              <a:gd name="connsiteY53" fmla="*/ 457200 h 2124075"/>
              <a:gd name="connsiteX54" fmla="*/ 342900 w 2709862"/>
              <a:gd name="connsiteY54" fmla="*/ 390525 h 2124075"/>
              <a:gd name="connsiteX55" fmla="*/ 314325 w 2709862"/>
              <a:gd name="connsiteY55" fmla="*/ 385763 h 2124075"/>
              <a:gd name="connsiteX56" fmla="*/ 304800 w 2709862"/>
              <a:gd name="connsiteY56" fmla="*/ 309563 h 2124075"/>
              <a:gd name="connsiteX57" fmla="*/ 219075 w 2709862"/>
              <a:gd name="connsiteY57" fmla="*/ 261938 h 2124075"/>
              <a:gd name="connsiteX58" fmla="*/ 209550 w 2709862"/>
              <a:gd name="connsiteY58" fmla="*/ 214313 h 2124075"/>
              <a:gd name="connsiteX59" fmla="*/ 152400 w 2709862"/>
              <a:gd name="connsiteY59" fmla="*/ 200025 h 2124075"/>
              <a:gd name="connsiteX60" fmla="*/ 100012 w 2709862"/>
              <a:gd name="connsiteY60" fmla="*/ 52388 h 2124075"/>
              <a:gd name="connsiteX61" fmla="*/ 33337 w 2709862"/>
              <a:gd name="connsiteY61" fmla="*/ 42863 h 2124075"/>
              <a:gd name="connsiteX62" fmla="*/ 0 w 2709862"/>
              <a:gd name="connsiteY62" fmla="*/ 0 h 2124075"/>
              <a:gd name="connsiteX0" fmla="*/ 2709862 w 2709862"/>
              <a:gd name="connsiteY0" fmla="*/ 2124075 h 2124075"/>
              <a:gd name="connsiteX1" fmla="*/ 2576512 w 2709862"/>
              <a:gd name="connsiteY1" fmla="*/ 2124075 h 2124075"/>
              <a:gd name="connsiteX2" fmla="*/ 2576512 w 2709862"/>
              <a:gd name="connsiteY2" fmla="*/ 1952625 h 2124075"/>
              <a:gd name="connsiteX3" fmla="*/ 2486025 w 2709862"/>
              <a:gd name="connsiteY3" fmla="*/ 1952625 h 2124075"/>
              <a:gd name="connsiteX4" fmla="*/ 2486025 w 2709862"/>
              <a:gd name="connsiteY4" fmla="*/ 1890713 h 2124075"/>
              <a:gd name="connsiteX5" fmla="*/ 2428875 w 2709862"/>
              <a:gd name="connsiteY5" fmla="*/ 1890713 h 2124075"/>
              <a:gd name="connsiteX6" fmla="*/ 2428875 w 2709862"/>
              <a:gd name="connsiteY6" fmla="*/ 1809750 h 2124075"/>
              <a:gd name="connsiteX7" fmla="*/ 2371725 w 2709862"/>
              <a:gd name="connsiteY7" fmla="*/ 1809750 h 2124075"/>
              <a:gd name="connsiteX8" fmla="*/ 2371725 w 2709862"/>
              <a:gd name="connsiteY8" fmla="*/ 1781175 h 2124075"/>
              <a:gd name="connsiteX9" fmla="*/ 2286000 w 2709862"/>
              <a:gd name="connsiteY9" fmla="*/ 1781175 h 2124075"/>
              <a:gd name="connsiteX10" fmla="*/ 2286000 w 2709862"/>
              <a:gd name="connsiteY10" fmla="*/ 1757363 h 2124075"/>
              <a:gd name="connsiteX11" fmla="*/ 2243137 w 2709862"/>
              <a:gd name="connsiteY11" fmla="*/ 1757363 h 2124075"/>
              <a:gd name="connsiteX12" fmla="*/ 2243137 w 2709862"/>
              <a:gd name="connsiteY12" fmla="*/ 1728788 h 2124075"/>
              <a:gd name="connsiteX13" fmla="*/ 2147887 w 2709862"/>
              <a:gd name="connsiteY13" fmla="*/ 1728788 h 2124075"/>
              <a:gd name="connsiteX14" fmla="*/ 2147887 w 2709862"/>
              <a:gd name="connsiteY14" fmla="*/ 1700213 h 2124075"/>
              <a:gd name="connsiteX15" fmla="*/ 2090737 w 2709862"/>
              <a:gd name="connsiteY15" fmla="*/ 1700213 h 2124075"/>
              <a:gd name="connsiteX16" fmla="*/ 2090737 w 2709862"/>
              <a:gd name="connsiteY16" fmla="*/ 1666875 h 2124075"/>
              <a:gd name="connsiteX17" fmla="*/ 1971675 w 2709862"/>
              <a:gd name="connsiteY17" fmla="*/ 1666875 h 2124075"/>
              <a:gd name="connsiteX18" fmla="*/ 1971675 w 2709862"/>
              <a:gd name="connsiteY18" fmla="*/ 1595438 h 2124075"/>
              <a:gd name="connsiteX19" fmla="*/ 1905000 w 2709862"/>
              <a:gd name="connsiteY19" fmla="*/ 1595438 h 2124075"/>
              <a:gd name="connsiteX20" fmla="*/ 1905000 w 2709862"/>
              <a:gd name="connsiteY20" fmla="*/ 1543050 h 2124075"/>
              <a:gd name="connsiteX21" fmla="*/ 1804987 w 2709862"/>
              <a:gd name="connsiteY21" fmla="*/ 1543050 h 2124075"/>
              <a:gd name="connsiteX22" fmla="*/ 1804987 w 2709862"/>
              <a:gd name="connsiteY22" fmla="*/ 1500188 h 2124075"/>
              <a:gd name="connsiteX23" fmla="*/ 1695450 w 2709862"/>
              <a:gd name="connsiteY23" fmla="*/ 1500188 h 2124075"/>
              <a:gd name="connsiteX24" fmla="*/ 1695450 w 2709862"/>
              <a:gd name="connsiteY24" fmla="*/ 1452563 h 2124075"/>
              <a:gd name="connsiteX25" fmla="*/ 1609725 w 2709862"/>
              <a:gd name="connsiteY25" fmla="*/ 1452563 h 2124075"/>
              <a:gd name="connsiteX26" fmla="*/ 1609725 w 2709862"/>
              <a:gd name="connsiteY26" fmla="*/ 1404938 h 2124075"/>
              <a:gd name="connsiteX27" fmla="*/ 1576387 w 2709862"/>
              <a:gd name="connsiteY27" fmla="*/ 1404938 h 2124075"/>
              <a:gd name="connsiteX28" fmla="*/ 1576387 w 2709862"/>
              <a:gd name="connsiteY28" fmla="*/ 1352550 h 2124075"/>
              <a:gd name="connsiteX29" fmla="*/ 1485900 w 2709862"/>
              <a:gd name="connsiteY29" fmla="*/ 1352550 h 2124075"/>
              <a:gd name="connsiteX30" fmla="*/ 1485900 w 2709862"/>
              <a:gd name="connsiteY30" fmla="*/ 1323975 h 2124075"/>
              <a:gd name="connsiteX31" fmla="*/ 1366837 w 2709862"/>
              <a:gd name="connsiteY31" fmla="*/ 1243013 h 2124075"/>
              <a:gd name="connsiteX32" fmla="*/ 1290637 w 2709862"/>
              <a:gd name="connsiteY32" fmla="*/ 1243013 h 2124075"/>
              <a:gd name="connsiteX33" fmla="*/ 1233487 w 2709862"/>
              <a:gd name="connsiteY33" fmla="*/ 1190625 h 2124075"/>
              <a:gd name="connsiteX34" fmla="*/ 1185862 w 2709862"/>
              <a:gd name="connsiteY34" fmla="*/ 1190625 h 2124075"/>
              <a:gd name="connsiteX35" fmla="*/ 1157287 w 2709862"/>
              <a:gd name="connsiteY35" fmla="*/ 1162050 h 2124075"/>
              <a:gd name="connsiteX36" fmla="*/ 1138237 w 2709862"/>
              <a:gd name="connsiteY36" fmla="*/ 1143000 h 2124075"/>
              <a:gd name="connsiteX37" fmla="*/ 1081087 w 2709862"/>
              <a:gd name="connsiteY37" fmla="*/ 1076325 h 2124075"/>
              <a:gd name="connsiteX38" fmla="*/ 1013113 w 2709862"/>
              <a:gd name="connsiteY38" fmla="*/ 1077624 h 2124075"/>
              <a:gd name="connsiteX39" fmla="*/ 1004887 w 2709862"/>
              <a:gd name="connsiteY39" fmla="*/ 1047750 h 2124075"/>
              <a:gd name="connsiteX40" fmla="*/ 951201 w 2709862"/>
              <a:gd name="connsiteY40" fmla="*/ 1044287 h 2124075"/>
              <a:gd name="connsiteX41" fmla="*/ 890587 w 2709862"/>
              <a:gd name="connsiteY41" fmla="*/ 947738 h 2124075"/>
              <a:gd name="connsiteX42" fmla="*/ 842962 w 2709862"/>
              <a:gd name="connsiteY42" fmla="*/ 928688 h 2124075"/>
              <a:gd name="connsiteX43" fmla="*/ 781050 w 2709862"/>
              <a:gd name="connsiteY43" fmla="*/ 909638 h 2124075"/>
              <a:gd name="connsiteX44" fmla="*/ 762000 w 2709862"/>
              <a:gd name="connsiteY44" fmla="*/ 885825 h 2124075"/>
              <a:gd name="connsiteX45" fmla="*/ 717838 w 2709862"/>
              <a:gd name="connsiteY45" fmla="*/ 877599 h 2124075"/>
              <a:gd name="connsiteX46" fmla="*/ 704850 w 2709862"/>
              <a:gd name="connsiteY46" fmla="*/ 828675 h 2124075"/>
              <a:gd name="connsiteX47" fmla="*/ 671512 w 2709862"/>
              <a:gd name="connsiteY47" fmla="*/ 814388 h 2124075"/>
              <a:gd name="connsiteX48" fmla="*/ 628650 w 2709862"/>
              <a:gd name="connsiteY48" fmla="*/ 714375 h 2124075"/>
              <a:gd name="connsiteX49" fmla="*/ 566737 w 2709862"/>
              <a:gd name="connsiteY49" fmla="*/ 700088 h 2124075"/>
              <a:gd name="connsiteX50" fmla="*/ 533400 w 2709862"/>
              <a:gd name="connsiteY50" fmla="*/ 609600 h 2124075"/>
              <a:gd name="connsiteX51" fmla="*/ 485775 w 2709862"/>
              <a:gd name="connsiteY51" fmla="*/ 561975 h 2124075"/>
              <a:gd name="connsiteX52" fmla="*/ 428625 w 2709862"/>
              <a:gd name="connsiteY52" fmla="*/ 544224 h 2124075"/>
              <a:gd name="connsiteX53" fmla="*/ 351126 w 2709862"/>
              <a:gd name="connsiteY53" fmla="*/ 457200 h 2124075"/>
              <a:gd name="connsiteX54" fmla="*/ 342900 w 2709862"/>
              <a:gd name="connsiteY54" fmla="*/ 390525 h 2124075"/>
              <a:gd name="connsiteX55" fmla="*/ 314325 w 2709862"/>
              <a:gd name="connsiteY55" fmla="*/ 385763 h 2124075"/>
              <a:gd name="connsiteX56" fmla="*/ 304800 w 2709862"/>
              <a:gd name="connsiteY56" fmla="*/ 309563 h 2124075"/>
              <a:gd name="connsiteX57" fmla="*/ 219075 w 2709862"/>
              <a:gd name="connsiteY57" fmla="*/ 261938 h 2124075"/>
              <a:gd name="connsiteX58" fmla="*/ 209550 w 2709862"/>
              <a:gd name="connsiteY58" fmla="*/ 214313 h 2124075"/>
              <a:gd name="connsiteX59" fmla="*/ 152400 w 2709862"/>
              <a:gd name="connsiteY59" fmla="*/ 200025 h 2124075"/>
              <a:gd name="connsiteX60" fmla="*/ 100012 w 2709862"/>
              <a:gd name="connsiteY60" fmla="*/ 52388 h 2124075"/>
              <a:gd name="connsiteX61" fmla="*/ 33337 w 2709862"/>
              <a:gd name="connsiteY61" fmla="*/ 42863 h 2124075"/>
              <a:gd name="connsiteX62" fmla="*/ 0 w 2709862"/>
              <a:gd name="connsiteY62" fmla="*/ 0 h 212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09862" h="2124075">
                <a:moveTo>
                  <a:pt x="2709862" y="2124075"/>
                </a:moveTo>
                <a:lnTo>
                  <a:pt x="2576512" y="2124075"/>
                </a:lnTo>
                <a:lnTo>
                  <a:pt x="2576512" y="1952625"/>
                </a:lnTo>
                <a:lnTo>
                  <a:pt x="2486025" y="1952625"/>
                </a:lnTo>
                <a:lnTo>
                  <a:pt x="2486025" y="1890713"/>
                </a:lnTo>
                <a:lnTo>
                  <a:pt x="2428875" y="1890713"/>
                </a:lnTo>
                <a:lnTo>
                  <a:pt x="2428875" y="1809750"/>
                </a:lnTo>
                <a:lnTo>
                  <a:pt x="2371725" y="1809750"/>
                </a:lnTo>
                <a:lnTo>
                  <a:pt x="2371725" y="1781175"/>
                </a:lnTo>
                <a:lnTo>
                  <a:pt x="2286000" y="1781175"/>
                </a:lnTo>
                <a:lnTo>
                  <a:pt x="2286000" y="1757363"/>
                </a:lnTo>
                <a:lnTo>
                  <a:pt x="2243137" y="1757363"/>
                </a:lnTo>
                <a:lnTo>
                  <a:pt x="2243137" y="1728788"/>
                </a:lnTo>
                <a:lnTo>
                  <a:pt x="2147887" y="1728788"/>
                </a:lnTo>
                <a:lnTo>
                  <a:pt x="2147887" y="1700213"/>
                </a:lnTo>
                <a:lnTo>
                  <a:pt x="2090737" y="1700213"/>
                </a:lnTo>
                <a:lnTo>
                  <a:pt x="2090737" y="1666875"/>
                </a:lnTo>
                <a:lnTo>
                  <a:pt x="1971675" y="1666875"/>
                </a:lnTo>
                <a:lnTo>
                  <a:pt x="1971675" y="1595438"/>
                </a:lnTo>
                <a:lnTo>
                  <a:pt x="1905000" y="1595438"/>
                </a:lnTo>
                <a:lnTo>
                  <a:pt x="1905000" y="1543050"/>
                </a:lnTo>
                <a:lnTo>
                  <a:pt x="1804987" y="1543050"/>
                </a:lnTo>
                <a:lnTo>
                  <a:pt x="1804987" y="1500188"/>
                </a:lnTo>
                <a:lnTo>
                  <a:pt x="1695450" y="1500188"/>
                </a:lnTo>
                <a:lnTo>
                  <a:pt x="1695450" y="1452563"/>
                </a:lnTo>
                <a:lnTo>
                  <a:pt x="1609725" y="1452563"/>
                </a:lnTo>
                <a:lnTo>
                  <a:pt x="1609725" y="1404938"/>
                </a:lnTo>
                <a:lnTo>
                  <a:pt x="1576387" y="1404938"/>
                </a:lnTo>
                <a:lnTo>
                  <a:pt x="1576387" y="1352550"/>
                </a:lnTo>
                <a:lnTo>
                  <a:pt x="1485900" y="1352550"/>
                </a:lnTo>
                <a:lnTo>
                  <a:pt x="1485900" y="1323975"/>
                </a:lnTo>
                <a:lnTo>
                  <a:pt x="1366837" y="1243013"/>
                </a:lnTo>
                <a:lnTo>
                  <a:pt x="1290637" y="1243013"/>
                </a:lnTo>
                <a:lnTo>
                  <a:pt x="1233487" y="1190625"/>
                </a:lnTo>
                <a:lnTo>
                  <a:pt x="1185862" y="1190625"/>
                </a:lnTo>
                <a:lnTo>
                  <a:pt x="1157287" y="1162050"/>
                </a:lnTo>
                <a:lnTo>
                  <a:pt x="1138237" y="1143000"/>
                </a:lnTo>
                <a:lnTo>
                  <a:pt x="1081087" y="1076325"/>
                </a:lnTo>
                <a:lnTo>
                  <a:pt x="1013113" y="1077624"/>
                </a:lnTo>
                <a:lnTo>
                  <a:pt x="1004887" y="1047750"/>
                </a:lnTo>
                <a:lnTo>
                  <a:pt x="951201" y="1044287"/>
                </a:lnTo>
                <a:lnTo>
                  <a:pt x="890587" y="947738"/>
                </a:lnTo>
                <a:lnTo>
                  <a:pt x="842962" y="928688"/>
                </a:lnTo>
                <a:lnTo>
                  <a:pt x="781050" y="909638"/>
                </a:lnTo>
                <a:lnTo>
                  <a:pt x="762000" y="885825"/>
                </a:lnTo>
                <a:lnTo>
                  <a:pt x="717838" y="877599"/>
                </a:lnTo>
                <a:lnTo>
                  <a:pt x="704850" y="828675"/>
                </a:lnTo>
                <a:lnTo>
                  <a:pt x="671512" y="814388"/>
                </a:lnTo>
                <a:lnTo>
                  <a:pt x="628650" y="714375"/>
                </a:lnTo>
                <a:lnTo>
                  <a:pt x="566737" y="700088"/>
                </a:lnTo>
                <a:lnTo>
                  <a:pt x="533400" y="609600"/>
                </a:lnTo>
                <a:lnTo>
                  <a:pt x="485775" y="561975"/>
                </a:lnTo>
                <a:lnTo>
                  <a:pt x="428625" y="544224"/>
                </a:lnTo>
                <a:lnTo>
                  <a:pt x="351126" y="457200"/>
                </a:lnTo>
                <a:lnTo>
                  <a:pt x="342900" y="390525"/>
                </a:lnTo>
                <a:lnTo>
                  <a:pt x="314325" y="385763"/>
                </a:lnTo>
                <a:lnTo>
                  <a:pt x="304800" y="309563"/>
                </a:lnTo>
                <a:lnTo>
                  <a:pt x="219075" y="261938"/>
                </a:lnTo>
                <a:lnTo>
                  <a:pt x="209550" y="214313"/>
                </a:lnTo>
                <a:lnTo>
                  <a:pt x="152400" y="200025"/>
                </a:lnTo>
                <a:lnTo>
                  <a:pt x="100012" y="52388"/>
                </a:lnTo>
                <a:lnTo>
                  <a:pt x="33337" y="42863"/>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cxnSp>
        <p:nvCxnSpPr>
          <p:cNvPr id="675" name="Straight Connector 674">
            <a:extLst>
              <a:ext uri="{FF2B5EF4-FFF2-40B4-BE49-F238E27FC236}">
                <a16:creationId xmlns:a16="http://schemas.microsoft.com/office/drawing/2014/main" id="{0E3C93A2-A703-42F8-B62F-6943B6358AA5}"/>
              </a:ext>
            </a:extLst>
          </p:cNvPr>
          <p:cNvCxnSpPr/>
          <p:nvPr/>
        </p:nvCxnSpPr>
        <p:spPr bwMode="auto">
          <a:xfrm flipH="1">
            <a:off x="7410944" y="1999446"/>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FC45BD4C-1FF0-48B8-BD10-E8F8A3EEEFE0}"/>
              </a:ext>
            </a:extLst>
          </p:cNvPr>
          <p:cNvCxnSpPr/>
          <p:nvPr/>
        </p:nvCxnSpPr>
        <p:spPr bwMode="auto">
          <a:xfrm flipH="1">
            <a:off x="7444035" y="1999446"/>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1B492451-4403-4CFD-9557-C58F213B7771}"/>
              </a:ext>
            </a:extLst>
          </p:cNvPr>
          <p:cNvCxnSpPr/>
          <p:nvPr/>
        </p:nvCxnSpPr>
        <p:spPr bwMode="auto">
          <a:xfrm flipH="1">
            <a:off x="8986006" y="2572930"/>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729B70AA-4FD4-4FF8-BD4A-4C2DEC39E6A3}"/>
              </a:ext>
            </a:extLst>
          </p:cNvPr>
          <p:cNvCxnSpPr/>
          <p:nvPr/>
        </p:nvCxnSpPr>
        <p:spPr bwMode="auto">
          <a:xfrm flipH="1">
            <a:off x="9738580" y="2859636"/>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CC3A55A5-B714-4905-8C79-F732332E316F}"/>
              </a:ext>
            </a:extLst>
          </p:cNvPr>
          <p:cNvCxnSpPr/>
          <p:nvPr/>
        </p:nvCxnSpPr>
        <p:spPr bwMode="auto">
          <a:xfrm flipH="1">
            <a:off x="9638635" y="2802315"/>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6CEFB7B2-1F31-4D2A-BC48-43E37873BF2E}"/>
              </a:ext>
            </a:extLst>
          </p:cNvPr>
          <p:cNvCxnSpPr/>
          <p:nvPr/>
        </p:nvCxnSpPr>
        <p:spPr bwMode="auto">
          <a:xfrm flipH="1">
            <a:off x="9757222" y="2891057"/>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38754FA0-1264-41F4-909A-396ADF92B634}"/>
              </a:ext>
            </a:extLst>
          </p:cNvPr>
          <p:cNvCxnSpPr/>
          <p:nvPr/>
        </p:nvCxnSpPr>
        <p:spPr bwMode="auto">
          <a:xfrm flipH="1">
            <a:off x="9782483" y="2902337"/>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BA3823AB-183A-4C70-8E31-0668A535A2EF}"/>
              </a:ext>
            </a:extLst>
          </p:cNvPr>
          <p:cNvCxnSpPr/>
          <p:nvPr/>
        </p:nvCxnSpPr>
        <p:spPr bwMode="auto">
          <a:xfrm flipH="1">
            <a:off x="9827602" y="2896799"/>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4D9E4748-961C-4525-9007-E17470E5239F}"/>
              </a:ext>
            </a:extLst>
          </p:cNvPr>
          <p:cNvCxnSpPr/>
          <p:nvPr/>
        </p:nvCxnSpPr>
        <p:spPr bwMode="auto">
          <a:xfrm flipH="1">
            <a:off x="9904715" y="2938975"/>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6604A2FF-5380-41DC-A494-33914B8DFE22}"/>
              </a:ext>
            </a:extLst>
          </p:cNvPr>
          <p:cNvCxnSpPr/>
          <p:nvPr/>
        </p:nvCxnSpPr>
        <p:spPr bwMode="auto">
          <a:xfrm flipH="1">
            <a:off x="9865007" y="2910386"/>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28EB9E4E-B9A9-4B45-9002-52AE1E0A7101}"/>
              </a:ext>
            </a:extLst>
          </p:cNvPr>
          <p:cNvCxnSpPr/>
          <p:nvPr/>
        </p:nvCxnSpPr>
        <p:spPr bwMode="auto">
          <a:xfrm flipH="1">
            <a:off x="9939017" y="2938975"/>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ACAD1914-774B-49B6-9128-F453C33C7287}"/>
              </a:ext>
            </a:extLst>
          </p:cNvPr>
          <p:cNvCxnSpPr/>
          <p:nvPr/>
        </p:nvCxnSpPr>
        <p:spPr bwMode="auto">
          <a:xfrm flipH="1">
            <a:off x="9969061" y="2941806"/>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55EEC974-EBAE-4EB1-99DE-0D13E99D68F0}"/>
              </a:ext>
            </a:extLst>
          </p:cNvPr>
          <p:cNvCxnSpPr/>
          <p:nvPr/>
        </p:nvCxnSpPr>
        <p:spPr bwMode="auto">
          <a:xfrm flipH="1">
            <a:off x="10001464" y="2956643"/>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5238128F-7830-458A-82BF-84F23FF707B3}"/>
              </a:ext>
            </a:extLst>
          </p:cNvPr>
          <p:cNvCxnSpPr/>
          <p:nvPr/>
        </p:nvCxnSpPr>
        <p:spPr bwMode="auto">
          <a:xfrm flipH="1">
            <a:off x="10022499" y="2981515"/>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A19C3EB7-143B-4AE2-96BC-7078E9F82CD5}"/>
              </a:ext>
            </a:extLst>
          </p:cNvPr>
          <p:cNvCxnSpPr/>
          <p:nvPr/>
        </p:nvCxnSpPr>
        <p:spPr bwMode="auto">
          <a:xfrm flipH="1">
            <a:off x="10060054" y="2982854"/>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3721CC10-7F4E-4A82-BCA2-FEB98C549E43}"/>
              </a:ext>
            </a:extLst>
          </p:cNvPr>
          <p:cNvCxnSpPr/>
          <p:nvPr/>
        </p:nvCxnSpPr>
        <p:spPr bwMode="auto">
          <a:xfrm flipH="1">
            <a:off x="10090992" y="3002228"/>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E3950D0B-170C-46A4-B0BE-FBB8DBCBAC83}"/>
              </a:ext>
            </a:extLst>
          </p:cNvPr>
          <p:cNvCxnSpPr/>
          <p:nvPr/>
        </p:nvCxnSpPr>
        <p:spPr bwMode="auto">
          <a:xfrm flipH="1">
            <a:off x="10148408" y="3046195"/>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23C03158-D5F0-49EA-B0E4-C279C60ECB11}"/>
              </a:ext>
            </a:extLst>
          </p:cNvPr>
          <p:cNvCxnSpPr/>
          <p:nvPr/>
        </p:nvCxnSpPr>
        <p:spPr bwMode="auto">
          <a:xfrm flipH="1">
            <a:off x="10115315" y="3041817"/>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9749C01E-9F74-4FA9-AE78-F106015A3805}"/>
              </a:ext>
            </a:extLst>
          </p:cNvPr>
          <p:cNvCxnSpPr/>
          <p:nvPr/>
        </p:nvCxnSpPr>
        <p:spPr bwMode="auto">
          <a:xfrm flipH="1">
            <a:off x="10174873" y="3065069"/>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6A0FBDF7-A843-40E2-A00C-AF436878203C}"/>
              </a:ext>
            </a:extLst>
          </p:cNvPr>
          <p:cNvCxnSpPr/>
          <p:nvPr/>
        </p:nvCxnSpPr>
        <p:spPr bwMode="auto">
          <a:xfrm flipH="1">
            <a:off x="10214581" y="3077134"/>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77DD07A7-4282-4DDC-B320-9C49F9BD00BA}"/>
              </a:ext>
            </a:extLst>
          </p:cNvPr>
          <p:cNvCxnSpPr/>
          <p:nvPr/>
        </p:nvCxnSpPr>
        <p:spPr bwMode="auto">
          <a:xfrm flipH="1">
            <a:off x="10254289" y="3079198"/>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824AEEDB-DEA7-4B86-BE15-2E9652EB327D}"/>
              </a:ext>
            </a:extLst>
          </p:cNvPr>
          <p:cNvCxnSpPr/>
          <p:nvPr/>
        </p:nvCxnSpPr>
        <p:spPr bwMode="auto">
          <a:xfrm flipH="1">
            <a:off x="10295760" y="3084116"/>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4AD6AFE4-456A-45BC-BA48-25413A835888}"/>
              </a:ext>
            </a:extLst>
          </p:cNvPr>
          <p:cNvCxnSpPr/>
          <p:nvPr/>
        </p:nvCxnSpPr>
        <p:spPr bwMode="auto">
          <a:xfrm flipH="1">
            <a:off x="10328852" y="3079074"/>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C6477B77-2FC0-4BD7-8487-8B31C741F4D8}"/>
              </a:ext>
            </a:extLst>
          </p:cNvPr>
          <p:cNvCxnSpPr/>
          <p:nvPr/>
        </p:nvCxnSpPr>
        <p:spPr bwMode="auto">
          <a:xfrm flipH="1">
            <a:off x="10365784" y="3089575"/>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82532470-E27E-40F7-86E8-4CC33EB70796}"/>
              </a:ext>
            </a:extLst>
          </p:cNvPr>
          <p:cNvCxnSpPr/>
          <p:nvPr/>
        </p:nvCxnSpPr>
        <p:spPr bwMode="auto">
          <a:xfrm flipH="1">
            <a:off x="10392097" y="3115536"/>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D0E3BBEB-77D8-48A8-A018-FF61AE92B8BA}"/>
              </a:ext>
            </a:extLst>
          </p:cNvPr>
          <p:cNvCxnSpPr/>
          <p:nvPr/>
        </p:nvCxnSpPr>
        <p:spPr bwMode="auto">
          <a:xfrm flipH="1">
            <a:off x="10425341" y="3128444"/>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7B6FCD1D-340E-44E5-A946-ED485B208D32}"/>
              </a:ext>
            </a:extLst>
          </p:cNvPr>
          <p:cNvCxnSpPr/>
          <p:nvPr/>
        </p:nvCxnSpPr>
        <p:spPr bwMode="auto">
          <a:xfrm flipH="1">
            <a:off x="10458435" y="3137447"/>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3A3AA6D2-D8A6-4CB8-B186-3C3B54B1A20C}"/>
              </a:ext>
            </a:extLst>
          </p:cNvPr>
          <p:cNvCxnSpPr/>
          <p:nvPr/>
        </p:nvCxnSpPr>
        <p:spPr bwMode="auto">
          <a:xfrm flipH="1">
            <a:off x="10496647" y="3160818"/>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E7E58878-282C-43A0-9F43-18639ABDE1BE}"/>
              </a:ext>
            </a:extLst>
          </p:cNvPr>
          <p:cNvCxnSpPr/>
          <p:nvPr/>
        </p:nvCxnSpPr>
        <p:spPr bwMode="auto">
          <a:xfrm flipH="1">
            <a:off x="10555189" y="3208441"/>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E532EBBA-2DD6-4EBC-BA4F-1BC8A7019D3E}"/>
              </a:ext>
            </a:extLst>
          </p:cNvPr>
          <p:cNvCxnSpPr/>
          <p:nvPr/>
        </p:nvCxnSpPr>
        <p:spPr bwMode="auto">
          <a:xfrm flipH="1">
            <a:off x="10589779" y="3209774"/>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A67AD35C-D0AD-4CEE-9BB6-1FA6241B6DB3}"/>
              </a:ext>
            </a:extLst>
          </p:cNvPr>
          <p:cNvCxnSpPr/>
          <p:nvPr/>
        </p:nvCxnSpPr>
        <p:spPr bwMode="auto">
          <a:xfrm flipH="1">
            <a:off x="10624872" y="3213858"/>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B35BA0C7-1625-4377-B24B-CDC89CB495BC}"/>
              </a:ext>
            </a:extLst>
          </p:cNvPr>
          <p:cNvCxnSpPr/>
          <p:nvPr/>
        </p:nvCxnSpPr>
        <p:spPr bwMode="auto">
          <a:xfrm flipH="1">
            <a:off x="10665587" y="3239861"/>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C28936F7-6332-486B-8724-83225C53856B}"/>
              </a:ext>
            </a:extLst>
          </p:cNvPr>
          <p:cNvCxnSpPr/>
          <p:nvPr/>
        </p:nvCxnSpPr>
        <p:spPr bwMode="auto">
          <a:xfrm flipH="1">
            <a:off x="10698679"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A871F799-3009-4AEC-941D-092330096532}"/>
              </a:ext>
            </a:extLst>
          </p:cNvPr>
          <p:cNvCxnSpPr/>
          <p:nvPr/>
        </p:nvCxnSpPr>
        <p:spPr bwMode="auto">
          <a:xfrm flipH="1">
            <a:off x="10736723"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C027E3CF-F008-4CEC-B082-E3D44685742D}"/>
              </a:ext>
            </a:extLst>
          </p:cNvPr>
          <p:cNvCxnSpPr/>
          <p:nvPr/>
        </p:nvCxnSpPr>
        <p:spPr bwMode="auto">
          <a:xfrm flipH="1">
            <a:off x="10778091"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A4186E45-C0A7-46A4-BA3F-0C9F8BF03B7F}"/>
              </a:ext>
            </a:extLst>
          </p:cNvPr>
          <p:cNvCxnSpPr/>
          <p:nvPr/>
        </p:nvCxnSpPr>
        <p:spPr bwMode="auto">
          <a:xfrm flipH="1">
            <a:off x="10818298"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FBFA603D-F075-43F6-91F4-3D09C687F2F9}"/>
              </a:ext>
            </a:extLst>
          </p:cNvPr>
          <p:cNvCxnSpPr/>
          <p:nvPr/>
        </p:nvCxnSpPr>
        <p:spPr bwMode="auto">
          <a:xfrm flipH="1">
            <a:off x="10858003"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9FA7EDC4-4523-488E-895A-ABC02D4D1C7D}"/>
              </a:ext>
            </a:extLst>
          </p:cNvPr>
          <p:cNvCxnSpPr/>
          <p:nvPr/>
        </p:nvCxnSpPr>
        <p:spPr bwMode="auto">
          <a:xfrm flipH="1">
            <a:off x="10884478"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3B8408B2-2345-4D7C-81EE-79D1859A8B5C}"/>
              </a:ext>
            </a:extLst>
          </p:cNvPr>
          <p:cNvCxnSpPr/>
          <p:nvPr/>
        </p:nvCxnSpPr>
        <p:spPr bwMode="auto">
          <a:xfrm flipH="1">
            <a:off x="10915832"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FF8CCD6D-C839-49A8-9757-5561ED3593EB}"/>
              </a:ext>
            </a:extLst>
          </p:cNvPr>
          <p:cNvCxnSpPr/>
          <p:nvPr/>
        </p:nvCxnSpPr>
        <p:spPr bwMode="auto">
          <a:xfrm flipH="1">
            <a:off x="10953433"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8280EAE8-E87C-4B81-B187-A6339FF3CE13}"/>
              </a:ext>
            </a:extLst>
          </p:cNvPr>
          <p:cNvCxnSpPr/>
          <p:nvPr/>
        </p:nvCxnSpPr>
        <p:spPr bwMode="auto">
          <a:xfrm flipH="1">
            <a:off x="11112263"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2099A0FF-F509-45DA-92DF-556116B58767}"/>
              </a:ext>
            </a:extLst>
          </p:cNvPr>
          <p:cNvCxnSpPr/>
          <p:nvPr/>
        </p:nvCxnSpPr>
        <p:spPr bwMode="auto">
          <a:xfrm flipH="1">
            <a:off x="10985791"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CC89134C-5D08-461A-B0F3-B35239377151}"/>
              </a:ext>
            </a:extLst>
          </p:cNvPr>
          <p:cNvCxnSpPr/>
          <p:nvPr/>
        </p:nvCxnSpPr>
        <p:spPr bwMode="auto">
          <a:xfrm flipH="1">
            <a:off x="11052702"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CE9473D5-C85E-48E7-8B10-555B0CFCC7DC}"/>
              </a:ext>
            </a:extLst>
          </p:cNvPr>
          <p:cNvCxnSpPr/>
          <p:nvPr/>
        </p:nvCxnSpPr>
        <p:spPr bwMode="auto">
          <a:xfrm flipH="1">
            <a:off x="11012990" y="3254702"/>
            <a:ext cx="1" cy="59980"/>
          </a:xfrm>
          <a:prstGeom prst="line">
            <a:avLst/>
          </a:prstGeom>
          <a:noFill/>
          <a:ln w="28575" cap="flat" cmpd="sng" algn="ctr">
            <a:solidFill>
              <a:schemeClr val="accent2"/>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11F51E1E-3613-4D38-9B69-5A66812C1BA7}"/>
              </a:ext>
            </a:extLst>
          </p:cNvPr>
          <p:cNvCxnSpPr/>
          <p:nvPr/>
        </p:nvCxnSpPr>
        <p:spPr bwMode="auto">
          <a:xfrm flipH="1">
            <a:off x="11101871" y="3254702"/>
            <a:ext cx="1" cy="59980"/>
          </a:xfrm>
          <a:prstGeom prst="line">
            <a:avLst/>
          </a:prstGeom>
          <a:noFill/>
          <a:ln w="28575" cap="flat" cmpd="sng" algn="ctr">
            <a:solidFill>
              <a:schemeClr val="accent2"/>
            </a:solidFill>
            <a:prstDash val="solid"/>
            <a:round/>
            <a:headEnd type="none" w="med" len="med"/>
            <a:tailEnd type="none" w="med" len="med"/>
          </a:ln>
          <a:effectLst/>
        </p:spPr>
      </p:cxnSp>
      <p:sp>
        <p:nvSpPr>
          <p:cNvPr id="720" name="Freeform: Shape 719">
            <a:extLst>
              <a:ext uri="{FF2B5EF4-FFF2-40B4-BE49-F238E27FC236}">
                <a16:creationId xmlns:a16="http://schemas.microsoft.com/office/drawing/2014/main" id="{D543E8B2-AC1E-458E-B11F-9AC2899AF502}"/>
              </a:ext>
            </a:extLst>
          </p:cNvPr>
          <p:cNvSpPr/>
          <p:nvPr/>
        </p:nvSpPr>
        <p:spPr bwMode="auto">
          <a:xfrm>
            <a:off x="7347296" y="1995339"/>
            <a:ext cx="3776632" cy="1299759"/>
          </a:xfrm>
          <a:custGeom>
            <a:avLst/>
            <a:gdLst>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165225 w 2717800"/>
              <a:gd name="connsiteY32" fmla="*/ 711200 h 1485900"/>
              <a:gd name="connsiteX33" fmla="*/ 1136650 w 2717800"/>
              <a:gd name="connsiteY33" fmla="*/ 682625 h 1485900"/>
              <a:gd name="connsiteX34" fmla="*/ 1057275 w 2717800"/>
              <a:gd name="connsiteY34" fmla="*/ 682625 h 1485900"/>
              <a:gd name="connsiteX35" fmla="*/ 965200 w 2717800"/>
              <a:gd name="connsiteY35" fmla="*/ 609600 h 1485900"/>
              <a:gd name="connsiteX36" fmla="*/ 923925 w 2717800"/>
              <a:gd name="connsiteY36" fmla="*/ 612775 h 1485900"/>
              <a:gd name="connsiteX37" fmla="*/ 927100 w 2717800"/>
              <a:gd name="connsiteY37" fmla="*/ 577850 h 1485900"/>
              <a:gd name="connsiteX38" fmla="*/ 927100 w 2717800"/>
              <a:gd name="connsiteY38" fmla="*/ 577850 h 1485900"/>
              <a:gd name="connsiteX39" fmla="*/ 860425 w 2717800"/>
              <a:gd name="connsiteY39" fmla="*/ 457200 h 1485900"/>
              <a:gd name="connsiteX40" fmla="*/ 774700 w 2717800"/>
              <a:gd name="connsiteY40" fmla="*/ 454025 h 1485900"/>
              <a:gd name="connsiteX41" fmla="*/ 736600 w 2717800"/>
              <a:gd name="connsiteY41" fmla="*/ 393700 h 1485900"/>
              <a:gd name="connsiteX42" fmla="*/ 685800 w 2717800"/>
              <a:gd name="connsiteY42" fmla="*/ 393700 h 1485900"/>
              <a:gd name="connsiteX43" fmla="*/ 688975 w 2717800"/>
              <a:gd name="connsiteY43" fmla="*/ 349250 h 1485900"/>
              <a:gd name="connsiteX44" fmla="*/ 536575 w 2717800"/>
              <a:gd name="connsiteY44" fmla="*/ 298450 h 1485900"/>
              <a:gd name="connsiteX45" fmla="*/ 466725 w 2717800"/>
              <a:gd name="connsiteY45" fmla="*/ 254000 h 1485900"/>
              <a:gd name="connsiteX46" fmla="*/ 377825 w 2717800"/>
              <a:gd name="connsiteY46" fmla="*/ 222250 h 1485900"/>
              <a:gd name="connsiteX47" fmla="*/ 355600 w 2717800"/>
              <a:gd name="connsiteY47" fmla="*/ 215900 h 1485900"/>
              <a:gd name="connsiteX48" fmla="*/ 304800 w 2717800"/>
              <a:gd name="connsiteY48" fmla="*/ 174625 h 1485900"/>
              <a:gd name="connsiteX49" fmla="*/ 285750 w 2717800"/>
              <a:gd name="connsiteY49" fmla="*/ 174625 h 1485900"/>
              <a:gd name="connsiteX50" fmla="*/ 244475 w 2717800"/>
              <a:gd name="connsiteY50" fmla="*/ 136525 h 1485900"/>
              <a:gd name="connsiteX51" fmla="*/ 234950 w 2717800"/>
              <a:gd name="connsiteY51" fmla="*/ 98425 h 1485900"/>
              <a:gd name="connsiteX52" fmla="*/ 152400 w 2717800"/>
              <a:gd name="connsiteY52" fmla="*/ 88900 h 1485900"/>
              <a:gd name="connsiteX53" fmla="*/ 95250 w 2717800"/>
              <a:gd name="connsiteY53" fmla="*/ 50800 h 1485900"/>
              <a:gd name="connsiteX54" fmla="*/ 34925 w 2717800"/>
              <a:gd name="connsiteY54" fmla="*/ 60325 h 1485900"/>
              <a:gd name="connsiteX55" fmla="*/ 0 w 2717800"/>
              <a:gd name="connsiteY55"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165225 w 2717800"/>
              <a:gd name="connsiteY32" fmla="*/ 711200 h 1485900"/>
              <a:gd name="connsiteX33" fmla="*/ 1136650 w 2717800"/>
              <a:gd name="connsiteY33" fmla="*/ 682625 h 1485900"/>
              <a:gd name="connsiteX34" fmla="*/ 1057275 w 2717800"/>
              <a:gd name="connsiteY34" fmla="*/ 682625 h 1485900"/>
              <a:gd name="connsiteX35" fmla="*/ 965200 w 2717800"/>
              <a:gd name="connsiteY35" fmla="*/ 609600 h 1485900"/>
              <a:gd name="connsiteX36" fmla="*/ 923925 w 2717800"/>
              <a:gd name="connsiteY36" fmla="*/ 612775 h 1485900"/>
              <a:gd name="connsiteX37" fmla="*/ 927100 w 2717800"/>
              <a:gd name="connsiteY37" fmla="*/ 577850 h 1485900"/>
              <a:gd name="connsiteX38" fmla="*/ 927100 w 2717800"/>
              <a:gd name="connsiteY38" fmla="*/ 577850 h 1485900"/>
              <a:gd name="connsiteX39" fmla="*/ 860425 w 2717800"/>
              <a:gd name="connsiteY39" fmla="*/ 457200 h 1485900"/>
              <a:gd name="connsiteX40" fmla="*/ 774700 w 2717800"/>
              <a:gd name="connsiteY40" fmla="*/ 454025 h 1485900"/>
              <a:gd name="connsiteX41" fmla="*/ 736600 w 2717800"/>
              <a:gd name="connsiteY41" fmla="*/ 393700 h 1485900"/>
              <a:gd name="connsiteX42" fmla="*/ 696191 w 2717800"/>
              <a:gd name="connsiteY42" fmla="*/ 393700 h 1485900"/>
              <a:gd name="connsiteX43" fmla="*/ 688975 w 2717800"/>
              <a:gd name="connsiteY43" fmla="*/ 349250 h 1485900"/>
              <a:gd name="connsiteX44" fmla="*/ 536575 w 2717800"/>
              <a:gd name="connsiteY44" fmla="*/ 298450 h 1485900"/>
              <a:gd name="connsiteX45" fmla="*/ 466725 w 2717800"/>
              <a:gd name="connsiteY45" fmla="*/ 254000 h 1485900"/>
              <a:gd name="connsiteX46" fmla="*/ 377825 w 2717800"/>
              <a:gd name="connsiteY46" fmla="*/ 222250 h 1485900"/>
              <a:gd name="connsiteX47" fmla="*/ 355600 w 2717800"/>
              <a:gd name="connsiteY47" fmla="*/ 215900 h 1485900"/>
              <a:gd name="connsiteX48" fmla="*/ 304800 w 2717800"/>
              <a:gd name="connsiteY48" fmla="*/ 174625 h 1485900"/>
              <a:gd name="connsiteX49" fmla="*/ 285750 w 2717800"/>
              <a:gd name="connsiteY49" fmla="*/ 174625 h 1485900"/>
              <a:gd name="connsiteX50" fmla="*/ 244475 w 2717800"/>
              <a:gd name="connsiteY50" fmla="*/ 136525 h 1485900"/>
              <a:gd name="connsiteX51" fmla="*/ 234950 w 2717800"/>
              <a:gd name="connsiteY51" fmla="*/ 98425 h 1485900"/>
              <a:gd name="connsiteX52" fmla="*/ 152400 w 2717800"/>
              <a:gd name="connsiteY52" fmla="*/ 88900 h 1485900"/>
              <a:gd name="connsiteX53" fmla="*/ 95250 w 2717800"/>
              <a:gd name="connsiteY53" fmla="*/ 50800 h 1485900"/>
              <a:gd name="connsiteX54" fmla="*/ 34925 w 2717800"/>
              <a:gd name="connsiteY54" fmla="*/ 60325 h 1485900"/>
              <a:gd name="connsiteX55" fmla="*/ 0 w 2717800"/>
              <a:gd name="connsiteY55"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165225 w 2717800"/>
              <a:gd name="connsiteY32" fmla="*/ 711200 h 1485900"/>
              <a:gd name="connsiteX33" fmla="*/ 1136650 w 2717800"/>
              <a:gd name="connsiteY33" fmla="*/ 682625 h 1485900"/>
              <a:gd name="connsiteX34" fmla="*/ 1057275 w 2717800"/>
              <a:gd name="connsiteY34" fmla="*/ 682625 h 1485900"/>
              <a:gd name="connsiteX35" fmla="*/ 965200 w 2717800"/>
              <a:gd name="connsiteY35" fmla="*/ 609600 h 1485900"/>
              <a:gd name="connsiteX36" fmla="*/ 927389 w 2717800"/>
              <a:gd name="connsiteY36" fmla="*/ 612775 h 1485900"/>
              <a:gd name="connsiteX37" fmla="*/ 927100 w 2717800"/>
              <a:gd name="connsiteY37" fmla="*/ 577850 h 1485900"/>
              <a:gd name="connsiteX38" fmla="*/ 927100 w 2717800"/>
              <a:gd name="connsiteY38" fmla="*/ 577850 h 1485900"/>
              <a:gd name="connsiteX39" fmla="*/ 860425 w 2717800"/>
              <a:gd name="connsiteY39" fmla="*/ 457200 h 1485900"/>
              <a:gd name="connsiteX40" fmla="*/ 774700 w 2717800"/>
              <a:gd name="connsiteY40" fmla="*/ 454025 h 1485900"/>
              <a:gd name="connsiteX41" fmla="*/ 736600 w 2717800"/>
              <a:gd name="connsiteY41" fmla="*/ 393700 h 1485900"/>
              <a:gd name="connsiteX42" fmla="*/ 696191 w 2717800"/>
              <a:gd name="connsiteY42" fmla="*/ 393700 h 1485900"/>
              <a:gd name="connsiteX43" fmla="*/ 688975 w 2717800"/>
              <a:gd name="connsiteY43" fmla="*/ 349250 h 1485900"/>
              <a:gd name="connsiteX44" fmla="*/ 536575 w 2717800"/>
              <a:gd name="connsiteY44" fmla="*/ 298450 h 1485900"/>
              <a:gd name="connsiteX45" fmla="*/ 466725 w 2717800"/>
              <a:gd name="connsiteY45" fmla="*/ 254000 h 1485900"/>
              <a:gd name="connsiteX46" fmla="*/ 377825 w 2717800"/>
              <a:gd name="connsiteY46" fmla="*/ 222250 h 1485900"/>
              <a:gd name="connsiteX47" fmla="*/ 355600 w 2717800"/>
              <a:gd name="connsiteY47" fmla="*/ 215900 h 1485900"/>
              <a:gd name="connsiteX48" fmla="*/ 304800 w 2717800"/>
              <a:gd name="connsiteY48" fmla="*/ 174625 h 1485900"/>
              <a:gd name="connsiteX49" fmla="*/ 285750 w 2717800"/>
              <a:gd name="connsiteY49" fmla="*/ 174625 h 1485900"/>
              <a:gd name="connsiteX50" fmla="*/ 244475 w 2717800"/>
              <a:gd name="connsiteY50" fmla="*/ 136525 h 1485900"/>
              <a:gd name="connsiteX51" fmla="*/ 234950 w 2717800"/>
              <a:gd name="connsiteY51" fmla="*/ 98425 h 1485900"/>
              <a:gd name="connsiteX52" fmla="*/ 152400 w 2717800"/>
              <a:gd name="connsiteY52" fmla="*/ 88900 h 1485900"/>
              <a:gd name="connsiteX53" fmla="*/ 95250 w 2717800"/>
              <a:gd name="connsiteY53" fmla="*/ 50800 h 1485900"/>
              <a:gd name="connsiteX54" fmla="*/ 34925 w 2717800"/>
              <a:gd name="connsiteY54" fmla="*/ 60325 h 1485900"/>
              <a:gd name="connsiteX55" fmla="*/ 0 w 2717800"/>
              <a:gd name="connsiteY55"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165225 w 2717800"/>
              <a:gd name="connsiteY32" fmla="*/ 711200 h 1485900"/>
              <a:gd name="connsiteX33" fmla="*/ 1136650 w 2717800"/>
              <a:gd name="connsiteY33" fmla="*/ 682625 h 1485900"/>
              <a:gd name="connsiteX34" fmla="*/ 1057275 w 2717800"/>
              <a:gd name="connsiteY34" fmla="*/ 682625 h 1485900"/>
              <a:gd name="connsiteX35" fmla="*/ 965200 w 2717800"/>
              <a:gd name="connsiteY35" fmla="*/ 609600 h 1485900"/>
              <a:gd name="connsiteX36" fmla="*/ 927100 w 2717800"/>
              <a:gd name="connsiteY36" fmla="*/ 577850 h 1485900"/>
              <a:gd name="connsiteX37" fmla="*/ 927100 w 2717800"/>
              <a:gd name="connsiteY37" fmla="*/ 577850 h 1485900"/>
              <a:gd name="connsiteX38" fmla="*/ 860425 w 2717800"/>
              <a:gd name="connsiteY38" fmla="*/ 457200 h 1485900"/>
              <a:gd name="connsiteX39" fmla="*/ 774700 w 2717800"/>
              <a:gd name="connsiteY39" fmla="*/ 454025 h 1485900"/>
              <a:gd name="connsiteX40" fmla="*/ 736600 w 2717800"/>
              <a:gd name="connsiteY40" fmla="*/ 393700 h 1485900"/>
              <a:gd name="connsiteX41" fmla="*/ 696191 w 2717800"/>
              <a:gd name="connsiteY41" fmla="*/ 393700 h 1485900"/>
              <a:gd name="connsiteX42" fmla="*/ 688975 w 2717800"/>
              <a:gd name="connsiteY42" fmla="*/ 349250 h 1485900"/>
              <a:gd name="connsiteX43" fmla="*/ 536575 w 2717800"/>
              <a:gd name="connsiteY43" fmla="*/ 298450 h 1485900"/>
              <a:gd name="connsiteX44" fmla="*/ 466725 w 2717800"/>
              <a:gd name="connsiteY44" fmla="*/ 254000 h 1485900"/>
              <a:gd name="connsiteX45" fmla="*/ 377825 w 2717800"/>
              <a:gd name="connsiteY45" fmla="*/ 222250 h 1485900"/>
              <a:gd name="connsiteX46" fmla="*/ 355600 w 2717800"/>
              <a:gd name="connsiteY46" fmla="*/ 215900 h 1485900"/>
              <a:gd name="connsiteX47" fmla="*/ 304800 w 2717800"/>
              <a:gd name="connsiteY47" fmla="*/ 174625 h 1485900"/>
              <a:gd name="connsiteX48" fmla="*/ 285750 w 2717800"/>
              <a:gd name="connsiteY48" fmla="*/ 174625 h 1485900"/>
              <a:gd name="connsiteX49" fmla="*/ 244475 w 2717800"/>
              <a:gd name="connsiteY49" fmla="*/ 136525 h 1485900"/>
              <a:gd name="connsiteX50" fmla="*/ 234950 w 2717800"/>
              <a:gd name="connsiteY50" fmla="*/ 98425 h 1485900"/>
              <a:gd name="connsiteX51" fmla="*/ 152400 w 2717800"/>
              <a:gd name="connsiteY51" fmla="*/ 88900 h 1485900"/>
              <a:gd name="connsiteX52" fmla="*/ 95250 w 2717800"/>
              <a:gd name="connsiteY52" fmla="*/ 50800 h 1485900"/>
              <a:gd name="connsiteX53" fmla="*/ 34925 w 2717800"/>
              <a:gd name="connsiteY53" fmla="*/ 60325 h 1485900"/>
              <a:gd name="connsiteX54" fmla="*/ 0 w 2717800"/>
              <a:gd name="connsiteY54"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165225 w 2717800"/>
              <a:gd name="connsiteY32" fmla="*/ 711200 h 1485900"/>
              <a:gd name="connsiteX33" fmla="*/ 1136650 w 2717800"/>
              <a:gd name="connsiteY33" fmla="*/ 682625 h 1485900"/>
              <a:gd name="connsiteX34" fmla="*/ 1057275 w 2717800"/>
              <a:gd name="connsiteY34" fmla="*/ 682625 h 1485900"/>
              <a:gd name="connsiteX35" fmla="*/ 991718 w 2717800"/>
              <a:gd name="connsiteY35" fmla="*/ 637804 h 1485900"/>
              <a:gd name="connsiteX36" fmla="*/ 965200 w 2717800"/>
              <a:gd name="connsiteY36" fmla="*/ 609600 h 1485900"/>
              <a:gd name="connsiteX37" fmla="*/ 927100 w 2717800"/>
              <a:gd name="connsiteY37" fmla="*/ 577850 h 1485900"/>
              <a:gd name="connsiteX38" fmla="*/ 927100 w 2717800"/>
              <a:gd name="connsiteY38" fmla="*/ 577850 h 1485900"/>
              <a:gd name="connsiteX39" fmla="*/ 860425 w 2717800"/>
              <a:gd name="connsiteY39" fmla="*/ 457200 h 1485900"/>
              <a:gd name="connsiteX40" fmla="*/ 774700 w 2717800"/>
              <a:gd name="connsiteY40" fmla="*/ 454025 h 1485900"/>
              <a:gd name="connsiteX41" fmla="*/ 736600 w 2717800"/>
              <a:gd name="connsiteY41" fmla="*/ 393700 h 1485900"/>
              <a:gd name="connsiteX42" fmla="*/ 696191 w 2717800"/>
              <a:gd name="connsiteY42" fmla="*/ 393700 h 1485900"/>
              <a:gd name="connsiteX43" fmla="*/ 688975 w 2717800"/>
              <a:gd name="connsiteY43" fmla="*/ 349250 h 1485900"/>
              <a:gd name="connsiteX44" fmla="*/ 536575 w 2717800"/>
              <a:gd name="connsiteY44" fmla="*/ 298450 h 1485900"/>
              <a:gd name="connsiteX45" fmla="*/ 466725 w 2717800"/>
              <a:gd name="connsiteY45" fmla="*/ 254000 h 1485900"/>
              <a:gd name="connsiteX46" fmla="*/ 377825 w 2717800"/>
              <a:gd name="connsiteY46" fmla="*/ 222250 h 1485900"/>
              <a:gd name="connsiteX47" fmla="*/ 355600 w 2717800"/>
              <a:gd name="connsiteY47" fmla="*/ 215900 h 1485900"/>
              <a:gd name="connsiteX48" fmla="*/ 304800 w 2717800"/>
              <a:gd name="connsiteY48" fmla="*/ 174625 h 1485900"/>
              <a:gd name="connsiteX49" fmla="*/ 285750 w 2717800"/>
              <a:gd name="connsiteY49" fmla="*/ 174625 h 1485900"/>
              <a:gd name="connsiteX50" fmla="*/ 244475 w 2717800"/>
              <a:gd name="connsiteY50" fmla="*/ 136525 h 1485900"/>
              <a:gd name="connsiteX51" fmla="*/ 234950 w 2717800"/>
              <a:gd name="connsiteY51" fmla="*/ 98425 h 1485900"/>
              <a:gd name="connsiteX52" fmla="*/ 152400 w 2717800"/>
              <a:gd name="connsiteY52" fmla="*/ 88900 h 1485900"/>
              <a:gd name="connsiteX53" fmla="*/ 95250 w 2717800"/>
              <a:gd name="connsiteY53" fmla="*/ 50800 h 1485900"/>
              <a:gd name="connsiteX54" fmla="*/ 34925 w 2717800"/>
              <a:gd name="connsiteY54" fmla="*/ 60325 h 1485900"/>
              <a:gd name="connsiteX55" fmla="*/ 0 w 2717800"/>
              <a:gd name="connsiteY55"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165225 w 2717800"/>
              <a:gd name="connsiteY32" fmla="*/ 711200 h 1485900"/>
              <a:gd name="connsiteX33" fmla="*/ 1136650 w 2717800"/>
              <a:gd name="connsiteY33" fmla="*/ 682625 h 1485900"/>
              <a:gd name="connsiteX34" fmla="*/ 1057275 w 2717800"/>
              <a:gd name="connsiteY34" fmla="*/ 682625 h 1485900"/>
              <a:gd name="connsiteX35" fmla="*/ 1009036 w 2717800"/>
              <a:gd name="connsiteY35" fmla="*/ 627413 h 1485900"/>
              <a:gd name="connsiteX36" fmla="*/ 965200 w 2717800"/>
              <a:gd name="connsiteY36" fmla="*/ 609600 h 1485900"/>
              <a:gd name="connsiteX37" fmla="*/ 927100 w 2717800"/>
              <a:gd name="connsiteY37" fmla="*/ 577850 h 1485900"/>
              <a:gd name="connsiteX38" fmla="*/ 927100 w 2717800"/>
              <a:gd name="connsiteY38" fmla="*/ 577850 h 1485900"/>
              <a:gd name="connsiteX39" fmla="*/ 860425 w 2717800"/>
              <a:gd name="connsiteY39" fmla="*/ 457200 h 1485900"/>
              <a:gd name="connsiteX40" fmla="*/ 774700 w 2717800"/>
              <a:gd name="connsiteY40" fmla="*/ 454025 h 1485900"/>
              <a:gd name="connsiteX41" fmla="*/ 736600 w 2717800"/>
              <a:gd name="connsiteY41" fmla="*/ 393700 h 1485900"/>
              <a:gd name="connsiteX42" fmla="*/ 696191 w 2717800"/>
              <a:gd name="connsiteY42" fmla="*/ 393700 h 1485900"/>
              <a:gd name="connsiteX43" fmla="*/ 688975 w 2717800"/>
              <a:gd name="connsiteY43" fmla="*/ 349250 h 1485900"/>
              <a:gd name="connsiteX44" fmla="*/ 536575 w 2717800"/>
              <a:gd name="connsiteY44" fmla="*/ 298450 h 1485900"/>
              <a:gd name="connsiteX45" fmla="*/ 466725 w 2717800"/>
              <a:gd name="connsiteY45" fmla="*/ 254000 h 1485900"/>
              <a:gd name="connsiteX46" fmla="*/ 377825 w 2717800"/>
              <a:gd name="connsiteY46" fmla="*/ 222250 h 1485900"/>
              <a:gd name="connsiteX47" fmla="*/ 355600 w 2717800"/>
              <a:gd name="connsiteY47" fmla="*/ 215900 h 1485900"/>
              <a:gd name="connsiteX48" fmla="*/ 304800 w 2717800"/>
              <a:gd name="connsiteY48" fmla="*/ 174625 h 1485900"/>
              <a:gd name="connsiteX49" fmla="*/ 285750 w 2717800"/>
              <a:gd name="connsiteY49" fmla="*/ 174625 h 1485900"/>
              <a:gd name="connsiteX50" fmla="*/ 244475 w 2717800"/>
              <a:gd name="connsiteY50" fmla="*/ 136525 h 1485900"/>
              <a:gd name="connsiteX51" fmla="*/ 234950 w 2717800"/>
              <a:gd name="connsiteY51" fmla="*/ 98425 h 1485900"/>
              <a:gd name="connsiteX52" fmla="*/ 152400 w 2717800"/>
              <a:gd name="connsiteY52" fmla="*/ 88900 h 1485900"/>
              <a:gd name="connsiteX53" fmla="*/ 95250 w 2717800"/>
              <a:gd name="connsiteY53" fmla="*/ 50800 h 1485900"/>
              <a:gd name="connsiteX54" fmla="*/ 34925 w 2717800"/>
              <a:gd name="connsiteY54" fmla="*/ 60325 h 1485900"/>
              <a:gd name="connsiteX55" fmla="*/ 0 w 2717800"/>
              <a:gd name="connsiteY55"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203000 w 2717800"/>
              <a:gd name="connsiteY32" fmla="*/ 752104 h 1485900"/>
              <a:gd name="connsiteX33" fmla="*/ 1165225 w 2717800"/>
              <a:gd name="connsiteY33" fmla="*/ 711200 h 1485900"/>
              <a:gd name="connsiteX34" fmla="*/ 1136650 w 2717800"/>
              <a:gd name="connsiteY34" fmla="*/ 682625 h 1485900"/>
              <a:gd name="connsiteX35" fmla="*/ 1057275 w 2717800"/>
              <a:gd name="connsiteY35" fmla="*/ 682625 h 1485900"/>
              <a:gd name="connsiteX36" fmla="*/ 1009036 w 2717800"/>
              <a:gd name="connsiteY36" fmla="*/ 627413 h 1485900"/>
              <a:gd name="connsiteX37" fmla="*/ 965200 w 2717800"/>
              <a:gd name="connsiteY37" fmla="*/ 609600 h 1485900"/>
              <a:gd name="connsiteX38" fmla="*/ 927100 w 2717800"/>
              <a:gd name="connsiteY38" fmla="*/ 577850 h 1485900"/>
              <a:gd name="connsiteX39" fmla="*/ 927100 w 2717800"/>
              <a:gd name="connsiteY39" fmla="*/ 577850 h 1485900"/>
              <a:gd name="connsiteX40" fmla="*/ 860425 w 2717800"/>
              <a:gd name="connsiteY40" fmla="*/ 457200 h 1485900"/>
              <a:gd name="connsiteX41" fmla="*/ 774700 w 2717800"/>
              <a:gd name="connsiteY41" fmla="*/ 454025 h 1485900"/>
              <a:gd name="connsiteX42" fmla="*/ 736600 w 2717800"/>
              <a:gd name="connsiteY42" fmla="*/ 393700 h 1485900"/>
              <a:gd name="connsiteX43" fmla="*/ 696191 w 2717800"/>
              <a:gd name="connsiteY43" fmla="*/ 393700 h 1485900"/>
              <a:gd name="connsiteX44" fmla="*/ 688975 w 2717800"/>
              <a:gd name="connsiteY44" fmla="*/ 349250 h 1485900"/>
              <a:gd name="connsiteX45" fmla="*/ 536575 w 2717800"/>
              <a:gd name="connsiteY45" fmla="*/ 298450 h 1485900"/>
              <a:gd name="connsiteX46" fmla="*/ 466725 w 2717800"/>
              <a:gd name="connsiteY46" fmla="*/ 254000 h 1485900"/>
              <a:gd name="connsiteX47" fmla="*/ 377825 w 2717800"/>
              <a:gd name="connsiteY47" fmla="*/ 222250 h 1485900"/>
              <a:gd name="connsiteX48" fmla="*/ 355600 w 2717800"/>
              <a:gd name="connsiteY48" fmla="*/ 215900 h 1485900"/>
              <a:gd name="connsiteX49" fmla="*/ 304800 w 2717800"/>
              <a:gd name="connsiteY49" fmla="*/ 174625 h 1485900"/>
              <a:gd name="connsiteX50" fmla="*/ 285750 w 2717800"/>
              <a:gd name="connsiteY50" fmla="*/ 174625 h 1485900"/>
              <a:gd name="connsiteX51" fmla="*/ 244475 w 2717800"/>
              <a:gd name="connsiteY51" fmla="*/ 136525 h 1485900"/>
              <a:gd name="connsiteX52" fmla="*/ 234950 w 2717800"/>
              <a:gd name="connsiteY52" fmla="*/ 98425 h 1485900"/>
              <a:gd name="connsiteX53" fmla="*/ 152400 w 2717800"/>
              <a:gd name="connsiteY53" fmla="*/ 88900 h 1485900"/>
              <a:gd name="connsiteX54" fmla="*/ 95250 w 2717800"/>
              <a:gd name="connsiteY54" fmla="*/ 50800 h 1485900"/>
              <a:gd name="connsiteX55" fmla="*/ 34925 w 2717800"/>
              <a:gd name="connsiteY55" fmla="*/ 60325 h 1485900"/>
              <a:gd name="connsiteX56" fmla="*/ 0 w 2717800"/>
              <a:gd name="connsiteY56"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209927 w 2717800"/>
              <a:gd name="connsiteY32" fmla="*/ 738249 h 1485900"/>
              <a:gd name="connsiteX33" fmla="*/ 1165225 w 2717800"/>
              <a:gd name="connsiteY33" fmla="*/ 711200 h 1485900"/>
              <a:gd name="connsiteX34" fmla="*/ 1136650 w 2717800"/>
              <a:gd name="connsiteY34" fmla="*/ 682625 h 1485900"/>
              <a:gd name="connsiteX35" fmla="*/ 1057275 w 2717800"/>
              <a:gd name="connsiteY35" fmla="*/ 682625 h 1485900"/>
              <a:gd name="connsiteX36" fmla="*/ 1009036 w 2717800"/>
              <a:gd name="connsiteY36" fmla="*/ 627413 h 1485900"/>
              <a:gd name="connsiteX37" fmla="*/ 965200 w 2717800"/>
              <a:gd name="connsiteY37" fmla="*/ 609600 h 1485900"/>
              <a:gd name="connsiteX38" fmla="*/ 927100 w 2717800"/>
              <a:gd name="connsiteY38" fmla="*/ 577850 h 1485900"/>
              <a:gd name="connsiteX39" fmla="*/ 927100 w 2717800"/>
              <a:gd name="connsiteY39" fmla="*/ 577850 h 1485900"/>
              <a:gd name="connsiteX40" fmla="*/ 860425 w 2717800"/>
              <a:gd name="connsiteY40" fmla="*/ 457200 h 1485900"/>
              <a:gd name="connsiteX41" fmla="*/ 774700 w 2717800"/>
              <a:gd name="connsiteY41" fmla="*/ 454025 h 1485900"/>
              <a:gd name="connsiteX42" fmla="*/ 736600 w 2717800"/>
              <a:gd name="connsiteY42" fmla="*/ 393700 h 1485900"/>
              <a:gd name="connsiteX43" fmla="*/ 696191 w 2717800"/>
              <a:gd name="connsiteY43" fmla="*/ 393700 h 1485900"/>
              <a:gd name="connsiteX44" fmla="*/ 688975 w 2717800"/>
              <a:gd name="connsiteY44" fmla="*/ 349250 h 1485900"/>
              <a:gd name="connsiteX45" fmla="*/ 536575 w 2717800"/>
              <a:gd name="connsiteY45" fmla="*/ 298450 h 1485900"/>
              <a:gd name="connsiteX46" fmla="*/ 466725 w 2717800"/>
              <a:gd name="connsiteY46" fmla="*/ 254000 h 1485900"/>
              <a:gd name="connsiteX47" fmla="*/ 377825 w 2717800"/>
              <a:gd name="connsiteY47" fmla="*/ 222250 h 1485900"/>
              <a:gd name="connsiteX48" fmla="*/ 355600 w 2717800"/>
              <a:gd name="connsiteY48" fmla="*/ 215900 h 1485900"/>
              <a:gd name="connsiteX49" fmla="*/ 304800 w 2717800"/>
              <a:gd name="connsiteY49" fmla="*/ 174625 h 1485900"/>
              <a:gd name="connsiteX50" fmla="*/ 285750 w 2717800"/>
              <a:gd name="connsiteY50" fmla="*/ 174625 h 1485900"/>
              <a:gd name="connsiteX51" fmla="*/ 244475 w 2717800"/>
              <a:gd name="connsiteY51" fmla="*/ 136525 h 1485900"/>
              <a:gd name="connsiteX52" fmla="*/ 234950 w 2717800"/>
              <a:gd name="connsiteY52" fmla="*/ 98425 h 1485900"/>
              <a:gd name="connsiteX53" fmla="*/ 152400 w 2717800"/>
              <a:gd name="connsiteY53" fmla="*/ 88900 h 1485900"/>
              <a:gd name="connsiteX54" fmla="*/ 95250 w 2717800"/>
              <a:gd name="connsiteY54" fmla="*/ 50800 h 1485900"/>
              <a:gd name="connsiteX55" fmla="*/ 34925 w 2717800"/>
              <a:gd name="connsiteY55" fmla="*/ 60325 h 1485900"/>
              <a:gd name="connsiteX56" fmla="*/ 0 w 2717800"/>
              <a:gd name="connsiteY56"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209927 w 2717800"/>
              <a:gd name="connsiteY32" fmla="*/ 738249 h 1485900"/>
              <a:gd name="connsiteX33" fmla="*/ 1165225 w 2717800"/>
              <a:gd name="connsiteY33" fmla="*/ 711200 h 1485900"/>
              <a:gd name="connsiteX34" fmla="*/ 1136650 w 2717800"/>
              <a:gd name="connsiteY34" fmla="*/ 682625 h 1485900"/>
              <a:gd name="connsiteX35" fmla="*/ 1057275 w 2717800"/>
              <a:gd name="connsiteY35" fmla="*/ 682625 h 1485900"/>
              <a:gd name="connsiteX36" fmla="*/ 1009036 w 2717800"/>
              <a:gd name="connsiteY36" fmla="*/ 627413 h 1485900"/>
              <a:gd name="connsiteX37" fmla="*/ 965200 w 2717800"/>
              <a:gd name="connsiteY37" fmla="*/ 609600 h 1485900"/>
              <a:gd name="connsiteX38" fmla="*/ 927100 w 2717800"/>
              <a:gd name="connsiteY38" fmla="*/ 577850 h 1485900"/>
              <a:gd name="connsiteX39" fmla="*/ 927100 w 2717800"/>
              <a:gd name="connsiteY39" fmla="*/ 577850 h 1485900"/>
              <a:gd name="connsiteX40" fmla="*/ 860425 w 2717800"/>
              <a:gd name="connsiteY40" fmla="*/ 457200 h 1485900"/>
              <a:gd name="connsiteX41" fmla="*/ 774700 w 2717800"/>
              <a:gd name="connsiteY41" fmla="*/ 454025 h 1485900"/>
              <a:gd name="connsiteX42" fmla="*/ 736600 w 2717800"/>
              <a:gd name="connsiteY42" fmla="*/ 393700 h 1485900"/>
              <a:gd name="connsiteX43" fmla="*/ 696191 w 2717800"/>
              <a:gd name="connsiteY43" fmla="*/ 393700 h 1485900"/>
              <a:gd name="connsiteX44" fmla="*/ 688975 w 2717800"/>
              <a:gd name="connsiteY44" fmla="*/ 349250 h 1485900"/>
              <a:gd name="connsiteX45" fmla="*/ 536575 w 2717800"/>
              <a:gd name="connsiteY45" fmla="*/ 298450 h 1485900"/>
              <a:gd name="connsiteX46" fmla="*/ 466725 w 2717800"/>
              <a:gd name="connsiteY46" fmla="*/ 254000 h 1485900"/>
              <a:gd name="connsiteX47" fmla="*/ 377825 w 2717800"/>
              <a:gd name="connsiteY47" fmla="*/ 222250 h 1485900"/>
              <a:gd name="connsiteX48" fmla="*/ 355600 w 2717800"/>
              <a:gd name="connsiteY48" fmla="*/ 215900 h 1485900"/>
              <a:gd name="connsiteX49" fmla="*/ 304800 w 2717800"/>
              <a:gd name="connsiteY49" fmla="*/ 174625 h 1485900"/>
              <a:gd name="connsiteX50" fmla="*/ 285750 w 2717800"/>
              <a:gd name="connsiteY50" fmla="*/ 174625 h 1485900"/>
              <a:gd name="connsiteX51" fmla="*/ 244475 w 2717800"/>
              <a:gd name="connsiteY51" fmla="*/ 136525 h 1485900"/>
              <a:gd name="connsiteX52" fmla="*/ 234950 w 2717800"/>
              <a:gd name="connsiteY52" fmla="*/ 98425 h 1485900"/>
              <a:gd name="connsiteX53" fmla="*/ 152400 w 2717800"/>
              <a:gd name="connsiteY53" fmla="*/ 88900 h 1485900"/>
              <a:gd name="connsiteX54" fmla="*/ 95250 w 2717800"/>
              <a:gd name="connsiteY54" fmla="*/ 50800 h 1485900"/>
              <a:gd name="connsiteX55" fmla="*/ 34925 w 2717800"/>
              <a:gd name="connsiteY55" fmla="*/ 60325 h 1485900"/>
              <a:gd name="connsiteX56" fmla="*/ 0 w 2717800"/>
              <a:gd name="connsiteY56"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31925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209927 w 2717800"/>
              <a:gd name="connsiteY32" fmla="*/ 738249 h 1485900"/>
              <a:gd name="connsiteX33" fmla="*/ 1165225 w 2717800"/>
              <a:gd name="connsiteY33" fmla="*/ 711200 h 1485900"/>
              <a:gd name="connsiteX34" fmla="*/ 1136650 w 2717800"/>
              <a:gd name="connsiteY34" fmla="*/ 682625 h 1485900"/>
              <a:gd name="connsiteX35" fmla="*/ 1057275 w 2717800"/>
              <a:gd name="connsiteY35" fmla="*/ 682625 h 1485900"/>
              <a:gd name="connsiteX36" fmla="*/ 1009036 w 2717800"/>
              <a:gd name="connsiteY36" fmla="*/ 627413 h 1485900"/>
              <a:gd name="connsiteX37" fmla="*/ 965200 w 2717800"/>
              <a:gd name="connsiteY37" fmla="*/ 609600 h 1485900"/>
              <a:gd name="connsiteX38" fmla="*/ 927100 w 2717800"/>
              <a:gd name="connsiteY38" fmla="*/ 577850 h 1485900"/>
              <a:gd name="connsiteX39" fmla="*/ 927100 w 2717800"/>
              <a:gd name="connsiteY39" fmla="*/ 577850 h 1485900"/>
              <a:gd name="connsiteX40" fmla="*/ 860425 w 2717800"/>
              <a:gd name="connsiteY40" fmla="*/ 457200 h 1485900"/>
              <a:gd name="connsiteX41" fmla="*/ 774700 w 2717800"/>
              <a:gd name="connsiteY41" fmla="*/ 454025 h 1485900"/>
              <a:gd name="connsiteX42" fmla="*/ 736600 w 2717800"/>
              <a:gd name="connsiteY42" fmla="*/ 393700 h 1485900"/>
              <a:gd name="connsiteX43" fmla="*/ 688975 w 2717800"/>
              <a:gd name="connsiteY43" fmla="*/ 349250 h 1485900"/>
              <a:gd name="connsiteX44" fmla="*/ 536575 w 2717800"/>
              <a:gd name="connsiteY44" fmla="*/ 298450 h 1485900"/>
              <a:gd name="connsiteX45" fmla="*/ 466725 w 2717800"/>
              <a:gd name="connsiteY45" fmla="*/ 254000 h 1485900"/>
              <a:gd name="connsiteX46" fmla="*/ 377825 w 2717800"/>
              <a:gd name="connsiteY46" fmla="*/ 222250 h 1485900"/>
              <a:gd name="connsiteX47" fmla="*/ 355600 w 2717800"/>
              <a:gd name="connsiteY47" fmla="*/ 215900 h 1485900"/>
              <a:gd name="connsiteX48" fmla="*/ 304800 w 2717800"/>
              <a:gd name="connsiteY48" fmla="*/ 174625 h 1485900"/>
              <a:gd name="connsiteX49" fmla="*/ 285750 w 2717800"/>
              <a:gd name="connsiteY49" fmla="*/ 174625 h 1485900"/>
              <a:gd name="connsiteX50" fmla="*/ 244475 w 2717800"/>
              <a:gd name="connsiteY50" fmla="*/ 136525 h 1485900"/>
              <a:gd name="connsiteX51" fmla="*/ 234950 w 2717800"/>
              <a:gd name="connsiteY51" fmla="*/ 98425 h 1485900"/>
              <a:gd name="connsiteX52" fmla="*/ 152400 w 2717800"/>
              <a:gd name="connsiteY52" fmla="*/ 88900 h 1485900"/>
              <a:gd name="connsiteX53" fmla="*/ 95250 w 2717800"/>
              <a:gd name="connsiteY53" fmla="*/ 50800 h 1485900"/>
              <a:gd name="connsiteX54" fmla="*/ 34925 w 2717800"/>
              <a:gd name="connsiteY54" fmla="*/ 60325 h 1485900"/>
              <a:gd name="connsiteX55" fmla="*/ 0 w 2717800"/>
              <a:gd name="connsiteY55"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89075 w 2717800"/>
              <a:gd name="connsiteY27" fmla="*/ 914400 h 1485900"/>
              <a:gd name="connsiteX28" fmla="*/ 1426482 w 2717800"/>
              <a:gd name="connsiteY28" fmla="*/ 914400 h 1485900"/>
              <a:gd name="connsiteX29" fmla="*/ 1368425 w 2717800"/>
              <a:gd name="connsiteY29" fmla="*/ 850900 h 1485900"/>
              <a:gd name="connsiteX30" fmla="*/ 1304925 w 2717800"/>
              <a:gd name="connsiteY30" fmla="*/ 850900 h 1485900"/>
              <a:gd name="connsiteX31" fmla="*/ 1263650 w 2717800"/>
              <a:gd name="connsiteY31" fmla="*/ 809625 h 1485900"/>
              <a:gd name="connsiteX32" fmla="*/ 1209927 w 2717800"/>
              <a:gd name="connsiteY32" fmla="*/ 738249 h 1485900"/>
              <a:gd name="connsiteX33" fmla="*/ 1165225 w 2717800"/>
              <a:gd name="connsiteY33" fmla="*/ 711200 h 1485900"/>
              <a:gd name="connsiteX34" fmla="*/ 1136650 w 2717800"/>
              <a:gd name="connsiteY34" fmla="*/ 682625 h 1485900"/>
              <a:gd name="connsiteX35" fmla="*/ 1057275 w 2717800"/>
              <a:gd name="connsiteY35" fmla="*/ 682625 h 1485900"/>
              <a:gd name="connsiteX36" fmla="*/ 1009036 w 2717800"/>
              <a:gd name="connsiteY36" fmla="*/ 627413 h 1485900"/>
              <a:gd name="connsiteX37" fmla="*/ 965200 w 2717800"/>
              <a:gd name="connsiteY37" fmla="*/ 609600 h 1485900"/>
              <a:gd name="connsiteX38" fmla="*/ 927100 w 2717800"/>
              <a:gd name="connsiteY38" fmla="*/ 577850 h 1485900"/>
              <a:gd name="connsiteX39" fmla="*/ 927100 w 2717800"/>
              <a:gd name="connsiteY39" fmla="*/ 577850 h 1485900"/>
              <a:gd name="connsiteX40" fmla="*/ 860425 w 2717800"/>
              <a:gd name="connsiteY40" fmla="*/ 457200 h 1485900"/>
              <a:gd name="connsiteX41" fmla="*/ 774700 w 2717800"/>
              <a:gd name="connsiteY41" fmla="*/ 454025 h 1485900"/>
              <a:gd name="connsiteX42" fmla="*/ 736600 w 2717800"/>
              <a:gd name="connsiteY42" fmla="*/ 393700 h 1485900"/>
              <a:gd name="connsiteX43" fmla="*/ 688975 w 2717800"/>
              <a:gd name="connsiteY43" fmla="*/ 349250 h 1485900"/>
              <a:gd name="connsiteX44" fmla="*/ 536575 w 2717800"/>
              <a:gd name="connsiteY44" fmla="*/ 298450 h 1485900"/>
              <a:gd name="connsiteX45" fmla="*/ 466725 w 2717800"/>
              <a:gd name="connsiteY45" fmla="*/ 254000 h 1485900"/>
              <a:gd name="connsiteX46" fmla="*/ 377825 w 2717800"/>
              <a:gd name="connsiteY46" fmla="*/ 222250 h 1485900"/>
              <a:gd name="connsiteX47" fmla="*/ 355600 w 2717800"/>
              <a:gd name="connsiteY47" fmla="*/ 215900 h 1485900"/>
              <a:gd name="connsiteX48" fmla="*/ 304800 w 2717800"/>
              <a:gd name="connsiteY48" fmla="*/ 174625 h 1485900"/>
              <a:gd name="connsiteX49" fmla="*/ 285750 w 2717800"/>
              <a:gd name="connsiteY49" fmla="*/ 174625 h 1485900"/>
              <a:gd name="connsiteX50" fmla="*/ 244475 w 2717800"/>
              <a:gd name="connsiteY50" fmla="*/ 136525 h 1485900"/>
              <a:gd name="connsiteX51" fmla="*/ 234950 w 2717800"/>
              <a:gd name="connsiteY51" fmla="*/ 98425 h 1485900"/>
              <a:gd name="connsiteX52" fmla="*/ 152400 w 2717800"/>
              <a:gd name="connsiteY52" fmla="*/ 88900 h 1485900"/>
              <a:gd name="connsiteX53" fmla="*/ 95250 w 2717800"/>
              <a:gd name="connsiteY53" fmla="*/ 50800 h 1485900"/>
              <a:gd name="connsiteX54" fmla="*/ 34925 w 2717800"/>
              <a:gd name="connsiteY54" fmla="*/ 60325 h 1485900"/>
              <a:gd name="connsiteX55" fmla="*/ 0 w 2717800"/>
              <a:gd name="connsiteY55" fmla="*/ 0 h 1485900"/>
              <a:gd name="connsiteX0" fmla="*/ 2717800 w 2717800"/>
              <a:gd name="connsiteY0" fmla="*/ 1485900 h 1485900"/>
              <a:gd name="connsiteX1" fmla="*/ 2397125 w 2717800"/>
              <a:gd name="connsiteY1" fmla="*/ 1485900 h 1485900"/>
              <a:gd name="connsiteX2" fmla="*/ 2397125 w 2717800"/>
              <a:gd name="connsiteY2" fmla="*/ 1485900 h 1485900"/>
              <a:gd name="connsiteX3" fmla="*/ 2397125 w 2717800"/>
              <a:gd name="connsiteY3" fmla="*/ 1485900 h 1485900"/>
              <a:gd name="connsiteX4" fmla="*/ 2397125 w 2717800"/>
              <a:gd name="connsiteY4" fmla="*/ 1466850 h 1485900"/>
              <a:gd name="connsiteX5" fmla="*/ 2365375 w 2717800"/>
              <a:gd name="connsiteY5" fmla="*/ 1466850 h 1485900"/>
              <a:gd name="connsiteX6" fmla="*/ 2365375 w 2717800"/>
              <a:gd name="connsiteY6" fmla="*/ 1441450 h 1485900"/>
              <a:gd name="connsiteX7" fmla="*/ 2289175 w 2717800"/>
              <a:gd name="connsiteY7" fmla="*/ 1441450 h 1485900"/>
              <a:gd name="connsiteX8" fmla="*/ 2289175 w 2717800"/>
              <a:gd name="connsiteY8" fmla="*/ 1377950 h 1485900"/>
              <a:gd name="connsiteX9" fmla="*/ 2244725 w 2717800"/>
              <a:gd name="connsiteY9" fmla="*/ 1377950 h 1485900"/>
              <a:gd name="connsiteX10" fmla="*/ 2244725 w 2717800"/>
              <a:gd name="connsiteY10" fmla="*/ 1358900 h 1485900"/>
              <a:gd name="connsiteX11" fmla="*/ 2212975 w 2717800"/>
              <a:gd name="connsiteY11" fmla="*/ 1358900 h 1485900"/>
              <a:gd name="connsiteX12" fmla="*/ 2168525 w 2717800"/>
              <a:gd name="connsiteY12" fmla="*/ 1314450 h 1485900"/>
              <a:gd name="connsiteX13" fmla="*/ 2168525 w 2717800"/>
              <a:gd name="connsiteY13" fmla="*/ 1298575 h 1485900"/>
              <a:gd name="connsiteX14" fmla="*/ 2041525 w 2717800"/>
              <a:gd name="connsiteY14" fmla="*/ 1298575 h 1485900"/>
              <a:gd name="connsiteX15" fmla="*/ 2041525 w 2717800"/>
              <a:gd name="connsiteY15" fmla="*/ 1266825 h 1485900"/>
              <a:gd name="connsiteX16" fmla="*/ 1974850 w 2717800"/>
              <a:gd name="connsiteY16" fmla="*/ 1266825 h 1485900"/>
              <a:gd name="connsiteX17" fmla="*/ 1974850 w 2717800"/>
              <a:gd name="connsiteY17" fmla="*/ 1206500 h 1485900"/>
              <a:gd name="connsiteX18" fmla="*/ 1949450 w 2717800"/>
              <a:gd name="connsiteY18" fmla="*/ 1206500 h 1485900"/>
              <a:gd name="connsiteX19" fmla="*/ 1949450 w 2717800"/>
              <a:gd name="connsiteY19" fmla="*/ 1171575 h 1485900"/>
              <a:gd name="connsiteX20" fmla="*/ 1908175 w 2717800"/>
              <a:gd name="connsiteY20" fmla="*/ 1130300 h 1485900"/>
              <a:gd name="connsiteX21" fmla="*/ 1711325 w 2717800"/>
              <a:gd name="connsiteY21" fmla="*/ 1028700 h 1485900"/>
              <a:gd name="connsiteX22" fmla="*/ 1685925 w 2717800"/>
              <a:gd name="connsiteY22" fmla="*/ 1028700 h 1485900"/>
              <a:gd name="connsiteX23" fmla="*/ 1685925 w 2717800"/>
              <a:gd name="connsiteY23" fmla="*/ 984250 h 1485900"/>
              <a:gd name="connsiteX24" fmla="*/ 1593850 w 2717800"/>
              <a:gd name="connsiteY24" fmla="*/ 984250 h 1485900"/>
              <a:gd name="connsiteX25" fmla="*/ 1593850 w 2717800"/>
              <a:gd name="connsiteY25" fmla="*/ 955675 h 1485900"/>
              <a:gd name="connsiteX26" fmla="*/ 1489075 w 2717800"/>
              <a:gd name="connsiteY26" fmla="*/ 955675 h 1485900"/>
              <a:gd name="connsiteX27" fmla="*/ 1426482 w 2717800"/>
              <a:gd name="connsiteY27" fmla="*/ 914400 h 1485900"/>
              <a:gd name="connsiteX28" fmla="*/ 1368425 w 2717800"/>
              <a:gd name="connsiteY28" fmla="*/ 850900 h 1485900"/>
              <a:gd name="connsiteX29" fmla="*/ 1304925 w 2717800"/>
              <a:gd name="connsiteY29" fmla="*/ 850900 h 1485900"/>
              <a:gd name="connsiteX30" fmla="*/ 1263650 w 2717800"/>
              <a:gd name="connsiteY30" fmla="*/ 809625 h 1485900"/>
              <a:gd name="connsiteX31" fmla="*/ 1209927 w 2717800"/>
              <a:gd name="connsiteY31" fmla="*/ 738249 h 1485900"/>
              <a:gd name="connsiteX32" fmla="*/ 1165225 w 2717800"/>
              <a:gd name="connsiteY32" fmla="*/ 711200 h 1485900"/>
              <a:gd name="connsiteX33" fmla="*/ 1136650 w 2717800"/>
              <a:gd name="connsiteY33" fmla="*/ 682625 h 1485900"/>
              <a:gd name="connsiteX34" fmla="*/ 1057275 w 2717800"/>
              <a:gd name="connsiteY34" fmla="*/ 682625 h 1485900"/>
              <a:gd name="connsiteX35" fmla="*/ 1009036 w 2717800"/>
              <a:gd name="connsiteY35" fmla="*/ 627413 h 1485900"/>
              <a:gd name="connsiteX36" fmla="*/ 965200 w 2717800"/>
              <a:gd name="connsiteY36" fmla="*/ 609600 h 1485900"/>
              <a:gd name="connsiteX37" fmla="*/ 927100 w 2717800"/>
              <a:gd name="connsiteY37" fmla="*/ 577850 h 1485900"/>
              <a:gd name="connsiteX38" fmla="*/ 927100 w 2717800"/>
              <a:gd name="connsiteY38" fmla="*/ 577850 h 1485900"/>
              <a:gd name="connsiteX39" fmla="*/ 860425 w 2717800"/>
              <a:gd name="connsiteY39" fmla="*/ 457200 h 1485900"/>
              <a:gd name="connsiteX40" fmla="*/ 774700 w 2717800"/>
              <a:gd name="connsiteY40" fmla="*/ 454025 h 1485900"/>
              <a:gd name="connsiteX41" fmla="*/ 736600 w 2717800"/>
              <a:gd name="connsiteY41" fmla="*/ 393700 h 1485900"/>
              <a:gd name="connsiteX42" fmla="*/ 688975 w 2717800"/>
              <a:gd name="connsiteY42" fmla="*/ 349250 h 1485900"/>
              <a:gd name="connsiteX43" fmla="*/ 536575 w 2717800"/>
              <a:gd name="connsiteY43" fmla="*/ 298450 h 1485900"/>
              <a:gd name="connsiteX44" fmla="*/ 466725 w 2717800"/>
              <a:gd name="connsiteY44" fmla="*/ 254000 h 1485900"/>
              <a:gd name="connsiteX45" fmla="*/ 377825 w 2717800"/>
              <a:gd name="connsiteY45" fmla="*/ 222250 h 1485900"/>
              <a:gd name="connsiteX46" fmla="*/ 355600 w 2717800"/>
              <a:gd name="connsiteY46" fmla="*/ 215900 h 1485900"/>
              <a:gd name="connsiteX47" fmla="*/ 304800 w 2717800"/>
              <a:gd name="connsiteY47" fmla="*/ 174625 h 1485900"/>
              <a:gd name="connsiteX48" fmla="*/ 285750 w 2717800"/>
              <a:gd name="connsiteY48" fmla="*/ 174625 h 1485900"/>
              <a:gd name="connsiteX49" fmla="*/ 244475 w 2717800"/>
              <a:gd name="connsiteY49" fmla="*/ 136525 h 1485900"/>
              <a:gd name="connsiteX50" fmla="*/ 234950 w 2717800"/>
              <a:gd name="connsiteY50" fmla="*/ 98425 h 1485900"/>
              <a:gd name="connsiteX51" fmla="*/ 152400 w 2717800"/>
              <a:gd name="connsiteY51" fmla="*/ 88900 h 1485900"/>
              <a:gd name="connsiteX52" fmla="*/ 95250 w 2717800"/>
              <a:gd name="connsiteY52" fmla="*/ 50800 h 1485900"/>
              <a:gd name="connsiteX53" fmla="*/ 34925 w 2717800"/>
              <a:gd name="connsiteY53" fmla="*/ 60325 h 1485900"/>
              <a:gd name="connsiteX54" fmla="*/ 0 w 2717800"/>
              <a:gd name="connsiteY54" fmla="*/ 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17800" h="1485900">
                <a:moveTo>
                  <a:pt x="2717800" y="1485900"/>
                </a:moveTo>
                <a:lnTo>
                  <a:pt x="2397125" y="1485900"/>
                </a:lnTo>
                <a:lnTo>
                  <a:pt x="2397125" y="1485900"/>
                </a:lnTo>
                <a:lnTo>
                  <a:pt x="2397125" y="1485900"/>
                </a:lnTo>
                <a:lnTo>
                  <a:pt x="2397125" y="1466850"/>
                </a:lnTo>
                <a:lnTo>
                  <a:pt x="2365375" y="1466850"/>
                </a:lnTo>
                <a:lnTo>
                  <a:pt x="2365375" y="1441450"/>
                </a:lnTo>
                <a:lnTo>
                  <a:pt x="2289175" y="1441450"/>
                </a:lnTo>
                <a:lnTo>
                  <a:pt x="2289175" y="1377950"/>
                </a:lnTo>
                <a:lnTo>
                  <a:pt x="2244725" y="1377950"/>
                </a:lnTo>
                <a:lnTo>
                  <a:pt x="2244725" y="1358900"/>
                </a:lnTo>
                <a:lnTo>
                  <a:pt x="2212975" y="1358900"/>
                </a:lnTo>
                <a:lnTo>
                  <a:pt x="2168525" y="1314450"/>
                </a:lnTo>
                <a:lnTo>
                  <a:pt x="2168525" y="1298575"/>
                </a:lnTo>
                <a:lnTo>
                  <a:pt x="2041525" y="1298575"/>
                </a:lnTo>
                <a:lnTo>
                  <a:pt x="2041525" y="1266825"/>
                </a:lnTo>
                <a:lnTo>
                  <a:pt x="1974850" y="1266825"/>
                </a:lnTo>
                <a:lnTo>
                  <a:pt x="1974850" y="1206500"/>
                </a:lnTo>
                <a:lnTo>
                  <a:pt x="1949450" y="1206500"/>
                </a:lnTo>
                <a:lnTo>
                  <a:pt x="1949450" y="1171575"/>
                </a:lnTo>
                <a:lnTo>
                  <a:pt x="1908175" y="1130300"/>
                </a:lnTo>
                <a:lnTo>
                  <a:pt x="1711325" y="1028700"/>
                </a:lnTo>
                <a:lnTo>
                  <a:pt x="1685925" y="1028700"/>
                </a:lnTo>
                <a:lnTo>
                  <a:pt x="1685925" y="984250"/>
                </a:lnTo>
                <a:lnTo>
                  <a:pt x="1593850" y="984250"/>
                </a:lnTo>
                <a:lnTo>
                  <a:pt x="1593850" y="955675"/>
                </a:lnTo>
                <a:lnTo>
                  <a:pt x="1489075" y="955675"/>
                </a:lnTo>
                <a:lnTo>
                  <a:pt x="1426482" y="914400"/>
                </a:lnTo>
                <a:lnTo>
                  <a:pt x="1368425" y="850900"/>
                </a:lnTo>
                <a:lnTo>
                  <a:pt x="1304925" y="850900"/>
                </a:lnTo>
                <a:lnTo>
                  <a:pt x="1263650" y="809625"/>
                </a:lnTo>
                <a:lnTo>
                  <a:pt x="1209927" y="738249"/>
                </a:lnTo>
                <a:lnTo>
                  <a:pt x="1165225" y="711200"/>
                </a:lnTo>
                <a:lnTo>
                  <a:pt x="1136650" y="682625"/>
                </a:lnTo>
                <a:lnTo>
                  <a:pt x="1057275" y="682625"/>
                </a:lnTo>
                <a:lnTo>
                  <a:pt x="1009036" y="627413"/>
                </a:lnTo>
                <a:lnTo>
                  <a:pt x="965200" y="609600"/>
                </a:lnTo>
                <a:lnTo>
                  <a:pt x="927100" y="577850"/>
                </a:lnTo>
                <a:lnTo>
                  <a:pt x="927100" y="577850"/>
                </a:lnTo>
                <a:lnTo>
                  <a:pt x="860425" y="457200"/>
                </a:lnTo>
                <a:lnTo>
                  <a:pt x="774700" y="454025"/>
                </a:lnTo>
                <a:lnTo>
                  <a:pt x="736600" y="393700"/>
                </a:lnTo>
                <a:lnTo>
                  <a:pt x="688975" y="349250"/>
                </a:lnTo>
                <a:lnTo>
                  <a:pt x="536575" y="298450"/>
                </a:lnTo>
                <a:lnTo>
                  <a:pt x="466725" y="254000"/>
                </a:lnTo>
                <a:lnTo>
                  <a:pt x="377825" y="222250"/>
                </a:lnTo>
                <a:lnTo>
                  <a:pt x="355600" y="215900"/>
                </a:lnTo>
                <a:lnTo>
                  <a:pt x="304800" y="174625"/>
                </a:lnTo>
                <a:lnTo>
                  <a:pt x="285750" y="174625"/>
                </a:lnTo>
                <a:lnTo>
                  <a:pt x="244475" y="136525"/>
                </a:lnTo>
                <a:lnTo>
                  <a:pt x="234950" y="98425"/>
                </a:lnTo>
                <a:lnTo>
                  <a:pt x="152400" y="88900"/>
                </a:lnTo>
                <a:lnTo>
                  <a:pt x="95250" y="50800"/>
                </a:lnTo>
                <a:lnTo>
                  <a:pt x="34925" y="60325"/>
                </a:lnTo>
                <a:lnTo>
                  <a:pt x="0" y="0"/>
                </a:lnTo>
              </a:path>
            </a:pathLst>
          </a:custGeom>
          <a:noFill/>
          <a:ln w="28575">
            <a:solidFill>
              <a:schemeClr val="accent2"/>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cxnSp>
        <p:nvCxnSpPr>
          <p:cNvPr id="721" name="Straight Connector 720">
            <a:extLst>
              <a:ext uri="{FF2B5EF4-FFF2-40B4-BE49-F238E27FC236}">
                <a16:creationId xmlns:a16="http://schemas.microsoft.com/office/drawing/2014/main" id="{F71B9C73-47CF-4201-A440-5A930CA4C801}"/>
              </a:ext>
            </a:extLst>
          </p:cNvPr>
          <p:cNvCxnSpPr/>
          <p:nvPr/>
        </p:nvCxnSpPr>
        <p:spPr bwMode="auto">
          <a:xfrm flipH="1">
            <a:off x="9697394" y="3244796"/>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416E6C8D-9131-4048-847D-C4A4B317B0AD}"/>
              </a:ext>
            </a:extLst>
          </p:cNvPr>
          <p:cNvCxnSpPr/>
          <p:nvPr/>
        </p:nvCxnSpPr>
        <p:spPr bwMode="auto">
          <a:xfrm flipH="1">
            <a:off x="7768114" y="2244031"/>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EFE1C1DA-DE88-4DB4-B146-624F73B87E66}"/>
              </a:ext>
            </a:extLst>
          </p:cNvPr>
          <p:cNvCxnSpPr/>
          <p:nvPr/>
        </p:nvCxnSpPr>
        <p:spPr bwMode="auto">
          <a:xfrm flipH="1">
            <a:off x="9741160" y="3251939"/>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EB6B2D59-D6EF-4716-A934-77877CDB58DD}"/>
              </a:ext>
            </a:extLst>
          </p:cNvPr>
          <p:cNvCxnSpPr/>
          <p:nvPr/>
        </p:nvCxnSpPr>
        <p:spPr bwMode="auto">
          <a:xfrm flipH="1">
            <a:off x="9773749" y="3251939"/>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16493B5F-ED66-4F2D-8920-7B0840CF4206}"/>
              </a:ext>
            </a:extLst>
          </p:cNvPr>
          <p:cNvCxnSpPr/>
          <p:nvPr/>
        </p:nvCxnSpPr>
        <p:spPr bwMode="auto">
          <a:xfrm flipH="1">
            <a:off x="9802856" y="3251939"/>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971A24DF-2554-4E1D-AC15-513612E8667B}"/>
              </a:ext>
            </a:extLst>
          </p:cNvPr>
          <p:cNvCxnSpPr/>
          <p:nvPr/>
        </p:nvCxnSpPr>
        <p:spPr bwMode="auto">
          <a:xfrm flipH="1">
            <a:off x="9844224" y="3268421"/>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757015EB-F29C-44AC-84B8-E5DE8F7FA27D}"/>
              </a:ext>
            </a:extLst>
          </p:cNvPr>
          <p:cNvCxnSpPr/>
          <p:nvPr/>
        </p:nvCxnSpPr>
        <p:spPr bwMode="auto">
          <a:xfrm flipH="1">
            <a:off x="9873349" y="3287120"/>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AC7BFEF0-64E0-4608-8FC6-7255242CAC12}"/>
              </a:ext>
            </a:extLst>
          </p:cNvPr>
          <p:cNvCxnSpPr/>
          <p:nvPr/>
        </p:nvCxnSpPr>
        <p:spPr bwMode="auto">
          <a:xfrm flipH="1">
            <a:off x="9910058" y="3288335"/>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95648924-AA1D-45A8-86DA-86D9491C7CC7}"/>
              </a:ext>
            </a:extLst>
          </p:cNvPr>
          <p:cNvCxnSpPr/>
          <p:nvPr/>
        </p:nvCxnSpPr>
        <p:spPr bwMode="auto">
          <a:xfrm flipH="1">
            <a:off x="9938947" y="3292244"/>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29730595-8681-423B-8F53-BC8B7437B693}"/>
              </a:ext>
            </a:extLst>
          </p:cNvPr>
          <p:cNvCxnSpPr/>
          <p:nvPr/>
        </p:nvCxnSpPr>
        <p:spPr bwMode="auto">
          <a:xfrm flipH="1">
            <a:off x="10010374" y="3332302"/>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DC3A7166-C4E7-44D7-8527-EAF26C14D474}"/>
              </a:ext>
            </a:extLst>
          </p:cNvPr>
          <p:cNvCxnSpPr/>
          <p:nvPr/>
        </p:nvCxnSpPr>
        <p:spPr bwMode="auto">
          <a:xfrm flipH="1">
            <a:off x="10050259" y="3332302"/>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8ADAD9CD-8B2B-4D3F-83A7-08785566CA7C}"/>
              </a:ext>
            </a:extLst>
          </p:cNvPr>
          <p:cNvCxnSpPr/>
          <p:nvPr/>
        </p:nvCxnSpPr>
        <p:spPr bwMode="auto">
          <a:xfrm flipH="1">
            <a:off x="10101849" y="3389304"/>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BA9B684E-CEC2-469D-8D53-3EF694DDE438}"/>
              </a:ext>
            </a:extLst>
          </p:cNvPr>
          <p:cNvCxnSpPr>
            <a:cxnSpLocks/>
          </p:cNvCxnSpPr>
          <p:nvPr/>
        </p:nvCxnSpPr>
        <p:spPr bwMode="auto">
          <a:xfrm flipH="1">
            <a:off x="10135857" y="3389304"/>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0429731D-FDE1-4263-AC97-1AE795F123BC}"/>
              </a:ext>
            </a:extLst>
          </p:cNvPr>
          <p:cNvCxnSpPr/>
          <p:nvPr/>
        </p:nvCxnSpPr>
        <p:spPr bwMode="auto">
          <a:xfrm flipH="1">
            <a:off x="10173455" y="3397318"/>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0AE62599-7E66-4C49-8888-1810D8A6BA1E}"/>
              </a:ext>
            </a:extLst>
          </p:cNvPr>
          <p:cNvCxnSpPr/>
          <p:nvPr/>
        </p:nvCxnSpPr>
        <p:spPr bwMode="auto">
          <a:xfrm flipH="1">
            <a:off x="10211052" y="3397318"/>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396DE52F-087C-4F2A-BA0D-3B6E4F965132}"/>
              </a:ext>
            </a:extLst>
          </p:cNvPr>
          <p:cNvCxnSpPr/>
          <p:nvPr/>
        </p:nvCxnSpPr>
        <p:spPr bwMode="auto">
          <a:xfrm flipH="1">
            <a:off x="10254289" y="3423440"/>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B69889F4-E4B5-4441-ADA7-41E2AA88B35A}"/>
              </a:ext>
            </a:extLst>
          </p:cNvPr>
          <p:cNvCxnSpPr/>
          <p:nvPr/>
        </p:nvCxnSpPr>
        <p:spPr bwMode="auto">
          <a:xfrm flipH="1">
            <a:off x="10290240" y="3431677"/>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9135C08B-E19B-4284-A2B0-32DAA723BD39}"/>
              </a:ext>
            </a:extLst>
          </p:cNvPr>
          <p:cNvCxnSpPr/>
          <p:nvPr/>
        </p:nvCxnSpPr>
        <p:spPr bwMode="auto">
          <a:xfrm flipH="1">
            <a:off x="10322152" y="3432828"/>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036DDED4-0823-4828-BCDA-B657CA4E1317}"/>
              </a:ext>
            </a:extLst>
          </p:cNvPr>
          <p:cNvCxnSpPr/>
          <p:nvPr/>
        </p:nvCxnSpPr>
        <p:spPr bwMode="auto">
          <a:xfrm flipH="1">
            <a:off x="10358301" y="3448577"/>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A1D2B207-D2B3-4E62-A646-0910007C5B2A}"/>
              </a:ext>
            </a:extLst>
          </p:cNvPr>
          <p:cNvCxnSpPr/>
          <p:nvPr/>
        </p:nvCxnSpPr>
        <p:spPr bwMode="auto">
          <a:xfrm flipH="1">
            <a:off x="10400107" y="3448577"/>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391E3E2C-F490-42C7-A7C2-36B064ED17C3}"/>
              </a:ext>
            </a:extLst>
          </p:cNvPr>
          <p:cNvCxnSpPr/>
          <p:nvPr/>
        </p:nvCxnSpPr>
        <p:spPr bwMode="auto">
          <a:xfrm flipH="1">
            <a:off x="10440220" y="3448577"/>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E3ECC551-8A28-4F96-BE3A-D2CF7D90D418}"/>
              </a:ext>
            </a:extLst>
          </p:cNvPr>
          <p:cNvCxnSpPr/>
          <p:nvPr/>
        </p:nvCxnSpPr>
        <p:spPr bwMode="auto">
          <a:xfrm flipH="1">
            <a:off x="10482681" y="3450353"/>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EE6D60B3-A80B-4341-B3F7-F860936A085E}"/>
              </a:ext>
            </a:extLst>
          </p:cNvPr>
          <p:cNvCxnSpPr/>
          <p:nvPr/>
        </p:nvCxnSpPr>
        <p:spPr bwMode="auto">
          <a:xfrm flipH="1">
            <a:off x="10489678" y="3490202"/>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DCCDAF0D-D7AE-4F19-8901-991CC3BFE735}"/>
              </a:ext>
            </a:extLst>
          </p:cNvPr>
          <p:cNvCxnSpPr/>
          <p:nvPr/>
        </p:nvCxnSpPr>
        <p:spPr bwMode="auto">
          <a:xfrm flipH="1">
            <a:off x="10524953" y="3498016"/>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F277253D-9C8F-4832-AF25-39A53AEF165D}"/>
              </a:ext>
            </a:extLst>
          </p:cNvPr>
          <p:cNvCxnSpPr/>
          <p:nvPr/>
        </p:nvCxnSpPr>
        <p:spPr bwMode="auto">
          <a:xfrm flipH="1">
            <a:off x="10558242" y="3498016"/>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49D6AB19-A222-4E70-9A15-FE23577274A9}"/>
              </a:ext>
            </a:extLst>
          </p:cNvPr>
          <p:cNvCxnSpPr/>
          <p:nvPr/>
        </p:nvCxnSpPr>
        <p:spPr bwMode="auto">
          <a:xfrm flipH="1">
            <a:off x="10953430" y="3798437"/>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B8379B98-4FE1-4BBF-9956-A47216798B27}"/>
              </a:ext>
            </a:extLst>
          </p:cNvPr>
          <p:cNvCxnSpPr/>
          <p:nvPr/>
        </p:nvCxnSpPr>
        <p:spPr bwMode="auto">
          <a:xfrm flipH="1">
            <a:off x="11024857" y="3802452"/>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ADF48BFE-47EF-4C09-A9A8-E2A53A9CA58F}"/>
              </a:ext>
            </a:extLst>
          </p:cNvPr>
          <p:cNvCxnSpPr/>
          <p:nvPr/>
        </p:nvCxnSpPr>
        <p:spPr bwMode="auto">
          <a:xfrm flipH="1">
            <a:off x="11063362" y="3805308"/>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C9F16163-3FEF-45C5-98F1-9C0DC87D474F}"/>
              </a:ext>
            </a:extLst>
          </p:cNvPr>
          <p:cNvCxnSpPr/>
          <p:nvPr/>
        </p:nvCxnSpPr>
        <p:spPr bwMode="auto">
          <a:xfrm flipH="1">
            <a:off x="10592681" y="3500225"/>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9ED0C607-15FF-4C6A-966C-E785A1E49E77}"/>
              </a:ext>
            </a:extLst>
          </p:cNvPr>
          <p:cNvCxnSpPr/>
          <p:nvPr/>
        </p:nvCxnSpPr>
        <p:spPr bwMode="auto">
          <a:xfrm flipH="1">
            <a:off x="10630726" y="3501018"/>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3380A6B1-3595-4194-8E18-95C110E0B851}"/>
              </a:ext>
            </a:extLst>
          </p:cNvPr>
          <p:cNvCxnSpPr/>
          <p:nvPr/>
        </p:nvCxnSpPr>
        <p:spPr bwMode="auto">
          <a:xfrm flipH="1">
            <a:off x="10674049" y="3523957"/>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43870D75-D5B2-4E97-A7D7-F2CB88B1643C}"/>
              </a:ext>
            </a:extLst>
          </p:cNvPr>
          <p:cNvCxnSpPr/>
          <p:nvPr/>
        </p:nvCxnSpPr>
        <p:spPr bwMode="auto">
          <a:xfrm flipH="1">
            <a:off x="10741912" y="3595435"/>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3FF2B6A6-CD6E-4666-815E-729B5F8FAE3E}"/>
              </a:ext>
            </a:extLst>
          </p:cNvPr>
          <p:cNvCxnSpPr/>
          <p:nvPr/>
        </p:nvCxnSpPr>
        <p:spPr bwMode="auto">
          <a:xfrm flipH="1">
            <a:off x="10781216" y="3595435"/>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BB059835-BA30-4134-8CFD-F3359DED6565}"/>
              </a:ext>
            </a:extLst>
          </p:cNvPr>
          <p:cNvCxnSpPr/>
          <p:nvPr/>
        </p:nvCxnSpPr>
        <p:spPr bwMode="auto">
          <a:xfrm flipH="1">
            <a:off x="10842815" y="3655415"/>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3981BEFF-1C80-4B0C-9D30-3D1C3D1F9CBF}"/>
              </a:ext>
            </a:extLst>
          </p:cNvPr>
          <p:cNvCxnSpPr/>
          <p:nvPr/>
        </p:nvCxnSpPr>
        <p:spPr bwMode="auto">
          <a:xfrm flipH="1">
            <a:off x="10878908" y="3655415"/>
            <a:ext cx="1" cy="59980"/>
          </a:xfrm>
          <a:prstGeom prst="line">
            <a:avLst/>
          </a:prstGeom>
          <a:noFill/>
          <a:ln w="28575" cap="flat" cmpd="sng" algn="ctr">
            <a:solidFill>
              <a:schemeClr val="accent3"/>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EE447173-4742-42E8-9A65-F65F03BA2C2B}"/>
              </a:ext>
            </a:extLst>
          </p:cNvPr>
          <p:cNvCxnSpPr/>
          <p:nvPr/>
        </p:nvCxnSpPr>
        <p:spPr bwMode="auto">
          <a:xfrm flipH="1">
            <a:off x="10919783" y="3656463"/>
            <a:ext cx="1" cy="59980"/>
          </a:xfrm>
          <a:prstGeom prst="line">
            <a:avLst/>
          </a:prstGeom>
          <a:noFill/>
          <a:ln w="28575" cap="flat" cmpd="sng" algn="ctr">
            <a:solidFill>
              <a:schemeClr val="accent3"/>
            </a:solidFill>
            <a:prstDash val="solid"/>
            <a:round/>
            <a:headEnd type="none" w="med" len="med"/>
            <a:tailEnd type="none" w="med" len="med"/>
          </a:ln>
          <a:effectLst/>
        </p:spPr>
      </p:cxnSp>
      <p:sp>
        <p:nvSpPr>
          <p:cNvPr id="345" name="TextBox 344">
            <a:extLst>
              <a:ext uri="{FF2B5EF4-FFF2-40B4-BE49-F238E27FC236}">
                <a16:creationId xmlns:a16="http://schemas.microsoft.com/office/drawing/2014/main" id="{6BC87C91-A6F3-4741-85B0-6DC291448CF2}"/>
              </a:ext>
            </a:extLst>
          </p:cNvPr>
          <p:cNvSpPr txBox="1"/>
          <p:nvPr/>
        </p:nvSpPr>
        <p:spPr bwMode="auto">
          <a:xfrm rot="16200000">
            <a:off x="334070" y="3299485"/>
            <a:ext cx="657714" cy="298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348" name="TextBox 347">
            <a:extLst>
              <a:ext uri="{FF2B5EF4-FFF2-40B4-BE49-F238E27FC236}">
                <a16:creationId xmlns:a16="http://schemas.microsoft.com/office/drawing/2014/main" id="{466609F7-C049-4A63-B36A-B9478E519FE8}"/>
              </a:ext>
            </a:extLst>
          </p:cNvPr>
          <p:cNvSpPr txBox="1"/>
          <p:nvPr/>
        </p:nvSpPr>
        <p:spPr bwMode="auto">
          <a:xfrm>
            <a:off x="1547516" y="4209785"/>
            <a:ext cx="1694439" cy="523220"/>
          </a:xfrm>
          <a:prstGeom prst="rect">
            <a:avLst/>
          </a:prstGeom>
          <a:solidFill>
            <a:schemeClr val="tx1"/>
          </a:solidFill>
          <a:ln>
            <a:noFill/>
          </a:ln>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Nivo + Ipi (n = 425)</a:t>
            </a:r>
          </a:p>
          <a:p>
            <a:pPr algn="ctr" defTabSz="608013">
              <a:spcBef>
                <a:spcPts val="0"/>
              </a:spcBef>
            </a:pPr>
            <a:r>
              <a:rPr lang="en-US" sz="1400" b="0" dirty="0">
                <a:solidFill>
                  <a:srgbClr val="000000"/>
                </a:solidFill>
                <a:latin typeface="Calibri" pitchFamily="34" charset="0"/>
                <a:ea typeface="MS PGothic" pitchFamily="34" charset="-128"/>
                <a:cs typeface="+mn-cs"/>
              </a:rPr>
              <a:t>Sunitinib (n = 422)</a:t>
            </a:r>
          </a:p>
        </p:txBody>
      </p:sp>
      <p:sp>
        <p:nvSpPr>
          <p:cNvPr id="13" name="Rectangle 12">
            <a:extLst>
              <a:ext uri="{FF2B5EF4-FFF2-40B4-BE49-F238E27FC236}">
                <a16:creationId xmlns:a16="http://schemas.microsoft.com/office/drawing/2014/main" id="{D5401BF6-B53B-4F92-B188-B14C378B202C}"/>
              </a:ext>
            </a:extLst>
          </p:cNvPr>
          <p:cNvSpPr/>
          <p:nvPr/>
        </p:nvSpPr>
        <p:spPr bwMode="auto">
          <a:xfrm>
            <a:off x="874039" y="1881757"/>
            <a:ext cx="1056361" cy="215769"/>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TextBox 350">
            <a:extLst>
              <a:ext uri="{FF2B5EF4-FFF2-40B4-BE49-F238E27FC236}">
                <a16:creationId xmlns:a16="http://schemas.microsoft.com/office/drawing/2014/main" id="{9FD6487A-7D62-4D6F-8F95-FDC0228115D7}"/>
              </a:ext>
            </a:extLst>
          </p:cNvPr>
          <p:cNvSpPr txBox="1"/>
          <p:nvPr/>
        </p:nvSpPr>
        <p:spPr bwMode="auto">
          <a:xfrm>
            <a:off x="5139891" y="4279433"/>
            <a:ext cx="23416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ts val="0"/>
              </a:spcBef>
            </a:pPr>
            <a:r>
              <a:rPr lang="en-US" sz="1400" b="0" dirty="0">
                <a:solidFill>
                  <a:srgbClr val="000000"/>
                </a:solidFill>
                <a:latin typeface="Calibri" pitchFamily="34" charset="0"/>
                <a:ea typeface="MS PGothic" pitchFamily="34" charset="-128"/>
                <a:cs typeface="+mn-cs"/>
              </a:rPr>
              <a:t>HR: 0.65 </a:t>
            </a:r>
          </a:p>
          <a:p>
            <a:pPr defTabSz="608013">
              <a:spcBef>
                <a:spcPts val="0"/>
              </a:spcBef>
            </a:pPr>
            <a:r>
              <a:rPr lang="en-US" sz="1400" b="0" dirty="0">
                <a:solidFill>
                  <a:srgbClr val="000000"/>
                </a:solidFill>
                <a:latin typeface="Calibri" pitchFamily="34" charset="0"/>
                <a:ea typeface="MS PGothic" pitchFamily="34" charset="-128"/>
                <a:cs typeface="+mn-cs"/>
              </a:rPr>
              <a:t>(95% CI: 0.54-0.78</a:t>
            </a:r>
            <a:r>
              <a:rPr lang="en-US" sz="1400" b="0" dirty="0">
                <a:solidFill>
                  <a:srgbClr val="000000"/>
                </a:solidFill>
                <a:latin typeface="Calibri" pitchFamily="34" charset="0"/>
                <a:ea typeface="MS PGothic" pitchFamily="34" charset="-128"/>
              </a:rPr>
              <a:t>)</a:t>
            </a:r>
          </a:p>
        </p:txBody>
      </p:sp>
      <p:cxnSp>
        <p:nvCxnSpPr>
          <p:cNvPr id="353" name="Straight Connector 352">
            <a:extLst>
              <a:ext uri="{FF2B5EF4-FFF2-40B4-BE49-F238E27FC236}">
                <a16:creationId xmlns:a16="http://schemas.microsoft.com/office/drawing/2014/main" id="{37857C9D-CC6E-4EBE-AC84-9FB5E0639C07}"/>
              </a:ext>
            </a:extLst>
          </p:cNvPr>
          <p:cNvCxnSpPr/>
          <p:nvPr/>
        </p:nvCxnSpPr>
        <p:spPr bwMode="auto">
          <a:xfrm>
            <a:off x="1520523" y="4373802"/>
            <a:ext cx="137190" cy="0"/>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BEDA7289-E246-4654-98CB-C9B1FA3EC6C1}"/>
              </a:ext>
            </a:extLst>
          </p:cNvPr>
          <p:cNvCxnSpPr/>
          <p:nvPr/>
        </p:nvCxnSpPr>
        <p:spPr bwMode="auto">
          <a:xfrm>
            <a:off x="1520525" y="4580711"/>
            <a:ext cx="137190" cy="0"/>
          </a:xfrm>
          <a:prstGeom prst="line">
            <a:avLst/>
          </a:prstGeom>
          <a:noFill/>
          <a:ln w="28575" cap="flat" cmpd="sng" algn="ctr">
            <a:solidFill>
              <a:schemeClr val="accent3"/>
            </a:solidFill>
            <a:prstDash val="solid"/>
            <a:round/>
            <a:headEnd type="none" w="med" len="med"/>
            <a:tailEnd type="none" w="med" len="med"/>
          </a:ln>
          <a:effectLst/>
        </p:spPr>
      </p:cxnSp>
      <p:sp>
        <p:nvSpPr>
          <p:cNvPr id="16" name="Rectangle 15">
            <a:extLst>
              <a:ext uri="{FF2B5EF4-FFF2-40B4-BE49-F238E27FC236}">
                <a16:creationId xmlns:a16="http://schemas.microsoft.com/office/drawing/2014/main" id="{A1D5DA6F-C008-4173-939C-5B03E8177691}"/>
              </a:ext>
            </a:extLst>
          </p:cNvPr>
          <p:cNvSpPr/>
          <p:nvPr/>
        </p:nvSpPr>
        <p:spPr bwMode="auto">
          <a:xfrm>
            <a:off x="337457" y="1012370"/>
            <a:ext cx="6403630" cy="4291755"/>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TextBox 355">
            <a:extLst>
              <a:ext uri="{FF2B5EF4-FFF2-40B4-BE49-F238E27FC236}">
                <a16:creationId xmlns:a16="http://schemas.microsoft.com/office/drawing/2014/main" id="{262DB5A5-2A12-4772-B714-07F3677490B3}"/>
              </a:ext>
            </a:extLst>
          </p:cNvPr>
          <p:cNvSpPr txBox="1"/>
          <p:nvPr/>
        </p:nvSpPr>
        <p:spPr bwMode="auto">
          <a:xfrm>
            <a:off x="6386983" y="1849936"/>
            <a:ext cx="843199"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57" name="TextBox 356">
            <a:extLst>
              <a:ext uri="{FF2B5EF4-FFF2-40B4-BE49-F238E27FC236}">
                <a16:creationId xmlns:a16="http://schemas.microsoft.com/office/drawing/2014/main" id="{512331A1-AE90-4658-8895-1BC8C62F415E}"/>
              </a:ext>
            </a:extLst>
          </p:cNvPr>
          <p:cNvSpPr txBox="1"/>
          <p:nvPr/>
        </p:nvSpPr>
        <p:spPr bwMode="auto">
          <a:xfrm rot="16200000">
            <a:off x="5433636" y="3467337"/>
            <a:ext cx="2968183" cy="4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sp>
        <p:nvSpPr>
          <p:cNvPr id="358" name="TextBox 357">
            <a:extLst>
              <a:ext uri="{FF2B5EF4-FFF2-40B4-BE49-F238E27FC236}">
                <a16:creationId xmlns:a16="http://schemas.microsoft.com/office/drawing/2014/main" id="{91E090B6-E4A5-4D56-ACBC-1553FD916799}"/>
              </a:ext>
            </a:extLst>
          </p:cNvPr>
          <p:cNvSpPr txBox="1"/>
          <p:nvPr/>
        </p:nvSpPr>
        <p:spPr bwMode="auto">
          <a:xfrm>
            <a:off x="1636242" y="5007983"/>
            <a:ext cx="4249343" cy="2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a:t>
            </a:r>
          </a:p>
        </p:txBody>
      </p:sp>
      <p:sp>
        <p:nvSpPr>
          <p:cNvPr id="157" name="TextBox 156">
            <a:extLst>
              <a:ext uri="{FF2B5EF4-FFF2-40B4-BE49-F238E27FC236}">
                <a16:creationId xmlns:a16="http://schemas.microsoft.com/office/drawing/2014/main" id="{2078F9D7-F30F-4771-AC4F-78FFF5FCFA09}"/>
              </a:ext>
            </a:extLst>
          </p:cNvPr>
          <p:cNvSpPr txBox="1"/>
          <p:nvPr/>
        </p:nvSpPr>
        <p:spPr bwMode="auto">
          <a:xfrm>
            <a:off x="8612332" y="3803547"/>
            <a:ext cx="165147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dirty="0">
                <a:solidFill>
                  <a:srgbClr val="000000"/>
                </a:solidFill>
                <a:latin typeface="Calibri" pitchFamily="34" charset="0"/>
                <a:ea typeface="MS PGothic" pitchFamily="34" charset="-128"/>
                <a:cs typeface="+mn-cs"/>
              </a:rPr>
              <a:t>Median OS, Mos (95% CI)</a:t>
            </a:r>
          </a:p>
          <a:p>
            <a:pPr algn="ctr" defTabSz="608013">
              <a:spcBef>
                <a:spcPts val="600"/>
              </a:spcBef>
            </a:pPr>
            <a:r>
              <a:rPr lang="en-US" sz="1400" b="0" dirty="0">
                <a:solidFill>
                  <a:srgbClr val="000000"/>
                </a:solidFill>
                <a:latin typeface="Calibri" pitchFamily="34" charset="0"/>
                <a:ea typeface="MS PGothic" pitchFamily="34" charset="-128"/>
                <a:cs typeface="+mn-cs"/>
              </a:rPr>
              <a:t>NR</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28.8 (23.7-34.3)</a:t>
            </a:r>
            <a:endParaRPr lang="en-US" sz="1400" dirty="0">
              <a:solidFill>
                <a:srgbClr val="000000"/>
              </a:solidFill>
              <a:latin typeface="Calibri" pitchFamily="34" charset="0"/>
              <a:ea typeface="MS PGothic" pitchFamily="34" charset="-128"/>
              <a:cs typeface="+mn-cs"/>
            </a:endParaRPr>
          </a:p>
        </p:txBody>
      </p:sp>
      <p:sp>
        <p:nvSpPr>
          <p:cNvPr id="158" name="Rectangle 157">
            <a:extLst>
              <a:ext uri="{FF2B5EF4-FFF2-40B4-BE49-F238E27FC236}">
                <a16:creationId xmlns:a16="http://schemas.microsoft.com/office/drawing/2014/main" id="{95ECDAB7-43C6-440A-B0B9-F55797CC6D04}"/>
              </a:ext>
            </a:extLst>
          </p:cNvPr>
          <p:cNvSpPr/>
          <p:nvPr/>
        </p:nvSpPr>
        <p:spPr>
          <a:xfrm>
            <a:off x="10090992" y="4280178"/>
            <a:ext cx="17940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ts val="0"/>
              </a:spcBef>
            </a:pPr>
            <a:r>
              <a:rPr lang="en-US" sz="1400" b="0" dirty="0">
                <a:solidFill>
                  <a:srgbClr val="000000"/>
                </a:solidFill>
                <a:latin typeface="Calibri" pitchFamily="34" charset="0"/>
                <a:ea typeface="MS PGothic" pitchFamily="34" charset="-128"/>
                <a:cs typeface="+mn-cs"/>
              </a:rPr>
              <a:t>HR: 0.63 </a:t>
            </a:r>
          </a:p>
          <a:p>
            <a:pPr defTabSz="608013">
              <a:spcBef>
                <a:spcPts val="0"/>
              </a:spcBef>
            </a:pPr>
            <a:r>
              <a:rPr lang="en-US" sz="1400" b="0" dirty="0">
                <a:solidFill>
                  <a:srgbClr val="000000"/>
                </a:solidFill>
                <a:latin typeface="Calibri" pitchFamily="34" charset="0"/>
                <a:ea typeface="MS PGothic" pitchFamily="34" charset="-128"/>
                <a:cs typeface="+mn-cs"/>
              </a:rPr>
              <a:t>(95% CI: 0.50-0.81)</a:t>
            </a:r>
          </a:p>
        </p:txBody>
      </p:sp>
      <p:sp>
        <p:nvSpPr>
          <p:cNvPr id="4" name="Freeform: Shape 3">
            <a:extLst>
              <a:ext uri="{FF2B5EF4-FFF2-40B4-BE49-F238E27FC236}">
                <a16:creationId xmlns:a16="http://schemas.microsoft.com/office/drawing/2014/main" id="{65C3E71D-5038-43B1-9818-E650F57F2E33}"/>
              </a:ext>
            </a:extLst>
          </p:cNvPr>
          <p:cNvSpPr/>
          <p:nvPr/>
        </p:nvSpPr>
        <p:spPr bwMode="auto">
          <a:xfrm>
            <a:off x="1260566" y="2210889"/>
            <a:ext cx="5264331" cy="2599508"/>
          </a:xfrm>
          <a:custGeom>
            <a:avLst/>
            <a:gdLst>
              <a:gd name="connsiteX0" fmla="*/ 0 w 5264331"/>
              <a:gd name="connsiteY0" fmla="*/ 0 h 2599508"/>
              <a:gd name="connsiteX1" fmla="*/ 0 w 5264331"/>
              <a:gd name="connsiteY1" fmla="*/ 2599508 h 2599508"/>
              <a:gd name="connsiteX2" fmla="*/ 5264331 w 5264331"/>
              <a:gd name="connsiteY2" fmla="*/ 2599508 h 2599508"/>
            </a:gdLst>
            <a:ahLst/>
            <a:cxnLst>
              <a:cxn ang="0">
                <a:pos x="connsiteX0" y="connsiteY0"/>
              </a:cxn>
              <a:cxn ang="0">
                <a:pos x="connsiteX1" y="connsiteY1"/>
              </a:cxn>
              <a:cxn ang="0">
                <a:pos x="connsiteX2" y="connsiteY2"/>
              </a:cxn>
            </a:cxnLst>
            <a:rect l="l" t="t" r="r" b="b"/>
            <a:pathLst>
              <a:path w="5264331" h="2599508">
                <a:moveTo>
                  <a:pt x="0" y="0"/>
                </a:moveTo>
                <a:lnTo>
                  <a:pt x="0" y="2599508"/>
                </a:lnTo>
                <a:lnTo>
                  <a:pt x="5264331" y="2599508"/>
                </a:lnTo>
              </a:path>
            </a:pathLst>
          </a:custGeom>
          <a:noFill/>
          <a:ln w="28575">
            <a:solidFill>
              <a:schemeClr val="bg1"/>
            </a:solidFill>
            <a:miter lim="800000"/>
            <a:headEnd/>
            <a:tailEnd/>
          </a:ln>
        </p:spPr>
        <p:txBody>
          <a:bodyPr rtlCol="0" anchor="ctr"/>
          <a:lstStyle/>
          <a:p>
            <a:pPr algn="ctr"/>
            <a:endParaRPr lang="en-US" dirty="0"/>
          </a:p>
        </p:txBody>
      </p:sp>
      <p:cxnSp>
        <p:nvCxnSpPr>
          <p:cNvPr id="12" name="Straight Connector 11">
            <a:extLst>
              <a:ext uri="{FF2B5EF4-FFF2-40B4-BE49-F238E27FC236}">
                <a16:creationId xmlns:a16="http://schemas.microsoft.com/office/drawing/2014/main" id="{405A6F4E-4819-41F5-B007-757D5F0142C6}"/>
              </a:ext>
            </a:extLst>
          </p:cNvPr>
          <p:cNvCxnSpPr>
            <a:cxnSpLocks/>
          </p:cNvCxnSpPr>
          <p:nvPr/>
        </p:nvCxnSpPr>
        <p:spPr bwMode="auto">
          <a:xfrm>
            <a:off x="1177795" y="2210889"/>
            <a:ext cx="95027"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BB14BA7-5712-48DB-816B-0A21447D4ECD}"/>
              </a:ext>
            </a:extLst>
          </p:cNvPr>
          <p:cNvCxnSpPr>
            <a:cxnSpLocks/>
          </p:cNvCxnSpPr>
          <p:nvPr/>
        </p:nvCxnSpPr>
        <p:spPr bwMode="auto">
          <a:xfrm>
            <a:off x="1166506" y="2722840"/>
            <a:ext cx="95027"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2A79833-32C0-495D-A3A5-733DE5A68ED8}"/>
              </a:ext>
            </a:extLst>
          </p:cNvPr>
          <p:cNvCxnSpPr>
            <a:cxnSpLocks/>
          </p:cNvCxnSpPr>
          <p:nvPr/>
        </p:nvCxnSpPr>
        <p:spPr bwMode="auto">
          <a:xfrm>
            <a:off x="1158040" y="3234791"/>
            <a:ext cx="95027"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F39C48D-147C-412E-817B-A07DCC365457}"/>
              </a:ext>
            </a:extLst>
          </p:cNvPr>
          <p:cNvCxnSpPr>
            <a:cxnSpLocks/>
          </p:cNvCxnSpPr>
          <p:nvPr/>
        </p:nvCxnSpPr>
        <p:spPr bwMode="auto">
          <a:xfrm>
            <a:off x="1172150" y="3746742"/>
            <a:ext cx="95027"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8CC9A02-0DA4-49AF-9C43-410E6E1847DF}"/>
              </a:ext>
            </a:extLst>
          </p:cNvPr>
          <p:cNvCxnSpPr>
            <a:cxnSpLocks/>
          </p:cNvCxnSpPr>
          <p:nvPr/>
        </p:nvCxnSpPr>
        <p:spPr bwMode="auto">
          <a:xfrm>
            <a:off x="1163684" y="4258693"/>
            <a:ext cx="95027"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B32D5792-D11D-464C-A18E-D46F5E8E11B4}"/>
              </a:ext>
            </a:extLst>
          </p:cNvPr>
          <p:cNvCxnSpPr>
            <a:cxnSpLocks/>
          </p:cNvCxnSpPr>
          <p:nvPr/>
        </p:nvCxnSpPr>
        <p:spPr bwMode="auto">
          <a:xfrm>
            <a:off x="1177795" y="4770645"/>
            <a:ext cx="9502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BC96820-0001-43EB-B718-6FD75AF6C92C}"/>
              </a:ext>
            </a:extLst>
          </p:cNvPr>
          <p:cNvCxnSpPr>
            <a:cxnSpLocks/>
          </p:cNvCxnSpPr>
          <p:nvPr/>
        </p:nvCxnSpPr>
        <p:spPr bwMode="auto">
          <a:xfrm>
            <a:off x="6524897" y="4796287"/>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8FFF207-0A0C-4425-A816-A253507B419F}"/>
              </a:ext>
            </a:extLst>
          </p:cNvPr>
          <p:cNvCxnSpPr>
            <a:cxnSpLocks/>
          </p:cNvCxnSpPr>
          <p:nvPr/>
        </p:nvCxnSpPr>
        <p:spPr bwMode="auto">
          <a:xfrm>
            <a:off x="6048713" y="4810397"/>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2F61AC5-5D86-4721-8941-78272607DA52}"/>
              </a:ext>
            </a:extLst>
          </p:cNvPr>
          <p:cNvCxnSpPr>
            <a:cxnSpLocks/>
          </p:cNvCxnSpPr>
          <p:nvPr/>
        </p:nvCxnSpPr>
        <p:spPr bwMode="auto">
          <a:xfrm>
            <a:off x="5572527" y="4810397"/>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E168701-86F1-48CB-AA40-D5DA57B9F187}"/>
              </a:ext>
            </a:extLst>
          </p:cNvPr>
          <p:cNvCxnSpPr>
            <a:cxnSpLocks/>
          </p:cNvCxnSpPr>
          <p:nvPr/>
        </p:nvCxnSpPr>
        <p:spPr bwMode="auto">
          <a:xfrm>
            <a:off x="5096341" y="4807776"/>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E45CED6-04D7-402C-8D9B-9604B82CDD92}"/>
              </a:ext>
            </a:extLst>
          </p:cNvPr>
          <p:cNvCxnSpPr>
            <a:cxnSpLocks/>
          </p:cNvCxnSpPr>
          <p:nvPr/>
        </p:nvCxnSpPr>
        <p:spPr bwMode="auto">
          <a:xfrm>
            <a:off x="4620155" y="4796352"/>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80DDAF8-196D-479B-B40A-78BFA01BD02D}"/>
              </a:ext>
            </a:extLst>
          </p:cNvPr>
          <p:cNvCxnSpPr>
            <a:cxnSpLocks/>
          </p:cNvCxnSpPr>
          <p:nvPr/>
        </p:nvCxnSpPr>
        <p:spPr bwMode="auto">
          <a:xfrm>
            <a:off x="4143969" y="4816611"/>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B97A57B-0202-4A05-87C1-7F6D41A0C999}"/>
              </a:ext>
            </a:extLst>
          </p:cNvPr>
          <p:cNvCxnSpPr>
            <a:cxnSpLocks/>
          </p:cNvCxnSpPr>
          <p:nvPr/>
        </p:nvCxnSpPr>
        <p:spPr bwMode="auto">
          <a:xfrm>
            <a:off x="3667783" y="4810397"/>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823F076-20D6-496B-8C32-70BE8DB5EF28}"/>
              </a:ext>
            </a:extLst>
          </p:cNvPr>
          <p:cNvCxnSpPr>
            <a:cxnSpLocks/>
          </p:cNvCxnSpPr>
          <p:nvPr/>
        </p:nvCxnSpPr>
        <p:spPr bwMode="auto">
          <a:xfrm>
            <a:off x="3191597" y="4816611"/>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D6FC4DF-87E4-4E24-8A8E-DF815907193E}"/>
              </a:ext>
            </a:extLst>
          </p:cNvPr>
          <p:cNvCxnSpPr>
            <a:cxnSpLocks/>
          </p:cNvCxnSpPr>
          <p:nvPr/>
        </p:nvCxnSpPr>
        <p:spPr bwMode="auto">
          <a:xfrm>
            <a:off x="2715411" y="4825278"/>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89AA213E-2D57-4B06-8BAC-DDDE61DB575E}"/>
              </a:ext>
            </a:extLst>
          </p:cNvPr>
          <p:cNvCxnSpPr>
            <a:cxnSpLocks/>
          </p:cNvCxnSpPr>
          <p:nvPr/>
        </p:nvCxnSpPr>
        <p:spPr bwMode="auto">
          <a:xfrm>
            <a:off x="2239225" y="4816610"/>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2F52313-C922-4A16-8811-9B29E67D9744}"/>
              </a:ext>
            </a:extLst>
          </p:cNvPr>
          <p:cNvCxnSpPr>
            <a:cxnSpLocks/>
          </p:cNvCxnSpPr>
          <p:nvPr/>
        </p:nvCxnSpPr>
        <p:spPr bwMode="auto">
          <a:xfrm>
            <a:off x="1763039" y="4816610"/>
            <a:ext cx="0" cy="93697"/>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2221E05-FD46-414A-AD6E-9469AEA3C292}"/>
              </a:ext>
            </a:extLst>
          </p:cNvPr>
          <p:cNvCxnSpPr>
            <a:cxnSpLocks/>
          </p:cNvCxnSpPr>
          <p:nvPr/>
        </p:nvCxnSpPr>
        <p:spPr bwMode="auto">
          <a:xfrm>
            <a:off x="1286853" y="4815259"/>
            <a:ext cx="0" cy="93697"/>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9D00E019-F1B7-4CA1-BF62-8F5FBEE36DAA}"/>
              </a:ext>
            </a:extLst>
          </p:cNvPr>
          <p:cNvSpPr txBox="1"/>
          <p:nvPr/>
        </p:nvSpPr>
        <p:spPr bwMode="auto">
          <a:xfrm>
            <a:off x="679074" y="2037169"/>
            <a:ext cx="5049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86" name="TextBox 185">
            <a:extLst>
              <a:ext uri="{FF2B5EF4-FFF2-40B4-BE49-F238E27FC236}">
                <a16:creationId xmlns:a16="http://schemas.microsoft.com/office/drawing/2014/main" id="{59DA38F3-E7A3-4C3E-9314-7EED83437406}"/>
              </a:ext>
            </a:extLst>
          </p:cNvPr>
          <p:cNvSpPr txBox="1"/>
          <p:nvPr/>
        </p:nvSpPr>
        <p:spPr bwMode="auto">
          <a:xfrm>
            <a:off x="797886" y="2550431"/>
            <a:ext cx="506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87" name="TextBox 186">
            <a:extLst>
              <a:ext uri="{FF2B5EF4-FFF2-40B4-BE49-F238E27FC236}">
                <a16:creationId xmlns:a16="http://schemas.microsoft.com/office/drawing/2014/main" id="{744AA3A2-03AA-4FA0-A26C-401C8BBC76D5}"/>
              </a:ext>
            </a:extLst>
          </p:cNvPr>
          <p:cNvSpPr txBox="1"/>
          <p:nvPr/>
        </p:nvSpPr>
        <p:spPr bwMode="auto">
          <a:xfrm>
            <a:off x="812159" y="3570951"/>
            <a:ext cx="506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88" name="TextBox 187">
            <a:extLst>
              <a:ext uri="{FF2B5EF4-FFF2-40B4-BE49-F238E27FC236}">
                <a16:creationId xmlns:a16="http://schemas.microsoft.com/office/drawing/2014/main" id="{C1DDAC51-58BB-4F1C-8DED-A7F7A145C5CB}"/>
              </a:ext>
            </a:extLst>
          </p:cNvPr>
          <p:cNvSpPr txBox="1"/>
          <p:nvPr/>
        </p:nvSpPr>
        <p:spPr bwMode="auto">
          <a:xfrm>
            <a:off x="803768" y="3058105"/>
            <a:ext cx="506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89" name="TextBox 188">
            <a:extLst>
              <a:ext uri="{FF2B5EF4-FFF2-40B4-BE49-F238E27FC236}">
                <a16:creationId xmlns:a16="http://schemas.microsoft.com/office/drawing/2014/main" id="{CEF3D94C-251B-45E2-A720-53B264D0E884}"/>
              </a:ext>
            </a:extLst>
          </p:cNvPr>
          <p:cNvSpPr txBox="1"/>
          <p:nvPr/>
        </p:nvSpPr>
        <p:spPr bwMode="auto">
          <a:xfrm>
            <a:off x="818582" y="4079198"/>
            <a:ext cx="506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90" name="TextBox 189">
            <a:extLst>
              <a:ext uri="{FF2B5EF4-FFF2-40B4-BE49-F238E27FC236}">
                <a16:creationId xmlns:a16="http://schemas.microsoft.com/office/drawing/2014/main" id="{554A82E7-2BB6-4BBC-9A80-3440C763ACFA}"/>
              </a:ext>
            </a:extLst>
          </p:cNvPr>
          <p:cNvSpPr txBox="1"/>
          <p:nvPr/>
        </p:nvSpPr>
        <p:spPr bwMode="auto">
          <a:xfrm>
            <a:off x="952947" y="4590475"/>
            <a:ext cx="506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91" name="TextBox 190">
            <a:extLst>
              <a:ext uri="{FF2B5EF4-FFF2-40B4-BE49-F238E27FC236}">
                <a16:creationId xmlns:a16="http://schemas.microsoft.com/office/drawing/2014/main" id="{F8963569-D3CB-400E-A34A-5B940FA1F788}"/>
              </a:ext>
            </a:extLst>
          </p:cNvPr>
          <p:cNvSpPr txBox="1"/>
          <p:nvPr/>
        </p:nvSpPr>
        <p:spPr bwMode="auto">
          <a:xfrm>
            <a:off x="1144329" y="4844857"/>
            <a:ext cx="2914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92" name="TextBox 191">
            <a:extLst>
              <a:ext uri="{FF2B5EF4-FFF2-40B4-BE49-F238E27FC236}">
                <a16:creationId xmlns:a16="http://schemas.microsoft.com/office/drawing/2014/main" id="{3D24498A-FDAB-4BBF-A963-B0738BED1222}"/>
              </a:ext>
            </a:extLst>
          </p:cNvPr>
          <p:cNvSpPr txBox="1"/>
          <p:nvPr/>
        </p:nvSpPr>
        <p:spPr bwMode="auto">
          <a:xfrm>
            <a:off x="1619503" y="4857158"/>
            <a:ext cx="2914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93" name="TextBox 192">
            <a:extLst>
              <a:ext uri="{FF2B5EF4-FFF2-40B4-BE49-F238E27FC236}">
                <a16:creationId xmlns:a16="http://schemas.microsoft.com/office/drawing/2014/main" id="{5D8E1403-451E-4949-A48B-5294429D6615}"/>
              </a:ext>
            </a:extLst>
          </p:cNvPr>
          <p:cNvSpPr txBox="1"/>
          <p:nvPr/>
        </p:nvSpPr>
        <p:spPr bwMode="auto">
          <a:xfrm>
            <a:off x="2039935" y="4842235"/>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94" name="TextBox 193">
            <a:extLst>
              <a:ext uri="{FF2B5EF4-FFF2-40B4-BE49-F238E27FC236}">
                <a16:creationId xmlns:a16="http://schemas.microsoft.com/office/drawing/2014/main" id="{B1752D5D-26A4-4E19-BA59-33DB5DE56DBC}"/>
              </a:ext>
            </a:extLst>
          </p:cNvPr>
          <p:cNvSpPr txBox="1"/>
          <p:nvPr/>
        </p:nvSpPr>
        <p:spPr bwMode="auto">
          <a:xfrm>
            <a:off x="2511587" y="4846507"/>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96" name="TextBox 195">
            <a:extLst>
              <a:ext uri="{FF2B5EF4-FFF2-40B4-BE49-F238E27FC236}">
                <a16:creationId xmlns:a16="http://schemas.microsoft.com/office/drawing/2014/main" id="{58B5BC17-C17F-4286-8289-9832D7330FE5}"/>
              </a:ext>
            </a:extLst>
          </p:cNvPr>
          <p:cNvSpPr txBox="1"/>
          <p:nvPr/>
        </p:nvSpPr>
        <p:spPr bwMode="auto">
          <a:xfrm>
            <a:off x="2989988" y="4849131"/>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97" name="TextBox 196">
            <a:extLst>
              <a:ext uri="{FF2B5EF4-FFF2-40B4-BE49-F238E27FC236}">
                <a16:creationId xmlns:a16="http://schemas.microsoft.com/office/drawing/2014/main" id="{DEB17A12-FB94-4665-8188-286EBE2A296E}"/>
              </a:ext>
            </a:extLst>
          </p:cNvPr>
          <p:cNvSpPr txBox="1"/>
          <p:nvPr/>
        </p:nvSpPr>
        <p:spPr bwMode="auto">
          <a:xfrm>
            <a:off x="3459424" y="4840127"/>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98" name="TextBox 197">
            <a:extLst>
              <a:ext uri="{FF2B5EF4-FFF2-40B4-BE49-F238E27FC236}">
                <a16:creationId xmlns:a16="http://schemas.microsoft.com/office/drawing/2014/main" id="{6624E728-3E67-4B8D-92B4-6E5877E5625B}"/>
              </a:ext>
            </a:extLst>
          </p:cNvPr>
          <p:cNvSpPr txBox="1"/>
          <p:nvPr/>
        </p:nvSpPr>
        <p:spPr bwMode="auto">
          <a:xfrm>
            <a:off x="3935533" y="4847202"/>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99" name="TextBox 198">
            <a:extLst>
              <a:ext uri="{FF2B5EF4-FFF2-40B4-BE49-F238E27FC236}">
                <a16:creationId xmlns:a16="http://schemas.microsoft.com/office/drawing/2014/main" id="{2B58AC90-1724-4DC2-96B9-B2E8C1CF820A}"/>
              </a:ext>
            </a:extLst>
          </p:cNvPr>
          <p:cNvSpPr txBox="1"/>
          <p:nvPr/>
        </p:nvSpPr>
        <p:spPr bwMode="auto">
          <a:xfrm>
            <a:off x="4427315" y="4844380"/>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200" name="TextBox 199">
            <a:extLst>
              <a:ext uri="{FF2B5EF4-FFF2-40B4-BE49-F238E27FC236}">
                <a16:creationId xmlns:a16="http://schemas.microsoft.com/office/drawing/2014/main" id="{DAC85AD3-2E4F-40E2-8A8E-70013A6D540E}"/>
              </a:ext>
            </a:extLst>
          </p:cNvPr>
          <p:cNvSpPr txBox="1"/>
          <p:nvPr/>
        </p:nvSpPr>
        <p:spPr bwMode="auto">
          <a:xfrm>
            <a:off x="4894022" y="4847699"/>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01" name="TextBox 200">
            <a:extLst>
              <a:ext uri="{FF2B5EF4-FFF2-40B4-BE49-F238E27FC236}">
                <a16:creationId xmlns:a16="http://schemas.microsoft.com/office/drawing/2014/main" id="{A2001049-5EF3-400A-AFBA-7C3E7E686F17}"/>
              </a:ext>
            </a:extLst>
          </p:cNvPr>
          <p:cNvSpPr txBox="1"/>
          <p:nvPr/>
        </p:nvSpPr>
        <p:spPr bwMode="auto">
          <a:xfrm>
            <a:off x="5356188" y="4839075"/>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202" name="TextBox 201">
            <a:extLst>
              <a:ext uri="{FF2B5EF4-FFF2-40B4-BE49-F238E27FC236}">
                <a16:creationId xmlns:a16="http://schemas.microsoft.com/office/drawing/2014/main" id="{EC225D68-E4AE-40EA-B689-3FBD32C786C7}"/>
              </a:ext>
            </a:extLst>
          </p:cNvPr>
          <p:cNvSpPr txBox="1"/>
          <p:nvPr/>
        </p:nvSpPr>
        <p:spPr bwMode="auto">
          <a:xfrm>
            <a:off x="5852259" y="4844380"/>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03" name="TextBox 202">
            <a:extLst>
              <a:ext uri="{FF2B5EF4-FFF2-40B4-BE49-F238E27FC236}">
                <a16:creationId xmlns:a16="http://schemas.microsoft.com/office/drawing/2014/main" id="{6136A7FB-A5C3-4330-BDBE-A63470D16D59}"/>
              </a:ext>
            </a:extLst>
          </p:cNvPr>
          <p:cNvSpPr txBox="1"/>
          <p:nvPr/>
        </p:nvSpPr>
        <p:spPr bwMode="auto">
          <a:xfrm>
            <a:off x="6316718" y="4834129"/>
            <a:ext cx="390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25" name="Oval 24">
            <a:extLst>
              <a:ext uri="{FF2B5EF4-FFF2-40B4-BE49-F238E27FC236}">
                <a16:creationId xmlns:a16="http://schemas.microsoft.com/office/drawing/2014/main" id="{DF2DC780-591F-4761-8F51-1F6BEF3302E7}"/>
              </a:ext>
            </a:extLst>
          </p:cNvPr>
          <p:cNvSpPr/>
          <p:nvPr/>
        </p:nvSpPr>
        <p:spPr bwMode="auto">
          <a:xfrm>
            <a:off x="6191327" y="3928620"/>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9D924185-FFC1-4654-A2B6-2392184E9E43}"/>
              </a:ext>
            </a:extLst>
          </p:cNvPr>
          <p:cNvSpPr/>
          <p:nvPr/>
        </p:nvSpPr>
        <p:spPr bwMode="auto">
          <a:xfrm>
            <a:off x="6131624" y="392547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3FACCA9B-23E3-4B3D-90A8-9D1A8C188A44}"/>
              </a:ext>
            </a:extLst>
          </p:cNvPr>
          <p:cNvSpPr/>
          <p:nvPr/>
        </p:nvSpPr>
        <p:spPr bwMode="auto">
          <a:xfrm>
            <a:off x="6078991" y="392940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940E37FB-2F21-4DF0-B840-FD0E7C15A113}"/>
              </a:ext>
            </a:extLst>
          </p:cNvPr>
          <p:cNvSpPr/>
          <p:nvPr/>
        </p:nvSpPr>
        <p:spPr bwMode="auto">
          <a:xfrm>
            <a:off x="5958014" y="3928620"/>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E96ACE01-0818-4B9F-83B5-842D66865997}"/>
              </a:ext>
            </a:extLst>
          </p:cNvPr>
          <p:cNvSpPr/>
          <p:nvPr/>
        </p:nvSpPr>
        <p:spPr bwMode="auto">
          <a:xfrm>
            <a:off x="5950159" y="392783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1D8113AA-48B6-4A91-B97A-3ACAC41EB73C}"/>
              </a:ext>
            </a:extLst>
          </p:cNvPr>
          <p:cNvSpPr/>
          <p:nvPr/>
        </p:nvSpPr>
        <p:spPr bwMode="auto">
          <a:xfrm>
            <a:off x="5855106" y="392704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BD8BA60D-07F4-4C64-AD55-6185E1D1E7DF}"/>
              </a:ext>
            </a:extLst>
          </p:cNvPr>
          <p:cNvSpPr/>
          <p:nvPr/>
        </p:nvSpPr>
        <p:spPr bwMode="auto">
          <a:xfrm>
            <a:off x="5830754" y="3926262"/>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C3A883B7-039D-43B1-B020-C28BF51E38D8}"/>
              </a:ext>
            </a:extLst>
          </p:cNvPr>
          <p:cNvSpPr/>
          <p:nvPr/>
        </p:nvSpPr>
        <p:spPr bwMode="auto">
          <a:xfrm>
            <a:off x="5820541" y="3925477"/>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7BA7390A-BAB7-47C0-9255-3E568FF9E490}"/>
              </a:ext>
            </a:extLst>
          </p:cNvPr>
          <p:cNvSpPr/>
          <p:nvPr/>
        </p:nvSpPr>
        <p:spPr bwMode="auto">
          <a:xfrm>
            <a:off x="5812685" y="392940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B510D5F2-AC17-46D7-8B39-C6A21FC17E6D}"/>
              </a:ext>
            </a:extLst>
          </p:cNvPr>
          <p:cNvSpPr/>
          <p:nvPr/>
        </p:nvSpPr>
        <p:spPr bwMode="auto">
          <a:xfrm>
            <a:off x="5734128" y="393097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B00F375E-3701-4E10-8908-0EBC081FCDE0}"/>
              </a:ext>
            </a:extLst>
          </p:cNvPr>
          <p:cNvSpPr/>
          <p:nvPr/>
        </p:nvSpPr>
        <p:spPr bwMode="auto">
          <a:xfrm>
            <a:off x="5716845" y="392783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023D7A9E-B7B1-4E5E-A6C5-C1F8FFD1B4B9}"/>
              </a:ext>
            </a:extLst>
          </p:cNvPr>
          <p:cNvSpPr/>
          <p:nvPr/>
        </p:nvSpPr>
        <p:spPr bwMode="auto">
          <a:xfrm>
            <a:off x="5701920" y="392940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44998AEA-0557-427C-B093-E3E5DBD6EBF7}"/>
              </a:ext>
            </a:extLst>
          </p:cNvPr>
          <p:cNvSpPr/>
          <p:nvPr/>
        </p:nvSpPr>
        <p:spPr bwMode="auto">
          <a:xfrm>
            <a:off x="5672854" y="3928619"/>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0869C13B-6A9F-440F-AE6D-40881A894ED6}"/>
              </a:ext>
            </a:extLst>
          </p:cNvPr>
          <p:cNvSpPr/>
          <p:nvPr/>
        </p:nvSpPr>
        <p:spPr bwMode="auto">
          <a:xfrm>
            <a:off x="5643788" y="3932547"/>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EE02732B-EEB8-46EF-9A6B-632A7C4A8A5C}"/>
              </a:ext>
            </a:extLst>
          </p:cNvPr>
          <p:cNvSpPr/>
          <p:nvPr/>
        </p:nvSpPr>
        <p:spPr bwMode="auto">
          <a:xfrm>
            <a:off x="5598225" y="389405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AA227740-ACCC-4E54-946D-9CEF0A765B8A}"/>
              </a:ext>
            </a:extLst>
          </p:cNvPr>
          <p:cNvSpPr/>
          <p:nvPr/>
        </p:nvSpPr>
        <p:spPr bwMode="auto">
          <a:xfrm>
            <a:off x="5571516" y="388855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0D4B0D70-29A5-4582-A306-CDFF3C2E66B0}"/>
              </a:ext>
            </a:extLst>
          </p:cNvPr>
          <p:cNvSpPr/>
          <p:nvPr/>
        </p:nvSpPr>
        <p:spPr bwMode="auto">
          <a:xfrm>
            <a:off x="5547164" y="3887769"/>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228AE5CD-C4CB-47D0-BB82-60E5C3A5FE78}"/>
              </a:ext>
            </a:extLst>
          </p:cNvPr>
          <p:cNvSpPr/>
          <p:nvPr/>
        </p:nvSpPr>
        <p:spPr bwMode="auto">
          <a:xfrm>
            <a:off x="5518098" y="389405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A05E63D9-C2D5-440C-9EB1-3D0A4EDAB002}"/>
              </a:ext>
            </a:extLst>
          </p:cNvPr>
          <p:cNvSpPr/>
          <p:nvPr/>
        </p:nvSpPr>
        <p:spPr bwMode="auto">
          <a:xfrm>
            <a:off x="5493745" y="388855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C34A9962-3271-4A8B-8BE1-173EFAE01298}"/>
              </a:ext>
            </a:extLst>
          </p:cNvPr>
          <p:cNvSpPr/>
          <p:nvPr/>
        </p:nvSpPr>
        <p:spPr bwMode="auto">
          <a:xfrm>
            <a:off x="5474106" y="3878343"/>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1C89A3BE-2AE3-4623-BAEA-756112C0A89F}"/>
              </a:ext>
            </a:extLst>
          </p:cNvPr>
          <p:cNvSpPr/>
          <p:nvPr/>
        </p:nvSpPr>
        <p:spPr bwMode="auto">
          <a:xfrm>
            <a:off x="5445040" y="388462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83A2370C-600C-458E-A483-01AC4B1A95DD}"/>
              </a:ext>
            </a:extLst>
          </p:cNvPr>
          <p:cNvSpPr/>
          <p:nvPr/>
        </p:nvSpPr>
        <p:spPr bwMode="auto">
          <a:xfrm>
            <a:off x="5401834" y="387441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1919ADA8-D203-480C-8538-19DF65BDD74D}"/>
              </a:ext>
            </a:extLst>
          </p:cNvPr>
          <p:cNvSpPr/>
          <p:nvPr/>
        </p:nvSpPr>
        <p:spPr bwMode="auto">
          <a:xfrm>
            <a:off x="5368055" y="385006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1A0A10A8-FEC9-494A-B3E2-A118291DAF24}"/>
              </a:ext>
            </a:extLst>
          </p:cNvPr>
          <p:cNvSpPr/>
          <p:nvPr/>
        </p:nvSpPr>
        <p:spPr bwMode="auto">
          <a:xfrm>
            <a:off x="5357392" y="385128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54A6E20E-7F70-4481-A474-F5EE386CEDCE}"/>
              </a:ext>
            </a:extLst>
          </p:cNvPr>
          <p:cNvSpPr/>
          <p:nvPr/>
        </p:nvSpPr>
        <p:spPr bwMode="auto">
          <a:xfrm>
            <a:off x="5337004" y="385128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B6CE1C73-1AAE-4F32-AB3A-50C90886B31A}"/>
              </a:ext>
            </a:extLst>
          </p:cNvPr>
          <p:cNvSpPr/>
          <p:nvPr/>
        </p:nvSpPr>
        <p:spPr bwMode="auto">
          <a:xfrm>
            <a:off x="5323112" y="385872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8D7553BA-B517-4450-A3CE-0E562ACAB027}"/>
              </a:ext>
            </a:extLst>
          </p:cNvPr>
          <p:cNvSpPr/>
          <p:nvPr/>
        </p:nvSpPr>
        <p:spPr bwMode="auto">
          <a:xfrm>
            <a:off x="5309719" y="385218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45DE7FF0-D652-4A5F-8D3F-17D648D60F4B}"/>
              </a:ext>
            </a:extLst>
          </p:cNvPr>
          <p:cNvSpPr/>
          <p:nvPr/>
        </p:nvSpPr>
        <p:spPr bwMode="auto">
          <a:xfrm>
            <a:off x="5288278" y="385824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947EFB88-03E4-4C0C-9FC4-062AA82958AC}"/>
              </a:ext>
            </a:extLst>
          </p:cNvPr>
          <p:cNvSpPr/>
          <p:nvPr/>
        </p:nvSpPr>
        <p:spPr bwMode="auto">
          <a:xfrm>
            <a:off x="5270834" y="3847630"/>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3A57AD6D-C656-4DE7-93A3-00C38C3FB881}"/>
              </a:ext>
            </a:extLst>
          </p:cNvPr>
          <p:cNvSpPr/>
          <p:nvPr/>
        </p:nvSpPr>
        <p:spPr bwMode="auto">
          <a:xfrm>
            <a:off x="5244125" y="384448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654A46E2-FFDB-4884-A612-ACBE1AE22C82}"/>
              </a:ext>
            </a:extLst>
          </p:cNvPr>
          <p:cNvSpPr/>
          <p:nvPr/>
        </p:nvSpPr>
        <p:spPr bwMode="auto">
          <a:xfrm>
            <a:off x="5212703" y="384134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E9279635-A91A-4573-8F74-B0DF2DCDB8E6}"/>
              </a:ext>
            </a:extLst>
          </p:cNvPr>
          <p:cNvSpPr/>
          <p:nvPr/>
        </p:nvSpPr>
        <p:spPr bwMode="auto">
          <a:xfrm>
            <a:off x="5176567" y="3838203"/>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57133A44-2D21-4B08-9B36-4FA65D46049B}"/>
              </a:ext>
            </a:extLst>
          </p:cNvPr>
          <p:cNvSpPr/>
          <p:nvPr/>
        </p:nvSpPr>
        <p:spPr bwMode="auto">
          <a:xfrm>
            <a:off x="5079157" y="3827991"/>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51EC16B1-1D98-41F1-BD26-32C53CFE358B}"/>
              </a:ext>
            </a:extLst>
          </p:cNvPr>
          <p:cNvSpPr/>
          <p:nvPr/>
        </p:nvSpPr>
        <p:spPr bwMode="auto">
          <a:xfrm>
            <a:off x="5033594" y="381306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D901867A-E5A7-411C-BD77-1264E459D51D}"/>
              </a:ext>
            </a:extLst>
          </p:cNvPr>
          <p:cNvSpPr/>
          <p:nvPr/>
        </p:nvSpPr>
        <p:spPr bwMode="auto">
          <a:xfrm>
            <a:off x="5051662" y="3819349"/>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AA842780-F0A6-4E89-AB85-347644E74C44}"/>
              </a:ext>
            </a:extLst>
          </p:cNvPr>
          <p:cNvSpPr/>
          <p:nvPr/>
        </p:nvSpPr>
        <p:spPr bwMode="auto">
          <a:xfrm>
            <a:off x="5010812" y="3804423"/>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02C99727-611E-4D23-BA9F-289086642C74}"/>
              </a:ext>
            </a:extLst>
          </p:cNvPr>
          <p:cNvSpPr/>
          <p:nvPr/>
        </p:nvSpPr>
        <p:spPr bwMode="auto">
          <a:xfrm>
            <a:off x="4981746" y="3794211"/>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65FA89E1-C726-4559-87A2-0D89B5210265}"/>
              </a:ext>
            </a:extLst>
          </p:cNvPr>
          <p:cNvSpPr/>
          <p:nvPr/>
        </p:nvSpPr>
        <p:spPr bwMode="auto">
          <a:xfrm>
            <a:off x="4955037" y="3788712"/>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48BAD454-4A7E-44DE-B260-48436103763C}"/>
              </a:ext>
            </a:extLst>
          </p:cNvPr>
          <p:cNvSpPr/>
          <p:nvPr/>
        </p:nvSpPr>
        <p:spPr bwMode="auto">
          <a:xfrm>
            <a:off x="4183610" y="362531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1B8913BB-33C5-4CCA-8037-0DCD5F09A117}"/>
              </a:ext>
            </a:extLst>
          </p:cNvPr>
          <p:cNvSpPr/>
          <p:nvPr/>
        </p:nvSpPr>
        <p:spPr bwMode="auto">
          <a:xfrm>
            <a:off x="4140403" y="3615102"/>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10D902E4-148D-433C-BD1B-DC6AC2D60891}"/>
              </a:ext>
            </a:extLst>
          </p:cNvPr>
          <p:cNvSpPr/>
          <p:nvPr/>
        </p:nvSpPr>
        <p:spPr bwMode="auto">
          <a:xfrm>
            <a:off x="4061847" y="361431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C3312A90-E9F8-4235-96BF-9BA427FDDCCD}"/>
              </a:ext>
            </a:extLst>
          </p:cNvPr>
          <p:cNvSpPr/>
          <p:nvPr/>
        </p:nvSpPr>
        <p:spPr bwMode="auto">
          <a:xfrm>
            <a:off x="3453032" y="3483912"/>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6F3CB269-4EF8-4EC4-825B-DF7E763305ED}"/>
              </a:ext>
            </a:extLst>
          </p:cNvPr>
          <p:cNvSpPr/>
          <p:nvPr/>
        </p:nvSpPr>
        <p:spPr bwMode="auto">
          <a:xfrm>
            <a:off x="3249571" y="341006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B97E42A7-3D9B-47AE-86D8-1630C0B5BB77}"/>
              </a:ext>
            </a:extLst>
          </p:cNvPr>
          <p:cNvSpPr/>
          <p:nvPr/>
        </p:nvSpPr>
        <p:spPr bwMode="auto">
          <a:xfrm>
            <a:off x="3048466" y="334093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04702695-76E0-4E47-8CC3-3AAE5E420F7D}"/>
              </a:ext>
            </a:extLst>
          </p:cNvPr>
          <p:cNvSpPr/>
          <p:nvPr/>
        </p:nvSpPr>
        <p:spPr bwMode="auto">
          <a:xfrm>
            <a:off x="2910992" y="330244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AD28C60E-2EAA-46AD-81EE-75FC9A320AEB}"/>
              </a:ext>
            </a:extLst>
          </p:cNvPr>
          <p:cNvSpPr/>
          <p:nvPr/>
        </p:nvSpPr>
        <p:spPr bwMode="auto">
          <a:xfrm>
            <a:off x="2570841" y="3129620"/>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98CE57CD-B03B-4159-845C-75ADFDA555F4}"/>
              </a:ext>
            </a:extLst>
          </p:cNvPr>
          <p:cNvSpPr/>
          <p:nvPr/>
        </p:nvSpPr>
        <p:spPr bwMode="auto">
          <a:xfrm>
            <a:off x="2438081" y="3088770"/>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82D1E722-2320-4069-9F81-1A81C5BD6C88}"/>
              </a:ext>
            </a:extLst>
          </p:cNvPr>
          <p:cNvSpPr/>
          <p:nvPr/>
        </p:nvSpPr>
        <p:spPr bwMode="auto">
          <a:xfrm>
            <a:off x="2373664" y="3007857"/>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6CF5DE1F-E658-4C24-9D1B-E52773D53193}"/>
              </a:ext>
            </a:extLst>
          </p:cNvPr>
          <p:cNvSpPr/>
          <p:nvPr/>
        </p:nvSpPr>
        <p:spPr bwMode="auto">
          <a:xfrm>
            <a:off x="2205552" y="2891593"/>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B4574C9C-3BA3-4CF6-B681-341C949AD53B}"/>
              </a:ext>
            </a:extLst>
          </p:cNvPr>
          <p:cNvSpPr/>
          <p:nvPr/>
        </p:nvSpPr>
        <p:spPr bwMode="auto">
          <a:xfrm>
            <a:off x="2176486" y="2871954"/>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10540796-026E-4576-BBF7-2484D808EEA6}"/>
              </a:ext>
            </a:extLst>
          </p:cNvPr>
          <p:cNvSpPr/>
          <p:nvPr/>
        </p:nvSpPr>
        <p:spPr bwMode="auto">
          <a:xfrm>
            <a:off x="2163917" y="284995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38FC964A-2E60-4084-9924-2923F6C8BB7B}"/>
              </a:ext>
            </a:extLst>
          </p:cNvPr>
          <p:cNvSpPr/>
          <p:nvPr/>
        </p:nvSpPr>
        <p:spPr bwMode="auto">
          <a:xfrm>
            <a:off x="1965168" y="2728980"/>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A142D14B-7AA8-4DB4-B650-23D674C23061}"/>
              </a:ext>
            </a:extLst>
          </p:cNvPr>
          <p:cNvSpPr/>
          <p:nvPr/>
        </p:nvSpPr>
        <p:spPr bwMode="auto">
          <a:xfrm>
            <a:off x="1917248" y="270462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9716B0A0-1757-412D-BA1C-2EC6E1779009}"/>
              </a:ext>
            </a:extLst>
          </p:cNvPr>
          <p:cNvSpPr/>
          <p:nvPr/>
        </p:nvSpPr>
        <p:spPr bwMode="auto">
          <a:xfrm>
            <a:off x="1855188" y="266613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E49A8B54-050E-4C05-81FA-DC0AC373A3E5}"/>
              </a:ext>
            </a:extLst>
          </p:cNvPr>
          <p:cNvSpPr/>
          <p:nvPr/>
        </p:nvSpPr>
        <p:spPr bwMode="auto">
          <a:xfrm>
            <a:off x="1691790" y="2474456"/>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1A929178-4F60-4B25-ABD6-57B6FE814930}"/>
              </a:ext>
            </a:extLst>
          </p:cNvPr>
          <p:cNvSpPr/>
          <p:nvPr/>
        </p:nvSpPr>
        <p:spPr bwMode="auto">
          <a:xfrm>
            <a:off x="1485971" y="232048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71AA31A7-3973-4531-A01F-0F3679DA639B}"/>
              </a:ext>
            </a:extLst>
          </p:cNvPr>
          <p:cNvSpPr/>
          <p:nvPr/>
        </p:nvSpPr>
        <p:spPr bwMode="auto">
          <a:xfrm>
            <a:off x="1461618" y="229377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BA5E21BA-3D1E-4D78-AF35-530D6871EAC7}"/>
              </a:ext>
            </a:extLst>
          </p:cNvPr>
          <p:cNvSpPr/>
          <p:nvPr/>
        </p:nvSpPr>
        <p:spPr bwMode="auto">
          <a:xfrm>
            <a:off x="1427838" y="2269423"/>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77861F8A-B180-40CE-9975-AEDE9DC47665}"/>
              </a:ext>
            </a:extLst>
          </p:cNvPr>
          <p:cNvSpPr/>
          <p:nvPr/>
        </p:nvSpPr>
        <p:spPr bwMode="auto">
          <a:xfrm>
            <a:off x="1398772" y="2254498"/>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1BCF06C3-0B76-4104-86C9-170812F3F077}"/>
              </a:ext>
            </a:extLst>
          </p:cNvPr>
          <p:cNvSpPr/>
          <p:nvPr/>
        </p:nvSpPr>
        <p:spPr bwMode="auto">
          <a:xfrm>
            <a:off x="1362635" y="2201865"/>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1147467B-3B8D-41A9-9DC6-B3CCD196C83C}"/>
              </a:ext>
            </a:extLst>
          </p:cNvPr>
          <p:cNvSpPr/>
          <p:nvPr/>
        </p:nvSpPr>
        <p:spPr bwMode="auto">
          <a:xfrm>
            <a:off x="1255798" y="2172799"/>
            <a:ext cx="65921" cy="802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Isosceles Triangle 25">
            <a:extLst>
              <a:ext uri="{FF2B5EF4-FFF2-40B4-BE49-F238E27FC236}">
                <a16:creationId xmlns:a16="http://schemas.microsoft.com/office/drawing/2014/main" id="{A849AEEF-EBA4-4336-A6B4-900E3E08DAA1}"/>
              </a:ext>
            </a:extLst>
          </p:cNvPr>
          <p:cNvSpPr/>
          <p:nvPr/>
        </p:nvSpPr>
        <p:spPr bwMode="auto">
          <a:xfrm>
            <a:off x="3336168" y="3090333"/>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Isosceles Triangle 269">
            <a:extLst>
              <a:ext uri="{FF2B5EF4-FFF2-40B4-BE49-F238E27FC236}">
                <a16:creationId xmlns:a16="http://schemas.microsoft.com/office/drawing/2014/main" id="{D0714330-F12E-4083-8C86-26A4AB364899}"/>
              </a:ext>
            </a:extLst>
          </p:cNvPr>
          <p:cNvSpPr/>
          <p:nvPr/>
        </p:nvSpPr>
        <p:spPr bwMode="auto">
          <a:xfrm>
            <a:off x="6164584" y="3532641"/>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Isosceles Triangle 270">
            <a:extLst>
              <a:ext uri="{FF2B5EF4-FFF2-40B4-BE49-F238E27FC236}">
                <a16:creationId xmlns:a16="http://schemas.microsoft.com/office/drawing/2014/main" id="{8C11F369-C770-4DBB-9C33-01E4CF56E49F}"/>
              </a:ext>
            </a:extLst>
          </p:cNvPr>
          <p:cNvSpPr/>
          <p:nvPr/>
        </p:nvSpPr>
        <p:spPr bwMode="auto">
          <a:xfrm>
            <a:off x="6075934" y="353225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27914062-D607-4F4B-A0A8-191AE33EC59B}"/>
              </a:ext>
            </a:extLst>
          </p:cNvPr>
          <p:cNvSpPr/>
          <p:nvPr/>
        </p:nvSpPr>
        <p:spPr bwMode="auto">
          <a:xfrm>
            <a:off x="6008037" y="3535365"/>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Isosceles Triangle 272">
            <a:extLst>
              <a:ext uri="{FF2B5EF4-FFF2-40B4-BE49-F238E27FC236}">
                <a16:creationId xmlns:a16="http://schemas.microsoft.com/office/drawing/2014/main" id="{56C53244-AF22-45C5-AC50-1284590CAEDD}"/>
              </a:ext>
            </a:extLst>
          </p:cNvPr>
          <p:cNvSpPr/>
          <p:nvPr/>
        </p:nvSpPr>
        <p:spPr bwMode="auto">
          <a:xfrm>
            <a:off x="5984295" y="3535364"/>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Isosceles Triangle 273">
            <a:extLst>
              <a:ext uri="{FF2B5EF4-FFF2-40B4-BE49-F238E27FC236}">
                <a16:creationId xmlns:a16="http://schemas.microsoft.com/office/drawing/2014/main" id="{B7541F72-DA51-4B4F-B3FB-16FF631FBA75}"/>
              </a:ext>
            </a:extLst>
          </p:cNvPr>
          <p:cNvSpPr/>
          <p:nvPr/>
        </p:nvSpPr>
        <p:spPr bwMode="auto">
          <a:xfrm>
            <a:off x="5930786" y="3535363"/>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Isosceles Triangle 274">
            <a:extLst>
              <a:ext uri="{FF2B5EF4-FFF2-40B4-BE49-F238E27FC236}">
                <a16:creationId xmlns:a16="http://schemas.microsoft.com/office/drawing/2014/main" id="{4847BBC5-B390-4FFF-8DA6-313AE0ADA6C7}"/>
              </a:ext>
            </a:extLst>
          </p:cNvPr>
          <p:cNvSpPr/>
          <p:nvPr/>
        </p:nvSpPr>
        <p:spPr bwMode="auto">
          <a:xfrm>
            <a:off x="5909035" y="3533006"/>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Isosceles Triangle 275">
            <a:extLst>
              <a:ext uri="{FF2B5EF4-FFF2-40B4-BE49-F238E27FC236}">
                <a16:creationId xmlns:a16="http://schemas.microsoft.com/office/drawing/2014/main" id="{AD48105E-9E41-4C74-A360-35CC96660572}"/>
              </a:ext>
            </a:extLst>
          </p:cNvPr>
          <p:cNvSpPr/>
          <p:nvPr/>
        </p:nvSpPr>
        <p:spPr bwMode="auto">
          <a:xfrm>
            <a:off x="5888044" y="3531435"/>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Isosceles Triangle 276">
            <a:extLst>
              <a:ext uri="{FF2B5EF4-FFF2-40B4-BE49-F238E27FC236}">
                <a16:creationId xmlns:a16="http://schemas.microsoft.com/office/drawing/2014/main" id="{1030A182-461A-4AD3-9109-B6DCF33A4215}"/>
              </a:ext>
            </a:extLst>
          </p:cNvPr>
          <p:cNvSpPr/>
          <p:nvPr/>
        </p:nvSpPr>
        <p:spPr bwMode="auto">
          <a:xfrm>
            <a:off x="5866514" y="3533900"/>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Isosceles Triangle 277">
            <a:extLst>
              <a:ext uri="{FF2B5EF4-FFF2-40B4-BE49-F238E27FC236}">
                <a16:creationId xmlns:a16="http://schemas.microsoft.com/office/drawing/2014/main" id="{31CC6F1A-B891-4722-92F5-63F6774CB55E}"/>
              </a:ext>
            </a:extLst>
          </p:cNvPr>
          <p:cNvSpPr/>
          <p:nvPr/>
        </p:nvSpPr>
        <p:spPr bwMode="auto">
          <a:xfrm>
            <a:off x="5834273" y="353225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1D88E6F2-5961-47F2-9DF8-35AF74A34CB8}"/>
              </a:ext>
            </a:extLst>
          </p:cNvPr>
          <p:cNvSpPr/>
          <p:nvPr/>
        </p:nvSpPr>
        <p:spPr bwMode="auto">
          <a:xfrm>
            <a:off x="5813241" y="3535067"/>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Isosceles Triangle 279">
            <a:extLst>
              <a:ext uri="{FF2B5EF4-FFF2-40B4-BE49-F238E27FC236}">
                <a16:creationId xmlns:a16="http://schemas.microsoft.com/office/drawing/2014/main" id="{939BF965-76F2-4C52-BC99-6D8236329134}"/>
              </a:ext>
            </a:extLst>
          </p:cNvPr>
          <p:cNvSpPr/>
          <p:nvPr/>
        </p:nvSpPr>
        <p:spPr bwMode="auto">
          <a:xfrm>
            <a:off x="5787883" y="3535067"/>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Isosceles Triangle 284">
            <a:extLst>
              <a:ext uri="{FF2B5EF4-FFF2-40B4-BE49-F238E27FC236}">
                <a16:creationId xmlns:a16="http://schemas.microsoft.com/office/drawing/2014/main" id="{AFF1A1DF-9EEE-458D-B2A2-9DDF6B5ABA8A}"/>
              </a:ext>
            </a:extLst>
          </p:cNvPr>
          <p:cNvSpPr/>
          <p:nvPr/>
        </p:nvSpPr>
        <p:spPr bwMode="auto">
          <a:xfrm>
            <a:off x="5764025" y="3537944"/>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73EF6AF1-019E-490D-B886-855D1619BA2E}"/>
              </a:ext>
            </a:extLst>
          </p:cNvPr>
          <p:cNvSpPr/>
          <p:nvPr/>
        </p:nvSpPr>
        <p:spPr bwMode="auto">
          <a:xfrm>
            <a:off x="5736152" y="3537564"/>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Isosceles Triangle 286">
            <a:extLst>
              <a:ext uri="{FF2B5EF4-FFF2-40B4-BE49-F238E27FC236}">
                <a16:creationId xmlns:a16="http://schemas.microsoft.com/office/drawing/2014/main" id="{94FBC109-BAD8-445B-8FE5-E9D85F35135B}"/>
              </a:ext>
            </a:extLst>
          </p:cNvPr>
          <p:cNvSpPr/>
          <p:nvPr/>
        </p:nvSpPr>
        <p:spPr bwMode="auto">
          <a:xfrm>
            <a:off x="5712996" y="3535362"/>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7FFE78A7-49DA-4AB8-AFBA-A1C7BD4A3858}"/>
              </a:ext>
            </a:extLst>
          </p:cNvPr>
          <p:cNvSpPr/>
          <p:nvPr/>
        </p:nvSpPr>
        <p:spPr bwMode="auto">
          <a:xfrm>
            <a:off x="5690326" y="3535361"/>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4ABACAAF-1FA6-4989-8D29-1C94FFB4CF99}"/>
              </a:ext>
            </a:extLst>
          </p:cNvPr>
          <p:cNvSpPr/>
          <p:nvPr/>
        </p:nvSpPr>
        <p:spPr bwMode="auto">
          <a:xfrm>
            <a:off x="5666853" y="3533006"/>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Isosceles Triangle 289">
            <a:extLst>
              <a:ext uri="{FF2B5EF4-FFF2-40B4-BE49-F238E27FC236}">
                <a16:creationId xmlns:a16="http://schemas.microsoft.com/office/drawing/2014/main" id="{9323B6BD-5A61-4384-996B-5A41A618D3E0}"/>
              </a:ext>
            </a:extLst>
          </p:cNvPr>
          <p:cNvSpPr/>
          <p:nvPr/>
        </p:nvSpPr>
        <p:spPr bwMode="auto">
          <a:xfrm>
            <a:off x="5645323" y="353005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Isosceles Triangle 290">
            <a:extLst>
              <a:ext uri="{FF2B5EF4-FFF2-40B4-BE49-F238E27FC236}">
                <a16:creationId xmlns:a16="http://schemas.microsoft.com/office/drawing/2014/main" id="{967E8E51-F7D3-4CDD-AA4D-173D848FB055}"/>
              </a:ext>
            </a:extLst>
          </p:cNvPr>
          <p:cNvSpPr/>
          <p:nvPr/>
        </p:nvSpPr>
        <p:spPr bwMode="auto">
          <a:xfrm>
            <a:off x="5618597" y="3535360"/>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65756E9C-D0A5-49AB-906C-025F17D1851C}"/>
              </a:ext>
            </a:extLst>
          </p:cNvPr>
          <p:cNvSpPr/>
          <p:nvPr/>
        </p:nvSpPr>
        <p:spPr bwMode="auto">
          <a:xfrm>
            <a:off x="5592864" y="353535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B2B9F852-47E3-4F7A-810A-D7E71B37AD93}"/>
              </a:ext>
            </a:extLst>
          </p:cNvPr>
          <p:cNvSpPr/>
          <p:nvPr/>
        </p:nvSpPr>
        <p:spPr bwMode="auto">
          <a:xfrm>
            <a:off x="5571743" y="353535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Isosceles Triangle 293">
            <a:extLst>
              <a:ext uri="{FF2B5EF4-FFF2-40B4-BE49-F238E27FC236}">
                <a16:creationId xmlns:a16="http://schemas.microsoft.com/office/drawing/2014/main" id="{785A3753-4CED-4938-A032-390698CCCAA5}"/>
              </a:ext>
            </a:extLst>
          </p:cNvPr>
          <p:cNvSpPr/>
          <p:nvPr/>
        </p:nvSpPr>
        <p:spPr bwMode="auto">
          <a:xfrm>
            <a:off x="5556477" y="3533006"/>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Isosceles Triangle 294">
            <a:extLst>
              <a:ext uri="{FF2B5EF4-FFF2-40B4-BE49-F238E27FC236}">
                <a16:creationId xmlns:a16="http://schemas.microsoft.com/office/drawing/2014/main" id="{6B46B171-0CCA-49E3-AA9A-0F7577461784}"/>
              </a:ext>
            </a:extLst>
          </p:cNvPr>
          <p:cNvSpPr/>
          <p:nvPr/>
        </p:nvSpPr>
        <p:spPr bwMode="auto">
          <a:xfrm>
            <a:off x="5530587" y="3535357"/>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A6CBB790-8F0F-4856-9892-365AC2A0C9CA}"/>
              </a:ext>
            </a:extLst>
          </p:cNvPr>
          <p:cNvSpPr/>
          <p:nvPr/>
        </p:nvSpPr>
        <p:spPr bwMode="auto">
          <a:xfrm>
            <a:off x="5511547" y="3532641"/>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29793679-01BE-45A5-B272-60BF0159EE4B}"/>
              </a:ext>
            </a:extLst>
          </p:cNvPr>
          <p:cNvSpPr/>
          <p:nvPr/>
        </p:nvSpPr>
        <p:spPr bwMode="auto">
          <a:xfrm>
            <a:off x="5486801" y="352103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112C4C8F-873F-47BD-BEF8-7C96B47F4ADC}"/>
              </a:ext>
            </a:extLst>
          </p:cNvPr>
          <p:cNvSpPr/>
          <p:nvPr/>
        </p:nvSpPr>
        <p:spPr bwMode="auto">
          <a:xfrm>
            <a:off x="5456318" y="3523082"/>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10973044-FFD2-4FE3-80E0-4C4B3FF822D5}"/>
              </a:ext>
            </a:extLst>
          </p:cNvPr>
          <p:cNvSpPr/>
          <p:nvPr/>
        </p:nvSpPr>
        <p:spPr bwMode="auto">
          <a:xfrm>
            <a:off x="5441648" y="352426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Isosceles Triangle 299">
            <a:extLst>
              <a:ext uri="{FF2B5EF4-FFF2-40B4-BE49-F238E27FC236}">
                <a16:creationId xmlns:a16="http://schemas.microsoft.com/office/drawing/2014/main" id="{0B1D932E-2EB0-42A6-8869-E2B9A10122BD}"/>
              </a:ext>
            </a:extLst>
          </p:cNvPr>
          <p:cNvSpPr/>
          <p:nvPr/>
        </p:nvSpPr>
        <p:spPr bwMode="auto">
          <a:xfrm>
            <a:off x="5427227" y="3524062"/>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AB276604-D1F1-46C2-B399-862031056730}"/>
              </a:ext>
            </a:extLst>
          </p:cNvPr>
          <p:cNvSpPr/>
          <p:nvPr/>
        </p:nvSpPr>
        <p:spPr bwMode="auto">
          <a:xfrm>
            <a:off x="5406151" y="352207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DBC24CD6-B89C-4199-A972-73C9EEC67629}"/>
              </a:ext>
            </a:extLst>
          </p:cNvPr>
          <p:cNvSpPr/>
          <p:nvPr/>
        </p:nvSpPr>
        <p:spPr bwMode="auto">
          <a:xfrm>
            <a:off x="5394118" y="3526700"/>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C8FC0638-FD81-4605-8835-38DD6037C177}"/>
              </a:ext>
            </a:extLst>
          </p:cNvPr>
          <p:cNvSpPr/>
          <p:nvPr/>
        </p:nvSpPr>
        <p:spPr bwMode="auto">
          <a:xfrm>
            <a:off x="5376248" y="351350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C7D91C41-DAB6-4D72-BF53-BD21F924CD22}"/>
              </a:ext>
            </a:extLst>
          </p:cNvPr>
          <p:cNvSpPr/>
          <p:nvPr/>
        </p:nvSpPr>
        <p:spPr bwMode="auto">
          <a:xfrm>
            <a:off x="5358877" y="3510090"/>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28B8D522-9B41-45AF-A631-55F15450F8D0}"/>
              </a:ext>
            </a:extLst>
          </p:cNvPr>
          <p:cNvSpPr/>
          <p:nvPr/>
        </p:nvSpPr>
        <p:spPr bwMode="auto">
          <a:xfrm>
            <a:off x="5344397" y="3516835"/>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0F78042E-D497-43FD-A923-4317352CD2BD}"/>
              </a:ext>
            </a:extLst>
          </p:cNvPr>
          <p:cNvSpPr/>
          <p:nvPr/>
        </p:nvSpPr>
        <p:spPr bwMode="auto">
          <a:xfrm>
            <a:off x="5329653" y="3518935"/>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4D8A516F-630A-4C3E-9B88-E12492BE0613}"/>
              </a:ext>
            </a:extLst>
          </p:cNvPr>
          <p:cNvSpPr/>
          <p:nvPr/>
        </p:nvSpPr>
        <p:spPr bwMode="auto">
          <a:xfrm>
            <a:off x="5312976" y="349997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D0704C4D-846E-4E8E-8F6D-7BAFEBE4FA30}"/>
              </a:ext>
            </a:extLst>
          </p:cNvPr>
          <p:cNvSpPr/>
          <p:nvPr/>
        </p:nvSpPr>
        <p:spPr bwMode="auto">
          <a:xfrm>
            <a:off x="5287364" y="3499474"/>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Isosceles Triangle 308">
            <a:extLst>
              <a:ext uri="{FF2B5EF4-FFF2-40B4-BE49-F238E27FC236}">
                <a16:creationId xmlns:a16="http://schemas.microsoft.com/office/drawing/2014/main" id="{96C92717-6564-42E4-835B-F17D2AF139C5}"/>
              </a:ext>
            </a:extLst>
          </p:cNvPr>
          <p:cNvSpPr/>
          <p:nvPr/>
        </p:nvSpPr>
        <p:spPr bwMode="auto">
          <a:xfrm>
            <a:off x="5260606" y="3499766"/>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Isosceles Triangle 309">
            <a:extLst>
              <a:ext uri="{FF2B5EF4-FFF2-40B4-BE49-F238E27FC236}">
                <a16:creationId xmlns:a16="http://schemas.microsoft.com/office/drawing/2014/main" id="{F436AEFF-47DB-4B17-9C98-74CC950A5C8A}"/>
              </a:ext>
            </a:extLst>
          </p:cNvPr>
          <p:cNvSpPr/>
          <p:nvPr/>
        </p:nvSpPr>
        <p:spPr bwMode="auto">
          <a:xfrm>
            <a:off x="5246031" y="349933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A7345C7C-2683-4572-9680-5D031263CECA}"/>
              </a:ext>
            </a:extLst>
          </p:cNvPr>
          <p:cNvSpPr/>
          <p:nvPr/>
        </p:nvSpPr>
        <p:spPr bwMode="auto">
          <a:xfrm>
            <a:off x="5213407" y="3481964"/>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Isosceles Triangle 311">
            <a:extLst>
              <a:ext uri="{FF2B5EF4-FFF2-40B4-BE49-F238E27FC236}">
                <a16:creationId xmlns:a16="http://schemas.microsoft.com/office/drawing/2014/main" id="{79D9EEC8-C03D-42D6-ADB6-9174D494E9B4}"/>
              </a:ext>
            </a:extLst>
          </p:cNvPr>
          <p:cNvSpPr/>
          <p:nvPr/>
        </p:nvSpPr>
        <p:spPr bwMode="auto">
          <a:xfrm>
            <a:off x="5135284" y="346058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Isosceles Triangle 312">
            <a:extLst>
              <a:ext uri="{FF2B5EF4-FFF2-40B4-BE49-F238E27FC236}">
                <a16:creationId xmlns:a16="http://schemas.microsoft.com/office/drawing/2014/main" id="{E3B0494A-DDB0-45DF-8F6D-865827DD70D1}"/>
              </a:ext>
            </a:extLst>
          </p:cNvPr>
          <p:cNvSpPr/>
          <p:nvPr/>
        </p:nvSpPr>
        <p:spPr bwMode="auto">
          <a:xfrm>
            <a:off x="5116232" y="3468264"/>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F7ED6975-6F7F-4224-B41C-FCA5FF87B83D}"/>
              </a:ext>
            </a:extLst>
          </p:cNvPr>
          <p:cNvSpPr/>
          <p:nvPr/>
        </p:nvSpPr>
        <p:spPr bwMode="auto">
          <a:xfrm>
            <a:off x="5066998" y="3456023"/>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Isosceles Triangle 315">
            <a:extLst>
              <a:ext uri="{FF2B5EF4-FFF2-40B4-BE49-F238E27FC236}">
                <a16:creationId xmlns:a16="http://schemas.microsoft.com/office/drawing/2014/main" id="{33B8BC4D-EFC6-4B5E-B36B-E958D7CEE4A0}"/>
              </a:ext>
            </a:extLst>
          </p:cNvPr>
          <p:cNvSpPr/>
          <p:nvPr/>
        </p:nvSpPr>
        <p:spPr bwMode="auto">
          <a:xfrm>
            <a:off x="5022882" y="3452253"/>
            <a:ext cx="65316" cy="83985"/>
          </a:xfrm>
          <a:prstGeom prst="triangle">
            <a:avLst>
              <a:gd name="adj" fmla="val 40278"/>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Isosceles Triangle 316">
            <a:extLst>
              <a:ext uri="{FF2B5EF4-FFF2-40B4-BE49-F238E27FC236}">
                <a16:creationId xmlns:a16="http://schemas.microsoft.com/office/drawing/2014/main" id="{EC001C87-8C1C-4A94-8B6D-BA864E1B0B57}"/>
              </a:ext>
            </a:extLst>
          </p:cNvPr>
          <p:cNvSpPr/>
          <p:nvPr/>
        </p:nvSpPr>
        <p:spPr bwMode="auto">
          <a:xfrm>
            <a:off x="5003200" y="3444860"/>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Isosceles Triangle 317">
            <a:extLst>
              <a:ext uri="{FF2B5EF4-FFF2-40B4-BE49-F238E27FC236}">
                <a16:creationId xmlns:a16="http://schemas.microsoft.com/office/drawing/2014/main" id="{B884776B-5298-4DEB-A83A-6A4ADAD48F1B}"/>
              </a:ext>
            </a:extLst>
          </p:cNvPr>
          <p:cNvSpPr/>
          <p:nvPr/>
        </p:nvSpPr>
        <p:spPr bwMode="auto">
          <a:xfrm>
            <a:off x="4974098" y="344020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Isosceles Triangle 318">
            <a:extLst>
              <a:ext uri="{FF2B5EF4-FFF2-40B4-BE49-F238E27FC236}">
                <a16:creationId xmlns:a16="http://schemas.microsoft.com/office/drawing/2014/main" id="{A27F1E92-6265-4625-801D-64532E5B02D9}"/>
              </a:ext>
            </a:extLst>
          </p:cNvPr>
          <p:cNvSpPr/>
          <p:nvPr/>
        </p:nvSpPr>
        <p:spPr bwMode="auto">
          <a:xfrm>
            <a:off x="4677765" y="3391525"/>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Isosceles Triangle 319">
            <a:extLst>
              <a:ext uri="{FF2B5EF4-FFF2-40B4-BE49-F238E27FC236}">
                <a16:creationId xmlns:a16="http://schemas.microsoft.com/office/drawing/2014/main" id="{4BEEDFD7-B76B-4EB7-8C0E-61685A59BC7F}"/>
              </a:ext>
            </a:extLst>
          </p:cNvPr>
          <p:cNvSpPr/>
          <p:nvPr/>
        </p:nvSpPr>
        <p:spPr bwMode="auto">
          <a:xfrm>
            <a:off x="4625051" y="3389086"/>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Isosceles Triangle 320">
            <a:extLst>
              <a:ext uri="{FF2B5EF4-FFF2-40B4-BE49-F238E27FC236}">
                <a16:creationId xmlns:a16="http://schemas.microsoft.com/office/drawing/2014/main" id="{EA1FBA48-4EF6-4F5F-A5BC-5051434C0D11}"/>
              </a:ext>
            </a:extLst>
          </p:cNvPr>
          <p:cNvSpPr/>
          <p:nvPr/>
        </p:nvSpPr>
        <p:spPr bwMode="auto">
          <a:xfrm>
            <a:off x="4381635" y="3357336"/>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Isosceles Triangle 321">
            <a:extLst>
              <a:ext uri="{FF2B5EF4-FFF2-40B4-BE49-F238E27FC236}">
                <a16:creationId xmlns:a16="http://schemas.microsoft.com/office/drawing/2014/main" id="{6F33BD69-9C06-4339-B1AC-E388228E29C8}"/>
              </a:ext>
            </a:extLst>
          </p:cNvPr>
          <p:cNvSpPr/>
          <p:nvPr/>
        </p:nvSpPr>
        <p:spPr bwMode="auto">
          <a:xfrm>
            <a:off x="3960418" y="3287486"/>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Isosceles Triangle 322">
            <a:extLst>
              <a:ext uri="{FF2B5EF4-FFF2-40B4-BE49-F238E27FC236}">
                <a16:creationId xmlns:a16="http://schemas.microsoft.com/office/drawing/2014/main" id="{2D0A2430-7958-4E8E-9227-10BEB32BDDF2}"/>
              </a:ext>
            </a:extLst>
          </p:cNvPr>
          <p:cNvSpPr/>
          <p:nvPr/>
        </p:nvSpPr>
        <p:spPr bwMode="auto">
          <a:xfrm>
            <a:off x="3255568" y="306311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Isosceles Triangle 323">
            <a:extLst>
              <a:ext uri="{FF2B5EF4-FFF2-40B4-BE49-F238E27FC236}">
                <a16:creationId xmlns:a16="http://schemas.microsoft.com/office/drawing/2014/main" id="{B8E18907-0BF1-429C-8C41-0148E48E9D4E}"/>
              </a:ext>
            </a:extLst>
          </p:cNvPr>
          <p:cNvSpPr/>
          <p:nvPr/>
        </p:nvSpPr>
        <p:spPr bwMode="auto">
          <a:xfrm>
            <a:off x="2940184" y="2957285"/>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Isosceles Triangle 324">
            <a:extLst>
              <a:ext uri="{FF2B5EF4-FFF2-40B4-BE49-F238E27FC236}">
                <a16:creationId xmlns:a16="http://schemas.microsoft.com/office/drawing/2014/main" id="{58E16735-7F14-44A7-86AB-C56210F49DF0}"/>
              </a:ext>
            </a:extLst>
          </p:cNvPr>
          <p:cNvSpPr/>
          <p:nvPr/>
        </p:nvSpPr>
        <p:spPr bwMode="auto">
          <a:xfrm>
            <a:off x="2857634" y="2908602"/>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Isosceles Triangle 325">
            <a:extLst>
              <a:ext uri="{FF2B5EF4-FFF2-40B4-BE49-F238E27FC236}">
                <a16:creationId xmlns:a16="http://schemas.microsoft.com/office/drawing/2014/main" id="{245D980E-B07C-4639-A450-E35123AD852A}"/>
              </a:ext>
            </a:extLst>
          </p:cNvPr>
          <p:cNvSpPr/>
          <p:nvPr/>
        </p:nvSpPr>
        <p:spPr bwMode="auto">
          <a:xfrm>
            <a:off x="2756034" y="286626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Isosceles Triangle 326">
            <a:extLst>
              <a:ext uri="{FF2B5EF4-FFF2-40B4-BE49-F238E27FC236}">
                <a16:creationId xmlns:a16="http://schemas.microsoft.com/office/drawing/2014/main" id="{7221D249-0E41-4DC9-B0C4-46702522FE9F}"/>
              </a:ext>
            </a:extLst>
          </p:cNvPr>
          <p:cNvSpPr/>
          <p:nvPr/>
        </p:nvSpPr>
        <p:spPr bwMode="auto">
          <a:xfrm>
            <a:off x="2675600" y="282816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Isosceles Triangle 327">
            <a:extLst>
              <a:ext uri="{FF2B5EF4-FFF2-40B4-BE49-F238E27FC236}">
                <a16:creationId xmlns:a16="http://schemas.microsoft.com/office/drawing/2014/main" id="{A3807000-1BB8-44B3-8A0D-EC80ED930934}"/>
              </a:ext>
            </a:extLst>
          </p:cNvPr>
          <p:cNvSpPr/>
          <p:nvPr/>
        </p:nvSpPr>
        <p:spPr bwMode="auto">
          <a:xfrm>
            <a:off x="2307300" y="2718102"/>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Isosceles Triangle 328">
            <a:extLst>
              <a:ext uri="{FF2B5EF4-FFF2-40B4-BE49-F238E27FC236}">
                <a16:creationId xmlns:a16="http://schemas.microsoft.com/office/drawing/2014/main" id="{66BE9C59-2D95-4282-A8E2-F21616D06802}"/>
              </a:ext>
            </a:extLst>
          </p:cNvPr>
          <p:cNvSpPr/>
          <p:nvPr/>
        </p:nvSpPr>
        <p:spPr bwMode="auto">
          <a:xfrm>
            <a:off x="2220517" y="268211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Isosceles Triangle 329">
            <a:extLst>
              <a:ext uri="{FF2B5EF4-FFF2-40B4-BE49-F238E27FC236}">
                <a16:creationId xmlns:a16="http://schemas.microsoft.com/office/drawing/2014/main" id="{976EA5D2-DF85-4D1D-9881-AAA2159130C4}"/>
              </a:ext>
            </a:extLst>
          </p:cNvPr>
          <p:cNvSpPr/>
          <p:nvPr/>
        </p:nvSpPr>
        <p:spPr bwMode="auto">
          <a:xfrm>
            <a:off x="1748500" y="246621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Isosceles Triangle 330">
            <a:extLst>
              <a:ext uri="{FF2B5EF4-FFF2-40B4-BE49-F238E27FC236}">
                <a16:creationId xmlns:a16="http://schemas.microsoft.com/office/drawing/2014/main" id="{3871816E-E99C-4B9B-87BA-5E8067D6D898}"/>
              </a:ext>
            </a:extLst>
          </p:cNvPr>
          <p:cNvSpPr/>
          <p:nvPr/>
        </p:nvSpPr>
        <p:spPr bwMode="auto">
          <a:xfrm>
            <a:off x="1638433" y="2351918"/>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Isosceles Triangle 331">
            <a:extLst>
              <a:ext uri="{FF2B5EF4-FFF2-40B4-BE49-F238E27FC236}">
                <a16:creationId xmlns:a16="http://schemas.microsoft.com/office/drawing/2014/main" id="{FEDF2A57-8F7D-4BA8-BBCE-352C5431D615}"/>
              </a:ext>
            </a:extLst>
          </p:cNvPr>
          <p:cNvSpPr/>
          <p:nvPr/>
        </p:nvSpPr>
        <p:spPr bwMode="auto">
          <a:xfrm>
            <a:off x="1505083" y="2286302"/>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Isosceles Triangle 332">
            <a:extLst>
              <a:ext uri="{FF2B5EF4-FFF2-40B4-BE49-F238E27FC236}">
                <a16:creationId xmlns:a16="http://schemas.microsoft.com/office/drawing/2014/main" id="{379D78D5-26A7-4482-9D7E-DE664A58C37A}"/>
              </a:ext>
            </a:extLst>
          </p:cNvPr>
          <p:cNvSpPr/>
          <p:nvPr/>
        </p:nvSpPr>
        <p:spPr bwMode="auto">
          <a:xfrm>
            <a:off x="1297649" y="218046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Isosceles Triangle 333">
            <a:extLst>
              <a:ext uri="{FF2B5EF4-FFF2-40B4-BE49-F238E27FC236}">
                <a16:creationId xmlns:a16="http://schemas.microsoft.com/office/drawing/2014/main" id="{8F81AED0-1FEB-45B3-9010-B730B64EDFFB}"/>
              </a:ext>
            </a:extLst>
          </p:cNvPr>
          <p:cNvSpPr/>
          <p:nvPr/>
        </p:nvSpPr>
        <p:spPr bwMode="auto">
          <a:xfrm>
            <a:off x="1359033" y="2197402"/>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Isosceles Triangle 334">
            <a:extLst>
              <a:ext uri="{FF2B5EF4-FFF2-40B4-BE49-F238E27FC236}">
                <a16:creationId xmlns:a16="http://schemas.microsoft.com/office/drawing/2014/main" id="{EE6FCBDE-FE7B-485E-A73B-E2E8B5EDBFFD}"/>
              </a:ext>
            </a:extLst>
          </p:cNvPr>
          <p:cNvSpPr/>
          <p:nvPr/>
        </p:nvSpPr>
        <p:spPr bwMode="auto">
          <a:xfrm>
            <a:off x="1532600" y="228841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Isosceles Triangle 335">
            <a:extLst>
              <a:ext uri="{FF2B5EF4-FFF2-40B4-BE49-F238E27FC236}">
                <a16:creationId xmlns:a16="http://schemas.microsoft.com/office/drawing/2014/main" id="{47AA4D21-9E60-4209-B2E1-47B42C50238C}"/>
              </a:ext>
            </a:extLst>
          </p:cNvPr>
          <p:cNvSpPr/>
          <p:nvPr/>
        </p:nvSpPr>
        <p:spPr bwMode="auto">
          <a:xfrm>
            <a:off x="1462749" y="225031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8" name="Straight Connector 27">
            <a:extLst>
              <a:ext uri="{FF2B5EF4-FFF2-40B4-BE49-F238E27FC236}">
                <a16:creationId xmlns:a16="http://schemas.microsoft.com/office/drawing/2014/main" id="{7DE2811C-DA0B-4E78-845A-86BC46C5E85A}"/>
              </a:ext>
            </a:extLst>
          </p:cNvPr>
          <p:cNvCxnSpPr>
            <a:cxnSpLocks/>
          </p:cNvCxnSpPr>
          <p:nvPr/>
        </p:nvCxnSpPr>
        <p:spPr bwMode="auto">
          <a:xfrm>
            <a:off x="3184506" y="3057071"/>
            <a:ext cx="7085" cy="1808571"/>
          </a:xfrm>
          <a:prstGeom prst="line">
            <a:avLst/>
          </a:prstGeom>
          <a:noFill/>
          <a:ln w="28575" cap="flat" cmpd="sng" algn="ctr">
            <a:solidFill>
              <a:schemeClr val="bg1"/>
            </a:solidFill>
            <a:prstDash val="dash"/>
            <a:round/>
            <a:headEnd type="none" w="med" len="med"/>
            <a:tailEnd type="none" w="med" len="med"/>
          </a:ln>
          <a:effectLst/>
        </p:spPr>
      </p:cxnSp>
      <p:cxnSp>
        <p:nvCxnSpPr>
          <p:cNvPr id="337" name="Straight Connector 336">
            <a:extLst>
              <a:ext uri="{FF2B5EF4-FFF2-40B4-BE49-F238E27FC236}">
                <a16:creationId xmlns:a16="http://schemas.microsoft.com/office/drawing/2014/main" id="{40AB8478-B773-4F80-98FB-730598309DAA}"/>
              </a:ext>
            </a:extLst>
          </p:cNvPr>
          <p:cNvCxnSpPr>
            <a:cxnSpLocks/>
            <a:stCxn id="24" idx="175"/>
          </p:cNvCxnSpPr>
          <p:nvPr/>
        </p:nvCxnSpPr>
        <p:spPr bwMode="auto">
          <a:xfrm>
            <a:off x="5082158" y="3496962"/>
            <a:ext cx="16550" cy="1337167"/>
          </a:xfrm>
          <a:prstGeom prst="line">
            <a:avLst/>
          </a:prstGeom>
          <a:noFill/>
          <a:ln w="28575" cap="flat" cmpd="sng" algn="ctr">
            <a:solidFill>
              <a:schemeClr val="bg1"/>
            </a:solidFill>
            <a:prstDash val="dash"/>
            <a:round/>
            <a:headEnd type="none" w="med" len="med"/>
            <a:tailEnd type="none" w="med" len="med"/>
          </a:ln>
          <a:effectLst/>
        </p:spPr>
      </p:cxnSp>
      <p:sp>
        <p:nvSpPr>
          <p:cNvPr id="23" name="Freeform: Shape 22">
            <a:extLst>
              <a:ext uri="{FF2B5EF4-FFF2-40B4-BE49-F238E27FC236}">
                <a16:creationId xmlns:a16="http://schemas.microsoft.com/office/drawing/2014/main" id="{D50D1B5E-84BC-4343-BBC5-5AF9EEC114ED}"/>
              </a:ext>
            </a:extLst>
          </p:cNvPr>
          <p:cNvSpPr/>
          <p:nvPr/>
        </p:nvSpPr>
        <p:spPr bwMode="auto">
          <a:xfrm>
            <a:off x="1276310" y="2215736"/>
            <a:ext cx="4937760" cy="1749872"/>
          </a:xfrm>
          <a:custGeom>
            <a:avLst/>
            <a:gdLst>
              <a:gd name="connsiteX0" fmla="*/ 0 w 4937760"/>
              <a:gd name="connsiteY0" fmla="*/ 0 h 1749872"/>
              <a:gd name="connsiteX1" fmla="*/ 80852 w 4937760"/>
              <a:gd name="connsiteY1" fmla="*/ 0 h 1749872"/>
              <a:gd name="connsiteX2" fmla="*/ 80852 w 4937760"/>
              <a:gd name="connsiteY2" fmla="*/ 17325 h 1749872"/>
              <a:gd name="connsiteX3" fmla="*/ 96253 w 4937760"/>
              <a:gd name="connsiteY3" fmla="*/ 17325 h 1749872"/>
              <a:gd name="connsiteX4" fmla="*/ 96253 w 4937760"/>
              <a:gd name="connsiteY4" fmla="*/ 28875 h 1749872"/>
              <a:gd name="connsiteX5" fmla="*/ 130903 w 4937760"/>
              <a:gd name="connsiteY5" fmla="*/ 28875 h 1749872"/>
              <a:gd name="connsiteX6" fmla="*/ 130903 w 4937760"/>
              <a:gd name="connsiteY6" fmla="*/ 61601 h 1749872"/>
              <a:gd name="connsiteX7" fmla="*/ 179030 w 4937760"/>
              <a:gd name="connsiteY7" fmla="*/ 61601 h 1749872"/>
              <a:gd name="connsiteX8" fmla="*/ 179030 w 4937760"/>
              <a:gd name="connsiteY8" fmla="*/ 69301 h 1749872"/>
              <a:gd name="connsiteX9" fmla="*/ 198280 w 4937760"/>
              <a:gd name="connsiteY9" fmla="*/ 69301 h 1749872"/>
              <a:gd name="connsiteX10" fmla="*/ 198280 w 4937760"/>
              <a:gd name="connsiteY10" fmla="*/ 92402 h 1749872"/>
              <a:gd name="connsiteX11" fmla="*/ 213681 w 4937760"/>
              <a:gd name="connsiteY11" fmla="*/ 92402 h 1749872"/>
              <a:gd name="connsiteX12" fmla="*/ 213681 w 4937760"/>
              <a:gd name="connsiteY12" fmla="*/ 128978 h 1749872"/>
              <a:gd name="connsiteX13" fmla="*/ 242557 w 4937760"/>
              <a:gd name="connsiteY13" fmla="*/ 128978 h 1749872"/>
              <a:gd name="connsiteX14" fmla="*/ 242557 w 4937760"/>
              <a:gd name="connsiteY14" fmla="*/ 150154 h 1749872"/>
              <a:gd name="connsiteX15" fmla="*/ 325334 w 4937760"/>
              <a:gd name="connsiteY15" fmla="*/ 150154 h 1749872"/>
              <a:gd name="connsiteX16" fmla="*/ 325334 w 4937760"/>
              <a:gd name="connsiteY16" fmla="*/ 194430 h 1749872"/>
              <a:gd name="connsiteX17" fmla="*/ 336884 w 4937760"/>
              <a:gd name="connsiteY17" fmla="*/ 194430 h 1749872"/>
              <a:gd name="connsiteX18" fmla="*/ 336884 w 4937760"/>
              <a:gd name="connsiteY18" fmla="*/ 215605 h 1749872"/>
              <a:gd name="connsiteX19" fmla="*/ 358060 w 4937760"/>
              <a:gd name="connsiteY19" fmla="*/ 215605 h 1749872"/>
              <a:gd name="connsiteX20" fmla="*/ 358060 w 4937760"/>
              <a:gd name="connsiteY20" fmla="*/ 234856 h 1749872"/>
              <a:gd name="connsiteX21" fmla="*/ 379235 w 4937760"/>
              <a:gd name="connsiteY21" fmla="*/ 234856 h 1749872"/>
              <a:gd name="connsiteX22" fmla="*/ 379235 w 4937760"/>
              <a:gd name="connsiteY22" fmla="*/ 242556 h 1749872"/>
              <a:gd name="connsiteX23" fmla="*/ 411961 w 4937760"/>
              <a:gd name="connsiteY23" fmla="*/ 242556 h 1749872"/>
              <a:gd name="connsiteX24" fmla="*/ 411961 w 4937760"/>
              <a:gd name="connsiteY24" fmla="*/ 261807 h 1749872"/>
              <a:gd name="connsiteX25" fmla="*/ 419661 w 4937760"/>
              <a:gd name="connsiteY25" fmla="*/ 261807 h 1749872"/>
              <a:gd name="connsiteX26" fmla="*/ 419661 w 4937760"/>
              <a:gd name="connsiteY26" fmla="*/ 261807 h 1749872"/>
              <a:gd name="connsiteX27" fmla="*/ 440836 w 4937760"/>
              <a:gd name="connsiteY27" fmla="*/ 282982 h 1749872"/>
              <a:gd name="connsiteX28" fmla="*/ 440836 w 4937760"/>
              <a:gd name="connsiteY28" fmla="*/ 319558 h 1749872"/>
              <a:gd name="connsiteX29" fmla="*/ 471638 w 4937760"/>
              <a:gd name="connsiteY29" fmla="*/ 319558 h 1749872"/>
              <a:gd name="connsiteX30" fmla="*/ 471638 w 4937760"/>
              <a:gd name="connsiteY30" fmla="*/ 348434 h 1749872"/>
              <a:gd name="connsiteX31" fmla="*/ 485113 w 4937760"/>
              <a:gd name="connsiteY31" fmla="*/ 348434 h 1749872"/>
              <a:gd name="connsiteX32" fmla="*/ 485113 w 4937760"/>
              <a:gd name="connsiteY32" fmla="*/ 371535 h 1749872"/>
              <a:gd name="connsiteX33" fmla="*/ 521689 w 4937760"/>
              <a:gd name="connsiteY33" fmla="*/ 371535 h 1749872"/>
              <a:gd name="connsiteX34" fmla="*/ 521689 w 4937760"/>
              <a:gd name="connsiteY34" fmla="*/ 406186 h 1749872"/>
              <a:gd name="connsiteX35" fmla="*/ 544790 w 4937760"/>
              <a:gd name="connsiteY35" fmla="*/ 406186 h 1749872"/>
              <a:gd name="connsiteX36" fmla="*/ 544790 w 4937760"/>
              <a:gd name="connsiteY36" fmla="*/ 421586 h 1749872"/>
              <a:gd name="connsiteX37" fmla="*/ 562115 w 4937760"/>
              <a:gd name="connsiteY37" fmla="*/ 421586 h 1749872"/>
              <a:gd name="connsiteX38" fmla="*/ 562115 w 4937760"/>
              <a:gd name="connsiteY38" fmla="*/ 435061 h 1749872"/>
              <a:gd name="connsiteX39" fmla="*/ 581366 w 4937760"/>
              <a:gd name="connsiteY39" fmla="*/ 435061 h 1749872"/>
              <a:gd name="connsiteX40" fmla="*/ 581366 w 4937760"/>
              <a:gd name="connsiteY40" fmla="*/ 448537 h 1749872"/>
              <a:gd name="connsiteX41" fmla="*/ 600616 w 4937760"/>
              <a:gd name="connsiteY41" fmla="*/ 448537 h 1749872"/>
              <a:gd name="connsiteX42" fmla="*/ 600616 w 4937760"/>
              <a:gd name="connsiteY42" fmla="*/ 469712 h 1749872"/>
              <a:gd name="connsiteX43" fmla="*/ 616017 w 4937760"/>
              <a:gd name="connsiteY43" fmla="*/ 469712 h 1749872"/>
              <a:gd name="connsiteX44" fmla="*/ 616017 w 4937760"/>
              <a:gd name="connsiteY44" fmla="*/ 498588 h 1749872"/>
              <a:gd name="connsiteX45" fmla="*/ 648743 w 4937760"/>
              <a:gd name="connsiteY45" fmla="*/ 498588 h 1749872"/>
              <a:gd name="connsiteX46" fmla="*/ 648743 w 4937760"/>
              <a:gd name="connsiteY46" fmla="*/ 521689 h 1749872"/>
              <a:gd name="connsiteX47" fmla="*/ 693019 w 4937760"/>
              <a:gd name="connsiteY47" fmla="*/ 521689 h 1749872"/>
              <a:gd name="connsiteX48" fmla="*/ 693019 w 4937760"/>
              <a:gd name="connsiteY48" fmla="*/ 539014 h 1749872"/>
              <a:gd name="connsiteX49" fmla="*/ 714194 w 4937760"/>
              <a:gd name="connsiteY49" fmla="*/ 539014 h 1749872"/>
              <a:gd name="connsiteX50" fmla="*/ 714194 w 4937760"/>
              <a:gd name="connsiteY50" fmla="*/ 554415 h 1749872"/>
              <a:gd name="connsiteX51" fmla="*/ 723820 w 4937760"/>
              <a:gd name="connsiteY51" fmla="*/ 554415 h 1749872"/>
              <a:gd name="connsiteX52" fmla="*/ 723820 w 4937760"/>
              <a:gd name="connsiteY52" fmla="*/ 577515 h 1749872"/>
              <a:gd name="connsiteX53" fmla="*/ 741145 w 4937760"/>
              <a:gd name="connsiteY53" fmla="*/ 577515 h 1749872"/>
              <a:gd name="connsiteX54" fmla="*/ 741145 w 4937760"/>
              <a:gd name="connsiteY54" fmla="*/ 583291 h 1749872"/>
              <a:gd name="connsiteX55" fmla="*/ 764246 w 4937760"/>
              <a:gd name="connsiteY55" fmla="*/ 583291 h 1749872"/>
              <a:gd name="connsiteX56" fmla="*/ 764246 w 4937760"/>
              <a:gd name="connsiteY56" fmla="*/ 612166 h 1749872"/>
              <a:gd name="connsiteX57" fmla="*/ 823922 w 4937760"/>
              <a:gd name="connsiteY57" fmla="*/ 612166 h 1749872"/>
              <a:gd name="connsiteX58" fmla="*/ 823922 w 4937760"/>
              <a:gd name="connsiteY58" fmla="*/ 629492 h 1749872"/>
              <a:gd name="connsiteX59" fmla="*/ 845098 w 4937760"/>
              <a:gd name="connsiteY59" fmla="*/ 629492 h 1749872"/>
              <a:gd name="connsiteX60" fmla="*/ 845098 w 4937760"/>
              <a:gd name="connsiteY60" fmla="*/ 644892 h 1749872"/>
              <a:gd name="connsiteX61" fmla="*/ 856648 w 4937760"/>
              <a:gd name="connsiteY61" fmla="*/ 644892 h 1749872"/>
              <a:gd name="connsiteX62" fmla="*/ 856648 w 4937760"/>
              <a:gd name="connsiteY62" fmla="*/ 666068 h 1749872"/>
              <a:gd name="connsiteX63" fmla="*/ 910550 w 4937760"/>
              <a:gd name="connsiteY63" fmla="*/ 666068 h 1749872"/>
              <a:gd name="connsiteX64" fmla="*/ 910550 w 4937760"/>
              <a:gd name="connsiteY64" fmla="*/ 687243 h 1749872"/>
              <a:gd name="connsiteX65" fmla="*/ 937501 w 4937760"/>
              <a:gd name="connsiteY65" fmla="*/ 687243 h 1749872"/>
              <a:gd name="connsiteX66" fmla="*/ 937501 w 4937760"/>
              <a:gd name="connsiteY66" fmla="*/ 702644 h 1749872"/>
              <a:gd name="connsiteX67" fmla="*/ 962526 w 4937760"/>
              <a:gd name="connsiteY67" fmla="*/ 702644 h 1749872"/>
              <a:gd name="connsiteX68" fmla="*/ 962526 w 4937760"/>
              <a:gd name="connsiteY68" fmla="*/ 721894 h 1749872"/>
              <a:gd name="connsiteX69" fmla="*/ 987552 w 4937760"/>
              <a:gd name="connsiteY69" fmla="*/ 721894 h 1749872"/>
              <a:gd name="connsiteX70" fmla="*/ 987552 w 4937760"/>
              <a:gd name="connsiteY70" fmla="*/ 737295 h 1749872"/>
              <a:gd name="connsiteX71" fmla="*/ 1002952 w 4937760"/>
              <a:gd name="connsiteY71" fmla="*/ 737295 h 1749872"/>
              <a:gd name="connsiteX72" fmla="*/ 1002952 w 4937760"/>
              <a:gd name="connsiteY72" fmla="*/ 762320 h 1749872"/>
              <a:gd name="connsiteX73" fmla="*/ 1027978 w 4937760"/>
              <a:gd name="connsiteY73" fmla="*/ 762320 h 1749872"/>
              <a:gd name="connsiteX74" fmla="*/ 1027978 w 4937760"/>
              <a:gd name="connsiteY74" fmla="*/ 779646 h 1749872"/>
              <a:gd name="connsiteX75" fmla="*/ 1101130 w 4937760"/>
              <a:gd name="connsiteY75" fmla="*/ 779646 h 1749872"/>
              <a:gd name="connsiteX76" fmla="*/ 1101130 w 4937760"/>
              <a:gd name="connsiteY76" fmla="*/ 827772 h 1749872"/>
              <a:gd name="connsiteX77" fmla="*/ 1137706 w 4937760"/>
              <a:gd name="connsiteY77" fmla="*/ 827772 h 1749872"/>
              <a:gd name="connsiteX78" fmla="*/ 1137706 w 4937760"/>
              <a:gd name="connsiteY78" fmla="*/ 839323 h 1749872"/>
              <a:gd name="connsiteX79" fmla="*/ 1158882 w 4937760"/>
              <a:gd name="connsiteY79" fmla="*/ 839323 h 1749872"/>
              <a:gd name="connsiteX80" fmla="*/ 1158882 w 4937760"/>
              <a:gd name="connsiteY80" fmla="*/ 870123 h 1749872"/>
              <a:gd name="connsiteX81" fmla="*/ 1187757 w 4937760"/>
              <a:gd name="connsiteY81" fmla="*/ 870123 h 1749872"/>
              <a:gd name="connsiteX82" fmla="*/ 1187757 w 4937760"/>
              <a:gd name="connsiteY82" fmla="*/ 900924 h 1749872"/>
              <a:gd name="connsiteX83" fmla="*/ 1197383 w 4937760"/>
              <a:gd name="connsiteY83" fmla="*/ 900924 h 1749872"/>
              <a:gd name="connsiteX84" fmla="*/ 1197383 w 4937760"/>
              <a:gd name="connsiteY84" fmla="*/ 927875 h 1749872"/>
              <a:gd name="connsiteX85" fmla="*/ 1262834 w 4937760"/>
              <a:gd name="connsiteY85" fmla="*/ 927875 h 1749872"/>
              <a:gd name="connsiteX86" fmla="*/ 1262834 w 4937760"/>
              <a:gd name="connsiteY86" fmla="*/ 947125 h 1749872"/>
              <a:gd name="connsiteX87" fmla="*/ 1278235 w 4937760"/>
              <a:gd name="connsiteY87" fmla="*/ 947125 h 1749872"/>
              <a:gd name="connsiteX88" fmla="*/ 1278235 w 4937760"/>
              <a:gd name="connsiteY88" fmla="*/ 970226 h 1749872"/>
              <a:gd name="connsiteX89" fmla="*/ 1386038 w 4937760"/>
              <a:gd name="connsiteY89" fmla="*/ 970226 h 1749872"/>
              <a:gd name="connsiteX90" fmla="*/ 1386038 w 4937760"/>
              <a:gd name="connsiteY90" fmla="*/ 995252 h 1749872"/>
              <a:gd name="connsiteX91" fmla="*/ 1395663 w 4937760"/>
              <a:gd name="connsiteY91" fmla="*/ 995252 h 1749872"/>
              <a:gd name="connsiteX92" fmla="*/ 1395663 w 4937760"/>
              <a:gd name="connsiteY92" fmla="*/ 1014502 h 1749872"/>
              <a:gd name="connsiteX93" fmla="*/ 1414914 w 4937760"/>
              <a:gd name="connsiteY93" fmla="*/ 1014502 h 1749872"/>
              <a:gd name="connsiteX94" fmla="*/ 1414914 w 4937760"/>
              <a:gd name="connsiteY94" fmla="*/ 1037603 h 1749872"/>
              <a:gd name="connsiteX95" fmla="*/ 1520791 w 4937760"/>
              <a:gd name="connsiteY95" fmla="*/ 1037603 h 1749872"/>
              <a:gd name="connsiteX96" fmla="*/ 1520791 w 4937760"/>
              <a:gd name="connsiteY96" fmla="*/ 1064554 h 1749872"/>
              <a:gd name="connsiteX97" fmla="*/ 1545817 w 4937760"/>
              <a:gd name="connsiteY97" fmla="*/ 1064554 h 1749872"/>
              <a:gd name="connsiteX98" fmla="*/ 1545817 w 4937760"/>
              <a:gd name="connsiteY98" fmla="*/ 1078029 h 1749872"/>
              <a:gd name="connsiteX99" fmla="*/ 1559293 w 4937760"/>
              <a:gd name="connsiteY99" fmla="*/ 1078029 h 1749872"/>
              <a:gd name="connsiteX100" fmla="*/ 1559293 w 4937760"/>
              <a:gd name="connsiteY100" fmla="*/ 1101130 h 1749872"/>
              <a:gd name="connsiteX101" fmla="*/ 1580468 w 4937760"/>
              <a:gd name="connsiteY101" fmla="*/ 1101130 h 1749872"/>
              <a:gd name="connsiteX102" fmla="*/ 1580468 w 4937760"/>
              <a:gd name="connsiteY102" fmla="*/ 1110755 h 1749872"/>
              <a:gd name="connsiteX103" fmla="*/ 1643995 w 4937760"/>
              <a:gd name="connsiteY103" fmla="*/ 1110755 h 1749872"/>
              <a:gd name="connsiteX104" fmla="*/ 1643995 w 4937760"/>
              <a:gd name="connsiteY104" fmla="*/ 1124230 h 1749872"/>
              <a:gd name="connsiteX105" fmla="*/ 1663245 w 4937760"/>
              <a:gd name="connsiteY105" fmla="*/ 1124230 h 1749872"/>
              <a:gd name="connsiteX106" fmla="*/ 1663245 w 4937760"/>
              <a:gd name="connsiteY106" fmla="*/ 1135781 h 1749872"/>
              <a:gd name="connsiteX107" fmla="*/ 1755648 w 4937760"/>
              <a:gd name="connsiteY107" fmla="*/ 1135781 h 1749872"/>
              <a:gd name="connsiteX108" fmla="*/ 1755648 w 4937760"/>
              <a:gd name="connsiteY108" fmla="*/ 1155031 h 1749872"/>
              <a:gd name="connsiteX109" fmla="*/ 1794149 w 4937760"/>
              <a:gd name="connsiteY109" fmla="*/ 1155031 h 1749872"/>
              <a:gd name="connsiteX110" fmla="*/ 1794149 w 4937760"/>
              <a:gd name="connsiteY110" fmla="*/ 1170432 h 1749872"/>
              <a:gd name="connsiteX111" fmla="*/ 1803774 w 4937760"/>
              <a:gd name="connsiteY111" fmla="*/ 1180057 h 1749872"/>
              <a:gd name="connsiteX112" fmla="*/ 1817250 w 4937760"/>
              <a:gd name="connsiteY112" fmla="*/ 1180057 h 1749872"/>
              <a:gd name="connsiteX113" fmla="*/ 1817250 w 4937760"/>
              <a:gd name="connsiteY113" fmla="*/ 1191607 h 1749872"/>
              <a:gd name="connsiteX114" fmla="*/ 1842275 w 4937760"/>
              <a:gd name="connsiteY114" fmla="*/ 1191607 h 1749872"/>
              <a:gd name="connsiteX115" fmla="*/ 1842275 w 4937760"/>
              <a:gd name="connsiteY115" fmla="*/ 1212783 h 1749872"/>
              <a:gd name="connsiteX116" fmla="*/ 1894252 w 4937760"/>
              <a:gd name="connsiteY116" fmla="*/ 1212783 h 1749872"/>
              <a:gd name="connsiteX117" fmla="*/ 1898102 w 4937760"/>
              <a:gd name="connsiteY117" fmla="*/ 1216633 h 1749872"/>
              <a:gd name="connsiteX118" fmla="*/ 1938528 w 4937760"/>
              <a:gd name="connsiteY118" fmla="*/ 1216633 h 1749872"/>
              <a:gd name="connsiteX119" fmla="*/ 1938528 w 4937760"/>
              <a:gd name="connsiteY119" fmla="*/ 1232033 h 1749872"/>
              <a:gd name="connsiteX120" fmla="*/ 2007830 w 4937760"/>
              <a:gd name="connsiteY120" fmla="*/ 1232033 h 1749872"/>
              <a:gd name="connsiteX121" fmla="*/ 2007830 w 4937760"/>
              <a:gd name="connsiteY121" fmla="*/ 1245509 h 1749872"/>
              <a:gd name="connsiteX122" fmla="*/ 2036706 w 4937760"/>
              <a:gd name="connsiteY122" fmla="*/ 1245509 h 1749872"/>
              <a:gd name="connsiteX123" fmla="*/ 2036706 w 4937760"/>
              <a:gd name="connsiteY123" fmla="*/ 1270534 h 1749872"/>
              <a:gd name="connsiteX124" fmla="*/ 2090607 w 4937760"/>
              <a:gd name="connsiteY124" fmla="*/ 1270534 h 1749872"/>
              <a:gd name="connsiteX125" fmla="*/ 2090607 w 4937760"/>
              <a:gd name="connsiteY125" fmla="*/ 1284010 h 1749872"/>
              <a:gd name="connsiteX126" fmla="*/ 2129108 w 4937760"/>
              <a:gd name="connsiteY126" fmla="*/ 1284010 h 1749872"/>
              <a:gd name="connsiteX127" fmla="*/ 2129108 w 4937760"/>
              <a:gd name="connsiteY127" fmla="*/ 1305185 h 1749872"/>
              <a:gd name="connsiteX128" fmla="*/ 2261937 w 4937760"/>
              <a:gd name="connsiteY128" fmla="*/ 1305185 h 1749872"/>
              <a:gd name="connsiteX129" fmla="*/ 2261937 w 4937760"/>
              <a:gd name="connsiteY129" fmla="*/ 1318661 h 1749872"/>
              <a:gd name="connsiteX130" fmla="*/ 2292738 w 4937760"/>
              <a:gd name="connsiteY130" fmla="*/ 1318661 h 1749872"/>
              <a:gd name="connsiteX131" fmla="*/ 2292738 w 4937760"/>
              <a:gd name="connsiteY131" fmla="*/ 1328286 h 1749872"/>
              <a:gd name="connsiteX132" fmla="*/ 2298513 w 4937760"/>
              <a:gd name="connsiteY132" fmla="*/ 1328286 h 1749872"/>
              <a:gd name="connsiteX133" fmla="*/ 2298513 w 4937760"/>
              <a:gd name="connsiteY133" fmla="*/ 1357162 h 1749872"/>
              <a:gd name="connsiteX134" fmla="*/ 2523744 w 4937760"/>
              <a:gd name="connsiteY134" fmla="*/ 1357162 h 1749872"/>
              <a:gd name="connsiteX135" fmla="*/ 2523744 w 4937760"/>
              <a:gd name="connsiteY135" fmla="*/ 1370637 h 1749872"/>
              <a:gd name="connsiteX136" fmla="*/ 2556470 w 4937760"/>
              <a:gd name="connsiteY136" fmla="*/ 1370637 h 1749872"/>
              <a:gd name="connsiteX137" fmla="*/ 2556470 w 4937760"/>
              <a:gd name="connsiteY137" fmla="*/ 1389888 h 1749872"/>
              <a:gd name="connsiteX138" fmla="*/ 2646947 w 4937760"/>
              <a:gd name="connsiteY138" fmla="*/ 1389888 h 1749872"/>
              <a:gd name="connsiteX139" fmla="*/ 2646947 w 4937760"/>
              <a:gd name="connsiteY139" fmla="*/ 1401438 h 1749872"/>
              <a:gd name="connsiteX140" fmla="*/ 2725874 w 4937760"/>
              <a:gd name="connsiteY140" fmla="*/ 1401438 h 1749872"/>
              <a:gd name="connsiteX141" fmla="*/ 2725874 w 4937760"/>
              <a:gd name="connsiteY141" fmla="*/ 1428389 h 1749872"/>
              <a:gd name="connsiteX142" fmla="*/ 2760525 w 4937760"/>
              <a:gd name="connsiteY142" fmla="*/ 1428389 h 1749872"/>
              <a:gd name="connsiteX143" fmla="*/ 2760525 w 4937760"/>
              <a:gd name="connsiteY143" fmla="*/ 1441864 h 1749872"/>
              <a:gd name="connsiteX144" fmla="*/ 2924155 w 4937760"/>
              <a:gd name="connsiteY144" fmla="*/ 1441864 h 1749872"/>
              <a:gd name="connsiteX145" fmla="*/ 2924155 w 4937760"/>
              <a:gd name="connsiteY145" fmla="*/ 1451489 h 1749872"/>
              <a:gd name="connsiteX146" fmla="*/ 2987682 w 4937760"/>
              <a:gd name="connsiteY146" fmla="*/ 1451489 h 1749872"/>
              <a:gd name="connsiteX147" fmla="*/ 2987682 w 4937760"/>
              <a:gd name="connsiteY147" fmla="*/ 1464965 h 1749872"/>
              <a:gd name="connsiteX148" fmla="*/ 3018482 w 4937760"/>
              <a:gd name="connsiteY148" fmla="*/ 1464965 h 1749872"/>
              <a:gd name="connsiteX149" fmla="*/ 3018482 w 4937760"/>
              <a:gd name="connsiteY149" fmla="*/ 1472665 h 1749872"/>
              <a:gd name="connsiteX150" fmla="*/ 3043508 w 4937760"/>
              <a:gd name="connsiteY150" fmla="*/ 1472665 h 1749872"/>
              <a:gd name="connsiteX151" fmla="*/ 3043508 w 4937760"/>
              <a:gd name="connsiteY151" fmla="*/ 1486140 h 1749872"/>
              <a:gd name="connsiteX152" fmla="*/ 3095485 w 4937760"/>
              <a:gd name="connsiteY152" fmla="*/ 1486140 h 1749872"/>
              <a:gd name="connsiteX153" fmla="*/ 3095485 w 4937760"/>
              <a:gd name="connsiteY153" fmla="*/ 1493840 h 1749872"/>
              <a:gd name="connsiteX154" fmla="*/ 3122435 w 4937760"/>
              <a:gd name="connsiteY154" fmla="*/ 1493840 h 1749872"/>
              <a:gd name="connsiteX155" fmla="*/ 3122435 w 4937760"/>
              <a:gd name="connsiteY155" fmla="*/ 1501541 h 1749872"/>
              <a:gd name="connsiteX156" fmla="*/ 3147461 w 4937760"/>
              <a:gd name="connsiteY156" fmla="*/ 1501541 h 1749872"/>
              <a:gd name="connsiteX157" fmla="*/ 3147461 w 4937760"/>
              <a:gd name="connsiteY157" fmla="*/ 1522716 h 1749872"/>
              <a:gd name="connsiteX158" fmla="*/ 3253339 w 4937760"/>
              <a:gd name="connsiteY158" fmla="*/ 1522716 h 1749872"/>
              <a:gd name="connsiteX159" fmla="*/ 3253339 w 4937760"/>
              <a:gd name="connsiteY159" fmla="*/ 1538117 h 1749872"/>
              <a:gd name="connsiteX160" fmla="*/ 3318791 w 4937760"/>
              <a:gd name="connsiteY160" fmla="*/ 1538117 h 1749872"/>
              <a:gd name="connsiteX161" fmla="*/ 3318791 w 4937760"/>
              <a:gd name="connsiteY161" fmla="*/ 1547742 h 1749872"/>
              <a:gd name="connsiteX162" fmla="*/ 3336116 w 4937760"/>
              <a:gd name="connsiteY162" fmla="*/ 1547742 h 1749872"/>
              <a:gd name="connsiteX163" fmla="*/ 3336116 w 4937760"/>
              <a:gd name="connsiteY163" fmla="*/ 1557367 h 1749872"/>
              <a:gd name="connsiteX164" fmla="*/ 3463170 w 4937760"/>
              <a:gd name="connsiteY164" fmla="*/ 1557367 h 1749872"/>
              <a:gd name="connsiteX165" fmla="*/ 3463170 w 4937760"/>
              <a:gd name="connsiteY165" fmla="*/ 1572768 h 1749872"/>
              <a:gd name="connsiteX166" fmla="*/ 3553647 w 4937760"/>
              <a:gd name="connsiteY166" fmla="*/ 1572768 h 1749872"/>
              <a:gd name="connsiteX167" fmla="*/ 3553647 w 4937760"/>
              <a:gd name="connsiteY167" fmla="*/ 1595868 h 1749872"/>
              <a:gd name="connsiteX168" fmla="*/ 3646050 w 4937760"/>
              <a:gd name="connsiteY168" fmla="*/ 1595868 h 1749872"/>
              <a:gd name="connsiteX169" fmla="*/ 3646050 w 4937760"/>
              <a:gd name="connsiteY169" fmla="*/ 1613194 h 1749872"/>
              <a:gd name="connsiteX170" fmla="*/ 3688401 w 4937760"/>
              <a:gd name="connsiteY170" fmla="*/ 1613194 h 1749872"/>
              <a:gd name="connsiteX171" fmla="*/ 3682626 w 4937760"/>
              <a:gd name="connsiteY171" fmla="*/ 1618969 h 1749872"/>
              <a:gd name="connsiteX172" fmla="*/ 3769253 w 4937760"/>
              <a:gd name="connsiteY172" fmla="*/ 1618969 h 1749872"/>
              <a:gd name="connsiteX173" fmla="*/ 3769253 w 4937760"/>
              <a:gd name="connsiteY173" fmla="*/ 1638219 h 1749872"/>
              <a:gd name="connsiteX174" fmla="*/ 3817379 w 4937760"/>
              <a:gd name="connsiteY174" fmla="*/ 1638219 h 1749872"/>
              <a:gd name="connsiteX175" fmla="*/ 3821229 w 4937760"/>
              <a:gd name="connsiteY175" fmla="*/ 1642069 h 1749872"/>
              <a:gd name="connsiteX176" fmla="*/ 3871281 w 4937760"/>
              <a:gd name="connsiteY176" fmla="*/ 1642069 h 1749872"/>
              <a:gd name="connsiteX177" fmla="*/ 3871281 w 4937760"/>
              <a:gd name="connsiteY177" fmla="*/ 1661320 h 1749872"/>
              <a:gd name="connsiteX178" fmla="*/ 4004109 w 4937760"/>
              <a:gd name="connsiteY178" fmla="*/ 1661320 h 1749872"/>
              <a:gd name="connsiteX179" fmla="*/ 4004109 w 4937760"/>
              <a:gd name="connsiteY179" fmla="*/ 1674795 h 1749872"/>
              <a:gd name="connsiteX180" fmla="*/ 4071486 w 4937760"/>
              <a:gd name="connsiteY180" fmla="*/ 1674795 h 1749872"/>
              <a:gd name="connsiteX181" fmla="*/ 4077261 w 4937760"/>
              <a:gd name="connsiteY181" fmla="*/ 1680570 h 1749872"/>
              <a:gd name="connsiteX182" fmla="*/ 4152338 w 4937760"/>
              <a:gd name="connsiteY182" fmla="*/ 1680570 h 1749872"/>
              <a:gd name="connsiteX183" fmla="*/ 4152338 w 4937760"/>
              <a:gd name="connsiteY183" fmla="*/ 1699821 h 1749872"/>
              <a:gd name="connsiteX184" fmla="*/ 4219715 w 4937760"/>
              <a:gd name="connsiteY184" fmla="*/ 1699821 h 1749872"/>
              <a:gd name="connsiteX185" fmla="*/ 4219715 w 4937760"/>
              <a:gd name="connsiteY185" fmla="*/ 1722922 h 1749872"/>
              <a:gd name="connsiteX186" fmla="*/ 4367944 w 4937760"/>
              <a:gd name="connsiteY186" fmla="*/ 1722922 h 1749872"/>
              <a:gd name="connsiteX187" fmla="*/ 4367944 w 4937760"/>
              <a:gd name="connsiteY187" fmla="*/ 1749872 h 1749872"/>
              <a:gd name="connsiteX188" fmla="*/ 4937760 w 4937760"/>
              <a:gd name="connsiteY188" fmla="*/ 1749872 h 174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4937760" h="1749872">
                <a:moveTo>
                  <a:pt x="0" y="0"/>
                </a:moveTo>
                <a:lnTo>
                  <a:pt x="80852" y="0"/>
                </a:lnTo>
                <a:lnTo>
                  <a:pt x="80852" y="17325"/>
                </a:lnTo>
                <a:lnTo>
                  <a:pt x="96253" y="17325"/>
                </a:lnTo>
                <a:lnTo>
                  <a:pt x="96253" y="28875"/>
                </a:lnTo>
                <a:lnTo>
                  <a:pt x="130903" y="28875"/>
                </a:lnTo>
                <a:lnTo>
                  <a:pt x="130903" y="61601"/>
                </a:lnTo>
                <a:lnTo>
                  <a:pt x="179030" y="61601"/>
                </a:lnTo>
                <a:lnTo>
                  <a:pt x="179030" y="69301"/>
                </a:lnTo>
                <a:lnTo>
                  <a:pt x="198280" y="69301"/>
                </a:lnTo>
                <a:lnTo>
                  <a:pt x="198280" y="92402"/>
                </a:lnTo>
                <a:lnTo>
                  <a:pt x="213681" y="92402"/>
                </a:lnTo>
                <a:lnTo>
                  <a:pt x="213681" y="128978"/>
                </a:lnTo>
                <a:lnTo>
                  <a:pt x="242557" y="128978"/>
                </a:lnTo>
                <a:lnTo>
                  <a:pt x="242557" y="150154"/>
                </a:lnTo>
                <a:lnTo>
                  <a:pt x="325334" y="150154"/>
                </a:lnTo>
                <a:lnTo>
                  <a:pt x="325334" y="194430"/>
                </a:lnTo>
                <a:lnTo>
                  <a:pt x="336884" y="194430"/>
                </a:lnTo>
                <a:lnTo>
                  <a:pt x="336884" y="215605"/>
                </a:lnTo>
                <a:lnTo>
                  <a:pt x="358060" y="215605"/>
                </a:lnTo>
                <a:lnTo>
                  <a:pt x="358060" y="234856"/>
                </a:lnTo>
                <a:lnTo>
                  <a:pt x="379235" y="234856"/>
                </a:lnTo>
                <a:lnTo>
                  <a:pt x="379235" y="242556"/>
                </a:lnTo>
                <a:lnTo>
                  <a:pt x="411961" y="242556"/>
                </a:lnTo>
                <a:lnTo>
                  <a:pt x="411961" y="261807"/>
                </a:lnTo>
                <a:lnTo>
                  <a:pt x="419661" y="261807"/>
                </a:lnTo>
                <a:lnTo>
                  <a:pt x="419661" y="261807"/>
                </a:lnTo>
                <a:lnTo>
                  <a:pt x="440836" y="282982"/>
                </a:lnTo>
                <a:lnTo>
                  <a:pt x="440836" y="319558"/>
                </a:lnTo>
                <a:lnTo>
                  <a:pt x="471638" y="319558"/>
                </a:lnTo>
                <a:lnTo>
                  <a:pt x="471638" y="348434"/>
                </a:lnTo>
                <a:lnTo>
                  <a:pt x="485113" y="348434"/>
                </a:lnTo>
                <a:lnTo>
                  <a:pt x="485113" y="371535"/>
                </a:lnTo>
                <a:lnTo>
                  <a:pt x="521689" y="371535"/>
                </a:lnTo>
                <a:lnTo>
                  <a:pt x="521689" y="406186"/>
                </a:lnTo>
                <a:lnTo>
                  <a:pt x="544790" y="406186"/>
                </a:lnTo>
                <a:lnTo>
                  <a:pt x="544790" y="421586"/>
                </a:lnTo>
                <a:lnTo>
                  <a:pt x="562115" y="421586"/>
                </a:lnTo>
                <a:lnTo>
                  <a:pt x="562115" y="435061"/>
                </a:lnTo>
                <a:lnTo>
                  <a:pt x="581366" y="435061"/>
                </a:lnTo>
                <a:lnTo>
                  <a:pt x="581366" y="448537"/>
                </a:lnTo>
                <a:lnTo>
                  <a:pt x="600616" y="448537"/>
                </a:lnTo>
                <a:lnTo>
                  <a:pt x="600616" y="469712"/>
                </a:lnTo>
                <a:lnTo>
                  <a:pt x="616017" y="469712"/>
                </a:lnTo>
                <a:lnTo>
                  <a:pt x="616017" y="498588"/>
                </a:lnTo>
                <a:lnTo>
                  <a:pt x="648743" y="498588"/>
                </a:lnTo>
                <a:lnTo>
                  <a:pt x="648743" y="521689"/>
                </a:lnTo>
                <a:lnTo>
                  <a:pt x="693019" y="521689"/>
                </a:lnTo>
                <a:lnTo>
                  <a:pt x="693019" y="539014"/>
                </a:lnTo>
                <a:lnTo>
                  <a:pt x="714194" y="539014"/>
                </a:lnTo>
                <a:lnTo>
                  <a:pt x="714194" y="554415"/>
                </a:lnTo>
                <a:lnTo>
                  <a:pt x="723820" y="554415"/>
                </a:lnTo>
                <a:lnTo>
                  <a:pt x="723820" y="577515"/>
                </a:lnTo>
                <a:lnTo>
                  <a:pt x="741145" y="577515"/>
                </a:lnTo>
                <a:lnTo>
                  <a:pt x="741145" y="583291"/>
                </a:lnTo>
                <a:lnTo>
                  <a:pt x="764246" y="583291"/>
                </a:lnTo>
                <a:lnTo>
                  <a:pt x="764246" y="612166"/>
                </a:lnTo>
                <a:lnTo>
                  <a:pt x="823922" y="612166"/>
                </a:lnTo>
                <a:lnTo>
                  <a:pt x="823922" y="629492"/>
                </a:lnTo>
                <a:lnTo>
                  <a:pt x="845098" y="629492"/>
                </a:lnTo>
                <a:lnTo>
                  <a:pt x="845098" y="644892"/>
                </a:lnTo>
                <a:lnTo>
                  <a:pt x="856648" y="644892"/>
                </a:lnTo>
                <a:lnTo>
                  <a:pt x="856648" y="666068"/>
                </a:lnTo>
                <a:lnTo>
                  <a:pt x="910550" y="666068"/>
                </a:lnTo>
                <a:lnTo>
                  <a:pt x="910550" y="687243"/>
                </a:lnTo>
                <a:lnTo>
                  <a:pt x="937501" y="687243"/>
                </a:lnTo>
                <a:lnTo>
                  <a:pt x="937501" y="702644"/>
                </a:lnTo>
                <a:lnTo>
                  <a:pt x="962526" y="702644"/>
                </a:lnTo>
                <a:lnTo>
                  <a:pt x="962526" y="721894"/>
                </a:lnTo>
                <a:lnTo>
                  <a:pt x="987552" y="721894"/>
                </a:lnTo>
                <a:lnTo>
                  <a:pt x="987552" y="737295"/>
                </a:lnTo>
                <a:lnTo>
                  <a:pt x="1002952" y="737295"/>
                </a:lnTo>
                <a:lnTo>
                  <a:pt x="1002952" y="762320"/>
                </a:lnTo>
                <a:lnTo>
                  <a:pt x="1027978" y="762320"/>
                </a:lnTo>
                <a:lnTo>
                  <a:pt x="1027978" y="779646"/>
                </a:lnTo>
                <a:lnTo>
                  <a:pt x="1101130" y="779646"/>
                </a:lnTo>
                <a:lnTo>
                  <a:pt x="1101130" y="827772"/>
                </a:lnTo>
                <a:lnTo>
                  <a:pt x="1137706" y="827772"/>
                </a:lnTo>
                <a:lnTo>
                  <a:pt x="1137706" y="839323"/>
                </a:lnTo>
                <a:lnTo>
                  <a:pt x="1158882" y="839323"/>
                </a:lnTo>
                <a:lnTo>
                  <a:pt x="1158882" y="870123"/>
                </a:lnTo>
                <a:lnTo>
                  <a:pt x="1187757" y="870123"/>
                </a:lnTo>
                <a:lnTo>
                  <a:pt x="1187757" y="900924"/>
                </a:lnTo>
                <a:lnTo>
                  <a:pt x="1197383" y="900924"/>
                </a:lnTo>
                <a:lnTo>
                  <a:pt x="1197383" y="927875"/>
                </a:lnTo>
                <a:lnTo>
                  <a:pt x="1262834" y="927875"/>
                </a:lnTo>
                <a:lnTo>
                  <a:pt x="1262834" y="947125"/>
                </a:lnTo>
                <a:lnTo>
                  <a:pt x="1278235" y="947125"/>
                </a:lnTo>
                <a:lnTo>
                  <a:pt x="1278235" y="970226"/>
                </a:lnTo>
                <a:lnTo>
                  <a:pt x="1386038" y="970226"/>
                </a:lnTo>
                <a:lnTo>
                  <a:pt x="1386038" y="995252"/>
                </a:lnTo>
                <a:lnTo>
                  <a:pt x="1395663" y="995252"/>
                </a:lnTo>
                <a:lnTo>
                  <a:pt x="1395663" y="1014502"/>
                </a:lnTo>
                <a:lnTo>
                  <a:pt x="1414914" y="1014502"/>
                </a:lnTo>
                <a:lnTo>
                  <a:pt x="1414914" y="1037603"/>
                </a:lnTo>
                <a:lnTo>
                  <a:pt x="1520791" y="1037603"/>
                </a:lnTo>
                <a:lnTo>
                  <a:pt x="1520791" y="1064554"/>
                </a:lnTo>
                <a:lnTo>
                  <a:pt x="1545817" y="1064554"/>
                </a:lnTo>
                <a:lnTo>
                  <a:pt x="1545817" y="1078029"/>
                </a:lnTo>
                <a:lnTo>
                  <a:pt x="1559293" y="1078029"/>
                </a:lnTo>
                <a:lnTo>
                  <a:pt x="1559293" y="1101130"/>
                </a:lnTo>
                <a:lnTo>
                  <a:pt x="1580468" y="1101130"/>
                </a:lnTo>
                <a:lnTo>
                  <a:pt x="1580468" y="1110755"/>
                </a:lnTo>
                <a:lnTo>
                  <a:pt x="1643995" y="1110755"/>
                </a:lnTo>
                <a:lnTo>
                  <a:pt x="1643995" y="1124230"/>
                </a:lnTo>
                <a:lnTo>
                  <a:pt x="1663245" y="1124230"/>
                </a:lnTo>
                <a:lnTo>
                  <a:pt x="1663245" y="1135781"/>
                </a:lnTo>
                <a:lnTo>
                  <a:pt x="1755648" y="1135781"/>
                </a:lnTo>
                <a:lnTo>
                  <a:pt x="1755648" y="1155031"/>
                </a:lnTo>
                <a:lnTo>
                  <a:pt x="1794149" y="1155031"/>
                </a:lnTo>
                <a:lnTo>
                  <a:pt x="1794149" y="1170432"/>
                </a:lnTo>
                <a:lnTo>
                  <a:pt x="1803774" y="1180057"/>
                </a:lnTo>
                <a:lnTo>
                  <a:pt x="1817250" y="1180057"/>
                </a:lnTo>
                <a:lnTo>
                  <a:pt x="1817250" y="1191607"/>
                </a:lnTo>
                <a:lnTo>
                  <a:pt x="1842275" y="1191607"/>
                </a:lnTo>
                <a:lnTo>
                  <a:pt x="1842275" y="1212783"/>
                </a:lnTo>
                <a:lnTo>
                  <a:pt x="1894252" y="1212783"/>
                </a:lnTo>
                <a:lnTo>
                  <a:pt x="1898102" y="1216633"/>
                </a:lnTo>
                <a:lnTo>
                  <a:pt x="1938528" y="1216633"/>
                </a:lnTo>
                <a:lnTo>
                  <a:pt x="1938528" y="1232033"/>
                </a:lnTo>
                <a:lnTo>
                  <a:pt x="2007830" y="1232033"/>
                </a:lnTo>
                <a:lnTo>
                  <a:pt x="2007830" y="1245509"/>
                </a:lnTo>
                <a:lnTo>
                  <a:pt x="2036706" y="1245509"/>
                </a:lnTo>
                <a:lnTo>
                  <a:pt x="2036706" y="1270534"/>
                </a:lnTo>
                <a:lnTo>
                  <a:pt x="2090607" y="1270534"/>
                </a:lnTo>
                <a:lnTo>
                  <a:pt x="2090607" y="1284010"/>
                </a:lnTo>
                <a:lnTo>
                  <a:pt x="2129108" y="1284010"/>
                </a:lnTo>
                <a:lnTo>
                  <a:pt x="2129108" y="1305185"/>
                </a:lnTo>
                <a:lnTo>
                  <a:pt x="2261937" y="1305185"/>
                </a:lnTo>
                <a:lnTo>
                  <a:pt x="2261937" y="1318661"/>
                </a:lnTo>
                <a:lnTo>
                  <a:pt x="2292738" y="1318661"/>
                </a:lnTo>
                <a:lnTo>
                  <a:pt x="2292738" y="1328286"/>
                </a:lnTo>
                <a:lnTo>
                  <a:pt x="2298513" y="1328286"/>
                </a:lnTo>
                <a:lnTo>
                  <a:pt x="2298513" y="1357162"/>
                </a:lnTo>
                <a:lnTo>
                  <a:pt x="2523744" y="1357162"/>
                </a:lnTo>
                <a:lnTo>
                  <a:pt x="2523744" y="1370637"/>
                </a:lnTo>
                <a:lnTo>
                  <a:pt x="2556470" y="1370637"/>
                </a:lnTo>
                <a:lnTo>
                  <a:pt x="2556470" y="1389888"/>
                </a:lnTo>
                <a:lnTo>
                  <a:pt x="2646947" y="1389888"/>
                </a:lnTo>
                <a:lnTo>
                  <a:pt x="2646947" y="1401438"/>
                </a:lnTo>
                <a:lnTo>
                  <a:pt x="2725874" y="1401438"/>
                </a:lnTo>
                <a:lnTo>
                  <a:pt x="2725874" y="1428389"/>
                </a:lnTo>
                <a:lnTo>
                  <a:pt x="2760525" y="1428389"/>
                </a:lnTo>
                <a:lnTo>
                  <a:pt x="2760525" y="1441864"/>
                </a:lnTo>
                <a:lnTo>
                  <a:pt x="2924155" y="1441864"/>
                </a:lnTo>
                <a:lnTo>
                  <a:pt x="2924155" y="1451489"/>
                </a:lnTo>
                <a:lnTo>
                  <a:pt x="2987682" y="1451489"/>
                </a:lnTo>
                <a:lnTo>
                  <a:pt x="2987682" y="1464965"/>
                </a:lnTo>
                <a:lnTo>
                  <a:pt x="3018482" y="1464965"/>
                </a:lnTo>
                <a:lnTo>
                  <a:pt x="3018482" y="1472665"/>
                </a:lnTo>
                <a:lnTo>
                  <a:pt x="3043508" y="1472665"/>
                </a:lnTo>
                <a:lnTo>
                  <a:pt x="3043508" y="1486140"/>
                </a:lnTo>
                <a:lnTo>
                  <a:pt x="3095485" y="1486140"/>
                </a:lnTo>
                <a:lnTo>
                  <a:pt x="3095485" y="1493840"/>
                </a:lnTo>
                <a:lnTo>
                  <a:pt x="3122435" y="1493840"/>
                </a:lnTo>
                <a:lnTo>
                  <a:pt x="3122435" y="1501541"/>
                </a:lnTo>
                <a:lnTo>
                  <a:pt x="3147461" y="1501541"/>
                </a:lnTo>
                <a:lnTo>
                  <a:pt x="3147461" y="1522716"/>
                </a:lnTo>
                <a:lnTo>
                  <a:pt x="3253339" y="1522716"/>
                </a:lnTo>
                <a:lnTo>
                  <a:pt x="3253339" y="1538117"/>
                </a:lnTo>
                <a:lnTo>
                  <a:pt x="3318791" y="1538117"/>
                </a:lnTo>
                <a:lnTo>
                  <a:pt x="3318791" y="1547742"/>
                </a:lnTo>
                <a:lnTo>
                  <a:pt x="3336116" y="1547742"/>
                </a:lnTo>
                <a:lnTo>
                  <a:pt x="3336116" y="1557367"/>
                </a:lnTo>
                <a:lnTo>
                  <a:pt x="3463170" y="1557367"/>
                </a:lnTo>
                <a:lnTo>
                  <a:pt x="3463170" y="1572768"/>
                </a:lnTo>
                <a:lnTo>
                  <a:pt x="3553647" y="1572768"/>
                </a:lnTo>
                <a:lnTo>
                  <a:pt x="3553647" y="1595868"/>
                </a:lnTo>
                <a:lnTo>
                  <a:pt x="3646050" y="1595868"/>
                </a:lnTo>
                <a:lnTo>
                  <a:pt x="3646050" y="1613194"/>
                </a:lnTo>
                <a:lnTo>
                  <a:pt x="3688401" y="1613194"/>
                </a:lnTo>
                <a:lnTo>
                  <a:pt x="3682626" y="1618969"/>
                </a:lnTo>
                <a:lnTo>
                  <a:pt x="3769253" y="1618969"/>
                </a:lnTo>
                <a:lnTo>
                  <a:pt x="3769253" y="1638219"/>
                </a:lnTo>
                <a:lnTo>
                  <a:pt x="3817379" y="1638219"/>
                </a:lnTo>
                <a:lnTo>
                  <a:pt x="3821229" y="1642069"/>
                </a:lnTo>
                <a:lnTo>
                  <a:pt x="3871281" y="1642069"/>
                </a:lnTo>
                <a:lnTo>
                  <a:pt x="3871281" y="1661320"/>
                </a:lnTo>
                <a:lnTo>
                  <a:pt x="4004109" y="1661320"/>
                </a:lnTo>
                <a:lnTo>
                  <a:pt x="4004109" y="1674795"/>
                </a:lnTo>
                <a:lnTo>
                  <a:pt x="4071486" y="1674795"/>
                </a:lnTo>
                <a:lnTo>
                  <a:pt x="4077261" y="1680570"/>
                </a:lnTo>
                <a:lnTo>
                  <a:pt x="4152338" y="1680570"/>
                </a:lnTo>
                <a:lnTo>
                  <a:pt x="4152338" y="1699821"/>
                </a:lnTo>
                <a:lnTo>
                  <a:pt x="4219715" y="1699821"/>
                </a:lnTo>
                <a:lnTo>
                  <a:pt x="4219715" y="1722922"/>
                </a:lnTo>
                <a:lnTo>
                  <a:pt x="4367944" y="1722922"/>
                </a:lnTo>
                <a:lnTo>
                  <a:pt x="4367944" y="1749872"/>
                </a:lnTo>
                <a:lnTo>
                  <a:pt x="4937760" y="1749872"/>
                </a:lnTo>
              </a:path>
            </a:pathLst>
          </a:custGeom>
          <a:noFill/>
          <a:ln w="28575">
            <a:solidFill>
              <a:schemeClr val="accent3"/>
            </a:solidFill>
            <a:miter lim="800000"/>
            <a:headEnd/>
            <a:tailEnd/>
          </a:ln>
        </p:spPr>
        <p:txBody>
          <a:bodyPr rtlCol="0" anchor="ctr"/>
          <a:lstStyle/>
          <a:p>
            <a:pPr algn="ctr"/>
            <a:endParaRPr lang="en-US" dirty="0"/>
          </a:p>
        </p:txBody>
      </p:sp>
      <p:sp>
        <p:nvSpPr>
          <p:cNvPr id="24" name="Freeform: Shape 23">
            <a:extLst>
              <a:ext uri="{FF2B5EF4-FFF2-40B4-BE49-F238E27FC236}">
                <a16:creationId xmlns:a16="http://schemas.microsoft.com/office/drawing/2014/main" id="{3BD16309-C7F4-4189-90F9-E2A908291121}"/>
              </a:ext>
            </a:extLst>
          </p:cNvPr>
          <p:cNvSpPr/>
          <p:nvPr/>
        </p:nvSpPr>
        <p:spPr bwMode="auto">
          <a:xfrm>
            <a:off x="1272746" y="2213625"/>
            <a:ext cx="4916224" cy="1369834"/>
          </a:xfrm>
          <a:custGeom>
            <a:avLst/>
            <a:gdLst>
              <a:gd name="connsiteX0" fmla="*/ 0 w 4916224"/>
              <a:gd name="connsiteY0" fmla="*/ 0 h 1369834"/>
              <a:gd name="connsiteX1" fmla="*/ 79436 w 4916224"/>
              <a:gd name="connsiteY1" fmla="*/ 0 h 1369834"/>
              <a:gd name="connsiteX2" fmla="*/ 79436 w 4916224"/>
              <a:gd name="connsiteY2" fmla="*/ 7061 h 1369834"/>
              <a:gd name="connsiteX3" fmla="*/ 91793 w 4916224"/>
              <a:gd name="connsiteY3" fmla="*/ 7061 h 1369834"/>
              <a:gd name="connsiteX4" fmla="*/ 91793 w 4916224"/>
              <a:gd name="connsiteY4" fmla="*/ 30009 h 1369834"/>
              <a:gd name="connsiteX5" fmla="*/ 121802 w 4916224"/>
              <a:gd name="connsiteY5" fmla="*/ 30009 h 1369834"/>
              <a:gd name="connsiteX6" fmla="*/ 121802 w 4916224"/>
              <a:gd name="connsiteY6" fmla="*/ 54722 h 1369834"/>
              <a:gd name="connsiteX7" fmla="*/ 171229 w 4916224"/>
              <a:gd name="connsiteY7" fmla="*/ 54722 h 1369834"/>
              <a:gd name="connsiteX8" fmla="*/ 171229 w 4916224"/>
              <a:gd name="connsiteY8" fmla="*/ 72375 h 1369834"/>
              <a:gd name="connsiteX9" fmla="*/ 201239 w 4916224"/>
              <a:gd name="connsiteY9" fmla="*/ 72375 h 1369834"/>
              <a:gd name="connsiteX10" fmla="*/ 201239 w 4916224"/>
              <a:gd name="connsiteY10" fmla="*/ 95323 h 1369834"/>
              <a:gd name="connsiteX11" fmla="*/ 236544 w 4916224"/>
              <a:gd name="connsiteY11" fmla="*/ 95323 h 1369834"/>
              <a:gd name="connsiteX12" fmla="*/ 236544 w 4916224"/>
              <a:gd name="connsiteY12" fmla="*/ 109445 h 1369834"/>
              <a:gd name="connsiteX13" fmla="*/ 257727 w 4916224"/>
              <a:gd name="connsiteY13" fmla="*/ 109445 h 1369834"/>
              <a:gd name="connsiteX14" fmla="*/ 257727 w 4916224"/>
              <a:gd name="connsiteY14" fmla="*/ 132394 h 1369834"/>
              <a:gd name="connsiteX15" fmla="*/ 293032 w 4916224"/>
              <a:gd name="connsiteY15" fmla="*/ 132394 h 1369834"/>
              <a:gd name="connsiteX16" fmla="*/ 293032 w 4916224"/>
              <a:gd name="connsiteY16" fmla="*/ 151811 h 1369834"/>
              <a:gd name="connsiteX17" fmla="*/ 356581 w 4916224"/>
              <a:gd name="connsiteY17" fmla="*/ 151811 h 1369834"/>
              <a:gd name="connsiteX18" fmla="*/ 356581 w 4916224"/>
              <a:gd name="connsiteY18" fmla="*/ 172994 h 1369834"/>
              <a:gd name="connsiteX19" fmla="*/ 374233 w 4916224"/>
              <a:gd name="connsiteY19" fmla="*/ 172994 h 1369834"/>
              <a:gd name="connsiteX20" fmla="*/ 374233 w 4916224"/>
              <a:gd name="connsiteY20" fmla="*/ 174760 h 1369834"/>
              <a:gd name="connsiteX21" fmla="*/ 407773 w 4916224"/>
              <a:gd name="connsiteY21" fmla="*/ 174760 h 1369834"/>
              <a:gd name="connsiteX22" fmla="*/ 407773 w 4916224"/>
              <a:gd name="connsiteY22" fmla="*/ 204769 h 1369834"/>
              <a:gd name="connsiteX23" fmla="*/ 425425 w 4916224"/>
              <a:gd name="connsiteY23" fmla="*/ 204769 h 1369834"/>
              <a:gd name="connsiteX24" fmla="*/ 425425 w 4916224"/>
              <a:gd name="connsiteY24" fmla="*/ 218891 h 1369834"/>
              <a:gd name="connsiteX25" fmla="*/ 443078 w 4916224"/>
              <a:gd name="connsiteY25" fmla="*/ 218891 h 1369834"/>
              <a:gd name="connsiteX26" fmla="*/ 443078 w 4916224"/>
              <a:gd name="connsiteY26" fmla="*/ 236543 h 1369834"/>
              <a:gd name="connsiteX27" fmla="*/ 457200 w 4916224"/>
              <a:gd name="connsiteY27" fmla="*/ 236543 h 1369834"/>
              <a:gd name="connsiteX28" fmla="*/ 457200 w 4916224"/>
              <a:gd name="connsiteY28" fmla="*/ 259492 h 1369834"/>
              <a:gd name="connsiteX29" fmla="*/ 476618 w 4916224"/>
              <a:gd name="connsiteY29" fmla="*/ 259492 h 1369834"/>
              <a:gd name="connsiteX30" fmla="*/ 476618 w 4916224"/>
              <a:gd name="connsiteY30" fmla="*/ 284205 h 1369834"/>
              <a:gd name="connsiteX31" fmla="*/ 488974 w 4916224"/>
              <a:gd name="connsiteY31" fmla="*/ 284205 h 1369834"/>
              <a:gd name="connsiteX32" fmla="*/ 488974 w 4916224"/>
              <a:gd name="connsiteY32" fmla="*/ 300092 h 1369834"/>
              <a:gd name="connsiteX33" fmla="*/ 506627 w 4916224"/>
              <a:gd name="connsiteY33" fmla="*/ 300092 h 1369834"/>
              <a:gd name="connsiteX34" fmla="*/ 506627 w 4916224"/>
              <a:gd name="connsiteY34" fmla="*/ 317745 h 1369834"/>
              <a:gd name="connsiteX35" fmla="*/ 575472 w 4916224"/>
              <a:gd name="connsiteY35" fmla="*/ 317745 h 1369834"/>
              <a:gd name="connsiteX36" fmla="*/ 575472 w 4916224"/>
              <a:gd name="connsiteY36" fmla="*/ 330102 h 1369834"/>
              <a:gd name="connsiteX37" fmla="*/ 587829 w 4916224"/>
              <a:gd name="connsiteY37" fmla="*/ 330102 h 1369834"/>
              <a:gd name="connsiteX38" fmla="*/ 587829 w 4916224"/>
              <a:gd name="connsiteY38" fmla="*/ 349519 h 1369834"/>
              <a:gd name="connsiteX39" fmla="*/ 619603 w 4916224"/>
              <a:gd name="connsiteY39" fmla="*/ 349519 h 1369834"/>
              <a:gd name="connsiteX40" fmla="*/ 619603 w 4916224"/>
              <a:gd name="connsiteY40" fmla="*/ 370702 h 1369834"/>
              <a:gd name="connsiteX41" fmla="*/ 663734 w 4916224"/>
              <a:gd name="connsiteY41" fmla="*/ 370702 h 1369834"/>
              <a:gd name="connsiteX42" fmla="*/ 663734 w 4916224"/>
              <a:gd name="connsiteY42" fmla="*/ 383059 h 1369834"/>
              <a:gd name="connsiteX43" fmla="*/ 691978 w 4916224"/>
              <a:gd name="connsiteY43" fmla="*/ 383059 h 1369834"/>
              <a:gd name="connsiteX44" fmla="*/ 691978 w 4916224"/>
              <a:gd name="connsiteY44" fmla="*/ 407773 h 1369834"/>
              <a:gd name="connsiteX45" fmla="*/ 711396 w 4916224"/>
              <a:gd name="connsiteY45" fmla="*/ 407773 h 1369834"/>
              <a:gd name="connsiteX46" fmla="*/ 741405 w 4916224"/>
              <a:gd name="connsiteY46" fmla="*/ 407773 h 1369834"/>
              <a:gd name="connsiteX47" fmla="*/ 750232 w 4916224"/>
              <a:gd name="connsiteY47" fmla="*/ 416600 h 1369834"/>
              <a:gd name="connsiteX48" fmla="*/ 750232 w 4916224"/>
              <a:gd name="connsiteY48" fmla="*/ 427190 h 1369834"/>
              <a:gd name="connsiteX49" fmla="*/ 789067 w 4916224"/>
              <a:gd name="connsiteY49" fmla="*/ 427190 h 1369834"/>
              <a:gd name="connsiteX50" fmla="*/ 789067 w 4916224"/>
              <a:gd name="connsiteY50" fmla="*/ 434251 h 1369834"/>
              <a:gd name="connsiteX51" fmla="*/ 810250 w 4916224"/>
              <a:gd name="connsiteY51" fmla="*/ 434251 h 1369834"/>
              <a:gd name="connsiteX52" fmla="*/ 812015 w 4916224"/>
              <a:gd name="connsiteY52" fmla="*/ 437782 h 1369834"/>
              <a:gd name="connsiteX53" fmla="*/ 826137 w 4916224"/>
              <a:gd name="connsiteY53" fmla="*/ 446608 h 1369834"/>
              <a:gd name="connsiteX54" fmla="*/ 857912 w 4916224"/>
              <a:gd name="connsiteY54" fmla="*/ 446608 h 1369834"/>
              <a:gd name="connsiteX55" fmla="*/ 857912 w 4916224"/>
              <a:gd name="connsiteY55" fmla="*/ 481913 h 1369834"/>
              <a:gd name="connsiteX56" fmla="*/ 886156 w 4916224"/>
              <a:gd name="connsiteY56" fmla="*/ 481913 h 1369834"/>
              <a:gd name="connsiteX57" fmla="*/ 886156 w 4916224"/>
              <a:gd name="connsiteY57" fmla="*/ 494270 h 1369834"/>
              <a:gd name="connsiteX58" fmla="*/ 942644 w 4916224"/>
              <a:gd name="connsiteY58" fmla="*/ 494270 h 1369834"/>
              <a:gd name="connsiteX59" fmla="*/ 942644 w 4916224"/>
              <a:gd name="connsiteY59" fmla="*/ 511922 h 1369834"/>
              <a:gd name="connsiteX60" fmla="*/ 986775 w 4916224"/>
              <a:gd name="connsiteY60" fmla="*/ 511922 h 1369834"/>
              <a:gd name="connsiteX61" fmla="*/ 986775 w 4916224"/>
              <a:gd name="connsiteY61" fmla="*/ 526044 h 1369834"/>
              <a:gd name="connsiteX62" fmla="*/ 1006193 w 4916224"/>
              <a:gd name="connsiteY62" fmla="*/ 526044 h 1369834"/>
              <a:gd name="connsiteX63" fmla="*/ 1006193 w 4916224"/>
              <a:gd name="connsiteY63" fmla="*/ 540167 h 1369834"/>
              <a:gd name="connsiteX64" fmla="*/ 1032672 w 4916224"/>
              <a:gd name="connsiteY64" fmla="*/ 540167 h 1369834"/>
              <a:gd name="connsiteX65" fmla="*/ 1032672 w 4916224"/>
              <a:gd name="connsiteY65" fmla="*/ 554289 h 1369834"/>
              <a:gd name="connsiteX66" fmla="*/ 1075038 w 4916224"/>
              <a:gd name="connsiteY66" fmla="*/ 554289 h 1369834"/>
              <a:gd name="connsiteX67" fmla="*/ 1076803 w 4916224"/>
              <a:gd name="connsiteY67" fmla="*/ 556054 h 1369834"/>
              <a:gd name="connsiteX68" fmla="*/ 1099751 w 4916224"/>
              <a:gd name="connsiteY68" fmla="*/ 556054 h 1369834"/>
              <a:gd name="connsiteX69" fmla="*/ 1099751 w 4916224"/>
              <a:gd name="connsiteY69" fmla="*/ 564880 h 1369834"/>
              <a:gd name="connsiteX70" fmla="*/ 1133291 w 4916224"/>
              <a:gd name="connsiteY70" fmla="*/ 564880 h 1369834"/>
              <a:gd name="connsiteX71" fmla="*/ 1133291 w 4916224"/>
              <a:gd name="connsiteY71" fmla="*/ 575472 h 1369834"/>
              <a:gd name="connsiteX72" fmla="*/ 1159770 w 4916224"/>
              <a:gd name="connsiteY72" fmla="*/ 575472 h 1369834"/>
              <a:gd name="connsiteX73" fmla="*/ 1159770 w 4916224"/>
              <a:gd name="connsiteY73" fmla="*/ 584298 h 1369834"/>
              <a:gd name="connsiteX74" fmla="*/ 1179188 w 4916224"/>
              <a:gd name="connsiteY74" fmla="*/ 584298 h 1369834"/>
              <a:gd name="connsiteX75" fmla="*/ 1203901 w 4916224"/>
              <a:gd name="connsiteY75" fmla="*/ 584298 h 1369834"/>
              <a:gd name="connsiteX76" fmla="*/ 1203901 w 4916224"/>
              <a:gd name="connsiteY76" fmla="*/ 607246 h 1369834"/>
              <a:gd name="connsiteX77" fmla="*/ 1288633 w 4916224"/>
              <a:gd name="connsiteY77" fmla="*/ 607246 h 1369834"/>
              <a:gd name="connsiteX78" fmla="*/ 1288633 w 4916224"/>
              <a:gd name="connsiteY78" fmla="*/ 624899 h 1369834"/>
              <a:gd name="connsiteX79" fmla="*/ 1309816 w 4916224"/>
              <a:gd name="connsiteY79" fmla="*/ 624899 h 1369834"/>
              <a:gd name="connsiteX80" fmla="*/ 1309816 w 4916224"/>
              <a:gd name="connsiteY80" fmla="*/ 640786 h 1369834"/>
              <a:gd name="connsiteX81" fmla="*/ 1346886 w 4916224"/>
              <a:gd name="connsiteY81" fmla="*/ 640786 h 1369834"/>
              <a:gd name="connsiteX82" fmla="*/ 1346886 w 4916224"/>
              <a:gd name="connsiteY82" fmla="*/ 653143 h 1369834"/>
              <a:gd name="connsiteX83" fmla="*/ 1382191 w 4916224"/>
              <a:gd name="connsiteY83" fmla="*/ 653143 h 1369834"/>
              <a:gd name="connsiteX84" fmla="*/ 1382191 w 4916224"/>
              <a:gd name="connsiteY84" fmla="*/ 661969 h 1369834"/>
              <a:gd name="connsiteX85" fmla="*/ 1475750 w 4916224"/>
              <a:gd name="connsiteY85" fmla="*/ 661969 h 1369834"/>
              <a:gd name="connsiteX86" fmla="*/ 1475750 w 4916224"/>
              <a:gd name="connsiteY86" fmla="*/ 672560 h 1369834"/>
              <a:gd name="connsiteX87" fmla="*/ 1486341 w 4916224"/>
              <a:gd name="connsiteY87" fmla="*/ 672560 h 1369834"/>
              <a:gd name="connsiteX88" fmla="*/ 1486341 w 4916224"/>
              <a:gd name="connsiteY88" fmla="*/ 691978 h 1369834"/>
              <a:gd name="connsiteX89" fmla="*/ 1503994 w 4916224"/>
              <a:gd name="connsiteY89" fmla="*/ 691978 h 1369834"/>
              <a:gd name="connsiteX90" fmla="*/ 1503994 w 4916224"/>
              <a:gd name="connsiteY90" fmla="*/ 709631 h 1369834"/>
              <a:gd name="connsiteX91" fmla="*/ 1551656 w 4916224"/>
              <a:gd name="connsiteY91" fmla="*/ 709631 h 1369834"/>
              <a:gd name="connsiteX92" fmla="*/ 1551656 w 4916224"/>
              <a:gd name="connsiteY92" fmla="*/ 709631 h 1369834"/>
              <a:gd name="connsiteX93" fmla="*/ 1560482 w 4916224"/>
              <a:gd name="connsiteY93" fmla="*/ 718457 h 1369834"/>
              <a:gd name="connsiteX94" fmla="*/ 1585195 w 4916224"/>
              <a:gd name="connsiteY94" fmla="*/ 718457 h 1369834"/>
              <a:gd name="connsiteX95" fmla="*/ 1585195 w 4916224"/>
              <a:gd name="connsiteY95" fmla="*/ 748466 h 1369834"/>
              <a:gd name="connsiteX96" fmla="*/ 1616970 w 4916224"/>
              <a:gd name="connsiteY96" fmla="*/ 748466 h 1369834"/>
              <a:gd name="connsiteX97" fmla="*/ 1616970 w 4916224"/>
              <a:gd name="connsiteY97" fmla="*/ 762588 h 1369834"/>
              <a:gd name="connsiteX98" fmla="*/ 1676988 w 4916224"/>
              <a:gd name="connsiteY98" fmla="*/ 762588 h 1369834"/>
              <a:gd name="connsiteX99" fmla="*/ 1676988 w 4916224"/>
              <a:gd name="connsiteY99" fmla="*/ 762588 h 1369834"/>
              <a:gd name="connsiteX100" fmla="*/ 1708763 w 4916224"/>
              <a:gd name="connsiteY100" fmla="*/ 762588 h 1369834"/>
              <a:gd name="connsiteX101" fmla="*/ 1708763 w 4916224"/>
              <a:gd name="connsiteY101" fmla="*/ 789067 h 1369834"/>
              <a:gd name="connsiteX102" fmla="*/ 1744068 w 4916224"/>
              <a:gd name="connsiteY102" fmla="*/ 789067 h 1369834"/>
              <a:gd name="connsiteX103" fmla="*/ 1744068 w 4916224"/>
              <a:gd name="connsiteY103" fmla="*/ 808485 h 1369834"/>
              <a:gd name="connsiteX104" fmla="*/ 1793495 w 4916224"/>
              <a:gd name="connsiteY104" fmla="*/ 808485 h 1369834"/>
              <a:gd name="connsiteX105" fmla="*/ 1793495 w 4916224"/>
              <a:gd name="connsiteY105" fmla="*/ 820841 h 1369834"/>
              <a:gd name="connsiteX106" fmla="*/ 1864105 w 4916224"/>
              <a:gd name="connsiteY106" fmla="*/ 820841 h 1369834"/>
              <a:gd name="connsiteX107" fmla="*/ 1864105 w 4916224"/>
              <a:gd name="connsiteY107" fmla="*/ 831433 h 1369834"/>
              <a:gd name="connsiteX108" fmla="*/ 1876462 w 4916224"/>
              <a:gd name="connsiteY108" fmla="*/ 831433 h 1369834"/>
              <a:gd name="connsiteX109" fmla="*/ 1876462 w 4916224"/>
              <a:gd name="connsiteY109" fmla="*/ 852616 h 1369834"/>
              <a:gd name="connsiteX110" fmla="*/ 1897645 w 4916224"/>
              <a:gd name="connsiteY110" fmla="*/ 852616 h 1369834"/>
              <a:gd name="connsiteX111" fmla="*/ 1901175 w 4916224"/>
              <a:gd name="connsiteY111" fmla="*/ 856146 h 1369834"/>
              <a:gd name="connsiteX112" fmla="*/ 1936480 w 4916224"/>
              <a:gd name="connsiteY112" fmla="*/ 856146 h 1369834"/>
              <a:gd name="connsiteX113" fmla="*/ 1936480 w 4916224"/>
              <a:gd name="connsiteY113" fmla="*/ 872034 h 1369834"/>
              <a:gd name="connsiteX114" fmla="*/ 1961194 w 4916224"/>
              <a:gd name="connsiteY114" fmla="*/ 872034 h 1369834"/>
              <a:gd name="connsiteX115" fmla="*/ 1961194 w 4916224"/>
              <a:gd name="connsiteY115" fmla="*/ 884390 h 1369834"/>
              <a:gd name="connsiteX116" fmla="*/ 2008856 w 4916224"/>
              <a:gd name="connsiteY116" fmla="*/ 884390 h 1369834"/>
              <a:gd name="connsiteX117" fmla="*/ 2008856 w 4916224"/>
              <a:gd name="connsiteY117" fmla="*/ 891451 h 1369834"/>
              <a:gd name="connsiteX118" fmla="*/ 2040630 w 4916224"/>
              <a:gd name="connsiteY118" fmla="*/ 891451 h 1369834"/>
              <a:gd name="connsiteX119" fmla="*/ 2040630 w 4916224"/>
              <a:gd name="connsiteY119" fmla="*/ 900278 h 1369834"/>
              <a:gd name="connsiteX120" fmla="*/ 2063578 w 4916224"/>
              <a:gd name="connsiteY120" fmla="*/ 900278 h 1369834"/>
              <a:gd name="connsiteX121" fmla="*/ 2063578 w 4916224"/>
              <a:gd name="connsiteY121" fmla="*/ 916165 h 1369834"/>
              <a:gd name="connsiteX122" fmla="*/ 2104179 w 4916224"/>
              <a:gd name="connsiteY122" fmla="*/ 916165 h 1369834"/>
              <a:gd name="connsiteX123" fmla="*/ 2104179 w 4916224"/>
              <a:gd name="connsiteY123" fmla="*/ 935583 h 1369834"/>
              <a:gd name="connsiteX124" fmla="*/ 2137719 w 4916224"/>
              <a:gd name="connsiteY124" fmla="*/ 935583 h 1369834"/>
              <a:gd name="connsiteX125" fmla="*/ 2137719 w 4916224"/>
              <a:gd name="connsiteY125" fmla="*/ 949705 h 1369834"/>
              <a:gd name="connsiteX126" fmla="*/ 2174789 w 4916224"/>
              <a:gd name="connsiteY126" fmla="*/ 949705 h 1369834"/>
              <a:gd name="connsiteX127" fmla="*/ 2174789 w 4916224"/>
              <a:gd name="connsiteY127" fmla="*/ 972653 h 1369834"/>
              <a:gd name="connsiteX128" fmla="*/ 2215390 w 4916224"/>
              <a:gd name="connsiteY128" fmla="*/ 972653 h 1369834"/>
              <a:gd name="connsiteX129" fmla="*/ 2215390 w 4916224"/>
              <a:gd name="connsiteY129" fmla="*/ 988540 h 1369834"/>
              <a:gd name="connsiteX130" fmla="*/ 2261286 w 4916224"/>
              <a:gd name="connsiteY130" fmla="*/ 988540 h 1369834"/>
              <a:gd name="connsiteX131" fmla="*/ 2261286 w 4916224"/>
              <a:gd name="connsiteY131" fmla="*/ 1002662 h 1369834"/>
              <a:gd name="connsiteX132" fmla="*/ 2335427 w 4916224"/>
              <a:gd name="connsiteY132" fmla="*/ 1002662 h 1369834"/>
              <a:gd name="connsiteX133" fmla="*/ 2335427 w 4916224"/>
              <a:gd name="connsiteY133" fmla="*/ 1002662 h 1369834"/>
              <a:gd name="connsiteX134" fmla="*/ 2365436 w 4916224"/>
              <a:gd name="connsiteY134" fmla="*/ 1002662 h 1369834"/>
              <a:gd name="connsiteX135" fmla="*/ 2365436 w 4916224"/>
              <a:gd name="connsiteY135" fmla="*/ 1015019 h 1369834"/>
              <a:gd name="connsiteX136" fmla="*/ 2388385 w 4916224"/>
              <a:gd name="connsiteY136" fmla="*/ 1015019 h 1369834"/>
              <a:gd name="connsiteX137" fmla="*/ 2388385 w 4916224"/>
              <a:gd name="connsiteY137" fmla="*/ 1034437 h 1369834"/>
              <a:gd name="connsiteX138" fmla="*/ 2400741 w 4916224"/>
              <a:gd name="connsiteY138" fmla="*/ 1034437 h 1369834"/>
              <a:gd name="connsiteX139" fmla="*/ 2400741 w 4916224"/>
              <a:gd name="connsiteY139" fmla="*/ 1053855 h 1369834"/>
              <a:gd name="connsiteX140" fmla="*/ 2439577 w 4916224"/>
              <a:gd name="connsiteY140" fmla="*/ 1053855 h 1369834"/>
              <a:gd name="connsiteX141" fmla="*/ 2439577 w 4916224"/>
              <a:gd name="connsiteY141" fmla="*/ 1064446 h 1369834"/>
              <a:gd name="connsiteX142" fmla="*/ 2483708 w 4916224"/>
              <a:gd name="connsiteY142" fmla="*/ 1064446 h 1369834"/>
              <a:gd name="connsiteX143" fmla="*/ 2483708 w 4916224"/>
              <a:gd name="connsiteY143" fmla="*/ 1078568 h 1369834"/>
              <a:gd name="connsiteX144" fmla="*/ 2541961 w 4916224"/>
              <a:gd name="connsiteY144" fmla="*/ 1078568 h 1369834"/>
              <a:gd name="connsiteX145" fmla="*/ 2541961 w 4916224"/>
              <a:gd name="connsiteY145" fmla="*/ 1089160 h 1369834"/>
              <a:gd name="connsiteX146" fmla="*/ 2575501 w 4916224"/>
              <a:gd name="connsiteY146" fmla="*/ 1089160 h 1369834"/>
              <a:gd name="connsiteX147" fmla="*/ 2575501 w 4916224"/>
              <a:gd name="connsiteY147" fmla="*/ 1106812 h 1369834"/>
              <a:gd name="connsiteX148" fmla="*/ 2656703 w 4916224"/>
              <a:gd name="connsiteY148" fmla="*/ 1106812 h 1369834"/>
              <a:gd name="connsiteX149" fmla="*/ 2656703 w 4916224"/>
              <a:gd name="connsiteY149" fmla="*/ 1119169 h 1369834"/>
              <a:gd name="connsiteX150" fmla="*/ 2773209 w 4916224"/>
              <a:gd name="connsiteY150" fmla="*/ 1119169 h 1369834"/>
              <a:gd name="connsiteX151" fmla="*/ 2773209 w 4916224"/>
              <a:gd name="connsiteY151" fmla="*/ 1136821 h 1369834"/>
              <a:gd name="connsiteX152" fmla="*/ 2794392 w 4916224"/>
              <a:gd name="connsiteY152" fmla="*/ 1136821 h 1369834"/>
              <a:gd name="connsiteX153" fmla="*/ 2794392 w 4916224"/>
              <a:gd name="connsiteY153" fmla="*/ 1150943 h 1369834"/>
              <a:gd name="connsiteX154" fmla="*/ 2820871 w 4916224"/>
              <a:gd name="connsiteY154" fmla="*/ 1150943 h 1369834"/>
              <a:gd name="connsiteX155" fmla="*/ 2820871 w 4916224"/>
              <a:gd name="connsiteY155" fmla="*/ 1161535 h 1369834"/>
              <a:gd name="connsiteX156" fmla="*/ 2926786 w 4916224"/>
              <a:gd name="connsiteY156" fmla="*/ 1161535 h 1369834"/>
              <a:gd name="connsiteX157" fmla="*/ 2979744 w 4916224"/>
              <a:gd name="connsiteY157" fmla="*/ 1161535 h 1369834"/>
              <a:gd name="connsiteX158" fmla="*/ 2979744 w 4916224"/>
              <a:gd name="connsiteY158" fmla="*/ 1172126 h 1369834"/>
              <a:gd name="connsiteX159" fmla="*/ 3066241 w 4916224"/>
              <a:gd name="connsiteY159" fmla="*/ 1172126 h 1369834"/>
              <a:gd name="connsiteX160" fmla="*/ 3066241 w 4916224"/>
              <a:gd name="connsiteY160" fmla="*/ 1186248 h 1369834"/>
              <a:gd name="connsiteX161" fmla="*/ 3173921 w 4916224"/>
              <a:gd name="connsiteY161" fmla="*/ 1186248 h 1369834"/>
              <a:gd name="connsiteX162" fmla="*/ 3177452 w 4916224"/>
              <a:gd name="connsiteY162" fmla="*/ 1189779 h 1369834"/>
              <a:gd name="connsiteX163" fmla="*/ 3205696 w 4916224"/>
              <a:gd name="connsiteY163" fmla="*/ 1189779 h 1369834"/>
              <a:gd name="connsiteX164" fmla="*/ 3205696 w 4916224"/>
              <a:gd name="connsiteY164" fmla="*/ 1209197 h 1369834"/>
              <a:gd name="connsiteX165" fmla="*/ 3216287 w 4916224"/>
              <a:gd name="connsiteY165" fmla="*/ 1209197 h 1369834"/>
              <a:gd name="connsiteX166" fmla="*/ 3216287 w 4916224"/>
              <a:gd name="connsiteY166" fmla="*/ 1232145 h 1369834"/>
              <a:gd name="connsiteX167" fmla="*/ 3620530 w 4916224"/>
              <a:gd name="connsiteY167" fmla="*/ 1232145 h 1369834"/>
              <a:gd name="connsiteX168" fmla="*/ 3620530 w 4916224"/>
              <a:gd name="connsiteY168" fmla="*/ 1249797 h 1369834"/>
              <a:gd name="connsiteX169" fmla="*/ 3677018 w 4916224"/>
              <a:gd name="connsiteY169" fmla="*/ 1249797 h 1369834"/>
              <a:gd name="connsiteX170" fmla="*/ 3685844 w 4916224"/>
              <a:gd name="connsiteY170" fmla="*/ 1258623 h 1369834"/>
              <a:gd name="connsiteX171" fmla="*/ 3726445 w 4916224"/>
              <a:gd name="connsiteY171" fmla="*/ 1258623 h 1369834"/>
              <a:gd name="connsiteX172" fmla="*/ 3726445 w 4916224"/>
              <a:gd name="connsiteY172" fmla="*/ 1272746 h 1369834"/>
              <a:gd name="connsiteX173" fmla="*/ 3754689 w 4916224"/>
              <a:gd name="connsiteY173" fmla="*/ 1272746 h 1369834"/>
              <a:gd name="connsiteX174" fmla="*/ 3754689 w 4916224"/>
              <a:gd name="connsiteY174" fmla="*/ 1283337 h 1369834"/>
              <a:gd name="connsiteX175" fmla="*/ 3809412 w 4916224"/>
              <a:gd name="connsiteY175" fmla="*/ 1283337 h 1369834"/>
              <a:gd name="connsiteX176" fmla="*/ 3809412 w 4916224"/>
              <a:gd name="connsiteY176" fmla="*/ 1286868 h 1369834"/>
              <a:gd name="connsiteX177" fmla="*/ 3855308 w 4916224"/>
              <a:gd name="connsiteY177" fmla="*/ 1286868 h 1369834"/>
              <a:gd name="connsiteX178" fmla="*/ 3855308 w 4916224"/>
              <a:gd name="connsiteY178" fmla="*/ 1299224 h 1369834"/>
              <a:gd name="connsiteX179" fmla="*/ 3892378 w 4916224"/>
              <a:gd name="connsiteY179" fmla="*/ 1299224 h 1369834"/>
              <a:gd name="connsiteX180" fmla="*/ 3892378 w 4916224"/>
              <a:gd name="connsiteY180" fmla="*/ 1313346 h 1369834"/>
              <a:gd name="connsiteX181" fmla="*/ 3955927 w 4916224"/>
              <a:gd name="connsiteY181" fmla="*/ 1313346 h 1369834"/>
              <a:gd name="connsiteX182" fmla="*/ 3955927 w 4916224"/>
              <a:gd name="connsiteY182" fmla="*/ 1323938 h 1369834"/>
              <a:gd name="connsiteX183" fmla="*/ 4072434 w 4916224"/>
              <a:gd name="connsiteY183" fmla="*/ 1323938 h 1369834"/>
              <a:gd name="connsiteX184" fmla="*/ 4072434 w 4916224"/>
              <a:gd name="connsiteY184" fmla="*/ 1338060 h 1369834"/>
              <a:gd name="connsiteX185" fmla="*/ 4118330 w 4916224"/>
              <a:gd name="connsiteY185" fmla="*/ 1338060 h 1369834"/>
              <a:gd name="connsiteX186" fmla="*/ 4118330 w 4916224"/>
              <a:gd name="connsiteY186" fmla="*/ 1352182 h 1369834"/>
              <a:gd name="connsiteX187" fmla="*/ 4233072 w 4916224"/>
              <a:gd name="connsiteY187" fmla="*/ 1352182 h 1369834"/>
              <a:gd name="connsiteX188" fmla="*/ 4233072 w 4916224"/>
              <a:gd name="connsiteY188" fmla="*/ 1369834 h 1369834"/>
              <a:gd name="connsiteX189" fmla="*/ 4916224 w 4916224"/>
              <a:gd name="connsiteY189" fmla="*/ 1369834 h 13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4916224" h="1369834">
                <a:moveTo>
                  <a:pt x="0" y="0"/>
                </a:moveTo>
                <a:lnTo>
                  <a:pt x="79436" y="0"/>
                </a:lnTo>
                <a:lnTo>
                  <a:pt x="79436" y="7061"/>
                </a:lnTo>
                <a:lnTo>
                  <a:pt x="91793" y="7061"/>
                </a:lnTo>
                <a:lnTo>
                  <a:pt x="91793" y="30009"/>
                </a:lnTo>
                <a:lnTo>
                  <a:pt x="121802" y="30009"/>
                </a:lnTo>
                <a:lnTo>
                  <a:pt x="121802" y="54722"/>
                </a:lnTo>
                <a:lnTo>
                  <a:pt x="171229" y="54722"/>
                </a:lnTo>
                <a:lnTo>
                  <a:pt x="171229" y="72375"/>
                </a:lnTo>
                <a:lnTo>
                  <a:pt x="201239" y="72375"/>
                </a:lnTo>
                <a:lnTo>
                  <a:pt x="201239" y="95323"/>
                </a:lnTo>
                <a:lnTo>
                  <a:pt x="236544" y="95323"/>
                </a:lnTo>
                <a:lnTo>
                  <a:pt x="236544" y="109445"/>
                </a:lnTo>
                <a:lnTo>
                  <a:pt x="257727" y="109445"/>
                </a:lnTo>
                <a:lnTo>
                  <a:pt x="257727" y="132394"/>
                </a:lnTo>
                <a:lnTo>
                  <a:pt x="293032" y="132394"/>
                </a:lnTo>
                <a:lnTo>
                  <a:pt x="293032" y="151811"/>
                </a:lnTo>
                <a:lnTo>
                  <a:pt x="356581" y="151811"/>
                </a:lnTo>
                <a:lnTo>
                  <a:pt x="356581" y="172994"/>
                </a:lnTo>
                <a:lnTo>
                  <a:pt x="374233" y="172994"/>
                </a:lnTo>
                <a:lnTo>
                  <a:pt x="374233" y="174760"/>
                </a:lnTo>
                <a:lnTo>
                  <a:pt x="407773" y="174760"/>
                </a:lnTo>
                <a:lnTo>
                  <a:pt x="407773" y="204769"/>
                </a:lnTo>
                <a:lnTo>
                  <a:pt x="425425" y="204769"/>
                </a:lnTo>
                <a:lnTo>
                  <a:pt x="425425" y="218891"/>
                </a:lnTo>
                <a:lnTo>
                  <a:pt x="443078" y="218891"/>
                </a:lnTo>
                <a:lnTo>
                  <a:pt x="443078" y="236543"/>
                </a:lnTo>
                <a:lnTo>
                  <a:pt x="457200" y="236543"/>
                </a:lnTo>
                <a:lnTo>
                  <a:pt x="457200" y="259492"/>
                </a:lnTo>
                <a:lnTo>
                  <a:pt x="476618" y="259492"/>
                </a:lnTo>
                <a:lnTo>
                  <a:pt x="476618" y="284205"/>
                </a:lnTo>
                <a:lnTo>
                  <a:pt x="488974" y="284205"/>
                </a:lnTo>
                <a:lnTo>
                  <a:pt x="488974" y="300092"/>
                </a:lnTo>
                <a:lnTo>
                  <a:pt x="506627" y="300092"/>
                </a:lnTo>
                <a:lnTo>
                  <a:pt x="506627" y="317745"/>
                </a:lnTo>
                <a:lnTo>
                  <a:pt x="575472" y="317745"/>
                </a:lnTo>
                <a:lnTo>
                  <a:pt x="575472" y="330102"/>
                </a:lnTo>
                <a:lnTo>
                  <a:pt x="587829" y="330102"/>
                </a:lnTo>
                <a:lnTo>
                  <a:pt x="587829" y="349519"/>
                </a:lnTo>
                <a:lnTo>
                  <a:pt x="619603" y="349519"/>
                </a:lnTo>
                <a:lnTo>
                  <a:pt x="619603" y="370702"/>
                </a:lnTo>
                <a:lnTo>
                  <a:pt x="663734" y="370702"/>
                </a:lnTo>
                <a:lnTo>
                  <a:pt x="663734" y="383059"/>
                </a:lnTo>
                <a:lnTo>
                  <a:pt x="691978" y="383059"/>
                </a:lnTo>
                <a:lnTo>
                  <a:pt x="691978" y="407773"/>
                </a:lnTo>
                <a:lnTo>
                  <a:pt x="711396" y="407773"/>
                </a:lnTo>
                <a:lnTo>
                  <a:pt x="741405" y="407773"/>
                </a:lnTo>
                <a:lnTo>
                  <a:pt x="750232" y="416600"/>
                </a:lnTo>
                <a:lnTo>
                  <a:pt x="750232" y="427190"/>
                </a:lnTo>
                <a:lnTo>
                  <a:pt x="789067" y="427190"/>
                </a:lnTo>
                <a:lnTo>
                  <a:pt x="789067" y="434251"/>
                </a:lnTo>
                <a:lnTo>
                  <a:pt x="810250" y="434251"/>
                </a:lnTo>
                <a:lnTo>
                  <a:pt x="812015" y="437782"/>
                </a:lnTo>
                <a:cubicBezTo>
                  <a:pt x="824851" y="446950"/>
                  <a:pt x="819310" y="446608"/>
                  <a:pt x="826137" y="446608"/>
                </a:cubicBezTo>
                <a:lnTo>
                  <a:pt x="857912" y="446608"/>
                </a:lnTo>
                <a:lnTo>
                  <a:pt x="857912" y="481913"/>
                </a:lnTo>
                <a:lnTo>
                  <a:pt x="886156" y="481913"/>
                </a:lnTo>
                <a:lnTo>
                  <a:pt x="886156" y="494270"/>
                </a:lnTo>
                <a:lnTo>
                  <a:pt x="942644" y="494270"/>
                </a:lnTo>
                <a:lnTo>
                  <a:pt x="942644" y="511922"/>
                </a:lnTo>
                <a:lnTo>
                  <a:pt x="986775" y="511922"/>
                </a:lnTo>
                <a:lnTo>
                  <a:pt x="986775" y="526044"/>
                </a:lnTo>
                <a:lnTo>
                  <a:pt x="1006193" y="526044"/>
                </a:lnTo>
                <a:lnTo>
                  <a:pt x="1006193" y="540167"/>
                </a:lnTo>
                <a:lnTo>
                  <a:pt x="1032672" y="540167"/>
                </a:lnTo>
                <a:lnTo>
                  <a:pt x="1032672" y="554289"/>
                </a:lnTo>
                <a:lnTo>
                  <a:pt x="1075038" y="554289"/>
                </a:lnTo>
                <a:lnTo>
                  <a:pt x="1076803" y="556054"/>
                </a:lnTo>
                <a:lnTo>
                  <a:pt x="1099751" y="556054"/>
                </a:lnTo>
                <a:lnTo>
                  <a:pt x="1099751" y="564880"/>
                </a:lnTo>
                <a:lnTo>
                  <a:pt x="1133291" y="564880"/>
                </a:lnTo>
                <a:lnTo>
                  <a:pt x="1133291" y="575472"/>
                </a:lnTo>
                <a:lnTo>
                  <a:pt x="1159770" y="575472"/>
                </a:lnTo>
                <a:lnTo>
                  <a:pt x="1159770" y="584298"/>
                </a:lnTo>
                <a:lnTo>
                  <a:pt x="1179188" y="584298"/>
                </a:lnTo>
                <a:lnTo>
                  <a:pt x="1203901" y="584298"/>
                </a:lnTo>
                <a:lnTo>
                  <a:pt x="1203901" y="607246"/>
                </a:lnTo>
                <a:lnTo>
                  <a:pt x="1288633" y="607246"/>
                </a:lnTo>
                <a:lnTo>
                  <a:pt x="1288633" y="624899"/>
                </a:lnTo>
                <a:lnTo>
                  <a:pt x="1309816" y="624899"/>
                </a:lnTo>
                <a:lnTo>
                  <a:pt x="1309816" y="640786"/>
                </a:lnTo>
                <a:lnTo>
                  <a:pt x="1346886" y="640786"/>
                </a:lnTo>
                <a:lnTo>
                  <a:pt x="1346886" y="653143"/>
                </a:lnTo>
                <a:lnTo>
                  <a:pt x="1382191" y="653143"/>
                </a:lnTo>
                <a:lnTo>
                  <a:pt x="1382191" y="661969"/>
                </a:lnTo>
                <a:lnTo>
                  <a:pt x="1475750" y="661969"/>
                </a:lnTo>
                <a:lnTo>
                  <a:pt x="1475750" y="672560"/>
                </a:lnTo>
                <a:lnTo>
                  <a:pt x="1486341" y="672560"/>
                </a:lnTo>
                <a:lnTo>
                  <a:pt x="1486341" y="691978"/>
                </a:lnTo>
                <a:lnTo>
                  <a:pt x="1503994" y="691978"/>
                </a:lnTo>
                <a:lnTo>
                  <a:pt x="1503994" y="709631"/>
                </a:lnTo>
                <a:lnTo>
                  <a:pt x="1551656" y="709631"/>
                </a:lnTo>
                <a:lnTo>
                  <a:pt x="1551656" y="709631"/>
                </a:lnTo>
                <a:lnTo>
                  <a:pt x="1560482" y="718457"/>
                </a:lnTo>
                <a:lnTo>
                  <a:pt x="1585195" y="718457"/>
                </a:lnTo>
                <a:lnTo>
                  <a:pt x="1585195" y="748466"/>
                </a:lnTo>
                <a:lnTo>
                  <a:pt x="1616970" y="748466"/>
                </a:lnTo>
                <a:lnTo>
                  <a:pt x="1616970" y="762588"/>
                </a:lnTo>
                <a:lnTo>
                  <a:pt x="1676988" y="762588"/>
                </a:lnTo>
                <a:lnTo>
                  <a:pt x="1676988" y="762588"/>
                </a:lnTo>
                <a:lnTo>
                  <a:pt x="1708763" y="762588"/>
                </a:lnTo>
                <a:lnTo>
                  <a:pt x="1708763" y="789067"/>
                </a:lnTo>
                <a:lnTo>
                  <a:pt x="1744068" y="789067"/>
                </a:lnTo>
                <a:lnTo>
                  <a:pt x="1744068" y="808485"/>
                </a:lnTo>
                <a:lnTo>
                  <a:pt x="1793495" y="808485"/>
                </a:lnTo>
                <a:lnTo>
                  <a:pt x="1793495" y="820841"/>
                </a:lnTo>
                <a:lnTo>
                  <a:pt x="1864105" y="820841"/>
                </a:lnTo>
                <a:lnTo>
                  <a:pt x="1864105" y="831433"/>
                </a:lnTo>
                <a:lnTo>
                  <a:pt x="1876462" y="831433"/>
                </a:lnTo>
                <a:lnTo>
                  <a:pt x="1876462" y="852616"/>
                </a:lnTo>
                <a:lnTo>
                  <a:pt x="1897645" y="852616"/>
                </a:lnTo>
                <a:lnTo>
                  <a:pt x="1901175" y="856146"/>
                </a:lnTo>
                <a:lnTo>
                  <a:pt x="1936480" y="856146"/>
                </a:lnTo>
                <a:lnTo>
                  <a:pt x="1936480" y="872034"/>
                </a:lnTo>
                <a:lnTo>
                  <a:pt x="1961194" y="872034"/>
                </a:lnTo>
                <a:lnTo>
                  <a:pt x="1961194" y="884390"/>
                </a:lnTo>
                <a:lnTo>
                  <a:pt x="2008856" y="884390"/>
                </a:lnTo>
                <a:lnTo>
                  <a:pt x="2008856" y="891451"/>
                </a:lnTo>
                <a:lnTo>
                  <a:pt x="2040630" y="891451"/>
                </a:lnTo>
                <a:lnTo>
                  <a:pt x="2040630" y="900278"/>
                </a:lnTo>
                <a:lnTo>
                  <a:pt x="2063578" y="900278"/>
                </a:lnTo>
                <a:lnTo>
                  <a:pt x="2063578" y="916165"/>
                </a:lnTo>
                <a:lnTo>
                  <a:pt x="2104179" y="916165"/>
                </a:lnTo>
                <a:lnTo>
                  <a:pt x="2104179" y="935583"/>
                </a:lnTo>
                <a:lnTo>
                  <a:pt x="2137719" y="935583"/>
                </a:lnTo>
                <a:lnTo>
                  <a:pt x="2137719" y="949705"/>
                </a:lnTo>
                <a:lnTo>
                  <a:pt x="2174789" y="949705"/>
                </a:lnTo>
                <a:lnTo>
                  <a:pt x="2174789" y="972653"/>
                </a:lnTo>
                <a:lnTo>
                  <a:pt x="2215390" y="972653"/>
                </a:lnTo>
                <a:lnTo>
                  <a:pt x="2215390" y="988540"/>
                </a:lnTo>
                <a:lnTo>
                  <a:pt x="2261286" y="988540"/>
                </a:lnTo>
                <a:lnTo>
                  <a:pt x="2261286" y="1002662"/>
                </a:lnTo>
                <a:lnTo>
                  <a:pt x="2335427" y="1002662"/>
                </a:lnTo>
                <a:lnTo>
                  <a:pt x="2335427" y="1002662"/>
                </a:lnTo>
                <a:lnTo>
                  <a:pt x="2365436" y="1002662"/>
                </a:lnTo>
                <a:lnTo>
                  <a:pt x="2365436" y="1015019"/>
                </a:lnTo>
                <a:lnTo>
                  <a:pt x="2388385" y="1015019"/>
                </a:lnTo>
                <a:lnTo>
                  <a:pt x="2388385" y="1034437"/>
                </a:lnTo>
                <a:lnTo>
                  <a:pt x="2400741" y="1034437"/>
                </a:lnTo>
                <a:lnTo>
                  <a:pt x="2400741" y="1053855"/>
                </a:lnTo>
                <a:lnTo>
                  <a:pt x="2439577" y="1053855"/>
                </a:lnTo>
                <a:lnTo>
                  <a:pt x="2439577" y="1064446"/>
                </a:lnTo>
                <a:lnTo>
                  <a:pt x="2483708" y="1064446"/>
                </a:lnTo>
                <a:lnTo>
                  <a:pt x="2483708" y="1078568"/>
                </a:lnTo>
                <a:lnTo>
                  <a:pt x="2541961" y="1078568"/>
                </a:lnTo>
                <a:lnTo>
                  <a:pt x="2541961" y="1089160"/>
                </a:lnTo>
                <a:lnTo>
                  <a:pt x="2575501" y="1089160"/>
                </a:lnTo>
                <a:lnTo>
                  <a:pt x="2575501" y="1106812"/>
                </a:lnTo>
                <a:lnTo>
                  <a:pt x="2656703" y="1106812"/>
                </a:lnTo>
                <a:lnTo>
                  <a:pt x="2656703" y="1119169"/>
                </a:lnTo>
                <a:lnTo>
                  <a:pt x="2773209" y="1119169"/>
                </a:lnTo>
                <a:lnTo>
                  <a:pt x="2773209" y="1136821"/>
                </a:lnTo>
                <a:lnTo>
                  <a:pt x="2794392" y="1136821"/>
                </a:lnTo>
                <a:lnTo>
                  <a:pt x="2794392" y="1150943"/>
                </a:lnTo>
                <a:lnTo>
                  <a:pt x="2820871" y="1150943"/>
                </a:lnTo>
                <a:lnTo>
                  <a:pt x="2820871" y="1161535"/>
                </a:lnTo>
                <a:lnTo>
                  <a:pt x="2926786" y="1161535"/>
                </a:lnTo>
                <a:lnTo>
                  <a:pt x="2979744" y="1161535"/>
                </a:lnTo>
                <a:lnTo>
                  <a:pt x="2979744" y="1172126"/>
                </a:lnTo>
                <a:lnTo>
                  <a:pt x="3066241" y="1172126"/>
                </a:lnTo>
                <a:lnTo>
                  <a:pt x="3066241" y="1186248"/>
                </a:lnTo>
                <a:lnTo>
                  <a:pt x="3173921" y="1186248"/>
                </a:lnTo>
                <a:lnTo>
                  <a:pt x="3177452" y="1189779"/>
                </a:lnTo>
                <a:lnTo>
                  <a:pt x="3205696" y="1189779"/>
                </a:lnTo>
                <a:lnTo>
                  <a:pt x="3205696" y="1209197"/>
                </a:lnTo>
                <a:lnTo>
                  <a:pt x="3216287" y="1209197"/>
                </a:lnTo>
                <a:lnTo>
                  <a:pt x="3216287" y="1232145"/>
                </a:lnTo>
                <a:lnTo>
                  <a:pt x="3620530" y="1232145"/>
                </a:lnTo>
                <a:lnTo>
                  <a:pt x="3620530" y="1249797"/>
                </a:lnTo>
                <a:lnTo>
                  <a:pt x="3677018" y="1249797"/>
                </a:lnTo>
                <a:lnTo>
                  <a:pt x="3685844" y="1258623"/>
                </a:lnTo>
                <a:lnTo>
                  <a:pt x="3726445" y="1258623"/>
                </a:lnTo>
                <a:lnTo>
                  <a:pt x="3726445" y="1272746"/>
                </a:lnTo>
                <a:lnTo>
                  <a:pt x="3754689" y="1272746"/>
                </a:lnTo>
                <a:lnTo>
                  <a:pt x="3754689" y="1283337"/>
                </a:lnTo>
                <a:lnTo>
                  <a:pt x="3809412" y="1283337"/>
                </a:lnTo>
                <a:lnTo>
                  <a:pt x="3809412" y="1286868"/>
                </a:lnTo>
                <a:lnTo>
                  <a:pt x="3855308" y="1286868"/>
                </a:lnTo>
                <a:lnTo>
                  <a:pt x="3855308" y="1299224"/>
                </a:lnTo>
                <a:lnTo>
                  <a:pt x="3892378" y="1299224"/>
                </a:lnTo>
                <a:lnTo>
                  <a:pt x="3892378" y="1313346"/>
                </a:lnTo>
                <a:lnTo>
                  <a:pt x="3955927" y="1313346"/>
                </a:lnTo>
                <a:lnTo>
                  <a:pt x="3955927" y="1323938"/>
                </a:lnTo>
                <a:lnTo>
                  <a:pt x="4072434" y="1323938"/>
                </a:lnTo>
                <a:lnTo>
                  <a:pt x="4072434" y="1338060"/>
                </a:lnTo>
                <a:lnTo>
                  <a:pt x="4118330" y="1338060"/>
                </a:lnTo>
                <a:lnTo>
                  <a:pt x="4118330" y="1352182"/>
                </a:lnTo>
                <a:lnTo>
                  <a:pt x="4233072" y="1352182"/>
                </a:lnTo>
                <a:lnTo>
                  <a:pt x="4233072" y="1369834"/>
                </a:lnTo>
                <a:lnTo>
                  <a:pt x="4916224" y="1369834"/>
                </a:lnTo>
              </a:path>
            </a:pathLst>
          </a:custGeom>
          <a:noFill/>
          <a:ln w="28575">
            <a:solidFill>
              <a:schemeClr val="accent1"/>
            </a:solidFill>
            <a:miter lim="800000"/>
            <a:headEnd/>
            <a:tailEnd/>
          </a:ln>
        </p:spPr>
        <p:txBody>
          <a:bodyPr rtlCol="0" anchor="ctr"/>
          <a:lstStyle/>
          <a:p>
            <a:pPr algn="ctr"/>
            <a:endParaRPr lang="en-US" dirty="0"/>
          </a:p>
        </p:txBody>
      </p:sp>
      <p:sp>
        <p:nvSpPr>
          <p:cNvPr id="315" name="Isosceles Triangle 314">
            <a:extLst>
              <a:ext uri="{FF2B5EF4-FFF2-40B4-BE49-F238E27FC236}">
                <a16:creationId xmlns:a16="http://schemas.microsoft.com/office/drawing/2014/main" id="{C42B5669-F731-4B14-BBB4-358A0F8BCA2A}"/>
              </a:ext>
            </a:extLst>
          </p:cNvPr>
          <p:cNvSpPr/>
          <p:nvPr/>
        </p:nvSpPr>
        <p:spPr bwMode="auto">
          <a:xfrm>
            <a:off x="5044013" y="3447299"/>
            <a:ext cx="65316" cy="83985"/>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TextBox 127">
            <a:extLst>
              <a:ext uri="{FF2B5EF4-FFF2-40B4-BE49-F238E27FC236}">
                <a16:creationId xmlns:a16="http://schemas.microsoft.com/office/drawing/2014/main" id="{3552116D-3729-441A-BEED-36A913F1231E}"/>
              </a:ext>
            </a:extLst>
          </p:cNvPr>
          <p:cNvSpPr txBox="1"/>
          <p:nvPr/>
        </p:nvSpPr>
        <p:spPr bwMode="auto">
          <a:xfrm>
            <a:off x="3121242" y="2775861"/>
            <a:ext cx="117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66.4%</a:t>
            </a:r>
          </a:p>
        </p:txBody>
      </p:sp>
      <p:sp>
        <p:nvSpPr>
          <p:cNvPr id="340" name="TextBox 339">
            <a:extLst>
              <a:ext uri="{FF2B5EF4-FFF2-40B4-BE49-F238E27FC236}">
                <a16:creationId xmlns:a16="http://schemas.microsoft.com/office/drawing/2014/main" id="{C675B42F-A9A7-4923-8ED5-14A2E6F7DD9E}"/>
              </a:ext>
            </a:extLst>
          </p:cNvPr>
          <p:cNvSpPr txBox="1"/>
          <p:nvPr/>
        </p:nvSpPr>
        <p:spPr bwMode="auto">
          <a:xfrm>
            <a:off x="4675644" y="3131129"/>
            <a:ext cx="117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50.0%</a:t>
            </a:r>
          </a:p>
        </p:txBody>
      </p:sp>
      <p:sp>
        <p:nvSpPr>
          <p:cNvPr id="341" name="TextBox 340">
            <a:extLst>
              <a:ext uri="{FF2B5EF4-FFF2-40B4-BE49-F238E27FC236}">
                <a16:creationId xmlns:a16="http://schemas.microsoft.com/office/drawing/2014/main" id="{88DD0720-5C82-40EE-B92F-BC1461287EA3}"/>
              </a:ext>
            </a:extLst>
          </p:cNvPr>
          <p:cNvSpPr txBox="1"/>
          <p:nvPr/>
        </p:nvSpPr>
        <p:spPr bwMode="auto">
          <a:xfrm>
            <a:off x="4412487" y="3793075"/>
            <a:ext cx="691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35.8%</a:t>
            </a:r>
          </a:p>
        </p:txBody>
      </p:sp>
      <p:sp>
        <p:nvSpPr>
          <p:cNvPr id="342" name="TextBox 341">
            <a:extLst>
              <a:ext uri="{FF2B5EF4-FFF2-40B4-BE49-F238E27FC236}">
                <a16:creationId xmlns:a16="http://schemas.microsoft.com/office/drawing/2014/main" id="{2EC391A2-9371-498D-B4A0-D9E25906D795}"/>
              </a:ext>
            </a:extLst>
          </p:cNvPr>
          <p:cNvSpPr txBox="1"/>
          <p:nvPr/>
        </p:nvSpPr>
        <p:spPr bwMode="auto">
          <a:xfrm>
            <a:off x="5595055" y="3224489"/>
            <a:ext cx="1178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Nivo + Ipi</a:t>
            </a:r>
          </a:p>
        </p:txBody>
      </p:sp>
      <p:sp>
        <p:nvSpPr>
          <p:cNvPr id="343" name="TextBox 342">
            <a:extLst>
              <a:ext uri="{FF2B5EF4-FFF2-40B4-BE49-F238E27FC236}">
                <a16:creationId xmlns:a16="http://schemas.microsoft.com/office/drawing/2014/main" id="{70FC5A1F-A617-4BAA-B271-09768B56F7DF}"/>
              </a:ext>
            </a:extLst>
          </p:cNvPr>
          <p:cNvSpPr txBox="1"/>
          <p:nvPr/>
        </p:nvSpPr>
        <p:spPr bwMode="auto">
          <a:xfrm>
            <a:off x="5761504" y="3994243"/>
            <a:ext cx="9340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Sunitinib</a:t>
            </a:r>
          </a:p>
        </p:txBody>
      </p:sp>
      <p:sp>
        <p:nvSpPr>
          <p:cNvPr id="344" name="TextBox 343">
            <a:extLst>
              <a:ext uri="{FF2B5EF4-FFF2-40B4-BE49-F238E27FC236}">
                <a16:creationId xmlns:a16="http://schemas.microsoft.com/office/drawing/2014/main" id="{1E4F383B-B0EC-4413-AB4A-E932BDD0590C}"/>
              </a:ext>
            </a:extLst>
          </p:cNvPr>
          <p:cNvSpPr txBox="1"/>
          <p:nvPr/>
        </p:nvSpPr>
        <p:spPr bwMode="auto">
          <a:xfrm>
            <a:off x="3120908" y="3493476"/>
            <a:ext cx="691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52.4%</a:t>
            </a:r>
          </a:p>
        </p:txBody>
      </p:sp>
      <p:sp>
        <p:nvSpPr>
          <p:cNvPr id="5" name="Rectangle 4">
            <a:extLst>
              <a:ext uri="{FF2B5EF4-FFF2-40B4-BE49-F238E27FC236}">
                <a16:creationId xmlns:a16="http://schemas.microsoft.com/office/drawing/2014/main" id="{8AAD273F-ADFC-47E1-A6F5-C424B034B127}"/>
              </a:ext>
            </a:extLst>
          </p:cNvPr>
          <p:cNvSpPr/>
          <p:nvPr/>
        </p:nvSpPr>
        <p:spPr bwMode="auto">
          <a:xfrm>
            <a:off x="3114387" y="4022734"/>
            <a:ext cx="168751" cy="709957"/>
          </a:xfrm>
          <a:prstGeom prst="rect">
            <a:avLst/>
          </a:prstGeom>
          <a:solidFill>
            <a:srgbClr val="FFFFFF">
              <a:alpha val="50196"/>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TextBox 349">
            <a:extLst>
              <a:ext uri="{FF2B5EF4-FFF2-40B4-BE49-F238E27FC236}">
                <a16:creationId xmlns:a16="http://schemas.microsoft.com/office/drawing/2014/main" id="{AE1E2538-88CE-4CDD-857B-8AA7FD3BF0E6}"/>
              </a:ext>
            </a:extLst>
          </p:cNvPr>
          <p:cNvSpPr txBox="1"/>
          <p:nvPr/>
        </p:nvSpPr>
        <p:spPr bwMode="auto">
          <a:xfrm>
            <a:off x="2785907" y="3995427"/>
            <a:ext cx="20653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ts val="0"/>
              </a:spcBef>
            </a:pPr>
            <a:r>
              <a:rPr lang="en-US" sz="1400" dirty="0">
                <a:solidFill>
                  <a:srgbClr val="000000"/>
                </a:solidFill>
                <a:latin typeface="Calibri" pitchFamily="34" charset="0"/>
                <a:ea typeface="MS PGothic" pitchFamily="34" charset="-128"/>
                <a:cs typeface="+mn-cs"/>
              </a:rPr>
              <a:t>Median OS, Mos (95% CI)</a:t>
            </a:r>
          </a:p>
          <a:p>
            <a:pPr algn="ctr" defTabSz="608013">
              <a:spcBef>
                <a:spcPts val="0"/>
              </a:spcBef>
            </a:pPr>
            <a:r>
              <a:rPr lang="en-US" sz="1400" b="0" dirty="0">
                <a:solidFill>
                  <a:srgbClr val="000000"/>
                </a:solidFill>
                <a:latin typeface="Calibri" pitchFamily="34" charset="0"/>
                <a:ea typeface="MS PGothic" pitchFamily="34" charset="-128"/>
                <a:cs typeface="+mn-cs"/>
              </a:rPr>
              <a:t>48.1*(35.6-NE)</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26.6 (22.1-33.5)</a:t>
            </a:r>
          </a:p>
        </p:txBody>
      </p:sp>
    </p:spTree>
    <p:extLst>
      <p:ext uri="{BB962C8B-B14F-4D97-AF65-F5344CB8AC3E}">
        <p14:creationId xmlns:p14="http://schemas.microsoft.com/office/powerpoint/2010/main" val="17946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886271-DABD-4293-A4C2-2B306B2D937C}"/>
              </a:ext>
            </a:extLst>
          </p:cNvPr>
          <p:cNvSpPr>
            <a:spLocks noGrp="1"/>
          </p:cNvSpPr>
          <p:nvPr>
            <p:ph type="title"/>
          </p:nvPr>
        </p:nvSpPr>
        <p:spPr/>
        <p:txBody>
          <a:bodyPr/>
          <a:lstStyle/>
          <a:p>
            <a:r>
              <a:rPr lang="en-US" dirty="0"/>
              <a:t>Response Rate for IMDC Intermediate-/Poor-Risk Disease</a:t>
            </a:r>
          </a:p>
        </p:txBody>
      </p:sp>
      <p:sp>
        <p:nvSpPr>
          <p:cNvPr id="7" name="Text Box 15">
            <a:extLst>
              <a:ext uri="{FF2B5EF4-FFF2-40B4-BE49-F238E27FC236}">
                <a16:creationId xmlns:a16="http://schemas.microsoft.com/office/drawing/2014/main" id="{33F522A2-07C9-4E0F-A8C8-56143AFED0D1}"/>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cs typeface="+mn-cs"/>
              </a:rPr>
              <a:t>1. Albiges. ESMO Open. 2020;5:epub001079. 2. Soulières. IKCS 2019. 3. </a:t>
            </a:r>
            <a:r>
              <a:rPr lang="en-US" altLang="en-US" sz="1200" b="0" spc="-10" dirty="0">
                <a:solidFill>
                  <a:schemeClr val="bg2"/>
                </a:solidFill>
                <a:latin typeface="Calibri" panose="020F0502020204030204" pitchFamily="34" charset="0"/>
              </a:rPr>
              <a:t>Plimack. ASCO 2020. Abstr 5001.</a:t>
            </a:r>
            <a:endParaRPr lang="fr-FR" altLang="en-US" sz="1200" b="0" spc="-10" dirty="0">
              <a:solidFill>
                <a:srgbClr val="455560"/>
              </a:solidFill>
              <a:latin typeface="Calibri" panose="020F0502020204030204" pitchFamily="34" charset="0"/>
              <a:ea typeface="MS PGothic" pitchFamily="34" charset="-128"/>
              <a:cs typeface="+mn-cs"/>
            </a:endParaRPr>
          </a:p>
        </p:txBody>
      </p:sp>
      <p:grpSp>
        <p:nvGrpSpPr>
          <p:cNvPr id="8" name="Group 7">
            <a:extLst>
              <a:ext uri="{FF2B5EF4-FFF2-40B4-BE49-F238E27FC236}">
                <a16:creationId xmlns:a16="http://schemas.microsoft.com/office/drawing/2014/main" id="{7F97B525-89E6-4209-A32C-71F9AD2A3B2C}"/>
              </a:ext>
            </a:extLst>
          </p:cNvPr>
          <p:cNvGrpSpPr>
            <a:grpSpLocks/>
          </p:cNvGrpSpPr>
          <p:nvPr/>
        </p:nvGrpSpPr>
        <p:grpSpPr bwMode="auto">
          <a:xfrm>
            <a:off x="9391157" y="6216652"/>
            <a:ext cx="2488502" cy="447822"/>
            <a:chOff x="9527309" y="3551529"/>
            <a:chExt cx="2488502" cy="448324"/>
          </a:xfrm>
        </p:grpSpPr>
        <p:pic>
          <p:nvPicPr>
            <p:cNvPr id="9" name="Picture 9">
              <a:extLst>
                <a:ext uri="{FF2B5EF4-FFF2-40B4-BE49-F238E27FC236}">
                  <a16:creationId xmlns:a16="http://schemas.microsoft.com/office/drawing/2014/main" id="{C0F157ED-15E1-48F8-A7CA-981E9C54CCD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FE08C573-8159-4F7C-8F54-ABA46FE7479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graphicFrame>
        <p:nvGraphicFramePr>
          <p:cNvPr id="11" name="Group 3">
            <a:extLst>
              <a:ext uri="{FF2B5EF4-FFF2-40B4-BE49-F238E27FC236}">
                <a16:creationId xmlns:a16="http://schemas.microsoft.com/office/drawing/2014/main" id="{986DE4C3-92EC-4D0B-810A-5C6A137BC6E5}"/>
              </a:ext>
            </a:extLst>
          </p:cNvPr>
          <p:cNvGraphicFramePr>
            <a:graphicFrameLocks/>
          </p:cNvGraphicFramePr>
          <p:nvPr>
            <p:extLst>
              <p:ext uri="{D42A27DB-BD31-4B8C-83A1-F6EECF244321}">
                <p14:modId xmlns:p14="http://schemas.microsoft.com/office/powerpoint/2010/main" val="4079683616"/>
              </p:ext>
            </p:extLst>
          </p:nvPr>
        </p:nvGraphicFramePr>
        <p:xfrm>
          <a:off x="723900" y="1976194"/>
          <a:ext cx="5255794" cy="2682336"/>
        </p:xfrm>
        <a:graphic>
          <a:graphicData uri="http://schemas.openxmlformats.org/drawingml/2006/table">
            <a:tbl>
              <a:tblPr/>
              <a:tblGrid>
                <a:gridCol w="2051198">
                  <a:extLst>
                    <a:ext uri="{9D8B030D-6E8A-4147-A177-3AD203B41FA5}">
                      <a16:colId xmlns:a16="http://schemas.microsoft.com/office/drawing/2014/main" val="20000"/>
                    </a:ext>
                  </a:extLst>
                </a:gridCol>
                <a:gridCol w="3204596">
                  <a:extLst>
                    <a:ext uri="{9D8B030D-6E8A-4147-A177-3AD203B41FA5}">
                      <a16:colId xmlns:a16="http://schemas.microsoft.com/office/drawing/2014/main" val="20001"/>
                    </a:ext>
                  </a:extLst>
                </a:gridCol>
              </a:tblGrid>
              <a:tr h="546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430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Confirmed ORR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41.9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430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30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30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87582403"/>
                  </a:ext>
                </a:extLst>
              </a:tr>
              <a:tr h="2430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2394595"/>
                  </a:ext>
                </a:extLst>
              </a:tr>
            </a:tbl>
          </a:graphicData>
        </a:graphic>
      </p:graphicFrame>
      <p:sp>
        <p:nvSpPr>
          <p:cNvPr id="13" name="TextBox 12">
            <a:extLst>
              <a:ext uri="{FF2B5EF4-FFF2-40B4-BE49-F238E27FC236}">
                <a16:creationId xmlns:a16="http://schemas.microsoft.com/office/drawing/2014/main" id="{0F40A415-C081-4BCD-8C7A-99A2BD66AAE2}"/>
              </a:ext>
            </a:extLst>
          </p:cNvPr>
          <p:cNvSpPr txBox="1"/>
          <p:nvPr/>
        </p:nvSpPr>
        <p:spPr bwMode="auto">
          <a:xfrm>
            <a:off x="723902" y="1493479"/>
            <a:ext cx="525579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2200" dirty="0">
                <a:solidFill>
                  <a:srgbClr val="000000"/>
                </a:solidFill>
                <a:latin typeface="Calibri" panose="020F0502020204030204" pitchFamily="34" charset="0"/>
                <a:ea typeface="MS PGothic" pitchFamily="34" charset="-128"/>
                <a:cs typeface="+mn-cs"/>
              </a:rPr>
              <a:t>CheckMate 214: Nivo + Ipi</a:t>
            </a:r>
            <a:r>
              <a:rPr lang="en-US" sz="2200" baseline="30000" dirty="0">
                <a:solidFill>
                  <a:srgbClr val="000000"/>
                </a:solidFill>
                <a:latin typeface="Calibri" panose="020F0502020204030204" pitchFamily="34" charset="0"/>
                <a:ea typeface="MS PGothic" pitchFamily="34" charset="-128"/>
                <a:cs typeface="+mn-cs"/>
              </a:rPr>
              <a:t>[1]</a:t>
            </a:r>
            <a:endParaRPr lang="en-US" sz="2200" dirty="0">
              <a:solidFill>
                <a:srgbClr val="000000"/>
              </a:solidFill>
              <a:latin typeface="Calibri" panose="020F0502020204030204" pitchFamily="34" charset="0"/>
              <a:ea typeface="MS PGothic" pitchFamily="34" charset="-128"/>
              <a:cs typeface="+mn-cs"/>
            </a:endParaRPr>
          </a:p>
        </p:txBody>
      </p:sp>
      <p:graphicFrame>
        <p:nvGraphicFramePr>
          <p:cNvPr id="14" name="Group 3">
            <a:extLst>
              <a:ext uri="{FF2B5EF4-FFF2-40B4-BE49-F238E27FC236}">
                <a16:creationId xmlns:a16="http://schemas.microsoft.com/office/drawing/2014/main" id="{890C42CE-C11D-48DB-A9A9-4D0121CE73A4}"/>
              </a:ext>
            </a:extLst>
          </p:cNvPr>
          <p:cNvGraphicFramePr>
            <a:graphicFrameLocks/>
          </p:cNvGraphicFramePr>
          <p:nvPr>
            <p:extLst>
              <p:ext uri="{D42A27DB-BD31-4B8C-83A1-F6EECF244321}">
                <p14:modId xmlns:p14="http://schemas.microsoft.com/office/powerpoint/2010/main" val="607161275"/>
              </p:ext>
            </p:extLst>
          </p:nvPr>
        </p:nvGraphicFramePr>
        <p:xfrm>
          <a:off x="6212309" y="1976194"/>
          <a:ext cx="5546304" cy="2987136"/>
        </p:xfrm>
        <a:graphic>
          <a:graphicData uri="http://schemas.openxmlformats.org/drawingml/2006/table">
            <a:tbl>
              <a:tblPr/>
              <a:tblGrid>
                <a:gridCol w="1561958">
                  <a:extLst>
                    <a:ext uri="{9D8B030D-6E8A-4147-A177-3AD203B41FA5}">
                      <a16:colId xmlns:a16="http://schemas.microsoft.com/office/drawing/2014/main" val="20000"/>
                    </a:ext>
                  </a:extLst>
                </a:gridCol>
                <a:gridCol w="1992173">
                  <a:extLst>
                    <a:ext uri="{9D8B030D-6E8A-4147-A177-3AD203B41FA5}">
                      <a16:colId xmlns:a16="http://schemas.microsoft.com/office/drawing/2014/main" val="3652562051"/>
                    </a:ext>
                  </a:extLst>
                </a:gridCol>
                <a:gridCol w="1992173">
                  <a:extLst>
                    <a:ext uri="{9D8B030D-6E8A-4147-A177-3AD203B41FA5}">
                      <a16:colId xmlns:a16="http://schemas.microsoft.com/office/drawing/2014/main" val="20001"/>
                    </a:ext>
                  </a:extLst>
                </a:gridCol>
              </a:tblGrid>
              <a:tr h="565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Median F/U: 16.6 Mos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Minimum F/U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23 Mos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514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ORR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55.4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55.8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5147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147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14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42394595"/>
                  </a:ext>
                </a:extLst>
              </a:tr>
              <a:tr h="2514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1"/>
                          </a:solidFill>
                          <a:effectLst/>
                          <a:latin typeface="Calibri" panose="020F0502020204030204" pitchFamily="34" charset="0"/>
                        </a:rPr>
                        <a:t>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1"/>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95066339"/>
                  </a:ext>
                </a:extLst>
              </a:tr>
            </a:tbl>
          </a:graphicData>
        </a:graphic>
      </p:graphicFrame>
      <p:sp>
        <p:nvSpPr>
          <p:cNvPr id="15" name="TextBox 14">
            <a:extLst>
              <a:ext uri="{FF2B5EF4-FFF2-40B4-BE49-F238E27FC236}">
                <a16:creationId xmlns:a16="http://schemas.microsoft.com/office/drawing/2014/main" id="{14746193-8D05-4DD0-8541-1D36E73E4FC7}"/>
              </a:ext>
            </a:extLst>
          </p:cNvPr>
          <p:cNvSpPr txBox="1"/>
          <p:nvPr/>
        </p:nvSpPr>
        <p:spPr bwMode="auto">
          <a:xfrm>
            <a:off x="6212309" y="1493479"/>
            <a:ext cx="529389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2200" dirty="0">
                <a:solidFill>
                  <a:srgbClr val="000000"/>
                </a:solidFill>
                <a:latin typeface="Calibri" panose="020F0502020204030204" pitchFamily="34" charset="0"/>
                <a:ea typeface="MS PGothic" pitchFamily="34" charset="-128"/>
                <a:cs typeface="+mn-cs"/>
              </a:rPr>
              <a:t>KEYNOTE-426: Axitinib + Pembro</a:t>
            </a:r>
            <a:r>
              <a:rPr lang="en-US" sz="2200" baseline="30000" dirty="0">
                <a:solidFill>
                  <a:srgbClr val="000000"/>
                </a:solidFill>
                <a:latin typeface="Calibri" panose="020F0502020204030204" pitchFamily="34" charset="0"/>
                <a:ea typeface="MS PGothic" pitchFamily="34" charset="-128"/>
                <a:cs typeface="+mn-cs"/>
              </a:rPr>
              <a:t>[2,3]</a:t>
            </a:r>
            <a:endParaRPr lang="en-US" sz="2200" dirty="0">
              <a:solidFill>
                <a:srgbClr val="000000"/>
              </a:solidFill>
              <a:latin typeface="Calibri" panose="020F0502020204030204" pitchFamily="34" charset="0"/>
              <a:ea typeface="MS PGothic" pitchFamily="34" charset="-128"/>
              <a:cs typeface="+mn-cs"/>
            </a:endParaRPr>
          </a:p>
        </p:txBody>
      </p:sp>
    </p:spTree>
    <p:extLst>
      <p:ext uri="{BB962C8B-B14F-4D97-AF65-F5344CB8AC3E}">
        <p14:creationId xmlns:p14="http://schemas.microsoft.com/office/powerpoint/2010/main" val="1645281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2E4616FD-2B8A-4FB5-BA32-AC5B25D677CC}"/>
              </a:ext>
            </a:extLst>
          </p:cNvPr>
          <p:cNvSpPr/>
          <p:nvPr/>
        </p:nvSpPr>
        <p:spPr bwMode="auto">
          <a:xfrm>
            <a:off x="1320651" y="2190750"/>
            <a:ext cx="4457700" cy="2381250"/>
          </a:xfrm>
          <a:custGeom>
            <a:avLst/>
            <a:gdLst>
              <a:gd name="connsiteX0" fmla="*/ 4457700 w 4457700"/>
              <a:gd name="connsiteY0" fmla="*/ 2381250 h 2381250"/>
              <a:gd name="connsiteX1" fmla="*/ 4057650 w 4457700"/>
              <a:gd name="connsiteY1" fmla="*/ 2381250 h 2381250"/>
              <a:gd name="connsiteX2" fmla="*/ 4057650 w 4457700"/>
              <a:gd name="connsiteY2" fmla="*/ 1990725 h 2381250"/>
              <a:gd name="connsiteX3" fmla="*/ 3819525 w 4457700"/>
              <a:gd name="connsiteY3" fmla="*/ 1990725 h 2381250"/>
              <a:gd name="connsiteX4" fmla="*/ 3819525 w 4457700"/>
              <a:gd name="connsiteY4" fmla="*/ 1895475 h 2381250"/>
              <a:gd name="connsiteX5" fmla="*/ 3709988 w 4457700"/>
              <a:gd name="connsiteY5" fmla="*/ 1895475 h 2381250"/>
              <a:gd name="connsiteX6" fmla="*/ 3709988 w 4457700"/>
              <a:gd name="connsiteY6" fmla="*/ 1833563 h 2381250"/>
              <a:gd name="connsiteX7" fmla="*/ 3667125 w 4457700"/>
              <a:gd name="connsiteY7" fmla="*/ 1833563 h 2381250"/>
              <a:gd name="connsiteX8" fmla="*/ 3667125 w 4457700"/>
              <a:gd name="connsiteY8" fmla="*/ 1781175 h 2381250"/>
              <a:gd name="connsiteX9" fmla="*/ 3638550 w 4457700"/>
              <a:gd name="connsiteY9" fmla="*/ 1781175 h 2381250"/>
              <a:gd name="connsiteX10" fmla="*/ 3638550 w 4457700"/>
              <a:gd name="connsiteY10" fmla="*/ 1743075 h 2381250"/>
              <a:gd name="connsiteX11" fmla="*/ 3476625 w 4457700"/>
              <a:gd name="connsiteY11" fmla="*/ 1743075 h 2381250"/>
              <a:gd name="connsiteX12" fmla="*/ 3476625 w 4457700"/>
              <a:gd name="connsiteY12" fmla="*/ 1743075 h 2381250"/>
              <a:gd name="connsiteX13" fmla="*/ 3500438 w 4457700"/>
              <a:gd name="connsiteY13" fmla="*/ 1719262 h 2381250"/>
              <a:gd name="connsiteX14" fmla="*/ 3314700 w 4457700"/>
              <a:gd name="connsiteY14" fmla="*/ 1719262 h 2381250"/>
              <a:gd name="connsiteX15" fmla="*/ 3314700 w 4457700"/>
              <a:gd name="connsiteY15" fmla="*/ 1633538 h 2381250"/>
              <a:gd name="connsiteX16" fmla="*/ 3157538 w 4457700"/>
              <a:gd name="connsiteY16" fmla="*/ 1633538 h 2381250"/>
              <a:gd name="connsiteX17" fmla="*/ 3157538 w 4457700"/>
              <a:gd name="connsiteY17" fmla="*/ 1604963 h 2381250"/>
              <a:gd name="connsiteX18" fmla="*/ 3014663 w 4457700"/>
              <a:gd name="connsiteY18" fmla="*/ 1604963 h 2381250"/>
              <a:gd name="connsiteX19" fmla="*/ 3014663 w 4457700"/>
              <a:gd name="connsiteY19" fmla="*/ 1581150 h 2381250"/>
              <a:gd name="connsiteX20" fmla="*/ 2981325 w 4457700"/>
              <a:gd name="connsiteY20" fmla="*/ 1581150 h 2381250"/>
              <a:gd name="connsiteX21" fmla="*/ 2981325 w 4457700"/>
              <a:gd name="connsiteY21" fmla="*/ 1552575 h 2381250"/>
              <a:gd name="connsiteX22" fmla="*/ 2938463 w 4457700"/>
              <a:gd name="connsiteY22" fmla="*/ 1552575 h 2381250"/>
              <a:gd name="connsiteX23" fmla="*/ 2938463 w 4457700"/>
              <a:gd name="connsiteY23" fmla="*/ 1524000 h 2381250"/>
              <a:gd name="connsiteX24" fmla="*/ 2881313 w 4457700"/>
              <a:gd name="connsiteY24" fmla="*/ 1524000 h 2381250"/>
              <a:gd name="connsiteX25" fmla="*/ 2881313 w 4457700"/>
              <a:gd name="connsiteY25" fmla="*/ 1495425 h 2381250"/>
              <a:gd name="connsiteX26" fmla="*/ 2833688 w 4457700"/>
              <a:gd name="connsiteY26" fmla="*/ 1495425 h 2381250"/>
              <a:gd name="connsiteX27" fmla="*/ 2833688 w 4457700"/>
              <a:gd name="connsiteY27" fmla="*/ 1476375 h 2381250"/>
              <a:gd name="connsiteX28" fmla="*/ 2695575 w 4457700"/>
              <a:gd name="connsiteY28" fmla="*/ 1476375 h 2381250"/>
              <a:gd name="connsiteX29" fmla="*/ 2695575 w 4457700"/>
              <a:gd name="connsiteY29" fmla="*/ 1390650 h 2381250"/>
              <a:gd name="connsiteX30" fmla="*/ 2528888 w 4457700"/>
              <a:gd name="connsiteY30" fmla="*/ 1390650 h 2381250"/>
              <a:gd name="connsiteX31" fmla="*/ 2528888 w 4457700"/>
              <a:gd name="connsiteY31" fmla="*/ 1347788 h 2381250"/>
              <a:gd name="connsiteX32" fmla="*/ 2347913 w 4457700"/>
              <a:gd name="connsiteY32" fmla="*/ 1347788 h 2381250"/>
              <a:gd name="connsiteX33" fmla="*/ 2347913 w 4457700"/>
              <a:gd name="connsiteY33" fmla="*/ 1309688 h 2381250"/>
              <a:gd name="connsiteX34" fmla="*/ 2224088 w 4457700"/>
              <a:gd name="connsiteY34" fmla="*/ 1309688 h 2381250"/>
              <a:gd name="connsiteX35" fmla="*/ 2224088 w 4457700"/>
              <a:gd name="connsiteY35" fmla="*/ 1262063 h 2381250"/>
              <a:gd name="connsiteX36" fmla="*/ 2095500 w 4457700"/>
              <a:gd name="connsiteY36" fmla="*/ 1262063 h 2381250"/>
              <a:gd name="connsiteX37" fmla="*/ 2095500 w 4457700"/>
              <a:gd name="connsiteY37" fmla="*/ 1228725 h 2381250"/>
              <a:gd name="connsiteX38" fmla="*/ 2071688 w 4457700"/>
              <a:gd name="connsiteY38" fmla="*/ 1228725 h 2381250"/>
              <a:gd name="connsiteX39" fmla="*/ 2071688 w 4457700"/>
              <a:gd name="connsiteY39" fmla="*/ 1195388 h 2381250"/>
              <a:gd name="connsiteX40" fmla="*/ 2000250 w 4457700"/>
              <a:gd name="connsiteY40" fmla="*/ 1195388 h 2381250"/>
              <a:gd name="connsiteX41" fmla="*/ 2000250 w 4457700"/>
              <a:gd name="connsiteY41" fmla="*/ 1162050 h 2381250"/>
              <a:gd name="connsiteX42" fmla="*/ 1933575 w 4457700"/>
              <a:gd name="connsiteY42" fmla="*/ 1162050 h 2381250"/>
              <a:gd name="connsiteX43" fmla="*/ 1933575 w 4457700"/>
              <a:gd name="connsiteY43" fmla="*/ 1123950 h 2381250"/>
              <a:gd name="connsiteX44" fmla="*/ 1876425 w 4457700"/>
              <a:gd name="connsiteY44" fmla="*/ 1123950 h 2381250"/>
              <a:gd name="connsiteX45" fmla="*/ 1876425 w 4457700"/>
              <a:gd name="connsiteY45" fmla="*/ 1100138 h 2381250"/>
              <a:gd name="connsiteX46" fmla="*/ 1752600 w 4457700"/>
              <a:gd name="connsiteY46" fmla="*/ 1100138 h 2381250"/>
              <a:gd name="connsiteX47" fmla="*/ 1752600 w 4457700"/>
              <a:gd name="connsiteY47" fmla="*/ 1100138 h 2381250"/>
              <a:gd name="connsiteX48" fmla="*/ 1752600 w 4457700"/>
              <a:gd name="connsiteY48" fmla="*/ 1062038 h 2381250"/>
              <a:gd name="connsiteX49" fmla="*/ 1633538 w 4457700"/>
              <a:gd name="connsiteY49" fmla="*/ 1062038 h 2381250"/>
              <a:gd name="connsiteX50" fmla="*/ 1633538 w 4457700"/>
              <a:gd name="connsiteY50" fmla="*/ 1038225 h 2381250"/>
              <a:gd name="connsiteX51" fmla="*/ 1590675 w 4457700"/>
              <a:gd name="connsiteY51" fmla="*/ 1038225 h 2381250"/>
              <a:gd name="connsiteX52" fmla="*/ 1590675 w 4457700"/>
              <a:gd name="connsiteY52" fmla="*/ 990600 h 2381250"/>
              <a:gd name="connsiteX53" fmla="*/ 1495425 w 4457700"/>
              <a:gd name="connsiteY53" fmla="*/ 990600 h 2381250"/>
              <a:gd name="connsiteX54" fmla="*/ 1495425 w 4457700"/>
              <a:gd name="connsiteY54" fmla="*/ 966788 h 2381250"/>
              <a:gd name="connsiteX55" fmla="*/ 1471613 w 4457700"/>
              <a:gd name="connsiteY55" fmla="*/ 966788 h 2381250"/>
              <a:gd name="connsiteX56" fmla="*/ 1471613 w 4457700"/>
              <a:gd name="connsiteY56" fmla="*/ 942975 h 2381250"/>
              <a:gd name="connsiteX57" fmla="*/ 1381125 w 4457700"/>
              <a:gd name="connsiteY57" fmla="*/ 942975 h 2381250"/>
              <a:gd name="connsiteX58" fmla="*/ 1381125 w 4457700"/>
              <a:gd name="connsiteY58" fmla="*/ 909638 h 2381250"/>
              <a:gd name="connsiteX59" fmla="*/ 1314450 w 4457700"/>
              <a:gd name="connsiteY59" fmla="*/ 909638 h 2381250"/>
              <a:gd name="connsiteX60" fmla="*/ 1314450 w 4457700"/>
              <a:gd name="connsiteY60" fmla="*/ 852488 h 2381250"/>
              <a:gd name="connsiteX61" fmla="*/ 1266825 w 4457700"/>
              <a:gd name="connsiteY61" fmla="*/ 852488 h 2381250"/>
              <a:gd name="connsiteX62" fmla="*/ 1266825 w 4457700"/>
              <a:gd name="connsiteY62" fmla="*/ 781050 h 2381250"/>
              <a:gd name="connsiteX63" fmla="*/ 1209675 w 4457700"/>
              <a:gd name="connsiteY63" fmla="*/ 781050 h 2381250"/>
              <a:gd name="connsiteX64" fmla="*/ 1209675 w 4457700"/>
              <a:gd name="connsiteY64" fmla="*/ 766763 h 2381250"/>
              <a:gd name="connsiteX65" fmla="*/ 1138238 w 4457700"/>
              <a:gd name="connsiteY65" fmla="*/ 766763 h 2381250"/>
              <a:gd name="connsiteX66" fmla="*/ 1138238 w 4457700"/>
              <a:gd name="connsiteY66" fmla="*/ 728663 h 2381250"/>
              <a:gd name="connsiteX67" fmla="*/ 1062038 w 4457700"/>
              <a:gd name="connsiteY67" fmla="*/ 728663 h 2381250"/>
              <a:gd name="connsiteX68" fmla="*/ 1062038 w 4457700"/>
              <a:gd name="connsiteY68" fmla="*/ 709613 h 2381250"/>
              <a:gd name="connsiteX69" fmla="*/ 1014413 w 4457700"/>
              <a:gd name="connsiteY69" fmla="*/ 709613 h 2381250"/>
              <a:gd name="connsiteX70" fmla="*/ 1014413 w 4457700"/>
              <a:gd name="connsiteY70" fmla="*/ 671513 h 2381250"/>
              <a:gd name="connsiteX71" fmla="*/ 966788 w 4457700"/>
              <a:gd name="connsiteY71" fmla="*/ 671513 h 2381250"/>
              <a:gd name="connsiteX72" fmla="*/ 957263 w 4457700"/>
              <a:gd name="connsiteY72" fmla="*/ 661988 h 2381250"/>
              <a:gd name="connsiteX73" fmla="*/ 957263 w 4457700"/>
              <a:gd name="connsiteY73" fmla="*/ 661988 h 2381250"/>
              <a:gd name="connsiteX74" fmla="*/ 928688 w 4457700"/>
              <a:gd name="connsiteY74" fmla="*/ 633413 h 2381250"/>
              <a:gd name="connsiteX75" fmla="*/ 866775 w 4457700"/>
              <a:gd name="connsiteY75" fmla="*/ 633413 h 2381250"/>
              <a:gd name="connsiteX76" fmla="*/ 866775 w 4457700"/>
              <a:gd name="connsiteY76" fmla="*/ 604838 h 2381250"/>
              <a:gd name="connsiteX77" fmla="*/ 814388 w 4457700"/>
              <a:gd name="connsiteY77" fmla="*/ 604838 h 2381250"/>
              <a:gd name="connsiteX78" fmla="*/ 814388 w 4457700"/>
              <a:gd name="connsiteY78" fmla="*/ 571500 h 2381250"/>
              <a:gd name="connsiteX79" fmla="*/ 781050 w 4457700"/>
              <a:gd name="connsiteY79" fmla="*/ 571500 h 2381250"/>
              <a:gd name="connsiteX80" fmla="*/ 781050 w 4457700"/>
              <a:gd name="connsiteY80" fmla="*/ 514350 h 2381250"/>
              <a:gd name="connsiteX81" fmla="*/ 747713 w 4457700"/>
              <a:gd name="connsiteY81" fmla="*/ 514350 h 2381250"/>
              <a:gd name="connsiteX82" fmla="*/ 747713 w 4457700"/>
              <a:gd name="connsiteY82" fmla="*/ 481013 h 2381250"/>
              <a:gd name="connsiteX83" fmla="*/ 709613 w 4457700"/>
              <a:gd name="connsiteY83" fmla="*/ 481013 h 2381250"/>
              <a:gd name="connsiteX84" fmla="*/ 709613 w 4457700"/>
              <a:gd name="connsiteY84" fmla="*/ 442913 h 2381250"/>
              <a:gd name="connsiteX85" fmla="*/ 671513 w 4457700"/>
              <a:gd name="connsiteY85" fmla="*/ 442913 h 2381250"/>
              <a:gd name="connsiteX86" fmla="*/ 671513 w 4457700"/>
              <a:gd name="connsiteY86" fmla="*/ 385763 h 2381250"/>
              <a:gd name="connsiteX87" fmla="*/ 638175 w 4457700"/>
              <a:gd name="connsiteY87" fmla="*/ 385763 h 2381250"/>
              <a:gd name="connsiteX88" fmla="*/ 638175 w 4457700"/>
              <a:gd name="connsiteY88" fmla="*/ 285750 h 2381250"/>
              <a:gd name="connsiteX89" fmla="*/ 576263 w 4457700"/>
              <a:gd name="connsiteY89" fmla="*/ 285750 h 2381250"/>
              <a:gd name="connsiteX90" fmla="*/ 576263 w 4457700"/>
              <a:gd name="connsiteY90" fmla="*/ 266700 h 2381250"/>
              <a:gd name="connsiteX91" fmla="*/ 476250 w 4457700"/>
              <a:gd name="connsiteY91" fmla="*/ 266700 h 2381250"/>
              <a:gd name="connsiteX92" fmla="*/ 476250 w 4457700"/>
              <a:gd name="connsiteY92" fmla="*/ 209550 h 2381250"/>
              <a:gd name="connsiteX93" fmla="*/ 371475 w 4457700"/>
              <a:gd name="connsiteY93" fmla="*/ 209550 h 2381250"/>
              <a:gd name="connsiteX94" fmla="*/ 371475 w 4457700"/>
              <a:gd name="connsiteY94" fmla="*/ 176213 h 2381250"/>
              <a:gd name="connsiteX95" fmla="*/ 342900 w 4457700"/>
              <a:gd name="connsiteY95" fmla="*/ 176213 h 2381250"/>
              <a:gd name="connsiteX96" fmla="*/ 342900 w 4457700"/>
              <a:gd name="connsiteY96" fmla="*/ 85725 h 2381250"/>
              <a:gd name="connsiteX97" fmla="*/ 309563 w 4457700"/>
              <a:gd name="connsiteY97" fmla="*/ 85725 h 2381250"/>
              <a:gd name="connsiteX98" fmla="*/ 309563 w 4457700"/>
              <a:gd name="connsiteY98" fmla="*/ 42863 h 2381250"/>
              <a:gd name="connsiteX99" fmla="*/ 166688 w 4457700"/>
              <a:gd name="connsiteY99" fmla="*/ 42863 h 2381250"/>
              <a:gd name="connsiteX100" fmla="*/ 166688 w 4457700"/>
              <a:gd name="connsiteY100" fmla="*/ 0 h 2381250"/>
              <a:gd name="connsiteX101" fmla="*/ 0 w 4457700"/>
              <a:gd name="connsiteY101" fmla="*/ 0 h 238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457700" h="2381250">
                <a:moveTo>
                  <a:pt x="4457700" y="2381250"/>
                </a:moveTo>
                <a:lnTo>
                  <a:pt x="4057650" y="2381250"/>
                </a:lnTo>
                <a:lnTo>
                  <a:pt x="4057650" y="1990725"/>
                </a:lnTo>
                <a:lnTo>
                  <a:pt x="3819525" y="1990725"/>
                </a:lnTo>
                <a:lnTo>
                  <a:pt x="3819525" y="1895475"/>
                </a:lnTo>
                <a:lnTo>
                  <a:pt x="3709988" y="1895475"/>
                </a:lnTo>
                <a:lnTo>
                  <a:pt x="3709988" y="1833563"/>
                </a:lnTo>
                <a:lnTo>
                  <a:pt x="3667125" y="1833563"/>
                </a:lnTo>
                <a:lnTo>
                  <a:pt x="3667125" y="1781175"/>
                </a:lnTo>
                <a:lnTo>
                  <a:pt x="3638550" y="1781175"/>
                </a:lnTo>
                <a:lnTo>
                  <a:pt x="3638550" y="1743075"/>
                </a:lnTo>
                <a:lnTo>
                  <a:pt x="3476625" y="1743075"/>
                </a:lnTo>
                <a:lnTo>
                  <a:pt x="3476625" y="1743075"/>
                </a:lnTo>
                <a:lnTo>
                  <a:pt x="3500438" y="1719262"/>
                </a:lnTo>
                <a:lnTo>
                  <a:pt x="3314700" y="1719262"/>
                </a:lnTo>
                <a:lnTo>
                  <a:pt x="3314700" y="1633538"/>
                </a:lnTo>
                <a:lnTo>
                  <a:pt x="3157538" y="1633538"/>
                </a:lnTo>
                <a:lnTo>
                  <a:pt x="3157538" y="1604963"/>
                </a:lnTo>
                <a:lnTo>
                  <a:pt x="3014663" y="1604963"/>
                </a:lnTo>
                <a:lnTo>
                  <a:pt x="3014663" y="1581150"/>
                </a:lnTo>
                <a:lnTo>
                  <a:pt x="2981325" y="1581150"/>
                </a:lnTo>
                <a:lnTo>
                  <a:pt x="2981325" y="1552575"/>
                </a:lnTo>
                <a:lnTo>
                  <a:pt x="2938463" y="1552575"/>
                </a:lnTo>
                <a:lnTo>
                  <a:pt x="2938463" y="1524000"/>
                </a:lnTo>
                <a:lnTo>
                  <a:pt x="2881313" y="1524000"/>
                </a:lnTo>
                <a:lnTo>
                  <a:pt x="2881313" y="1495425"/>
                </a:lnTo>
                <a:lnTo>
                  <a:pt x="2833688" y="1495425"/>
                </a:lnTo>
                <a:lnTo>
                  <a:pt x="2833688" y="1476375"/>
                </a:lnTo>
                <a:lnTo>
                  <a:pt x="2695575" y="1476375"/>
                </a:lnTo>
                <a:lnTo>
                  <a:pt x="2695575" y="1390650"/>
                </a:lnTo>
                <a:lnTo>
                  <a:pt x="2528888" y="1390650"/>
                </a:lnTo>
                <a:lnTo>
                  <a:pt x="2528888" y="1347788"/>
                </a:lnTo>
                <a:lnTo>
                  <a:pt x="2347913" y="1347788"/>
                </a:lnTo>
                <a:lnTo>
                  <a:pt x="2347913" y="1309688"/>
                </a:lnTo>
                <a:lnTo>
                  <a:pt x="2224088" y="1309688"/>
                </a:lnTo>
                <a:lnTo>
                  <a:pt x="2224088" y="1262063"/>
                </a:lnTo>
                <a:lnTo>
                  <a:pt x="2095500" y="1262063"/>
                </a:lnTo>
                <a:lnTo>
                  <a:pt x="2095500" y="1228725"/>
                </a:lnTo>
                <a:lnTo>
                  <a:pt x="2071688" y="1228725"/>
                </a:lnTo>
                <a:lnTo>
                  <a:pt x="2071688" y="1195388"/>
                </a:lnTo>
                <a:lnTo>
                  <a:pt x="2000250" y="1195388"/>
                </a:lnTo>
                <a:lnTo>
                  <a:pt x="2000250" y="1162050"/>
                </a:lnTo>
                <a:lnTo>
                  <a:pt x="1933575" y="1162050"/>
                </a:lnTo>
                <a:lnTo>
                  <a:pt x="1933575" y="1123950"/>
                </a:lnTo>
                <a:lnTo>
                  <a:pt x="1876425" y="1123950"/>
                </a:lnTo>
                <a:lnTo>
                  <a:pt x="1876425" y="1100138"/>
                </a:lnTo>
                <a:lnTo>
                  <a:pt x="1752600" y="1100138"/>
                </a:lnTo>
                <a:lnTo>
                  <a:pt x="1752600" y="1100138"/>
                </a:lnTo>
                <a:lnTo>
                  <a:pt x="1752600" y="1062038"/>
                </a:lnTo>
                <a:lnTo>
                  <a:pt x="1633538" y="1062038"/>
                </a:lnTo>
                <a:lnTo>
                  <a:pt x="1633538" y="1038225"/>
                </a:lnTo>
                <a:lnTo>
                  <a:pt x="1590675" y="1038225"/>
                </a:lnTo>
                <a:lnTo>
                  <a:pt x="1590675" y="990600"/>
                </a:lnTo>
                <a:lnTo>
                  <a:pt x="1495425" y="990600"/>
                </a:lnTo>
                <a:lnTo>
                  <a:pt x="1495425" y="966788"/>
                </a:lnTo>
                <a:lnTo>
                  <a:pt x="1471613" y="966788"/>
                </a:lnTo>
                <a:lnTo>
                  <a:pt x="1471613" y="942975"/>
                </a:lnTo>
                <a:lnTo>
                  <a:pt x="1381125" y="942975"/>
                </a:lnTo>
                <a:lnTo>
                  <a:pt x="1381125" y="909638"/>
                </a:lnTo>
                <a:lnTo>
                  <a:pt x="1314450" y="909638"/>
                </a:lnTo>
                <a:lnTo>
                  <a:pt x="1314450" y="852488"/>
                </a:lnTo>
                <a:lnTo>
                  <a:pt x="1266825" y="852488"/>
                </a:lnTo>
                <a:lnTo>
                  <a:pt x="1266825" y="781050"/>
                </a:lnTo>
                <a:lnTo>
                  <a:pt x="1209675" y="781050"/>
                </a:lnTo>
                <a:lnTo>
                  <a:pt x="1209675" y="766763"/>
                </a:lnTo>
                <a:lnTo>
                  <a:pt x="1138238" y="766763"/>
                </a:lnTo>
                <a:lnTo>
                  <a:pt x="1138238" y="728663"/>
                </a:lnTo>
                <a:lnTo>
                  <a:pt x="1062038" y="728663"/>
                </a:lnTo>
                <a:lnTo>
                  <a:pt x="1062038" y="709613"/>
                </a:lnTo>
                <a:lnTo>
                  <a:pt x="1014413" y="709613"/>
                </a:lnTo>
                <a:lnTo>
                  <a:pt x="1014413" y="671513"/>
                </a:lnTo>
                <a:lnTo>
                  <a:pt x="966788" y="671513"/>
                </a:lnTo>
                <a:lnTo>
                  <a:pt x="957263" y="661988"/>
                </a:lnTo>
                <a:lnTo>
                  <a:pt x="957263" y="661988"/>
                </a:lnTo>
                <a:lnTo>
                  <a:pt x="928688" y="633413"/>
                </a:lnTo>
                <a:lnTo>
                  <a:pt x="866775" y="633413"/>
                </a:lnTo>
                <a:lnTo>
                  <a:pt x="866775" y="604838"/>
                </a:lnTo>
                <a:lnTo>
                  <a:pt x="814388" y="604838"/>
                </a:lnTo>
                <a:lnTo>
                  <a:pt x="814388" y="571500"/>
                </a:lnTo>
                <a:lnTo>
                  <a:pt x="781050" y="571500"/>
                </a:lnTo>
                <a:lnTo>
                  <a:pt x="781050" y="514350"/>
                </a:lnTo>
                <a:lnTo>
                  <a:pt x="747713" y="514350"/>
                </a:lnTo>
                <a:lnTo>
                  <a:pt x="747713" y="481013"/>
                </a:lnTo>
                <a:lnTo>
                  <a:pt x="709613" y="481013"/>
                </a:lnTo>
                <a:lnTo>
                  <a:pt x="709613" y="442913"/>
                </a:lnTo>
                <a:lnTo>
                  <a:pt x="671513" y="442913"/>
                </a:lnTo>
                <a:lnTo>
                  <a:pt x="671513" y="385763"/>
                </a:lnTo>
                <a:lnTo>
                  <a:pt x="638175" y="385763"/>
                </a:lnTo>
                <a:lnTo>
                  <a:pt x="638175" y="285750"/>
                </a:lnTo>
                <a:lnTo>
                  <a:pt x="576263" y="285750"/>
                </a:lnTo>
                <a:lnTo>
                  <a:pt x="576263" y="266700"/>
                </a:lnTo>
                <a:lnTo>
                  <a:pt x="476250" y="266700"/>
                </a:lnTo>
                <a:lnTo>
                  <a:pt x="476250" y="209550"/>
                </a:lnTo>
                <a:lnTo>
                  <a:pt x="371475" y="209550"/>
                </a:lnTo>
                <a:lnTo>
                  <a:pt x="371475" y="176213"/>
                </a:lnTo>
                <a:lnTo>
                  <a:pt x="342900" y="176213"/>
                </a:lnTo>
                <a:lnTo>
                  <a:pt x="342900" y="85725"/>
                </a:lnTo>
                <a:lnTo>
                  <a:pt x="309563" y="85725"/>
                </a:lnTo>
                <a:lnTo>
                  <a:pt x="309563" y="42863"/>
                </a:lnTo>
                <a:lnTo>
                  <a:pt x="166688" y="42863"/>
                </a:lnTo>
                <a:lnTo>
                  <a:pt x="166688" y="0"/>
                </a:lnTo>
                <a:lnTo>
                  <a:pt x="0" y="0"/>
                </a:lnTo>
              </a:path>
            </a:pathLst>
          </a:custGeom>
          <a:noFill/>
          <a:ln w="28575">
            <a:solidFill>
              <a:schemeClr val="accent3"/>
            </a:solidFill>
            <a:miter lim="800000"/>
            <a:headEnd/>
            <a:tailEnd/>
          </a:ln>
        </p:spPr>
        <p:txBody>
          <a:bodyPr rtlCol="0" anchor="ctr"/>
          <a:lstStyle/>
          <a:p>
            <a:pPr algn="ctr" defTabSz="608013"/>
            <a:endParaRPr lang="en-US" b="0" dirty="0">
              <a:solidFill>
                <a:srgbClr val="FFFFFF"/>
              </a:solidFill>
              <a:latin typeface="Calibri" pitchFamily="34" charset="0"/>
              <a:ea typeface="MS PGothic" pitchFamily="34" charset="-128"/>
              <a:cs typeface="+mn-cs"/>
            </a:endParaRPr>
          </a:p>
        </p:txBody>
      </p:sp>
      <p:grpSp>
        <p:nvGrpSpPr>
          <p:cNvPr id="12" name="Group 11">
            <a:extLst>
              <a:ext uri="{FF2B5EF4-FFF2-40B4-BE49-F238E27FC236}">
                <a16:creationId xmlns:a16="http://schemas.microsoft.com/office/drawing/2014/main" id="{CA65E7AE-8D81-4AA8-BB78-867732DF58D2}"/>
              </a:ext>
            </a:extLst>
          </p:cNvPr>
          <p:cNvGrpSpPr/>
          <p:nvPr/>
        </p:nvGrpSpPr>
        <p:grpSpPr>
          <a:xfrm>
            <a:off x="1306277" y="2156813"/>
            <a:ext cx="4056199" cy="2057375"/>
            <a:chOff x="1462000" y="2156812"/>
            <a:chExt cx="4056199" cy="2057375"/>
          </a:xfrm>
        </p:grpSpPr>
        <p:sp>
          <p:nvSpPr>
            <p:cNvPr id="88" name="Oval 87">
              <a:extLst>
                <a:ext uri="{FF2B5EF4-FFF2-40B4-BE49-F238E27FC236}">
                  <a16:creationId xmlns:a16="http://schemas.microsoft.com/office/drawing/2014/main" id="{563C36A3-CEDA-46AD-B587-41B1EEB2A6EA}"/>
                </a:ext>
              </a:extLst>
            </p:cNvPr>
            <p:cNvSpPr/>
            <p:nvPr/>
          </p:nvSpPr>
          <p:spPr bwMode="auto">
            <a:xfrm>
              <a:off x="1462000" y="215681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0" name="Oval 89">
              <a:extLst>
                <a:ext uri="{FF2B5EF4-FFF2-40B4-BE49-F238E27FC236}">
                  <a16:creationId xmlns:a16="http://schemas.microsoft.com/office/drawing/2014/main" id="{53F33B6F-752F-4429-8BEB-D32A9DE46F0C}"/>
                </a:ext>
              </a:extLst>
            </p:cNvPr>
            <p:cNvSpPr/>
            <p:nvPr/>
          </p:nvSpPr>
          <p:spPr bwMode="auto">
            <a:xfrm>
              <a:off x="1612939" y="2185069"/>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1" name="Oval 90">
              <a:extLst>
                <a:ext uri="{FF2B5EF4-FFF2-40B4-BE49-F238E27FC236}">
                  <a16:creationId xmlns:a16="http://schemas.microsoft.com/office/drawing/2014/main" id="{88889CD9-2CFE-4334-8D94-9FDC67A38E47}"/>
                </a:ext>
              </a:extLst>
            </p:cNvPr>
            <p:cNvSpPr/>
            <p:nvPr/>
          </p:nvSpPr>
          <p:spPr bwMode="auto">
            <a:xfrm>
              <a:off x="1757619" y="223301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2" name="Oval 91">
              <a:extLst>
                <a:ext uri="{FF2B5EF4-FFF2-40B4-BE49-F238E27FC236}">
                  <a16:creationId xmlns:a16="http://schemas.microsoft.com/office/drawing/2014/main" id="{C772F082-324B-4D2C-A49A-2C313DD57AA2}"/>
                </a:ext>
              </a:extLst>
            </p:cNvPr>
            <p:cNvSpPr/>
            <p:nvPr/>
          </p:nvSpPr>
          <p:spPr bwMode="auto">
            <a:xfrm>
              <a:off x="1843067" y="2362499"/>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3" name="Oval 92">
              <a:extLst>
                <a:ext uri="{FF2B5EF4-FFF2-40B4-BE49-F238E27FC236}">
                  <a16:creationId xmlns:a16="http://schemas.microsoft.com/office/drawing/2014/main" id="{594436F2-88B1-4012-993E-3A82FBE80F2D}"/>
                </a:ext>
              </a:extLst>
            </p:cNvPr>
            <p:cNvSpPr/>
            <p:nvPr/>
          </p:nvSpPr>
          <p:spPr bwMode="auto">
            <a:xfrm>
              <a:off x="1985601" y="243190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4" name="Oval 93">
              <a:extLst>
                <a:ext uri="{FF2B5EF4-FFF2-40B4-BE49-F238E27FC236}">
                  <a16:creationId xmlns:a16="http://schemas.microsoft.com/office/drawing/2014/main" id="{D15CCB1B-B356-4D3D-971E-9B94637BC04A}"/>
                </a:ext>
              </a:extLst>
            </p:cNvPr>
            <p:cNvSpPr/>
            <p:nvPr/>
          </p:nvSpPr>
          <p:spPr bwMode="auto">
            <a:xfrm>
              <a:off x="2130813" y="259080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5" name="Oval 94">
              <a:extLst>
                <a:ext uri="{FF2B5EF4-FFF2-40B4-BE49-F238E27FC236}">
                  <a16:creationId xmlns:a16="http://schemas.microsoft.com/office/drawing/2014/main" id="{94772518-4429-4E0B-8E9C-02935FA83EA5}"/>
                </a:ext>
              </a:extLst>
            </p:cNvPr>
            <p:cNvSpPr/>
            <p:nvPr/>
          </p:nvSpPr>
          <p:spPr bwMode="auto">
            <a:xfrm>
              <a:off x="2386625" y="280451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6" name="Oval 95">
              <a:extLst>
                <a:ext uri="{FF2B5EF4-FFF2-40B4-BE49-F238E27FC236}">
                  <a16:creationId xmlns:a16="http://schemas.microsoft.com/office/drawing/2014/main" id="{56F6BF42-EDE9-4A6D-BA77-F48E230F07BD}"/>
                </a:ext>
              </a:extLst>
            </p:cNvPr>
            <p:cNvSpPr/>
            <p:nvPr/>
          </p:nvSpPr>
          <p:spPr bwMode="auto">
            <a:xfrm>
              <a:off x="2419681" y="2818506"/>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7" name="Oval 96">
              <a:extLst>
                <a:ext uri="{FF2B5EF4-FFF2-40B4-BE49-F238E27FC236}">
                  <a16:creationId xmlns:a16="http://schemas.microsoft.com/office/drawing/2014/main" id="{09FF82B9-B7A5-46C5-9206-FC86CB3543BC}"/>
                </a:ext>
              </a:extLst>
            </p:cNvPr>
            <p:cNvSpPr/>
            <p:nvPr/>
          </p:nvSpPr>
          <p:spPr bwMode="auto">
            <a:xfrm>
              <a:off x="2563946" y="2886987"/>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8" name="Oval 97">
              <a:extLst>
                <a:ext uri="{FF2B5EF4-FFF2-40B4-BE49-F238E27FC236}">
                  <a16:creationId xmlns:a16="http://schemas.microsoft.com/office/drawing/2014/main" id="{8765982E-9F73-4044-ADCB-0AE04CE4BE3E}"/>
                </a:ext>
              </a:extLst>
            </p:cNvPr>
            <p:cNvSpPr/>
            <p:nvPr/>
          </p:nvSpPr>
          <p:spPr bwMode="auto">
            <a:xfrm>
              <a:off x="2771170" y="3068024"/>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9" name="Oval 98">
              <a:extLst>
                <a:ext uri="{FF2B5EF4-FFF2-40B4-BE49-F238E27FC236}">
                  <a16:creationId xmlns:a16="http://schemas.microsoft.com/office/drawing/2014/main" id="{5D211F34-44E6-4DA7-9EB7-E675EBCA68D8}"/>
                </a:ext>
              </a:extLst>
            </p:cNvPr>
            <p:cNvSpPr/>
            <p:nvPr/>
          </p:nvSpPr>
          <p:spPr bwMode="auto">
            <a:xfrm>
              <a:off x="2922394" y="3123308"/>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0" name="Oval 99">
              <a:extLst>
                <a:ext uri="{FF2B5EF4-FFF2-40B4-BE49-F238E27FC236}">
                  <a16:creationId xmlns:a16="http://schemas.microsoft.com/office/drawing/2014/main" id="{49EF1648-7042-41E6-A34E-A61BA2CCEBF5}"/>
                </a:ext>
              </a:extLst>
            </p:cNvPr>
            <p:cNvSpPr/>
            <p:nvPr/>
          </p:nvSpPr>
          <p:spPr bwMode="auto">
            <a:xfrm>
              <a:off x="3209923" y="3246794"/>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1" name="Oval 100">
              <a:extLst>
                <a:ext uri="{FF2B5EF4-FFF2-40B4-BE49-F238E27FC236}">
                  <a16:creationId xmlns:a16="http://schemas.microsoft.com/office/drawing/2014/main" id="{3A38DC0A-30C1-4B03-A6B5-AD9FEF2D186A}"/>
                </a:ext>
              </a:extLst>
            </p:cNvPr>
            <p:cNvSpPr/>
            <p:nvPr/>
          </p:nvSpPr>
          <p:spPr bwMode="auto">
            <a:xfrm>
              <a:off x="3346538" y="328008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2" name="Oval 101">
              <a:extLst>
                <a:ext uri="{FF2B5EF4-FFF2-40B4-BE49-F238E27FC236}">
                  <a16:creationId xmlns:a16="http://schemas.microsoft.com/office/drawing/2014/main" id="{FC93B9B8-A325-4CBA-AC31-06A8AFD3CD87}"/>
                </a:ext>
              </a:extLst>
            </p:cNvPr>
            <p:cNvSpPr/>
            <p:nvPr/>
          </p:nvSpPr>
          <p:spPr bwMode="auto">
            <a:xfrm>
              <a:off x="3393882" y="329435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3" name="Oval 102">
              <a:extLst>
                <a:ext uri="{FF2B5EF4-FFF2-40B4-BE49-F238E27FC236}">
                  <a16:creationId xmlns:a16="http://schemas.microsoft.com/office/drawing/2014/main" id="{DBED6FE8-5788-4838-B481-559F3726D4A4}"/>
                </a:ext>
              </a:extLst>
            </p:cNvPr>
            <p:cNvSpPr/>
            <p:nvPr/>
          </p:nvSpPr>
          <p:spPr bwMode="auto">
            <a:xfrm>
              <a:off x="3483563" y="3342398"/>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4" name="Oval 103">
              <a:extLst>
                <a:ext uri="{FF2B5EF4-FFF2-40B4-BE49-F238E27FC236}">
                  <a16:creationId xmlns:a16="http://schemas.microsoft.com/office/drawing/2014/main" id="{ED566D3C-317D-4472-ACF8-32D2F0F531CD}"/>
                </a:ext>
              </a:extLst>
            </p:cNvPr>
            <p:cNvSpPr/>
            <p:nvPr/>
          </p:nvSpPr>
          <p:spPr bwMode="auto">
            <a:xfrm>
              <a:off x="3712064" y="3456773"/>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5" name="Oval 104">
              <a:extLst>
                <a:ext uri="{FF2B5EF4-FFF2-40B4-BE49-F238E27FC236}">
                  <a16:creationId xmlns:a16="http://schemas.microsoft.com/office/drawing/2014/main" id="{5B71B749-7087-419C-A690-CF7E4CC0EB86}"/>
                </a:ext>
              </a:extLst>
            </p:cNvPr>
            <p:cNvSpPr/>
            <p:nvPr/>
          </p:nvSpPr>
          <p:spPr bwMode="auto">
            <a:xfrm>
              <a:off x="3812724" y="3484373"/>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6" name="Oval 105">
              <a:extLst>
                <a:ext uri="{FF2B5EF4-FFF2-40B4-BE49-F238E27FC236}">
                  <a16:creationId xmlns:a16="http://schemas.microsoft.com/office/drawing/2014/main" id="{CDB731AB-E393-4766-ACA0-57A8F6A9144B}"/>
                </a:ext>
              </a:extLst>
            </p:cNvPr>
            <p:cNvSpPr/>
            <p:nvPr/>
          </p:nvSpPr>
          <p:spPr bwMode="auto">
            <a:xfrm>
              <a:off x="3856988" y="3493939"/>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7" name="Oval 106">
              <a:extLst>
                <a:ext uri="{FF2B5EF4-FFF2-40B4-BE49-F238E27FC236}">
                  <a16:creationId xmlns:a16="http://schemas.microsoft.com/office/drawing/2014/main" id="{60DBCAE2-D7EE-4D85-8100-30E2D5992815}"/>
                </a:ext>
              </a:extLst>
            </p:cNvPr>
            <p:cNvSpPr/>
            <p:nvPr/>
          </p:nvSpPr>
          <p:spPr bwMode="auto">
            <a:xfrm>
              <a:off x="3964495" y="351200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8" name="Oval 107">
              <a:extLst>
                <a:ext uri="{FF2B5EF4-FFF2-40B4-BE49-F238E27FC236}">
                  <a16:creationId xmlns:a16="http://schemas.microsoft.com/office/drawing/2014/main" id="{1EE47713-1C8E-443E-8FE2-01DBB75A2838}"/>
                </a:ext>
              </a:extLst>
            </p:cNvPr>
            <p:cNvSpPr/>
            <p:nvPr/>
          </p:nvSpPr>
          <p:spPr bwMode="auto">
            <a:xfrm>
              <a:off x="4141820" y="3601840"/>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9" name="Oval 108">
              <a:extLst>
                <a:ext uri="{FF2B5EF4-FFF2-40B4-BE49-F238E27FC236}">
                  <a16:creationId xmlns:a16="http://schemas.microsoft.com/office/drawing/2014/main" id="{0C20D42D-9442-4B76-BF09-357B8C33568E}"/>
                </a:ext>
              </a:extLst>
            </p:cNvPr>
            <p:cNvSpPr/>
            <p:nvPr/>
          </p:nvSpPr>
          <p:spPr bwMode="auto">
            <a:xfrm>
              <a:off x="4174876" y="3635529"/>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0" name="Oval 109">
              <a:extLst>
                <a:ext uri="{FF2B5EF4-FFF2-40B4-BE49-F238E27FC236}">
                  <a16:creationId xmlns:a16="http://schemas.microsoft.com/office/drawing/2014/main" id="{DAB28418-2178-4805-B372-DA715CE25DC2}"/>
                </a:ext>
              </a:extLst>
            </p:cNvPr>
            <p:cNvSpPr/>
            <p:nvPr/>
          </p:nvSpPr>
          <p:spPr bwMode="auto">
            <a:xfrm>
              <a:off x="4273411" y="3647148"/>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1" name="Oval 110">
              <a:extLst>
                <a:ext uri="{FF2B5EF4-FFF2-40B4-BE49-F238E27FC236}">
                  <a16:creationId xmlns:a16="http://schemas.microsoft.com/office/drawing/2014/main" id="{97DC1C4B-4CC9-476C-A2F8-6785FC53EBCE}"/>
                </a:ext>
              </a:extLst>
            </p:cNvPr>
            <p:cNvSpPr/>
            <p:nvPr/>
          </p:nvSpPr>
          <p:spPr bwMode="auto">
            <a:xfrm>
              <a:off x="4588387" y="3752814"/>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2" name="Oval 111">
              <a:extLst>
                <a:ext uri="{FF2B5EF4-FFF2-40B4-BE49-F238E27FC236}">
                  <a16:creationId xmlns:a16="http://schemas.microsoft.com/office/drawing/2014/main" id="{F90C8CF3-71B6-4CF2-896E-5CCECAED9186}"/>
                </a:ext>
              </a:extLst>
            </p:cNvPr>
            <p:cNvSpPr/>
            <p:nvPr/>
          </p:nvSpPr>
          <p:spPr bwMode="auto">
            <a:xfrm>
              <a:off x="4640705" y="3786467"/>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3" name="Oval 112">
              <a:extLst>
                <a:ext uri="{FF2B5EF4-FFF2-40B4-BE49-F238E27FC236}">
                  <a16:creationId xmlns:a16="http://schemas.microsoft.com/office/drawing/2014/main" id="{DE961A3A-A245-4861-99A0-DC1AA4AA0ED1}"/>
                </a:ext>
              </a:extLst>
            </p:cNvPr>
            <p:cNvSpPr/>
            <p:nvPr/>
          </p:nvSpPr>
          <p:spPr bwMode="auto">
            <a:xfrm>
              <a:off x="4688923" y="3786431"/>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4" name="Oval 113">
              <a:extLst>
                <a:ext uri="{FF2B5EF4-FFF2-40B4-BE49-F238E27FC236}">
                  <a16:creationId xmlns:a16="http://schemas.microsoft.com/office/drawing/2014/main" id="{D9125478-C2CD-4388-A8A5-6919231BD631}"/>
                </a:ext>
              </a:extLst>
            </p:cNvPr>
            <p:cNvSpPr/>
            <p:nvPr/>
          </p:nvSpPr>
          <p:spPr bwMode="auto">
            <a:xfrm>
              <a:off x="4741241" y="379078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5" name="Oval 114">
              <a:extLst>
                <a:ext uri="{FF2B5EF4-FFF2-40B4-BE49-F238E27FC236}">
                  <a16:creationId xmlns:a16="http://schemas.microsoft.com/office/drawing/2014/main" id="{858CD407-9EDB-4803-9E11-ADC6367D44FE}"/>
                </a:ext>
              </a:extLst>
            </p:cNvPr>
            <p:cNvSpPr/>
            <p:nvPr/>
          </p:nvSpPr>
          <p:spPr bwMode="auto">
            <a:xfrm>
              <a:off x="4785535" y="3872947"/>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6" name="Oval 115">
              <a:extLst>
                <a:ext uri="{FF2B5EF4-FFF2-40B4-BE49-F238E27FC236}">
                  <a16:creationId xmlns:a16="http://schemas.microsoft.com/office/drawing/2014/main" id="{B2C1A188-407F-4C66-8396-31FBCF2B7509}"/>
                </a:ext>
              </a:extLst>
            </p:cNvPr>
            <p:cNvSpPr/>
            <p:nvPr/>
          </p:nvSpPr>
          <p:spPr bwMode="auto">
            <a:xfrm>
              <a:off x="4884492" y="387996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7" name="Oval 116">
              <a:extLst>
                <a:ext uri="{FF2B5EF4-FFF2-40B4-BE49-F238E27FC236}">
                  <a16:creationId xmlns:a16="http://schemas.microsoft.com/office/drawing/2014/main" id="{B3E6AA95-405E-4441-8296-F9F28C62FFCB}"/>
                </a:ext>
              </a:extLst>
            </p:cNvPr>
            <p:cNvSpPr/>
            <p:nvPr/>
          </p:nvSpPr>
          <p:spPr bwMode="auto">
            <a:xfrm>
              <a:off x="4937873" y="3886900"/>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8" name="Oval 117">
              <a:extLst>
                <a:ext uri="{FF2B5EF4-FFF2-40B4-BE49-F238E27FC236}">
                  <a16:creationId xmlns:a16="http://schemas.microsoft.com/office/drawing/2014/main" id="{C372A4A8-2736-444C-9A4F-608514D43375}"/>
                </a:ext>
              </a:extLst>
            </p:cNvPr>
            <p:cNvSpPr/>
            <p:nvPr/>
          </p:nvSpPr>
          <p:spPr bwMode="auto">
            <a:xfrm>
              <a:off x="5065424" y="3911849"/>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9" name="Oval 118">
              <a:extLst>
                <a:ext uri="{FF2B5EF4-FFF2-40B4-BE49-F238E27FC236}">
                  <a16:creationId xmlns:a16="http://schemas.microsoft.com/office/drawing/2014/main" id="{C23084F8-3448-4ED9-8DB4-B9B72DC133A8}"/>
                </a:ext>
              </a:extLst>
            </p:cNvPr>
            <p:cNvSpPr/>
            <p:nvPr/>
          </p:nvSpPr>
          <p:spPr bwMode="auto">
            <a:xfrm>
              <a:off x="5114511" y="3942968"/>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0" name="Oval 119">
              <a:extLst>
                <a:ext uri="{FF2B5EF4-FFF2-40B4-BE49-F238E27FC236}">
                  <a16:creationId xmlns:a16="http://schemas.microsoft.com/office/drawing/2014/main" id="{4C5E2EB2-31A0-4BA4-AF3D-ADAF1D712DA1}"/>
                </a:ext>
              </a:extLst>
            </p:cNvPr>
            <p:cNvSpPr/>
            <p:nvPr/>
          </p:nvSpPr>
          <p:spPr bwMode="auto">
            <a:xfrm>
              <a:off x="5132844" y="3990659"/>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1" name="Oval 120">
              <a:extLst>
                <a:ext uri="{FF2B5EF4-FFF2-40B4-BE49-F238E27FC236}">
                  <a16:creationId xmlns:a16="http://schemas.microsoft.com/office/drawing/2014/main" id="{373D46CC-104B-4758-AB97-CF69C595CAAB}"/>
                </a:ext>
              </a:extLst>
            </p:cNvPr>
            <p:cNvSpPr/>
            <p:nvPr/>
          </p:nvSpPr>
          <p:spPr bwMode="auto">
            <a:xfrm>
              <a:off x="5189730" y="4047431"/>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2" name="Oval 121">
              <a:extLst>
                <a:ext uri="{FF2B5EF4-FFF2-40B4-BE49-F238E27FC236}">
                  <a16:creationId xmlns:a16="http://schemas.microsoft.com/office/drawing/2014/main" id="{0C4B4C17-057E-4A2E-B7FF-FAE9490D671B}"/>
                </a:ext>
              </a:extLst>
            </p:cNvPr>
            <p:cNvSpPr/>
            <p:nvPr/>
          </p:nvSpPr>
          <p:spPr bwMode="auto">
            <a:xfrm>
              <a:off x="5250861" y="405348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3" name="Oval 122">
              <a:extLst>
                <a:ext uri="{FF2B5EF4-FFF2-40B4-BE49-F238E27FC236}">
                  <a16:creationId xmlns:a16="http://schemas.microsoft.com/office/drawing/2014/main" id="{773E50FE-0714-4EDF-8F46-6A8AB710F1CB}"/>
                </a:ext>
              </a:extLst>
            </p:cNvPr>
            <p:cNvSpPr/>
            <p:nvPr/>
          </p:nvSpPr>
          <p:spPr bwMode="auto">
            <a:xfrm>
              <a:off x="5404967" y="413638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4" name="Oval 123">
              <a:extLst>
                <a:ext uri="{FF2B5EF4-FFF2-40B4-BE49-F238E27FC236}">
                  <a16:creationId xmlns:a16="http://schemas.microsoft.com/office/drawing/2014/main" id="{97EA3F15-84DC-4B88-82B2-6BE51E93E894}"/>
                </a:ext>
              </a:extLst>
            </p:cNvPr>
            <p:cNvSpPr/>
            <p:nvPr/>
          </p:nvSpPr>
          <p:spPr bwMode="auto">
            <a:xfrm>
              <a:off x="5452087" y="4136382"/>
              <a:ext cx="66112" cy="77805"/>
            </a:xfrm>
            <a:prstGeom prst="ellipse">
              <a:avLst/>
            </a:prstGeom>
            <a:noFill/>
            <a:ln w="19050">
              <a:solidFill>
                <a:schemeClr val="accent3"/>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0" name="Group 19">
            <a:extLst>
              <a:ext uri="{FF2B5EF4-FFF2-40B4-BE49-F238E27FC236}">
                <a16:creationId xmlns:a16="http://schemas.microsoft.com/office/drawing/2014/main" id="{21D828F2-75B3-45A8-94BE-D2C2F4F0156F}"/>
              </a:ext>
            </a:extLst>
          </p:cNvPr>
          <p:cNvGrpSpPr/>
          <p:nvPr/>
        </p:nvGrpSpPr>
        <p:grpSpPr>
          <a:xfrm>
            <a:off x="1416683" y="3470206"/>
            <a:ext cx="2452697" cy="1069524"/>
            <a:chOff x="3038835" y="2324711"/>
            <a:chExt cx="2452697" cy="1069524"/>
          </a:xfrm>
        </p:grpSpPr>
        <p:sp>
          <p:nvSpPr>
            <p:cNvPr id="21" name="TextBox 20">
              <a:extLst>
                <a:ext uri="{FF2B5EF4-FFF2-40B4-BE49-F238E27FC236}">
                  <a16:creationId xmlns:a16="http://schemas.microsoft.com/office/drawing/2014/main" id="{D599CFCC-C01A-4AD8-AC4B-9FC2FFE0B119}"/>
                </a:ext>
              </a:extLst>
            </p:cNvPr>
            <p:cNvSpPr txBox="1"/>
            <p:nvPr/>
          </p:nvSpPr>
          <p:spPr bwMode="auto">
            <a:xfrm>
              <a:off x="3173236" y="2324711"/>
              <a:ext cx="2318296" cy="1069524"/>
            </a:xfrm>
            <a:prstGeom prst="rect">
              <a:avLst/>
            </a:prstGeom>
            <a:noFill/>
            <a:ln>
              <a:noFill/>
            </a:ln>
          </p:spPr>
          <p:txBody>
            <a:bodyPr wrap="square" rtlCol="0">
              <a:spAutoFit/>
            </a:bodyPr>
            <a:lstStyle/>
            <a:p>
              <a:pPr defTabSz="608013">
                <a:spcBef>
                  <a:spcPts val="300"/>
                </a:spcBef>
              </a:pPr>
              <a:r>
                <a:rPr lang="en-US" sz="1400" b="0" dirty="0">
                  <a:solidFill>
                    <a:srgbClr val="000000"/>
                  </a:solidFill>
                  <a:latin typeface="Calibri" pitchFamily="34" charset="0"/>
                  <a:ea typeface="MS PGothic" pitchFamily="34" charset="-128"/>
                  <a:cs typeface="+mn-cs"/>
                </a:rPr>
                <a:t>	    </a:t>
              </a:r>
              <a:r>
                <a:rPr lang="en-US" sz="1400" dirty="0">
                  <a:solidFill>
                    <a:srgbClr val="000000"/>
                  </a:solidFill>
                  <a:latin typeface="Calibri" pitchFamily="34" charset="0"/>
                  <a:ea typeface="MS PGothic" pitchFamily="34" charset="-128"/>
                  <a:cs typeface="+mn-cs"/>
                </a:rPr>
                <a:t>Median DoR, Mos</a:t>
              </a:r>
            </a:p>
            <a:p>
              <a:pPr defTabSz="608013">
                <a:spcBef>
                  <a:spcPts val="300"/>
                </a:spcBef>
              </a:pPr>
              <a:r>
                <a:rPr lang="en-US" sz="1400" b="0" dirty="0">
                  <a:solidFill>
                    <a:srgbClr val="000000"/>
                  </a:solidFill>
                  <a:latin typeface="Calibri" pitchFamily="34" charset="0"/>
                  <a:ea typeface="MS PGothic" pitchFamily="34" charset="-128"/>
                  <a:cs typeface="+mn-cs"/>
                </a:rPr>
                <a:t>Nivo + Ipi	 NR</a:t>
              </a:r>
            </a:p>
            <a:p>
              <a:pPr defTabSz="608013">
                <a:spcBef>
                  <a:spcPts val="300"/>
                </a:spcBef>
              </a:pPr>
              <a:r>
                <a:rPr lang="en-US" sz="1400" b="0" dirty="0">
                  <a:solidFill>
                    <a:srgbClr val="000000"/>
                  </a:solidFill>
                  <a:latin typeface="Calibri" pitchFamily="34" charset="0"/>
                  <a:ea typeface="MS PGothic" pitchFamily="34" charset="-128"/>
                  <a:cs typeface="+mn-cs"/>
                </a:rPr>
                <a:t>Sunitinib	18.0</a:t>
              </a:r>
            </a:p>
            <a:p>
              <a:pPr defTabSz="608013">
                <a:spcBef>
                  <a:spcPts val="300"/>
                </a:spcBef>
              </a:pPr>
              <a:r>
                <a:rPr lang="en-US" sz="1400" b="0" dirty="0">
                  <a:solidFill>
                    <a:srgbClr val="000000"/>
                  </a:solidFill>
                  <a:latin typeface="Calibri" pitchFamily="34" charset="0"/>
                  <a:ea typeface="MS PGothic" pitchFamily="34" charset="-128"/>
                  <a:cs typeface="+mn-cs"/>
                </a:rPr>
                <a:t>HR: 0.51 (95% CI: 0.38-0.68)</a:t>
              </a:r>
            </a:p>
          </p:txBody>
        </p:sp>
        <p:cxnSp>
          <p:nvCxnSpPr>
            <p:cNvPr id="22" name="Straight Connector 21">
              <a:extLst>
                <a:ext uri="{FF2B5EF4-FFF2-40B4-BE49-F238E27FC236}">
                  <a16:creationId xmlns:a16="http://schemas.microsoft.com/office/drawing/2014/main" id="{6E755590-8F30-47AB-99C0-BED0CA7B0014}"/>
                </a:ext>
              </a:extLst>
            </p:cNvPr>
            <p:cNvCxnSpPr/>
            <p:nvPr/>
          </p:nvCxnSpPr>
          <p:spPr bwMode="auto">
            <a:xfrm>
              <a:off x="3038835" y="2744325"/>
              <a:ext cx="182881" cy="0"/>
            </a:xfrm>
            <a:prstGeom prst="line">
              <a:avLst/>
            </a:prstGeom>
            <a:noFill/>
            <a:ln w="2857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ADA8DDF-34AA-4769-B974-645D21D36C83}"/>
                </a:ext>
              </a:extLst>
            </p:cNvPr>
            <p:cNvCxnSpPr/>
            <p:nvPr/>
          </p:nvCxnSpPr>
          <p:spPr bwMode="auto">
            <a:xfrm>
              <a:off x="3038835" y="2998193"/>
              <a:ext cx="182881" cy="0"/>
            </a:xfrm>
            <a:prstGeom prst="line">
              <a:avLst/>
            </a:prstGeom>
            <a:noFill/>
            <a:ln w="28575" cap="flat" cmpd="sng" algn="ctr">
              <a:solidFill>
                <a:schemeClr val="accent3"/>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D9664E6A-65EF-4CA3-9711-636DB0A9FBFF}"/>
              </a:ext>
            </a:extLst>
          </p:cNvPr>
          <p:cNvSpPr txBox="1"/>
          <p:nvPr/>
        </p:nvSpPr>
        <p:spPr>
          <a:xfrm>
            <a:off x="4515671" y="2225543"/>
            <a:ext cx="1683514" cy="738664"/>
          </a:xfrm>
          <a:prstGeom prst="rect">
            <a:avLst/>
          </a:prstGeom>
          <a:noFill/>
          <a:ln w="28575">
            <a:solidFill>
              <a:schemeClr val="accent1"/>
            </a:solidFill>
          </a:ln>
          <a:effectLst/>
        </p:spPr>
        <p:txBody>
          <a:bodyPr wrap="square" rtlCol="0">
            <a:spAutoFit/>
          </a:bodyPr>
          <a:lstStyle/>
          <a:p>
            <a:pPr defTabSz="608013"/>
            <a:r>
              <a:rPr lang="en-US" sz="1400" b="0" dirty="0">
                <a:solidFill>
                  <a:srgbClr val="000000"/>
                </a:solidFill>
                <a:latin typeface="Calibri" pitchFamily="34" charset="0"/>
                <a:ea typeface="MS PGothic" pitchFamily="34" charset="-128"/>
                <a:cs typeface="+mn-cs"/>
              </a:rPr>
              <a:t>24 mos: curve starts to plateau for Nivo + Ipi</a:t>
            </a:r>
          </a:p>
        </p:txBody>
      </p:sp>
      <p:sp>
        <p:nvSpPr>
          <p:cNvPr id="29" name="TextBox 28">
            <a:extLst>
              <a:ext uri="{FF2B5EF4-FFF2-40B4-BE49-F238E27FC236}">
                <a16:creationId xmlns:a16="http://schemas.microsoft.com/office/drawing/2014/main" id="{4738BBA0-5C17-4E07-AD1A-2D66A808DC7E}"/>
              </a:ext>
            </a:extLst>
          </p:cNvPr>
          <p:cNvSpPr txBox="1"/>
          <p:nvPr/>
        </p:nvSpPr>
        <p:spPr bwMode="auto">
          <a:xfrm>
            <a:off x="134341" y="5440605"/>
            <a:ext cx="11473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200" b="0" dirty="0">
                <a:solidFill>
                  <a:srgbClr val="000000"/>
                </a:solidFill>
                <a:latin typeface="Calibri" pitchFamily="34" charset="0"/>
                <a:ea typeface="MS PGothic" pitchFamily="34" charset="-128"/>
                <a:cs typeface="+mn-cs"/>
              </a:rPr>
              <a:t>Nivo + Ipi</a:t>
            </a:r>
            <a:br>
              <a:rPr lang="en-US" sz="1200" b="0" dirty="0">
                <a:solidFill>
                  <a:srgbClr val="000000"/>
                </a:solidFill>
                <a:latin typeface="Calibri" pitchFamily="34" charset="0"/>
                <a:ea typeface="MS PGothic" pitchFamily="34" charset="-128"/>
                <a:cs typeface="+mn-cs"/>
              </a:rPr>
            </a:b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Sunitinib</a:t>
            </a:r>
          </a:p>
        </p:txBody>
      </p:sp>
      <p:sp>
        <p:nvSpPr>
          <p:cNvPr id="30" name="TextBox 29">
            <a:extLst>
              <a:ext uri="{FF2B5EF4-FFF2-40B4-BE49-F238E27FC236}">
                <a16:creationId xmlns:a16="http://schemas.microsoft.com/office/drawing/2014/main" id="{C2236A34-9599-4B65-920B-B2501CF8E7B5}"/>
              </a:ext>
            </a:extLst>
          </p:cNvPr>
          <p:cNvSpPr txBox="1"/>
          <p:nvPr/>
        </p:nvSpPr>
        <p:spPr bwMode="auto">
          <a:xfrm>
            <a:off x="1078618"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225</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186</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(0)</a:t>
            </a:r>
          </a:p>
        </p:txBody>
      </p:sp>
      <p:sp>
        <p:nvSpPr>
          <p:cNvPr id="31" name="TextBox 54">
            <a:extLst>
              <a:ext uri="{FF2B5EF4-FFF2-40B4-BE49-F238E27FC236}">
                <a16:creationId xmlns:a16="http://schemas.microsoft.com/office/drawing/2014/main" id="{7CB016F6-02AC-4F0F-9DDC-A1A89499ADF3}"/>
              </a:ext>
            </a:extLst>
          </p:cNvPr>
          <p:cNvSpPr txBox="1">
            <a:spLocks noChangeArrowheads="1"/>
          </p:cNvSpPr>
          <p:nvPr/>
        </p:nvSpPr>
        <p:spPr bwMode="auto">
          <a:xfrm>
            <a:off x="1307652" y="4954054"/>
            <a:ext cx="44202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887413"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887413"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887413"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887413"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887413"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65560" eaLnBrk="1" hangingPunct="1">
              <a:lnSpc>
                <a:spcPct val="100000"/>
              </a:lnSpc>
              <a:spcBef>
                <a:spcPct val="0"/>
              </a:spcBef>
              <a:spcAft>
                <a:spcPct val="0"/>
              </a:spcAft>
              <a:buClrTx/>
              <a:buNone/>
              <a:defRPr/>
            </a:pPr>
            <a:r>
              <a:rPr lang="en-US" altLang="en-US" sz="1600" dirty="0">
                <a:solidFill>
                  <a:srgbClr val="000000"/>
                </a:solidFill>
                <a:latin typeface="Calibri" panose="020F0502020204030204" pitchFamily="34" charset="0"/>
                <a:ea typeface="MS PGothic" pitchFamily="34" charset="-128"/>
                <a:cs typeface="+mn-cs"/>
              </a:rPr>
              <a:t>Mos From Randomization</a:t>
            </a:r>
          </a:p>
        </p:txBody>
      </p:sp>
      <p:cxnSp>
        <p:nvCxnSpPr>
          <p:cNvPr id="32" name="Straight Connector 31">
            <a:extLst>
              <a:ext uri="{FF2B5EF4-FFF2-40B4-BE49-F238E27FC236}">
                <a16:creationId xmlns:a16="http://schemas.microsoft.com/office/drawing/2014/main" id="{C43504DF-6F6F-46AD-9CF2-87044D09569B}"/>
              </a:ext>
            </a:extLst>
          </p:cNvPr>
          <p:cNvCxnSpPr>
            <a:cxnSpLocks/>
          </p:cNvCxnSpPr>
          <p:nvPr/>
        </p:nvCxnSpPr>
        <p:spPr>
          <a:xfrm>
            <a:off x="1312692" y="2178666"/>
            <a:ext cx="0" cy="24422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61DA6E7-8E21-4F27-8F24-89341F7C8CEF}"/>
              </a:ext>
            </a:extLst>
          </p:cNvPr>
          <p:cNvCxnSpPr/>
          <p:nvPr/>
        </p:nvCxnSpPr>
        <p:spPr bwMode="auto">
          <a:xfrm rot="16200000">
            <a:off x="1284488" y="4583691"/>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D2D4571-70E4-47EA-873B-946F528AD065}"/>
              </a:ext>
            </a:extLst>
          </p:cNvPr>
          <p:cNvCxnSpPr/>
          <p:nvPr/>
        </p:nvCxnSpPr>
        <p:spPr bwMode="auto">
          <a:xfrm rot="16200000">
            <a:off x="1284488" y="4099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57AD86E-BA51-4373-8B19-6EBC0011A101}"/>
              </a:ext>
            </a:extLst>
          </p:cNvPr>
          <p:cNvCxnSpPr/>
          <p:nvPr/>
        </p:nvCxnSpPr>
        <p:spPr bwMode="auto">
          <a:xfrm rot="16200000">
            <a:off x="1284488" y="3614703"/>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92E9C28-E6BA-4632-B76B-AB159411D0CC}"/>
              </a:ext>
            </a:extLst>
          </p:cNvPr>
          <p:cNvCxnSpPr/>
          <p:nvPr/>
        </p:nvCxnSpPr>
        <p:spPr bwMode="auto">
          <a:xfrm rot="16200000">
            <a:off x="1284488" y="313020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220D278-A11A-4AFA-B899-C08CA536A459}"/>
              </a:ext>
            </a:extLst>
          </p:cNvPr>
          <p:cNvCxnSpPr/>
          <p:nvPr/>
        </p:nvCxnSpPr>
        <p:spPr bwMode="auto">
          <a:xfrm rot="16200000">
            <a:off x="1284488" y="2645713"/>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25EDC38-D139-4D59-89DC-B3D72107FDCE}"/>
              </a:ext>
            </a:extLst>
          </p:cNvPr>
          <p:cNvCxnSpPr/>
          <p:nvPr/>
        </p:nvCxnSpPr>
        <p:spPr bwMode="auto">
          <a:xfrm rot="16200000">
            <a:off x="1284488" y="216121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6ED2D7F-49E8-4350-80B0-CDF3C0861BAE}"/>
              </a:ext>
            </a:extLst>
          </p:cNvPr>
          <p:cNvCxnSpPr>
            <a:cxnSpLocks/>
          </p:cNvCxnSpPr>
          <p:nvPr/>
        </p:nvCxnSpPr>
        <p:spPr bwMode="auto">
          <a:xfrm flipV="1">
            <a:off x="1287892" y="4606992"/>
            <a:ext cx="4650796"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BE64EE3E-F4AA-41A4-B537-5F680C89CFF6}"/>
              </a:ext>
            </a:extLst>
          </p:cNvPr>
          <p:cNvSpPr txBox="1"/>
          <p:nvPr/>
        </p:nvSpPr>
        <p:spPr>
          <a:xfrm>
            <a:off x="499180" y="2206322"/>
            <a:ext cx="430887" cy="2465024"/>
          </a:xfrm>
          <a:prstGeom prst="rect">
            <a:avLst/>
          </a:prstGeom>
          <a:noFill/>
        </p:spPr>
        <p:txBody>
          <a:bodyPr vert="vert270" wrap="square">
            <a:spAutoFit/>
          </a:bodyPr>
          <a:lstStyle/>
          <a:p>
            <a:pPr algn="ctr" defTabSz="665665">
              <a:defRPr/>
            </a:pPr>
            <a:r>
              <a:rPr lang="en-US" sz="1600" dirty="0">
                <a:solidFill>
                  <a:srgbClr val="000000"/>
                </a:solidFill>
                <a:latin typeface="Calibri" panose="020F0502020204030204" pitchFamily="34" charset="0"/>
                <a:ea typeface="MS PGothic" pitchFamily="34" charset="-128"/>
                <a:cs typeface="+mn-cs"/>
              </a:rPr>
              <a:t>Overall Response (%)</a:t>
            </a:r>
          </a:p>
        </p:txBody>
      </p:sp>
      <p:sp>
        <p:nvSpPr>
          <p:cNvPr id="41" name="Rectangle 119">
            <a:extLst>
              <a:ext uri="{FF2B5EF4-FFF2-40B4-BE49-F238E27FC236}">
                <a16:creationId xmlns:a16="http://schemas.microsoft.com/office/drawing/2014/main" id="{E61FC004-C100-461B-AFD5-F5F63876DB0F}"/>
              </a:ext>
            </a:extLst>
          </p:cNvPr>
          <p:cNvSpPr>
            <a:spLocks noChangeArrowheads="1"/>
          </p:cNvSpPr>
          <p:nvPr/>
        </p:nvSpPr>
        <p:spPr bwMode="auto">
          <a:xfrm>
            <a:off x="908020" y="397064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20</a:t>
            </a:r>
          </a:p>
        </p:txBody>
      </p:sp>
      <p:sp>
        <p:nvSpPr>
          <p:cNvPr id="42" name="Rectangle 120">
            <a:extLst>
              <a:ext uri="{FF2B5EF4-FFF2-40B4-BE49-F238E27FC236}">
                <a16:creationId xmlns:a16="http://schemas.microsoft.com/office/drawing/2014/main" id="{7C151111-3E12-4883-BD5D-247DAC974231}"/>
              </a:ext>
            </a:extLst>
          </p:cNvPr>
          <p:cNvSpPr>
            <a:spLocks noChangeArrowheads="1"/>
          </p:cNvSpPr>
          <p:nvPr/>
        </p:nvSpPr>
        <p:spPr bwMode="auto">
          <a:xfrm>
            <a:off x="907464" y="348396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40</a:t>
            </a:r>
          </a:p>
        </p:txBody>
      </p:sp>
      <p:sp>
        <p:nvSpPr>
          <p:cNvPr id="43" name="Rectangle 120">
            <a:extLst>
              <a:ext uri="{FF2B5EF4-FFF2-40B4-BE49-F238E27FC236}">
                <a16:creationId xmlns:a16="http://schemas.microsoft.com/office/drawing/2014/main" id="{563D3D18-1E30-42B2-B428-C449F5F5F01D}"/>
              </a:ext>
            </a:extLst>
          </p:cNvPr>
          <p:cNvSpPr>
            <a:spLocks noChangeArrowheads="1"/>
          </p:cNvSpPr>
          <p:nvPr/>
        </p:nvSpPr>
        <p:spPr bwMode="auto">
          <a:xfrm>
            <a:off x="896754" y="29972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60</a:t>
            </a:r>
          </a:p>
        </p:txBody>
      </p:sp>
      <p:sp>
        <p:nvSpPr>
          <p:cNvPr id="44" name="Rectangle 122">
            <a:extLst>
              <a:ext uri="{FF2B5EF4-FFF2-40B4-BE49-F238E27FC236}">
                <a16:creationId xmlns:a16="http://schemas.microsoft.com/office/drawing/2014/main" id="{8D5694F3-C195-49A0-B5F8-553146E82715}"/>
              </a:ext>
            </a:extLst>
          </p:cNvPr>
          <p:cNvSpPr>
            <a:spLocks noChangeArrowheads="1"/>
          </p:cNvSpPr>
          <p:nvPr/>
        </p:nvSpPr>
        <p:spPr bwMode="auto">
          <a:xfrm>
            <a:off x="908599" y="25106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80</a:t>
            </a:r>
          </a:p>
        </p:txBody>
      </p:sp>
      <p:sp>
        <p:nvSpPr>
          <p:cNvPr id="45" name="Rectangle 122">
            <a:extLst>
              <a:ext uri="{FF2B5EF4-FFF2-40B4-BE49-F238E27FC236}">
                <a16:creationId xmlns:a16="http://schemas.microsoft.com/office/drawing/2014/main" id="{56BDADDE-8D7F-40FF-87D1-C8549BA87672}"/>
              </a:ext>
            </a:extLst>
          </p:cNvPr>
          <p:cNvSpPr>
            <a:spLocks noChangeArrowheads="1"/>
          </p:cNvSpPr>
          <p:nvPr/>
        </p:nvSpPr>
        <p:spPr bwMode="auto">
          <a:xfrm>
            <a:off x="801068" y="2023945"/>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100</a:t>
            </a:r>
          </a:p>
        </p:txBody>
      </p:sp>
      <p:sp>
        <p:nvSpPr>
          <p:cNvPr id="46" name="Rectangle 122">
            <a:extLst>
              <a:ext uri="{FF2B5EF4-FFF2-40B4-BE49-F238E27FC236}">
                <a16:creationId xmlns:a16="http://schemas.microsoft.com/office/drawing/2014/main" id="{0162FEAF-2681-450A-91BE-7D6A45BCEF08}"/>
              </a:ext>
            </a:extLst>
          </p:cNvPr>
          <p:cNvSpPr>
            <a:spLocks noChangeArrowheads="1"/>
          </p:cNvSpPr>
          <p:nvPr/>
        </p:nvSpPr>
        <p:spPr bwMode="auto">
          <a:xfrm>
            <a:off x="1009525" y="445731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0</a:t>
            </a:r>
          </a:p>
        </p:txBody>
      </p:sp>
      <p:cxnSp>
        <p:nvCxnSpPr>
          <p:cNvPr id="47" name="Straight Connector 46">
            <a:extLst>
              <a:ext uri="{FF2B5EF4-FFF2-40B4-BE49-F238E27FC236}">
                <a16:creationId xmlns:a16="http://schemas.microsoft.com/office/drawing/2014/main" id="{1E5567EB-854E-4F78-A6CB-428D8AF16201}"/>
              </a:ext>
            </a:extLst>
          </p:cNvPr>
          <p:cNvCxnSpPr/>
          <p:nvPr/>
        </p:nvCxnSpPr>
        <p:spPr bwMode="auto">
          <a:xfrm rot="10800000">
            <a:off x="2343957"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3C12800-87DC-4C46-A4E7-DFB81F2C77C7}"/>
              </a:ext>
            </a:extLst>
          </p:cNvPr>
          <p:cNvCxnSpPr/>
          <p:nvPr/>
        </p:nvCxnSpPr>
        <p:spPr bwMode="auto">
          <a:xfrm rot="10800000">
            <a:off x="2001510"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5A80632-9704-432B-BFEA-83BC3E05DB57}"/>
              </a:ext>
            </a:extLst>
          </p:cNvPr>
          <p:cNvCxnSpPr/>
          <p:nvPr/>
        </p:nvCxnSpPr>
        <p:spPr bwMode="auto">
          <a:xfrm rot="10800000">
            <a:off x="1659063"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ABC37F5-8043-40C7-8359-1487757E2BB2}"/>
              </a:ext>
            </a:extLst>
          </p:cNvPr>
          <p:cNvCxnSpPr/>
          <p:nvPr/>
        </p:nvCxnSpPr>
        <p:spPr bwMode="auto">
          <a:xfrm rot="10800000">
            <a:off x="1316616"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3EFB657-9D5A-49BD-9534-587462102469}"/>
              </a:ext>
            </a:extLst>
          </p:cNvPr>
          <p:cNvCxnSpPr/>
          <p:nvPr/>
        </p:nvCxnSpPr>
        <p:spPr bwMode="auto">
          <a:xfrm rot="10800000">
            <a:off x="3371298"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7C34988-25CD-4A39-B371-64F00E7BFEA6}"/>
              </a:ext>
            </a:extLst>
          </p:cNvPr>
          <p:cNvCxnSpPr/>
          <p:nvPr/>
        </p:nvCxnSpPr>
        <p:spPr bwMode="auto">
          <a:xfrm rot="10800000">
            <a:off x="3028851"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8EF4821-0055-4D5B-9D98-32AD49130536}"/>
              </a:ext>
            </a:extLst>
          </p:cNvPr>
          <p:cNvCxnSpPr/>
          <p:nvPr/>
        </p:nvCxnSpPr>
        <p:spPr bwMode="auto">
          <a:xfrm rot="10800000">
            <a:off x="2686404"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AE4F88-E93A-4690-85C9-687DCD455E21}"/>
              </a:ext>
            </a:extLst>
          </p:cNvPr>
          <p:cNvCxnSpPr/>
          <p:nvPr/>
        </p:nvCxnSpPr>
        <p:spPr bwMode="auto">
          <a:xfrm rot="10800000">
            <a:off x="4056192"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28B6039-DADA-4E9B-8D54-DD699B878479}"/>
              </a:ext>
            </a:extLst>
          </p:cNvPr>
          <p:cNvCxnSpPr/>
          <p:nvPr/>
        </p:nvCxnSpPr>
        <p:spPr bwMode="auto">
          <a:xfrm rot="10800000">
            <a:off x="3713745"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D831BD6-5135-42AF-9464-AB884127A6C1}"/>
              </a:ext>
            </a:extLst>
          </p:cNvPr>
          <p:cNvCxnSpPr/>
          <p:nvPr/>
        </p:nvCxnSpPr>
        <p:spPr bwMode="auto">
          <a:xfrm rot="10800000">
            <a:off x="5425980"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DAC32CB-CA75-4A78-A089-0B1926BB4C95}"/>
              </a:ext>
            </a:extLst>
          </p:cNvPr>
          <p:cNvCxnSpPr/>
          <p:nvPr/>
        </p:nvCxnSpPr>
        <p:spPr bwMode="auto">
          <a:xfrm rot="10800000">
            <a:off x="5083533"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61463B9-2108-4B68-A4DC-5843923CEC12}"/>
              </a:ext>
            </a:extLst>
          </p:cNvPr>
          <p:cNvCxnSpPr/>
          <p:nvPr/>
        </p:nvCxnSpPr>
        <p:spPr bwMode="auto">
          <a:xfrm rot="10800000">
            <a:off x="4741086"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7052F1D-2359-4310-A379-A68082C1D12A}"/>
              </a:ext>
            </a:extLst>
          </p:cNvPr>
          <p:cNvCxnSpPr/>
          <p:nvPr/>
        </p:nvCxnSpPr>
        <p:spPr bwMode="auto">
          <a:xfrm rot="10800000">
            <a:off x="4398639"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15234AC-906F-4931-93C8-BC967E6A46BC}"/>
              </a:ext>
            </a:extLst>
          </p:cNvPr>
          <p:cNvCxnSpPr/>
          <p:nvPr/>
        </p:nvCxnSpPr>
        <p:spPr bwMode="auto">
          <a:xfrm rot="10800000">
            <a:off x="5768433" y="462596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Rectangle 122">
            <a:extLst>
              <a:ext uri="{FF2B5EF4-FFF2-40B4-BE49-F238E27FC236}">
                <a16:creationId xmlns:a16="http://schemas.microsoft.com/office/drawing/2014/main" id="{749E0304-0A09-4D0C-A77D-D5BEC0215B85}"/>
              </a:ext>
            </a:extLst>
          </p:cNvPr>
          <p:cNvSpPr>
            <a:spLocks noChangeArrowheads="1"/>
          </p:cNvSpPr>
          <p:nvPr/>
        </p:nvSpPr>
        <p:spPr bwMode="auto">
          <a:xfrm>
            <a:off x="1423285"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3</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2" name="Rectangle 122">
            <a:extLst>
              <a:ext uri="{FF2B5EF4-FFF2-40B4-BE49-F238E27FC236}">
                <a16:creationId xmlns:a16="http://schemas.microsoft.com/office/drawing/2014/main" id="{EACD5B46-2CA7-4F4D-91E7-04FB1DD90B65}"/>
              </a:ext>
            </a:extLst>
          </p:cNvPr>
          <p:cNvSpPr>
            <a:spLocks noChangeArrowheads="1"/>
          </p:cNvSpPr>
          <p:nvPr/>
        </p:nvSpPr>
        <p:spPr bwMode="auto">
          <a:xfrm>
            <a:off x="1762985"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6</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3" name="Rectangle 122">
            <a:extLst>
              <a:ext uri="{FF2B5EF4-FFF2-40B4-BE49-F238E27FC236}">
                <a16:creationId xmlns:a16="http://schemas.microsoft.com/office/drawing/2014/main" id="{83C0891C-4F97-43A3-B451-3B45B1E38785}"/>
              </a:ext>
            </a:extLst>
          </p:cNvPr>
          <p:cNvSpPr>
            <a:spLocks noChangeArrowheads="1"/>
          </p:cNvSpPr>
          <p:nvPr/>
        </p:nvSpPr>
        <p:spPr bwMode="auto">
          <a:xfrm>
            <a:off x="2102685"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9</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4" name="Rectangle 122">
            <a:extLst>
              <a:ext uri="{FF2B5EF4-FFF2-40B4-BE49-F238E27FC236}">
                <a16:creationId xmlns:a16="http://schemas.microsoft.com/office/drawing/2014/main" id="{D2D746E3-7715-4AA3-851A-36391E7BF021}"/>
              </a:ext>
            </a:extLst>
          </p:cNvPr>
          <p:cNvSpPr>
            <a:spLocks noChangeArrowheads="1"/>
          </p:cNvSpPr>
          <p:nvPr/>
        </p:nvSpPr>
        <p:spPr bwMode="auto">
          <a:xfrm>
            <a:off x="2442386" y="4669231"/>
            <a:ext cx="4919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12</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5" name="Rectangle 122">
            <a:extLst>
              <a:ext uri="{FF2B5EF4-FFF2-40B4-BE49-F238E27FC236}">
                <a16:creationId xmlns:a16="http://schemas.microsoft.com/office/drawing/2014/main" id="{6B38D976-705D-4DE1-AE2D-F9C2CBF47EB5}"/>
              </a:ext>
            </a:extLst>
          </p:cNvPr>
          <p:cNvSpPr>
            <a:spLocks noChangeArrowheads="1"/>
          </p:cNvSpPr>
          <p:nvPr/>
        </p:nvSpPr>
        <p:spPr bwMode="auto">
          <a:xfrm>
            <a:off x="2791916"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15</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6" name="Rectangle 122">
            <a:extLst>
              <a:ext uri="{FF2B5EF4-FFF2-40B4-BE49-F238E27FC236}">
                <a16:creationId xmlns:a16="http://schemas.microsoft.com/office/drawing/2014/main" id="{E7D7F8AC-9F15-4CC4-8B2D-982816D7F2C8}"/>
              </a:ext>
            </a:extLst>
          </p:cNvPr>
          <p:cNvSpPr>
            <a:spLocks noChangeArrowheads="1"/>
          </p:cNvSpPr>
          <p:nvPr/>
        </p:nvSpPr>
        <p:spPr bwMode="auto">
          <a:xfrm>
            <a:off x="3131616"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18</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7" name="Rectangle 122">
            <a:extLst>
              <a:ext uri="{FF2B5EF4-FFF2-40B4-BE49-F238E27FC236}">
                <a16:creationId xmlns:a16="http://schemas.microsoft.com/office/drawing/2014/main" id="{B7FB0A8A-E877-4307-81D1-D0B82AADEE0A}"/>
              </a:ext>
            </a:extLst>
          </p:cNvPr>
          <p:cNvSpPr>
            <a:spLocks noChangeArrowheads="1"/>
          </p:cNvSpPr>
          <p:nvPr/>
        </p:nvSpPr>
        <p:spPr bwMode="auto">
          <a:xfrm>
            <a:off x="3481148"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21</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8" name="Rectangle 122">
            <a:extLst>
              <a:ext uri="{FF2B5EF4-FFF2-40B4-BE49-F238E27FC236}">
                <a16:creationId xmlns:a16="http://schemas.microsoft.com/office/drawing/2014/main" id="{BA9B7E12-EC11-4A7C-B795-FCF871038061}"/>
              </a:ext>
            </a:extLst>
          </p:cNvPr>
          <p:cNvSpPr>
            <a:spLocks noChangeArrowheads="1"/>
          </p:cNvSpPr>
          <p:nvPr/>
        </p:nvSpPr>
        <p:spPr bwMode="auto">
          <a:xfrm>
            <a:off x="3820849" y="4669231"/>
            <a:ext cx="4919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24</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69" name="Rectangle 122">
            <a:extLst>
              <a:ext uri="{FF2B5EF4-FFF2-40B4-BE49-F238E27FC236}">
                <a16:creationId xmlns:a16="http://schemas.microsoft.com/office/drawing/2014/main" id="{A0E627D3-911C-4F34-9BDC-3B5B2FA474FB}"/>
              </a:ext>
            </a:extLst>
          </p:cNvPr>
          <p:cNvSpPr>
            <a:spLocks noChangeArrowheads="1"/>
          </p:cNvSpPr>
          <p:nvPr/>
        </p:nvSpPr>
        <p:spPr bwMode="auto">
          <a:xfrm>
            <a:off x="4170379"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27</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70" name="Rectangle 122">
            <a:extLst>
              <a:ext uri="{FF2B5EF4-FFF2-40B4-BE49-F238E27FC236}">
                <a16:creationId xmlns:a16="http://schemas.microsoft.com/office/drawing/2014/main" id="{24A3DE5C-F7B6-4020-AF5E-394AFA5AB6A9}"/>
              </a:ext>
            </a:extLst>
          </p:cNvPr>
          <p:cNvSpPr>
            <a:spLocks noChangeArrowheads="1"/>
          </p:cNvSpPr>
          <p:nvPr/>
        </p:nvSpPr>
        <p:spPr bwMode="auto">
          <a:xfrm>
            <a:off x="4510080" y="4669231"/>
            <a:ext cx="4919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30</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71" name="Rectangle 122">
            <a:extLst>
              <a:ext uri="{FF2B5EF4-FFF2-40B4-BE49-F238E27FC236}">
                <a16:creationId xmlns:a16="http://schemas.microsoft.com/office/drawing/2014/main" id="{9F5AE606-0DD2-43A2-8377-B1C697F6A2D2}"/>
              </a:ext>
            </a:extLst>
          </p:cNvPr>
          <p:cNvSpPr>
            <a:spLocks noChangeArrowheads="1"/>
          </p:cNvSpPr>
          <p:nvPr/>
        </p:nvSpPr>
        <p:spPr bwMode="auto">
          <a:xfrm>
            <a:off x="4859610"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33</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72" name="Rectangle 122">
            <a:extLst>
              <a:ext uri="{FF2B5EF4-FFF2-40B4-BE49-F238E27FC236}">
                <a16:creationId xmlns:a16="http://schemas.microsoft.com/office/drawing/2014/main" id="{E49CCD66-4C2C-4B97-ABE2-39A410F47863}"/>
              </a:ext>
            </a:extLst>
          </p:cNvPr>
          <p:cNvSpPr>
            <a:spLocks noChangeArrowheads="1"/>
          </p:cNvSpPr>
          <p:nvPr/>
        </p:nvSpPr>
        <p:spPr bwMode="auto">
          <a:xfrm>
            <a:off x="5238639" y="4669231"/>
            <a:ext cx="421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36</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73" name="Rectangle 122">
            <a:extLst>
              <a:ext uri="{FF2B5EF4-FFF2-40B4-BE49-F238E27FC236}">
                <a16:creationId xmlns:a16="http://schemas.microsoft.com/office/drawing/2014/main" id="{5211131F-2EB9-4638-8361-313619004D73}"/>
              </a:ext>
            </a:extLst>
          </p:cNvPr>
          <p:cNvSpPr>
            <a:spLocks noChangeArrowheads="1"/>
          </p:cNvSpPr>
          <p:nvPr/>
        </p:nvSpPr>
        <p:spPr bwMode="auto">
          <a:xfrm>
            <a:off x="5557028" y="4669231"/>
            <a:ext cx="421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39</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74" name="Rectangle 122">
            <a:extLst>
              <a:ext uri="{FF2B5EF4-FFF2-40B4-BE49-F238E27FC236}">
                <a16:creationId xmlns:a16="http://schemas.microsoft.com/office/drawing/2014/main" id="{3E1E2037-37CF-4E37-891E-7373E8A8C705}"/>
              </a:ext>
            </a:extLst>
          </p:cNvPr>
          <p:cNvSpPr>
            <a:spLocks noChangeArrowheads="1"/>
          </p:cNvSpPr>
          <p:nvPr/>
        </p:nvSpPr>
        <p:spPr bwMode="auto">
          <a:xfrm>
            <a:off x="1083585" y="4669231"/>
            <a:ext cx="491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85800" eaLnBrk="1" hangingPunct="1">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ea typeface="MS PGothic" pitchFamily="34" charset="-128"/>
                <a:cs typeface="+mn-cs"/>
              </a:rPr>
              <a:t>0</a:t>
            </a:r>
            <a:endParaRPr lang="en-GB" altLang="en-US" sz="1400" b="0" dirty="0">
              <a:solidFill>
                <a:srgbClr val="000000"/>
              </a:solidFill>
              <a:latin typeface="Calibri" panose="020F0502020204030204" pitchFamily="34" charset="0"/>
              <a:ea typeface="MS PGothic" pitchFamily="34" charset="-128"/>
              <a:cs typeface="+mn-cs"/>
            </a:endParaRPr>
          </a:p>
        </p:txBody>
      </p:sp>
      <p:sp>
        <p:nvSpPr>
          <p:cNvPr id="75" name="TextBox 74">
            <a:extLst>
              <a:ext uri="{FF2B5EF4-FFF2-40B4-BE49-F238E27FC236}">
                <a16:creationId xmlns:a16="http://schemas.microsoft.com/office/drawing/2014/main" id="{E2D78BD0-BEFD-4FC7-9C60-60E8DF39EEF5}"/>
              </a:ext>
            </a:extLst>
          </p:cNvPr>
          <p:cNvSpPr txBox="1"/>
          <p:nvPr/>
        </p:nvSpPr>
        <p:spPr bwMode="auto">
          <a:xfrm>
            <a:off x="1419713"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205</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(5)</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164</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(9)</a:t>
            </a:r>
          </a:p>
        </p:txBody>
      </p:sp>
      <p:sp>
        <p:nvSpPr>
          <p:cNvPr id="76" name="TextBox 75">
            <a:extLst>
              <a:ext uri="{FF2B5EF4-FFF2-40B4-BE49-F238E27FC236}">
                <a16:creationId xmlns:a16="http://schemas.microsoft.com/office/drawing/2014/main" id="{41C97137-14E8-40ED-BAAB-51B7A5D42DD4}"/>
              </a:ext>
            </a:extLst>
          </p:cNvPr>
          <p:cNvSpPr txBox="1"/>
          <p:nvPr/>
        </p:nvSpPr>
        <p:spPr bwMode="auto">
          <a:xfrm>
            <a:off x="1760808"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175</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136</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(17)</a:t>
            </a:r>
          </a:p>
        </p:txBody>
      </p:sp>
      <p:sp>
        <p:nvSpPr>
          <p:cNvPr id="77" name="TextBox 76">
            <a:extLst>
              <a:ext uri="{FF2B5EF4-FFF2-40B4-BE49-F238E27FC236}">
                <a16:creationId xmlns:a16="http://schemas.microsoft.com/office/drawing/2014/main" id="{0C6A9FE1-4BB2-4E98-A3F7-8EC2C2AAE34B}"/>
              </a:ext>
            </a:extLst>
          </p:cNvPr>
          <p:cNvSpPr txBox="1"/>
          <p:nvPr/>
        </p:nvSpPr>
        <p:spPr bwMode="auto">
          <a:xfrm>
            <a:off x="2101903"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160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(13)</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116</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(19)</a:t>
            </a:r>
          </a:p>
        </p:txBody>
      </p:sp>
      <p:sp>
        <p:nvSpPr>
          <p:cNvPr id="78" name="TextBox 77">
            <a:extLst>
              <a:ext uri="{FF2B5EF4-FFF2-40B4-BE49-F238E27FC236}">
                <a16:creationId xmlns:a16="http://schemas.microsoft.com/office/drawing/2014/main" id="{0442F4E0-AA57-4564-9CA8-5DA4A23023E6}"/>
              </a:ext>
            </a:extLst>
          </p:cNvPr>
          <p:cNvSpPr txBox="1"/>
          <p:nvPr/>
        </p:nvSpPr>
        <p:spPr bwMode="auto">
          <a:xfrm>
            <a:off x="2442998"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146</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(16)</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98</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(21)</a:t>
            </a:r>
          </a:p>
        </p:txBody>
      </p:sp>
      <p:sp>
        <p:nvSpPr>
          <p:cNvPr id="79" name="TextBox 78">
            <a:extLst>
              <a:ext uri="{FF2B5EF4-FFF2-40B4-BE49-F238E27FC236}">
                <a16:creationId xmlns:a16="http://schemas.microsoft.com/office/drawing/2014/main" id="{7032110F-8D71-44FF-A1E6-4798CF752C4E}"/>
              </a:ext>
            </a:extLst>
          </p:cNvPr>
          <p:cNvSpPr txBox="1"/>
          <p:nvPr/>
        </p:nvSpPr>
        <p:spPr bwMode="auto">
          <a:xfrm>
            <a:off x="2784093"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136</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(19)</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86</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(24)</a:t>
            </a:r>
          </a:p>
        </p:txBody>
      </p:sp>
      <p:sp>
        <p:nvSpPr>
          <p:cNvPr id="80" name="TextBox 79">
            <a:extLst>
              <a:ext uri="{FF2B5EF4-FFF2-40B4-BE49-F238E27FC236}">
                <a16:creationId xmlns:a16="http://schemas.microsoft.com/office/drawing/2014/main" id="{4D897140-B33F-4275-8809-6AB6FD7F01F5}"/>
              </a:ext>
            </a:extLst>
          </p:cNvPr>
          <p:cNvSpPr txBox="1"/>
          <p:nvPr/>
        </p:nvSpPr>
        <p:spPr bwMode="auto">
          <a:xfrm>
            <a:off x="3125188"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120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(27)</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72</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(30)</a:t>
            </a:r>
          </a:p>
        </p:txBody>
      </p:sp>
      <p:sp>
        <p:nvSpPr>
          <p:cNvPr id="81" name="TextBox 80">
            <a:extLst>
              <a:ext uri="{FF2B5EF4-FFF2-40B4-BE49-F238E27FC236}">
                <a16:creationId xmlns:a16="http://schemas.microsoft.com/office/drawing/2014/main" id="{6D29D7CB-3408-47AC-A648-7B99572981A1}"/>
              </a:ext>
            </a:extLst>
          </p:cNvPr>
          <p:cNvSpPr txBox="1"/>
          <p:nvPr/>
        </p:nvSpPr>
        <p:spPr bwMode="auto">
          <a:xfrm>
            <a:off x="3466283"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111</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(29)</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60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(34)</a:t>
            </a:r>
          </a:p>
        </p:txBody>
      </p:sp>
      <p:sp>
        <p:nvSpPr>
          <p:cNvPr id="82" name="TextBox 81">
            <a:extLst>
              <a:ext uri="{FF2B5EF4-FFF2-40B4-BE49-F238E27FC236}">
                <a16:creationId xmlns:a16="http://schemas.microsoft.com/office/drawing/2014/main" id="{0867C1DB-1413-4F7C-9FB9-D6267E40C2C5}"/>
              </a:ext>
            </a:extLst>
          </p:cNvPr>
          <p:cNvSpPr txBox="1"/>
          <p:nvPr/>
        </p:nvSpPr>
        <p:spPr bwMode="auto">
          <a:xfrm>
            <a:off x="3807378"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102</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(34)</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49</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(37)</a:t>
            </a:r>
          </a:p>
        </p:txBody>
      </p:sp>
      <p:sp>
        <p:nvSpPr>
          <p:cNvPr id="83" name="TextBox 82">
            <a:extLst>
              <a:ext uri="{FF2B5EF4-FFF2-40B4-BE49-F238E27FC236}">
                <a16:creationId xmlns:a16="http://schemas.microsoft.com/office/drawing/2014/main" id="{708AE587-1F75-4D17-8969-9A5CA8449861}"/>
              </a:ext>
            </a:extLst>
          </p:cNvPr>
          <p:cNvSpPr txBox="1"/>
          <p:nvPr/>
        </p:nvSpPr>
        <p:spPr bwMode="auto">
          <a:xfrm>
            <a:off x="4148473"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90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(43)</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40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(40)</a:t>
            </a:r>
          </a:p>
        </p:txBody>
      </p:sp>
      <p:sp>
        <p:nvSpPr>
          <p:cNvPr id="84" name="TextBox 83">
            <a:extLst>
              <a:ext uri="{FF2B5EF4-FFF2-40B4-BE49-F238E27FC236}">
                <a16:creationId xmlns:a16="http://schemas.microsoft.com/office/drawing/2014/main" id="{F0A21E4D-DD1F-473F-A5E2-FA55C36A4D6A}"/>
              </a:ext>
            </a:extLst>
          </p:cNvPr>
          <p:cNvSpPr txBox="1"/>
          <p:nvPr/>
        </p:nvSpPr>
        <p:spPr bwMode="auto">
          <a:xfrm>
            <a:off x="4489568"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55</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(77)</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27</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(48)</a:t>
            </a:r>
          </a:p>
        </p:txBody>
      </p:sp>
      <p:sp>
        <p:nvSpPr>
          <p:cNvPr id="85" name="TextBox 84">
            <a:extLst>
              <a:ext uri="{FF2B5EF4-FFF2-40B4-BE49-F238E27FC236}">
                <a16:creationId xmlns:a16="http://schemas.microsoft.com/office/drawing/2014/main" id="{A00E4434-A0A6-40D3-9FB4-1085D856E1CD}"/>
              </a:ext>
            </a:extLst>
          </p:cNvPr>
          <p:cNvSpPr txBox="1"/>
          <p:nvPr/>
        </p:nvSpPr>
        <p:spPr bwMode="auto">
          <a:xfrm>
            <a:off x="4830663"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20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(112)</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7</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(64)</a:t>
            </a:r>
          </a:p>
        </p:txBody>
      </p:sp>
      <p:sp>
        <p:nvSpPr>
          <p:cNvPr id="86" name="TextBox 85">
            <a:extLst>
              <a:ext uri="{FF2B5EF4-FFF2-40B4-BE49-F238E27FC236}">
                <a16:creationId xmlns:a16="http://schemas.microsoft.com/office/drawing/2014/main" id="{16FE2A64-0181-49BA-B7CF-0AB8B3B16568}"/>
              </a:ext>
            </a:extLst>
          </p:cNvPr>
          <p:cNvSpPr txBox="1"/>
          <p:nvPr/>
        </p:nvSpPr>
        <p:spPr bwMode="auto">
          <a:xfrm>
            <a:off x="5171758"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4</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(127)</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(69)</a:t>
            </a:r>
          </a:p>
        </p:txBody>
      </p:sp>
      <p:sp>
        <p:nvSpPr>
          <p:cNvPr id="87" name="TextBox 86">
            <a:extLst>
              <a:ext uri="{FF2B5EF4-FFF2-40B4-BE49-F238E27FC236}">
                <a16:creationId xmlns:a16="http://schemas.microsoft.com/office/drawing/2014/main" id="{40D1FDA4-4635-4754-862E-C3A197CE2C8B}"/>
              </a:ext>
            </a:extLst>
          </p:cNvPr>
          <p:cNvSpPr txBox="1"/>
          <p:nvPr/>
        </p:nvSpPr>
        <p:spPr bwMode="auto">
          <a:xfrm>
            <a:off x="5512859" y="5450400"/>
            <a:ext cx="531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200" b="0" dirty="0">
                <a:solidFill>
                  <a:srgbClr val="000000"/>
                </a:solidFill>
                <a:latin typeface="Calibri" pitchFamily="34" charset="0"/>
                <a:ea typeface="MS PGothic" pitchFamily="34" charset="-128"/>
                <a:cs typeface="+mn-cs"/>
              </a:rPr>
              <a:t>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(131)</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0</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(69)</a:t>
            </a:r>
          </a:p>
        </p:txBody>
      </p:sp>
      <p:sp>
        <p:nvSpPr>
          <p:cNvPr id="3" name="Title 2">
            <a:extLst>
              <a:ext uri="{FF2B5EF4-FFF2-40B4-BE49-F238E27FC236}">
                <a16:creationId xmlns:a16="http://schemas.microsoft.com/office/drawing/2014/main" id="{1DDBB1E0-85FE-41CA-B6B5-DF7A927ED207}"/>
              </a:ext>
            </a:extLst>
          </p:cNvPr>
          <p:cNvSpPr>
            <a:spLocks noGrp="1"/>
          </p:cNvSpPr>
          <p:nvPr>
            <p:ph type="title"/>
          </p:nvPr>
        </p:nvSpPr>
        <p:spPr/>
        <p:txBody>
          <a:bodyPr/>
          <a:lstStyle/>
          <a:p>
            <a:r>
              <a:rPr lang="en-US" dirty="0"/>
              <a:t>Is There Durable Benefit From Therapy?</a:t>
            </a:r>
            <a:br>
              <a:rPr lang="en-US" dirty="0"/>
            </a:br>
            <a:r>
              <a:rPr lang="en-US" dirty="0"/>
              <a:t>Response Duration With Current Regimens </a:t>
            </a:r>
          </a:p>
        </p:txBody>
      </p:sp>
      <p:sp>
        <p:nvSpPr>
          <p:cNvPr id="6" name="Text Box 15">
            <a:extLst>
              <a:ext uri="{FF2B5EF4-FFF2-40B4-BE49-F238E27FC236}">
                <a16:creationId xmlns:a16="http://schemas.microsoft.com/office/drawing/2014/main" id="{0B6C4C77-6C6B-48DA-8333-7823147BAC0F}"/>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cs typeface="+mn-cs"/>
              </a:rPr>
              <a:t>1. Motzer. Lancet Oncol. 2019;20:1370. 2. </a:t>
            </a:r>
            <a:r>
              <a:rPr lang="en-US" altLang="en-US" sz="1200" b="0" spc="-10" dirty="0">
                <a:solidFill>
                  <a:schemeClr val="bg2"/>
                </a:solidFill>
                <a:latin typeface="Calibri" panose="020F0502020204030204" pitchFamily="34" charset="0"/>
              </a:rPr>
              <a:t>Powles. Lancet Oncol. 2020;21:1563.</a:t>
            </a:r>
            <a:endParaRPr lang="fr-FR" altLang="en-US" sz="1200" b="0" spc="-10" dirty="0">
              <a:solidFill>
                <a:srgbClr val="455560"/>
              </a:solidFill>
              <a:latin typeface="Calibri" panose="020F0502020204030204" pitchFamily="34" charset="0"/>
              <a:ea typeface="MS PGothic" pitchFamily="34" charset="-128"/>
              <a:cs typeface="+mn-cs"/>
            </a:endParaRPr>
          </a:p>
        </p:txBody>
      </p:sp>
      <p:sp>
        <p:nvSpPr>
          <p:cNvPr id="11" name="TextBox 10">
            <a:extLst>
              <a:ext uri="{FF2B5EF4-FFF2-40B4-BE49-F238E27FC236}">
                <a16:creationId xmlns:a16="http://schemas.microsoft.com/office/drawing/2014/main" id="{97182BBA-6491-436E-B10F-7932251E2151}"/>
              </a:ext>
            </a:extLst>
          </p:cNvPr>
          <p:cNvSpPr txBox="1"/>
          <p:nvPr/>
        </p:nvSpPr>
        <p:spPr bwMode="auto">
          <a:xfrm>
            <a:off x="958379" y="1510731"/>
            <a:ext cx="51376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anose="020F0502020204030204" pitchFamily="34" charset="0"/>
                <a:ea typeface="MS PGothic" pitchFamily="34" charset="-128"/>
                <a:cs typeface="+mn-cs"/>
              </a:rPr>
              <a:t>CheckMate 214: Nivo + Ipi in ITT Responders </a:t>
            </a:r>
            <a:br>
              <a:rPr lang="en-US" dirty="0">
                <a:solidFill>
                  <a:srgbClr val="000000"/>
                </a:solidFill>
                <a:latin typeface="Calibri" panose="020F0502020204030204" pitchFamily="34" charset="0"/>
                <a:ea typeface="MS PGothic" pitchFamily="34" charset="-128"/>
                <a:cs typeface="+mn-cs"/>
              </a:rPr>
            </a:br>
            <a:r>
              <a:rPr lang="en-US" dirty="0">
                <a:solidFill>
                  <a:srgbClr val="000000"/>
                </a:solidFill>
                <a:latin typeface="Calibri" panose="020F0502020204030204" pitchFamily="34" charset="0"/>
                <a:ea typeface="MS PGothic" pitchFamily="34" charset="-128"/>
                <a:cs typeface="+mn-cs"/>
              </a:rPr>
              <a:t>(n = 225)</a:t>
            </a:r>
            <a:r>
              <a:rPr lang="en-US" baseline="30000" dirty="0">
                <a:solidFill>
                  <a:srgbClr val="000000"/>
                </a:solidFill>
                <a:latin typeface="Calibri" pitchFamily="34" charset="0"/>
                <a:ea typeface="MS PGothic" pitchFamily="34" charset="-128"/>
                <a:cs typeface="+mn-cs"/>
              </a:rPr>
              <a:t>[1]</a:t>
            </a:r>
            <a:endParaRPr lang="en-US" dirty="0">
              <a:solidFill>
                <a:srgbClr val="000000"/>
              </a:solidFill>
              <a:latin typeface="Calibri" panose="020F0502020204030204" pitchFamily="34" charset="0"/>
              <a:ea typeface="MS PGothic" pitchFamily="34" charset="-128"/>
              <a:cs typeface="+mn-cs"/>
            </a:endParaRPr>
          </a:p>
        </p:txBody>
      </p:sp>
      <p:sp>
        <p:nvSpPr>
          <p:cNvPr id="14" name="TextBox 13">
            <a:extLst>
              <a:ext uri="{FF2B5EF4-FFF2-40B4-BE49-F238E27FC236}">
                <a16:creationId xmlns:a16="http://schemas.microsoft.com/office/drawing/2014/main" id="{607EB270-1EB9-44FA-89C5-8B4F9F6B29BF}"/>
              </a:ext>
            </a:extLst>
          </p:cNvPr>
          <p:cNvSpPr txBox="1"/>
          <p:nvPr/>
        </p:nvSpPr>
        <p:spPr bwMode="auto">
          <a:xfrm>
            <a:off x="6567031" y="1510731"/>
            <a:ext cx="5060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anose="020F0502020204030204" pitchFamily="34" charset="0"/>
                <a:ea typeface="MS PGothic" pitchFamily="34" charset="-128"/>
                <a:cs typeface="+mn-cs"/>
              </a:rPr>
              <a:t>KEYNOTE-426: Axitinib + Pembro in ITT Responders (n = 259)</a:t>
            </a:r>
            <a:r>
              <a:rPr lang="en-US" baseline="30000" dirty="0">
                <a:solidFill>
                  <a:srgbClr val="000000"/>
                </a:solidFill>
                <a:latin typeface="Calibri" pitchFamily="34" charset="0"/>
                <a:ea typeface="MS PGothic" pitchFamily="34" charset="-128"/>
                <a:cs typeface="+mn-cs"/>
              </a:rPr>
              <a:t>[2]</a:t>
            </a:r>
            <a:endParaRPr lang="en-US" dirty="0">
              <a:solidFill>
                <a:srgbClr val="000000"/>
              </a:solidFill>
              <a:latin typeface="Calibri" panose="020F0502020204030204" pitchFamily="34" charset="0"/>
              <a:ea typeface="MS PGothic" pitchFamily="34" charset="-128"/>
              <a:cs typeface="+mn-cs"/>
            </a:endParaRPr>
          </a:p>
        </p:txBody>
      </p:sp>
      <p:sp>
        <p:nvSpPr>
          <p:cNvPr id="5" name="Freeform: Shape 4">
            <a:extLst>
              <a:ext uri="{FF2B5EF4-FFF2-40B4-BE49-F238E27FC236}">
                <a16:creationId xmlns:a16="http://schemas.microsoft.com/office/drawing/2014/main" id="{F30FAF61-9436-45C4-BF20-93C068D253B4}"/>
              </a:ext>
            </a:extLst>
          </p:cNvPr>
          <p:cNvSpPr/>
          <p:nvPr/>
        </p:nvSpPr>
        <p:spPr bwMode="auto">
          <a:xfrm>
            <a:off x="1334939" y="2238375"/>
            <a:ext cx="4419600" cy="1123950"/>
          </a:xfrm>
          <a:custGeom>
            <a:avLst/>
            <a:gdLst>
              <a:gd name="connsiteX0" fmla="*/ 4419600 w 4419600"/>
              <a:gd name="connsiteY0" fmla="*/ 1123950 h 1123950"/>
              <a:gd name="connsiteX1" fmla="*/ 3867150 w 4419600"/>
              <a:gd name="connsiteY1" fmla="*/ 1123950 h 1123950"/>
              <a:gd name="connsiteX2" fmla="*/ 3867150 w 4419600"/>
              <a:gd name="connsiteY2" fmla="*/ 1028700 h 1123950"/>
              <a:gd name="connsiteX3" fmla="*/ 3276600 w 4419600"/>
              <a:gd name="connsiteY3" fmla="*/ 1028700 h 1123950"/>
              <a:gd name="connsiteX4" fmla="*/ 3295650 w 4419600"/>
              <a:gd name="connsiteY4" fmla="*/ 1009650 h 1123950"/>
              <a:gd name="connsiteX5" fmla="*/ 3019425 w 4419600"/>
              <a:gd name="connsiteY5" fmla="*/ 1009650 h 1123950"/>
              <a:gd name="connsiteX6" fmla="*/ 3019425 w 4419600"/>
              <a:gd name="connsiteY6" fmla="*/ 985838 h 1123950"/>
              <a:gd name="connsiteX7" fmla="*/ 2809875 w 4419600"/>
              <a:gd name="connsiteY7" fmla="*/ 985838 h 1123950"/>
              <a:gd name="connsiteX8" fmla="*/ 2809875 w 4419600"/>
              <a:gd name="connsiteY8" fmla="*/ 976313 h 1123950"/>
              <a:gd name="connsiteX9" fmla="*/ 2490787 w 4419600"/>
              <a:gd name="connsiteY9" fmla="*/ 976313 h 1123950"/>
              <a:gd name="connsiteX10" fmla="*/ 2490787 w 4419600"/>
              <a:gd name="connsiteY10" fmla="*/ 933450 h 1123950"/>
              <a:gd name="connsiteX11" fmla="*/ 2386012 w 4419600"/>
              <a:gd name="connsiteY11" fmla="*/ 933450 h 1123950"/>
              <a:gd name="connsiteX12" fmla="*/ 2386012 w 4419600"/>
              <a:gd name="connsiteY12" fmla="*/ 885825 h 1123950"/>
              <a:gd name="connsiteX13" fmla="*/ 2247900 w 4419600"/>
              <a:gd name="connsiteY13" fmla="*/ 885825 h 1123950"/>
              <a:gd name="connsiteX14" fmla="*/ 2247900 w 4419600"/>
              <a:gd name="connsiteY14" fmla="*/ 871538 h 1123950"/>
              <a:gd name="connsiteX15" fmla="*/ 2195512 w 4419600"/>
              <a:gd name="connsiteY15" fmla="*/ 871538 h 1123950"/>
              <a:gd name="connsiteX16" fmla="*/ 2195512 w 4419600"/>
              <a:gd name="connsiteY16" fmla="*/ 871538 h 1123950"/>
              <a:gd name="connsiteX17" fmla="*/ 2219325 w 4419600"/>
              <a:gd name="connsiteY17" fmla="*/ 847725 h 1123950"/>
              <a:gd name="connsiteX18" fmla="*/ 2105025 w 4419600"/>
              <a:gd name="connsiteY18" fmla="*/ 847725 h 1123950"/>
              <a:gd name="connsiteX19" fmla="*/ 2105025 w 4419600"/>
              <a:gd name="connsiteY19" fmla="*/ 828675 h 1123950"/>
              <a:gd name="connsiteX20" fmla="*/ 2062162 w 4419600"/>
              <a:gd name="connsiteY20" fmla="*/ 828675 h 1123950"/>
              <a:gd name="connsiteX21" fmla="*/ 2062162 w 4419600"/>
              <a:gd name="connsiteY21" fmla="*/ 809625 h 1123950"/>
              <a:gd name="connsiteX22" fmla="*/ 1890712 w 4419600"/>
              <a:gd name="connsiteY22" fmla="*/ 809625 h 1123950"/>
              <a:gd name="connsiteX23" fmla="*/ 1890712 w 4419600"/>
              <a:gd name="connsiteY23" fmla="*/ 781050 h 1123950"/>
              <a:gd name="connsiteX24" fmla="*/ 1728787 w 4419600"/>
              <a:gd name="connsiteY24" fmla="*/ 781050 h 1123950"/>
              <a:gd name="connsiteX25" fmla="*/ 1728787 w 4419600"/>
              <a:gd name="connsiteY25" fmla="*/ 719138 h 1123950"/>
              <a:gd name="connsiteX26" fmla="*/ 1576387 w 4419600"/>
              <a:gd name="connsiteY26" fmla="*/ 719138 h 1123950"/>
              <a:gd name="connsiteX27" fmla="*/ 1576387 w 4419600"/>
              <a:gd name="connsiteY27" fmla="*/ 695325 h 1123950"/>
              <a:gd name="connsiteX28" fmla="*/ 1452562 w 4419600"/>
              <a:gd name="connsiteY28" fmla="*/ 695325 h 1123950"/>
              <a:gd name="connsiteX29" fmla="*/ 1452562 w 4419600"/>
              <a:gd name="connsiteY29" fmla="*/ 676275 h 1123950"/>
              <a:gd name="connsiteX30" fmla="*/ 1381125 w 4419600"/>
              <a:gd name="connsiteY30" fmla="*/ 676275 h 1123950"/>
              <a:gd name="connsiteX31" fmla="*/ 1381125 w 4419600"/>
              <a:gd name="connsiteY31" fmla="*/ 647700 h 1123950"/>
              <a:gd name="connsiteX32" fmla="*/ 1281112 w 4419600"/>
              <a:gd name="connsiteY32" fmla="*/ 647700 h 1123950"/>
              <a:gd name="connsiteX33" fmla="*/ 1281112 w 4419600"/>
              <a:gd name="connsiteY33" fmla="*/ 600075 h 1123950"/>
              <a:gd name="connsiteX34" fmla="*/ 1176337 w 4419600"/>
              <a:gd name="connsiteY34" fmla="*/ 600075 h 1123950"/>
              <a:gd name="connsiteX35" fmla="*/ 1157287 w 4419600"/>
              <a:gd name="connsiteY35" fmla="*/ 581025 h 1123950"/>
              <a:gd name="connsiteX36" fmla="*/ 1104900 w 4419600"/>
              <a:gd name="connsiteY36" fmla="*/ 581025 h 1123950"/>
              <a:gd name="connsiteX37" fmla="*/ 1104900 w 4419600"/>
              <a:gd name="connsiteY37" fmla="*/ 528638 h 1123950"/>
              <a:gd name="connsiteX38" fmla="*/ 1000125 w 4419600"/>
              <a:gd name="connsiteY38" fmla="*/ 528638 h 1123950"/>
              <a:gd name="connsiteX39" fmla="*/ 1000125 w 4419600"/>
              <a:gd name="connsiteY39" fmla="*/ 495300 h 1123950"/>
              <a:gd name="connsiteX40" fmla="*/ 971550 w 4419600"/>
              <a:gd name="connsiteY40" fmla="*/ 495300 h 1123950"/>
              <a:gd name="connsiteX41" fmla="*/ 971550 w 4419600"/>
              <a:gd name="connsiteY41" fmla="*/ 471488 h 1123950"/>
              <a:gd name="connsiteX42" fmla="*/ 809625 w 4419600"/>
              <a:gd name="connsiteY42" fmla="*/ 471488 h 1123950"/>
              <a:gd name="connsiteX43" fmla="*/ 809625 w 4419600"/>
              <a:gd name="connsiteY43" fmla="*/ 423863 h 1123950"/>
              <a:gd name="connsiteX44" fmla="*/ 781050 w 4419600"/>
              <a:gd name="connsiteY44" fmla="*/ 423863 h 1123950"/>
              <a:gd name="connsiteX45" fmla="*/ 781050 w 4419600"/>
              <a:gd name="connsiteY45" fmla="*/ 395288 h 1123950"/>
              <a:gd name="connsiteX46" fmla="*/ 661987 w 4419600"/>
              <a:gd name="connsiteY46" fmla="*/ 395288 h 1123950"/>
              <a:gd name="connsiteX47" fmla="*/ 661987 w 4419600"/>
              <a:gd name="connsiteY47" fmla="*/ 347663 h 1123950"/>
              <a:gd name="connsiteX48" fmla="*/ 628650 w 4419600"/>
              <a:gd name="connsiteY48" fmla="*/ 347663 h 1123950"/>
              <a:gd name="connsiteX49" fmla="*/ 628650 w 4419600"/>
              <a:gd name="connsiteY49" fmla="*/ 295275 h 1123950"/>
              <a:gd name="connsiteX50" fmla="*/ 595312 w 4419600"/>
              <a:gd name="connsiteY50" fmla="*/ 295275 h 1123950"/>
              <a:gd name="connsiteX51" fmla="*/ 595312 w 4419600"/>
              <a:gd name="connsiteY51" fmla="*/ 257175 h 1123950"/>
              <a:gd name="connsiteX52" fmla="*/ 495300 w 4419600"/>
              <a:gd name="connsiteY52" fmla="*/ 257175 h 1123950"/>
              <a:gd name="connsiteX53" fmla="*/ 495300 w 4419600"/>
              <a:gd name="connsiteY53" fmla="*/ 209550 h 1123950"/>
              <a:gd name="connsiteX54" fmla="*/ 476250 w 4419600"/>
              <a:gd name="connsiteY54" fmla="*/ 209550 h 1123950"/>
              <a:gd name="connsiteX55" fmla="*/ 476250 w 4419600"/>
              <a:gd name="connsiteY55" fmla="*/ 161925 h 1123950"/>
              <a:gd name="connsiteX56" fmla="*/ 328612 w 4419600"/>
              <a:gd name="connsiteY56" fmla="*/ 161925 h 1123950"/>
              <a:gd name="connsiteX57" fmla="*/ 328612 w 4419600"/>
              <a:gd name="connsiteY57" fmla="*/ 61913 h 1123950"/>
              <a:gd name="connsiteX58" fmla="*/ 309562 w 4419600"/>
              <a:gd name="connsiteY58" fmla="*/ 61913 h 1123950"/>
              <a:gd name="connsiteX59" fmla="*/ 309562 w 4419600"/>
              <a:gd name="connsiteY59" fmla="*/ 0 h 1123950"/>
              <a:gd name="connsiteX60" fmla="*/ 0 w 4419600"/>
              <a:gd name="connsiteY60" fmla="*/ 0 h 1123950"/>
              <a:gd name="connsiteX0" fmla="*/ 4419600 w 4419600"/>
              <a:gd name="connsiteY0" fmla="*/ 1123950 h 1123950"/>
              <a:gd name="connsiteX1" fmla="*/ 3867150 w 4419600"/>
              <a:gd name="connsiteY1" fmla="*/ 1123950 h 1123950"/>
              <a:gd name="connsiteX2" fmla="*/ 3867150 w 4419600"/>
              <a:gd name="connsiteY2" fmla="*/ 1028700 h 1123950"/>
              <a:gd name="connsiteX3" fmla="*/ 3295650 w 4419600"/>
              <a:gd name="connsiteY3" fmla="*/ 1028700 h 1123950"/>
              <a:gd name="connsiteX4" fmla="*/ 3295650 w 4419600"/>
              <a:gd name="connsiteY4" fmla="*/ 1009650 h 1123950"/>
              <a:gd name="connsiteX5" fmla="*/ 3019425 w 4419600"/>
              <a:gd name="connsiteY5" fmla="*/ 1009650 h 1123950"/>
              <a:gd name="connsiteX6" fmla="*/ 3019425 w 4419600"/>
              <a:gd name="connsiteY6" fmla="*/ 985838 h 1123950"/>
              <a:gd name="connsiteX7" fmla="*/ 2809875 w 4419600"/>
              <a:gd name="connsiteY7" fmla="*/ 985838 h 1123950"/>
              <a:gd name="connsiteX8" fmla="*/ 2809875 w 4419600"/>
              <a:gd name="connsiteY8" fmla="*/ 976313 h 1123950"/>
              <a:gd name="connsiteX9" fmla="*/ 2490787 w 4419600"/>
              <a:gd name="connsiteY9" fmla="*/ 976313 h 1123950"/>
              <a:gd name="connsiteX10" fmla="*/ 2490787 w 4419600"/>
              <a:gd name="connsiteY10" fmla="*/ 933450 h 1123950"/>
              <a:gd name="connsiteX11" fmla="*/ 2386012 w 4419600"/>
              <a:gd name="connsiteY11" fmla="*/ 933450 h 1123950"/>
              <a:gd name="connsiteX12" fmla="*/ 2386012 w 4419600"/>
              <a:gd name="connsiteY12" fmla="*/ 885825 h 1123950"/>
              <a:gd name="connsiteX13" fmla="*/ 2247900 w 4419600"/>
              <a:gd name="connsiteY13" fmla="*/ 885825 h 1123950"/>
              <a:gd name="connsiteX14" fmla="*/ 2247900 w 4419600"/>
              <a:gd name="connsiteY14" fmla="*/ 871538 h 1123950"/>
              <a:gd name="connsiteX15" fmla="*/ 2195512 w 4419600"/>
              <a:gd name="connsiteY15" fmla="*/ 871538 h 1123950"/>
              <a:gd name="connsiteX16" fmla="*/ 2195512 w 4419600"/>
              <a:gd name="connsiteY16" fmla="*/ 871538 h 1123950"/>
              <a:gd name="connsiteX17" fmla="*/ 2219325 w 4419600"/>
              <a:gd name="connsiteY17" fmla="*/ 847725 h 1123950"/>
              <a:gd name="connsiteX18" fmla="*/ 2105025 w 4419600"/>
              <a:gd name="connsiteY18" fmla="*/ 847725 h 1123950"/>
              <a:gd name="connsiteX19" fmla="*/ 2105025 w 4419600"/>
              <a:gd name="connsiteY19" fmla="*/ 828675 h 1123950"/>
              <a:gd name="connsiteX20" fmla="*/ 2062162 w 4419600"/>
              <a:gd name="connsiteY20" fmla="*/ 828675 h 1123950"/>
              <a:gd name="connsiteX21" fmla="*/ 2062162 w 4419600"/>
              <a:gd name="connsiteY21" fmla="*/ 809625 h 1123950"/>
              <a:gd name="connsiteX22" fmla="*/ 1890712 w 4419600"/>
              <a:gd name="connsiteY22" fmla="*/ 809625 h 1123950"/>
              <a:gd name="connsiteX23" fmla="*/ 1890712 w 4419600"/>
              <a:gd name="connsiteY23" fmla="*/ 781050 h 1123950"/>
              <a:gd name="connsiteX24" fmla="*/ 1728787 w 4419600"/>
              <a:gd name="connsiteY24" fmla="*/ 781050 h 1123950"/>
              <a:gd name="connsiteX25" fmla="*/ 1728787 w 4419600"/>
              <a:gd name="connsiteY25" fmla="*/ 719138 h 1123950"/>
              <a:gd name="connsiteX26" fmla="*/ 1576387 w 4419600"/>
              <a:gd name="connsiteY26" fmla="*/ 719138 h 1123950"/>
              <a:gd name="connsiteX27" fmla="*/ 1576387 w 4419600"/>
              <a:gd name="connsiteY27" fmla="*/ 695325 h 1123950"/>
              <a:gd name="connsiteX28" fmla="*/ 1452562 w 4419600"/>
              <a:gd name="connsiteY28" fmla="*/ 695325 h 1123950"/>
              <a:gd name="connsiteX29" fmla="*/ 1452562 w 4419600"/>
              <a:gd name="connsiteY29" fmla="*/ 676275 h 1123950"/>
              <a:gd name="connsiteX30" fmla="*/ 1381125 w 4419600"/>
              <a:gd name="connsiteY30" fmla="*/ 676275 h 1123950"/>
              <a:gd name="connsiteX31" fmla="*/ 1381125 w 4419600"/>
              <a:gd name="connsiteY31" fmla="*/ 647700 h 1123950"/>
              <a:gd name="connsiteX32" fmla="*/ 1281112 w 4419600"/>
              <a:gd name="connsiteY32" fmla="*/ 647700 h 1123950"/>
              <a:gd name="connsiteX33" fmla="*/ 1281112 w 4419600"/>
              <a:gd name="connsiteY33" fmla="*/ 600075 h 1123950"/>
              <a:gd name="connsiteX34" fmla="*/ 1176337 w 4419600"/>
              <a:gd name="connsiteY34" fmla="*/ 600075 h 1123950"/>
              <a:gd name="connsiteX35" fmla="*/ 1157287 w 4419600"/>
              <a:gd name="connsiteY35" fmla="*/ 581025 h 1123950"/>
              <a:gd name="connsiteX36" fmla="*/ 1104900 w 4419600"/>
              <a:gd name="connsiteY36" fmla="*/ 581025 h 1123950"/>
              <a:gd name="connsiteX37" fmla="*/ 1104900 w 4419600"/>
              <a:gd name="connsiteY37" fmla="*/ 528638 h 1123950"/>
              <a:gd name="connsiteX38" fmla="*/ 1000125 w 4419600"/>
              <a:gd name="connsiteY38" fmla="*/ 528638 h 1123950"/>
              <a:gd name="connsiteX39" fmla="*/ 1000125 w 4419600"/>
              <a:gd name="connsiteY39" fmla="*/ 495300 h 1123950"/>
              <a:gd name="connsiteX40" fmla="*/ 971550 w 4419600"/>
              <a:gd name="connsiteY40" fmla="*/ 495300 h 1123950"/>
              <a:gd name="connsiteX41" fmla="*/ 971550 w 4419600"/>
              <a:gd name="connsiteY41" fmla="*/ 471488 h 1123950"/>
              <a:gd name="connsiteX42" fmla="*/ 809625 w 4419600"/>
              <a:gd name="connsiteY42" fmla="*/ 471488 h 1123950"/>
              <a:gd name="connsiteX43" fmla="*/ 809625 w 4419600"/>
              <a:gd name="connsiteY43" fmla="*/ 423863 h 1123950"/>
              <a:gd name="connsiteX44" fmla="*/ 781050 w 4419600"/>
              <a:gd name="connsiteY44" fmla="*/ 423863 h 1123950"/>
              <a:gd name="connsiteX45" fmla="*/ 781050 w 4419600"/>
              <a:gd name="connsiteY45" fmla="*/ 395288 h 1123950"/>
              <a:gd name="connsiteX46" fmla="*/ 661987 w 4419600"/>
              <a:gd name="connsiteY46" fmla="*/ 395288 h 1123950"/>
              <a:gd name="connsiteX47" fmla="*/ 661987 w 4419600"/>
              <a:gd name="connsiteY47" fmla="*/ 347663 h 1123950"/>
              <a:gd name="connsiteX48" fmla="*/ 628650 w 4419600"/>
              <a:gd name="connsiteY48" fmla="*/ 347663 h 1123950"/>
              <a:gd name="connsiteX49" fmla="*/ 628650 w 4419600"/>
              <a:gd name="connsiteY49" fmla="*/ 295275 h 1123950"/>
              <a:gd name="connsiteX50" fmla="*/ 595312 w 4419600"/>
              <a:gd name="connsiteY50" fmla="*/ 295275 h 1123950"/>
              <a:gd name="connsiteX51" fmla="*/ 595312 w 4419600"/>
              <a:gd name="connsiteY51" fmla="*/ 257175 h 1123950"/>
              <a:gd name="connsiteX52" fmla="*/ 495300 w 4419600"/>
              <a:gd name="connsiteY52" fmla="*/ 257175 h 1123950"/>
              <a:gd name="connsiteX53" fmla="*/ 495300 w 4419600"/>
              <a:gd name="connsiteY53" fmla="*/ 209550 h 1123950"/>
              <a:gd name="connsiteX54" fmla="*/ 476250 w 4419600"/>
              <a:gd name="connsiteY54" fmla="*/ 209550 h 1123950"/>
              <a:gd name="connsiteX55" fmla="*/ 476250 w 4419600"/>
              <a:gd name="connsiteY55" fmla="*/ 161925 h 1123950"/>
              <a:gd name="connsiteX56" fmla="*/ 328612 w 4419600"/>
              <a:gd name="connsiteY56" fmla="*/ 161925 h 1123950"/>
              <a:gd name="connsiteX57" fmla="*/ 328612 w 4419600"/>
              <a:gd name="connsiteY57" fmla="*/ 61913 h 1123950"/>
              <a:gd name="connsiteX58" fmla="*/ 309562 w 4419600"/>
              <a:gd name="connsiteY58" fmla="*/ 61913 h 1123950"/>
              <a:gd name="connsiteX59" fmla="*/ 309562 w 4419600"/>
              <a:gd name="connsiteY59" fmla="*/ 0 h 1123950"/>
              <a:gd name="connsiteX60" fmla="*/ 0 w 4419600"/>
              <a:gd name="connsiteY60"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19600" h="1123950">
                <a:moveTo>
                  <a:pt x="4419600" y="1123950"/>
                </a:moveTo>
                <a:lnTo>
                  <a:pt x="3867150" y="1123950"/>
                </a:lnTo>
                <a:lnTo>
                  <a:pt x="3867150" y="1028700"/>
                </a:lnTo>
                <a:lnTo>
                  <a:pt x="3295650" y="1028700"/>
                </a:lnTo>
                <a:lnTo>
                  <a:pt x="3295650" y="1009650"/>
                </a:lnTo>
                <a:lnTo>
                  <a:pt x="3019425" y="1009650"/>
                </a:lnTo>
                <a:lnTo>
                  <a:pt x="3019425" y="985838"/>
                </a:lnTo>
                <a:lnTo>
                  <a:pt x="2809875" y="985838"/>
                </a:lnTo>
                <a:lnTo>
                  <a:pt x="2809875" y="976313"/>
                </a:lnTo>
                <a:lnTo>
                  <a:pt x="2490787" y="976313"/>
                </a:lnTo>
                <a:lnTo>
                  <a:pt x="2490787" y="933450"/>
                </a:lnTo>
                <a:lnTo>
                  <a:pt x="2386012" y="933450"/>
                </a:lnTo>
                <a:lnTo>
                  <a:pt x="2386012" y="885825"/>
                </a:lnTo>
                <a:lnTo>
                  <a:pt x="2247900" y="885825"/>
                </a:lnTo>
                <a:lnTo>
                  <a:pt x="2247900" y="871538"/>
                </a:lnTo>
                <a:lnTo>
                  <a:pt x="2195512" y="871538"/>
                </a:lnTo>
                <a:lnTo>
                  <a:pt x="2195512" y="871538"/>
                </a:lnTo>
                <a:lnTo>
                  <a:pt x="2219325" y="847725"/>
                </a:lnTo>
                <a:lnTo>
                  <a:pt x="2105025" y="847725"/>
                </a:lnTo>
                <a:lnTo>
                  <a:pt x="2105025" y="828675"/>
                </a:lnTo>
                <a:lnTo>
                  <a:pt x="2062162" y="828675"/>
                </a:lnTo>
                <a:lnTo>
                  <a:pt x="2062162" y="809625"/>
                </a:lnTo>
                <a:lnTo>
                  <a:pt x="1890712" y="809625"/>
                </a:lnTo>
                <a:lnTo>
                  <a:pt x="1890712" y="781050"/>
                </a:lnTo>
                <a:lnTo>
                  <a:pt x="1728787" y="781050"/>
                </a:lnTo>
                <a:lnTo>
                  <a:pt x="1728787" y="719138"/>
                </a:lnTo>
                <a:lnTo>
                  <a:pt x="1576387" y="719138"/>
                </a:lnTo>
                <a:lnTo>
                  <a:pt x="1576387" y="695325"/>
                </a:lnTo>
                <a:lnTo>
                  <a:pt x="1452562" y="695325"/>
                </a:lnTo>
                <a:lnTo>
                  <a:pt x="1452562" y="676275"/>
                </a:lnTo>
                <a:lnTo>
                  <a:pt x="1381125" y="676275"/>
                </a:lnTo>
                <a:lnTo>
                  <a:pt x="1381125" y="647700"/>
                </a:lnTo>
                <a:lnTo>
                  <a:pt x="1281112" y="647700"/>
                </a:lnTo>
                <a:lnTo>
                  <a:pt x="1281112" y="600075"/>
                </a:lnTo>
                <a:lnTo>
                  <a:pt x="1176337" y="600075"/>
                </a:lnTo>
                <a:lnTo>
                  <a:pt x="1157287" y="581025"/>
                </a:lnTo>
                <a:lnTo>
                  <a:pt x="1104900" y="581025"/>
                </a:lnTo>
                <a:lnTo>
                  <a:pt x="1104900" y="528638"/>
                </a:lnTo>
                <a:lnTo>
                  <a:pt x="1000125" y="528638"/>
                </a:lnTo>
                <a:lnTo>
                  <a:pt x="1000125" y="495300"/>
                </a:lnTo>
                <a:lnTo>
                  <a:pt x="971550" y="495300"/>
                </a:lnTo>
                <a:lnTo>
                  <a:pt x="971550" y="471488"/>
                </a:lnTo>
                <a:lnTo>
                  <a:pt x="809625" y="471488"/>
                </a:lnTo>
                <a:lnTo>
                  <a:pt x="809625" y="423863"/>
                </a:lnTo>
                <a:lnTo>
                  <a:pt x="781050" y="423863"/>
                </a:lnTo>
                <a:lnTo>
                  <a:pt x="781050" y="395288"/>
                </a:lnTo>
                <a:lnTo>
                  <a:pt x="661987" y="395288"/>
                </a:lnTo>
                <a:lnTo>
                  <a:pt x="661987" y="347663"/>
                </a:lnTo>
                <a:lnTo>
                  <a:pt x="628650" y="347663"/>
                </a:lnTo>
                <a:lnTo>
                  <a:pt x="628650" y="295275"/>
                </a:lnTo>
                <a:lnTo>
                  <a:pt x="595312" y="295275"/>
                </a:lnTo>
                <a:lnTo>
                  <a:pt x="595312" y="257175"/>
                </a:lnTo>
                <a:lnTo>
                  <a:pt x="495300" y="257175"/>
                </a:lnTo>
                <a:lnTo>
                  <a:pt x="495300" y="209550"/>
                </a:lnTo>
                <a:lnTo>
                  <a:pt x="476250" y="209550"/>
                </a:lnTo>
                <a:lnTo>
                  <a:pt x="476250" y="161925"/>
                </a:lnTo>
                <a:lnTo>
                  <a:pt x="328612" y="161925"/>
                </a:lnTo>
                <a:lnTo>
                  <a:pt x="328612" y="61913"/>
                </a:lnTo>
                <a:lnTo>
                  <a:pt x="309562" y="61913"/>
                </a:lnTo>
                <a:lnTo>
                  <a:pt x="309562" y="0"/>
                </a:lnTo>
                <a:lnTo>
                  <a:pt x="0" y="0"/>
                </a:lnTo>
              </a:path>
            </a:pathLst>
          </a:custGeom>
          <a:noFill/>
          <a:ln w="28575">
            <a:solidFill>
              <a:schemeClr val="accent1"/>
            </a:solidFill>
            <a:miter lim="800000"/>
            <a:headEnd/>
            <a:tailEnd/>
          </a:ln>
        </p:spPr>
        <p:txBody>
          <a:bodyPr rtlCol="0" anchor="ctr"/>
          <a:lstStyle/>
          <a:p>
            <a:pPr algn="ctr" defTabSz="608013"/>
            <a:endParaRPr lang="en-US" b="0" dirty="0">
              <a:solidFill>
                <a:srgbClr val="FFFFFF"/>
              </a:solidFill>
              <a:latin typeface="Calibri" pitchFamily="34" charset="0"/>
              <a:ea typeface="MS PGothic" pitchFamily="34" charset="-128"/>
              <a:cs typeface="+mn-cs"/>
            </a:endParaRPr>
          </a:p>
        </p:txBody>
      </p:sp>
      <p:grpSp>
        <p:nvGrpSpPr>
          <p:cNvPr id="13" name="Group 12">
            <a:extLst>
              <a:ext uri="{FF2B5EF4-FFF2-40B4-BE49-F238E27FC236}">
                <a16:creationId xmlns:a16="http://schemas.microsoft.com/office/drawing/2014/main" id="{0B406B1B-A4C0-4FE9-9AC9-6FE835D9FB72}"/>
              </a:ext>
            </a:extLst>
          </p:cNvPr>
          <p:cNvGrpSpPr/>
          <p:nvPr/>
        </p:nvGrpSpPr>
        <p:grpSpPr>
          <a:xfrm>
            <a:off x="1316360" y="2183297"/>
            <a:ext cx="4478145" cy="1211328"/>
            <a:chOff x="1472083" y="2183297"/>
            <a:chExt cx="4478145" cy="1211328"/>
          </a:xfrm>
        </p:grpSpPr>
        <p:sp>
          <p:nvSpPr>
            <p:cNvPr id="89" name="Isosceles Triangle 88">
              <a:extLst>
                <a:ext uri="{FF2B5EF4-FFF2-40B4-BE49-F238E27FC236}">
                  <a16:creationId xmlns:a16="http://schemas.microsoft.com/office/drawing/2014/main" id="{9B2E6A7D-BC18-4811-8441-4257561CFDBF}"/>
                </a:ext>
              </a:extLst>
            </p:cNvPr>
            <p:cNvSpPr/>
            <p:nvPr/>
          </p:nvSpPr>
          <p:spPr bwMode="auto">
            <a:xfrm>
              <a:off x="1472083" y="2183297"/>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5" name="Isosceles Triangle 124">
              <a:extLst>
                <a:ext uri="{FF2B5EF4-FFF2-40B4-BE49-F238E27FC236}">
                  <a16:creationId xmlns:a16="http://schemas.microsoft.com/office/drawing/2014/main" id="{99D6D14F-7DD0-49B0-B9A3-DC4B2BBE6D9E}"/>
                </a:ext>
              </a:extLst>
            </p:cNvPr>
            <p:cNvSpPr/>
            <p:nvPr/>
          </p:nvSpPr>
          <p:spPr bwMode="auto">
            <a:xfrm>
              <a:off x="1780364" y="2311789"/>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6" name="Isosceles Triangle 125">
              <a:extLst>
                <a:ext uri="{FF2B5EF4-FFF2-40B4-BE49-F238E27FC236}">
                  <a16:creationId xmlns:a16="http://schemas.microsoft.com/office/drawing/2014/main" id="{791F1F5C-F163-4D98-910F-DCAA38BE0E55}"/>
                </a:ext>
              </a:extLst>
            </p:cNvPr>
            <p:cNvSpPr/>
            <p:nvPr/>
          </p:nvSpPr>
          <p:spPr bwMode="auto">
            <a:xfrm>
              <a:off x="1908529" y="236859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7" name="Isosceles Triangle 126">
              <a:extLst>
                <a:ext uri="{FF2B5EF4-FFF2-40B4-BE49-F238E27FC236}">
                  <a16:creationId xmlns:a16="http://schemas.microsoft.com/office/drawing/2014/main" id="{0279A783-ABD9-4393-9301-6FEBA9A3ECDE}"/>
                </a:ext>
              </a:extLst>
            </p:cNvPr>
            <p:cNvSpPr/>
            <p:nvPr/>
          </p:nvSpPr>
          <p:spPr bwMode="auto">
            <a:xfrm>
              <a:off x="1957601" y="2450044"/>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8" name="Isosceles Triangle 127">
              <a:extLst>
                <a:ext uri="{FF2B5EF4-FFF2-40B4-BE49-F238E27FC236}">
                  <a16:creationId xmlns:a16="http://schemas.microsoft.com/office/drawing/2014/main" id="{EFF26AE6-DFEF-4280-AD30-C76B7EB0EBC5}"/>
                </a:ext>
              </a:extLst>
            </p:cNvPr>
            <p:cNvSpPr/>
            <p:nvPr/>
          </p:nvSpPr>
          <p:spPr bwMode="auto">
            <a:xfrm>
              <a:off x="2077058" y="249271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9" name="Isosceles Triangle 128">
              <a:extLst>
                <a:ext uri="{FF2B5EF4-FFF2-40B4-BE49-F238E27FC236}">
                  <a16:creationId xmlns:a16="http://schemas.microsoft.com/office/drawing/2014/main" id="{1739C443-4CC4-402E-B2AE-749BAF5CEF28}"/>
                </a:ext>
              </a:extLst>
            </p:cNvPr>
            <p:cNvSpPr/>
            <p:nvPr/>
          </p:nvSpPr>
          <p:spPr bwMode="auto">
            <a:xfrm>
              <a:off x="2128529" y="2575787"/>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0" name="Isosceles Triangle 129">
              <a:extLst>
                <a:ext uri="{FF2B5EF4-FFF2-40B4-BE49-F238E27FC236}">
                  <a16:creationId xmlns:a16="http://schemas.microsoft.com/office/drawing/2014/main" id="{DFC67494-61A3-4301-974C-4A6D8378FFB5}"/>
                </a:ext>
              </a:extLst>
            </p:cNvPr>
            <p:cNvSpPr/>
            <p:nvPr/>
          </p:nvSpPr>
          <p:spPr bwMode="auto">
            <a:xfrm>
              <a:off x="2295225" y="26504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1" name="Isosceles Triangle 130">
              <a:extLst>
                <a:ext uri="{FF2B5EF4-FFF2-40B4-BE49-F238E27FC236}">
                  <a16:creationId xmlns:a16="http://schemas.microsoft.com/office/drawing/2014/main" id="{1F37F227-23BF-4026-B8E3-EB71C40BB8A2}"/>
                </a:ext>
              </a:extLst>
            </p:cNvPr>
            <p:cNvSpPr/>
            <p:nvPr/>
          </p:nvSpPr>
          <p:spPr bwMode="auto">
            <a:xfrm>
              <a:off x="2410641" y="265796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2" name="Isosceles Triangle 131">
              <a:extLst>
                <a:ext uri="{FF2B5EF4-FFF2-40B4-BE49-F238E27FC236}">
                  <a16:creationId xmlns:a16="http://schemas.microsoft.com/office/drawing/2014/main" id="{C5D6E933-C0E7-477B-B77A-4B4F46F7E824}"/>
                </a:ext>
              </a:extLst>
            </p:cNvPr>
            <p:cNvSpPr/>
            <p:nvPr/>
          </p:nvSpPr>
          <p:spPr bwMode="auto">
            <a:xfrm>
              <a:off x="2638245" y="280035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3" name="Isosceles Triangle 132">
              <a:extLst>
                <a:ext uri="{FF2B5EF4-FFF2-40B4-BE49-F238E27FC236}">
                  <a16:creationId xmlns:a16="http://schemas.microsoft.com/office/drawing/2014/main" id="{4FEDC6FA-4E9E-4396-9C6D-5309297FC553}"/>
                </a:ext>
              </a:extLst>
            </p:cNvPr>
            <p:cNvSpPr/>
            <p:nvPr/>
          </p:nvSpPr>
          <p:spPr bwMode="auto">
            <a:xfrm>
              <a:off x="2766352" y="2838527"/>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4" name="Isosceles Triangle 133">
              <a:extLst>
                <a:ext uri="{FF2B5EF4-FFF2-40B4-BE49-F238E27FC236}">
                  <a16:creationId xmlns:a16="http://schemas.microsoft.com/office/drawing/2014/main" id="{94A6A92E-BF47-4F48-BD8D-6F77550856BC}"/>
                </a:ext>
              </a:extLst>
            </p:cNvPr>
            <p:cNvSpPr/>
            <p:nvPr/>
          </p:nvSpPr>
          <p:spPr bwMode="auto">
            <a:xfrm>
              <a:off x="2829879" y="285320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5" name="Isosceles Triangle 134">
              <a:extLst>
                <a:ext uri="{FF2B5EF4-FFF2-40B4-BE49-F238E27FC236}">
                  <a16:creationId xmlns:a16="http://schemas.microsoft.com/office/drawing/2014/main" id="{A7E65952-6C5D-4D4D-9856-43AB671B66DF}"/>
                </a:ext>
              </a:extLst>
            </p:cNvPr>
            <p:cNvSpPr/>
            <p:nvPr/>
          </p:nvSpPr>
          <p:spPr bwMode="auto">
            <a:xfrm>
              <a:off x="2880557" y="2866641"/>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6" name="Isosceles Triangle 135">
              <a:extLst>
                <a:ext uri="{FF2B5EF4-FFF2-40B4-BE49-F238E27FC236}">
                  <a16:creationId xmlns:a16="http://schemas.microsoft.com/office/drawing/2014/main" id="{C8695122-CC77-4656-8F0D-3BCC4CC26D8C}"/>
                </a:ext>
              </a:extLst>
            </p:cNvPr>
            <p:cNvSpPr/>
            <p:nvPr/>
          </p:nvSpPr>
          <p:spPr bwMode="auto">
            <a:xfrm>
              <a:off x="3045501" y="2924435"/>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7" name="Isosceles Triangle 136">
              <a:extLst>
                <a:ext uri="{FF2B5EF4-FFF2-40B4-BE49-F238E27FC236}">
                  <a16:creationId xmlns:a16="http://schemas.microsoft.com/office/drawing/2014/main" id="{5939B41B-E1C0-4BD7-AD36-738B16C0EFDB}"/>
                </a:ext>
              </a:extLst>
            </p:cNvPr>
            <p:cNvSpPr/>
            <p:nvPr/>
          </p:nvSpPr>
          <p:spPr bwMode="auto">
            <a:xfrm>
              <a:off x="3203128" y="2973783"/>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8" name="Isosceles Triangle 137">
              <a:extLst>
                <a:ext uri="{FF2B5EF4-FFF2-40B4-BE49-F238E27FC236}">
                  <a16:creationId xmlns:a16="http://schemas.microsoft.com/office/drawing/2014/main" id="{E9939543-C3CB-448D-8678-ED5E2E73AED5}"/>
                </a:ext>
              </a:extLst>
            </p:cNvPr>
            <p:cNvSpPr/>
            <p:nvPr/>
          </p:nvSpPr>
          <p:spPr bwMode="auto">
            <a:xfrm>
              <a:off x="3421312" y="3006335"/>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9" name="Isosceles Triangle 138">
              <a:extLst>
                <a:ext uri="{FF2B5EF4-FFF2-40B4-BE49-F238E27FC236}">
                  <a16:creationId xmlns:a16="http://schemas.microsoft.com/office/drawing/2014/main" id="{B8DC26C1-41A1-4C7D-9891-D4EFE13AE77F}"/>
                </a:ext>
              </a:extLst>
            </p:cNvPr>
            <p:cNvSpPr/>
            <p:nvPr/>
          </p:nvSpPr>
          <p:spPr bwMode="auto">
            <a:xfrm>
              <a:off x="3565308" y="303522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0" name="Isosceles Triangle 139">
              <a:extLst>
                <a:ext uri="{FF2B5EF4-FFF2-40B4-BE49-F238E27FC236}">
                  <a16:creationId xmlns:a16="http://schemas.microsoft.com/office/drawing/2014/main" id="{AAF9A4FC-EBAF-4BD4-98FA-D3B0FF9B6F64}"/>
                </a:ext>
              </a:extLst>
            </p:cNvPr>
            <p:cNvSpPr/>
            <p:nvPr/>
          </p:nvSpPr>
          <p:spPr bwMode="auto">
            <a:xfrm>
              <a:off x="3871874" y="3136977"/>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1" name="Isosceles Triangle 140">
              <a:extLst>
                <a:ext uri="{FF2B5EF4-FFF2-40B4-BE49-F238E27FC236}">
                  <a16:creationId xmlns:a16="http://schemas.microsoft.com/office/drawing/2014/main" id="{7690D5D1-B382-4477-B694-B46382624BE2}"/>
                </a:ext>
              </a:extLst>
            </p:cNvPr>
            <p:cNvSpPr/>
            <p:nvPr/>
          </p:nvSpPr>
          <p:spPr bwMode="auto">
            <a:xfrm>
              <a:off x="3668217" y="3065271"/>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2" name="Isosceles Triangle 141">
              <a:extLst>
                <a:ext uri="{FF2B5EF4-FFF2-40B4-BE49-F238E27FC236}">
                  <a16:creationId xmlns:a16="http://schemas.microsoft.com/office/drawing/2014/main" id="{F37DF5D5-44E1-4CE3-8073-3A14AB906079}"/>
                </a:ext>
              </a:extLst>
            </p:cNvPr>
            <p:cNvSpPr/>
            <p:nvPr/>
          </p:nvSpPr>
          <p:spPr bwMode="auto">
            <a:xfrm>
              <a:off x="4058933" y="317508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3" name="Isosceles Triangle 142">
              <a:extLst>
                <a:ext uri="{FF2B5EF4-FFF2-40B4-BE49-F238E27FC236}">
                  <a16:creationId xmlns:a16="http://schemas.microsoft.com/office/drawing/2014/main" id="{4AF1668A-38AC-4300-A6B5-C227A2A3CF5D}"/>
                </a:ext>
              </a:extLst>
            </p:cNvPr>
            <p:cNvSpPr/>
            <p:nvPr/>
          </p:nvSpPr>
          <p:spPr bwMode="auto">
            <a:xfrm>
              <a:off x="4115841" y="317508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4" name="Isosceles Triangle 143">
              <a:extLst>
                <a:ext uri="{FF2B5EF4-FFF2-40B4-BE49-F238E27FC236}">
                  <a16:creationId xmlns:a16="http://schemas.microsoft.com/office/drawing/2014/main" id="{0F6B3045-22FE-4FC7-9BFF-2851B7F9DE69}"/>
                </a:ext>
              </a:extLst>
            </p:cNvPr>
            <p:cNvSpPr/>
            <p:nvPr/>
          </p:nvSpPr>
          <p:spPr bwMode="auto">
            <a:xfrm>
              <a:off x="4159138" y="317508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5" name="Isosceles Triangle 144">
              <a:extLst>
                <a:ext uri="{FF2B5EF4-FFF2-40B4-BE49-F238E27FC236}">
                  <a16:creationId xmlns:a16="http://schemas.microsoft.com/office/drawing/2014/main" id="{498B22D1-7D6D-4C95-B873-2BC60F3642DE}"/>
                </a:ext>
              </a:extLst>
            </p:cNvPr>
            <p:cNvSpPr/>
            <p:nvPr/>
          </p:nvSpPr>
          <p:spPr bwMode="auto">
            <a:xfrm>
              <a:off x="4249863" y="317508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6" name="Isosceles Triangle 145">
              <a:extLst>
                <a:ext uri="{FF2B5EF4-FFF2-40B4-BE49-F238E27FC236}">
                  <a16:creationId xmlns:a16="http://schemas.microsoft.com/office/drawing/2014/main" id="{4ECD6336-1C7B-4D4C-8E81-2A42E36FFC22}"/>
                </a:ext>
              </a:extLst>
            </p:cNvPr>
            <p:cNvSpPr/>
            <p:nvPr/>
          </p:nvSpPr>
          <p:spPr bwMode="auto">
            <a:xfrm>
              <a:off x="4338474" y="3175088"/>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7" name="Isosceles Triangle 146">
              <a:extLst>
                <a:ext uri="{FF2B5EF4-FFF2-40B4-BE49-F238E27FC236}">
                  <a16:creationId xmlns:a16="http://schemas.microsoft.com/office/drawing/2014/main" id="{06E299FB-2296-441B-AE82-15153DB0D73E}"/>
                </a:ext>
              </a:extLst>
            </p:cNvPr>
            <p:cNvSpPr/>
            <p:nvPr/>
          </p:nvSpPr>
          <p:spPr bwMode="auto">
            <a:xfrm>
              <a:off x="4392994" y="317283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8" name="Isosceles Triangle 147">
              <a:extLst>
                <a:ext uri="{FF2B5EF4-FFF2-40B4-BE49-F238E27FC236}">
                  <a16:creationId xmlns:a16="http://schemas.microsoft.com/office/drawing/2014/main" id="{E8BFF7E4-763B-4AD4-A94B-898744B98B45}"/>
                </a:ext>
              </a:extLst>
            </p:cNvPr>
            <p:cNvSpPr/>
            <p:nvPr/>
          </p:nvSpPr>
          <p:spPr bwMode="auto">
            <a:xfrm>
              <a:off x="4432049" y="317535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9" name="Isosceles Triangle 148">
              <a:extLst>
                <a:ext uri="{FF2B5EF4-FFF2-40B4-BE49-F238E27FC236}">
                  <a16:creationId xmlns:a16="http://schemas.microsoft.com/office/drawing/2014/main" id="{A8306E32-1A94-4BC0-95F6-F71C5556B276}"/>
                </a:ext>
              </a:extLst>
            </p:cNvPr>
            <p:cNvSpPr/>
            <p:nvPr/>
          </p:nvSpPr>
          <p:spPr bwMode="auto">
            <a:xfrm>
              <a:off x="4496914" y="3203857"/>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0" name="Isosceles Triangle 149">
              <a:extLst>
                <a:ext uri="{FF2B5EF4-FFF2-40B4-BE49-F238E27FC236}">
                  <a16:creationId xmlns:a16="http://schemas.microsoft.com/office/drawing/2014/main" id="{8E4BF3CB-D3BC-4592-83D6-F94E767BE3E0}"/>
                </a:ext>
              </a:extLst>
            </p:cNvPr>
            <p:cNvSpPr/>
            <p:nvPr/>
          </p:nvSpPr>
          <p:spPr bwMode="auto">
            <a:xfrm>
              <a:off x="4550383" y="3203857"/>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1" name="Isosceles Triangle 150">
              <a:extLst>
                <a:ext uri="{FF2B5EF4-FFF2-40B4-BE49-F238E27FC236}">
                  <a16:creationId xmlns:a16="http://schemas.microsoft.com/office/drawing/2014/main" id="{D3EBC9DF-6099-40D9-84D0-E36D63021767}"/>
                </a:ext>
              </a:extLst>
            </p:cNvPr>
            <p:cNvSpPr/>
            <p:nvPr/>
          </p:nvSpPr>
          <p:spPr bwMode="auto">
            <a:xfrm>
              <a:off x="4607124" y="320392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2" name="Isosceles Triangle 151">
              <a:extLst>
                <a:ext uri="{FF2B5EF4-FFF2-40B4-BE49-F238E27FC236}">
                  <a16:creationId xmlns:a16="http://schemas.microsoft.com/office/drawing/2014/main" id="{883210F9-FAC2-4E71-B346-C53E386F2880}"/>
                </a:ext>
              </a:extLst>
            </p:cNvPr>
            <p:cNvSpPr/>
            <p:nvPr/>
          </p:nvSpPr>
          <p:spPr bwMode="auto">
            <a:xfrm>
              <a:off x="4654370" y="3203857"/>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3" name="Isosceles Triangle 152">
              <a:extLst>
                <a:ext uri="{FF2B5EF4-FFF2-40B4-BE49-F238E27FC236}">
                  <a16:creationId xmlns:a16="http://schemas.microsoft.com/office/drawing/2014/main" id="{B948B0E0-BC6A-4965-962E-FF9E8417842D}"/>
                </a:ext>
              </a:extLst>
            </p:cNvPr>
            <p:cNvSpPr/>
            <p:nvPr/>
          </p:nvSpPr>
          <p:spPr bwMode="auto">
            <a:xfrm>
              <a:off x="4755035"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4" name="Isosceles Triangle 153">
              <a:extLst>
                <a:ext uri="{FF2B5EF4-FFF2-40B4-BE49-F238E27FC236}">
                  <a16:creationId xmlns:a16="http://schemas.microsoft.com/office/drawing/2014/main" id="{78368B01-FADB-4562-882A-C5E10C1AD482}"/>
                </a:ext>
              </a:extLst>
            </p:cNvPr>
            <p:cNvSpPr/>
            <p:nvPr/>
          </p:nvSpPr>
          <p:spPr bwMode="auto">
            <a:xfrm>
              <a:off x="4802281"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5" name="Isosceles Triangle 154">
              <a:extLst>
                <a:ext uri="{FF2B5EF4-FFF2-40B4-BE49-F238E27FC236}">
                  <a16:creationId xmlns:a16="http://schemas.microsoft.com/office/drawing/2014/main" id="{315DF1FB-8BDA-4644-A776-DBEEA4D9E349}"/>
                </a:ext>
              </a:extLst>
            </p:cNvPr>
            <p:cNvSpPr/>
            <p:nvPr/>
          </p:nvSpPr>
          <p:spPr bwMode="auto">
            <a:xfrm>
              <a:off x="5380574" y="3308596"/>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6" name="Isosceles Triangle 155">
              <a:extLst>
                <a:ext uri="{FF2B5EF4-FFF2-40B4-BE49-F238E27FC236}">
                  <a16:creationId xmlns:a16="http://schemas.microsoft.com/office/drawing/2014/main" id="{A61DE9FE-2595-4C3E-8F78-6FE1A7A11488}"/>
                </a:ext>
              </a:extLst>
            </p:cNvPr>
            <p:cNvSpPr/>
            <p:nvPr/>
          </p:nvSpPr>
          <p:spPr bwMode="auto">
            <a:xfrm>
              <a:off x="5423382" y="3312861"/>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7" name="Isosceles Triangle 156">
              <a:extLst>
                <a:ext uri="{FF2B5EF4-FFF2-40B4-BE49-F238E27FC236}">
                  <a16:creationId xmlns:a16="http://schemas.microsoft.com/office/drawing/2014/main" id="{982AB587-D924-4CEA-AD29-E4D6C599BDDE}"/>
                </a:ext>
              </a:extLst>
            </p:cNvPr>
            <p:cNvSpPr/>
            <p:nvPr/>
          </p:nvSpPr>
          <p:spPr bwMode="auto">
            <a:xfrm>
              <a:off x="5444950" y="3316833"/>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8" name="Isosceles Triangle 157">
              <a:extLst>
                <a:ext uri="{FF2B5EF4-FFF2-40B4-BE49-F238E27FC236}">
                  <a16:creationId xmlns:a16="http://schemas.microsoft.com/office/drawing/2014/main" id="{28C5C7D5-74E7-4845-809B-EE70F265D9AF}"/>
                </a:ext>
              </a:extLst>
            </p:cNvPr>
            <p:cNvSpPr/>
            <p:nvPr/>
          </p:nvSpPr>
          <p:spPr bwMode="auto">
            <a:xfrm>
              <a:off x="5550541" y="3316833"/>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9" name="Isosceles Triangle 158">
              <a:extLst>
                <a:ext uri="{FF2B5EF4-FFF2-40B4-BE49-F238E27FC236}">
                  <a16:creationId xmlns:a16="http://schemas.microsoft.com/office/drawing/2014/main" id="{FBFFAF24-82BC-4170-9F95-6A50FDFC290C}"/>
                </a:ext>
              </a:extLst>
            </p:cNvPr>
            <p:cNvSpPr/>
            <p:nvPr/>
          </p:nvSpPr>
          <p:spPr bwMode="auto">
            <a:xfrm>
              <a:off x="5879549" y="3322919"/>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0" name="Isosceles Triangle 159">
              <a:extLst>
                <a:ext uri="{FF2B5EF4-FFF2-40B4-BE49-F238E27FC236}">
                  <a16:creationId xmlns:a16="http://schemas.microsoft.com/office/drawing/2014/main" id="{E89B2A92-004D-4443-A8B0-3DC71C93D688}"/>
                </a:ext>
              </a:extLst>
            </p:cNvPr>
            <p:cNvSpPr/>
            <p:nvPr/>
          </p:nvSpPr>
          <p:spPr bwMode="auto">
            <a:xfrm>
              <a:off x="5663374" y="332001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1" name="Isosceles Triangle 160">
              <a:extLst>
                <a:ext uri="{FF2B5EF4-FFF2-40B4-BE49-F238E27FC236}">
                  <a16:creationId xmlns:a16="http://schemas.microsoft.com/office/drawing/2014/main" id="{51EB4584-9B47-4860-A8BD-155B0BD3084F}"/>
                </a:ext>
              </a:extLst>
            </p:cNvPr>
            <p:cNvSpPr/>
            <p:nvPr/>
          </p:nvSpPr>
          <p:spPr bwMode="auto">
            <a:xfrm>
              <a:off x="5720770" y="3320805"/>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2" name="Isosceles Triangle 161">
              <a:extLst>
                <a:ext uri="{FF2B5EF4-FFF2-40B4-BE49-F238E27FC236}">
                  <a16:creationId xmlns:a16="http://schemas.microsoft.com/office/drawing/2014/main" id="{EA2C0953-E5CE-444C-9865-445C3E617429}"/>
                </a:ext>
              </a:extLst>
            </p:cNvPr>
            <p:cNvSpPr/>
            <p:nvPr/>
          </p:nvSpPr>
          <p:spPr bwMode="auto">
            <a:xfrm>
              <a:off x="4845578"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3" name="Isosceles Triangle 162">
              <a:extLst>
                <a:ext uri="{FF2B5EF4-FFF2-40B4-BE49-F238E27FC236}">
                  <a16:creationId xmlns:a16="http://schemas.microsoft.com/office/drawing/2014/main" id="{2742ACC3-BC61-4A7A-9C35-E5EF2283E26A}"/>
                </a:ext>
              </a:extLst>
            </p:cNvPr>
            <p:cNvSpPr/>
            <p:nvPr/>
          </p:nvSpPr>
          <p:spPr bwMode="auto">
            <a:xfrm>
              <a:off x="4888875"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4" name="Isosceles Triangle 163">
              <a:extLst>
                <a:ext uri="{FF2B5EF4-FFF2-40B4-BE49-F238E27FC236}">
                  <a16:creationId xmlns:a16="http://schemas.microsoft.com/office/drawing/2014/main" id="{89D88043-4A48-4F35-B373-17FFE4905297}"/>
                </a:ext>
              </a:extLst>
            </p:cNvPr>
            <p:cNvSpPr/>
            <p:nvPr/>
          </p:nvSpPr>
          <p:spPr bwMode="auto">
            <a:xfrm>
              <a:off x="4926849"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5" name="Isosceles Triangle 164">
              <a:extLst>
                <a:ext uri="{FF2B5EF4-FFF2-40B4-BE49-F238E27FC236}">
                  <a16:creationId xmlns:a16="http://schemas.microsoft.com/office/drawing/2014/main" id="{8A374B2A-C5E3-48C6-B031-EE9006EB5C50}"/>
                </a:ext>
              </a:extLst>
            </p:cNvPr>
            <p:cNvSpPr/>
            <p:nvPr/>
          </p:nvSpPr>
          <p:spPr bwMode="auto">
            <a:xfrm>
              <a:off x="5288491"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6" name="Isosceles Triangle 165">
              <a:extLst>
                <a:ext uri="{FF2B5EF4-FFF2-40B4-BE49-F238E27FC236}">
                  <a16:creationId xmlns:a16="http://schemas.microsoft.com/office/drawing/2014/main" id="{B5A57978-0896-4CFB-993C-6A7514A7F42E}"/>
                </a:ext>
              </a:extLst>
            </p:cNvPr>
            <p:cNvSpPr/>
            <p:nvPr/>
          </p:nvSpPr>
          <p:spPr bwMode="auto">
            <a:xfrm>
              <a:off x="4979536"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7" name="Isosceles Triangle 166">
              <a:extLst>
                <a:ext uri="{FF2B5EF4-FFF2-40B4-BE49-F238E27FC236}">
                  <a16:creationId xmlns:a16="http://schemas.microsoft.com/office/drawing/2014/main" id="{2D4FCCBF-69E2-4B5E-B211-FA9831358BC3}"/>
                </a:ext>
              </a:extLst>
            </p:cNvPr>
            <p:cNvSpPr/>
            <p:nvPr/>
          </p:nvSpPr>
          <p:spPr bwMode="auto">
            <a:xfrm>
              <a:off x="5031042"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8" name="Isosceles Triangle 167">
              <a:extLst>
                <a:ext uri="{FF2B5EF4-FFF2-40B4-BE49-F238E27FC236}">
                  <a16:creationId xmlns:a16="http://schemas.microsoft.com/office/drawing/2014/main" id="{F27AA9D8-D836-4512-A9CF-C536CF9D0ABA}"/>
                </a:ext>
              </a:extLst>
            </p:cNvPr>
            <p:cNvSpPr/>
            <p:nvPr/>
          </p:nvSpPr>
          <p:spPr bwMode="auto">
            <a:xfrm>
              <a:off x="5087530"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9" name="Isosceles Triangle 168">
              <a:extLst>
                <a:ext uri="{FF2B5EF4-FFF2-40B4-BE49-F238E27FC236}">
                  <a16:creationId xmlns:a16="http://schemas.microsoft.com/office/drawing/2014/main" id="{F7E7CB28-24AC-468B-B7CB-C372E4FA28D6}"/>
                </a:ext>
              </a:extLst>
            </p:cNvPr>
            <p:cNvSpPr/>
            <p:nvPr/>
          </p:nvSpPr>
          <p:spPr bwMode="auto">
            <a:xfrm>
              <a:off x="5140684"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0" name="Isosceles Triangle 169">
              <a:extLst>
                <a:ext uri="{FF2B5EF4-FFF2-40B4-BE49-F238E27FC236}">
                  <a16:creationId xmlns:a16="http://schemas.microsoft.com/office/drawing/2014/main" id="{C1626CA6-56DA-48BB-9E89-479753FC6EBA}"/>
                </a:ext>
              </a:extLst>
            </p:cNvPr>
            <p:cNvSpPr/>
            <p:nvPr/>
          </p:nvSpPr>
          <p:spPr bwMode="auto">
            <a:xfrm>
              <a:off x="5180008"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1" name="Isosceles Triangle 170">
              <a:extLst>
                <a:ext uri="{FF2B5EF4-FFF2-40B4-BE49-F238E27FC236}">
                  <a16:creationId xmlns:a16="http://schemas.microsoft.com/office/drawing/2014/main" id="{477911BE-B041-424D-8F9E-900F6C3073AF}"/>
                </a:ext>
              </a:extLst>
            </p:cNvPr>
            <p:cNvSpPr/>
            <p:nvPr/>
          </p:nvSpPr>
          <p:spPr bwMode="auto">
            <a:xfrm>
              <a:off x="5231747" y="3230900"/>
              <a:ext cx="70679" cy="71706"/>
            </a:xfrm>
            <a:prstGeom prst="triangle">
              <a:avLst/>
            </a:prstGeom>
            <a:noFill/>
            <a:ln w="19050">
              <a:solidFill>
                <a:schemeClr val="accent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sp>
        <p:nvSpPr>
          <p:cNvPr id="217" name="TextBox 216">
            <a:extLst>
              <a:ext uri="{FF2B5EF4-FFF2-40B4-BE49-F238E27FC236}">
                <a16:creationId xmlns:a16="http://schemas.microsoft.com/office/drawing/2014/main" id="{7B6FA6B6-7AD9-4E10-A3FC-8CB7AF1A7334}"/>
              </a:ext>
            </a:extLst>
          </p:cNvPr>
          <p:cNvSpPr txBox="1"/>
          <p:nvPr/>
        </p:nvSpPr>
        <p:spPr>
          <a:xfrm>
            <a:off x="10063269" y="3053386"/>
            <a:ext cx="1707131" cy="523220"/>
          </a:xfrm>
          <a:prstGeom prst="rect">
            <a:avLst/>
          </a:prstGeom>
          <a:noFill/>
          <a:ln w="28575">
            <a:solidFill>
              <a:schemeClr val="accent1"/>
            </a:solidFill>
          </a:ln>
          <a:effectLst/>
        </p:spPr>
        <p:txBody>
          <a:bodyPr wrap="square" rtlCol="0">
            <a:spAutoFit/>
          </a:bodyPr>
          <a:lstStyle/>
          <a:p>
            <a:pPr defTabSz="608013"/>
            <a:r>
              <a:rPr lang="en-US" sz="1400" b="0" dirty="0">
                <a:solidFill>
                  <a:srgbClr val="000000"/>
                </a:solidFill>
                <a:latin typeface="Calibri" pitchFamily="34" charset="0"/>
                <a:ea typeface="MS PGothic" pitchFamily="34" charset="-128"/>
                <a:cs typeface="+mn-cs"/>
              </a:rPr>
              <a:t>24 mos: Curve not yet at plateau</a:t>
            </a:r>
          </a:p>
        </p:txBody>
      </p:sp>
      <p:sp>
        <p:nvSpPr>
          <p:cNvPr id="2" name="Rectangle 1">
            <a:extLst>
              <a:ext uri="{FF2B5EF4-FFF2-40B4-BE49-F238E27FC236}">
                <a16:creationId xmlns:a16="http://schemas.microsoft.com/office/drawing/2014/main" id="{78DD2FA1-DE90-41B0-9AF1-BCAA0D56073E}"/>
              </a:ext>
            </a:extLst>
          </p:cNvPr>
          <p:cNvSpPr/>
          <p:nvPr/>
        </p:nvSpPr>
        <p:spPr>
          <a:xfrm>
            <a:off x="134342" y="5267793"/>
            <a:ext cx="6092825" cy="461665"/>
          </a:xfrm>
          <a:prstGeom prst="rect">
            <a:avLst/>
          </a:prstGeom>
        </p:spPr>
        <p:txBody>
          <a:bodyPr>
            <a:spAutoFit/>
          </a:bodyPr>
          <a:lstStyle/>
          <a:p>
            <a:pPr defTabSz="608013"/>
            <a:r>
              <a:rPr lang="en-US" sz="1200" dirty="0">
                <a:solidFill>
                  <a:srgbClr val="000000"/>
                </a:solidFill>
                <a:latin typeface="Calibri" pitchFamily="34" charset="0"/>
                <a:ea typeface="MS PGothic" pitchFamily="34" charset="-128"/>
                <a:cs typeface="+mn-cs"/>
              </a:rPr>
              <a:t>Patients at Risk, n (number censored)</a:t>
            </a:r>
            <a:br>
              <a:rPr lang="en-US" sz="1200" b="0" dirty="0">
                <a:solidFill>
                  <a:srgbClr val="000000"/>
                </a:solidFill>
                <a:latin typeface="Calibri" pitchFamily="34" charset="0"/>
                <a:ea typeface="MS PGothic" pitchFamily="34" charset="-128"/>
                <a:cs typeface="+mn-cs"/>
              </a:rPr>
            </a:br>
            <a:endParaRPr lang="en-US" sz="1200" b="0" dirty="0">
              <a:solidFill>
                <a:srgbClr val="FFFFFF"/>
              </a:solidFill>
              <a:latin typeface="Calibri" pitchFamily="34" charset="0"/>
              <a:ea typeface="MS PGothic" pitchFamily="34" charset="-128"/>
              <a:cs typeface="+mn-cs"/>
            </a:endParaRPr>
          </a:p>
        </p:txBody>
      </p:sp>
      <p:sp>
        <p:nvSpPr>
          <p:cNvPr id="274" name="Arrow: Bent 273">
            <a:extLst>
              <a:ext uri="{FF2B5EF4-FFF2-40B4-BE49-F238E27FC236}">
                <a16:creationId xmlns:a16="http://schemas.microsoft.com/office/drawing/2014/main" id="{A02AE8F5-AF8C-4101-8095-658760E0E85B}"/>
              </a:ext>
            </a:extLst>
          </p:cNvPr>
          <p:cNvSpPr/>
          <p:nvPr/>
        </p:nvSpPr>
        <p:spPr>
          <a:xfrm>
            <a:off x="4051059" y="2353228"/>
            <a:ext cx="455492" cy="2272532"/>
          </a:xfrm>
          <a:prstGeom prst="bentArrow">
            <a:avLst>
              <a:gd name="adj1" fmla="val 3995"/>
              <a:gd name="adj2" fmla="val 25000"/>
              <a:gd name="adj3" fmla="val 25000"/>
              <a:gd name="adj4" fmla="val 46631"/>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8013"/>
            <a:endParaRPr lang="en-US" b="0" dirty="0">
              <a:solidFill>
                <a:srgbClr val="FFFFFF"/>
              </a:solidFill>
              <a:latin typeface="Arial"/>
            </a:endParaRPr>
          </a:p>
        </p:txBody>
      </p:sp>
      <p:sp>
        <p:nvSpPr>
          <p:cNvPr id="275" name="Arrow: Bent 274">
            <a:extLst>
              <a:ext uri="{FF2B5EF4-FFF2-40B4-BE49-F238E27FC236}">
                <a16:creationId xmlns:a16="http://schemas.microsoft.com/office/drawing/2014/main" id="{8C9B3F67-F2DB-41B4-B896-46865DDF9959}"/>
              </a:ext>
            </a:extLst>
          </p:cNvPr>
          <p:cNvSpPr/>
          <p:nvPr/>
        </p:nvSpPr>
        <p:spPr>
          <a:xfrm>
            <a:off x="9670109" y="3264870"/>
            <a:ext cx="382657" cy="1508606"/>
          </a:xfrm>
          <a:prstGeom prst="bentArrow">
            <a:avLst>
              <a:gd name="adj1" fmla="val 3995"/>
              <a:gd name="adj2" fmla="val 25000"/>
              <a:gd name="adj3" fmla="val 25000"/>
              <a:gd name="adj4" fmla="val 43750"/>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8013"/>
            <a:endParaRPr lang="en-US" b="0" dirty="0">
              <a:solidFill>
                <a:srgbClr val="FFFFFF"/>
              </a:solidFill>
              <a:latin typeface="Arial"/>
            </a:endParaRPr>
          </a:p>
        </p:txBody>
      </p:sp>
      <p:sp>
        <p:nvSpPr>
          <p:cNvPr id="4" name="Freeform: Shape 3">
            <a:extLst>
              <a:ext uri="{FF2B5EF4-FFF2-40B4-BE49-F238E27FC236}">
                <a16:creationId xmlns:a16="http://schemas.microsoft.com/office/drawing/2014/main" id="{35CCBD0F-B83D-4331-8532-6E41C0F2D272}"/>
              </a:ext>
            </a:extLst>
          </p:cNvPr>
          <p:cNvSpPr/>
          <p:nvPr/>
        </p:nvSpPr>
        <p:spPr bwMode="auto">
          <a:xfrm>
            <a:off x="7072103" y="2720898"/>
            <a:ext cx="4534086" cy="1967075"/>
          </a:xfrm>
          <a:custGeom>
            <a:avLst/>
            <a:gdLst>
              <a:gd name="connsiteX0" fmla="*/ 0 w 4534086"/>
              <a:gd name="connsiteY0" fmla="*/ 0 h 1967075"/>
              <a:gd name="connsiteX1" fmla="*/ 0 w 4534086"/>
              <a:gd name="connsiteY1" fmla="*/ 1967075 h 1967075"/>
              <a:gd name="connsiteX2" fmla="*/ 4534086 w 4534086"/>
              <a:gd name="connsiteY2" fmla="*/ 1967075 h 1967075"/>
            </a:gdLst>
            <a:ahLst/>
            <a:cxnLst>
              <a:cxn ang="0">
                <a:pos x="connsiteX0" y="connsiteY0"/>
              </a:cxn>
              <a:cxn ang="0">
                <a:pos x="connsiteX1" y="connsiteY1"/>
              </a:cxn>
              <a:cxn ang="0">
                <a:pos x="connsiteX2" y="connsiteY2"/>
              </a:cxn>
            </a:cxnLst>
            <a:rect l="l" t="t" r="r" b="b"/>
            <a:pathLst>
              <a:path w="4534086" h="1967075">
                <a:moveTo>
                  <a:pt x="0" y="0"/>
                </a:moveTo>
                <a:lnTo>
                  <a:pt x="0" y="1967075"/>
                </a:lnTo>
                <a:lnTo>
                  <a:pt x="4534086" y="1967075"/>
                </a:lnTo>
              </a:path>
            </a:pathLst>
          </a:custGeom>
          <a:noFill/>
          <a:ln w="28575">
            <a:solidFill>
              <a:schemeClr val="bg1"/>
            </a:solidFill>
            <a:miter lim="800000"/>
            <a:headEnd/>
            <a:tailEnd/>
          </a:ln>
        </p:spPr>
        <p:txBody>
          <a:bodyPr rtlCol="0" anchor="ctr"/>
          <a:lstStyle/>
          <a:p>
            <a:pPr algn="ctr"/>
            <a:endParaRPr lang="en-US" dirty="0"/>
          </a:p>
        </p:txBody>
      </p:sp>
      <p:sp>
        <p:nvSpPr>
          <p:cNvPr id="172" name="TextBox 54">
            <a:extLst>
              <a:ext uri="{FF2B5EF4-FFF2-40B4-BE49-F238E27FC236}">
                <a16:creationId xmlns:a16="http://schemas.microsoft.com/office/drawing/2014/main" id="{88002733-4F28-40B8-B218-37188B08623E}"/>
              </a:ext>
            </a:extLst>
          </p:cNvPr>
          <p:cNvSpPr txBox="1">
            <a:spLocks noChangeArrowheads="1"/>
          </p:cNvSpPr>
          <p:nvPr/>
        </p:nvSpPr>
        <p:spPr bwMode="auto">
          <a:xfrm>
            <a:off x="7096047" y="4949059"/>
            <a:ext cx="45101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887413"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887413"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887413"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887413"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887413"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65560" eaLnBrk="1" hangingPunct="1">
              <a:lnSpc>
                <a:spcPct val="100000"/>
              </a:lnSpc>
              <a:spcBef>
                <a:spcPct val="0"/>
              </a:spcBef>
              <a:spcAft>
                <a:spcPct val="0"/>
              </a:spcAft>
              <a:buClrTx/>
              <a:buNone/>
              <a:defRPr/>
            </a:pPr>
            <a:r>
              <a:rPr lang="en-US" altLang="en-US" sz="1600" dirty="0">
                <a:solidFill>
                  <a:srgbClr val="000000"/>
                </a:solidFill>
                <a:latin typeface="Calibri" panose="020F0502020204030204" pitchFamily="34" charset="0"/>
                <a:ea typeface="MS PGothic" pitchFamily="34" charset="-128"/>
                <a:cs typeface="+mn-cs"/>
              </a:rPr>
              <a:t>Mos</a:t>
            </a:r>
          </a:p>
        </p:txBody>
      </p:sp>
      <p:sp>
        <p:nvSpPr>
          <p:cNvPr id="173" name="TextBox 54">
            <a:extLst>
              <a:ext uri="{FF2B5EF4-FFF2-40B4-BE49-F238E27FC236}">
                <a16:creationId xmlns:a16="http://schemas.microsoft.com/office/drawing/2014/main" id="{FACED2B5-38DC-41BD-A5CE-D71F703CE844}"/>
              </a:ext>
            </a:extLst>
          </p:cNvPr>
          <p:cNvSpPr txBox="1">
            <a:spLocks noChangeArrowheads="1"/>
          </p:cNvSpPr>
          <p:nvPr/>
        </p:nvSpPr>
        <p:spPr bwMode="auto">
          <a:xfrm rot="16200000">
            <a:off x="4965589" y="3592009"/>
            <a:ext cx="30842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887413" eaLnBrk="0" hangingPunct="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887413" eaLnBrk="0" hangingPunct="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887413" eaLnBrk="0" hangingPunct="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887413" eaLnBrk="0" hangingPunct="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887413" eaLnBrk="0"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887413"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defTabSz="665560" eaLnBrk="1" hangingPunct="1">
              <a:lnSpc>
                <a:spcPct val="100000"/>
              </a:lnSpc>
              <a:spcBef>
                <a:spcPct val="0"/>
              </a:spcBef>
              <a:spcAft>
                <a:spcPct val="0"/>
              </a:spcAft>
              <a:buClrTx/>
              <a:buNone/>
              <a:defRPr/>
            </a:pPr>
            <a:r>
              <a:rPr lang="en-US" altLang="en-US" sz="1600" dirty="0">
                <a:solidFill>
                  <a:srgbClr val="000000"/>
                </a:solidFill>
                <a:latin typeface="Calibri" panose="020F0502020204030204" pitchFamily="34" charset="0"/>
                <a:ea typeface="MS PGothic" pitchFamily="34" charset="-128"/>
                <a:cs typeface="+mn-cs"/>
              </a:rPr>
              <a:t>Overall Response (%)</a:t>
            </a:r>
          </a:p>
        </p:txBody>
      </p:sp>
      <p:cxnSp>
        <p:nvCxnSpPr>
          <p:cNvPr id="15" name="Straight Connector 14">
            <a:extLst>
              <a:ext uri="{FF2B5EF4-FFF2-40B4-BE49-F238E27FC236}">
                <a16:creationId xmlns:a16="http://schemas.microsoft.com/office/drawing/2014/main" id="{838AA45B-33F3-4C21-A78A-7157E58F3763}"/>
              </a:ext>
            </a:extLst>
          </p:cNvPr>
          <p:cNvCxnSpPr/>
          <p:nvPr/>
        </p:nvCxnSpPr>
        <p:spPr bwMode="auto">
          <a:xfrm>
            <a:off x="6988847" y="2731639"/>
            <a:ext cx="83256"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8179E2F-DECC-4974-8E0D-CECDDE8C0C96}"/>
              </a:ext>
            </a:extLst>
          </p:cNvPr>
          <p:cNvCxnSpPr/>
          <p:nvPr/>
        </p:nvCxnSpPr>
        <p:spPr bwMode="auto">
          <a:xfrm>
            <a:off x="6988847" y="3123054"/>
            <a:ext cx="83256"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38E34D1E-E19D-495B-94B4-DF701334756B}"/>
              </a:ext>
            </a:extLst>
          </p:cNvPr>
          <p:cNvCxnSpPr/>
          <p:nvPr/>
        </p:nvCxnSpPr>
        <p:spPr bwMode="auto">
          <a:xfrm>
            <a:off x="6988847" y="3514469"/>
            <a:ext cx="83256"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C120D5B-CD08-45A1-B106-F71E6A1FFE1D}"/>
              </a:ext>
            </a:extLst>
          </p:cNvPr>
          <p:cNvCxnSpPr/>
          <p:nvPr/>
        </p:nvCxnSpPr>
        <p:spPr bwMode="auto">
          <a:xfrm>
            <a:off x="6983522" y="3905884"/>
            <a:ext cx="83256"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EED90A1E-085D-4BEE-967E-5230F3556594}"/>
              </a:ext>
            </a:extLst>
          </p:cNvPr>
          <p:cNvCxnSpPr/>
          <p:nvPr/>
        </p:nvCxnSpPr>
        <p:spPr bwMode="auto">
          <a:xfrm>
            <a:off x="6990534" y="4297299"/>
            <a:ext cx="83256"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365A7FE-3D87-42DB-B2B1-F57F32047489}"/>
              </a:ext>
            </a:extLst>
          </p:cNvPr>
          <p:cNvCxnSpPr/>
          <p:nvPr/>
        </p:nvCxnSpPr>
        <p:spPr bwMode="auto">
          <a:xfrm>
            <a:off x="6990534" y="4688714"/>
            <a:ext cx="832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46BC261-3C98-4198-B427-F28B4D53BC4E}"/>
              </a:ext>
            </a:extLst>
          </p:cNvPr>
          <p:cNvCxnSpPr>
            <a:cxnSpLocks/>
          </p:cNvCxnSpPr>
          <p:nvPr/>
        </p:nvCxnSpPr>
        <p:spPr bwMode="auto">
          <a:xfrm>
            <a:off x="7073790" y="4694641"/>
            <a:ext cx="0" cy="82416"/>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04AD1BE-32FB-4F76-B993-796AAE1C65E6}"/>
              </a:ext>
            </a:extLst>
          </p:cNvPr>
          <p:cNvCxnSpPr>
            <a:cxnSpLocks/>
          </p:cNvCxnSpPr>
          <p:nvPr/>
        </p:nvCxnSpPr>
        <p:spPr bwMode="auto">
          <a:xfrm>
            <a:off x="7728545" y="4686174"/>
            <a:ext cx="0" cy="82416"/>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9CE385A6-4577-4534-A7AF-EB56F229AC64}"/>
              </a:ext>
            </a:extLst>
          </p:cNvPr>
          <p:cNvCxnSpPr>
            <a:cxnSpLocks/>
          </p:cNvCxnSpPr>
          <p:nvPr/>
        </p:nvCxnSpPr>
        <p:spPr bwMode="auto">
          <a:xfrm>
            <a:off x="8372012" y="4690795"/>
            <a:ext cx="0" cy="82416"/>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801EC10-8BA2-4A07-8B7D-98A2D314D0D9}"/>
              </a:ext>
            </a:extLst>
          </p:cNvPr>
          <p:cNvCxnSpPr>
            <a:cxnSpLocks/>
          </p:cNvCxnSpPr>
          <p:nvPr/>
        </p:nvCxnSpPr>
        <p:spPr bwMode="auto">
          <a:xfrm>
            <a:off x="9021122" y="4697463"/>
            <a:ext cx="0" cy="82416"/>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0FEB2999-D571-4CBF-A71A-EDF3C8FB6591}"/>
              </a:ext>
            </a:extLst>
          </p:cNvPr>
          <p:cNvCxnSpPr>
            <a:cxnSpLocks/>
          </p:cNvCxnSpPr>
          <p:nvPr/>
        </p:nvCxnSpPr>
        <p:spPr bwMode="auto">
          <a:xfrm>
            <a:off x="10313700" y="4702084"/>
            <a:ext cx="0" cy="82416"/>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0436C62-4884-4FEB-A3E1-3B7B35663F7B}"/>
              </a:ext>
            </a:extLst>
          </p:cNvPr>
          <p:cNvCxnSpPr>
            <a:cxnSpLocks/>
          </p:cNvCxnSpPr>
          <p:nvPr/>
        </p:nvCxnSpPr>
        <p:spPr bwMode="auto">
          <a:xfrm>
            <a:off x="10965633" y="4699265"/>
            <a:ext cx="0" cy="82416"/>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F53B94C-B91B-4C63-BAB1-9623AA0A65B4}"/>
              </a:ext>
            </a:extLst>
          </p:cNvPr>
          <p:cNvCxnSpPr>
            <a:cxnSpLocks/>
          </p:cNvCxnSpPr>
          <p:nvPr/>
        </p:nvCxnSpPr>
        <p:spPr bwMode="auto">
          <a:xfrm>
            <a:off x="11607489" y="4677697"/>
            <a:ext cx="0" cy="82416"/>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04E3106B-9A5E-4FF9-A2F4-F7191E814FC0}"/>
              </a:ext>
            </a:extLst>
          </p:cNvPr>
          <p:cNvSpPr txBox="1"/>
          <p:nvPr/>
        </p:nvSpPr>
        <p:spPr bwMode="auto">
          <a:xfrm>
            <a:off x="6606182" y="2572380"/>
            <a:ext cx="55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8" name="TextBox 187">
            <a:extLst>
              <a:ext uri="{FF2B5EF4-FFF2-40B4-BE49-F238E27FC236}">
                <a16:creationId xmlns:a16="http://schemas.microsoft.com/office/drawing/2014/main" id="{AB1D7E7B-9698-48B2-939B-D0CD85CCED5B}"/>
              </a:ext>
            </a:extLst>
          </p:cNvPr>
          <p:cNvSpPr txBox="1"/>
          <p:nvPr/>
        </p:nvSpPr>
        <p:spPr bwMode="auto">
          <a:xfrm>
            <a:off x="6693596" y="2961784"/>
            <a:ext cx="55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9" name="TextBox 188">
            <a:extLst>
              <a:ext uri="{FF2B5EF4-FFF2-40B4-BE49-F238E27FC236}">
                <a16:creationId xmlns:a16="http://schemas.microsoft.com/office/drawing/2014/main" id="{F7CB2667-AC9F-468A-B538-4E2645CBB238}"/>
              </a:ext>
            </a:extLst>
          </p:cNvPr>
          <p:cNvSpPr txBox="1"/>
          <p:nvPr/>
        </p:nvSpPr>
        <p:spPr bwMode="auto">
          <a:xfrm>
            <a:off x="6708036" y="3348194"/>
            <a:ext cx="55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90" name="TextBox 189">
            <a:extLst>
              <a:ext uri="{FF2B5EF4-FFF2-40B4-BE49-F238E27FC236}">
                <a16:creationId xmlns:a16="http://schemas.microsoft.com/office/drawing/2014/main" id="{D09F6AF9-5CC6-4CF7-BDD8-9571B664448E}"/>
              </a:ext>
            </a:extLst>
          </p:cNvPr>
          <p:cNvSpPr txBox="1"/>
          <p:nvPr/>
        </p:nvSpPr>
        <p:spPr bwMode="auto">
          <a:xfrm>
            <a:off x="6693596" y="3745399"/>
            <a:ext cx="55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91" name="TextBox 190">
            <a:extLst>
              <a:ext uri="{FF2B5EF4-FFF2-40B4-BE49-F238E27FC236}">
                <a16:creationId xmlns:a16="http://schemas.microsoft.com/office/drawing/2014/main" id="{2D0766DD-8776-4F28-A513-824F2E9007AA}"/>
              </a:ext>
            </a:extLst>
          </p:cNvPr>
          <p:cNvSpPr txBox="1"/>
          <p:nvPr/>
        </p:nvSpPr>
        <p:spPr bwMode="auto">
          <a:xfrm>
            <a:off x="6708644" y="4138241"/>
            <a:ext cx="55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2" name="TextBox 191">
            <a:extLst>
              <a:ext uri="{FF2B5EF4-FFF2-40B4-BE49-F238E27FC236}">
                <a16:creationId xmlns:a16="http://schemas.microsoft.com/office/drawing/2014/main" id="{F20BE8F5-7500-4C66-BAC9-F95DD37E63BB}"/>
              </a:ext>
            </a:extLst>
          </p:cNvPr>
          <p:cNvSpPr txBox="1"/>
          <p:nvPr/>
        </p:nvSpPr>
        <p:spPr bwMode="auto">
          <a:xfrm>
            <a:off x="6786311" y="4523725"/>
            <a:ext cx="224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3" name="TextBox 192">
            <a:extLst>
              <a:ext uri="{FF2B5EF4-FFF2-40B4-BE49-F238E27FC236}">
                <a16:creationId xmlns:a16="http://schemas.microsoft.com/office/drawing/2014/main" id="{38184B11-0977-4080-ADA0-6F6678F1E1BD}"/>
              </a:ext>
            </a:extLst>
          </p:cNvPr>
          <p:cNvSpPr txBox="1"/>
          <p:nvPr/>
        </p:nvSpPr>
        <p:spPr bwMode="auto">
          <a:xfrm>
            <a:off x="6944767" y="4712671"/>
            <a:ext cx="224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4" name="TextBox 193">
            <a:extLst>
              <a:ext uri="{FF2B5EF4-FFF2-40B4-BE49-F238E27FC236}">
                <a16:creationId xmlns:a16="http://schemas.microsoft.com/office/drawing/2014/main" id="{DDAEA566-94D5-405F-80CF-5FC8C9B4ADD0}"/>
              </a:ext>
            </a:extLst>
          </p:cNvPr>
          <p:cNvSpPr txBox="1"/>
          <p:nvPr/>
        </p:nvSpPr>
        <p:spPr bwMode="auto">
          <a:xfrm>
            <a:off x="7588234" y="4703895"/>
            <a:ext cx="224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95" name="TextBox 194">
            <a:extLst>
              <a:ext uri="{FF2B5EF4-FFF2-40B4-BE49-F238E27FC236}">
                <a16:creationId xmlns:a16="http://schemas.microsoft.com/office/drawing/2014/main" id="{FC1980E5-C9D8-44D2-9C0B-A99E0A5CD001}"/>
              </a:ext>
            </a:extLst>
          </p:cNvPr>
          <p:cNvSpPr txBox="1"/>
          <p:nvPr/>
        </p:nvSpPr>
        <p:spPr bwMode="auto">
          <a:xfrm>
            <a:off x="8202690" y="4702084"/>
            <a:ext cx="400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96" name="TextBox 195">
            <a:extLst>
              <a:ext uri="{FF2B5EF4-FFF2-40B4-BE49-F238E27FC236}">
                <a16:creationId xmlns:a16="http://schemas.microsoft.com/office/drawing/2014/main" id="{F910D031-EA84-47EB-926B-6AB900B6D806}"/>
              </a:ext>
            </a:extLst>
          </p:cNvPr>
          <p:cNvSpPr txBox="1"/>
          <p:nvPr/>
        </p:nvSpPr>
        <p:spPr bwMode="auto">
          <a:xfrm>
            <a:off x="8835279" y="4705251"/>
            <a:ext cx="400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97" name="TextBox 196">
            <a:extLst>
              <a:ext uri="{FF2B5EF4-FFF2-40B4-BE49-F238E27FC236}">
                <a16:creationId xmlns:a16="http://schemas.microsoft.com/office/drawing/2014/main" id="{1DDEDDB3-8EB2-493E-90B7-1AD015B0605A}"/>
              </a:ext>
            </a:extLst>
          </p:cNvPr>
          <p:cNvSpPr txBox="1"/>
          <p:nvPr/>
        </p:nvSpPr>
        <p:spPr bwMode="auto">
          <a:xfrm>
            <a:off x="9487211" y="4702084"/>
            <a:ext cx="400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98" name="TextBox 197">
            <a:extLst>
              <a:ext uri="{FF2B5EF4-FFF2-40B4-BE49-F238E27FC236}">
                <a16:creationId xmlns:a16="http://schemas.microsoft.com/office/drawing/2014/main" id="{5812E693-D89A-4857-AB35-79E09D8DE859}"/>
              </a:ext>
            </a:extLst>
          </p:cNvPr>
          <p:cNvSpPr txBox="1"/>
          <p:nvPr/>
        </p:nvSpPr>
        <p:spPr bwMode="auto">
          <a:xfrm>
            <a:off x="10130980" y="4709321"/>
            <a:ext cx="400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99" name="TextBox 198">
            <a:extLst>
              <a:ext uri="{FF2B5EF4-FFF2-40B4-BE49-F238E27FC236}">
                <a16:creationId xmlns:a16="http://schemas.microsoft.com/office/drawing/2014/main" id="{E9EE8199-55EC-4D4D-8A5E-C640F6049454}"/>
              </a:ext>
            </a:extLst>
          </p:cNvPr>
          <p:cNvSpPr txBox="1"/>
          <p:nvPr/>
        </p:nvSpPr>
        <p:spPr bwMode="auto">
          <a:xfrm>
            <a:off x="10772835" y="4705250"/>
            <a:ext cx="400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0" name="TextBox 199">
            <a:extLst>
              <a:ext uri="{FF2B5EF4-FFF2-40B4-BE49-F238E27FC236}">
                <a16:creationId xmlns:a16="http://schemas.microsoft.com/office/drawing/2014/main" id="{7E692F0F-354D-4331-A3A3-1A1B4605DFE4}"/>
              </a:ext>
            </a:extLst>
          </p:cNvPr>
          <p:cNvSpPr txBox="1"/>
          <p:nvPr/>
        </p:nvSpPr>
        <p:spPr bwMode="auto">
          <a:xfrm>
            <a:off x="11435839" y="4693466"/>
            <a:ext cx="400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cxnSp>
        <p:nvCxnSpPr>
          <p:cNvPr id="25" name="Straight Connector 24">
            <a:extLst>
              <a:ext uri="{FF2B5EF4-FFF2-40B4-BE49-F238E27FC236}">
                <a16:creationId xmlns:a16="http://schemas.microsoft.com/office/drawing/2014/main" id="{CA53A9E4-2504-4C51-ACF6-1514B3A0AAF7}"/>
              </a:ext>
            </a:extLst>
          </p:cNvPr>
          <p:cNvCxnSpPr/>
          <p:nvPr/>
        </p:nvCxnSpPr>
        <p:spPr bwMode="auto">
          <a:xfrm>
            <a:off x="8372012" y="3302606"/>
            <a:ext cx="0" cy="1399478"/>
          </a:xfrm>
          <a:prstGeom prst="line">
            <a:avLst/>
          </a:prstGeom>
          <a:noFill/>
          <a:ln w="28575" cap="flat" cmpd="sng" algn="ctr">
            <a:solidFill>
              <a:schemeClr val="bg1"/>
            </a:solidFill>
            <a:prstDash val="dash"/>
            <a:round/>
            <a:headEnd type="none" w="med" len="med"/>
            <a:tailEnd type="none" w="med" len="med"/>
          </a:ln>
          <a:effectLst/>
        </p:spPr>
      </p:cxnSp>
      <p:sp>
        <p:nvSpPr>
          <p:cNvPr id="27" name="TextBox 26">
            <a:extLst>
              <a:ext uri="{FF2B5EF4-FFF2-40B4-BE49-F238E27FC236}">
                <a16:creationId xmlns:a16="http://schemas.microsoft.com/office/drawing/2014/main" id="{C0E3FE3A-5685-4C59-88CB-B0C46B17F41E}"/>
              </a:ext>
            </a:extLst>
          </p:cNvPr>
          <p:cNvSpPr txBox="1"/>
          <p:nvPr/>
        </p:nvSpPr>
        <p:spPr bwMode="auto">
          <a:xfrm>
            <a:off x="9813213" y="3949040"/>
            <a:ext cx="852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Sunitinib</a:t>
            </a:r>
          </a:p>
        </p:txBody>
      </p:sp>
      <p:sp>
        <p:nvSpPr>
          <p:cNvPr id="204" name="TextBox 203">
            <a:extLst>
              <a:ext uri="{FF2B5EF4-FFF2-40B4-BE49-F238E27FC236}">
                <a16:creationId xmlns:a16="http://schemas.microsoft.com/office/drawing/2014/main" id="{BA1AF0AA-C174-4D3A-A439-E70DB66D7FE6}"/>
              </a:ext>
            </a:extLst>
          </p:cNvPr>
          <p:cNvSpPr txBox="1"/>
          <p:nvPr/>
        </p:nvSpPr>
        <p:spPr bwMode="auto">
          <a:xfrm>
            <a:off x="9893473" y="3529675"/>
            <a:ext cx="21324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 + Axi</a:t>
            </a:r>
          </a:p>
        </p:txBody>
      </p:sp>
      <p:sp>
        <p:nvSpPr>
          <p:cNvPr id="256" name="Freeform: Shape 255">
            <a:extLst>
              <a:ext uri="{FF2B5EF4-FFF2-40B4-BE49-F238E27FC236}">
                <a16:creationId xmlns:a16="http://schemas.microsoft.com/office/drawing/2014/main" id="{BA89C23E-4CDE-4E02-AD80-D51FD565683F}"/>
              </a:ext>
            </a:extLst>
          </p:cNvPr>
          <p:cNvSpPr/>
          <p:nvPr/>
        </p:nvSpPr>
        <p:spPr bwMode="auto">
          <a:xfrm>
            <a:off x="7084907" y="2726267"/>
            <a:ext cx="3430693" cy="1261533"/>
          </a:xfrm>
          <a:custGeom>
            <a:avLst/>
            <a:gdLst>
              <a:gd name="connsiteX0" fmla="*/ 0 w 3430693"/>
              <a:gd name="connsiteY0" fmla="*/ 0 h 1261533"/>
              <a:gd name="connsiteX1" fmla="*/ 231986 w 3430693"/>
              <a:gd name="connsiteY1" fmla="*/ 0 h 1261533"/>
              <a:gd name="connsiteX2" fmla="*/ 231986 w 3430693"/>
              <a:gd name="connsiteY2" fmla="*/ 20320 h 1261533"/>
              <a:gd name="connsiteX3" fmla="*/ 248920 w 3430693"/>
              <a:gd name="connsiteY3" fmla="*/ 20320 h 1261533"/>
              <a:gd name="connsiteX4" fmla="*/ 248920 w 3430693"/>
              <a:gd name="connsiteY4" fmla="*/ 32173 h 1261533"/>
              <a:gd name="connsiteX5" fmla="*/ 270933 w 3430693"/>
              <a:gd name="connsiteY5" fmla="*/ 32173 h 1261533"/>
              <a:gd name="connsiteX6" fmla="*/ 270933 w 3430693"/>
              <a:gd name="connsiteY6" fmla="*/ 52493 h 1261533"/>
              <a:gd name="connsiteX7" fmla="*/ 286173 w 3430693"/>
              <a:gd name="connsiteY7" fmla="*/ 52493 h 1261533"/>
              <a:gd name="connsiteX8" fmla="*/ 286173 w 3430693"/>
              <a:gd name="connsiteY8" fmla="*/ 76200 h 1261533"/>
              <a:gd name="connsiteX9" fmla="*/ 301413 w 3430693"/>
              <a:gd name="connsiteY9" fmla="*/ 76200 h 1261533"/>
              <a:gd name="connsiteX10" fmla="*/ 301413 w 3430693"/>
              <a:gd name="connsiteY10" fmla="*/ 106680 h 1261533"/>
              <a:gd name="connsiteX11" fmla="*/ 308186 w 3430693"/>
              <a:gd name="connsiteY11" fmla="*/ 106680 h 1261533"/>
              <a:gd name="connsiteX12" fmla="*/ 308186 w 3430693"/>
              <a:gd name="connsiteY12" fmla="*/ 128693 h 1261533"/>
              <a:gd name="connsiteX13" fmla="*/ 353906 w 3430693"/>
              <a:gd name="connsiteY13" fmla="*/ 128693 h 1261533"/>
              <a:gd name="connsiteX14" fmla="*/ 353906 w 3430693"/>
              <a:gd name="connsiteY14" fmla="*/ 142240 h 1261533"/>
              <a:gd name="connsiteX15" fmla="*/ 403013 w 3430693"/>
              <a:gd name="connsiteY15" fmla="*/ 142240 h 1261533"/>
              <a:gd name="connsiteX16" fmla="*/ 403013 w 3430693"/>
              <a:gd name="connsiteY16" fmla="*/ 154093 h 1261533"/>
              <a:gd name="connsiteX17" fmla="*/ 418253 w 3430693"/>
              <a:gd name="connsiteY17" fmla="*/ 154093 h 1261533"/>
              <a:gd name="connsiteX18" fmla="*/ 418253 w 3430693"/>
              <a:gd name="connsiteY18" fmla="*/ 169333 h 1261533"/>
              <a:gd name="connsiteX19" fmla="*/ 438573 w 3430693"/>
              <a:gd name="connsiteY19" fmla="*/ 169333 h 1261533"/>
              <a:gd name="connsiteX20" fmla="*/ 438573 w 3430693"/>
              <a:gd name="connsiteY20" fmla="*/ 176106 h 1261533"/>
              <a:gd name="connsiteX21" fmla="*/ 445346 w 3430693"/>
              <a:gd name="connsiteY21" fmla="*/ 176106 h 1261533"/>
              <a:gd name="connsiteX22" fmla="*/ 445346 w 3430693"/>
              <a:gd name="connsiteY22" fmla="*/ 196426 h 1261533"/>
              <a:gd name="connsiteX23" fmla="*/ 450426 w 3430693"/>
              <a:gd name="connsiteY23" fmla="*/ 201506 h 1261533"/>
              <a:gd name="connsiteX24" fmla="*/ 450426 w 3430693"/>
              <a:gd name="connsiteY24" fmla="*/ 218440 h 1261533"/>
              <a:gd name="connsiteX25" fmla="*/ 474133 w 3430693"/>
              <a:gd name="connsiteY25" fmla="*/ 218440 h 1261533"/>
              <a:gd name="connsiteX26" fmla="*/ 474133 w 3430693"/>
              <a:gd name="connsiteY26" fmla="*/ 248920 h 1261533"/>
              <a:gd name="connsiteX27" fmla="*/ 482600 w 3430693"/>
              <a:gd name="connsiteY27" fmla="*/ 248920 h 1261533"/>
              <a:gd name="connsiteX28" fmla="*/ 482600 w 3430693"/>
              <a:gd name="connsiteY28" fmla="*/ 260773 h 1261533"/>
              <a:gd name="connsiteX29" fmla="*/ 530013 w 3430693"/>
              <a:gd name="connsiteY29" fmla="*/ 260773 h 1261533"/>
              <a:gd name="connsiteX30" fmla="*/ 530013 w 3430693"/>
              <a:gd name="connsiteY30" fmla="*/ 286173 h 1261533"/>
              <a:gd name="connsiteX31" fmla="*/ 590973 w 3430693"/>
              <a:gd name="connsiteY31" fmla="*/ 286173 h 1261533"/>
              <a:gd name="connsiteX32" fmla="*/ 590973 w 3430693"/>
              <a:gd name="connsiteY32" fmla="*/ 286173 h 1261533"/>
              <a:gd name="connsiteX33" fmla="*/ 614680 w 3430693"/>
              <a:gd name="connsiteY33" fmla="*/ 286173 h 1261533"/>
              <a:gd name="connsiteX34" fmla="*/ 614680 w 3430693"/>
              <a:gd name="connsiteY34" fmla="*/ 350520 h 1261533"/>
              <a:gd name="connsiteX35" fmla="*/ 623146 w 3430693"/>
              <a:gd name="connsiteY35" fmla="*/ 350520 h 1261533"/>
              <a:gd name="connsiteX36" fmla="*/ 623146 w 3430693"/>
              <a:gd name="connsiteY36" fmla="*/ 384386 h 1261533"/>
              <a:gd name="connsiteX37" fmla="*/ 643466 w 3430693"/>
              <a:gd name="connsiteY37" fmla="*/ 384386 h 1261533"/>
              <a:gd name="connsiteX38" fmla="*/ 643466 w 3430693"/>
              <a:gd name="connsiteY38" fmla="*/ 392853 h 1261533"/>
              <a:gd name="connsiteX39" fmla="*/ 687493 w 3430693"/>
              <a:gd name="connsiteY39" fmla="*/ 392853 h 1261533"/>
              <a:gd name="connsiteX40" fmla="*/ 687493 w 3430693"/>
              <a:gd name="connsiteY40" fmla="*/ 408093 h 1261533"/>
              <a:gd name="connsiteX41" fmla="*/ 716280 w 3430693"/>
              <a:gd name="connsiteY41" fmla="*/ 408093 h 1261533"/>
              <a:gd name="connsiteX42" fmla="*/ 716280 w 3430693"/>
              <a:gd name="connsiteY42" fmla="*/ 445346 h 1261533"/>
              <a:gd name="connsiteX43" fmla="*/ 739986 w 3430693"/>
              <a:gd name="connsiteY43" fmla="*/ 445346 h 1261533"/>
              <a:gd name="connsiteX44" fmla="*/ 739986 w 3430693"/>
              <a:gd name="connsiteY44" fmla="*/ 494453 h 1261533"/>
              <a:gd name="connsiteX45" fmla="*/ 753533 w 3430693"/>
              <a:gd name="connsiteY45" fmla="*/ 494453 h 1261533"/>
              <a:gd name="connsiteX46" fmla="*/ 753533 w 3430693"/>
              <a:gd name="connsiteY46" fmla="*/ 521546 h 1261533"/>
              <a:gd name="connsiteX47" fmla="*/ 773853 w 3430693"/>
              <a:gd name="connsiteY47" fmla="*/ 521546 h 1261533"/>
              <a:gd name="connsiteX48" fmla="*/ 773853 w 3430693"/>
              <a:gd name="connsiteY48" fmla="*/ 548640 h 1261533"/>
              <a:gd name="connsiteX49" fmla="*/ 853440 w 3430693"/>
              <a:gd name="connsiteY49" fmla="*/ 548640 h 1261533"/>
              <a:gd name="connsiteX50" fmla="*/ 853440 w 3430693"/>
              <a:gd name="connsiteY50" fmla="*/ 557106 h 1261533"/>
              <a:gd name="connsiteX51" fmla="*/ 878840 w 3430693"/>
              <a:gd name="connsiteY51" fmla="*/ 557106 h 1261533"/>
              <a:gd name="connsiteX52" fmla="*/ 878840 w 3430693"/>
              <a:gd name="connsiteY52" fmla="*/ 572346 h 1261533"/>
              <a:gd name="connsiteX53" fmla="*/ 914400 w 3430693"/>
              <a:gd name="connsiteY53" fmla="*/ 572346 h 1261533"/>
              <a:gd name="connsiteX54" fmla="*/ 914400 w 3430693"/>
              <a:gd name="connsiteY54" fmla="*/ 585893 h 1261533"/>
              <a:gd name="connsiteX55" fmla="*/ 1007533 w 3430693"/>
              <a:gd name="connsiteY55" fmla="*/ 585893 h 1261533"/>
              <a:gd name="connsiteX56" fmla="*/ 1007533 w 3430693"/>
              <a:gd name="connsiteY56" fmla="*/ 604520 h 1261533"/>
              <a:gd name="connsiteX57" fmla="*/ 1036320 w 3430693"/>
              <a:gd name="connsiteY57" fmla="*/ 604520 h 1261533"/>
              <a:gd name="connsiteX58" fmla="*/ 1036320 w 3430693"/>
              <a:gd name="connsiteY58" fmla="*/ 638386 h 1261533"/>
              <a:gd name="connsiteX59" fmla="*/ 1060026 w 3430693"/>
              <a:gd name="connsiteY59" fmla="*/ 638386 h 1261533"/>
              <a:gd name="connsiteX60" fmla="*/ 1060026 w 3430693"/>
              <a:gd name="connsiteY60" fmla="*/ 668866 h 1261533"/>
              <a:gd name="connsiteX61" fmla="*/ 1076960 w 3430693"/>
              <a:gd name="connsiteY61" fmla="*/ 668866 h 1261533"/>
              <a:gd name="connsiteX62" fmla="*/ 1076960 w 3430693"/>
              <a:gd name="connsiteY62" fmla="*/ 668866 h 1261533"/>
              <a:gd name="connsiteX63" fmla="*/ 1076960 w 3430693"/>
              <a:gd name="connsiteY63" fmla="*/ 680720 h 1261533"/>
              <a:gd name="connsiteX64" fmla="*/ 1102360 w 3430693"/>
              <a:gd name="connsiteY64" fmla="*/ 680720 h 1261533"/>
              <a:gd name="connsiteX65" fmla="*/ 1102360 w 3430693"/>
              <a:gd name="connsiteY65" fmla="*/ 692573 h 1261533"/>
              <a:gd name="connsiteX66" fmla="*/ 1171786 w 3430693"/>
              <a:gd name="connsiteY66" fmla="*/ 692573 h 1261533"/>
              <a:gd name="connsiteX67" fmla="*/ 1171786 w 3430693"/>
              <a:gd name="connsiteY67" fmla="*/ 702733 h 1261533"/>
              <a:gd name="connsiteX68" fmla="*/ 1193800 w 3430693"/>
              <a:gd name="connsiteY68" fmla="*/ 702733 h 1261533"/>
              <a:gd name="connsiteX69" fmla="*/ 1193800 w 3430693"/>
              <a:gd name="connsiteY69" fmla="*/ 726440 h 1261533"/>
              <a:gd name="connsiteX70" fmla="*/ 1297093 w 3430693"/>
              <a:gd name="connsiteY70" fmla="*/ 726440 h 1261533"/>
              <a:gd name="connsiteX71" fmla="*/ 1297093 w 3430693"/>
              <a:gd name="connsiteY71" fmla="*/ 738293 h 1261533"/>
              <a:gd name="connsiteX72" fmla="*/ 1319106 w 3430693"/>
              <a:gd name="connsiteY72" fmla="*/ 738293 h 1261533"/>
              <a:gd name="connsiteX73" fmla="*/ 1319106 w 3430693"/>
              <a:gd name="connsiteY73" fmla="*/ 758613 h 1261533"/>
              <a:gd name="connsiteX74" fmla="*/ 1334346 w 3430693"/>
              <a:gd name="connsiteY74" fmla="*/ 758613 h 1261533"/>
              <a:gd name="connsiteX75" fmla="*/ 1334346 w 3430693"/>
              <a:gd name="connsiteY75" fmla="*/ 773853 h 1261533"/>
              <a:gd name="connsiteX76" fmla="*/ 1352973 w 3430693"/>
              <a:gd name="connsiteY76" fmla="*/ 773853 h 1261533"/>
              <a:gd name="connsiteX77" fmla="*/ 1352973 w 3430693"/>
              <a:gd name="connsiteY77" fmla="*/ 795866 h 1261533"/>
              <a:gd name="connsiteX78" fmla="*/ 1452880 w 3430693"/>
              <a:gd name="connsiteY78" fmla="*/ 795866 h 1261533"/>
              <a:gd name="connsiteX79" fmla="*/ 1452880 w 3430693"/>
              <a:gd name="connsiteY79" fmla="*/ 822960 h 1261533"/>
              <a:gd name="connsiteX80" fmla="*/ 1483360 w 3430693"/>
              <a:gd name="connsiteY80" fmla="*/ 822960 h 1261533"/>
              <a:gd name="connsiteX81" fmla="*/ 1483360 w 3430693"/>
              <a:gd name="connsiteY81" fmla="*/ 828040 h 1261533"/>
              <a:gd name="connsiteX82" fmla="*/ 1491826 w 3430693"/>
              <a:gd name="connsiteY82" fmla="*/ 828040 h 1261533"/>
              <a:gd name="connsiteX83" fmla="*/ 1491826 w 3430693"/>
              <a:gd name="connsiteY83" fmla="*/ 841586 h 1261533"/>
              <a:gd name="connsiteX84" fmla="*/ 1501986 w 3430693"/>
              <a:gd name="connsiteY84" fmla="*/ 841586 h 1261533"/>
              <a:gd name="connsiteX85" fmla="*/ 1501986 w 3430693"/>
              <a:gd name="connsiteY85" fmla="*/ 858520 h 1261533"/>
              <a:gd name="connsiteX86" fmla="*/ 1515533 w 3430693"/>
              <a:gd name="connsiteY86" fmla="*/ 858520 h 1261533"/>
              <a:gd name="connsiteX87" fmla="*/ 1628986 w 3430693"/>
              <a:gd name="connsiteY87" fmla="*/ 858520 h 1261533"/>
              <a:gd name="connsiteX88" fmla="*/ 1628986 w 3430693"/>
              <a:gd name="connsiteY88" fmla="*/ 936413 h 1261533"/>
              <a:gd name="connsiteX89" fmla="*/ 1642533 w 3430693"/>
              <a:gd name="connsiteY89" fmla="*/ 936413 h 1261533"/>
              <a:gd name="connsiteX90" fmla="*/ 1642533 w 3430693"/>
              <a:gd name="connsiteY90" fmla="*/ 966893 h 1261533"/>
              <a:gd name="connsiteX91" fmla="*/ 1662853 w 3430693"/>
              <a:gd name="connsiteY91" fmla="*/ 966893 h 1261533"/>
              <a:gd name="connsiteX92" fmla="*/ 1662853 w 3430693"/>
              <a:gd name="connsiteY92" fmla="*/ 977053 h 1261533"/>
              <a:gd name="connsiteX93" fmla="*/ 1710266 w 3430693"/>
              <a:gd name="connsiteY93" fmla="*/ 977053 h 1261533"/>
              <a:gd name="connsiteX94" fmla="*/ 1710266 w 3430693"/>
              <a:gd name="connsiteY94" fmla="*/ 997373 h 1261533"/>
              <a:gd name="connsiteX95" fmla="*/ 1720426 w 3430693"/>
              <a:gd name="connsiteY95" fmla="*/ 997373 h 1261533"/>
              <a:gd name="connsiteX96" fmla="*/ 1720426 w 3430693"/>
              <a:gd name="connsiteY96" fmla="*/ 1017693 h 1261533"/>
              <a:gd name="connsiteX97" fmla="*/ 1761066 w 3430693"/>
              <a:gd name="connsiteY97" fmla="*/ 1017693 h 1261533"/>
              <a:gd name="connsiteX98" fmla="*/ 1761066 w 3430693"/>
              <a:gd name="connsiteY98" fmla="*/ 1034626 h 1261533"/>
              <a:gd name="connsiteX99" fmla="*/ 1879600 w 3430693"/>
              <a:gd name="connsiteY99" fmla="*/ 1034626 h 1261533"/>
              <a:gd name="connsiteX100" fmla="*/ 1879600 w 3430693"/>
              <a:gd name="connsiteY100" fmla="*/ 1043093 h 1261533"/>
              <a:gd name="connsiteX101" fmla="*/ 1935480 w 3430693"/>
              <a:gd name="connsiteY101" fmla="*/ 1043093 h 1261533"/>
              <a:gd name="connsiteX102" fmla="*/ 1935480 w 3430693"/>
              <a:gd name="connsiteY102" fmla="*/ 1061720 h 1261533"/>
              <a:gd name="connsiteX103" fmla="*/ 1949026 w 3430693"/>
              <a:gd name="connsiteY103" fmla="*/ 1061720 h 1261533"/>
              <a:gd name="connsiteX104" fmla="*/ 1949026 w 3430693"/>
              <a:gd name="connsiteY104" fmla="*/ 1075266 h 1261533"/>
              <a:gd name="connsiteX105" fmla="*/ 2045546 w 3430693"/>
              <a:gd name="connsiteY105" fmla="*/ 1075266 h 1261533"/>
              <a:gd name="connsiteX106" fmla="*/ 2045546 w 3430693"/>
              <a:gd name="connsiteY106" fmla="*/ 1095586 h 1261533"/>
              <a:gd name="connsiteX107" fmla="*/ 2077720 w 3430693"/>
              <a:gd name="connsiteY107" fmla="*/ 1095586 h 1261533"/>
              <a:gd name="connsiteX108" fmla="*/ 2077720 w 3430693"/>
              <a:gd name="connsiteY108" fmla="*/ 1117600 h 1261533"/>
              <a:gd name="connsiteX109" fmla="*/ 2123440 w 3430693"/>
              <a:gd name="connsiteY109" fmla="*/ 1117600 h 1261533"/>
              <a:gd name="connsiteX110" fmla="*/ 2123440 w 3430693"/>
              <a:gd name="connsiteY110" fmla="*/ 1139613 h 1261533"/>
              <a:gd name="connsiteX111" fmla="*/ 2192866 w 3430693"/>
              <a:gd name="connsiteY111" fmla="*/ 1139613 h 1261533"/>
              <a:gd name="connsiteX112" fmla="*/ 2192866 w 3430693"/>
              <a:gd name="connsiteY112" fmla="*/ 1156546 h 1261533"/>
              <a:gd name="connsiteX113" fmla="*/ 2218266 w 3430693"/>
              <a:gd name="connsiteY113" fmla="*/ 1156546 h 1261533"/>
              <a:gd name="connsiteX114" fmla="*/ 2218266 w 3430693"/>
              <a:gd name="connsiteY114" fmla="*/ 1178560 h 1261533"/>
              <a:gd name="connsiteX115" fmla="*/ 2230120 w 3430693"/>
              <a:gd name="connsiteY115" fmla="*/ 1178560 h 1261533"/>
              <a:gd name="connsiteX116" fmla="*/ 2230120 w 3430693"/>
              <a:gd name="connsiteY116" fmla="*/ 1205653 h 1261533"/>
              <a:gd name="connsiteX117" fmla="*/ 2245360 w 3430693"/>
              <a:gd name="connsiteY117" fmla="*/ 1190413 h 1261533"/>
              <a:gd name="connsiteX118" fmla="*/ 2245360 w 3430693"/>
              <a:gd name="connsiteY118" fmla="*/ 1214120 h 1261533"/>
              <a:gd name="connsiteX119" fmla="*/ 2826173 w 3430693"/>
              <a:gd name="connsiteY119" fmla="*/ 1214120 h 1261533"/>
              <a:gd name="connsiteX120" fmla="*/ 2826173 w 3430693"/>
              <a:gd name="connsiteY120" fmla="*/ 1261533 h 1261533"/>
              <a:gd name="connsiteX121" fmla="*/ 3430693 w 3430693"/>
              <a:gd name="connsiteY121" fmla="*/ 1261533 h 126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430693" h="1261533">
                <a:moveTo>
                  <a:pt x="0" y="0"/>
                </a:moveTo>
                <a:lnTo>
                  <a:pt x="231986" y="0"/>
                </a:lnTo>
                <a:lnTo>
                  <a:pt x="231986" y="20320"/>
                </a:lnTo>
                <a:lnTo>
                  <a:pt x="248920" y="20320"/>
                </a:lnTo>
                <a:lnTo>
                  <a:pt x="248920" y="32173"/>
                </a:lnTo>
                <a:lnTo>
                  <a:pt x="270933" y="32173"/>
                </a:lnTo>
                <a:lnTo>
                  <a:pt x="270933" y="52493"/>
                </a:lnTo>
                <a:lnTo>
                  <a:pt x="286173" y="52493"/>
                </a:lnTo>
                <a:lnTo>
                  <a:pt x="286173" y="76200"/>
                </a:lnTo>
                <a:lnTo>
                  <a:pt x="301413" y="76200"/>
                </a:lnTo>
                <a:lnTo>
                  <a:pt x="301413" y="106680"/>
                </a:lnTo>
                <a:lnTo>
                  <a:pt x="308186" y="106680"/>
                </a:lnTo>
                <a:lnTo>
                  <a:pt x="308186" y="128693"/>
                </a:lnTo>
                <a:lnTo>
                  <a:pt x="353906" y="128693"/>
                </a:lnTo>
                <a:lnTo>
                  <a:pt x="353906" y="142240"/>
                </a:lnTo>
                <a:lnTo>
                  <a:pt x="403013" y="142240"/>
                </a:lnTo>
                <a:lnTo>
                  <a:pt x="403013" y="154093"/>
                </a:lnTo>
                <a:lnTo>
                  <a:pt x="418253" y="154093"/>
                </a:lnTo>
                <a:lnTo>
                  <a:pt x="418253" y="169333"/>
                </a:lnTo>
                <a:lnTo>
                  <a:pt x="438573" y="169333"/>
                </a:lnTo>
                <a:lnTo>
                  <a:pt x="438573" y="176106"/>
                </a:lnTo>
                <a:lnTo>
                  <a:pt x="445346" y="176106"/>
                </a:lnTo>
                <a:lnTo>
                  <a:pt x="445346" y="196426"/>
                </a:lnTo>
                <a:lnTo>
                  <a:pt x="450426" y="201506"/>
                </a:lnTo>
                <a:lnTo>
                  <a:pt x="450426" y="218440"/>
                </a:lnTo>
                <a:lnTo>
                  <a:pt x="474133" y="218440"/>
                </a:lnTo>
                <a:lnTo>
                  <a:pt x="474133" y="248920"/>
                </a:lnTo>
                <a:lnTo>
                  <a:pt x="482600" y="248920"/>
                </a:lnTo>
                <a:lnTo>
                  <a:pt x="482600" y="260773"/>
                </a:lnTo>
                <a:lnTo>
                  <a:pt x="530013" y="260773"/>
                </a:lnTo>
                <a:lnTo>
                  <a:pt x="530013" y="286173"/>
                </a:lnTo>
                <a:lnTo>
                  <a:pt x="590973" y="286173"/>
                </a:lnTo>
                <a:lnTo>
                  <a:pt x="590973" y="286173"/>
                </a:lnTo>
                <a:lnTo>
                  <a:pt x="614680" y="286173"/>
                </a:lnTo>
                <a:lnTo>
                  <a:pt x="614680" y="350520"/>
                </a:lnTo>
                <a:lnTo>
                  <a:pt x="623146" y="350520"/>
                </a:lnTo>
                <a:lnTo>
                  <a:pt x="623146" y="384386"/>
                </a:lnTo>
                <a:lnTo>
                  <a:pt x="643466" y="384386"/>
                </a:lnTo>
                <a:lnTo>
                  <a:pt x="643466" y="392853"/>
                </a:lnTo>
                <a:lnTo>
                  <a:pt x="687493" y="392853"/>
                </a:lnTo>
                <a:lnTo>
                  <a:pt x="687493" y="408093"/>
                </a:lnTo>
                <a:lnTo>
                  <a:pt x="716280" y="408093"/>
                </a:lnTo>
                <a:lnTo>
                  <a:pt x="716280" y="445346"/>
                </a:lnTo>
                <a:lnTo>
                  <a:pt x="739986" y="445346"/>
                </a:lnTo>
                <a:lnTo>
                  <a:pt x="739986" y="494453"/>
                </a:lnTo>
                <a:lnTo>
                  <a:pt x="753533" y="494453"/>
                </a:lnTo>
                <a:lnTo>
                  <a:pt x="753533" y="521546"/>
                </a:lnTo>
                <a:lnTo>
                  <a:pt x="773853" y="521546"/>
                </a:lnTo>
                <a:lnTo>
                  <a:pt x="773853" y="548640"/>
                </a:lnTo>
                <a:lnTo>
                  <a:pt x="853440" y="548640"/>
                </a:lnTo>
                <a:lnTo>
                  <a:pt x="853440" y="557106"/>
                </a:lnTo>
                <a:lnTo>
                  <a:pt x="878840" y="557106"/>
                </a:lnTo>
                <a:lnTo>
                  <a:pt x="878840" y="572346"/>
                </a:lnTo>
                <a:lnTo>
                  <a:pt x="914400" y="572346"/>
                </a:lnTo>
                <a:lnTo>
                  <a:pt x="914400" y="585893"/>
                </a:lnTo>
                <a:lnTo>
                  <a:pt x="1007533" y="585893"/>
                </a:lnTo>
                <a:lnTo>
                  <a:pt x="1007533" y="604520"/>
                </a:lnTo>
                <a:lnTo>
                  <a:pt x="1036320" y="604520"/>
                </a:lnTo>
                <a:lnTo>
                  <a:pt x="1036320" y="638386"/>
                </a:lnTo>
                <a:lnTo>
                  <a:pt x="1060026" y="638386"/>
                </a:lnTo>
                <a:lnTo>
                  <a:pt x="1060026" y="668866"/>
                </a:lnTo>
                <a:lnTo>
                  <a:pt x="1076960" y="668866"/>
                </a:lnTo>
                <a:lnTo>
                  <a:pt x="1076960" y="668866"/>
                </a:lnTo>
                <a:lnTo>
                  <a:pt x="1076960" y="680720"/>
                </a:lnTo>
                <a:lnTo>
                  <a:pt x="1102360" y="680720"/>
                </a:lnTo>
                <a:lnTo>
                  <a:pt x="1102360" y="692573"/>
                </a:lnTo>
                <a:lnTo>
                  <a:pt x="1171786" y="692573"/>
                </a:lnTo>
                <a:lnTo>
                  <a:pt x="1171786" y="702733"/>
                </a:lnTo>
                <a:lnTo>
                  <a:pt x="1193800" y="702733"/>
                </a:lnTo>
                <a:lnTo>
                  <a:pt x="1193800" y="726440"/>
                </a:lnTo>
                <a:lnTo>
                  <a:pt x="1297093" y="726440"/>
                </a:lnTo>
                <a:lnTo>
                  <a:pt x="1297093" y="738293"/>
                </a:lnTo>
                <a:lnTo>
                  <a:pt x="1319106" y="738293"/>
                </a:lnTo>
                <a:lnTo>
                  <a:pt x="1319106" y="758613"/>
                </a:lnTo>
                <a:lnTo>
                  <a:pt x="1334346" y="758613"/>
                </a:lnTo>
                <a:lnTo>
                  <a:pt x="1334346" y="773853"/>
                </a:lnTo>
                <a:lnTo>
                  <a:pt x="1352973" y="773853"/>
                </a:lnTo>
                <a:lnTo>
                  <a:pt x="1352973" y="795866"/>
                </a:lnTo>
                <a:lnTo>
                  <a:pt x="1452880" y="795866"/>
                </a:lnTo>
                <a:lnTo>
                  <a:pt x="1452880" y="822960"/>
                </a:lnTo>
                <a:lnTo>
                  <a:pt x="1483360" y="822960"/>
                </a:lnTo>
                <a:lnTo>
                  <a:pt x="1483360" y="828040"/>
                </a:lnTo>
                <a:lnTo>
                  <a:pt x="1491826" y="828040"/>
                </a:lnTo>
                <a:lnTo>
                  <a:pt x="1491826" y="841586"/>
                </a:lnTo>
                <a:lnTo>
                  <a:pt x="1501986" y="841586"/>
                </a:lnTo>
                <a:lnTo>
                  <a:pt x="1501986" y="858520"/>
                </a:lnTo>
                <a:lnTo>
                  <a:pt x="1515533" y="858520"/>
                </a:lnTo>
                <a:lnTo>
                  <a:pt x="1628986" y="858520"/>
                </a:lnTo>
                <a:lnTo>
                  <a:pt x="1628986" y="936413"/>
                </a:lnTo>
                <a:lnTo>
                  <a:pt x="1642533" y="936413"/>
                </a:lnTo>
                <a:lnTo>
                  <a:pt x="1642533" y="966893"/>
                </a:lnTo>
                <a:lnTo>
                  <a:pt x="1662853" y="966893"/>
                </a:lnTo>
                <a:lnTo>
                  <a:pt x="1662853" y="977053"/>
                </a:lnTo>
                <a:lnTo>
                  <a:pt x="1710266" y="977053"/>
                </a:lnTo>
                <a:lnTo>
                  <a:pt x="1710266" y="997373"/>
                </a:lnTo>
                <a:lnTo>
                  <a:pt x="1720426" y="997373"/>
                </a:lnTo>
                <a:lnTo>
                  <a:pt x="1720426" y="1017693"/>
                </a:lnTo>
                <a:lnTo>
                  <a:pt x="1761066" y="1017693"/>
                </a:lnTo>
                <a:lnTo>
                  <a:pt x="1761066" y="1034626"/>
                </a:lnTo>
                <a:lnTo>
                  <a:pt x="1879600" y="1034626"/>
                </a:lnTo>
                <a:lnTo>
                  <a:pt x="1879600" y="1043093"/>
                </a:lnTo>
                <a:lnTo>
                  <a:pt x="1935480" y="1043093"/>
                </a:lnTo>
                <a:lnTo>
                  <a:pt x="1935480" y="1061720"/>
                </a:lnTo>
                <a:lnTo>
                  <a:pt x="1949026" y="1061720"/>
                </a:lnTo>
                <a:lnTo>
                  <a:pt x="1949026" y="1075266"/>
                </a:lnTo>
                <a:lnTo>
                  <a:pt x="2045546" y="1075266"/>
                </a:lnTo>
                <a:lnTo>
                  <a:pt x="2045546" y="1095586"/>
                </a:lnTo>
                <a:lnTo>
                  <a:pt x="2077720" y="1095586"/>
                </a:lnTo>
                <a:lnTo>
                  <a:pt x="2077720" y="1117600"/>
                </a:lnTo>
                <a:lnTo>
                  <a:pt x="2123440" y="1117600"/>
                </a:lnTo>
                <a:lnTo>
                  <a:pt x="2123440" y="1139613"/>
                </a:lnTo>
                <a:lnTo>
                  <a:pt x="2192866" y="1139613"/>
                </a:lnTo>
                <a:lnTo>
                  <a:pt x="2192866" y="1156546"/>
                </a:lnTo>
                <a:lnTo>
                  <a:pt x="2218266" y="1156546"/>
                </a:lnTo>
                <a:lnTo>
                  <a:pt x="2218266" y="1178560"/>
                </a:lnTo>
                <a:lnTo>
                  <a:pt x="2230120" y="1178560"/>
                </a:lnTo>
                <a:lnTo>
                  <a:pt x="2230120" y="1205653"/>
                </a:lnTo>
                <a:lnTo>
                  <a:pt x="2245360" y="1190413"/>
                </a:lnTo>
                <a:lnTo>
                  <a:pt x="2245360" y="1214120"/>
                </a:lnTo>
                <a:lnTo>
                  <a:pt x="2826173" y="1214120"/>
                </a:lnTo>
                <a:lnTo>
                  <a:pt x="2826173" y="1261533"/>
                </a:lnTo>
                <a:lnTo>
                  <a:pt x="3430693" y="1261533"/>
                </a:lnTo>
              </a:path>
            </a:pathLst>
          </a:custGeom>
          <a:noFill/>
          <a:ln w="28575">
            <a:solidFill>
              <a:schemeClr val="accent3"/>
            </a:solidFill>
            <a:miter lim="800000"/>
            <a:headEnd/>
            <a:tailEnd/>
          </a:ln>
        </p:spPr>
        <p:txBody>
          <a:bodyPr rtlCol="0" anchor="ctr"/>
          <a:lstStyle/>
          <a:p>
            <a:pPr algn="ctr"/>
            <a:endParaRPr lang="en-US" dirty="0"/>
          </a:p>
        </p:txBody>
      </p:sp>
      <p:cxnSp>
        <p:nvCxnSpPr>
          <p:cNvPr id="258" name="Straight Connector 257">
            <a:extLst>
              <a:ext uri="{FF2B5EF4-FFF2-40B4-BE49-F238E27FC236}">
                <a16:creationId xmlns:a16="http://schemas.microsoft.com/office/drawing/2014/main" id="{DD6E5C59-40BC-44EF-B176-DBF2CB3D84DC}"/>
              </a:ext>
            </a:extLst>
          </p:cNvPr>
          <p:cNvCxnSpPr>
            <a:cxnSpLocks/>
          </p:cNvCxnSpPr>
          <p:nvPr/>
        </p:nvCxnSpPr>
        <p:spPr bwMode="auto">
          <a:xfrm>
            <a:off x="10513122" y="3924541"/>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DBD03C7-33C8-4167-9EA5-6D75DDBE06B0}"/>
              </a:ext>
            </a:extLst>
          </p:cNvPr>
          <p:cNvCxnSpPr>
            <a:cxnSpLocks/>
          </p:cNvCxnSpPr>
          <p:nvPr/>
        </p:nvCxnSpPr>
        <p:spPr bwMode="auto">
          <a:xfrm>
            <a:off x="10480948" y="3925154"/>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08A9BE71-C361-47E8-8C02-227DD246A614}"/>
              </a:ext>
            </a:extLst>
          </p:cNvPr>
          <p:cNvCxnSpPr>
            <a:cxnSpLocks/>
          </p:cNvCxnSpPr>
          <p:nvPr/>
        </p:nvCxnSpPr>
        <p:spPr bwMode="auto">
          <a:xfrm>
            <a:off x="10345482" y="3918866"/>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A36DEFD0-A1E1-4246-9688-933CB756B7D8}"/>
              </a:ext>
            </a:extLst>
          </p:cNvPr>
          <p:cNvCxnSpPr>
            <a:cxnSpLocks/>
          </p:cNvCxnSpPr>
          <p:nvPr/>
        </p:nvCxnSpPr>
        <p:spPr bwMode="auto">
          <a:xfrm>
            <a:off x="10228491" y="3921172"/>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072A176-22BE-4EF4-B819-8D09EE3667C9}"/>
              </a:ext>
            </a:extLst>
          </p:cNvPr>
          <p:cNvCxnSpPr>
            <a:cxnSpLocks/>
          </p:cNvCxnSpPr>
          <p:nvPr/>
        </p:nvCxnSpPr>
        <p:spPr bwMode="auto">
          <a:xfrm>
            <a:off x="10218482" y="3922252"/>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6E1B640-C662-402A-B8B0-D38EDB4E278A}"/>
              </a:ext>
            </a:extLst>
          </p:cNvPr>
          <p:cNvCxnSpPr>
            <a:cxnSpLocks/>
          </p:cNvCxnSpPr>
          <p:nvPr/>
        </p:nvCxnSpPr>
        <p:spPr bwMode="auto">
          <a:xfrm>
            <a:off x="10177842" y="3922253"/>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7441A78-D880-459D-BF0D-1B3485554138}"/>
              </a:ext>
            </a:extLst>
          </p:cNvPr>
          <p:cNvCxnSpPr>
            <a:cxnSpLocks/>
          </p:cNvCxnSpPr>
          <p:nvPr/>
        </p:nvCxnSpPr>
        <p:spPr bwMode="auto">
          <a:xfrm>
            <a:off x="10059309" y="3920560"/>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5B48445-EB67-441A-9718-43E065DE126D}"/>
              </a:ext>
            </a:extLst>
          </p:cNvPr>
          <p:cNvCxnSpPr>
            <a:cxnSpLocks/>
          </p:cNvCxnSpPr>
          <p:nvPr/>
        </p:nvCxnSpPr>
        <p:spPr bwMode="auto">
          <a:xfrm>
            <a:off x="10018669" y="3918865"/>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1084EFA4-354D-455E-9463-BFF712520EB8}"/>
              </a:ext>
            </a:extLst>
          </p:cNvPr>
          <p:cNvCxnSpPr>
            <a:cxnSpLocks/>
          </p:cNvCxnSpPr>
          <p:nvPr/>
        </p:nvCxnSpPr>
        <p:spPr bwMode="auto">
          <a:xfrm>
            <a:off x="9954322" y="3925803"/>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C16F427-AA6E-402B-A01F-09D61620E420}"/>
              </a:ext>
            </a:extLst>
          </p:cNvPr>
          <p:cNvCxnSpPr>
            <a:cxnSpLocks/>
          </p:cNvCxnSpPr>
          <p:nvPr/>
        </p:nvCxnSpPr>
        <p:spPr bwMode="auto">
          <a:xfrm>
            <a:off x="9942469" y="3925803"/>
            <a:ext cx="0" cy="77804"/>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142F7C49-3F6C-414A-96B4-5FF468CC5E46}"/>
              </a:ext>
            </a:extLst>
          </p:cNvPr>
          <p:cNvCxnSpPr>
            <a:cxnSpLocks/>
          </p:cNvCxnSpPr>
          <p:nvPr/>
        </p:nvCxnSpPr>
        <p:spPr bwMode="auto">
          <a:xfrm>
            <a:off x="9800229" y="3886901"/>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2783DDF-F07A-448D-BEFB-2C098ADE1EBD}"/>
              </a:ext>
            </a:extLst>
          </p:cNvPr>
          <p:cNvCxnSpPr>
            <a:cxnSpLocks/>
          </p:cNvCxnSpPr>
          <p:nvPr/>
        </p:nvCxnSpPr>
        <p:spPr bwMode="auto">
          <a:xfrm>
            <a:off x="9900136" y="3890780"/>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3B88E72-5B87-4528-89F2-6CBA19722D22}"/>
              </a:ext>
            </a:extLst>
          </p:cNvPr>
          <p:cNvCxnSpPr>
            <a:cxnSpLocks/>
          </p:cNvCxnSpPr>
          <p:nvPr/>
        </p:nvCxnSpPr>
        <p:spPr bwMode="auto">
          <a:xfrm>
            <a:off x="9649522" y="3894684"/>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B1F7D3BE-E769-41D7-90FD-0B7361EF7912}"/>
              </a:ext>
            </a:extLst>
          </p:cNvPr>
          <p:cNvCxnSpPr>
            <a:cxnSpLocks/>
          </p:cNvCxnSpPr>
          <p:nvPr/>
        </p:nvCxnSpPr>
        <p:spPr bwMode="auto">
          <a:xfrm>
            <a:off x="9613962" y="3894684"/>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249D0D7-5A8B-4FBB-8278-4748B9669202}"/>
              </a:ext>
            </a:extLst>
          </p:cNvPr>
          <p:cNvCxnSpPr>
            <a:cxnSpLocks/>
          </p:cNvCxnSpPr>
          <p:nvPr/>
        </p:nvCxnSpPr>
        <p:spPr bwMode="auto">
          <a:xfrm>
            <a:off x="9594552" y="3894218"/>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EDC517E-EC09-42F3-A27E-23F009D46CA1}"/>
              </a:ext>
            </a:extLst>
          </p:cNvPr>
          <p:cNvCxnSpPr>
            <a:cxnSpLocks/>
          </p:cNvCxnSpPr>
          <p:nvPr/>
        </p:nvCxnSpPr>
        <p:spPr bwMode="auto">
          <a:xfrm>
            <a:off x="9556389" y="3894218"/>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9555319-20BA-4499-B49C-304A85249241}"/>
              </a:ext>
            </a:extLst>
          </p:cNvPr>
          <p:cNvCxnSpPr>
            <a:cxnSpLocks/>
          </p:cNvCxnSpPr>
          <p:nvPr/>
        </p:nvCxnSpPr>
        <p:spPr bwMode="auto">
          <a:xfrm>
            <a:off x="9502204" y="3887911"/>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883AB66-875A-4A50-AB87-EA1B23ECD721}"/>
              </a:ext>
            </a:extLst>
          </p:cNvPr>
          <p:cNvCxnSpPr>
            <a:cxnSpLocks/>
          </p:cNvCxnSpPr>
          <p:nvPr/>
        </p:nvCxnSpPr>
        <p:spPr bwMode="auto">
          <a:xfrm>
            <a:off x="9466644" y="3886901"/>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B36A6CA-BF58-4748-BB95-2594F1DA114E}"/>
              </a:ext>
            </a:extLst>
          </p:cNvPr>
          <p:cNvCxnSpPr>
            <a:cxnSpLocks/>
          </p:cNvCxnSpPr>
          <p:nvPr/>
        </p:nvCxnSpPr>
        <p:spPr bwMode="auto">
          <a:xfrm>
            <a:off x="9459872" y="3892187"/>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3B686DF6-C945-4EF8-A60F-627ADE73C8CB}"/>
              </a:ext>
            </a:extLst>
          </p:cNvPr>
          <p:cNvCxnSpPr>
            <a:cxnSpLocks/>
          </p:cNvCxnSpPr>
          <p:nvPr/>
        </p:nvCxnSpPr>
        <p:spPr bwMode="auto">
          <a:xfrm>
            <a:off x="9409071" y="3881729"/>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EF4C360-E2CD-4E83-AA99-49ED510E2C29}"/>
              </a:ext>
            </a:extLst>
          </p:cNvPr>
          <p:cNvCxnSpPr>
            <a:cxnSpLocks/>
          </p:cNvCxnSpPr>
          <p:nvPr/>
        </p:nvCxnSpPr>
        <p:spPr bwMode="auto">
          <a:xfrm>
            <a:off x="9351118" y="3886901"/>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26DC481E-A01E-4D05-8EE3-ED25C8A0CC3C}"/>
              </a:ext>
            </a:extLst>
          </p:cNvPr>
          <p:cNvCxnSpPr>
            <a:cxnSpLocks/>
          </p:cNvCxnSpPr>
          <p:nvPr/>
        </p:nvCxnSpPr>
        <p:spPr bwMode="auto">
          <a:xfrm>
            <a:off x="9299004" y="3838150"/>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931E428-0F61-4D7D-8657-970FAA8F827D}"/>
              </a:ext>
            </a:extLst>
          </p:cNvPr>
          <p:cNvCxnSpPr>
            <a:cxnSpLocks/>
          </p:cNvCxnSpPr>
          <p:nvPr/>
        </p:nvCxnSpPr>
        <p:spPr bwMode="auto">
          <a:xfrm>
            <a:off x="9271911" y="3816880"/>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994A5F7-0CC5-4B4A-B6F5-31D2204297DE}"/>
              </a:ext>
            </a:extLst>
          </p:cNvPr>
          <p:cNvCxnSpPr>
            <a:cxnSpLocks/>
          </p:cNvCxnSpPr>
          <p:nvPr/>
        </p:nvCxnSpPr>
        <p:spPr bwMode="auto">
          <a:xfrm>
            <a:off x="9133058" y="3776347"/>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B09E1CF-CFCB-45E4-9EE0-0C3E0A4E0CA6}"/>
              </a:ext>
            </a:extLst>
          </p:cNvPr>
          <p:cNvCxnSpPr>
            <a:cxnSpLocks/>
          </p:cNvCxnSpPr>
          <p:nvPr/>
        </p:nvCxnSpPr>
        <p:spPr bwMode="auto">
          <a:xfrm>
            <a:off x="9178778" y="3797300"/>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365E2B3A-E42E-4EF2-A1D8-A43C15E069C1}"/>
              </a:ext>
            </a:extLst>
          </p:cNvPr>
          <p:cNvCxnSpPr>
            <a:cxnSpLocks/>
          </p:cNvCxnSpPr>
          <p:nvPr/>
        </p:nvCxnSpPr>
        <p:spPr bwMode="auto">
          <a:xfrm>
            <a:off x="8997592" y="3723599"/>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A654C21-33BA-4B1B-8592-5F36B1EC0D79}"/>
              </a:ext>
            </a:extLst>
          </p:cNvPr>
          <p:cNvCxnSpPr>
            <a:cxnSpLocks/>
          </p:cNvCxnSpPr>
          <p:nvPr/>
        </p:nvCxnSpPr>
        <p:spPr bwMode="auto">
          <a:xfrm>
            <a:off x="9009445" y="3717365"/>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5778C6C3-78A5-4FFB-A306-29C25C32F6DA}"/>
              </a:ext>
            </a:extLst>
          </p:cNvPr>
          <p:cNvCxnSpPr>
            <a:cxnSpLocks/>
          </p:cNvCxnSpPr>
          <p:nvPr/>
        </p:nvCxnSpPr>
        <p:spPr bwMode="auto">
          <a:xfrm>
            <a:off x="8879058" y="3713335"/>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2D23E48-4786-4F75-A7C1-88D4FCB777FF}"/>
              </a:ext>
            </a:extLst>
          </p:cNvPr>
          <p:cNvCxnSpPr>
            <a:cxnSpLocks/>
          </p:cNvCxnSpPr>
          <p:nvPr/>
        </p:nvCxnSpPr>
        <p:spPr bwMode="auto">
          <a:xfrm>
            <a:off x="8865511" y="3713335"/>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3FC931B-DAD1-4618-9852-AD2A7FC04FB8}"/>
              </a:ext>
            </a:extLst>
          </p:cNvPr>
          <p:cNvCxnSpPr>
            <a:cxnSpLocks/>
          </p:cNvCxnSpPr>
          <p:nvPr/>
        </p:nvCxnSpPr>
        <p:spPr bwMode="auto">
          <a:xfrm>
            <a:off x="8841784" y="3685301"/>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D339D11-6DF8-4991-B01A-E8AEEB04CE8C}"/>
              </a:ext>
            </a:extLst>
          </p:cNvPr>
          <p:cNvCxnSpPr>
            <a:cxnSpLocks/>
          </p:cNvCxnSpPr>
          <p:nvPr/>
        </p:nvCxnSpPr>
        <p:spPr bwMode="auto">
          <a:xfrm>
            <a:off x="8750364" y="3635530"/>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DB781F5-0B5F-4C23-922B-F64756DD4AEC}"/>
              </a:ext>
            </a:extLst>
          </p:cNvPr>
          <p:cNvCxnSpPr>
            <a:cxnSpLocks/>
          </p:cNvCxnSpPr>
          <p:nvPr/>
        </p:nvCxnSpPr>
        <p:spPr bwMode="auto">
          <a:xfrm>
            <a:off x="8701257" y="3534435"/>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7092231-F031-4043-8F91-7683FD3ADB6D}"/>
              </a:ext>
            </a:extLst>
          </p:cNvPr>
          <p:cNvCxnSpPr>
            <a:cxnSpLocks/>
          </p:cNvCxnSpPr>
          <p:nvPr/>
        </p:nvCxnSpPr>
        <p:spPr bwMode="auto">
          <a:xfrm>
            <a:off x="8570871" y="3512003"/>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5C3180F6-0A6F-4E6D-BD77-C90E1AE6734A}"/>
              </a:ext>
            </a:extLst>
          </p:cNvPr>
          <p:cNvCxnSpPr>
            <a:cxnSpLocks/>
          </p:cNvCxnSpPr>
          <p:nvPr/>
        </p:nvCxnSpPr>
        <p:spPr bwMode="auto">
          <a:xfrm>
            <a:off x="8432016" y="3454240"/>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1116308-21FD-4AC0-AC41-0AAE2E25ED9D}"/>
              </a:ext>
            </a:extLst>
          </p:cNvPr>
          <p:cNvCxnSpPr>
            <a:cxnSpLocks/>
          </p:cNvCxnSpPr>
          <p:nvPr/>
        </p:nvCxnSpPr>
        <p:spPr bwMode="auto">
          <a:xfrm>
            <a:off x="8296550" y="3400966"/>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3F000BD-DC7B-4565-9A70-E52FE3DE3420}"/>
              </a:ext>
            </a:extLst>
          </p:cNvPr>
          <p:cNvCxnSpPr>
            <a:cxnSpLocks/>
          </p:cNvCxnSpPr>
          <p:nvPr/>
        </p:nvCxnSpPr>
        <p:spPr bwMode="auto">
          <a:xfrm>
            <a:off x="8267701" y="3386177"/>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E9A6A1F-0A4E-42C3-BEF0-CD93D0D04157}"/>
              </a:ext>
            </a:extLst>
          </p:cNvPr>
          <p:cNvCxnSpPr>
            <a:cxnSpLocks/>
          </p:cNvCxnSpPr>
          <p:nvPr/>
        </p:nvCxnSpPr>
        <p:spPr bwMode="auto">
          <a:xfrm>
            <a:off x="8222163" y="3358143"/>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6C60AE5-689D-4B73-AA4D-01589F5D1DCA}"/>
              </a:ext>
            </a:extLst>
          </p:cNvPr>
          <p:cNvCxnSpPr>
            <a:cxnSpLocks/>
          </p:cNvCxnSpPr>
          <p:nvPr/>
        </p:nvCxnSpPr>
        <p:spPr bwMode="auto">
          <a:xfrm>
            <a:off x="7978141" y="3246538"/>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C99FF714-7818-46CC-B0C4-D73713AEDE23}"/>
              </a:ext>
            </a:extLst>
          </p:cNvPr>
          <p:cNvCxnSpPr>
            <a:cxnSpLocks/>
          </p:cNvCxnSpPr>
          <p:nvPr/>
        </p:nvCxnSpPr>
        <p:spPr bwMode="auto">
          <a:xfrm>
            <a:off x="7778328" y="3080909"/>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D5114D4-1C5A-4F92-A21D-A0B027D0547F}"/>
              </a:ext>
            </a:extLst>
          </p:cNvPr>
          <p:cNvCxnSpPr>
            <a:cxnSpLocks/>
          </p:cNvCxnSpPr>
          <p:nvPr/>
        </p:nvCxnSpPr>
        <p:spPr bwMode="auto">
          <a:xfrm>
            <a:off x="7666568" y="2968107"/>
            <a:ext cx="0" cy="56068"/>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CEEC3D7-93BC-455D-A04C-5DA759A04E96}"/>
              </a:ext>
            </a:extLst>
          </p:cNvPr>
          <p:cNvCxnSpPr>
            <a:cxnSpLocks/>
          </p:cNvCxnSpPr>
          <p:nvPr/>
        </p:nvCxnSpPr>
        <p:spPr bwMode="auto">
          <a:xfrm>
            <a:off x="7598835" y="2927885"/>
            <a:ext cx="0" cy="56068"/>
          </a:xfrm>
          <a:prstGeom prst="line">
            <a:avLst/>
          </a:prstGeom>
          <a:noFill/>
          <a:ln w="28575" cap="flat" cmpd="sng" algn="ctr">
            <a:solidFill>
              <a:schemeClr val="accent3"/>
            </a:solidFill>
            <a:prstDash val="solid"/>
            <a:round/>
            <a:headEnd type="none" w="med" len="med"/>
            <a:tailEnd type="none" w="med" len="med"/>
          </a:ln>
          <a:effectLst/>
        </p:spPr>
      </p:cxnSp>
      <p:grpSp>
        <p:nvGrpSpPr>
          <p:cNvPr id="265" name="Group 264">
            <a:extLst>
              <a:ext uri="{FF2B5EF4-FFF2-40B4-BE49-F238E27FC236}">
                <a16:creationId xmlns:a16="http://schemas.microsoft.com/office/drawing/2014/main" id="{590125A5-1F4E-46B9-966E-348CF8B82CEB}"/>
              </a:ext>
            </a:extLst>
          </p:cNvPr>
          <p:cNvGrpSpPr/>
          <p:nvPr/>
        </p:nvGrpSpPr>
        <p:grpSpPr>
          <a:xfrm>
            <a:off x="7086600" y="2724573"/>
            <a:ext cx="3716867" cy="1569720"/>
            <a:chOff x="7086600" y="2724573"/>
            <a:chExt cx="3716867" cy="1569720"/>
          </a:xfrm>
        </p:grpSpPr>
        <p:sp>
          <p:nvSpPr>
            <p:cNvPr id="263" name="Freeform: Shape 262">
              <a:extLst>
                <a:ext uri="{FF2B5EF4-FFF2-40B4-BE49-F238E27FC236}">
                  <a16:creationId xmlns:a16="http://schemas.microsoft.com/office/drawing/2014/main" id="{4E7789CC-4DEE-4693-B0F6-6E5DFB66B976}"/>
                </a:ext>
              </a:extLst>
            </p:cNvPr>
            <p:cNvSpPr/>
            <p:nvPr/>
          </p:nvSpPr>
          <p:spPr bwMode="auto">
            <a:xfrm>
              <a:off x="7086600" y="2724573"/>
              <a:ext cx="2799080" cy="1058334"/>
            </a:xfrm>
            <a:custGeom>
              <a:avLst/>
              <a:gdLst>
                <a:gd name="connsiteX0" fmla="*/ 0 w 2799080"/>
                <a:gd name="connsiteY0" fmla="*/ 0 h 1058334"/>
                <a:gd name="connsiteX1" fmla="*/ 179493 w 2799080"/>
                <a:gd name="connsiteY1" fmla="*/ 0 h 1058334"/>
                <a:gd name="connsiteX2" fmla="*/ 179493 w 2799080"/>
                <a:gd name="connsiteY2" fmla="*/ 13547 h 1058334"/>
                <a:gd name="connsiteX3" fmla="*/ 276013 w 2799080"/>
                <a:gd name="connsiteY3" fmla="*/ 13547 h 1058334"/>
                <a:gd name="connsiteX4" fmla="*/ 276013 w 2799080"/>
                <a:gd name="connsiteY4" fmla="*/ 28787 h 1058334"/>
                <a:gd name="connsiteX5" fmla="*/ 304800 w 2799080"/>
                <a:gd name="connsiteY5" fmla="*/ 28787 h 1058334"/>
                <a:gd name="connsiteX6" fmla="*/ 304800 w 2799080"/>
                <a:gd name="connsiteY6" fmla="*/ 47414 h 1058334"/>
                <a:gd name="connsiteX7" fmla="*/ 325120 w 2799080"/>
                <a:gd name="connsiteY7" fmla="*/ 47414 h 1058334"/>
                <a:gd name="connsiteX8" fmla="*/ 325120 w 2799080"/>
                <a:gd name="connsiteY8" fmla="*/ 71120 h 1058334"/>
                <a:gd name="connsiteX9" fmla="*/ 355600 w 2799080"/>
                <a:gd name="connsiteY9" fmla="*/ 71120 h 1058334"/>
                <a:gd name="connsiteX10" fmla="*/ 355600 w 2799080"/>
                <a:gd name="connsiteY10" fmla="*/ 81280 h 1058334"/>
                <a:gd name="connsiteX11" fmla="*/ 428413 w 2799080"/>
                <a:gd name="connsiteY11" fmla="*/ 81280 h 1058334"/>
                <a:gd name="connsiteX12" fmla="*/ 428413 w 2799080"/>
                <a:gd name="connsiteY12" fmla="*/ 93134 h 1058334"/>
                <a:gd name="connsiteX13" fmla="*/ 441960 w 2799080"/>
                <a:gd name="connsiteY13" fmla="*/ 93134 h 1058334"/>
                <a:gd name="connsiteX14" fmla="*/ 441960 w 2799080"/>
                <a:gd name="connsiteY14" fmla="*/ 159174 h 1058334"/>
                <a:gd name="connsiteX15" fmla="*/ 455507 w 2799080"/>
                <a:gd name="connsiteY15" fmla="*/ 159174 h 1058334"/>
                <a:gd name="connsiteX16" fmla="*/ 455507 w 2799080"/>
                <a:gd name="connsiteY16" fmla="*/ 179494 h 1058334"/>
                <a:gd name="connsiteX17" fmla="*/ 470747 w 2799080"/>
                <a:gd name="connsiteY17" fmla="*/ 179494 h 1058334"/>
                <a:gd name="connsiteX18" fmla="*/ 470747 w 2799080"/>
                <a:gd name="connsiteY18" fmla="*/ 187960 h 1058334"/>
                <a:gd name="connsiteX19" fmla="*/ 548640 w 2799080"/>
                <a:gd name="connsiteY19" fmla="*/ 187960 h 1058334"/>
                <a:gd name="connsiteX20" fmla="*/ 548640 w 2799080"/>
                <a:gd name="connsiteY20" fmla="*/ 201507 h 1058334"/>
                <a:gd name="connsiteX21" fmla="*/ 582507 w 2799080"/>
                <a:gd name="connsiteY21" fmla="*/ 201507 h 1058334"/>
                <a:gd name="connsiteX22" fmla="*/ 582507 w 2799080"/>
                <a:gd name="connsiteY22" fmla="*/ 215054 h 1058334"/>
                <a:gd name="connsiteX23" fmla="*/ 597747 w 2799080"/>
                <a:gd name="connsiteY23" fmla="*/ 215054 h 1058334"/>
                <a:gd name="connsiteX24" fmla="*/ 597747 w 2799080"/>
                <a:gd name="connsiteY24" fmla="*/ 237067 h 1058334"/>
                <a:gd name="connsiteX25" fmla="*/ 619760 w 2799080"/>
                <a:gd name="connsiteY25" fmla="*/ 237067 h 1058334"/>
                <a:gd name="connsiteX26" fmla="*/ 619760 w 2799080"/>
                <a:gd name="connsiteY26" fmla="*/ 245534 h 1058334"/>
                <a:gd name="connsiteX27" fmla="*/ 685800 w 2799080"/>
                <a:gd name="connsiteY27" fmla="*/ 245534 h 1058334"/>
                <a:gd name="connsiteX28" fmla="*/ 685800 w 2799080"/>
                <a:gd name="connsiteY28" fmla="*/ 255694 h 1058334"/>
                <a:gd name="connsiteX29" fmla="*/ 711200 w 2799080"/>
                <a:gd name="connsiteY29" fmla="*/ 255694 h 1058334"/>
                <a:gd name="connsiteX30" fmla="*/ 711200 w 2799080"/>
                <a:gd name="connsiteY30" fmla="*/ 272627 h 1058334"/>
                <a:gd name="connsiteX31" fmla="*/ 738293 w 2799080"/>
                <a:gd name="connsiteY31" fmla="*/ 272627 h 1058334"/>
                <a:gd name="connsiteX32" fmla="*/ 738293 w 2799080"/>
                <a:gd name="connsiteY32" fmla="*/ 323427 h 1058334"/>
                <a:gd name="connsiteX33" fmla="*/ 751840 w 2799080"/>
                <a:gd name="connsiteY33" fmla="*/ 323427 h 1058334"/>
                <a:gd name="connsiteX34" fmla="*/ 751840 w 2799080"/>
                <a:gd name="connsiteY34" fmla="*/ 342054 h 1058334"/>
                <a:gd name="connsiteX35" fmla="*/ 872067 w 2799080"/>
                <a:gd name="connsiteY35" fmla="*/ 342054 h 1058334"/>
                <a:gd name="connsiteX36" fmla="*/ 872067 w 2799080"/>
                <a:gd name="connsiteY36" fmla="*/ 348827 h 1058334"/>
                <a:gd name="connsiteX37" fmla="*/ 887307 w 2799080"/>
                <a:gd name="connsiteY37" fmla="*/ 348827 h 1058334"/>
                <a:gd name="connsiteX38" fmla="*/ 887307 w 2799080"/>
                <a:gd name="connsiteY38" fmla="*/ 396240 h 1058334"/>
                <a:gd name="connsiteX39" fmla="*/ 904240 w 2799080"/>
                <a:gd name="connsiteY39" fmla="*/ 396240 h 1058334"/>
                <a:gd name="connsiteX40" fmla="*/ 904240 w 2799080"/>
                <a:gd name="connsiteY40" fmla="*/ 421640 h 1058334"/>
                <a:gd name="connsiteX41" fmla="*/ 1007533 w 2799080"/>
                <a:gd name="connsiteY41" fmla="*/ 421640 h 1058334"/>
                <a:gd name="connsiteX42" fmla="*/ 1031240 w 2799080"/>
                <a:gd name="connsiteY42" fmla="*/ 421640 h 1058334"/>
                <a:gd name="connsiteX43" fmla="*/ 1031240 w 2799080"/>
                <a:gd name="connsiteY43" fmla="*/ 475827 h 1058334"/>
                <a:gd name="connsiteX44" fmla="*/ 1048173 w 2799080"/>
                <a:gd name="connsiteY44" fmla="*/ 475827 h 1058334"/>
                <a:gd name="connsiteX45" fmla="*/ 1048173 w 2799080"/>
                <a:gd name="connsiteY45" fmla="*/ 501227 h 1058334"/>
                <a:gd name="connsiteX46" fmla="*/ 1066800 w 2799080"/>
                <a:gd name="connsiteY46" fmla="*/ 501227 h 1058334"/>
                <a:gd name="connsiteX47" fmla="*/ 1066800 w 2799080"/>
                <a:gd name="connsiteY47" fmla="*/ 511387 h 1058334"/>
                <a:gd name="connsiteX48" fmla="*/ 1122680 w 2799080"/>
                <a:gd name="connsiteY48" fmla="*/ 511387 h 1058334"/>
                <a:gd name="connsiteX49" fmla="*/ 1122680 w 2799080"/>
                <a:gd name="connsiteY49" fmla="*/ 528320 h 1058334"/>
                <a:gd name="connsiteX50" fmla="*/ 1175173 w 2799080"/>
                <a:gd name="connsiteY50" fmla="*/ 528320 h 1058334"/>
                <a:gd name="connsiteX51" fmla="*/ 1175173 w 2799080"/>
                <a:gd name="connsiteY51" fmla="*/ 541867 h 1058334"/>
                <a:gd name="connsiteX52" fmla="*/ 1190413 w 2799080"/>
                <a:gd name="connsiteY52" fmla="*/ 541867 h 1058334"/>
                <a:gd name="connsiteX53" fmla="*/ 1190413 w 2799080"/>
                <a:gd name="connsiteY53" fmla="*/ 555414 h 1058334"/>
                <a:gd name="connsiteX54" fmla="*/ 1241213 w 2799080"/>
                <a:gd name="connsiteY54" fmla="*/ 555414 h 1058334"/>
                <a:gd name="connsiteX55" fmla="*/ 1241213 w 2799080"/>
                <a:gd name="connsiteY55" fmla="*/ 575734 h 1058334"/>
                <a:gd name="connsiteX56" fmla="*/ 1312333 w 2799080"/>
                <a:gd name="connsiteY56" fmla="*/ 575734 h 1058334"/>
                <a:gd name="connsiteX57" fmla="*/ 1312333 w 2799080"/>
                <a:gd name="connsiteY57" fmla="*/ 589280 h 1058334"/>
                <a:gd name="connsiteX58" fmla="*/ 1327573 w 2799080"/>
                <a:gd name="connsiteY58" fmla="*/ 589280 h 1058334"/>
                <a:gd name="connsiteX59" fmla="*/ 1327573 w 2799080"/>
                <a:gd name="connsiteY59" fmla="*/ 618067 h 1058334"/>
                <a:gd name="connsiteX60" fmla="*/ 1344507 w 2799080"/>
                <a:gd name="connsiteY60" fmla="*/ 618067 h 1058334"/>
                <a:gd name="connsiteX61" fmla="*/ 1344507 w 2799080"/>
                <a:gd name="connsiteY61" fmla="*/ 635000 h 1058334"/>
                <a:gd name="connsiteX62" fmla="*/ 1356360 w 2799080"/>
                <a:gd name="connsiteY62" fmla="*/ 635000 h 1058334"/>
                <a:gd name="connsiteX63" fmla="*/ 1356360 w 2799080"/>
                <a:gd name="connsiteY63" fmla="*/ 658707 h 1058334"/>
                <a:gd name="connsiteX64" fmla="*/ 1447800 w 2799080"/>
                <a:gd name="connsiteY64" fmla="*/ 658707 h 1058334"/>
                <a:gd name="connsiteX65" fmla="*/ 1447800 w 2799080"/>
                <a:gd name="connsiteY65" fmla="*/ 662094 h 1058334"/>
                <a:gd name="connsiteX66" fmla="*/ 1474893 w 2799080"/>
                <a:gd name="connsiteY66" fmla="*/ 662094 h 1058334"/>
                <a:gd name="connsiteX67" fmla="*/ 1474893 w 2799080"/>
                <a:gd name="connsiteY67" fmla="*/ 673947 h 1058334"/>
                <a:gd name="connsiteX68" fmla="*/ 1544320 w 2799080"/>
                <a:gd name="connsiteY68" fmla="*/ 673947 h 1058334"/>
                <a:gd name="connsiteX69" fmla="*/ 1544320 w 2799080"/>
                <a:gd name="connsiteY69" fmla="*/ 694267 h 1058334"/>
                <a:gd name="connsiteX70" fmla="*/ 1600200 w 2799080"/>
                <a:gd name="connsiteY70" fmla="*/ 694267 h 1058334"/>
                <a:gd name="connsiteX71" fmla="*/ 1600200 w 2799080"/>
                <a:gd name="connsiteY71" fmla="*/ 706120 h 1058334"/>
                <a:gd name="connsiteX72" fmla="*/ 1618827 w 2799080"/>
                <a:gd name="connsiteY72" fmla="*/ 706120 h 1058334"/>
                <a:gd name="connsiteX73" fmla="*/ 1618827 w 2799080"/>
                <a:gd name="connsiteY73" fmla="*/ 719667 h 1058334"/>
                <a:gd name="connsiteX74" fmla="*/ 1634067 w 2799080"/>
                <a:gd name="connsiteY74" fmla="*/ 719667 h 1058334"/>
                <a:gd name="connsiteX75" fmla="*/ 1634067 w 2799080"/>
                <a:gd name="connsiteY75" fmla="*/ 753534 h 1058334"/>
                <a:gd name="connsiteX76" fmla="*/ 1689947 w 2799080"/>
                <a:gd name="connsiteY76" fmla="*/ 753534 h 1058334"/>
                <a:gd name="connsiteX77" fmla="*/ 1689947 w 2799080"/>
                <a:gd name="connsiteY77" fmla="*/ 768774 h 1058334"/>
                <a:gd name="connsiteX78" fmla="*/ 1767840 w 2799080"/>
                <a:gd name="connsiteY78" fmla="*/ 768774 h 1058334"/>
                <a:gd name="connsiteX79" fmla="*/ 1767840 w 2799080"/>
                <a:gd name="connsiteY79" fmla="*/ 782320 h 1058334"/>
                <a:gd name="connsiteX80" fmla="*/ 1789853 w 2799080"/>
                <a:gd name="connsiteY80" fmla="*/ 782320 h 1058334"/>
                <a:gd name="connsiteX81" fmla="*/ 1789853 w 2799080"/>
                <a:gd name="connsiteY81" fmla="*/ 795867 h 1058334"/>
                <a:gd name="connsiteX82" fmla="*/ 1888067 w 2799080"/>
                <a:gd name="connsiteY82" fmla="*/ 795867 h 1058334"/>
                <a:gd name="connsiteX83" fmla="*/ 1888067 w 2799080"/>
                <a:gd name="connsiteY83" fmla="*/ 811107 h 1058334"/>
                <a:gd name="connsiteX84" fmla="*/ 1933787 w 2799080"/>
                <a:gd name="connsiteY84" fmla="*/ 811107 h 1058334"/>
                <a:gd name="connsiteX85" fmla="*/ 1933787 w 2799080"/>
                <a:gd name="connsiteY85" fmla="*/ 826347 h 1058334"/>
                <a:gd name="connsiteX86" fmla="*/ 1949027 w 2799080"/>
                <a:gd name="connsiteY86" fmla="*/ 826347 h 1058334"/>
                <a:gd name="connsiteX87" fmla="*/ 1949027 w 2799080"/>
                <a:gd name="connsiteY87" fmla="*/ 848360 h 1058334"/>
                <a:gd name="connsiteX88" fmla="*/ 2067560 w 2799080"/>
                <a:gd name="connsiteY88" fmla="*/ 848360 h 1058334"/>
                <a:gd name="connsiteX89" fmla="*/ 2067560 w 2799080"/>
                <a:gd name="connsiteY89" fmla="*/ 860214 h 1058334"/>
                <a:gd name="connsiteX90" fmla="*/ 2208107 w 2799080"/>
                <a:gd name="connsiteY90" fmla="*/ 860214 h 1058334"/>
                <a:gd name="connsiteX91" fmla="*/ 2208107 w 2799080"/>
                <a:gd name="connsiteY91" fmla="*/ 882227 h 1058334"/>
                <a:gd name="connsiteX92" fmla="*/ 2230120 w 2799080"/>
                <a:gd name="connsiteY92" fmla="*/ 882227 h 1058334"/>
                <a:gd name="connsiteX93" fmla="*/ 2230120 w 2799080"/>
                <a:gd name="connsiteY93" fmla="*/ 900854 h 1058334"/>
                <a:gd name="connsiteX94" fmla="*/ 2230120 w 2799080"/>
                <a:gd name="connsiteY94" fmla="*/ 900854 h 1058334"/>
                <a:gd name="connsiteX95" fmla="*/ 2230120 w 2799080"/>
                <a:gd name="connsiteY95" fmla="*/ 934720 h 1058334"/>
                <a:gd name="connsiteX96" fmla="*/ 2240280 w 2799080"/>
                <a:gd name="connsiteY96" fmla="*/ 924560 h 1058334"/>
                <a:gd name="connsiteX97" fmla="*/ 2240280 w 2799080"/>
                <a:gd name="connsiteY97" fmla="*/ 944880 h 1058334"/>
                <a:gd name="connsiteX98" fmla="*/ 2319867 w 2799080"/>
                <a:gd name="connsiteY98" fmla="*/ 944880 h 1058334"/>
                <a:gd name="connsiteX99" fmla="*/ 2319867 w 2799080"/>
                <a:gd name="connsiteY99" fmla="*/ 961814 h 1058334"/>
                <a:gd name="connsiteX100" fmla="*/ 2523067 w 2799080"/>
                <a:gd name="connsiteY100" fmla="*/ 961814 h 1058334"/>
                <a:gd name="connsiteX101" fmla="*/ 2523067 w 2799080"/>
                <a:gd name="connsiteY101" fmla="*/ 977054 h 1058334"/>
                <a:gd name="connsiteX102" fmla="*/ 2538307 w 2799080"/>
                <a:gd name="connsiteY102" fmla="*/ 977054 h 1058334"/>
                <a:gd name="connsiteX103" fmla="*/ 2538307 w 2799080"/>
                <a:gd name="connsiteY103" fmla="*/ 1032934 h 1058334"/>
                <a:gd name="connsiteX104" fmla="*/ 2546773 w 2799080"/>
                <a:gd name="connsiteY104" fmla="*/ 1032934 h 1058334"/>
                <a:gd name="connsiteX105" fmla="*/ 2546773 w 2799080"/>
                <a:gd name="connsiteY105" fmla="*/ 1049867 h 1058334"/>
                <a:gd name="connsiteX106" fmla="*/ 2658533 w 2799080"/>
                <a:gd name="connsiteY106" fmla="*/ 1049867 h 1058334"/>
                <a:gd name="connsiteX107" fmla="*/ 2658533 w 2799080"/>
                <a:gd name="connsiteY107" fmla="*/ 1058334 h 1058334"/>
                <a:gd name="connsiteX108" fmla="*/ 2799080 w 2799080"/>
                <a:gd name="connsiteY108" fmla="*/ 1058334 h 105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799080" h="1058334">
                  <a:moveTo>
                    <a:pt x="0" y="0"/>
                  </a:moveTo>
                  <a:lnTo>
                    <a:pt x="179493" y="0"/>
                  </a:lnTo>
                  <a:lnTo>
                    <a:pt x="179493" y="13547"/>
                  </a:lnTo>
                  <a:lnTo>
                    <a:pt x="276013" y="13547"/>
                  </a:lnTo>
                  <a:lnTo>
                    <a:pt x="276013" y="28787"/>
                  </a:lnTo>
                  <a:lnTo>
                    <a:pt x="304800" y="28787"/>
                  </a:lnTo>
                  <a:lnTo>
                    <a:pt x="304800" y="47414"/>
                  </a:lnTo>
                  <a:lnTo>
                    <a:pt x="325120" y="47414"/>
                  </a:lnTo>
                  <a:lnTo>
                    <a:pt x="325120" y="71120"/>
                  </a:lnTo>
                  <a:lnTo>
                    <a:pt x="355600" y="71120"/>
                  </a:lnTo>
                  <a:lnTo>
                    <a:pt x="355600" y="81280"/>
                  </a:lnTo>
                  <a:lnTo>
                    <a:pt x="428413" y="81280"/>
                  </a:lnTo>
                  <a:lnTo>
                    <a:pt x="428413" y="93134"/>
                  </a:lnTo>
                  <a:lnTo>
                    <a:pt x="441960" y="93134"/>
                  </a:lnTo>
                  <a:lnTo>
                    <a:pt x="441960" y="159174"/>
                  </a:lnTo>
                  <a:lnTo>
                    <a:pt x="455507" y="159174"/>
                  </a:lnTo>
                  <a:lnTo>
                    <a:pt x="455507" y="179494"/>
                  </a:lnTo>
                  <a:lnTo>
                    <a:pt x="470747" y="179494"/>
                  </a:lnTo>
                  <a:lnTo>
                    <a:pt x="470747" y="187960"/>
                  </a:lnTo>
                  <a:lnTo>
                    <a:pt x="548640" y="187960"/>
                  </a:lnTo>
                  <a:lnTo>
                    <a:pt x="548640" y="201507"/>
                  </a:lnTo>
                  <a:lnTo>
                    <a:pt x="582507" y="201507"/>
                  </a:lnTo>
                  <a:lnTo>
                    <a:pt x="582507" y="215054"/>
                  </a:lnTo>
                  <a:lnTo>
                    <a:pt x="597747" y="215054"/>
                  </a:lnTo>
                  <a:lnTo>
                    <a:pt x="597747" y="237067"/>
                  </a:lnTo>
                  <a:lnTo>
                    <a:pt x="619760" y="237067"/>
                  </a:lnTo>
                  <a:lnTo>
                    <a:pt x="619760" y="245534"/>
                  </a:lnTo>
                  <a:lnTo>
                    <a:pt x="685800" y="245534"/>
                  </a:lnTo>
                  <a:lnTo>
                    <a:pt x="685800" y="255694"/>
                  </a:lnTo>
                  <a:lnTo>
                    <a:pt x="711200" y="255694"/>
                  </a:lnTo>
                  <a:lnTo>
                    <a:pt x="711200" y="272627"/>
                  </a:lnTo>
                  <a:lnTo>
                    <a:pt x="738293" y="272627"/>
                  </a:lnTo>
                  <a:lnTo>
                    <a:pt x="738293" y="323427"/>
                  </a:lnTo>
                  <a:lnTo>
                    <a:pt x="751840" y="323427"/>
                  </a:lnTo>
                  <a:lnTo>
                    <a:pt x="751840" y="342054"/>
                  </a:lnTo>
                  <a:lnTo>
                    <a:pt x="872067" y="342054"/>
                  </a:lnTo>
                  <a:lnTo>
                    <a:pt x="872067" y="348827"/>
                  </a:lnTo>
                  <a:lnTo>
                    <a:pt x="887307" y="348827"/>
                  </a:lnTo>
                  <a:lnTo>
                    <a:pt x="887307" y="396240"/>
                  </a:lnTo>
                  <a:lnTo>
                    <a:pt x="904240" y="396240"/>
                  </a:lnTo>
                  <a:lnTo>
                    <a:pt x="904240" y="421640"/>
                  </a:lnTo>
                  <a:lnTo>
                    <a:pt x="1007533" y="421640"/>
                  </a:lnTo>
                  <a:lnTo>
                    <a:pt x="1031240" y="421640"/>
                  </a:lnTo>
                  <a:lnTo>
                    <a:pt x="1031240" y="475827"/>
                  </a:lnTo>
                  <a:lnTo>
                    <a:pt x="1048173" y="475827"/>
                  </a:lnTo>
                  <a:lnTo>
                    <a:pt x="1048173" y="501227"/>
                  </a:lnTo>
                  <a:lnTo>
                    <a:pt x="1066800" y="501227"/>
                  </a:lnTo>
                  <a:lnTo>
                    <a:pt x="1066800" y="511387"/>
                  </a:lnTo>
                  <a:lnTo>
                    <a:pt x="1122680" y="511387"/>
                  </a:lnTo>
                  <a:lnTo>
                    <a:pt x="1122680" y="528320"/>
                  </a:lnTo>
                  <a:lnTo>
                    <a:pt x="1175173" y="528320"/>
                  </a:lnTo>
                  <a:lnTo>
                    <a:pt x="1175173" y="541867"/>
                  </a:lnTo>
                  <a:lnTo>
                    <a:pt x="1190413" y="541867"/>
                  </a:lnTo>
                  <a:lnTo>
                    <a:pt x="1190413" y="555414"/>
                  </a:lnTo>
                  <a:lnTo>
                    <a:pt x="1241213" y="555414"/>
                  </a:lnTo>
                  <a:lnTo>
                    <a:pt x="1241213" y="575734"/>
                  </a:lnTo>
                  <a:lnTo>
                    <a:pt x="1312333" y="575734"/>
                  </a:lnTo>
                  <a:lnTo>
                    <a:pt x="1312333" y="589280"/>
                  </a:lnTo>
                  <a:lnTo>
                    <a:pt x="1327573" y="589280"/>
                  </a:lnTo>
                  <a:lnTo>
                    <a:pt x="1327573" y="618067"/>
                  </a:lnTo>
                  <a:lnTo>
                    <a:pt x="1344507" y="618067"/>
                  </a:lnTo>
                  <a:lnTo>
                    <a:pt x="1344507" y="635000"/>
                  </a:lnTo>
                  <a:lnTo>
                    <a:pt x="1356360" y="635000"/>
                  </a:lnTo>
                  <a:lnTo>
                    <a:pt x="1356360" y="658707"/>
                  </a:lnTo>
                  <a:lnTo>
                    <a:pt x="1447800" y="658707"/>
                  </a:lnTo>
                  <a:lnTo>
                    <a:pt x="1447800" y="662094"/>
                  </a:lnTo>
                  <a:lnTo>
                    <a:pt x="1474893" y="662094"/>
                  </a:lnTo>
                  <a:lnTo>
                    <a:pt x="1474893" y="673947"/>
                  </a:lnTo>
                  <a:lnTo>
                    <a:pt x="1544320" y="673947"/>
                  </a:lnTo>
                  <a:lnTo>
                    <a:pt x="1544320" y="694267"/>
                  </a:lnTo>
                  <a:lnTo>
                    <a:pt x="1600200" y="694267"/>
                  </a:lnTo>
                  <a:lnTo>
                    <a:pt x="1600200" y="706120"/>
                  </a:lnTo>
                  <a:lnTo>
                    <a:pt x="1618827" y="706120"/>
                  </a:lnTo>
                  <a:lnTo>
                    <a:pt x="1618827" y="719667"/>
                  </a:lnTo>
                  <a:lnTo>
                    <a:pt x="1634067" y="719667"/>
                  </a:lnTo>
                  <a:lnTo>
                    <a:pt x="1634067" y="753534"/>
                  </a:lnTo>
                  <a:lnTo>
                    <a:pt x="1689947" y="753534"/>
                  </a:lnTo>
                  <a:lnTo>
                    <a:pt x="1689947" y="768774"/>
                  </a:lnTo>
                  <a:lnTo>
                    <a:pt x="1767840" y="768774"/>
                  </a:lnTo>
                  <a:lnTo>
                    <a:pt x="1767840" y="782320"/>
                  </a:lnTo>
                  <a:lnTo>
                    <a:pt x="1789853" y="782320"/>
                  </a:lnTo>
                  <a:lnTo>
                    <a:pt x="1789853" y="795867"/>
                  </a:lnTo>
                  <a:lnTo>
                    <a:pt x="1888067" y="795867"/>
                  </a:lnTo>
                  <a:lnTo>
                    <a:pt x="1888067" y="811107"/>
                  </a:lnTo>
                  <a:lnTo>
                    <a:pt x="1933787" y="811107"/>
                  </a:lnTo>
                  <a:lnTo>
                    <a:pt x="1933787" y="826347"/>
                  </a:lnTo>
                  <a:lnTo>
                    <a:pt x="1949027" y="826347"/>
                  </a:lnTo>
                  <a:lnTo>
                    <a:pt x="1949027" y="848360"/>
                  </a:lnTo>
                  <a:lnTo>
                    <a:pt x="2067560" y="848360"/>
                  </a:lnTo>
                  <a:lnTo>
                    <a:pt x="2067560" y="860214"/>
                  </a:lnTo>
                  <a:lnTo>
                    <a:pt x="2208107" y="860214"/>
                  </a:lnTo>
                  <a:lnTo>
                    <a:pt x="2208107" y="882227"/>
                  </a:lnTo>
                  <a:lnTo>
                    <a:pt x="2230120" y="882227"/>
                  </a:lnTo>
                  <a:lnTo>
                    <a:pt x="2230120" y="900854"/>
                  </a:lnTo>
                  <a:lnTo>
                    <a:pt x="2230120" y="900854"/>
                  </a:lnTo>
                  <a:lnTo>
                    <a:pt x="2230120" y="934720"/>
                  </a:lnTo>
                  <a:lnTo>
                    <a:pt x="2240280" y="924560"/>
                  </a:lnTo>
                  <a:lnTo>
                    <a:pt x="2240280" y="944880"/>
                  </a:lnTo>
                  <a:lnTo>
                    <a:pt x="2319867" y="944880"/>
                  </a:lnTo>
                  <a:lnTo>
                    <a:pt x="2319867" y="961814"/>
                  </a:lnTo>
                  <a:lnTo>
                    <a:pt x="2523067" y="961814"/>
                  </a:lnTo>
                  <a:lnTo>
                    <a:pt x="2523067" y="977054"/>
                  </a:lnTo>
                  <a:lnTo>
                    <a:pt x="2538307" y="977054"/>
                  </a:lnTo>
                  <a:lnTo>
                    <a:pt x="2538307" y="1032934"/>
                  </a:lnTo>
                  <a:lnTo>
                    <a:pt x="2546773" y="1032934"/>
                  </a:lnTo>
                  <a:lnTo>
                    <a:pt x="2546773" y="1049867"/>
                  </a:lnTo>
                  <a:lnTo>
                    <a:pt x="2658533" y="1049867"/>
                  </a:lnTo>
                  <a:lnTo>
                    <a:pt x="2658533" y="1058334"/>
                  </a:lnTo>
                  <a:lnTo>
                    <a:pt x="2799080" y="1058334"/>
                  </a:lnTo>
                </a:path>
              </a:pathLst>
            </a:custGeom>
            <a:noFill/>
            <a:ln w="28575">
              <a:solidFill>
                <a:schemeClr val="accent1"/>
              </a:solidFill>
              <a:miter lim="800000"/>
              <a:headEnd/>
              <a:tailEnd/>
            </a:ln>
          </p:spPr>
          <p:txBody>
            <a:bodyPr rtlCol="0" anchor="ctr"/>
            <a:lstStyle/>
            <a:p>
              <a:pPr algn="ctr"/>
              <a:endParaRPr lang="en-US" dirty="0"/>
            </a:p>
          </p:txBody>
        </p:sp>
        <p:sp>
          <p:nvSpPr>
            <p:cNvPr id="264" name="Freeform: Shape 263">
              <a:extLst>
                <a:ext uri="{FF2B5EF4-FFF2-40B4-BE49-F238E27FC236}">
                  <a16:creationId xmlns:a16="http://schemas.microsoft.com/office/drawing/2014/main" id="{CB37CE5D-1865-4021-B3FF-ECA88266CF07}"/>
                </a:ext>
              </a:extLst>
            </p:cNvPr>
            <p:cNvSpPr/>
            <p:nvPr/>
          </p:nvSpPr>
          <p:spPr bwMode="auto">
            <a:xfrm>
              <a:off x="9755293" y="3782907"/>
              <a:ext cx="1048174" cy="511386"/>
            </a:xfrm>
            <a:custGeom>
              <a:avLst/>
              <a:gdLst>
                <a:gd name="connsiteX0" fmla="*/ 0 w 1048174"/>
                <a:gd name="connsiteY0" fmla="*/ 0 h 511386"/>
                <a:gd name="connsiteX1" fmla="*/ 142240 w 1048174"/>
                <a:gd name="connsiteY1" fmla="*/ 0 h 511386"/>
                <a:gd name="connsiteX2" fmla="*/ 142240 w 1048174"/>
                <a:gd name="connsiteY2" fmla="*/ 35560 h 511386"/>
                <a:gd name="connsiteX3" fmla="*/ 308187 w 1048174"/>
                <a:gd name="connsiteY3" fmla="*/ 35560 h 511386"/>
                <a:gd name="connsiteX4" fmla="*/ 308187 w 1048174"/>
                <a:gd name="connsiteY4" fmla="*/ 71120 h 511386"/>
                <a:gd name="connsiteX5" fmla="*/ 453814 w 1048174"/>
                <a:gd name="connsiteY5" fmla="*/ 71120 h 511386"/>
                <a:gd name="connsiteX6" fmla="*/ 453814 w 1048174"/>
                <a:gd name="connsiteY6" fmla="*/ 104986 h 511386"/>
                <a:gd name="connsiteX7" fmla="*/ 817880 w 1048174"/>
                <a:gd name="connsiteY7" fmla="*/ 104986 h 511386"/>
                <a:gd name="connsiteX8" fmla="*/ 817880 w 1048174"/>
                <a:gd name="connsiteY8" fmla="*/ 511386 h 511386"/>
                <a:gd name="connsiteX9" fmla="*/ 1048174 w 1048174"/>
                <a:gd name="connsiteY9" fmla="*/ 511386 h 51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8174" h="511386">
                  <a:moveTo>
                    <a:pt x="0" y="0"/>
                  </a:moveTo>
                  <a:lnTo>
                    <a:pt x="142240" y="0"/>
                  </a:lnTo>
                  <a:lnTo>
                    <a:pt x="142240" y="35560"/>
                  </a:lnTo>
                  <a:lnTo>
                    <a:pt x="308187" y="35560"/>
                  </a:lnTo>
                  <a:lnTo>
                    <a:pt x="308187" y="71120"/>
                  </a:lnTo>
                  <a:lnTo>
                    <a:pt x="453814" y="71120"/>
                  </a:lnTo>
                  <a:lnTo>
                    <a:pt x="453814" y="104986"/>
                  </a:lnTo>
                  <a:lnTo>
                    <a:pt x="817880" y="104986"/>
                  </a:lnTo>
                  <a:lnTo>
                    <a:pt x="817880" y="511386"/>
                  </a:lnTo>
                  <a:lnTo>
                    <a:pt x="1048174" y="511386"/>
                  </a:lnTo>
                </a:path>
              </a:pathLst>
            </a:custGeom>
            <a:noFill/>
            <a:ln w="28575">
              <a:solidFill>
                <a:schemeClr val="accent1"/>
              </a:solidFill>
              <a:miter lim="800000"/>
              <a:headEnd/>
              <a:tailEnd/>
            </a:ln>
          </p:spPr>
          <p:txBody>
            <a:bodyPr rtlCol="0" anchor="ctr"/>
            <a:lstStyle/>
            <a:p>
              <a:pPr algn="ctr"/>
              <a:endParaRPr lang="en-US" dirty="0"/>
            </a:p>
          </p:txBody>
        </p:sp>
      </p:grpSp>
      <p:cxnSp>
        <p:nvCxnSpPr>
          <p:cNvPr id="266" name="Straight Connector 265">
            <a:extLst>
              <a:ext uri="{FF2B5EF4-FFF2-40B4-BE49-F238E27FC236}">
                <a16:creationId xmlns:a16="http://schemas.microsoft.com/office/drawing/2014/main" id="{44DA3770-9889-4745-ABF6-7EC8EC9D99C7}"/>
              </a:ext>
            </a:extLst>
          </p:cNvPr>
          <p:cNvCxnSpPr>
            <a:cxnSpLocks/>
          </p:cNvCxnSpPr>
          <p:nvPr/>
        </p:nvCxnSpPr>
        <p:spPr bwMode="auto">
          <a:xfrm>
            <a:off x="10803467" y="4230198"/>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05C88D05-DEA6-48D3-9BA6-493982832109}"/>
              </a:ext>
            </a:extLst>
          </p:cNvPr>
          <p:cNvCxnSpPr>
            <a:cxnSpLocks/>
          </p:cNvCxnSpPr>
          <p:nvPr/>
        </p:nvCxnSpPr>
        <p:spPr bwMode="auto">
          <a:xfrm>
            <a:off x="10523282" y="3824499"/>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DA765CF-E462-40EF-859C-11A22069AE33}"/>
              </a:ext>
            </a:extLst>
          </p:cNvPr>
          <p:cNvCxnSpPr>
            <a:cxnSpLocks/>
          </p:cNvCxnSpPr>
          <p:nvPr/>
        </p:nvCxnSpPr>
        <p:spPr bwMode="auto">
          <a:xfrm>
            <a:off x="10504656" y="3824499"/>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2F48385B-16C3-4B15-B31F-48279EB29D87}"/>
              </a:ext>
            </a:extLst>
          </p:cNvPr>
          <p:cNvCxnSpPr>
            <a:cxnSpLocks/>
          </p:cNvCxnSpPr>
          <p:nvPr/>
        </p:nvCxnSpPr>
        <p:spPr bwMode="auto">
          <a:xfrm>
            <a:off x="10486937" y="3824499"/>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612073A3-EEB6-4625-89A1-F67DE7EB6A98}"/>
              </a:ext>
            </a:extLst>
          </p:cNvPr>
          <p:cNvCxnSpPr>
            <a:cxnSpLocks/>
          </p:cNvCxnSpPr>
          <p:nvPr/>
        </p:nvCxnSpPr>
        <p:spPr bwMode="auto">
          <a:xfrm>
            <a:off x="10453856" y="3824499"/>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D525342-B028-4B80-A9B2-F32D1424CD4B}"/>
              </a:ext>
            </a:extLst>
          </p:cNvPr>
          <p:cNvCxnSpPr>
            <a:cxnSpLocks/>
          </p:cNvCxnSpPr>
          <p:nvPr/>
        </p:nvCxnSpPr>
        <p:spPr bwMode="auto">
          <a:xfrm>
            <a:off x="10345482" y="3824499"/>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37A55B69-CB1A-4848-A647-ECAC50091F16}"/>
              </a:ext>
            </a:extLst>
          </p:cNvPr>
          <p:cNvCxnSpPr>
            <a:cxnSpLocks/>
          </p:cNvCxnSpPr>
          <p:nvPr/>
        </p:nvCxnSpPr>
        <p:spPr bwMode="auto">
          <a:xfrm>
            <a:off x="10335536" y="3824499"/>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416B980-D904-4027-9137-054B72D2CB00}"/>
              </a:ext>
            </a:extLst>
          </p:cNvPr>
          <p:cNvCxnSpPr>
            <a:cxnSpLocks/>
          </p:cNvCxnSpPr>
          <p:nvPr/>
        </p:nvCxnSpPr>
        <p:spPr bwMode="auto">
          <a:xfrm>
            <a:off x="10287062" y="3818633"/>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DEB156A-1ECD-482D-B1E7-00F645FE1E99}"/>
              </a:ext>
            </a:extLst>
          </p:cNvPr>
          <p:cNvCxnSpPr>
            <a:cxnSpLocks/>
          </p:cNvCxnSpPr>
          <p:nvPr/>
        </p:nvCxnSpPr>
        <p:spPr bwMode="auto">
          <a:xfrm>
            <a:off x="10228491" y="3824499"/>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E0D2BC3E-8B3F-4173-AE8E-510F552C5F95}"/>
              </a:ext>
            </a:extLst>
          </p:cNvPr>
          <p:cNvCxnSpPr>
            <a:cxnSpLocks/>
          </p:cNvCxnSpPr>
          <p:nvPr/>
        </p:nvCxnSpPr>
        <p:spPr bwMode="auto">
          <a:xfrm>
            <a:off x="10181986" y="3790783"/>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2C56AE0-CB09-41E7-98B0-78AB942D759B}"/>
              </a:ext>
            </a:extLst>
          </p:cNvPr>
          <p:cNvCxnSpPr>
            <a:cxnSpLocks/>
          </p:cNvCxnSpPr>
          <p:nvPr/>
        </p:nvCxnSpPr>
        <p:spPr bwMode="auto">
          <a:xfrm>
            <a:off x="10150596" y="3790127"/>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25425ECB-4F41-4907-969F-438BF3FCCA93}"/>
              </a:ext>
            </a:extLst>
          </p:cNvPr>
          <p:cNvCxnSpPr>
            <a:cxnSpLocks/>
          </p:cNvCxnSpPr>
          <p:nvPr/>
        </p:nvCxnSpPr>
        <p:spPr bwMode="auto">
          <a:xfrm>
            <a:off x="10104877" y="3788293"/>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C5B18220-6BE1-48E6-9EF2-67A5A0EA4AC4}"/>
              </a:ext>
            </a:extLst>
          </p:cNvPr>
          <p:cNvCxnSpPr>
            <a:cxnSpLocks/>
          </p:cNvCxnSpPr>
          <p:nvPr/>
        </p:nvCxnSpPr>
        <p:spPr bwMode="auto">
          <a:xfrm>
            <a:off x="10097167" y="3785597"/>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760CA273-4D4B-4685-B4CB-ECF53BA93590}"/>
              </a:ext>
            </a:extLst>
          </p:cNvPr>
          <p:cNvCxnSpPr>
            <a:cxnSpLocks/>
          </p:cNvCxnSpPr>
          <p:nvPr/>
        </p:nvCxnSpPr>
        <p:spPr bwMode="auto">
          <a:xfrm>
            <a:off x="10077783" y="3790127"/>
            <a:ext cx="0" cy="77804"/>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E943599-7D4F-4FA6-BD05-0991B19C8FE7}"/>
              </a:ext>
            </a:extLst>
          </p:cNvPr>
          <p:cNvCxnSpPr>
            <a:cxnSpLocks/>
          </p:cNvCxnSpPr>
          <p:nvPr/>
        </p:nvCxnSpPr>
        <p:spPr bwMode="auto">
          <a:xfrm>
            <a:off x="10037527" y="376940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F93BEFA7-1DDB-472D-8096-43F91F4FD7AB}"/>
              </a:ext>
            </a:extLst>
          </p:cNvPr>
          <p:cNvCxnSpPr>
            <a:cxnSpLocks/>
          </p:cNvCxnSpPr>
          <p:nvPr/>
        </p:nvCxnSpPr>
        <p:spPr bwMode="auto">
          <a:xfrm>
            <a:off x="9986727" y="376940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207F5385-6ABD-486E-BF21-DE347FCC8D31}"/>
              </a:ext>
            </a:extLst>
          </p:cNvPr>
          <p:cNvCxnSpPr>
            <a:cxnSpLocks/>
          </p:cNvCxnSpPr>
          <p:nvPr/>
        </p:nvCxnSpPr>
        <p:spPr bwMode="auto">
          <a:xfrm>
            <a:off x="9962788" y="376940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3824F12-BF7E-485A-B1FF-1B7B633FA8DC}"/>
              </a:ext>
            </a:extLst>
          </p:cNvPr>
          <p:cNvCxnSpPr>
            <a:cxnSpLocks/>
          </p:cNvCxnSpPr>
          <p:nvPr/>
        </p:nvCxnSpPr>
        <p:spPr bwMode="auto">
          <a:xfrm>
            <a:off x="9912220" y="376940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2AA43CB-C968-4AC7-B4D6-0F784784A073}"/>
              </a:ext>
            </a:extLst>
          </p:cNvPr>
          <p:cNvCxnSpPr>
            <a:cxnSpLocks/>
          </p:cNvCxnSpPr>
          <p:nvPr/>
        </p:nvCxnSpPr>
        <p:spPr bwMode="auto">
          <a:xfrm>
            <a:off x="9928600" y="376940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E474B98-5E96-4ECC-B222-7191D7E032EA}"/>
              </a:ext>
            </a:extLst>
          </p:cNvPr>
          <p:cNvCxnSpPr>
            <a:cxnSpLocks/>
          </p:cNvCxnSpPr>
          <p:nvPr/>
        </p:nvCxnSpPr>
        <p:spPr bwMode="auto">
          <a:xfrm>
            <a:off x="9880047" y="374400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766AB06-F4CE-4BCC-96B1-D07928C94049}"/>
              </a:ext>
            </a:extLst>
          </p:cNvPr>
          <p:cNvCxnSpPr>
            <a:cxnSpLocks/>
          </p:cNvCxnSpPr>
          <p:nvPr/>
        </p:nvCxnSpPr>
        <p:spPr bwMode="auto">
          <a:xfrm>
            <a:off x="9886146" y="374252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2B8DF0F-38FD-4072-B0BD-1CC3892CB62F}"/>
              </a:ext>
            </a:extLst>
          </p:cNvPr>
          <p:cNvCxnSpPr>
            <a:cxnSpLocks/>
          </p:cNvCxnSpPr>
          <p:nvPr/>
        </p:nvCxnSpPr>
        <p:spPr bwMode="auto">
          <a:xfrm>
            <a:off x="9841102" y="3741369"/>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0B044E86-84E8-4410-8095-BA1119A0F733}"/>
              </a:ext>
            </a:extLst>
          </p:cNvPr>
          <p:cNvCxnSpPr>
            <a:cxnSpLocks/>
          </p:cNvCxnSpPr>
          <p:nvPr/>
        </p:nvCxnSpPr>
        <p:spPr bwMode="auto">
          <a:xfrm>
            <a:off x="9782743" y="3735031"/>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BF54548-4606-4A39-9680-5D1FDA4110E7}"/>
              </a:ext>
            </a:extLst>
          </p:cNvPr>
          <p:cNvCxnSpPr>
            <a:cxnSpLocks/>
          </p:cNvCxnSpPr>
          <p:nvPr/>
        </p:nvCxnSpPr>
        <p:spPr bwMode="auto">
          <a:xfrm>
            <a:off x="9751907" y="373340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D6FA455-CE5C-4AD2-9830-B2C409309A6F}"/>
              </a:ext>
            </a:extLst>
          </p:cNvPr>
          <p:cNvCxnSpPr>
            <a:cxnSpLocks/>
          </p:cNvCxnSpPr>
          <p:nvPr/>
        </p:nvCxnSpPr>
        <p:spPr bwMode="auto">
          <a:xfrm>
            <a:off x="9636760" y="3705852"/>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F19104EA-1299-45F9-A3D0-9FAB57E209A0}"/>
              </a:ext>
            </a:extLst>
          </p:cNvPr>
          <p:cNvCxnSpPr>
            <a:cxnSpLocks/>
          </p:cNvCxnSpPr>
          <p:nvPr/>
        </p:nvCxnSpPr>
        <p:spPr bwMode="auto">
          <a:xfrm>
            <a:off x="9603019" y="363553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57191ED3-402A-4372-B212-6165EA7A25BA}"/>
              </a:ext>
            </a:extLst>
          </p:cNvPr>
          <p:cNvCxnSpPr>
            <a:cxnSpLocks/>
          </p:cNvCxnSpPr>
          <p:nvPr/>
        </p:nvCxnSpPr>
        <p:spPr bwMode="auto">
          <a:xfrm>
            <a:off x="9572414" y="363553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0A311885-A52B-458E-A387-90206B4688D2}"/>
              </a:ext>
            </a:extLst>
          </p:cNvPr>
          <p:cNvCxnSpPr>
            <a:cxnSpLocks/>
          </p:cNvCxnSpPr>
          <p:nvPr/>
        </p:nvCxnSpPr>
        <p:spPr bwMode="auto">
          <a:xfrm>
            <a:off x="9538547" y="363553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6F81A34-506D-4C44-9B41-83AD7308C9F8}"/>
              </a:ext>
            </a:extLst>
          </p:cNvPr>
          <p:cNvCxnSpPr>
            <a:cxnSpLocks/>
          </p:cNvCxnSpPr>
          <p:nvPr/>
        </p:nvCxnSpPr>
        <p:spPr bwMode="auto">
          <a:xfrm>
            <a:off x="9507285" y="3635928"/>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361E705A-6D7D-4DD5-A9A4-CBDD8DE46DE7}"/>
              </a:ext>
            </a:extLst>
          </p:cNvPr>
          <p:cNvCxnSpPr>
            <a:cxnSpLocks/>
          </p:cNvCxnSpPr>
          <p:nvPr/>
        </p:nvCxnSpPr>
        <p:spPr bwMode="auto">
          <a:xfrm>
            <a:off x="9498820" y="363553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889DE30E-6872-4071-BA4F-07F10A66D964}"/>
              </a:ext>
            </a:extLst>
          </p:cNvPr>
          <p:cNvCxnSpPr>
            <a:cxnSpLocks/>
          </p:cNvCxnSpPr>
          <p:nvPr/>
        </p:nvCxnSpPr>
        <p:spPr bwMode="auto">
          <a:xfrm>
            <a:off x="9459872" y="363553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7C6BF581-D22B-46E6-9B70-F4C0C5AE1412}"/>
              </a:ext>
            </a:extLst>
          </p:cNvPr>
          <p:cNvCxnSpPr>
            <a:cxnSpLocks/>
          </p:cNvCxnSpPr>
          <p:nvPr/>
        </p:nvCxnSpPr>
        <p:spPr bwMode="auto">
          <a:xfrm>
            <a:off x="9406595" y="3625696"/>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6BD413B9-A3DE-4B19-90E1-21AFB92DD906}"/>
              </a:ext>
            </a:extLst>
          </p:cNvPr>
          <p:cNvCxnSpPr>
            <a:cxnSpLocks/>
          </p:cNvCxnSpPr>
          <p:nvPr/>
        </p:nvCxnSpPr>
        <p:spPr bwMode="auto">
          <a:xfrm>
            <a:off x="9298224" y="3546745"/>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C6D379AE-8CA6-4DEF-B3A4-B732360C7E12}"/>
              </a:ext>
            </a:extLst>
          </p:cNvPr>
          <p:cNvCxnSpPr>
            <a:cxnSpLocks/>
          </p:cNvCxnSpPr>
          <p:nvPr/>
        </p:nvCxnSpPr>
        <p:spPr bwMode="auto">
          <a:xfrm>
            <a:off x="9271911" y="3540037"/>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7633758-1D1D-485B-AA77-43791E62AFF9}"/>
              </a:ext>
            </a:extLst>
          </p:cNvPr>
          <p:cNvCxnSpPr>
            <a:cxnSpLocks/>
          </p:cNvCxnSpPr>
          <p:nvPr/>
        </p:nvCxnSpPr>
        <p:spPr bwMode="auto">
          <a:xfrm>
            <a:off x="9235802" y="3540037"/>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9A27A90-6A92-403B-A28C-723B7F22242F}"/>
              </a:ext>
            </a:extLst>
          </p:cNvPr>
          <p:cNvCxnSpPr>
            <a:cxnSpLocks/>
          </p:cNvCxnSpPr>
          <p:nvPr/>
        </p:nvCxnSpPr>
        <p:spPr bwMode="auto">
          <a:xfrm>
            <a:off x="9178778" y="3536526"/>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57405B62-5FF9-43F4-A065-260D80CF7692}"/>
              </a:ext>
            </a:extLst>
          </p:cNvPr>
          <p:cNvCxnSpPr>
            <a:cxnSpLocks/>
          </p:cNvCxnSpPr>
          <p:nvPr/>
        </p:nvCxnSpPr>
        <p:spPr bwMode="auto">
          <a:xfrm>
            <a:off x="9144912" y="352158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9D2313E-E606-49B5-9B6F-2C5A22617E31}"/>
              </a:ext>
            </a:extLst>
          </p:cNvPr>
          <p:cNvCxnSpPr>
            <a:cxnSpLocks/>
          </p:cNvCxnSpPr>
          <p:nvPr/>
        </p:nvCxnSpPr>
        <p:spPr bwMode="auto">
          <a:xfrm>
            <a:off x="9116124" y="352089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3FF25532-69AC-4EE1-AE9F-E8B238B4A3AE}"/>
              </a:ext>
            </a:extLst>
          </p:cNvPr>
          <p:cNvCxnSpPr>
            <a:cxnSpLocks/>
          </p:cNvCxnSpPr>
          <p:nvPr/>
        </p:nvCxnSpPr>
        <p:spPr bwMode="auto">
          <a:xfrm>
            <a:off x="9021122" y="3503109"/>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C5766ED-406E-4443-B12D-7E4040618867}"/>
              </a:ext>
            </a:extLst>
          </p:cNvPr>
          <p:cNvCxnSpPr>
            <a:cxnSpLocks/>
          </p:cNvCxnSpPr>
          <p:nvPr/>
        </p:nvCxnSpPr>
        <p:spPr bwMode="auto">
          <a:xfrm>
            <a:off x="8807762" y="3446986"/>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7CCC1520-6B3E-4E0D-993F-7F8BDF509761}"/>
              </a:ext>
            </a:extLst>
          </p:cNvPr>
          <p:cNvCxnSpPr>
            <a:cxnSpLocks/>
          </p:cNvCxnSpPr>
          <p:nvPr/>
        </p:nvCxnSpPr>
        <p:spPr bwMode="auto">
          <a:xfrm>
            <a:off x="8691832" y="3372158"/>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858525B-0163-49BE-ACAD-C2A0BB9B9CC4}"/>
              </a:ext>
            </a:extLst>
          </p:cNvPr>
          <p:cNvCxnSpPr>
            <a:cxnSpLocks/>
          </p:cNvCxnSpPr>
          <p:nvPr/>
        </p:nvCxnSpPr>
        <p:spPr bwMode="auto">
          <a:xfrm>
            <a:off x="8377828" y="3254820"/>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5F4D004D-C9B5-4C96-9054-911EB6C88551}"/>
              </a:ext>
            </a:extLst>
          </p:cNvPr>
          <p:cNvCxnSpPr>
            <a:cxnSpLocks/>
          </p:cNvCxnSpPr>
          <p:nvPr/>
        </p:nvCxnSpPr>
        <p:spPr bwMode="auto">
          <a:xfrm>
            <a:off x="8347348" y="3257119"/>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7A749A31-2A83-4418-AA41-F69C97472E03}"/>
              </a:ext>
            </a:extLst>
          </p:cNvPr>
          <p:cNvCxnSpPr>
            <a:cxnSpLocks/>
          </p:cNvCxnSpPr>
          <p:nvPr/>
        </p:nvCxnSpPr>
        <p:spPr bwMode="auto">
          <a:xfrm>
            <a:off x="8152615" y="3181135"/>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61D0621-5D2F-438E-A94D-3D8F61723E8C}"/>
              </a:ext>
            </a:extLst>
          </p:cNvPr>
          <p:cNvCxnSpPr>
            <a:cxnSpLocks/>
          </p:cNvCxnSpPr>
          <p:nvPr/>
        </p:nvCxnSpPr>
        <p:spPr bwMode="auto">
          <a:xfrm>
            <a:off x="7639535" y="2861513"/>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2DF222D2-9CCE-40FC-B535-7B0EE8B40D0A}"/>
              </a:ext>
            </a:extLst>
          </p:cNvPr>
          <p:cNvCxnSpPr>
            <a:cxnSpLocks/>
          </p:cNvCxnSpPr>
          <p:nvPr/>
        </p:nvCxnSpPr>
        <p:spPr bwMode="auto">
          <a:xfrm>
            <a:off x="7609056" y="2857562"/>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16FC240C-0E7E-4D62-A93C-FB31D806F46A}"/>
              </a:ext>
            </a:extLst>
          </p:cNvPr>
          <p:cNvCxnSpPr>
            <a:cxnSpLocks/>
          </p:cNvCxnSpPr>
          <p:nvPr/>
        </p:nvCxnSpPr>
        <p:spPr bwMode="auto">
          <a:xfrm>
            <a:off x="7566722" y="2861095"/>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58DFDC2-BCB7-41AC-BC8E-C173858E134B}"/>
              </a:ext>
            </a:extLst>
          </p:cNvPr>
          <p:cNvCxnSpPr>
            <a:cxnSpLocks/>
          </p:cNvCxnSpPr>
          <p:nvPr/>
        </p:nvCxnSpPr>
        <p:spPr bwMode="auto">
          <a:xfrm>
            <a:off x="7492215" y="2752722"/>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158A89C3-8CFD-4FA4-879B-2B521F69AD01}"/>
              </a:ext>
            </a:extLst>
          </p:cNvPr>
          <p:cNvCxnSpPr>
            <a:cxnSpLocks/>
          </p:cNvCxnSpPr>
          <p:nvPr/>
        </p:nvCxnSpPr>
        <p:spPr bwMode="auto">
          <a:xfrm>
            <a:off x="7377069" y="2695148"/>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8CCB4E61-6397-408F-A003-0D6C3BB6D9C3}"/>
              </a:ext>
            </a:extLst>
          </p:cNvPr>
          <p:cNvCxnSpPr>
            <a:cxnSpLocks/>
          </p:cNvCxnSpPr>
          <p:nvPr/>
        </p:nvCxnSpPr>
        <p:spPr bwMode="auto">
          <a:xfrm>
            <a:off x="7233136" y="2673135"/>
            <a:ext cx="0" cy="55096"/>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4A1471B0-BDDC-41BA-8DAF-1EDDB1B362D9}"/>
              </a:ext>
            </a:extLst>
          </p:cNvPr>
          <p:cNvCxnSpPr>
            <a:cxnSpLocks/>
          </p:cNvCxnSpPr>
          <p:nvPr/>
        </p:nvCxnSpPr>
        <p:spPr bwMode="auto">
          <a:xfrm>
            <a:off x="7243811" y="2674331"/>
            <a:ext cx="0" cy="55096"/>
          </a:xfrm>
          <a:prstGeom prst="line">
            <a:avLst/>
          </a:prstGeom>
          <a:noFill/>
          <a:ln w="28575" cap="flat" cmpd="sng" algn="ctr">
            <a:solidFill>
              <a:schemeClr val="accent1"/>
            </a:solidFill>
            <a:prstDash val="solid"/>
            <a:round/>
            <a:headEnd type="none" w="med" len="med"/>
            <a:tailEnd type="none" w="med" len="med"/>
          </a:ln>
          <a:effectLst/>
        </p:spPr>
      </p:cxnSp>
      <p:sp>
        <p:nvSpPr>
          <p:cNvPr id="252" name="TextBox 251">
            <a:extLst>
              <a:ext uri="{FF2B5EF4-FFF2-40B4-BE49-F238E27FC236}">
                <a16:creationId xmlns:a16="http://schemas.microsoft.com/office/drawing/2014/main" id="{3C44A29D-E8BE-43C2-95F7-899FB921A10D}"/>
              </a:ext>
            </a:extLst>
          </p:cNvPr>
          <p:cNvSpPr txBox="1"/>
          <p:nvPr/>
        </p:nvSpPr>
        <p:spPr bwMode="auto">
          <a:xfrm>
            <a:off x="8079227" y="2731967"/>
            <a:ext cx="701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71%</a:t>
            </a:r>
          </a:p>
        </p:txBody>
      </p:sp>
      <p:sp>
        <p:nvSpPr>
          <p:cNvPr id="325" name="TextBox 324">
            <a:extLst>
              <a:ext uri="{FF2B5EF4-FFF2-40B4-BE49-F238E27FC236}">
                <a16:creationId xmlns:a16="http://schemas.microsoft.com/office/drawing/2014/main" id="{A0EB599A-DD1A-4FAE-88AD-4ADAFB40EC66}"/>
              </a:ext>
            </a:extLst>
          </p:cNvPr>
          <p:cNvSpPr txBox="1"/>
          <p:nvPr/>
        </p:nvSpPr>
        <p:spPr bwMode="auto">
          <a:xfrm>
            <a:off x="8094462" y="2930157"/>
            <a:ext cx="701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64%</a:t>
            </a:r>
          </a:p>
        </p:txBody>
      </p:sp>
      <p:sp>
        <p:nvSpPr>
          <p:cNvPr id="326" name="TextBox 325">
            <a:extLst>
              <a:ext uri="{FF2B5EF4-FFF2-40B4-BE49-F238E27FC236}">
                <a16:creationId xmlns:a16="http://schemas.microsoft.com/office/drawing/2014/main" id="{999E0CA7-D4EA-4AE7-B564-EF41988AB4D3}"/>
              </a:ext>
            </a:extLst>
          </p:cNvPr>
          <p:cNvSpPr txBox="1"/>
          <p:nvPr/>
        </p:nvSpPr>
        <p:spPr bwMode="auto">
          <a:xfrm>
            <a:off x="9382395" y="2919254"/>
            <a:ext cx="701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47%</a:t>
            </a:r>
          </a:p>
        </p:txBody>
      </p:sp>
      <p:sp>
        <p:nvSpPr>
          <p:cNvPr id="327" name="TextBox 326">
            <a:extLst>
              <a:ext uri="{FF2B5EF4-FFF2-40B4-BE49-F238E27FC236}">
                <a16:creationId xmlns:a16="http://schemas.microsoft.com/office/drawing/2014/main" id="{FADAD646-EA1B-43B7-B98E-27D9DDFC3D60}"/>
              </a:ext>
            </a:extLst>
          </p:cNvPr>
          <p:cNvSpPr txBox="1"/>
          <p:nvPr/>
        </p:nvSpPr>
        <p:spPr bwMode="auto">
          <a:xfrm>
            <a:off x="9397630" y="3117444"/>
            <a:ext cx="701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38%</a:t>
            </a:r>
          </a:p>
        </p:txBody>
      </p:sp>
      <p:sp>
        <p:nvSpPr>
          <p:cNvPr id="253" name="TextBox 252">
            <a:extLst>
              <a:ext uri="{FF2B5EF4-FFF2-40B4-BE49-F238E27FC236}">
                <a16:creationId xmlns:a16="http://schemas.microsoft.com/office/drawing/2014/main" id="{0DB0E954-FCD4-472C-9EC1-99998D5BEF95}"/>
              </a:ext>
            </a:extLst>
          </p:cNvPr>
          <p:cNvSpPr txBox="1"/>
          <p:nvPr/>
        </p:nvSpPr>
        <p:spPr bwMode="auto">
          <a:xfrm>
            <a:off x="8743983" y="2433928"/>
            <a:ext cx="38097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latin typeface="Calibri" panose="020F0502020204030204" pitchFamily="34" charset="0"/>
              </a:rPr>
              <a:t>Median DoR, Mos</a:t>
            </a:r>
            <a:endParaRPr lang="en-US" sz="1200"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Pembro + Axi: 23.5 (95% Cl: 19.4-29.0)</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Sunitinib: 15.9 (95% Cl: 13.8-20.4)</a:t>
            </a:r>
          </a:p>
        </p:txBody>
      </p:sp>
      <p:sp>
        <p:nvSpPr>
          <p:cNvPr id="254" name="TextBox 253">
            <a:extLst>
              <a:ext uri="{FF2B5EF4-FFF2-40B4-BE49-F238E27FC236}">
                <a16:creationId xmlns:a16="http://schemas.microsoft.com/office/drawing/2014/main" id="{14063B3D-AE98-4D4B-BD97-A0537920328B}"/>
              </a:ext>
            </a:extLst>
          </p:cNvPr>
          <p:cNvSpPr txBox="1"/>
          <p:nvPr/>
        </p:nvSpPr>
        <p:spPr bwMode="auto">
          <a:xfrm>
            <a:off x="6786311" y="5460525"/>
            <a:ext cx="7059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260 (0)</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171 (0)</a:t>
            </a:r>
          </a:p>
        </p:txBody>
      </p:sp>
      <p:sp>
        <p:nvSpPr>
          <p:cNvPr id="328" name="TextBox 327">
            <a:extLst>
              <a:ext uri="{FF2B5EF4-FFF2-40B4-BE49-F238E27FC236}">
                <a16:creationId xmlns:a16="http://schemas.microsoft.com/office/drawing/2014/main" id="{05B8E46F-57A5-49C7-8468-F89AE7EE8D0D}"/>
              </a:ext>
            </a:extLst>
          </p:cNvPr>
          <p:cNvSpPr txBox="1"/>
          <p:nvPr/>
        </p:nvSpPr>
        <p:spPr bwMode="auto">
          <a:xfrm>
            <a:off x="7363447" y="5451598"/>
            <a:ext cx="7858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218 (11)</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124 (16)</a:t>
            </a:r>
          </a:p>
        </p:txBody>
      </p:sp>
      <p:sp>
        <p:nvSpPr>
          <p:cNvPr id="329" name="TextBox 328">
            <a:extLst>
              <a:ext uri="{FF2B5EF4-FFF2-40B4-BE49-F238E27FC236}">
                <a16:creationId xmlns:a16="http://schemas.microsoft.com/office/drawing/2014/main" id="{7E823B02-CFB6-4E98-9282-71D1883216F3}"/>
              </a:ext>
            </a:extLst>
          </p:cNvPr>
          <p:cNvSpPr txBox="1"/>
          <p:nvPr/>
        </p:nvSpPr>
        <p:spPr bwMode="auto">
          <a:xfrm>
            <a:off x="7989037" y="5450400"/>
            <a:ext cx="7858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172 (16)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89 (25)</a:t>
            </a:r>
          </a:p>
        </p:txBody>
      </p:sp>
      <p:sp>
        <p:nvSpPr>
          <p:cNvPr id="330" name="TextBox 329">
            <a:extLst>
              <a:ext uri="{FF2B5EF4-FFF2-40B4-BE49-F238E27FC236}">
                <a16:creationId xmlns:a16="http://schemas.microsoft.com/office/drawing/2014/main" id="{7A1E8156-C403-44F5-96E8-8BFDB24FA1BB}"/>
              </a:ext>
            </a:extLst>
          </p:cNvPr>
          <p:cNvSpPr txBox="1"/>
          <p:nvPr/>
        </p:nvSpPr>
        <p:spPr bwMode="auto">
          <a:xfrm>
            <a:off x="8639635" y="5449202"/>
            <a:ext cx="7858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136 (22)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52 (40)</a:t>
            </a:r>
          </a:p>
        </p:txBody>
      </p:sp>
      <p:sp>
        <p:nvSpPr>
          <p:cNvPr id="332" name="TextBox 331">
            <a:extLst>
              <a:ext uri="{FF2B5EF4-FFF2-40B4-BE49-F238E27FC236}">
                <a16:creationId xmlns:a16="http://schemas.microsoft.com/office/drawing/2014/main" id="{C91D4FCD-EE14-496F-94E1-80D4C0E0AAE9}"/>
              </a:ext>
            </a:extLst>
          </p:cNvPr>
          <p:cNvSpPr txBox="1"/>
          <p:nvPr/>
        </p:nvSpPr>
        <p:spPr bwMode="auto">
          <a:xfrm>
            <a:off x="9276157" y="5448004"/>
            <a:ext cx="7858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58 (80)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 (65)</a:t>
            </a:r>
          </a:p>
        </p:txBody>
      </p:sp>
      <p:sp>
        <p:nvSpPr>
          <p:cNvPr id="333" name="TextBox 332">
            <a:extLst>
              <a:ext uri="{FF2B5EF4-FFF2-40B4-BE49-F238E27FC236}">
                <a16:creationId xmlns:a16="http://schemas.microsoft.com/office/drawing/2014/main" id="{D5DE1844-6BAA-42AD-B3C3-CECDB3C542E4}"/>
              </a:ext>
            </a:extLst>
          </p:cNvPr>
          <p:cNvSpPr txBox="1"/>
          <p:nvPr/>
        </p:nvSpPr>
        <p:spPr bwMode="auto">
          <a:xfrm>
            <a:off x="9926545" y="5446073"/>
            <a:ext cx="7858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 (121)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 (78)</a:t>
            </a:r>
          </a:p>
        </p:txBody>
      </p:sp>
      <p:sp>
        <p:nvSpPr>
          <p:cNvPr id="334" name="TextBox 333">
            <a:extLst>
              <a:ext uri="{FF2B5EF4-FFF2-40B4-BE49-F238E27FC236}">
                <a16:creationId xmlns:a16="http://schemas.microsoft.com/office/drawing/2014/main" id="{5FFEA1DC-1684-4C79-8DE7-C10FA5A9AD57}"/>
              </a:ext>
            </a:extLst>
          </p:cNvPr>
          <p:cNvSpPr txBox="1"/>
          <p:nvPr/>
        </p:nvSpPr>
        <p:spPr bwMode="auto">
          <a:xfrm>
            <a:off x="10566238" y="5454991"/>
            <a:ext cx="7858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 (132)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 (82)</a:t>
            </a:r>
          </a:p>
        </p:txBody>
      </p:sp>
      <p:sp>
        <p:nvSpPr>
          <p:cNvPr id="335" name="TextBox 334">
            <a:extLst>
              <a:ext uri="{FF2B5EF4-FFF2-40B4-BE49-F238E27FC236}">
                <a16:creationId xmlns:a16="http://schemas.microsoft.com/office/drawing/2014/main" id="{E2358FF9-4B9D-4298-8665-5B6BC4CDFEC6}"/>
              </a:ext>
            </a:extLst>
          </p:cNvPr>
          <p:cNvSpPr txBox="1"/>
          <p:nvPr/>
        </p:nvSpPr>
        <p:spPr bwMode="auto">
          <a:xfrm>
            <a:off x="11211820" y="5454991"/>
            <a:ext cx="7858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 (132)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 (82)</a:t>
            </a:r>
          </a:p>
        </p:txBody>
      </p:sp>
      <p:sp>
        <p:nvSpPr>
          <p:cNvPr id="336" name="TextBox 335">
            <a:extLst>
              <a:ext uri="{FF2B5EF4-FFF2-40B4-BE49-F238E27FC236}">
                <a16:creationId xmlns:a16="http://schemas.microsoft.com/office/drawing/2014/main" id="{E2AEE89F-1283-4AB1-9BDB-816AE7A59A08}"/>
              </a:ext>
            </a:extLst>
          </p:cNvPr>
          <p:cNvSpPr txBox="1"/>
          <p:nvPr/>
        </p:nvSpPr>
        <p:spPr bwMode="auto">
          <a:xfrm>
            <a:off x="5831126" y="5285586"/>
            <a:ext cx="26008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r>
              <a:rPr lang="en-US" sz="1200" dirty="0">
                <a:solidFill>
                  <a:srgbClr val="000000"/>
                </a:solidFill>
                <a:latin typeface="Calibri" pitchFamily="34" charset="0"/>
                <a:ea typeface="MS PGothic" pitchFamily="34" charset="-128"/>
                <a:cs typeface="+mn-cs"/>
              </a:rPr>
              <a:t>Patients at Risk, n (number censored)</a:t>
            </a:r>
            <a:br>
              <a:rPr lang="en-US" sz="1200" b="0" dirty="0">
                <a:solidFill>
                  <a:srgbClr val="000000"/>
                </a:solidFill>
                <a:latin typeface="Calibri" pitchFamily="34" charset="0"/>
                <a:ea typeface="MS PGothic" pitchFamily="34" charset="-128"/>
                <a:cs typeface="+mn-cs"/>
              </a:rPr>
            </a:br>
            <a:endParaRPr lang="en-US" sz="1200" b="0" dirty="0">
              <a:solidFill>
                <a:srgbClr val="FFFFFF"/>
              </a:solidFill>
              <a:latin typeface="Calibri" pitchFamily="34" charset="0"/>
              <a:ea typeface="MS PGothic" pitchFamily="34" charset="-128"/>
              <a:cs typeface="+mn-cs"/>
            </a:endParaRPr>
          </a:p>
        </p:txBody>
      </p:sp>
      <p:sp>
        <p:nvSpPr>
          <p:cNvPr id="337" name="TextBox 336">
            <a:extLst>
              <a:ext uri="{FF2B5EF4-FFF2-40B4-BE49-F238E27FC236}">
                <a16:creationId xmlns:a16="http://schemas.microsoft.com/office/drawing/2014/main" id="{89E48A1D-6717-41BE-B1B5-1DB2DD3278BB}"/>
              </a:ext>
            </a:extLst>
          </p:cNvPr>
          <p:cNvSpPr txBox="1"/>
          <p:nvPr/>
        </p:nvSpPr>
        <p:spPr bwMode="auto">
          <a:xfrm>
            <a:off x="4686321" y="5457962"/>
            <a:ext cx="22584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Pembro + Axi</a:t>
            </a:r>
          </a:p>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Sunitinib</a:t>
            </a:r>
          </a:p>
        </p:txBody>
      </p:sp>
    </p:spTree>
    <p:extLst>
      <p:ext uri="{BB962C8B-B14F-4D97-AF65-F5344CB8AC3E}">
        <p14:creationId xmlns:p14="http://schemas.microsoft.com/office/powerpoint/2010/main" val="883287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6E9E2-4920-44F9-BE77-E4AAA80DB7CF}"/>
              </a:ext>
            </a:extLst>
          </p:cNvPr>
          <p:cNvSpPr>
            <a:spLocks noGrp="1"/>
          </p:cNvSpPr>
          <p:nvPr>
            <p:ph type="title"/>
          </p:nvPr>
        </p:nvSpPr>
        <p:spPr>
          <a:xfrm>
            <a:off x="611189" y="238129"/>
            <a:ext cx="10895012" cy="1103313"/>
          </a:xfrm>
        </p:spPr>
        <p:txBody>
          <a:bodyPr/>
          <a:lstStyle/>
          <a:p>
            <a:r>
              <a:rPr lang="en-US" dirty="0"/>
              <a:t>PFS for IMDC Intermediate-/Poor-Risk Disease</a:t>
            </a:r>
          </a:p>
        </p:txBody>
      </p:sp>
      <p:sp>
        <p:nvSpPr>
          <p:cNvPr id="5" name="Text Box 15">
            <a:extLst>
              <a:ext uri="{FF2B5EF4-FFF2-40B4-BE49-F238E27FC236}">
                <a16:creationId xmlns:a16="http://schemas.microsoft.com/office/drawing/2014/main" id="{199A271B-7C7A-4251-B50C-37BE7F932771}"/>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rPr>
              <a:t>1. Albiges. ESMO Open. 2020;5:epub001079. 2. </a:t>
            </a:r>
            <a:r>
              <a:rPr lang="en-US" altLang="en-US" sz="1200" b="0" spc="-10" dirty="0">
                <a:solidFill>
                  <a:schemeClr val="bg2"/>
                </a:solidFill>
                <a:latin typeface="Calibri" panose="020F0502020204030204" pitchFamily="34" charset="0"/>
              </a:rPr>
              <a:t>Powles. Lancet Oncol. 2020;21:1563.</a:t>
            </a:r>
            <a:endParaRPr lang="fr-FR" altLang="en-US" sz="1200" b="0" spc="-10" dirty="0">
              <a:solidFill>
                <a:srgbClr val="455560"/>
              </a:solidFill>
              <a:latin typeface="Calibri" panose="020F0502020204030204" pitchFamily="34" charset="0"/>
              <a:ea typeface="MS PGothic" pitchFamily="34" charset="-128"/>
            </a:endParaRPr>
          </a:p>
        </p:txBody>
      </p:sp>
      <p:grpSp>
        <p:nvGrpSpPr>
          <p:cNvPr id="6" name="Group 5">
            <a:extLst>
              <a:ext uri="{FF2B5EF4-FFF2-40B4-BE49-F238E27FC236}">
                <a16:creationId xmlns:a16="http://schemas.microsoft.com/office/drawing/2014/main" id="{540F2C60-8CD9-4A1D-A004-E22B94C45F5A}"/>
              </a:ext>
            </a:extLst>
          </p:cNvPr>
          <p:cNvGrpSpPr>
            <a:grpSpLocks/>
          </p:cNvGrpSpPr>
          <p:nvPr/>
        </p:nvGrpSpPr>
        <p:grpSpPr bwMode="auto">
          <a:xfrm>
            <a:off x="9391157" y="6216652"/>
            <a:ext cx="2488502" cy="447822"/>
            <a:chOff x="9527309" y="3551529"/>
            <a:chExt cx="2488502" cy="448324"/>
          </a:xfrm>
        </p:grpSpPr>
        <p:pic>
          <p:nvPicPr>
            <p:cNvPr id="7" name="Picture 9">
              <a:extLst>
                <a:ext uri="{FF2B5EF4-FFF2-40B4-BE49-F238E27FC236}">
                  <a16:creationId xmlns:a16="http://schemas.microsoft.com/office/drawing/2014/main" id="{35EB5AD1-EDAD-4523-874D-35F142B286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8C6E6EF1-769E-4D14-AA64-B57159EE43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
        <p:nvSpPr>
          <p:cNvPr id="10" name="TextBox 9">
            <a:extLst>
              <a:ext uri="{FF2B5EF4-FFF2-40B4-BE49-F238E27FC236}">
                <a16:creationId xmlns:a16="http://schemas.microsoft.com/office/drawing/2014/main" id="{EA5E6E5D-8B78-452F-BF49-7493DBB580A4}"/>
              </a:ext>
            </a:extLst>
          </p:cNvPr>
          <p:cNvSpPr txBox="1"/>
          <p:nvPr/>
        </p:nvSpPr>
        <p:spPr bwMode="auto">
          <a:xfrm>
            <a:off x="603252" y="1510730"/>
            <a:ext cx="5307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anose="020F0502020204030204" pitchFamily="34" charset="0"/>
                <a:ea typeface="MS PGothic" pitchFamily="34" charset="-128"/>
                <a:cs typeface="+mn-cs"/>
              </a:rPr>
              <a:t>CheckMate 214: Nivo + Ipi vs Sunitinib (n = 847)</a:t>
            </a:r>
            <a:r>
              <a:rPr lang="en-US" baseline="30000" dirty="0">
                <a:solidFill>
                  <a:srgbClr val="000000"/>
                </a:solidFill>
                <a:latin typeface="Calibri" pitchFamily="34" charset="0"/>
                <a:ea typeface="MS PGothic" pitchFamily="34" charset="-128"/>
                <a:cs typeface="+mn-cs"/>
              </a:rPr>
              <a:t>[1]</a:t>
            </a:r>
            <a:endParaRPr lang="en-US" dirty="0">
              <a:solidFill>
                <a:srgbClr val="000000"/>
              </a:solidFill>
              <a:latin typeface="Calibri" panose="020F0502020204030204" pitchFamily="34" charset="0"/>
              <a:ea typeface="MS PGothic" pitchFamily="34" charset="-128"/>
              <a:cs typeface="+mn-cs"/>
            </a:endParaRPr>
          </a:p>
        </p:txBody>
      </p:sp>
      <p:sp>
        <p:nvSpPr>
          <p:cNvPr id="15" name="TextBox 14">
            <a:extLst>
              <a:ext uri="{FF2B5EF4-FFF2-40B4-BE49-F238E27FC236}">
                <a16:creationId xmlns:a16="http://schemas.microsoft.com/office/drawing/2014/main" id="{C4C5AE78-677E-4D65-9AD4-4ACDF8ECB88B}"/>
              </a:ext>
            </a:extLst>
          </p:cNvPr>
          <p:cNvSpPr txBox="1"/>
          <p:nvPr/>
        </p:nvSpPr>
        <p:spPr bwMode="auto">
          <a:xfrm>
            <a:off x="6252595" y="1510730"/>
            <a:ext cx="5627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anose="020F0502020204030204" pitchFamily="34" charset="0"/>
                <a:ea typeface="MS PGothic" pitchFamily="34" charset="-128"/>
                <a:cs typeface="+mn-cs"/>
              </a:rPr>
              <a:t>KEYNOTE-426: Axitinib + Pembro vs Sunitinib (n = 592)</a:t>
            </a:r>
            <a:r>
              <a:rPr lang="en-US" baseline="30000" dirty="0">
                <a:solidFill>
                  <a:srgbClr val="000000"/>
                </a:solidFill>
                <a:latin typeface="Calibri" pitchFamily="34" charset="0"/>
                <a:ea typeface="MS PGothic" pitchFamily="34" charset="-128"/>
                <a:cs typeface="+mn-cs"/>
              </a:rPr>
              <a:t>[2]</a:t>
            </a:r>
            <a:endParaRPr lang="en-US" dirty="0">
              <a:solidFill>
                <a:srgbClr val="000000"/>
              </a:solidFill>
              <a:latin typeface="Calibri" panose="020F0502020204030204" pitchFamily="34" charset="0"/>
              <a:ea typeface="MS PGothic" pitchFamily="34" charset="-128"/>
              <a:cs typeface="+mn-cs"/>
            </a:endParaRPr>
          </a:p>
        </p:txBody>
      </p:sp>
      <p:sp>
        <p:nvSpPr>
          <p:cNvPr id="291" name="TextBox 290">
            <a:extLst>
              <a:ext uri="{FF2B5EF4-FFF2-40B4-BE49-F238E27FC236}">
                <a16:creationId xmlns:a16="http://schemas.microsoft.com/office/drawing/2014/main" id="{B0C851FB-EC73-4EDC-9CC0-5A99F8054AD5}"/>
              </a:ext>
            </a:extLst>
          </p:cNvPr>
          <p:cNvSpPr txBox="1"/>
          <p:nvPr/>
        </p:nvSpPr>
        <p:spPr bwMode="auto">
          <a:xfrm>
            <a:off x="6371194" y="5284117"/>
            <a:ext cx="16512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400" dirty="0">
                <a:solidFill>
                  <a:schemeClr val="bg1"/>
                </a:solidFill>
                <a:latin typeface="Calibri" panose="020F0502020204030204" pitchFamily="34" charset="0"/>
              </a:rPr>
              <a:t>Patients at Risk, n</a:t>
            </a:r>
          </a:p>
          <a:p>
            <a:pPr defTabSz="608013">
              <a:spcBef>
                <a:spcPts val="0"/>
              </a:spcBef>
            </a:pPr>
            <a:r>
              <a:rPr lang="en-US" sz="1400" b="0" dirty="0">
                <a:solidFill>
                  <a:srgbClr val="000000"/>
                </a:solidFill>
                <a:latin typeface="Calibri" pitchFamily="34" charset="0"/>
                <a:ea typeface="MS PGothic" pitchFamily="34" charset="-128"/>
                <a:cs typeface="+mn-cs"/>
              </a:rPr>
              <a:t>P + Axi</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Sunitinib</a:t>
            </a:r>
          </a:p>
        </p:txBody>
      </p:sp>
      <p:grpSp>
        <p:nvGrpSpPr>
          <p:cNvPr id="12" name="Group 11">
            <a:extLst>
              <a:ext uri="{FF2B5EF4-FFF2-40B4-BE49-F238E27FC236}">
                <a16:creationId xmlns:a16="http://schemas.microsoft.com/office/drawing/2014/main" id="{D3AE4A0A-F7FC-4F2C-BCEB-08AB3438B086}"/>
              </a:ext>
            </a:extLst>
          </p:cNvPr>
          <p:cNvGrpSpPr/>
          <p:nvPr/>
        </p:nvGrpSpPr>
        <p:grpSpPr>
          <a:xfrm>
            <a:off x="6401530" y="1849764"/>
            <a:ext cx="5226261" cy="4116327"/>
            <a:chOff x="4263223" y="1877841"/>
            <a:chExt cx="4034852" cy="4563674"/>
          </a:xfrm>
        </p:grpSpPr>
        <p:sp>
          <p:nvSpPr>
            <p:cNvPr id="672" name="TextBox 671">
              <a:extLst>
                <a:ext uri="{FF2B5EF4-FFF2-40B4-BE49-F238E27FC236}">
                  <a16:creationId xmlns:a16="http://schemas.microsoft.com/office/drawing/2014/main" id="{D0F018F7-AC0D-4A9B-AF20-4BB2B97FF034}"/>
                </a:ext>
              </a:extLst>
            </p:cNvPr>
            <p:cNvSpPr txBox="1"/>
            <p:nvPr/>
          </p:nvSpPr>
          <p:spPr bwMode="auto">
            <a:xfrm>
              <a:off x="4962853" y="5649855"/>
              <a:ext cx="3057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a:t>
              </a:r>
            </a:p>
          </p:txBody>
        </p:sp>
        <p:sp>
          <p:nvSpPr>
            <p:cNvPr id="673" name="TextBox 672">
              <a:extLst>
                <a:ext uri="{FF2B5EF4-FFF2-40B4-BE49-F238E27FC236}">
                  <a16:creationId xmlns:a16="http://schemas.microsoft.com/office/drawing/2014/main" id="{8CFDC039-51D9-4E1F-89DF-7F67058C510D}"/>
                </a:ext>
              </a:extLst>
            </p:cNvPr>
            <p:cNvSpPr txBox="1"/>
            <p:nvPr/>
          </p:nvSpPr>
          <p:spPr bwMode="auto">
            <a:xfrm>
              <a:off x="4263223" y="1877841"/>
              <a:ext cx="68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674" name="Straight Connector 673">
              <a:extLst>
                <a:ext uri="{FF2B5EF4-FFF2-40B4-BE49-F238E27FC236}">
                  <a16:creationId xmlns:a16="http://schemas.microsoft.com/office/drawing/2014/main" id="{EBAEA503-010A-44E2-A29E-4A5B44FDF07D}"/>
                </a:ext>
              </a:extLst>
            </p:cNvPr>
            <p:cNvCxnSpPr>
              <a:cxnSpLocks/>
            </p:cNvCxnSpPr>
            <p:nvPr/>
          </p:nvCxnSpPr>
          <p:spPr bwMode="auto">
            <a:xfrm flipV="1">
              <a:off x="4940270" y="1979716"/>
              <a:ext cx="0" cy="3368692"/>
            </a:xfrm>
            <a:prstGeom prst="line">
              <a:avLst/>
            </a:prstGeom>
            <a:noFill/>
            <a:ln w="2857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396B50AD-E06A-4AD1-9BCD-CC8249CC959F}"/>
                </a:ext>
              </a:extLst>
            </p:cNvPr>
            <p:cNvCxnSpPr/>
            <p:nvPr/>
          </p:nvCxnSpPr>
          <p:spPr bwMode="auto">
            <a:xfrm flipH="1">
              <a:off x="4888869" y="20455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A6AFF5A6-9EA4-4303-9C40-662C12180068}"/>
                </a:ext>
              </a:extLst>
            </p:cNvPr>
            <p:cNvCxnSpPr/>
            <p:nvPr/>
          </p:nvCxnSpPr>
          <p:spPr bwMode="auto">
            <a:xfrm flipH="1">
              <a:off x="4888869" y="23779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00D895A3-CEB3-497F-8530-5643EE480E40}"/>
                </a:ext>
              </a:extLst>
            </p:cNvPr>
            <p:cNvCxnSpPr/>
            <p:nvPr/>
          </p:nvCxnSpPr>
          <p:spPr bwMode="auto">
            <a:xfrm flipH="1">
              <a:off x="4888869" y="27102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FAE57BA1-EB1B-4186-AFE6-6997F9C018F3}"/>
                </a:ext>
              </a:extLst>
            </p:cNvPr>
            <p:cNvCxnSpPr/>
            <p:nvPr/>
          </p:nvCxnSpPr>
          <p:spPr bwMode="auto">
            <a:xfrm flipH="1">
              <a:off x="4888869" y="30426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26192D66-83CC-4D0E-B53C-17FCADFFA613}"/>
                </a:ext>
              </a:extLst>
            </p:cNvPr>
            <p:cNvCxnSpPr/>
            <p:nvPr/>
          </p:nvCxnSpPr>
          <p:spPr bwMode="auto">
            <a:xfrm flipH="1">
              <a:off x="4888869" y="3375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41AD4B57-3723-4877-9DDB-5A588254F8ED}"/>
                </a:ext>
              </a:extLst>
            </p:cNvPr>
            <p:cNvCxnSpPr/>
            <p:nvPr/>
          </p:nvCxnSpPr>
          <p:spPr bwMode="auto">
            <a:xfrm flipH="1">
              <a:off x="4888869" y="43722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E2FCF2AC-56C1-4693-99D0-9F95D77C4E65}"/>
                </a:ext>
              </a:extLst>
            </p:cNvPr>
            <p:cNvCxnSpPr/>
            <p:nvPr/>
          </p:nvCxnSpPr>
          <p:spPr bwMode="auto">
            <a:xfrm flipH="1">
              <a:off x="4888869" y="4704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7D0E15E0-887F-4C99-B2CB-E16E9FE45F38}"/>
                </a:ext>
              </a:extLst>
            </p:cNvPr>
            <p:cNvCxnSpPr/>
            <p:nvPr/>
          </p:nvCxnSpPr>
          <p:spPr bwMode="auto">
            <a:xfrm flipH="1">
              <a:off x="4888869" y="50370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DC7FE269-D587-4396-9E89-730FA6C052AE}"/>
                </a:ext>
              </a:extLst>
            </p:cNvPr>
            <p:cNvCxnSpPr/>
            <p:nvPr/>
          </p:nvCxnSpPr>
          <p:spPr bwMode="auto">
            <a:xfrm flipH="1">
              <a:off x="4888869" y="5369391"/>
              <a:ext cx="64008" cy="0"/>
            </a:xfrm>
            <a:prstGeom prst="line">
              <a:avLst/>
            </a:prstGeom>
            <a:noFill/>
            <a:ln w="28575" cap="flat" cmpd="sng" algn="ctr">
              <a:solidFill>
                <a:schemeClr val="bg1"/>
              </a:solidFill>
              <a:prstDash val="solid"/>
              <a:round/>
              <a:headEnd type="none" w="med" len="med"/>
              <a:tailEnd type="none" w="med" len="med"/>
            </a:ln>
            <a:effectLst/>
          </p:spPr>
        </p:cxnSp>
        <p:sp>
          <p:nvSpPr>
            <p:cNvPr id="684" name="TextBox 683">
              <a:extLst>
                <a:ext uri="{FF2B5EF4-FFF2-40B4-BE49-F238E27FC236}">
                  <a16:creationId xmlns:a16="http://schemas.microsoft.com/office/drawing/2014/main" id="{5D4A17CC-2E9E-4167-8656-E3D37FE8ECF8}"/>
                </a:ext>
              </a:extLst>
            </p:cNvPr>
            <p:cNvSpPr txBox="1"/>
            <p:nvPr/>
          </p:nvSpPr>
          <p:spPr bwMode="auto">
            <a:xfrm>
              <a:off x="4400881" y="2210828"/>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685" name="TextBox 684">
              <a:extLst>
                <a:ext uri="{FF2B5EF4-FFF2-40B4-BE49-F238E27FC236}">
                  <a16:creationId xmlns:a16="http://schemas.microsoft.com/office/drawing/2014/main" id="{E49DF6DB-B323-47EE-8266-1C5E4439C48B}"/>
                </a:ext>
              </a:extLst>
            </p:cNvPr>
            <p:cNvSpPr txBox="1"/>
            <p:nvPr/>
          </p:nvSpPr>
          <p:spPr bwMode="auto">
            <a:xfrm>
              <a:off x="4400881" y="2543815"/>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86" name="TextBox 685">
              <a:extLst>
                <a:ext uri="{FF2B5EF4-FFF2-40B4-BE49-F238E27FC236}">
                  <a16:creationId xmlns:a16="http://schemas.microsoft.com/office/drawing/2014/main" id="{BFC0CD65-A33A-4933-BDFA-554E12C10240}"/>
                </a:ext>
              </a:extLst>
            </p:cNvPr>
            <p:cNvSpPr txBox="1"/>
            <p:nvPr/>
          </p:nvSpPr>
          <p:spPr bwMode="auto">
            <a:xfrm>
              <a:off x="4400881" y="287680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687" name="TextBox 686">
              <a:extLst>
                <a:ext uri="{FF2B5EF4-FFF2-40B4-BE49-F238E27FC236}">
                  <a16:creationId xmlns:a16="http://schemas.microsoft.com/office/drawing/2014/main" id="{0E19B04D-4E67-4DD7-B946-28300056F8D1}"/>
                </a:ext>
              </a:extLst>
            </p:cNvPr>
            <p:cNvSpPr txBox="1"/>
            <p:nvPr/>
          </p:nvSpPr>
          <p:spPr bwMode="auto">
            <a:xfrm>
              <a:off x="4400881" y="3209789"/>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88" name="TextBox 687">
              <a:extLst>
                <a:ext uri="{FF2B5EF4-FFF2-40B4-BE49-F238E27FC236}">
                  <a16:creationId xmlns:a16="http://schemas.microsoft.com/office/drawing/2014/main" id="{CDC90101-E7BA-488D-AF57-50B7B59F051C}"/>
                </a:ext>
              </a:extLst>
            </p:cNvPr>
            <p:cNvSpPr txBox="1"/>
            <p:nvPr/>
          </p:nvSpPr>
          <p:spPr bwMode="auto">
            <a:xfrm>
              <a:off x="4400881" y="3542776"/>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689" name="TextBox 688">
              <a:extLst>
                <a:ext uri="{FF2B5EF4-FFF2-40B4-BE49-F238E27FC236}">
                  <a16:creationId xmlns:a16="http://schemas.microsoft.com/office/drawing/2014/main" id="{B3DA316F-E701-4D39-8896-E51190E062C8}"/>
                </a:ext>
              </a:extLst>
            </p:cNvPr>
            <p:cNvSpPr txBox="1"/>
            <p:nvPr/>
          </p:nvSpPr>
          <p:spPr bwMode="auto">
            <a:xfrm>
              <a:off x="4400881" y="4208750"/>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90" name="TextBox 689">
              <a:extLst>
                <a:ext uri="{FF2B5EF4-FFF2-40B4-BE49-F238E27FC236}">
                  <a16:creationId xmlns:a16="http://schemas.microsoft.com/office/drawing/2014/main" id="{BC0CFF3E-EAF0-4BD6-A4D0-1B47EABE6467}"/>
                </a:ext>
              </a:extLst>
            </p:cNvPr>
            <p:cNvSpPr txBox="1"/>
            <p:nvPr/>
          </p:nvSpPr>
          <p:spPr bwMode="auto">
            <a:xfrm>
              <a:off x="4400881" y="4541737"/>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91" name="TextBox 690">
              <a:extLst>
                <a:ext uri="{FF2B5EF4-FFF2-40B4-BE49-F238E27FC236}">
                  <a16:creationId xmlns:a16="http://schemas.microsoft.com/office/drawing/2014/main" id="{DDF70B2B-574F-4EC1-9D7D-B5ACC6DC2C7C}"/>
                </a:ext>
              </a:extLst>
            </p:cNvPr>
            <p:cNvSpPr txBox="1"/>
            <p:nvPr/>
          </p:nvSpPr>
          <p:spPr bwMode="auto">
            <a:xfrm>
              <a:off x="4400881" y="4874724"/>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92" name="TextBox 691">
              <a:extLst>
                <a:ext uri="{FF2B5EF4-FFF2-40B4-BE49-F238E27FC236}">
                  <a16:creationId xmlns:a16="http://schemas.microsoft.com/office/drawing/2014/main" id="{DD8CEE6B-21DE-4987-96A3-25CD2602A105}"/>
                </a:ext>
              </a:extLst>
            </p:cNvPr>
            <p:cNvSpPr txBox="1"/>
            <p:nvPr/>
          </p:nvSpPr>
          <p:spPr bwMode="auto">
            <a:xfrm>
              <a:off x="4400881" y="5207715"/>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693" name="Straight Connector 692">
              <a:extLst>
                <a:ext uri="{FF2B5EF4-FFF2-40B4-BE49-F238E27FC236}">
                  <a16:creationId xmlns:a16="http://schemas.microsoft.com/office/drawing/2014/main" id="{EF154D0E-839F-4AF0-B711-4511A9205A46}"/>
                </a:ext>
              </a:extLst>
            </p:cNvPr>
            <p:cNvCxnSpPr>
              <a:cxnSpLocks/>
            </p:cNvCxnSpPr>
            <p:nvPr/>
          </p:nvCxnSpPr>
          <p:spPr bwMode="auto">
            <a:xfrm>
              <a:off x="4962853" y="5369391"/>
              <a:ext cx="3046268" cy="0"/>
            </a:xfrm>
            <a:prstGeom prst="line">
              <a:avLst/>
            </a:prstGeom>
            <a:noFill/>
            <a:ln w="28575" cap="flat" cmpd="sng" algn="ctr">
              <a:solidFill>
                <a:schemeClr val="bg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F38DFEB7-AB96-4185-AB53-D25FB704235F}"/>
                </a:ext>
              </a:extLst>
            </p:cNvPr>
            <p:cNvCxnSpPr/>
            <p:nvPr/>
          </p:nvCxnSpPr>
          <p:spPr bwMode="auto">
            <a:xfrm>
              <a:off x="4962853"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D00F1C15-E6E5-49F4-8783-26DC413E4626}"/>
                </a:ext>
              </a:extLst>
            </p:cNvPr>
            <p:cNvCxnSpPr/>
            <p:nvPr/>
          </p:nvCxnSpPr>
          <p:spPr bwMode="auto">
            <a:xfrm>
              <a:off x="7573939"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9F66B249-24B2-4D74-AC8B-E936C0B1FBED}"/>
                </a:ext>
              </a:extLst>
            </p:cNvPr>
            <p:cNvCxnSpPr/>
            <p:nvPr/>
          </p:nvCxnSpPr>
          <p:spPr bwMode="auto">
            <a:xfrm>
              <a:off x="8009121"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114B26B1-2B14-40C4-8239-06F5763FD82E}"/>
                </a:ext>
              </a:extLst>
            </p:cNvPr>
            <p:cNvCxnSpPr/>
            <p:nvPr/>
          </p:nvCxnSpPr>
          <p:spPr bwMode="auto">
            <a:xfrm>
              <a:off x="5398034"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203D89D8-673C-41D6-84C9-1813DC91079A}"/>
                </a:ext>
              </a:extLst>
            </p:cNvPr>
            <p:cNvCxnSpPr/>
            <p:nvPr/>
          </p:nvCxnSpPr>
          <p:spPr bwMode="auto">
            <a:xfrm>
              <a:off x="5833215"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22C522D2-363B-4C75-A01C-C30320D322BA}"/>
                </a:ext>
              </a:extLst>
            </p:cNvPr>
            <p:cNvCxnSpPr/>
            <p:nvPr/>
          </p:nvCxnSpPr>
          <p:spPr bwMode="auto">
            <a:xfrm>
              <a:off x="6268396"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8E0717E1-5105-48DB-ABD4-E429A1538BE9}"/>
                </a:ext>
              </a:extLst>
            </p:cNvPr>
            <p:cNvCxnSpPr/>
            <p:nvPr/>
          </p:nvCxnSpPr>
          <p:spPr bwMode="auto">
            <a:xfrm>
              <a:off x="6703577" y="5376494"/>
              <a:ext cx="0" cy="62294"/>
            </a:xfrm>
            <a:prstGeom prst="line">
              <a:avLst/>
            </a:prstGeom>
            <a:noFill/>
            <a:ln w="28575" cap="flat" cmpd="sng" algn="ctr">
              <a:solidFill>
                <a:schemeClr val="bg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EB1D56AC-D942-4DB8-ACA9-7AA291E9EAA7}"/>
                </a:ext>
              </a:extLst>
            </p:cNvPr>
            <p:cNvCxnSpPr/>
            <p:nvPr/>
          </p:nvCxnSpPr>
          <p:spPr bwMode="auto">
            <a:xfrm>
              <a:off x="7138758" y="5376494"/>
              <a:ext cx="0" cy="62294"/>
            </a:xfrm>
            <a:prstGeom prst="line">
              <a:avLst/>
            </a:prstGeom>
            <a:noFill/>
            <a:ln w="28575" cap="flat" cmpd="sng" algn="ctr">
              <a:solidFill>
                <a:schemeClr val="bg1"/>
              </a:solidFill>
              <a:prstDash val="solid"/>
              <a:round/>
              <a:headEnd type="none" w="med" len="med"/>
              <a:tailEnd type="none" w="med" len="med"/>
            </a:ln>
            <a:effectLst/>
          </p:spPr>
        </p:cxnSp>
        <p:sp>
          <p:nvSpPr>
            <p:cNvPr id="702" name="TextBox 701">
              <a:extLst>
                <a:ext uri="{FF2B5EF4-FFF2-40B4-BE49-F238E27FC236}">
                  <a16:creationId xmlns:a16="http://schemas.microsoft.com/office/drawing/2014/main" id="{58C08F9E-3841-41A9-90DC-760DD73BA999}"/>
                </a:ext>
              </a:extLst>
            </p:cNvPr>
            <p:cNvSpPr txBox="1"/>
            <p:nvPr/>
          </p:nvSpPr>
          <p:spPr bwMode="auto">
            <a:xfrm>
              <a:off x="6521773" y="3511159"/>
              <a:ext cx="6810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34%</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23%</a:t>
              </a:r>
            </a:p>
          </p:txBody>
        </p:sp>
        <p:cxnSp>
          <p:nvCxnSpPr>
            <p:cNvPr id="703" name="Straight Connector 702">
              <a:extLst>
                <a:ext uri="{FF2B5EF4-FFF2-40B4-BE49-F238E27FC236}">
                  <a16:creationId xmlns:a16="http://schemas.microsoft.com/office/drawing/2014/main" id="{15A532E1-8602-46EF-AC6A-ED8E99630A21}"/>
                </a:ext>
              </a:extLst>
            </p:cNvPr>
            <p:cNvCxnSpPr>
              <a:cxnSpLocks/>
            </p:cNvCxnSpPr>
            <p:nvPr/>
          </p:nvCxnSpPr>
          <p:spPr bwMode="auto">
            <a:xfrm flipV="1">
              <a:off x="6703577" y="4216764"/>
              <a:ext cx="0" cy="1177541"/>
            </a:xfrm>
            <a:prstGeom prst="line">
              <a:avLst/>
            </a:prstGeom>
            <a:noFill/>
            <a:ln w="28575" cap="flat" cmpd="sng" algn="ctr">
              <a:solidFill>
                <a:schemeClr val="tx2"/>
              </a:solidFill>
              <a:prstDash val="sysDash"/>
              <a:round/>
              <a:headEnd type="none" w="med" len="med"/>
              <a:tailEnd type="none" w="med" len="med"/>
            </a:ln>
            <a:effectLst/>
          </p:spPr>
        </p:cxnSp>
        <p:sp>
          <p:nvSpPr>
            <p:cNvPr id="704" name="TextBox 703">
              <a:extLst>
                <a:ext uri="{FF2B5EF4-FFF2-40B4-BE49-F238E27FC236}">
                  <a16:creationId xmlns:a16="http://schemas.microsoft.com/office/drawing/2014/main" id="{31F3FF76-AD01-4DC4-817B-D9FD03DF3DE8}"/>
                </a:ext>
              </a:extLst>
            </p:cNvPr>
            <p:cNvSpPr txBox="1"/>
            <p:nvPr/>
          </p:nvSpPr>
          <p:spPr bwMode="auto">
            <a:xfrm>
              <a:off x="7754668"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705" name="TextBox 704">
              <a:extLst>
                <a:ext uri="{FF2B5EF4-FFF2-40B4-BE49-F238E27FC236}">
                  <a16:creationId xmlns:a16="http://schemas.microsoft.com/office/drawing/2014/main" id="{E46B903A-7CA6-4680-B486-74BF5CD0AF31}"/>
                </a:ext>
              </a:extLst>
            </p:cNvPr>
            <p:cNvSpPr txBox="1"/>
            <p:nvPr/>
          </p:nvSpPr>
          <p:spPr bwMode="auto">
            <a:xfrm>
              <a:off x="4691038"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06" name="TextBox 705">
              <a:extLst>
                <a:ext uri="{FF2B5EF4-FFF2-40B4-BE49-F238E27FC236}">
                  <a16:creationId xmlns:a16="http://schemas.microsoft.com/office/drawing/2014/main" id="{A8EFD0BC-2149-44BF-9B9D-D4FAFBA893E1}"/>
                </a:ext>
              </a:extLst>
            </p:cNvPr>
            <p:cNvSpPr txBox="1"/>
            <p:nvPr/>
          </p:nvSpPr>
          <p:spPr bwMode="auto">
            <a:xfrm>
              <a:off x="5128699"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707" name="TextBox 706">
              <a:extLst>
                <a:ext uri="{FF2B5EF4-FFF2-40B4-BE49-F238E27FC236}">
                  <a16:creationId xmlns:a16="http://schemas.microsoft.com/office/drawing/2014/main" id="{1C819288-4746-4882-A476-ED5827CF6FA5}"/>
                </a:ext>
              </a:extLst>
            </p:cNvPr>
            <p:cNvSpPr txBox="1"/>
            <p:nvPr/>
          </p:nvSpPr>
          <p:spPr bwMode="auto">
            <a:xfrm>
              <a:off x="5566360"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708" name="TextBox 707">
              <a:extLst>
                <a:ext uri="{FF2B5EF4-FFF2-40B4-BE49-F238E27FC236}">
                  <a16:creationId xmlns:a16="http://schemas.microsoft.com/office/drawing/2014/main" id="{AA4A51A0-F6FF-4377-82EC-7E0D592F2C91}"/>
                </a:ext>
              </a:extLst>
            </p:cNvPr>
            <p:cNvSpPr txBox="1"/>
            <p:nvPr/>
          </p:nvSpPr>
          <p:spPr bwMode="auto">
            <a:xfrm>
              <a:off x="6004021"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709" name="TextBox 708">
              <a:extLst>
                <a:ext uri="{FF2B5EF4-FFF2-40B4-BE49-F238E27FC236}">
                  <a16:creationId xmlns:a16="http://schemas.microsoft.com/office/drawing/2014/main" id="{A1E2D940-EEF0-4B11-8A30-E834DDFD8300}"/>
                </a:ext>
              </a:extLst>
            </p:cNvPr>
            <p:cNvSpPr txBox="1"/>
            <p:nvPr/>
          </p:nvSpPr>
          <p:spPr bwMode="auto">
            <a:xfrm>
              <a:off x="6441682"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710" name="TextBox 709">
              <a:extLst>
                <a:ext uri="{FF2B5EF4-FFF2-40B4-BE49-F238E27FC236}">
                  <a16:creationId xmlns:a16="http://schemas.microsoft.com/office/drawing/2014/main" id="{980C9415-1811-4A60-A1EF-A45E136FD14A}"/>
                </a:ext>
              </a:extLst>
            </p:cNvPr>
            <p:cNvSpPr txBox="1"/>
            <p:nvPr/>
          </p:nvSpPr>
          <p:spPr bwMode="auto">
            <a:xfrm>
              <a:off x="6879343"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11" name="TextBox 710">
              <a:extLst>
                <a:ext uri="{FF2B5EF4-FFF2-40B4-BE49-F238E27FC236}">
                  <a16:creationId xmlns:a16="http://schemas.microsoft.com/office/drawing/2014/main" id="{78489223-40C4-4A26-A3C3-0643B68F0B17}"/>
                </a:ext>
              </a:extLst>
            </p:cNvPr>
            <p:cNvSpPr txBox="1"/>
            <p:nvPr/>
          </p:nvSpPr>
          <p:spPr bwMode="auto">
            <a:xfrm>
              <a:off x="7317004" y="5409972"/>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712" name="TextBox 711">
              <a:extLst>
                <a:ext uri="{FF2B5EF4-FFF2-40B4-BE49-F238E27FC236}">
                  <a16:creationId xmlns:a16="http://schemas.microsoft.com/office/drawing/2014/main" id="{B78925F4-0136-4E31-99E9-BD996DC78824}"/>
                </a:ext>
              </a:extLst>
            </p:cNvPr>
            <p:cNvSpPr txBox="1"/>
            <p:nvPr/>
          </p:nvSpPr>
          <p:spPr bwMode="auto">
            <a:xfrm>
              <a:off x="4694185"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298</a:t>
              </a:r>
            </a:p>
          </p:txBody>
        </p:sp>
        <p:sp>
          <p:nvSpPr>
            <p:cNvPr id="713" name="TextBox 712">
              <a:extLst>
                <a:ext uri="{FF2B5EF4-FFF2-40B4-BE49-F238E27FC236}">
                  <a16:creationId xmlns:a16="http://schemas.microsoft.com/office/drawing/2014/main" id="{FDED57A2-0A0A-4BA2-963C-13BF2F5A68B7}"/>
                </a:ext>
              </a:extLst>
            </p:cNvPr>
            <p:cNvSpPr txBox="1"/>
            <p:nvPr/>
          </p:nvSpPr>
          <p:spPr bwMode="auto">
            <a:xfrm>
              <a:off x="5134244"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149</a:t>
              </a:r>
            </a:p>
          </p:txBody>
        </p:sp>
        <p:sp>
          <p:nvSpPr>
            <p:cNvPr id="714" name="TextBox 713">
              <a:extLst>
                <a:ext uri="{FF2B5EF4-FFF2-40B4-BE49-F238E27FC236}">
                  <a16:creationId xmlns:a16="http://schemas.microsoft.com/office/drawing/2014/main" id="{ED956BEA-06FB-4CDD-A79F-6D1FF5C1EABF}"/>
                </a:ext>
              </a:extLst>
            </p:cNvPr>
            <p:cNvSpPr txBox="1"/>
            <p:nvPr/>
          </p:nvSpPr>
          <p:spPr bwMode="auto">
            <a:xfrm>
              <a:off x="5574303"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93</a:t>
              </a:r>
            </a:p>
          </p:txBody>
        </p:sp>
        <p:sp>
          <p:nvSpPr>
            <p:cNvPr id="715" name="TextBox 714">
              <a:extLst>
                <a:ext uri="{FF2B5EF4-FFF2-40B4-BE49-F238E27FC236}">
                  <a16:creationId xmlns:a16="http://schemas.microsoft.com/office/drawing/2014/main" id="{EA9E7069-990D-40C2-8699-60E8C819F3CA}"/>
                </a:ext>
              </a:extLst>
            </p:cNvPr>
            <p:cNvSpPr txBox="1"/>
            <p:nvPr/>
          </p:nvSpPr>
          <p:spPr bwMode="auto">
            <a:xfrm>
              <a:off x="6014362"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66</a:t>
              </a:r>
            </a:p>
          </p:txBody>
        </p:sp>
        <p:sp>
          <p:nvSpPr>
            <p:cNvPr id="716" name="TextBox 715">
              <a:extLst>
                <a:ext uri="{FF2B5EF4-FFF2-40B4-BE49-F238E27FC236}">
                  <a16:creationId xmlns:a16="http://schemas.microsoft.com/office/drawing/2014/main" id="{99C7AA56-D3F5-4BEE-A7B6-F093957AB9DC}"/>
                </a:ext>
              </a:extLst>
            </p:cNvPr>
            <p:cNvSpPr txBox="1"/>
            <p:nvPr/>
          </p:nvSpPr>
          <p:spPr bwMode="auto">
            <a:xfrm>
              <a:off x="6454421"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35</a:t>
              </a:r>
            </a:p>
          </p:txBody>
        </p:sp>
        <p:sp>
          <p:nvSpPr>
            <p:cNvPr id="717" name="TextBox 716">
              <a:extLst>
                <a:ext uri="{FF2B5EF4-FFF2-40B4-BE49-F238E27FC236}">
                  <a16:creationId xmlns:a16="http://schemas.microsoft.com/office/drawing/2014/main" id="{8DB53AAB-FD82-443F-8F82-48F0FE8EE307}"/>
                </a:ext>
              </a:extLst>
            </p:cNvPr>
            <p:cNvSpPr txBox="1"/>
            <p:nvPr/>
          </p:nvSpPr>
          <p:spPr bwMode="auto">
            <a:xfrm>
              <a:off x="6894480"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a:t>
              </a:r>
            </a:p>
          </p:txBody>
        </p:sp>
        <p:sp>
          <p:nvSpPr>
            <p:cNvPr id="718" name="TextBox 717">
              <a:extLst>
                <a:ext uri="{FF2B5EF4-FFF2-40B4-BE49-F238E27FC236}">
                  <a16:creationId xmlns:a16="http://schemas.microsoft.com/office/drawing/2014/main" id="{6F250093-DAA5-4BEF-85C2-7CD23600774F}"/>
                </a:ext>
              </a:extLst>
            </p:cNvPr>
            <p:cNvSpPr txBox="1"/>
            <p:nvPr/>
          </p:nvSpPr>
          <p:spPr bwMode="auto">
            <a:xfrm>
              <a:off x="7334539"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719" name="TextBox 718">
              <a:extLst>
                <a:ext uri="{FF2B5EF4-FFF2-40B4-BE49-F238E27FC236}">
                  <a16:creationId xmlns:a16="http://schemas.microsoft.com/office/drawing/2014/main" id="{09B5E869-44BF-448D-8436-87912796748B}"/>
                </a:ext>
              </a:extLst>
            </p:cNvPr>
            <p:cNvSpPr txBox="1"/>
            <p:nvPr/>
          </p:nvSpPr>
          <p:spPr bwMode="auto">
            <a:xfrm>
              <a:off x="7774598" y="5918295"/>
              <a:ext cx="500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cxnSp>
          <p:nvCxnSpPr>
            <p:cNvPr id="720" name="Straight Connector 719">
              <a:extLst>
                <a:ext uri="{FF2B5EF4-FFF2-40B4-BE49-F238E27FC236}">
                  <a16:creationId xmlns:a16="http://schemas.microsoft.com/office/drawing/2014/main" id="{BD3C9E19-633B-4FD7-87EE-FA60DC450ED6}"/>
                </a:ext>
              </a:extLst>
            </p:cNvPr>
            <p:cNvCxnSpPr/>
            <p:nvPr/>
          </p:nvCxnSpPr>
          <p:spPr bwMode="auto">
            <a:xfrm flipH="1">
              <a:off x="4888869" y="37074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7CB7678E-1057-47C3-9BC6-233FE6F90B88}"/>
                </a:ext>
              </a:extLst>
            </p:cNvPr>
            <p:cNvCxnSpPr/>
            <p:nvPr/>
          </p:nvCxnSpPr>
          <p:spPr bwMode="auto">
            <a:xfrm flipH="1">
              <a:off x="4888869" y="4049369"/>
              <a:ext cx="64008" cy="0"/>
            </a:xfrm>
            <a:prstGeom prst="line">
              <a:avLst/>
            </a:prstGeom>
            <a:noFill/>
            <a:ln w="28575" cap="flat" cmpd="sng" algn="ctr">
              <a:solidFill>
                <a:schemeClr val="bg1"/>
              </a:solidFill>
              <a:prstDash val="solid"/>
              <a:round/>
              <a:headEnd type="none" w="med" len="med"/>
              <a:tailEnd type="none" w="med" len="med"/>
            </a:ln>
            <a:effectLst/>
          </p:spPr>
        </p:cxnSp>
        <p:sp>
          <p:nvSpPr>
            <p:cNvPr id="722" name="TextBox 721">
              <a:extLst>
                <a:ext uri="{FF2B5EF4-FFF2-40B4-BE49-F238E27FC236}">
                  <a16:creationId xmlns:a16="http://schemas.microsoft.com/office/drawing/2014/main" id="{3F8F98B4-0D7B-40F6-A860-F22D6551830F}"/>
                </a:ext>
              </a:extLst>
            </p:cNvPr>
            <p:cNvSpPr txBox="1"/>
            <p:nvPr/>
          </p:nvSpPr>
          <p:spPr bwMode="auto">
            <a:xfrm>
              <a:off x="4400881" y="3875763"/>
              <a:ext cx="543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723" name="Freeform: Shape 722">
              <a:extLst>
                <a:ext uri="{FF2B5EF4-FFF2-40B4-BE49-F238E27FC236}">
                  <a16:creationId xmlns:a16="http://schemas.microsoft.com/office/drawing/2014/main" id="{91AB1F25-5C61-4787-8D8E-582CE83BC767}"/>
                </a:ext>
              </a:extLst>
            </p:cNvPr>
            <p:cNvSpPr/>
            <p:nvPr/>
          </p:nvSpPr>
          <p:spPr bwMode="auto">
            <a:xfrm>
              <a:off x="4967288" y="2057400"/>
              <a:ext cx="2557462" cy="2857500"/>
            </a:xfrm>
            <a:custGeom>
              <a:avLst/>
              <a:gdLst>
                <a:gd name="connsiteX0" fmla="*/ 2557462 w 2557462"/>
                <a:gd name="connsiteY0" fmla="*/ 2857500 h 2857500"/>
                <a:gd name="connsiteX1" fmla="*/ 2438400 w 2557462"/>
                <a:gd name="connsiteY1" fmla="*/ 2857500 h 2857500"/>
                <a:gd name="connsiteX2" fmla="*/ 2438400 w 2557462"/>
                <a:gd name="connsiteY2" fmla="*/ 2790825 h 2857500"/>
                <a:gd name="connsiteX3" fmla="*/ 2305050 w 2557462"/>
                <a:gd name="connsiteY3" fmla="*/ 2790825 h 2857500"/>
                <a:gd name="connsiteX4" fmla="*/ 2305050 w 2557462"/>
                <a:gd name="connsiteY4" fmla="*/ 2747963 h 2857500"/>
                <a:gd name="connsiteX5" fmla="*/ 2095500 w 2557462"/>
                <a:gd name="connsiteY5" fmla="*/ 2747963 h 2857500"/>
                <a:gd name="connsiteX6" fmla="*/ 2095500 w 2557462"/>
                <a:gd name="connsiteY6" fmla="*/ 2681288 h 2857500"/>
                <a:gd name="connsiteX7" fmla="*/ 2033587 w 2557462"/>
                <a:gd name="connsiteY7" fmla="*/ 2681288 h 2857500"/>
                <a:gd name="connsiteX8" fmla="*/ 2033587 w 2557462"/>
                <a:gd name="connsiteY8" fmla="*/ 2619375 h 2857500"/>
                <a:gd name="connsiteX9" fmla="*/ 1914525 w 2557462"/>
                <a:gd name="connsiteY9" fmla="*/ 2619375 h 2857500"/>
                <a:gd name="connsiteX10" fmla="*/ 1914525 w 2557462"/>
                <a:gd name="connsiteY10" fmla="*/ 2586038 h 2857500"/>
                <a:gd name="connsiteX11" fmla="*/ 1833562 w 2557462"/>
                <a:gd name="connsiteY11" fmla="*/ 2586038 h 2857500"/>
                <a:gd name="connsiteX12" fmla="*/ 1833562 w 2557462"/>
                <a:gd name="connsiteY12" fmla="*/ 2571750 h 2857500"/>
                <a:gd name="connsiteX13" fmla="*/ 1762125 w 2557462"/>
                <a:gd name="connsiteY13" fmla="*/ 2571750 h 2857500"/>
                <a:gd name="connsiteX14" fmla="*/ 1762125 w 2557462"/>
                <a:gd name="connsiteY14" fmla="*/ 2552700 h 2857500"/>
                <a:gd name="connsiteX15" fmla="*/ 1704975 w 2557462"/>
                <a:gd name="connsiteY15" fmla="*/ 2552700 h 2857500"/>
                <a:gd name="connsiteX16" fmla="*/ 1704975 w 2557462"/>
                <a:gd name="connsiteY16" fmla="*/ 2471738 h 2857500"/>
                <a:gd name="connsiteX17" fmla="*/ 1514475 w 2557462"/>
                <a:gd name="connsiteY17" fmla="*/ 2471738 h 2857500"/>
                <a:gd name="connsiteX18" fmla="*/ 1514475 w 2557462"/>
                <a:gd name="connsiteY18" fmla="*/ 2362200 h 2857500"/>
                <a:gd name="connsiteX19" fmla="*/ 1423987 w 2557462"/>
                <a:gd name="connsiteY19" fmla="*/ 2362200 h 2857500"/>
                <a:gd name="connsiteX20" fmla="*/ 1423987 w 2557462"/>
                <a:gd name="connsiteY20" fmla="*/ 2324100 h 2857500"/>
                <a:gd name="connsiteX21" fmla="*/ 1309687 w 2557462"/>
                <a:gd name="connsiteY21" fmla="*/ 2324100 h 2857500"/>
                <a:gd name="connsiteX22" fmla="*/ 1309687 w 2557462"/>
                <a:gd name="connsiteY22" fmla="*/ 2195513 h 2857500"/>
                <a:gd name="connsiteX23" fmla="*/ 1200150 w 2557462"/>
                <a:gd name="connsiteY23" fmla="*/ 2195513 h 2857500"/>
                <a:gd name="connsiteX24" fmla="*/ 1200150 w 2557462"/>
                <a:gd name="connsiteY24" fmla="*/ 2157413 h 2857500"/>
                <a:gd name="connsiteX25" fmla="*/ 1109662 w 2557462"/>
                <a:gd name="connsiteY25" fmla="*/ 2157413 h 2857500"/>
                <a:gd name="connsiteX26" fmla="*/ 1109662 w 2557462"/>
                <a:gd name="connsiteY26" fmla="*/ 2052638 h 2857500"/>
                <a:gd name="connsiteX27" fmla="*/ 904875 w 2557462"/>
                <a:gd name="connsiteY27" fmla="*/ 2052638 h 2857500"/>
                <a:gd name="connsiteX28" fmla="*/ 904875 w 2557462"/>
                <a:gd name="connsiteY28" fmla="*/ 1957388 h 2857500"/>
                <a:gd name="connsiteX29" fmla="*/ 804862 w 2557462"/>
                <a:gd name="connsiteY29" fmla="*/ 1957388 h 2857500"/>
                <a:gd name="connsiteX30" fmla="*/ 804862 w 2557462"/>
                <a:gd name="connsiteY30" fmla="*/ 1857375 h 2857500"/>
                <a:gd name="connsiteX31" fmla="*/ 714375 w 2557462"/>
                <a:gd name="connsiteY31" fmla="*/ 1857375 h 2857500"/>
                <a:gd name="connsiteX32" fmla="*/ 714375 w 2557462"/>
                <a:gd name="connsiteY32" fmla="*/ 1781175 h 2857500"/>
                <a:gd name="connsiteX33" fmla="*/ 623887 w 2557462"/>
                <a:gd name="connsiteY33" fmla="*/ 1781175 h 2857500"/>
                <a:gd name="connsiteX34" fmla="*/ 623887 w 2557462"/>
                <a:gd name="connsiteY34" fmla="*/ 1733550 h 2857500"/>
                <a:gd name="connsiteX35" fmla="*/ 604837 w 2557462"/>
                <a:gd name="connsiteY35" fmla="*/ 1714500 h 2857500"/>
                <a:gd name="connsiteX36" fmla="*/ 604837 w 2557462"/>
                <a:gd name="connsiteY36" fmla="*/ 1614488 h 2857500"/>
                <a:gd name="connsiteX37" fmla="*/ 509587 w 2557462"/>
                <a:gd name="connsiteY37" fmla="*/ 1552575 h 2857500"/>
                <a:gd name="connsiteX38" fmla="*/ 500062 w 2557462"/>
                <a:gd name="connsiteY38" fmla="*/ 1476375 h 2857500"/>
                <a:gd name="connsiteX39" fmla="*/ 404812 w 2557462"/>
                <a:gd name="connsiteY39" fmla="*/ 1400175 h 2857500"/>
                <a:gd name="connsiteX40" fmla="*/ 395287 w 2557462"/>
                <a:gd name="connsiteY40" fmla="*/ 1266825 h 2857500"/>
                <a:gd name="connsiteX41" fmla="*/ 295275 w 2557462"/>
                <a:gd name="connsiteY41" fmla="*/ 1247775 h 2857500"/>
                <a:gd name="connsiteX42" fmla="*/ 285750 w 2557462"/>
                <a:gd name="connsiteY42" fmla="*/ 1028700 h 2857500"/>
                <a:gd name="connsiteX43" fmla="*/ 195262 w 2557462"/>
                <a:gd name="connsiteY43" fmla="*/ 957263 h 2857500"/>
                <a:gd name="connsiteX44" fmla="*/ 176212 w 2557462"/>
                <a:gd name="connsiteY44" fmla="*/ 323850 h 2857500"/>
                <a:gd name="connsiteX45" fmla="*/ 109537 w 2557462"/>
                <a:gd name="connsiteY45" fmla="*/ 247650 h 2857500"/>
                <a:gd name="connsiteX46" fmla="*/ 95250 w 2557462"/>
                <a:gd name="connsiteY46" fmla="*/ 133350 h 2857500"/>
                <a:gd name="connsiteX47" fmla="*/ 66675 w 2557462"/>
                <a:gd name="connsiteY47" fmla="*/ 119063 h 2857500"/>
                <a:gd name="connsiteX48" fmla="*/ 52387 w 2557462"/>
                <a:gd name="connsiteY48" fmla="*/ 28575 h 2857500"/>
                <a:gd name="connsiteX49" fmla="*/ 0 w 2557462"/>
                <a:gd name="connsiteY49" fmla="*/ 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557462" h="2857500">
                  <a:moveTo>
                    <a:pt x="2557462" y="2857500"/>
                  </a:moveTo>
                  <a:lnTo>
                    <a:pt x="2438400" y="2857500"/>
                  </a:lnTo>
                  <a:lnTo>
                    <a:pt x="2438400" y="2790825"/>
                  </a:lnTo>
                  <a:lnTo>
                    <a:pt x="2305050" y="2790825"/>
                  </a:lnTo>
                  <a:lnTo>
                    <a:pt x="2305050" y="2747963"/>
                  </a:lnTo>
                  <a:lnTo>
                    <a:pt x="2095500" y="2747963"/>
                  </a:lnTo>
                  <a:lnTo>
                    <a:pt x="2095500" y="2681288"/>
                  </a:lnTo>
                  <a:lnTo>
                    <a:pt x="2033587" y="2681288"/>
                  </a:lnTo>
                  <a:lnTo>
                    <a:pt x="2033587" y="2619375"/>
                  </a:lnTo>
                  <a:lnTo>
                    <a:pt x="1914525" y="2619375"/>
                  </a:lnTo>
                  <a:lnTo>
                    <a:pt x="1914525" y="2586038"/>
                  </a:lnTo>
                  <a:lnTo>
                    <a:pt x="1833562" y="2586038"/>
                  </a:lnTo>
                  <a:lnTo>
                    <a:pt x="1833562" y="2571750"/>
                  </a:lnTo>
                  <a:lnTo>
                    <a:pt x="1762125" y="2571750"/>
                  </a:lnTo>
                  <a:lnTo>
                    <a:pt x="1762125" y="2552700"/>
                  </a:lnTo>
                  <a:lnTo>
                    <a:pt x="1704975" y="2552700"/>
                  </a:lnTo>
                  <a:lnTo>
                    <a:pt x="1704975" y="2471738"/>
                  </a:lnTo>
                  <a:lnTo>
                    <a:pt x="1514475" y="2471738"/>
                  </a:lnTo>
                  <a:lnTo>
                    <a:pt x="1514475" y="2362200"/>
                  </a:lnTo>
                  <a:lnTo>
                    <a:pt x="1423987" y="2362200"/>
                  </a:lnTo>
                  <a:lnTo>
                    <a:pt x="1423987" y="2324100"/>
                  </a:lnTo>
                  <a:lnTo>
                    <a:pt x="1309687" y="2324100"/>
                  </a:lnTo>
                  <a:lnTo>
                    <a:pt x="1309687" y="2195513"/>
                  </a:lnTo>
                  <a:lnTo>
                    <a:pt x="1200150" y="2195513"/>
                  </a:lnTo>
                  <a:lnTo>
                    <a:pt x="1200150" y="2157413"/>
                  </a:lnTo>
                  <a:lnTo>
                    <a:pt x="1109662" y="2157413"/>
                  </a:lnTo>
                  <a:lnTo>
                    <a:pt x="1109662" y="2052638"/>
                  </a:lnTo>
                  <a:lnTo>
                    <a:pt x="904875" y="2052638"/>
                  </a:lnTo>
                  <a:lnTo>
                    <a:pt x="904875" y="1957388"/>
                  </a:lnTo>
                  <a:lnTo>
                    <a:pt x="804862" y="1957388"/>
                  </a:lnTo>
                  <a:lnTo>
                    <a:pt x="804862" y="1857375"/>
                  </a:lnTo>
                  <a:lnTo>
                    <a:pt x="714375" y="1857375"/>
                  </a:lnTo>
                  <a:lnTo>
                    <a:pt x="714375" y="1781175"/>
                  </a:lnTo>
                  <a:lnTo>
                    <a:pt x="623887" y="1781175"/>
                  </a:lnTo>
                  <a:lnTo>
                    <a:pt x="623887" y="1733550"/>
                  </a:lnTo>
                  <a:lnTo>
                    <a:pt x="604837" y="1714500"/>
                  </a:lnTo>
                  <a:lnTo>
                    <a:pt x="604837" y="1614488"/>
                  </a:lnTo>
                  <a:lnTo>
                    <a:pt x="509587" y="1552575"/>
                  </a:lnTo>
                  <a:lnTo>
                    <a:pt x="500062" y="1476375"/>
                  </a:lnTo>
                  <a:lnTo>
                    <a:pt x="404812" y="1400175"/>
                  </a:lnTo>
                  <a:lnTo>
                    <a:pt x="395287" y="1266825"/>
                  </a:lnTo>
                  <a:lnTo>
                    <a:pt x="295275" y="1247775"/>
                  </a:lnTo>
                  <a:lnTo>
                    <a:pt x="285750" y="1028700"/>
                  </a:lnTo>
                  <a:lnTo>
                    <a:pt x="195262" y="957263"/>
                  </a:lnTo>
                  <a:lnTo>
                    <a:pt x="176212" y="323850"/>
                  </a:lnTo>
                  <a:lnTo>
                    <a:pt x="109537" y="247650"/>
                  </a:lnTo>
                  <a:lnTo>
                    <a:pt x="95250" y="133350"/>
                  </a:lnTo>
                  <a:lnTo>
                    <a:pt x="66675" y="119063"/>
                  </a:lnTo>
                  <a:lnTo>
                    <a:pt x="52387" y="28575"/>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724" name="Freeform: Shape 723">
              <a:extLst>
                <a:ext uri="{FF2B5EF4-FFF2-40B4-BE49-F238E27FC236}">
                  <a16:creationId xmlns:a16="http://schemas.microsoft.com/office/drawing/2014/main" id="{7D62806C-6E22-4A05-88BE-D32FFD10E417}"/>
                </a:ext>
              </a:extLst>
            </p:cNvPr>
            <p:cNvSpPr/>
            <p:nvPr/>
          </p:nvSpPr>
          <p:spPr bwMode="auto">
            <a:xfrm>
              <a:off x="4957763" y="2043113"/>
              <a:ext cx="2733675" cy="2447925"/>
            </a:xfrm>
            <a:custGeom>
              <a:avLst/>
              <a:gdLst>
                <a:gd name="connsiteX0" fmla="*/ 2733675 w 2733675"/>
                <a:gd name="connsiteY0" fmla="*/ 2447925 h 2447925"/>
                <a:gd name="connsiteX1" fmla="*/ 2328862 w 2733675"/>
                <a:gd name="connsiteY1" fmla="*/ 2447925 h 2447925"/>
                <a:gd name="connsiteX2" fmla="*/ 2328862 w 2733675"/>
                <a:gd name="connsiteY2" fmla="*/ 2395537 h 2447925"/>
                <a:gd name="connsiteX3" fmla="*/ 2009775 w 2733675"/>
                <a:gd name="connsiteY3" fmla="*/ 2395537 h 2447925"/>
                <a:gd name="connsiteX4" fmla="*/ 2009775 w 2733675"/>
                <a:gd name="connsiteY4" fmla="*/ 2343150 h 2447925"/>
                <a:gd name="connsiteX5" fmla="*/ 1928812 w 2733675"/>
                <a:gd name="connsiteY5" fmla="*/ 2343150 h 2447925"/>
                <a:gd name="connsiteX6" fmla="*/ 1928812 w 2733675"/>
                <a:gd name="connsiteY6" fmla="*/ 2195512 h 2447925"/>
                <a:gd name="connsiteX7" fmla="*/ 1728787 w 2733675"/>
                <a:gd name="connsiteY7" fmla="*/ 2195512 h 2447925"/>
                <a:gd name="connsiteX8" fmla="*/ 1728787 w 2733675"/>
                <a:gd name="connsiteY8" fmla="*/ 2071687 h 2447925"/>
                <a:gd name="connsiteX9" fmla="*/ 1514475 w 2733675"/>
                <a:gd name="connsiteY9" fmla="*/ 2071687 h 2447925"/>
                <a:gd name="connsiteX10" fmla="*/ 1514475 w 2733675"/>
                <a:gd name="connsiteY10" fmla="*/ 1966912 h 2447925"/>
                <a:gd name="connsiteX11" fmla="*/ 1347787 w 2733675"/>
                <a:gd name="connsiteY11" fmla="*/ 1966912 h 2447925"/>
                <a:gd name="connsiteX12" fmla="*/ 1347787 w 2733675"/>
                <a:gd name="connsiteY12" fmla="*/ 1900237 h 2447925"/>
                <a:gd name="connsiteX13" fmla="*/ 1295400 w 2733675"/>
                <a:gd name="connsiteY13" fmla="*/ 1900237 h 2447925"/>
                <a:gd name="connsiteX14" fmla="*/ 1295400 w 2733675"/>
                <a:gd name="connsiteY14" fmla="*/ 1809750 h 2447925"/>
                <a:gd name="connsiteX15" fmla="*/ 1095375 w 2733675"/>
                <a:gd name="connsiteY15" fmla="*/ 1809750 h 2447925"/>
                <a:gd name="connsiteX16" fmla="*/ 1095375 w 2733675"/>
                <a:gd name="connsiteY16" fmla="*/ 1757362 h 2447925"/>
                <a:gd name="connsiteX17" fmla="*/ 976312 w 2733675"/>
                <a:gd name="connsiteY17" fmla="*/ 1681162 h 2447925"/>
                <a:gd name="connsiteX18" fmla="*/ 914400 w 2733675"/>
                <a:gd name="connsiteY18" fmla="*/ 1666875 h 2447925"/>
                <a:gd name="connsiteX19" fmla="*/ 909637 w 2733675"/>
                <a:gd name="connsiteY19" fmla="*/ 1481137 h 2447925"/>
                <a:gd name="connsiteX20" fmla="*/ 819150 w 2733675"/>
                <a:gd name="connsiteY20" fmla="*/ 1466850 h 2447925"/>
                <a:gd name="connsiteX21" fmla="*/ 823912 w 2733675"/>
                <a:gd name="connsiteY21" fmla="*/ 1414462 h 2447925"/>
                <a:gd name="connsiteX22" fmla="*/ 695325 w 2733675"/>
                <a:gd name="connsiteY22" fmla="*/ 1395412 h 2447925"/>
                <a:gd name="connsiteX23" fmla="*/ 695325 w 2733675"/>
                <a:gd name="connsiteY23" fmla="*/ 1314450 h 2447925"/>
                <a:gd name="connsiteX24" fmla="*/ 590550 w 2733675"/>
                <a:gd name="connsiteY24" fmla="*/ 1314450 h 2447925"/>
                <a:gd name="connsiteX25" fmla="*/ 590550 w 2733675"/>
                <a:gd name="connsiteY25" fmla="*/ 1228725 h 2447925"/>
                <a:gd name="connsiteX26" fmla="*/ 504825 w 2733675"/>
                <a:gd name="connsiteY26" fmla="*/ 1228725 h 2447925"/>
                <a:gd name="connsiteX27" fmla="*/ 504825 w 2733675"/>
                <a:gd name="connsiteY27" fmla="*/ 1062037 h 2447925"/>
                <a:gd name="connsiteX28" fmla="*/ 447675 w 2733675"/>
                <a:gd name="connsiteY28" fmla="*/ 1062037 h 2447925"/>
                <a:gd name="connsiteX29" fmla="*/ 447675 w 2733675"/>
                <a:gd name="connsiteY29" fmla="*/ 1014412 h 2447925"/>
                <a:gd name="connsiteX30" fmla="*/ 404812 w 2733675"/>
                <a:gd name="connsiteY30" fmla="*/ 1014412 h 2447925"/>
                <a:gd name="connsiteX31" fmla="*/ 404812 w 2733675"/>
                <a:gd name="connsiteY31" fmla="*/ 895350 h 2447925"/>
                <a:gd name="connsiteX32" fmla="*/ 352425 w 2733675"/>
                <a:gd name="connsiteY32" fmla="*/ 852487 h 2447925"/>
                <a:gd name="connsiteX33" fmla="*/ 314325 w 2733675"/>
                <a:gd name="connsiteY33" fmla="*/ 819150 h 2447925"/>
                <a:gd name="connsiteX34" fmla="*/ 300037 w 2733675"/>
                <a:gd name="connsiteY34" fmla="*/ 633412 h 2447925"/>
                <a:gd name="connsiteX35" fmla="*/ 209550 w 2733675"/>
                <a:gd name="connsiteY35" fmla="*/ 623887 h 2447925"/>
                <a:gd name="connsiteX36" fmla="*/ 176212 w 2733675"/>
                <a:gd name="connsiteY36" fmla="*/ 233362 h 2447925"/>
                <a:gd name="connsiteX37" fmla="*/ 95250 w 2733675"/>
                <a:gd name="connsiteY37" fmla="*/ 76200 h 2447925"/>
                <a:gd name="connsiteX38" fmla="*/ 38100 w 2733675"/>
                <a:gd name="connsiteY38" fmla="*/ 71437 h 2447925"/>
                <a:gd name="connsiteX39" fmla="*/ 0 w 2733675"/>
                <a:gd name="connsiteY39" fmla="*/ 0 h 2447925"/>
                <a:gd name="connsiteX0" fmla="*/ 2733675 w 2733675"/>
                <a:gd name="connsiteY0" fmla="*/ 2447925 h 2447925"/>
                <a:gd name="connsiteX1" fmla="*/ 2328862 w 2733675"/>
                <a:gd name="connsiteY1" fmla="*/ 2447925 h 2447925"/>
                <a:gd name="connsiteX2" fmla="*/ 2328862 w 2733675"/>
                <a:gd name="connsiteY2" fmla="*/ 2395537 h 2447925"/>
                <a:gd name="connsiteX3" fmla="*/ 2009775 w 2733675"/>
                <a:gd name="connsiteY3" fmla="*/ 2395537 h 2447925"/>
                <a:gd name="connsiteX4" fmla="*/ 2009775 w 2733675"/>
                <a:gd name="connsiteY4" fmla="*/ 2343150 h 2447925"/>
                <a:gd name="connsiteX5" fmla="*/ 1928812 w 2733675"/>
                <a:gd name="connsiteY5" fmla="*/ 2343150 h 2447925"/>
                <a:gd name="connsiteX6" fmla="*/ 1928812 w 2733675"/>
                <a:gd name="connsiteY6" fmla="*/ 2195512 h 2447925"/>
                <a:gd name="connsiteX7" fmla="*/ 1728787 w 2733675"/>
                <a:gd name="connsiteY7" fmla="*/ 2195512 h 2447925"/>
                <a:gd name="connsiteX8" fmla="*/ 1728787 w 2733675"/>
                <a:gd name="connsiteY8" fmla="*/ 2071687 h 2447925"/>
                <a:gd name="connsiteX9" fmla="*/ 1514475 w 2733675"/>
                <a:gd name="connsiteY9" fmla="*/ 2071687 h 2447925"/>
                <a:gd name="connsiteX10" fmla="*/ 1514475 w 2733675"/>
                <a:gd name="connsiteY10" fmla="*/ 1966912 h 2447925"/>
                <a:gd name="connsiteX11" fmla="*/ 1347787 w 2733675"/>
                <a:gd name="connsiteY11" fmla="*/ 1966912 h 2447925"/>
                <a:gd name="connsiteX12" fmla="*/ 1347787 w 2733675"/>
                <a:gd name="connsiteY12" fmla="*/ 1900237 h 2447925"/>
                <a:gd name="connsiteX13" fmla="*/ 1295400 w 2733675"/>
                <a:gd name="connsiteY13" fmla="*/ 1900237 h 2447925"/>
                <a:gd name="connsiteX14" fmla="*/ 1295400 w 2733675"/>
                <a:gd name="connsiteY14" fmla="*/ 1809750 h 2447925"/>
                <a:gd name="connsiteX15" fmla="*/ 1095375 w 2733675"/>
                <a:gd name="connsiteY15" fmla="*/ 1809750 h 2447925"/>
                <a:gd name="connsiteX16" fmla="*/ 1095375 w 2733675"/>
                <a:gd name="connsiteY16" fmla="*/ 1757362 h 2447925"/>
                <a:gd name="connsiteX17" fmla="*/ 973772 w 2733675"/>
                <a:gd name="connsiteY17" fmla="*/ 1683702 h 2447925"/>
                <a:gd name="connsiteX18" fmla="*/ 914400 w 2733675"/>
                <a:gd name="connsiteY18" fmla="*/ 1666875 h 2447925"/>
                <a:gd name="connsiteX19" fmla="*/ 909637 w 2733675"/>
                <a:gd name="connsiteY19" fmla="*/ 1481137 h 2447925"/>
                <a:gd name="connsiteX20" fmla="*/ 819150 w 2733675"/>
                <a:gd name="connsiteY20" fmla="*/ 1466850 h 2447925"/>
                <a:gd name="connsiteX21" fmla="*/ 823912 w 2733675"/>
                <a:gd name="connsiteY21" fmla="*/ 1414462 h 2447925"/>
                <a:gd name="connsiteX22" fmla="*/ 695325 w 2733675"/>
                <a:gd name="connsiteY22" fmla="*/ 1395412 h 2447925"/>
                <a:gd name="connsiteX23" fmla="*/ 695325 w 2733675"/>
                <a:gd name="connsiteY23" fmla="*/ 1314450 h 2447925"/>
                <a:gd name="connsiteX24" fmla="*/ 590550 w 2733675"/>
                <a:gd name="connsiteY24" fmla="*/ 1314450 h 2447925"/>
                <a:gd name="connsiteX25" fmla="*/ 590550 w 2733675"/>
                <a:gd name="connsiteY25" fmla="*/ 1228725 h 2447925"/>
                <a:gd name="connsiteX26" fmla="*/ 504825 w 2733675"/>
                <a:gd name="connsiteY26" fmla="*/ 1228725 h 2447925"/>
                <a:gd name="connsiteX27" fmla="*/ 504825 w 2733675"/>
                <a:gd name="connsiteY27" fmla="*/ 1062037 h 2447925"/>
                <a:gd name="connsiteX28" fmla="*/ 447675 w 2733675"/>
                <a:gd name="connsiteY28" fmla="*/ 1062037 h 2447925"/>
                <a:gd name="connsiteX29" fmla="*/ 447675 w 2733675"/>
                <a:gd name="connsiteY29" fmla="*/ 1014412 h 2447925"/>
                <a:gd name="connsiteX30" fmla="*/ 404812 w 2733675"/>
                <a:gd name="connsiteY30" fmla="*/ 1014412 h 2447925"/>
                <a:gd name="connsiteX31" fmla="*/ 404812 w 2733675"/>
                <a:gd name="connsiteY31" fmla="*/ 895350 h 2447925"/>
                <a:gd name="connsiteX32" fmla="*/ 352425 w 2733675"/>
                <a:gd name="connsiteY32" fmla="*/ 852487 h 2447925"/>
                <a:gd name="connsiteX33" fmla="*/ 314325 w 2733675"/>
                <a:gd name="connsiteY33" fmla="*/ 819150 h 2447925"/>
                <a:gd name="connsiteX34" fmla="*/ 300037 w 2733675"/>
                <a:gd name="connsiteY34" fmla="*/ 633412 h 2447925"/>
                <a:gd name="connsiteX35" fmla="*/ 209550 w 2733675"/>
                <a:gd name="connsiteY35" fmla="*/ 623887 h 2447925"/>
                <a:gd name="connsiteX36" fmla="*/ 176212 w 2733675"/>
                <a:gd name="connsiteY36" fmla="*/ 233362 h 2447925"/>
                <a:gd name="connsiteX37" fmla="*/ 95250 w 2733675"/>
                <a:gd name="connsiteY37" fmla="*/ 76200 h 2447925"/>
                <a:gd name="connsiteX38" fmla="*/ 38100 w 2733675"/>
                <a:gd name="connsiteY38" fmla="*/ 71437 h 2447925"/>
                <a:gd name="connsiteX39" fmla="*/ 0 w 2733675"/>
                <a:gd name="connsiteY39" fmla="*/ 0 h 244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733675" h="2447925">
                  <a:moveTo>
                    <a:pt x="2733675" y="2447925"/>
                  </a:moveTo>
                  <a:lnTo>
                    <a:pt x="2328862" y="2447925"/>
                  </a:lnTo>
                  <a:lnTo>
                    <a:pt x="2328862" y="2395537"/>
                  </a:lnTo>
                  <a:lnTo>
                    <a:pt x="2009775" y="2395537"/>
                  </a:lnTo>
                  <a:lnTo>
                    <a:pt x="2009775" y="2343150"/>
                  </a:lnTo>
                  <a:lnTo>
                    <a:pt x="1928812" y="2343150"/>
                  </a:lnTo>
                  <a:lnTo>
                    <a:pt x="1928812" y="2195512"/>
                  </a:lnTo>
                  <a:lnTo>
                    <a:pt x="1728787" y="2195512"/>
                  </a:lnTo>
                  <a:lnTo>
                    <a:pt x="1728787" y="2071687"/>
                  </a:lnTo>
                  <a:lnTo>
                    <a:pt x="1514475" y="2071687"/>
                  </a:lnTo>
                  <a:lnTo>
                    <a:pt x="1514475" y="1966912"/>
                  </a:lnTo>
                  <a:lnTo>
                    <a:pt x="1347787" y="1966912"/>
                  </a:lnTo>
                  <a:lnTo>
                    <a:pt x="1347787" y="1900237"/>
                  </a:lnTo>
                  <a:lnTo>
                    <a:pt x="1295400" y="1900237"/>
                  </a:lnTo>
                  <a:lnTo>
                    <a:pt x="1295400" y="1809750"/>
                  </a:lnTo>
                  <a:lnTo>
                    <a:pt x="1095375" y="1809750"/>
                  </a:lnTo>
                  <a:lnTo>
                    <a:pt x="1095375" y="1757362"/>
                  </a:lnTo>
                  <a:lnTo>
                    <a:pt x="973772" y="1683702"/>
                  </a:lnTo>
                  <a:lnTo>
                    <a:pt x="914400" y="1666875"/>
                  </a:lnTo>
                  <a:lnTo>
                    <a:pt x="909637" y="1481137"/>
                  </a:lnTo>
                  <a:lnTo>
                    <a:pt x="819150" y="1466850"/>
                  </a:lnTo>
                  <a:lnTo>
                    <a:pt x="823912" y="1414462"/>
                  </a:lnTo>
                  <a:lnTo>
                    <a:pt x="695325" y="1395412"/>
                  </a:lnTo>
                  <a:lnTo>
                    <a:pt x="695325" y="1314450"/>
                  </a:lnTo>
                  <a:lnTo>
                    <a:pt x="590550" y="1314450"/>
                  </a:lnTo>
                  <a:lnTo>
                    <a:pt x="590550" y="1228725"/>
                  </a:lnTo>
                  <a:lnTo>
                    <a:pt x="504825" y="1228725"/>
                  </a:lnTo>
                  <a:lnTo>
                    <a:pt x="504825" y="1062037"/>
                  </a:lnTo>
                  <a:lnTo>
                    <a:pt x="447675" y="1062037"/>
                  </a:lnTo>
                  <a:lnTo>
                    <a:pt x="447675" y="1014412"/>
                  </a:lnTo>
                  <a:lnTo>
                    <a:pt x="404812" y="1014412"/>
                  </a:lnTo>
                  <a:lnTo>
                    <a:pt x="404812" y="895350"/>
                  </a:lnTo>
                  <a:lnTo>
                    <a:pt x="352425" y="852487"/>
                  </a:lnTo>
                  <a:lnTo>
                    <a:pt x="314325" y="819150"/>
                  </a:lnTo>
                  <a:lnTo>
                    <a:pt x="300037" y="633412"/>
                  </a:lnTo>
                  <a:lnTo>
                    <a:pt x="209550" y="623887"/>
                  </a:lnTo>
                  <a:lnTo>
                    <a:pt x="176212" y="233362"/>
                  </a:lnTo>
                  <a:lnTo>
                    <a:pt x="95250" y="76200"/>
                  </a:lnTo>
                  <a:lnTo>
                    <a:pt x="38100" y="71437"/>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cxnSp>
          <p:nvCxnSpPr>
            <p:cNvPr id="725" name="Straight Connector 724">
              <a:extLst>
                <a:ext uri="{FF2B5EF4-FFF2-40B4-BE49-F238E27FC236}">
                  <a16:creationId xmlns:a16="http://schemas.microsoft.com/office/drawing/2014/main" id="{F49D5638-AF43-42DC-94CC-08FBE75FE7A8}"/>
                </a:ext>
              </a:extLst>
            </p:cNvPr>
            <p:cNvCxnSpPr/>
            <p:nvPr/>
          </p:nvCxnSpPr>
          <p:spPr bwMode="auto">
            <a:xfrm>
              <a:off x="7279406" y="4731269"/>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F9A0467F-6D57-42BC-8F52-02EF03F34220}"/>
                </a:ext>
              </a:extLst>
            </p:cNvPr>
            <p:cNvCxnSpPr/>
            <p:nvPr/>
          </p:nvCxnSpPr>
          <p:spPr bwMode="auto">
            <a:xfrm>
              <a:off x="6275724" y="4196159"/>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A2279602-D815-4225-8839-C82B78324FE7}"/>
                </a:ext>
              </a:extLst>
            </p:cNvPr>
            <p:cNvCxnSpPr/>
            <p:nvPr/>
          </p:nvCxnSpPr>
          <p:spPr bwMode="auto">
            <a:xfrm>
              <a:off x="5766137" y="3860286"/>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45392648-BF79-4ED2-BEE3-BB10ED3939C7}"/>
                </a:ext>
              </a:extLst>
            </p:cNvPr>
            <p:cNvCxnSpPr/>
            <p:nvPr/>
          </p:nvCxnSpPr>
          <p:spPr bwMode="auto">
            <a:xfrm>
              <a:off x="5670855" y="3784253"/>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86DE977B-E5D5-4551-A8CD-EC45BDB5CFA3}"/>
                </a:ext>
              </a:extLst>
            </p:cNvPr>
            <p:cNvCxnSpPr/>
            <p:nvPr/>
          </p:nvCxnSpPr>
          <p:spPr bwMode="auto">
            <a:xfrm>
              <a:off x="5602881" y="3726681"/>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4DF0FFE7-7037-436F-9152-D8C537EFDD35}"/>
                </a:ext>
              </a:extLst>
            </p:cNvPr>
            <p:cNvCxnSpPr/>
            <p:nvPr/>
          </p:nvCxnSpPr>
          <p:spPr bwMode="auto">
            <a:xfrm>
              <a:off x="5358136" y="3273744"/>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CC038C79-F673-4891-BC10-C2E3AAD92D9C}"/>
                </a:ext>
              </a:extLst>
            </p:cNvPr>
            <p:cNvCxnSpPr/>
            <p:nvPr/>
          </p:nvCxnSpPr>
          <p:spPr bwMode="auto">
            <a:xfrm>
              <a:off x="6843253" y="4571487"/>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ADD22006-AB82-4095-AC1C-26C6FE3F712A}"/>
                </a:ext>
              </a:extLst>
            </p:cNvPr>
            <p:cNvCxnSpPr/>
            <p:nvPr/>
          </p:nvCxnSpPr>
          <p:spPr bwMode="auto">
            <a:xfrm>
              <a:off x="6870665" y="4584163"/>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7205FF59-D8B8-4C7D-B60A-0642B441A7CF}"/>
                </a:ext>
              </a:extLst>
            </p:cNvPr>
            <p:cNvCxnSpPr/>
            <p:nvPr/>
          </p:nvCxnSpPr>
          <p:spPr bwMode="auto">
            <a:xfrm>
              <a:off x="6903547" y="4593101"/>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B8D20DEF-A57D-438D-AD24-5F5575E23BF7}"/>
                </a:ext>
              </a:extLst>
            </p:cNvPr>
            <p:cNvCxnSpPr/>
            <p:nvPr/>
          </p:nvCxnSpPr>
          <p:spPr bwMode="auto">
            <a:xfrm>
              <a:off x="7074997" y="4711014"/>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BB2CA2DB-0C82-47E7-BA32-3C3BCC4A280D}"/>
                </a:ext>
              </a:extLst>
            </p:cNvPr>
            <p:cNvCxnSpPr/>
            <p:nvPr/>
          </p:nvCxnSpPr>
          <p:spPr bwMode="auto">
            <a:xfrm>
              <a:off x="7127155" y="4714170"/>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EE60BEBA-D282-4BC9-AF70-A2F5A448F596}"/>
                </a:ext>
              </a:extLst>
            </p:cNvPr>
            <p:cNvCxnSpPr/>
            <p:nvPr/>
          </p:nvCxnSpPr>
          <p:spPr bwMode="auto">
            <a:xfrm>
              <a:off x="7103340" y="4712445"/>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7F8E6B3C-6F6A-4D6F-9779-F0B419CB834C}"/>
                </a:ext>
              </a:extLst>
            </p:cNvPr>
            <p:cNvCxnSpPr/>
            <p:nvPr/>
          </p:nvCxnSpPr>
          <p:spPr bwMode="auto">
            <a:xfrm>
              <a:off x="7470052" y="4827920"/>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7D0827B7-D007-4CC9-B1BF-9749075E33A3}"/>
                </a:ext>
              </a:extLst>
            </p:cNvPr>
            <p:cNvCxnSpPr/>
            <p:nvPr/>
          </p:nvCxnSpPr>
          <p:spPr bwMode="auto">
            <a:xfrm>
              <a:off x="7524750" y="4828213"/>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05AA205E-5DB4-4E3E-B710-4C41724EA2E5}"/>
                </a:ext>
              </a:extLst>
            </p:cNvPr>
            <p:cNvCxnSpPr/>
            <p:nvPr/>
          </p:nvCxnSpPr>
          <p:spPr bwMode="auto">
            <a:xfrm>
              <a:off x="7498628" y="4824962"/>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7BB31876-944C-4836-8741-4053AE4627F5}"/>
                </a:ext>
              </a:extLst>
            </p:cNvPr>
            <p:cNvCxnSpPr/>
            <p:nvPr/>
          </p:nvCxnSpPr>
          <p:spPr bwMode="auto">
            <a:xfrm>
              <a:off x="5904248" y="4012686"/>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960A1271-62BD-4E19-A8DF-CB955F9ECF7F}"/>
                </a:ext>
              </a:extLst>
            </p:cNvPr>
            <p:cNvCxnSpPr/>
            <p:nvPr/>
          </p:nvCxnSpPr>
          <p:spPr bwMode="auto">
            <a:xfrm>
              <a:off x="5932578" y="4017449"/>
              <a:ext cx="0" cy="99524"/>
            </a:xfrm>
            <a:prstGeom prst="line">
              <a:avLst/>
            </a:prstGeom>
            <a:noFill/>
            <a:ln w="28575"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7F12D827-2D9A-4E5D-A61B-037779563FC0}"/>
                </a:ext>
              </a:extLst>
            </p:cNvPr>
            <p:cNvCxnSpPr/>
            <p:nvPr/>
          </p:nvCxnSpPr>
          <p:spPr bwMode="auto">
            <a:xfrm>
              <a:off x="5969184" y="4012686"/>
              <a:ext cx="0" cy="9952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43" name="Group 742">
            <a:extLst>
              <a:ext uri="{FF2B5EF4-FFF2-40B4-BE49-F238E27FC236}">
                <a16:creationId xmlns:a16="http://schemas.microsoft.com/office/drawing/2014/main" id="{1FFBCA69-E8CB-4F3D-B163-B4F932EA9919}"/>
              </a:ext>
            </a:extLst>
          </p:cNvPr>
          <p:cNvGrpSpPr/>
          <p:nvPr/>
        </p:nvGrpSpPr>
        <p:grpSpPr>
          <a:xfrm>
            <a:off x="9055175" y="2254821"/>
            <a:ext cx="2695417" cy="1069524"/>
            <a:chOff x="8721117" y="1882407"/>
            <a:chExt cx="2695417" cy="1069524"/>
          </a:xfrm>
        </p:grpSpPr>
        <p:sp>
          <p:nvSpPr>
            <p:cNvPr id="744" name="TextBox 743">
              <a:extLst>
                <a:ext uri="{FF2B5EF4-FFF2-40B4-BE49-F238E27FC236}">
                  <a16:creationId xmlns:a16="http://schemas.microsoft.com/office/drawing/2014/main" id="{98D77886-2442-4BE9-A777-7B181243B1E3}"/>
                </a:ext>
              </a:extLst>
            </p:cNvPr>
            <p:cNvSpPr txBox="1"/>
            <p:nvPr/>
          </p:nvSpPr>
          <p:spPr bwMode="auto">
            <a:xfrm>
              <a:off x="8865348" y="1882407"/>
              <a:ext cx="2551186" cy="1069524"/>
            </a:xfrm>
            <a:prstGeom prst="rect">
              <a:avLst/>
            </a:prstGeom>
            <a:solidFill>
              <a:schemeClr val="tx1"/>
            </a:solidFill>
            <a:ln>
              <a:noFill/>
            </a:ln>
          </p:spPr>
          <p:txBody>
            <a:bodyPr wrap="square" rtlCol="0">
              <a:spAutoFit/>
            </a:bodyPr>
            <a:lstStyle/>
            <a:p>
              <a:pPr defTabSz="608013">
                <a:spcBef>
                  <a:spcPts val="300"/>
                </a:spcBef>
              </a:pPr>
              <a:r>
                <a:rPr lang="en-US" sz="1400" b="0" dirty="0">
                  <a:solidFill>
                    <a:srgbClr val="000000"/>
                  </a:solidFill>
                  <a:latin typeface="Calibri" pitchFamily="34" charset="0"/>
                  <a:ea typeface="MS PGothic" pitchFamily="34" charset="-128"/>
                  <a:cs typeface="+mn-cs"/>
                </a:rPr>
                <a:t>	          </a:t>
              </a:r>
              <a:r>
                <a:rPr lang="en-US" sz="1400" dirty="0">
                  <a:solidFill>
                    <a:srgbClr val="000000"/>
                  </a:solidFill>
                  <a:latin typeface="Calibri" pitchFamily="34" charset="0"/>
                  <a:ea typeface="MS PGothic" pitchFamily="34" charset="-128"/>
                  <a:cs typeface="+mn-cs"/>
                </a:rPr>
                <a:t>Median PFS, Mos</a:t>
              </a:r>
            </a:p>
            <a:p>
              <a:pPr defTabSz="608013">
                <a:spcBef>
                  <a:spcPts val="300"/>
                </a:spcBef>
              </a:pPr>
              <a:r>
                <a:rPr lang="en-US" sz="1400" b="0" dirty="0">
                  <a:solidFill>
                    <a:srgbClr val="000000"/>
                  </a:solidFill>
                  <a:latin typeface="Calibri" pitchFamily="34" charset="0"/>
                  <a:ea typeface="MS PGothic" pitchFamily="34" charset="-128"/>
                  <a:cs typeface="+mn-cs"/>
                </a:rPr>
                <a:t>Pembro + Axi	12.7 (11.3-18.0)</a:t>
              </a:r>
            </a:p>
            <a:p>
              <a:pPr defTabSz="608013">
                <a:spcBef>
                  <a:spcPts val="300"/>
                </a:spcBef>
              </a:pPr>
              <a:r>
                <a:rPr lang="en-US" sz="1400" b="0" dirty="0">
                  <a:solidFill>
                    <a:srgbClr val="000000"/>
                  </a:solidFill>
                  <a:latin typeface="Calibri" pitchFamily="34" charset="0"/>
                  <a:ea typeface="MS PGothic" pitchFamily="34" charset="-128"/>
                  <a:cs typeface="+mn-cs"/>
                </a:rPr>
                <a:t>Sunitinib	8.3 (6.7-10.1)</a:t>
              </a:r>
              <a:br>
                <a:rPr lang="en-US" sz="1400" b="0" dirty="0">
                  <a:solidFill>
                    <a:srgbClr val="000000"/>
                  </a:solidFill>
                  <a:latin typeface="Calibri" pitchFamily="34" charset="0"/>
                  <a:ea typeface="MS PGothic" pitchFamily="34" charset="-128"/>
                  <a:cs typeface="+mn-cs"/>
                </a:rPr>
              </a:br>
              <a:endParaRPr lang="en-US" sz="1400" b="0" dirty="0">
                <a:solidFill>
                  <a:srgbClr val="000000"/>
                </a:solidFill>
                <a:latin typeface="Calibri" pitchFamily="34" charset="0"/>
                <a:ea typeface="MS PGothic" pitchFamily="34" charset="-128"/>
                <a:cs typeface="+mn-cs"/>
              </a:endParaRPr>
            </a:p>
          </p:txBody>
        </p:sp>
        <p:cxnSp>
          <p:nvCxnSpPr>
            <p:cNvPr id="745" name="Straight Connector 744">
              <a:extLst>
                <a:ext uri="{FF2B5EF4-FFF2-40B4-BE49-F238E27FC236}">
                  <a16:creationId xmlns:a16="http://schemas.microsoft.com/office/drawing/2014/main" id="{7E01A89D-F0E4-4946-884C-DD756AF89905}"/>
                </a:ext>
              </a:extLst>
            </p:cNvPr>
            <p:cNvCxnSpPr/>
            <p:nvPr/>
          </p:nvCxnSpPr>
          <p:spPr bwMode="auto">
            <a:xfrm>
              <a:off x="8721117" y="2302021"/>
              <a:ext cx="182881" cy="0"/>
            </a:xfrm>
            <a:prstGeom prst="line">
              <a:avLst/>
            </a:prstGeom>
            <a:noFill/>
            <a:ln w="28575" cap="flat" cmpd="sng" algn="ctr">
              <a:solidFill>
                <a:schemeClr val="accent2"/>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ACC0AB33-D7DF-4779-866D-20FD2DE26766}"/>
                </a:ext>
              </a:extLst>
            </p:cNvPr>
            <p:cNvCxnSpPr/>
            <p:nvPr/>
          </p:nvCxnSpPr>
          <p:spPr bwMode="auto">
            <a:xfrm>
              <a:off x="8721117" y="2536225"/>
              <a:ext cx="182881" cy="0"/>
            </a:xfrm>
            <a:prstGeom prst="line">
              <a:avLst/>
            </a:prstGeom>
            <a:noFill/>
            <a:ln w="28575" cap="flat" cmpd="sng" algn="ctr">
              <a:solidFill>
                <a:schemeClr val="accent3"/>
              </a:solidFill>
              <a:prstDash val="solid"/>
              <a:round/>
              <a:headEnd type="none" w="med" len="med"/>
              <a:tailEnd type="none" w="med" len="med"/>
            </a:ln>
            <a:effectLst/>
          </p:spPr>
        </p:cxnSp>
      </p:grpSp>
      <p:sp>
        <p:nvSpPr>
          <p:cNvPr id="747" name="Rectangle 746">
            <a:extLst>
              <a:ext uri="{FF2B5EF4-FFF2-40B4-BE49-F238E27FC236}">
                <a16:creationId xmlns:a16="http://schemas.microsoft.com/office/drawing/2014/main" id="{B7AB2E75-DCC1-416E-B320-19BFA8A303B4}"/>
              </a:ext>
            </a:extLst>
          </p:cNvPr>
          <p:cNvSpPr/>
          <p:nvPr/>
        </p:nvSpPr>
        <p:spPr>
          <a:xfrm>
            <a:off x="7347313" y="4581935"/>
            <a:ext cx="2515432" cy="338554"/>
          </a:xfrm>
          <a:prstGeom prst="rect">
            <a:avLst/>
          </a:prstGeom>
          <a:solidFill>
            <a:srgbClr val="FFFFFF">
              <a:alpha val="74902"/>
            </a:srgbClr>
          </a:solidFill>
        </p:spPr>
        <p:txBody>
          <a:bodyPr wrap="none">
            <a:spAutoFit/>
          </a:bodyPr>
          <a:lstStyle/>
          <a:p>
            <a:pPr defTabSz="608013">
              <a:spcBef>
                <a:spcPts val="300"/>
              </a:spcBef>
            </a:pPr>
            <a:r>
              <a:rPr lang="en-US" sz="1600" b="0" dirty="0">
                <a:solidFill>
                  <a:srgbClr val="000000"/>
                </a:solidFill>
                <a:latin typeface="Calibri" pitchFamily="34" charset="0"/>
                <a:ea typeface="MS PGothic" pitchFamily="34" charset="-128"/>
              </a:rPr>
              <a:t>HR: 0.69 (95% CI: 0.56-0.84)</a:t>
            </a:r>
          </a:p>
        </p:txBody>
      </p:sp>
      <p:sp>
        <p:nvSpPr>
          <p:cNvPr id="343" name="Rectangle 342">
            <a:extLst>
              <a:ext uri="{FF2B5EF4-FFF2-40B4-BE49-F238E27FC236}">
                <a16:creationId xmlns:a16="http://schemas.microsoft.com/office/drawing/2014/main" id="{4355D299-DBFA-49CB-B2C8-85BB58028241}"/>
              </a:ext>
            </a:extLst>
          </p:cNvPr>
          <p:cNvSpPr/>
          <p:nvPr/>
        </p:nvSpPr>
        <p:spPr>
          <a:xfrm>
            <a:off x="10167407" y="4223563"/>
            <a:ext cx="1302531" cy="775105"/>
          </a:xfrm>
          <a:prstGeom prst="rect">
            <a:avLst/>
          </a:prstGeom>
          <a:solidFill>
            <a:schemeClr val="accent4">
              <a:alpha val="13000"/>
            </a:schemeClr>
          </a:solidFill>
          <a:ln>
            <a:solidFill>
              <a:schemeClr val="accent1">
                <a:shade val="95000"/>
                <a:satMod val="105000"/>
                <a:alpha val="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8013"/>
            <a:r>
              <a:rPr lang="en-US" sz="3600" dirty="0">
                <a:solidFill>
                  <a:srgbClr val="000000"/>
                </a:solidFill>
                <a:latin typeface="Calibri" panose="020F0502020204030204" pitchFamily="34" charset="0"/>
                <a:cs typeface="Calibri" panose="020F0502020204030204" pitchFamily="34" charset="0"/>
              </a:rPr>
              <a:t>?</a:t>
            </a:r>
          </a:p>
        </p:txBody>
      </p:sp>
      <p:sp>
        <p:nvSpPr>
          <p:cNvPr id="345" name="Rectangle 344">
            <a:extLst>
              <a:ext uri="{FF2B5EF4-FFF2-40B4-BE49-F238E27FC236}">
                <a16:creationId xmlns:a16="http://schemas.microsoft.com/office/drawing/2014/main" id="{78EAD749-0A8D-47AA-893F-F03E6CD96B04}"/>
              </a:ext>
            </a:extLst>
          </p:cNvPr>
          <p:cNvSpPr/>
          <p:nvPr/>
        </p:nvSpPr>
        <p:spPr>
          <a:xfrm>
            <a:off x="7286594" y="1969712"/>
            <a:ext cx="880711" cy="3029680"/>
          </a:xfrm>
          <a:prstGeom prst="rect">
            <a:avLst/>
          </a:prstGeom>
          <a:solidFill>
            <a:schemeClr val="accent3">
              <a:alpha val="1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8013"/>
            <a:endParaRPr lang="en-US" b="0" dirty="0">
              <a:solidFill>
                <a:srgbClr val="FFFFFF"/>
              </a:solidFill>
              <a:latin typeface="Arial"/>
            </a:endParaRPr>
          </a:p>
        </p:txBody>
      </p:sp>
      <p:sp>
        <p:nvSpPr>
          <p:cNvPr id="346" name="Rectangle 345">
            <a:extLst>
              <a:ext uri="{FF2B5EF4-FFF2-40B4-BE49-F238E27FC236}">
                <a16:creationId xmlns:a16="http://schemas.microsoft.com/office/drawing/2014/main" id="{66706CE4-7159-4012-8653-98C321BBA5F7}"/>
              </a:ext>
            </a:extLst>
          </p:cNvPr>
          <p:cNvSpPr/>
          <p:nvPr/>
        </p:nvSpPr>
        <p:spPr bwMode="auto">
          <a:xfrm>
            <a:off x="8918237" y="2793885"/>
            <a:ext cx="2809017" cy="279054"/>
          </a:xfrm>
          <a:prstGeom prst="rect">
            <a:avLst/>
          </a:prstGeom>
          <a:noFill/>
          <a:ln w="381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TextBox 341">
            <a:extLst>
              <a:ext uri="{FF2B5EF4-FFF2-40B4-BE49-F238E27FC236}">
                <a16:creationId xmlns:a16="http://schemas.microsoft.com/office/drawing/2014/main" id="{1BE17410-9127-4F36-9904-C96EBCF246A9}"/>
              </a:ext>
            </a:extLst>
          </p:cNvPr>
          <p:cNvSpPr txBox="1"/>
          <p:nvPr/>
        </p:nvSpPr>
        <p:spPr bwMode="auto">
          <a:xfrm>
            <a:off x="1489236" y="5284236"/>
            <a:ext cx="3960937" cy="30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a:t>
            </a:r>
          </a:p>
        </p:txBody>
      </p:sp>
      <p:grpSp>
        <p:nvGrpSpPr>
          <p:cNvPr id="347" name="Group 346">
            <a:extLst>
              <a:ext uri="{FF2B5EF4-FFF2-40B4-BE49-F238E27FC236}">
                <a16:creationId xmlns:a16="http://schemas.microsoft.com/office/drawing/2014/main" id="{4A273083-8CBE-4BB0-8C17-CF3A8FB1CD6B}"/>
              </a:ext>
            </a:extLst>
          </p:cNvPr>
          <p:cNvGrpSpPr/>
          <p:nvPr/>
        </p:nvGrpSpPr>
        <p:grpSpPr>
          <a:xfrm>
            <a:off x="3221248" y="2128115"/>
            <a:ext cx="3105204" cy="1031051"/>
            <a:chOff x="3029003" y="2324711"/>
            <a:chExt cx="3105204" cy="1031051"/>
          </a:xfrm>
          <a:solidFill>
            <a:schemeClr val="tx1"/>
          </a:solidFill>
        </p:grpSpPr>
        <p:sp>
          <p:nvSpPr>
            <p:cNvPr id="348" name="TextBox 347">
              <a:extLst>
                <a:ext uri="{FF2B5EF4-FFF2-40B4-BE49-F238E27FC236}">
                  <a16:creationId xmlns:a16="http://schemas.microsoft.com/office/drawing/2014/main" id="{A7D30159-28ED-4F65-9BEA-BEC78528B8B7}"/>
                </a:ext>
              </a:extLst>
            </p:cNvPr>
            <p:cNvSpPr txBox="1"/>
            <p:nvPr/>
          </p:nvSpPr>
          <p:spPr bwMode="auto">
            <a:xfrm>
              <a:off x="3173234" y="2324711"/>
              <a:ext cx="2960973" cy="1031051"/>
            </a:xfrm>
            <a:prstGeom prst="rect">
              <a:avLst/>
            </a:prstGeom>
            <a:grpFill/>
            <a:ln>
              <a:noFill/>
            </a:ln>
          </p:spPr>
          <p:txBody>
            <a:bodyPr wrap="square" rtlCol="0">
              <a:spAutoFit/>
            </a:bodyPr>
            <a:lstStyle/>
            <a:p>
              <a:pPr defTabSz="608013">
                <a:spcBef>
                  <a:spcPts val="300"/>
                </a:spcBef>
              </a:pPr>
              <a:r>
                <a:rPr lang="en-US" sz="1400" b="0" dirty="0">
                  <a:solidFill>
                    <a:srgbClr val="000000"/>
                  </a:solidFill>
                  <a:latin typeface="Calibri" pitchFamily="34" charset="0"/>
                  <a:ea typeface="MS PGothic" pitchFamily="34" charset="-128"/>
                  <a:cs typeface="+mn-cs"/>
                </a:rPr>
                <a:t>	          </a:t>
              </a:r>
              <a:r>
                <a:rPr lang="en-US" sz="1400" dirty="0">
                  <a:solidFill>
                    <a:srgbClr val="000000"/>
                  </a:solidFill>
                  <a:latin typeface="Calibri" pitchFamily="34" charset="0"/>
                  <a:ea typeface="MS PGothic" pitchFamily="34" charset="-128"/>
                  <a:cs typeface="+mn-cs"/>
                </a:rPr>
                <a:t>Median PFS, Mos</a:t>
              </a:r>
            </a:p>
            <a:p>
              <a:pPr defTabSz="608013">
                <a:spcBef>
                  <a:spcPts val="300"/>
                </a:spcBef>
              </a:pPr>
              <a:r>
                <a:rPr lang="en-US" sz="1400" b="0" dirty="0">
                  <a:solidFill>
                    <a:srgbClr val="000000"/>
                  </a:solidFill>
                  <a:latin typeface="Calibri" pitchFamily="34" charset="0"/>
                  <a:ea typeface="MS PGothic" pitchFamily="34" charset="-128"/>
                  <a:cs typeface="+mn-cs"/>
                </a:rPr>
                <a:t>Nivo + Ipi	11.2 (8.4-16.1)</a:t>
              </a:r>
            </a:p>
            <a:p>
              <a:pPr defTabSz="608013">
                <a:spcBef>
                  <a:spcPts val="300"/>
                </a:spcBef>
              </a:pPr>
              <a:r>
                <a:rPr lang="en-US" sz="1400" b="0" dirty="0">
                  <a:solidFill>
                    <a:srgbClr val="000000"/>
                  </a:solidFill>
                  <a:latin typeface="Calibri" pitchFamily="34" charset="0"/>
                  <a:ea typeface="MS PGothic" pitchFamily="34" charset="-128"/>
                  <a:cs typeface="+mn-cs"/>
                </a:rPr>
                <a:t>Sunitinib	8.3 (7.0-11.8)</a:t>
              </a:r>
              <a:br>
                <a:rPr lang="en-US" sz="1400" b="0" dirty="0">
                  <a:solidFill>
                    <a:srgbClr val="000000"/>
                  </a:solidFill>
                  <a:latin typeface="Calibri" pitchFamily="34" charset="0"/>
                  <a:ea typeface="MS PGothic" pitchFamily="34" charset="-128"/>
                  <a:cs typeface="+mn-cs"/>
                </a:rPr>
              </a:br>
              <a:endParaRPr lang="en-US" sz="1400" b="0" dirty="0">
                <a:solidFill>
                  <a:srgbClr val="000000"/>
                </a:solidFill>
                <a:latin typeface="Calibri" pitchFamily="34" charset="0"/>
                <a:ea typeface="MS PGothic" pitchFamily="34" charset="-128"/>
                <a:cs typeface="+mn-cs"/>
              </a:endParaRPr>
            </a:p>
          </p:txBody>
        </p:sp>
        <p:cxnSp>
          <p:nvCxnSpPr>
            <p:cNvPr id="349" name="Straight Connector 348">
              <a:extLst>
                <a:ext uri="{FF2B5EF4-FFF2-40B4-BE49-F238E27FC236}">
                  <a16:creationId xmlns:a16="http://schemas.microsoft.com/office/drawing/2014/main" id="{4BE17CF1-5766-4F9F-8B6B-F20941DBB205}"/>
                </a:ext>
              </a:extLst>
            </p:cNvPr>
            <p:cNvCxnSpPr/>
            <p:nvPr/>
          </p:nvCxnSpPr>
          <p:spPr bwMode="auto">
            <a:xfrm>
              <a:off x="3029003" y="2744325"/>
              <a:ext cx="182881" cy="0"/>
            </a:xfrm>
            <a:prstGeom prst="line">
              <a:avLst/>
            </a:prstGeom>
            <a:grp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DC282383-05FB-492B-A5AE-1D8CD5A5DC7D}"/>
                </a:ext>
              </a:extLst>
            </p:cNvPr>
            <p:cNvCxnSpPr/>
            <p:nvPr/>
          </p:nvCxnSpPr>
          <p:spPr bwMode="auto">
            <a:xfrm>
              <a:off x="3029003" y="2998193"/>
              <a:ext cx="182881" cy="0"/>
            </a:xfrm>
            <a:prstGeom prst="line">
              <a:avLst/>
            </a:prstGeom>
            <a:grpFill/>
            <a:ln w="28575" cap="flat" cmpd="sng" algn="ctr">
              <a:solidFill>
                <a:schemeClr val="accent3"/>
              </a:solidFill>
              <a:prstDash val="solid"/>
              <a:round/>
              <a:headEnd type="none" w="med" len="med"/>
              <a:tailEnd type="none" w="med" len="med"/>
            </a:ln>
            <a:effectLst/>
          </p:spPr>
        </p:cxnSp>
      </p:grpSp>
      <p:sp>
        <p:nvSpPr>
          <p:cNvPr id="351" name="Rectangle 350">
            <a:extLst>
              <a:ext uri="{FF2B5EF4-FFF2-40B4-BE49-F238E27FC236}">
                <a16:creationId xmlns:a16="http://schemas.microsoft.com/office/drawing/2014/main" id="{E7F2924A-3A3D-41B0-AAEB-DDF422FDF1DD}"/>
              </a:ext>
            </a:extLst>
          </p:cNvPr>
          <p:cNvSpPr/>
          <p:nvPr/>
        </p:nvSpPr>
        <p:spPr bwMode="auto">
          <a:xfrm>
            <a:off x="3139614" y="2649849"/>
            <a:ext cx="2809017" cy="279054"/>
          </a:xfrm>
          <a:prstGeom prst="rect">
            <a:avLst/>
          </a:prstGeom>
          <a:noFill/>
          <a:ln w="381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Rectangle 352">
            <a:extLst>
              <a:ext uri="{FF2B5EF4-FFF2-40B4-BE49-F238E27FC236}">
                <a16:creationId xmlns:a16="http://schemas.microsoft.com/office/drawing/2014/main" id="{FED2F9AA-5830-43E2-B2C0-5EBA67C881AC}"/>
              </a:ext>
            </a:extLst>
          </p:cNvPr>
          <p:cNvSpPr/>
          <p:nvPr/>
        </p:nvSpPr>
        <p:spPr>
          <a:xfrm>
            <a:off x="1315048" y="2214497"/>
            <a:ext cx="730629" cy="2717294"/>
          </a:xfrm>
          <a:prstGeom prst="rect">
            <a:avLst/>
          </a:prstGeom>
          <a:solidFill>
            <a:schemeClr val="accent3">
              <a:alpha val="1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8013"/>
            <a:endParaRPr lang="en-US" b="0" dirty="0">
              <a:solidFill>
                <a:srgbClr val="FFFFFF"/>
              </a:solidFill>
              <a:latin typeface="Arial"/>
            </a:endParaRPr>
          </a:p>
        </p:txBody>
      </p:sp>
      <p:sp>
        <p:nvSpPr>
          <p:cNvPr id="354" name="Rectangle 353">
            <a:extLst>
              <a:ext uri="{FF2B5EF4-FFF2-40B4-BE49-F238E27FC236}">
                <a16:creationId xmlns:a16="http://schemas.microsoft.com/office/drawing/2014/main" id="{5F8C624A-37EE-4597-BBE1-12793BF18D1E}"/>
              </a:ext>
            </a:extLst>
          </p:cNvPr>
          <p:cNvSpPr/>
          <p:nvPr/>
        </p:nvSpPr>
        <p:spPr>
          <a:xfrm>
            <a:off x="3793371" y="3978529"/>
            <a:ext cx="2333545" cy="965741"/>
          </a:xfrm>
          <a:prstGeom prst="rect">
            <a:avLst/>
          </a:prstGeom>
          <a:solidFill>
            <a:schemeClr val="accent4">
              <a:alpha val="13000"/>
            </a:schemeClr>
          </a:solidFill>
          <a:ln>
            <a:solidFill>
              <a:schemeClr val="accent1">
                <a:shade val="95000"/>
                <a:satMod val="105000"/>
                <a:alpha val="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8013"/>
            <a:endParaRPr lang="en-US" b="0" dirty="0">
              <a:solidFill>
                <a:srgbClr val="FFFFFF"/>
              </a:solidFill>
              <a:latin typeface="Arial"/>
            </a:endParaRPr>
          </a:p>
        </p:txBody>
      </p:sp>
      <p:sp>
        <p:nvSpPr>
          <p:cNvPr id="355" name="TextBox 354">
            <a:extLst>
              <a:ext uri="{FF2B5EF4-FFF2-40B4-BE49-F238E27FC236}">
                <a16:creationId xmlns:a16="http://schemas.microsoft.com/office/drawing/2014/main" id="{F0CAF995-3C12-4DB2-8865-AD0CEC010483}"/>
              </a:ext>
            </a:extLst>
          </p:cNvPr>
          <p:cNvSpPr txBox="1"/>
          <p:nvPr/>
        </p:nvSpPr>
        <p:spPr bwMode="auto">
          <a:xfrm rot="16200000">
            <a:off x="-351626" y="3377591"/>
            <a:ext cx="235011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3" name="Freeform: Shape 2">
            <a:extLst>
              <a:ext uri="{FF2B5EF4-FFF2-40B4-BE49-F238E27FC236}">
                <a16:creationId xmlns:a16="http://schemas.microsoft.com/office/drawing/2014/main" id="{5CE01D06-6A5E-42D5-8C4B-C169FBCD502B}"/>
              </a:ext>
            </a:extLst>
          </p:cNvPr>
          <p:cNvSpPr/>
          <p:nvPr/>
        </p:nvSpPr>
        <p:spPr bwMode="auto">
          <a:xfrm>
            <a:off x="1301040" y="2248650"/>
            <a:ext cx="4941711" cy="2714978"/>
          </a:xfrm>
          <a:custGeom>
            <a:avLst/>
            <a:gdLst>
              <a:gd name="connsiteX0" fmla="*/ 0 w 4941711"/>
              <a:gd name="connsiteY0" fmla="*/ 0 h 2714978"/>
              <a:gd name="connsiteX1" fmla="*/ 0 w 4941711"/>
              <a:gd name="connsiteY1" fmla="*/ 2714978 h 2714978"/>
              <a:gd name="connsiteX2" fmla="*/ 4941711 w 4941711"/>
              <a:gd name="connsiteY2" fmla="*/ 2714978 h 2714978"/>
            </a:gdLst>
            <a:ahLst/>
            <a:cxnLst>
              <a:cxn ang="0">
                <a:pos x="connsiteX0" y="connsiteY0"/>
              </a:cxn>
              <a:cxn ang="0">
                <a:pos x="connsiteX1" y="connsiteY1"/>
              </a:cxn>
              <a:cxn ang="0">
                <a:pos x="connsiteX2" y="connsiteY2"/>
              </a:cxn>
            </a:cxnLst>
            <a:rect l="l" t="t" r="r" b="b"/>
            <a:pathLst>
              <a:path w="4941711" h="2714978">
                <a:moveTo>
                  <a:pt x="0" y="0"/>
                </a:moveTo>
                <a:lnTo>
                  <a:pt x="0" y="2714978"/>
                </a:lnTo>
                <a:lnTo>
                  <a:pt x="4941711" y="2714978"/>
                </a:lnTo>
              </a:path>
            </a:pathLst>
          </a:custGeom>
          <a:noFill/>
          <a:ln w="28575">
            <a:solidFill>
              <a:schemeClr val="bg1"/>
            </a:solidFill>
            <a:miter lim="800000"/>
            <a:headEnd/>
            <a:tailEnd/>
          </a:ln>
        </p:spPr>
        <p:txBody>
          <a:bodyPr rtlCol="0" anchor="ctr"/>
          <a:lstStyle/>
          <a:p>
            <a:pPr algn="ctr"/>
            <a:endParaRPr lang="en-US" dirty="0"/>
          </a:p>
        </p:txBody>
      </p:sp>
      <p:cxnSp>
        <p:nvCxnSpPr>
          <p:cNvPr id="11" name="Straight Connector 10">
            <a:extLst>
              <a:ext uri="{FF2B5EF4-FFF2-40B4-BE49-F238E27FC236}">
                <a16:creationId xmlns:a16="http://schemas.microsoft.com/office/drawing/2014/main" id="{C77CBAF3-3235-4E8C-B0E4-3FE97CD5E47C}"/>
              </a:ext>
            </a:extLst>
          </p:cNvPr>
          <p:cNvCxnSpPr>
            <a:cxnSpLocks/>
          </p:cNvCxnSpPr>
          <p:nvPr/>
        </p:nvCxnSpPr>
        <p:spPr bwMode="auto">
          <a:xfrm>
            <a:off x="1227661" y="2254294"/>
            <a:ext cx="87489"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6C65C05-F8EE-4065-8C2E-2DD3AB306819}"/>
              </a:ext>
            </a:extLst>
          </p:cNvPr>
          <p:cNvCxnSpPr>
            <a:cxnSpLocks/>
          </p:cNvCxnSpPr>
          <p:nvPr/>
        </p:nvCxnSpPr>
        <p:spPr bwMode="auto">
          <a:xfrm>
            <a:off x="1213551" y="2787533"/>
            <a:ext cx="87489"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6187EF2-3E6A-447D-A0A4-7CC0D9F28ECA}"/>
              </a:ext>
            </a:extLst>
          </p:cNvPr>
          <p:cNvCxnSpPr>
            <a:cxnSpLocks/>
          </p:cNvCxnSpPr>
          <p:nvPr/>
        </p:nvCxnSpPr>
        <p:spPr bwMode="auto">
          <a:xfrm>
            <a:off x="1227660" y="3320772"/>
            <a:ext cx="87489"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1A03CB1-ADDF-42FB-A561-6A0FF58CC488}"/>
              </a:ext>
            </a:extLst>
          </p:cNvPr>
          <p:cNvCxnSpPr>
            <a:cxnSpLocks/>
          </p:cNvCxnSpPr>
          <p:nvPr/>
        </p:nvCxnSpPr>
        <p:spPr bwMode="auto">
          <a:xfrm>
            <a:off x="1213551" y="3854011"/>
            <a:ext cx="87489"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CCD398B-4F21-4568-9BE5-A29EFEA20CC8}"/>
              </a:ext>
            </a:extLst>
          </p:cNvPr>
          <p:cNvCxnSpPr>
            <a:cxnSpLocks/>
          </p:cNvCxnSpPr>
          <p:nvPr/>
        </p:nvCxnSpPr>
        <p:spPr bwMode="auto">
          <a:xfrm>
            <a:off x="1213550" y="4387250"/>
            <a:ext cx="87489"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5F0C314-F33C-4D98-8976-5F8D609D9530}"/>
              </a:ext>
            </a:extLst>
          </p:cNvPr>
          <p:cNvCxnSpPr>
            <a:cxnSpLocks/>
          </p:cNvCxnSpPr>
          <p:nvPr/>
        </p:nvCxnSpPr>
        <p:spPr bwMode="auto">
          <a:xfrm>
            <a:off x="1227660" y="4920489"/>
            <a:ext cx="8748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4DC38BA-36E2-404B-BC01-E8DD4413B25F}"/>
              </a:ext>
            </a:extLst>
          </p:cNvPr>
          <p:cNvCxnSpPr>
            <a:cxnSpLocks/>
          </p:cNvCxnSpPr>
          <p:nvPr/>
        </p:nvCxnSpPr>
        <p:spPr bwMode="auto">
          <a:xfrm>
            <a:off x="1326437" y="4977119"/>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F3971BD-CFA6-4627-8D9D-F290366C45BD}"/>
              </a:ext>
            </a:extLst>
          </p:cNvPr>
          <p:cNvCxnSpPr>
            <a:cxnSpLocks/>
          </p:cNvCxnSpPr>
          <p:nvPr/>
        </p:nvCxnSpPr>
        <p:spPr bwMode="auto">
          <a:xfrm>
            <a:off x="1818068" y="4970852"/>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677E8A9-BE34-449D-A8DA-7D061ABFB272}"/>
              </a:ext>
            </a:extLst>
          </p:cNvPr>
          <p:cNvCxnSpPr>
            <a:cxnSpLocks/>
          </p:cNvCxnSpPr>
          <p:nvPr/>
        </p:nvCxnSpPr>
        <p:spPr bwMode="auto">
          <a:xfrm>
            <a:off x="2309699" y="4963249"/>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5CF67B9-2FE5-4581-9FEB-7600A2DA6F5F}"/>
              </a:ext>
            </a:extLst>
          </p:cNvPr>
          <p:cNvCxnSpPr>
            <a:cxnSpLocks/>
          </p:cNvCxnSpPr>
          <p:nvPr/>
        </p:nvCxnSpPr>
        <p:spPr bwMode="auto">
          <a:xfrm>
            <a:off x="2801330" y="4970852"/>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B8BBA32-E4BC-45D1-8642-101598DDF652}"/>
              </a:ext>
            </a:extLst>
          </p:cNvPr>
          <p:cNvCxnSpPr>
            <a:cxnSpLocks/>
          </p:cNvCxnSpPr>
          <p:nvPr/>
        </p:nvCxnSpPr>
        <p:spPr bwMode="auto">
          <a:xfrm>
            <a:off x="3292961" y="4973867"/>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D194B95-FA84-49A7-B35C-B2A3B3D6A903}"/>
              </a:ext>
            </a:extLst>
          </p:cNvPr>
          <p:cNvCxnSpPr>
            <a:cxnSpLocks/>
          </p:cNvCxnSpPr>
          <p:nvPr/>
        </p:nvCxnSpPr>
        <p:spPr bwMode="auto">
          <a:xfrm>
            <a:off x="3784592" y="4963248"/>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C341157-DFAD-4EE7-A1E2-5378A89634F1}"/>
              </a:ext>
            </a:extLst>
          </p:cNvPr>
          <p:cNvCxnSpPr>
            <a:cxnSpLocks/>
          </p:cNvCxnSpPr>
          <p:nvPr/>
        </p:nvCxnSpPr>
        <p:spPr bwMode="auto">
          <a:xfrm>
            <a:off x="4276223" y="4976749"/>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51D7753-E157-4276-A13F-1E20D2BE98C7}"/>
              </a:ext>
            </a:extLst>
          </p:cNvPr>
          <p:cNvCxnSpPr>
            <a:cxnSpLocks/>
          </p:cNvCxnSpPr>
          <p:nvPr/>
        </p:nvCxnSpPr>
        <p:spPr bwMode="auto">
          <a:xfrm>
            <a:off x="4767854" y="4963248"/>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19ECD31-EDF6-4D3D-AAE5-F42B7E4A2D88}"/>
              </a:ext>
            </a:extLst>
          </p:cNvPr>
          <p:cNvCxnSpPr>
            <a:cxnSpLocks/>
          </p:cNvCxnSpPr>
          <p:nvPr/>
        </p:nvCxnSpPr>
        <p:spPr bwMode="auto">
          <a:xfrm>
            <a:off x="5259485" y="4970848"/>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B0C306B-980D-4617-9836-5DB3984D28F6}"/>
              </a:ext>
            </a:extLst>
          </p:cNvPr>
          <p:cNvCxnSpPr>
            <a:cxnSpLocks/>
          </p:cNvCxnSpPr>
          <p:nvPr/>
        </p:nvCxnSpPr>
        <p:spPr bwMode="auto">
          <a:xfrm>
            <a:off x="5751116" y="4970848"/>
            <a:ext cx="0" cy="84435"/>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DE9CC45-817B-4E9B-879F-963BF7BFCD2F}"/>
              </a:ext>
            </a:extLst>
          </p:cNvPr>
          <p:cNvCxnSpPr>
            <a:cxnSpLocks/>
          </p:cNvCxnSpPr>
          <p:nvPr/>
        </p:nvCxnSpPr>
        <p:spPr bwMode="auto">
          <a:xfrm>
            <a:off x="6242751" y="4949126"/>
            <a:ext cx="0" cy="84435"/>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1127ADB9-EDC8-45CD-8807-7253FD3BAADA}"/>
              </a:ext>
            </a:extLst>
          </p:cNvPr>
          <p:cNvSpPr txBox="1"/>
          <p:nvPr/>
        </p:nvSpPr>
        <p:spPr bwMode="auto">
          <a:xfrm>
            <a:off x="1000969" y="2082677"/>
            <a:ext cx="304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28" name="TextBox 127">
            <a:extLst>
              <a:ext uri="{FF2B5EF4-FFF2-40B4-BE49-F238E27FC236}">
                <a16:creationId xmlns:a16="http://schemas.microsoft.com/office/drawing/2014/main" id="{DFCA5038-9667-42C1-A5B1-6CA669A751F5}"/>
              </a:ext>
            </a:extLst>
          </p:cNvPr>
          <p:cNvSpPr txBox="1"/>
          <p:nvPr/>
        </p:nvSpPr>
        <p:spPr bwMode="auto">
          <a:xfrm>
            <a:off x="865895" y="2628207"/>
            <a:ext cx="586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132" name="TextBox 131">
            <a:extLst>
              <a:ext uri="{FF2B5EF4-FFF2-40B4-BE49-F238E27FC236}">
                <a16:creationId xmlns:a16="http://schemas.microsoft.com/office/drawing/2014/main" id="{5C2F7DB5-AF99-472F-B8A5-30F34DD214D5}"/>
              </a:ext>
            </a:extLst>
          </p:cNvPr>
          <p:cNvSpPr txBox="1"/>
          <p:nvPr/>
        </p:nvSpPr>
        <p:spPr bwMode="auto">
          <a:xfrm>
            <a:off x="913799" y="3156007"/>
            <a:ext cx="586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33" name="TextBox 132">
            <a:extLst>
              <a:ext uri="{FF2B5EF4-FFF2-40B4-BE49-F238E27FC236}">
                <a16:creationId xmlns:a16="http://schemas.microsoft.com/office/drawing/2014/main" id="{667B8DCE-6761-4B5E-8592-ED31747D5FBA}"/>
              </a:ext>
            </a:extLst>
          </p:cNvPr>
          <p:cNvSpPr txBox="1"/>
          <p:nvPr/>
        </p:nvSpPr>
        <p:spPr bwMode="auto">
          <a:xfrm>
            <a:off x="898359" y="3694891"/>
            <a:ext cx="586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34" name="TextBox 133">
            <a:extLst>
              <a:ext uri="{FF2B5EF4-FFF2-40B4-BE49-F238E27FC236}">
                <a16:creationId xmlns:a16="http://schemas.microsoft.com/office/drawing/2014/main" id="{883BF0E2-2C32-4436-84F4-73ED2659316C}"/>
              </a:ext>
            </a:extLst>
          </p:cNvPr>
          <p:cNvSpPr txBox="1"/>
          <p:nvPr/>
        </p:nvSpPr>
        <p:spPr bwMode="auto">
          <a:xfrm>
            <a:off x="899771" y="4222691"/>
            <a:ext cx="586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35" name="TextBox 134">
            <a:extLst>
              <a:ext uri="{FF2B5EF4-FFF2-40B4-BE49-F238E27FC236}">
                <a16:creationId xmlns:a16="http://schemas.microsoft.com/office/drawing/2014/main" id="{9DBC71C0-D46D-4B16-83DE-0D382D010639}"/>
              </a:ext>
            </a:extLst>
          </p:cNvPr>
          <p:cNvSpPr txBox="1"/>
          <p:nvPr/>
        </p:nvSpPr>
        <p:spPr bwMode="auto">
          <a:xfrm>
            <a:off x="1010691" y="4761841"/>
            <a:ext cx="2698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FECEC6DA-9B48-4B84-A079-BCAA91BA7A14}"/>
              </a:ext>
            </a:extLst>
          </p:cNvPr>
          <p:cNvSpPr txBox="1"/>
          <p:nvPr/>
        </p:nvSpPr>
        <p:spPr bwMode="auto">
          <a:xfrm>
            <a:off x="1193655" y="4976340"/>
            <a:ext cx="2698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7" name="TextBox 136">
            <a:extLst>
              <a:ext uri="{FF2B5EF4-FFF2-40B4-BE49-F238E27FC236}">
                <a16:creationId xmlns:a16="http://schemas.microsoft.com/office/drawing/2014/main" id="{BD87588F-9594-4F9C-93B4-99F4BBB97554}"/>
              </a:ext>
            </a:extLst>
          </p:cNvPr>
          <p:cNvSpPr txBox="1"/>
          <p:nvPr/>
        </p:nvSpPr>
        <p:spPr bwMode="auto">
          <a:xfrm>
            <a:off x="1682459" y="4979221"/>
            <a:ext cx="2698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8" name="TextBox 137">
            <a:extLst>
              <a:ext uri="{FF2B5EF4-FFF2-40B4-BE49-F238E27FC236}">
                <a16:creationId xmlns:a16="http://schemas.microsoft.com/office/drawing/2014/main" id="{111258A7-4DBE-4CCC-8D8A-A6AC82382929}"/>
              </a:ext>
            </a:extLst>
          </p:cNvPr>
          <p:cNvSpPr txBox="1"/>
          <p:nvPr/>
        </p:nvSpPr>
        <p:spPr bwMode="auto">
          <a:xfrm>
            <a:off x="2122731" y="4986282"/>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39" name="TextBox 138">
            <a:extLst>
              <a:ext uri="{FF2B5EF4-FFF2-40B4-BE49-F238E27FC236}">
                <a16:creationId xmlns:a16="http://schemas.microsoft.com/office/drawing/2014/main" id="{F316EE72-8760-4A32-BBBC-7343969261AF}"/>
              </a:ext>
            </a:extLst>
          </p:cNvPr>
          <p:cNvSpPr txBox="1"/>
          <p:nvPr/>
        </p:nvSpPr>
        <p:spPr bwMode="auto">
          <a:xfrm>
            <a:off x="2621837" y="4983608"/>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40" name="TextBox 139">
            <a:extLst>
              <a:ext uri="{FF2B5EF4-FFF2-40B4-BE49-F238E27FC236}">
                <a16:creationId xmlns:a16="http://schemas.microsoft.com/office/drawing/2014/main" id="{F2656BF9-84F3-4DDB-8A9C-1BBB87B038B5}"/>
              </a:ext>
            </a:extLst>
          </p:cNvPr>
          <p:cNvSpPr txBox="1"/>
          <p:nvPr/>
        </p:nvSpPr>
        <p:spPr bwMode="auto">
          <a:xfrm>
            <a:off x="3109391" y="4983608"/>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41" name="TextBox 140">
            <a:extLst>
              <a:ext uri="{FF2B5EF4-FFF2-40B4-BE49-F238E27FC236}">
                <a16:creationId xmlns:a16="http://schemas.microsoft.com/office/drawing/2014/main" id="{DA33E38A-A6AB-49CE-9A58-D91C7C6D4EFC}"/>
              </a:ext>
            </a:extLst>
          </p:cNvPr>
          <p:cNvSpPr txBox="1"/>
          <p:nvPr/>
        </p:nvSpPr>
        <p:spPr bwMode="auto">
          <a:xfrm>
            <a:off x="3589606" y="4975712"/>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42" name="TextBox 141">
            <a:extLst>
              <a:ext uri="{FF2B5EF4-FFF2-40B4-BE49-F238E27FC236}">
                <a16:creationId xmlns:a16="http://schemas.microsoft.com/office/drawing/2014/main" id="{7B874066-54E2-4A73-AF2D-563E0F0D9DEF}"/>
              </a:ext>
            </a:extLst>
          </p:cNvPr>
          <p:cNvSpPr txBox="1"/>
          <p:nvPr/>
        </p:nvSpPr>
        <p:spPr bwMode="auto">
          <a:xfrm>
            <a:off x="4092291" y="4986282"/>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43" name="TextBox 142">
            <a:extLst>
              <a:ext uri="{FF2B5EF4-FFF2-40B4-BE49-F238E27FC236}">
                <a16:creationId xmlns:a16="http://schemas.microsoft.com/office/drawing/2014/main" id="{D4A42C75-E2B5-47E4-904A-283837358BB9}"/>
              </a:ext>
            </a:extLst>
          </p:cNvPr>
          <p:cNvSpPr txBox="1"/>
          <p:nvPr/>
        </p:nvSpPr>
        <p:spPr bwMode="auto">
          <a:xfrm>
            <a:off x="4589678" y="4986282"/>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44" name="TextBox 143">
            <a:extLst>
              <a:ext uri="{FF2B5EF4-FFF2-40B4-BE49-F238E27FC236}">
                <a16:creationId xmlns:a16="http://schemas.microsoft.com/office/drawing/2014/main" id="{0D870BAC-5990-45B7-995E-00C79225158F}"/>
              </a:ext>
            </a:extLst>
          </p:cNvPr>
          <p:cNvSpPr txBox="1"/>
          <p:nvPr/>
        </p:nvSpPr>
        <p:spPr bwMode="auto">
          <a:xfrm>
            <a:off x="5068993" y="4983608"/>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45" name="TextBox 144">
            <a:extLst>
              <a:ext uri="{FF2B5EF4-FFF2-40B4-BE49-F238E27FC236}">
                <a16:creationId xmlns:a16="http://schemas.microsoft.com/office/drawing/2014/main" id="{F17A4FBB-9CAB-41D4-B00D-0AD67C1F6BBC}"/>
              </a:ext>
            </a:extLst>
          </p:cNvPr>
          <p:cNvSpPr txBox="1"/>
          <p:nvPr/>
        </p:nvSpPr>
        <p:spPr bwMode="auto">
          <a:xfrm>
            <a:off x="5560505" y="4986282"/>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46" name="TextBox 145">
            <a:extLst>
              <a:ext uri="{FF2B5EF4-FFF2-40B4-BE49-F238E27FC236}">
                <a16:creationId xmlns:a16="http://schemas.microsoft.com/office/drawing/2014/main" id="{1DA7FEAE-288F-47AB-8E0D-D9FB932B3BA1}"/>
              </a:ext>
            </a:extLst>
          </p:cNvPr>
          <p:cNvSpPr txBox="1"/>
          <p:nvPr/>
        </p:nvSpPr>
        <p:spPr bwMode="auto">
          <a:xfrm>
            <a:off x="6049678" y="4997237"/>
            <a:ext cx="371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cxnSp>
        <p:nvCxnSpPr>
          <p:cNvPr id="23" name="Straight Connector 22">
            <a:extLst>
              <a:ext uri="{FF2B5EF4-FFF2-40B4-BE49-F238E27FC236}">
                <a16:creationId xmlns:a16="http://schemas.microsoft.com/office/drawing/2014/main" id="{60CB0BE5-6D35-4252-B6C7-1A8767C7A7A4}"/>
              </a:ext>
            </a:extLst>
          </p:cNvPr>
          <p:cNvCxnSpPr/>
          <p:nvPr/>
        </p:nvCxnSpPr>
        <p:spPr bwMode="auto">
          <a:xfrm>
            <a:off x="3296456" y="3960655"/>
            <a:ext cx="0" cy="992081"/>
          </a:xfrm>
          <a:prstGeom prst="line">
            <a:avLst/>
          </a:prstGeom>
          <a:noFill/>
          <a:ln w="28575" cap="flat" cmpd="sng" algn="ctr">
            <a:solidFill>
              <a:schemeClr val="bg1"/>
            </a:solidFill>
            <a:prstDash val="dash"/>
            <a:round/>
            <a:headEnd type="none" w="med" len="med"/>
            <a:tailEnd type="none" w="med" len="med"/>
          </a:ln>
          <a:effectLst/>
        </p:spPr>
      </p:cxnSp>
      <p:cxnSp>
        <p:nvCxnSpPr>
          <p:cNvPr id="150" name="Straight Connector 149">
            <a:extLst>
              <a:ext uri="{FF2B5EF4-FFF2-40B4-BE49-F238E27FC236}">
                <a16:creationId xmlns:a16="http://schemas.microsoft.com/office/drawing/2014/main" id="{035F9E92-D990-47D7-BF65-24AA5341F5F8}"/>
              </a:ext>
            </a:extLst>
          </p:cNvPr>
          <p:cNvCxnSpPr>
            <a:cxnSpLocks/>
          </p:cNvCxnSpPr>
          <p:nvPr/>
        </p:nvCxnSpPr>
        <p:spPr bwMode="auto">
          <a:xfrm>
            <a:off x="5263545" y="4057694"/>
            <a:ext cx="0" cy="1002286"/>
          </a:xfrm>
          <a:prstGeom prst="line">
            <a:avLst/>
          </a:prstGeom>
          <a:noFill/>
          <a:ln w="28575" cap="flat" cmpd="sng" algn="ctr">
            <a:solidFill>
              <a:schemeClr val="bg1"/>
            </a:solidFill>
            <a:prstDash val="dash"/>
            <a:round/>
            <a:headEnd type="none" w="med" len="med"/>
            <a:tailEnd type="none" w="med" len="med"/>
          </a:ln>
          <a:effectLst/>
        </p:spPr>
      </p:cxnSp>
      <p:sp>
        <p:nvSpPr>
          <p:cNvPr id="25" name="Freeform: Shape 24">
            <a:extLst>
              <a:ext uri="{FF2B5EF4-FFF2-40B4-BE49-F238E27FC236}">
                <a16:creationId xmlns:a16="http://schemas.microsoft.com/office/drawing/2014/main" id="{7289EBA7-56B0-4393-96E6-2128AF506165}"/>
              </a:ext>
            </a:extLst>
          </p:cNvPr>
          <p:cNvSpPr/>
          <p:nvPr/>
        </p:nvSpPr>
        <p:spPr bwMode="auto">
          <a:xfrm>
            <a:off x="1303998" y="2255819"/>
            <a:ext cx="4691831" cy="2328402"/>
          </a:xfrm>
          <a:custGeom>
            <a:avLst/>
            <a:gdLst>
              <a:gd name="connsiteX0" fmla="*/ 0 w 4691831"/>
              <a:gd name="connsiteY0" fmla="*/ 0 h 2328402"/>
              <a:gd name="connsiteX1" fmla="*/ 53463 w 4691831"/>
              <a:gd name="connsiteY1" fmla="*/ 0 h 2328402"/>
              <a:gd name="connsiteX2" fmla="*/ 53463 w 4691831"/>
              <a:gd name="connsiteY2" fmla="*/ 29497 h 2328402"/>
              <a:gd name="connsiteX3" fmla="*/ 97708 w 4691831"/>
              <a:gd name="connsiteY3" fmla="*/ 29497 h 2328402"/>
              <a:gd name="connsiteX4" fmla="*/ 97708 w 4691831"/>
              <a:gd name="connsiteY4" fmla="*/ 66368 h 2328402"/>
              <a:gd name="connsiteX5" fmla="*/ 114300 w 4691831"/>
              <a:gd name="connsiteY5" fmla="*/ 66368 h 2328402"/>
              <a:gd name="connsiteX6" fmla="*/ 114300 w 4691831"/>
              <a:gd name="connsiteY6" fmla="*/ 99552 h 2328402"/>
              <a:gd name="connsiteX7" fmla="*/ 121674 w 4691831"/>
              <a:gd name="connsiteY7" fmla="*/ 99552 h 2328402"/>
              <a:gd name="connsiteX8" fmla="*/ 121674 w 4691831"/>
              <a:gd name="connsiteY8" fmla="*/ 130892 h 2328402"/>
              <a:gd name="connsiteX9" fmla="*/ 147484 w 4691831"/>
              <a:gd name="connsiteY9" fmla="*/ 130892 h 2328402"/>
              <a:gd name="connsiteX10" fmla="*/ 147484 w 4691831"/>
              <a:gd name="connsiteY10" fmla="*/ 153015 h 2328402"/>
              <a:gd name="connsiteX11" fmla="*/ 186199 w 4691831"/>
              <a:gd name="connsiteY11" fmla="*/ 153015 h 2328402"/>
              <a:gd name="connsiteX12" fmla="*/ 186199 w 4691831"/>
              <a:gd name="connsiteY12" fmla="*/ 188042 h 2328402"/>
              <a:gd name="connsiteX13" fmla="*/ 221226 w 4691831"/>
              <a:gd name="connsiteY13" fmla="*/ 188042 h 2328402"/>
              <a:gd name="connsiteX14" fmla="*/ 221226 w 4691831"/>
              <a:gd name="connsiteY14" fmla="*/ 224913 h 2328402"/>
              <a:gd name="connsiteX15" fmla="*/ 234131 w 4691831"/>
              <a:gd name="connsiteY15" fmla="*/ 224913 h 2328402"/>
              <a:gd name="connsiteX16" fmla="*/ 234131 w 4691831"/>
              <a:gd name="connsiteY16" fmla="*/ 256254 h 2328402"/>
              <a:gd name="connsiteX17" fmla="*/ 241505 w 4691831"/>
              <a:gd name="connsiteY17" fmla="*/ 256254 h 2328402"/>
              <a:gd name="connsiteX18" fmla="*/ 241505 w 4691831"/>
              <a:gd name="connsiteY18" fmla="*/ 534629 h 2328402"/>
              <a:gd name="connsiteX19" fmla="*/ 269158 w 4691831"/>
              <a:gd name="connsiteY19" fmla="*/ 534629 h 2328402"/>
              <a:gd name="connsiteX20" fmla="*/ 269158 w 4691831"/>
              <a:gd name="connsiteY20" fmla="*/ 588092 h 2328402"/>
              <a:gd name="connsiteX21" fmla="*/ 285750 w 4691831"/>
              <a:gd name="connsiteY21" fmla="*/ 588092 h 2328402"/>
              <a:gd name="connsiteX22" fmla="*/ 285750 w 4691831"/>
              <a:gd name="connsiteY22" fmla="*/ 610215 h 2328402"/>
              <a:gd name="connsiteX23" fmla="*/ 337370 w 4691831"/>
              <a:gd name="connsiteY23" fmla="*/ 610215 h 2328402"/>
              <a:gd name="connsiteX24" fmla="*/ 344744 w 4691831"/>
              <a:gd name="connsiteY24" fmla="*/ 617589 h 2328402"/>
              <a:gd name="connsiteX25" fmla="*/ 344744 w 4691831"/>
              <a:gd name="connsiteY25" fmla="*/ 663678 h 2328402"/>
              <a:gd name="connsiteX26" fmla="*/ 359492 w 4691831"/>
              <a:gd name="connsiteY26" fmla="*/ 663678 h 2328402"/>
              <a:gd name="connsiteX27" fmla="*/ 359492 w 4691831"/>
              <a:gd name="connsiteY27" fmla="*/ 818536 h 2328402"/>
              <a:gd name="connsiteX28" fmla="*/ 398207 w 4691831"/>
              <a:gd name="connsiteY28" fmla="*/ 818536 h 2328402"/>
              <a:gd name="connsiteX29" fmla="*/ 398207 w 4691831"/>
              <a:gd name="connsiteY29" fmla="*/ 835128 h 2328402"/>
              <a:gd name="connsiteX30" fmla="*/ 435078 w 4691831"/>
              <a:gd name="connsiteY30" fmla="*/ 835128 h 2328402"/>
              <a:gd name="connsiteX31" fmla="*/ 435078 w 4691831"/>
              <a:gd name="connsiteY31" fmla="*/ 859094 h 2328402"/>
              <a:gd name="connsiteX32" fmla="*/ 460887 w 4691831"/>
              <a:gd name="connsiteY32" fmla="*/ 859094 h 2328402"/>
              <a:gd name="connsiteX33" fmla="*/ 460887 w 4691831"/>
              <a:gd name="connsiteY33" fmla="*/ 894121 h 2328402"/>
              <a:gd name="connsiteX34" fmla="*/ 471949 w 4691831"/>
              <a:gd name="connsiteY34" fmla="*/ 894121 h 2328402"/>
              <a:gd name="connsiteX35" fmla="*/ 471949 w 4691831"/>
              <a:gd name="connsiteY35" fmla="*/ 943897 h 2328402"/>
              <a:gd name="connsiteX36" fmla="*/ 477479 w 4691831"/>
              <a:gd name="connsiteY36" fmla="*/ 943897 h 2328402"/>
              <a:gd name="connsiteX37" fmla="*/ 477479 w 4691831"/>
              <a:gd name="connsiteY37" fmla="*/ 984455 h 2328402"/>
              <a:gd name="connsiteX38" fmla="*/ 501445 w 4691831"/>
              <a:gd name="connsiteY38" fmla="*/ 984455 h 2328402"/>
              <a:gd name="connsiteX39" fmla="*/ 501445 w 4691831"/>
              <a:gd name="connsiteY39" fmla="*/ 1034231 h 2328402"/>
              <a:gd name="connsiteX40" fmla="*/ 514350 w 4691831"/>
              <a:gd name="connsiteY40" fmla="*/ 1034231 h 2328402"/>
              <a:gd name="connsiteX41" fmla="*/ 514350 w 4691831"/>
              <a:gd name="connsiteY41" fmla="*/ 1076633 h 2328402"/>
              <a:gd name="connsiteX42" fmla="*/ 575187 w 4691831"/>
              <a:gd name="connsiteY42" fmla="*/ 1076633 h 2328402"/>
              <a:gd name="connsiteX43" fmla="*/ 595466 w 4691831"/>
              <a:gd name="connsiteY43" fmla="*/ 1076633 h 2328402"/>
              <a:gd name="connsiteX44" fmla="*/ 595466 w 4691831"/>
              <a:gd name="connsiteY44" fmla="*/ 1205681 h 2328402"/>
              <a:gd name="connsiteX45" fmla="*/ 602840 w 4691831"/>
              <a:gd name="connsiteY45" fmla="*/ 1213055 h 2328402"/>
              <a:gd name="connsiteX46" fmla="*/ 602840 w 4691831"/>
              <a:gd name="connsiteY46" fmla="*/ 1251770 h 2328402"/>
              <a:gd name="connsiteX47" fmla="*/ 615745 w 4691831"/>
              <a:gd name="connsiteY47" fmla="*/ 1251770 h 2328402"/>
              <a:gd name="connsiteX48" fmla="*/ 615745 w 4691831"/>
              <a:gd name="connsiteY48" fmla="*/ 1279423 h 2328402"/>
              <a:gd name="connsiteX49" fmla="*/ 647086 w 4691831"/>
              <a:gd name="connsiteY49" fmla="*/ 1279423 h 2328402"/>
              <a:gd name="connsiteX50" fmla="*/ 700549 w 4691831"/>
              <a:gd name="connsiteY50" fmla="*/ 1279423 h 2328402"/>
              <a:gd name="connsiteX51" fmla="*/ 700549 w 4691831"/>
              <a:gd name="connsiteY51" fmla="*/ 1353165 h 2328402"/>
              <a:gd name="connsiteX52" fmla="*/ 801944 w 4691831"/>
              <a:gd name="connsiteY52" fmla="*/ 1353165 h 2328402"/>
              <a:gd name="connsiteX53" fmla="*/ 801944 w 4691831"/>
              <a:gd name="connsiteY53" fmla="*/ 1377131 h 2328402"/>
              <a:gd name="connsiteX54" fmla="*/ 816692 w 4691831"/>
              <a:gd name="connsiteY54" fmla="*/ 1377131 h 2328402"/>
              <a:gd name="connsiteX55" fmla="*/ 816692 w 4691831"/>
              <a:gd name="connsiteY55" fmla="*/ 1388192 h 2328402"/>
              <a:gd name="connsiteX56" fmla="*/ 829597 w 4691831"/>
              <a:gd name="connsiteY56" fmla="*/ 1388192 h 2328402"/>
              <a:gd name="connsiteX57" fmla="*/ 829597 w 4691831"/>
              <a:gd name="connsiteY57" fmla="*/ 1456404 h 2328402"/>
              <a:gd name="connsiteX58" fmla="*/ 859094 w 4691831"/>
              <a:gd name="connsiteY58" fmla="*/ 1456404 h 2328402"/>
              <a:gd name="connsiteX59" fmla="*/ 871999 w 4691831"/>
              <a:gd name="connsiteY59" fmla="*/ 1456404 h 2328402"/>
              <a:gd name="connsiteX60" fmla="*/ 871999 w 4691831"/>
              <a:gd name="connsiteY60" fmla="*/ 1480370 h 2328402"/>
              <a:gd name="connsiteX61" fmla="*/ 908870 w 4691831"/>
              <a:gd name="connsiteY61" fmla="*/ 1480370 h 2328402"/>
              <a:gd name="connsiteX62" fmla="*/ 908870 w 4691831"/>
              <a:gd name="connsiteY62" fmla="*/ 1500649 h 2328402"/>
              <a:gd name="connsiteX63" fmla="*/ 932836 w 4691831"/>
              <a:gd name="connsiteY63" fmla="*/ 1500649 h 2328402"/>
              <a:gd name="connsiteX64" fmla="*/ 932836 w 4691831"/>
              <a:gd name="connsiteY64" fmla="*/ 1520928 h 2328402"/>
              <a:gd name="connsiteX65" fmla="*/ 1037918 w 4691831"/>
              <a:gd name="connsiteY65" fmla="*/ 1520928 h 2328402"/>
              <a:gd name="connsiteX66" fmla="*/ 1037918 w 4691831"/>
              <a:gd name="connsiteY66" fmla="*/ 1554112 h 2328402"/>
              <a:gd name="connsiteX67" fmla="*/ 1054510 w 4691831"/>
              <a:gd name="connsiteY67" fmla="*/ 1554112 h 2328402"/>
              <a:gd name="connsiteX68" fmla="*/ 1054510 w 4691831"/>
              <a:gd name="connsiteY68" fmla="*/ 1587296 h 2328402"/>
              <a:gd name="connsiteX69" fmla="*/ 1076632 w 4691831"/>
              <a:gd name="connsiteY69" fmla="*/ 1587296 h 2328402"/>
              <a:gd name="connsiteX70" fmla="*/ 1076632 w 4691831"/>
              <a:gd name="connsiteY70" fmla="*/ 1614949 h 2328402"/>
              <a:gd name="connsiteX71" fmla="*/ 1166966 w 4691831"/>
              <a:gd name="connsiteY71" fmla="*/ 1614949 h 2328402"/>
              <a:gd name="connsiteX72" fmla="*/ 1166966 w 4691831"/>
              <a:gd name="connsiteY72" fmla="*/ 1626010 h 2328402"/>
              <a:gd name="connsiteX73" fmla="*/ 1211212 w 4691831"/>
              <a:gd name="connsiteY73" fmla="*/ 1626010 h 2328402"/>
              <a:gd name="connsiteX74" fmla="*/ 1211212 w 4691831"/>
              <a:gd name="connsiteY74" fmla="*/ 1648133 h 2328402"/>
              <a:gd name="connsiteX75" fmla="*/ 1237021 w 4691831"/>
              <a:gd name="connsiteY75" fmla="*/ 1648133 h 2328402"/>
              <a:gd name="connsiteX76" fmla="*/ 1237021 w 4691831"/>
              <a:gd name="connsiteY76" fmla="*/ 1657350 h 2328402"/>
              <a:gd name="connsiteX77" fmla="*/ 1249926 w 4691831"/>
              <a:gd name="connsiteY77" fmla="*/ 1657350 h 2328402"/>
              <a:gd name="connsiteX78" fmla="*/ 1249926 w 4691831"/>
              <a:gd name="connsiteY78" fmla="*/ 1703439 h 2328402"/>
              <a:gd name="connsiteX79" fmla="*/ 1294171 w 4691831"/>
              <a:gd name="connsiteY79" fmla="*/ 1703439 h 2328402"/>
              <a:gd name="connsiteX80" fmla="*/ 1294171 w 4691831"/>
              <a:gd name="connsiteY80" fmla="*/ 1714500 h 2328402"/>
              <a:gd name="connsiteX81" fmla="*/ 1377131 w 4691831"/>
              <a:gd name="connsiteY81" fmla="*/ 1714500 h 2328402"/>
              <a:gd name="connsiteX82" fmla="*/ 1377131 w 4691831"/>
              <a:gd name="connsiteY82" fmla="*/ 1736623 h 2328402"/>
              <a:gd name="connsiteX83" fmla="*/ 1399253 w 4691831"/>
              <a:gd name="connsiteY83" fmla="*/ 1736623 h 2328402"/>
              <a:gd name="connsiteX84" fmla="*/ 1399253 w 4691831"/>
              <a:gd name="connsiteY84" fmla="*/ 1743997 h 2328402"/>
              <a:gd name="connsiteX85" fmla="*/ 1417689 w 4691831"/>
              <a:gd name="connsiteY85" fmla="*/ 1743997 h 2328402"/>
              <a:gd name="connsiteX86" fmla="*/ 1417689 w 4691831"/>
              <a:gd name="connsiteY86" fmla="*/ 1767963 h 2328402"/>
              <a:gd name="connsiteX87" fmla="*/ 1472995 w 4691831"/>
              <a:gd name="connsiteY87" fmla="*/ 1767963 h 2328402"/>
              <a:gd name="connsiteX88" fmla="*/ 1472995 w 4691831"/>
              <a:gd name="connsiteY88" fmla="*/ 1782712 h 2328402"/>
              <a:gd name="connsiteX89" fmla="*/ 1509866 w 4691831"/>
              <a:gd name="connsiteY89" fmla="*/ 1782712 h 2328402"/>
              <a:gd name="connsiteX90" fmla="*/ 1509866 w 4691831"/>
              <a:gd name="connsiteY90" fmla="*/ 1790086 h 2328402"/>
              <a:gd name="connsiteX91" fmla="*/ 1592826 w 4691831"/>
              <a:gd name="connsiteY91" fmla="*/ 1790086 h 2328402"/>
              <a:gd name="connsiteX92" fmla="*/ 1592826 w 4691831"/>
              <a:gd name="connsiteY92" fmla="*/ 1817739 h 2328402"/>
              <a:gd name="connsiteX93" fmla="*/ 1646289 w 4691831"/>
              <a:gd name="connsiteY93" fmla="*/ 1817739 h 2328402"/>
              <a:gd name="connsiteX94" fmla="*/ 1646289 w 4691831"/>
              <a:gd name="connsiteY94" fmla="*/ 1823270 h 2328402"/>
              <a:gd name="connsiteX95" fmla="*/ 1657350 w 4691831"/>
              <a:gd name="connsiteY95" fmla="*/ 1823270 h 2328402"/>
              <a:gd name="connsiteX96" fmla="*/ 1657350 w 4691831"/>
              <a:gd name="connsiteY96" fmla="*/ 1841705 h 2328402"/>
              <a:gd name="connsiteX97" fmla="*/ 1708970 w 4691831"/>
              <a:gd name="connsiteY97" fmla="*/ 1841705 h 2328402"/>
              <a:gd name="connsiteX98" fmla="*/ 1708970 w 4691831"/>
              <a:gd name="connsiteY98" fmla="*/ 1869358 h 2328402"/>
              <a:gd name="connsiteX99" fmla="*/ 1773494 w 4691831"/>
              <a:gd name="connsiteY99" fmla="*/ 1869358 h 2328402"/>
              <a:gd name="connsiteX100" fmla="*/ 1773494 w 4691831"/>
              <a:gd name="connsiteY100" fmla="*/ 1902542 h 2328402"/>
              <a:gd name="connsiteX101" fmla="*/ 1830644 w 4691831"/>
              <a:gd name="connsiteY101" fmla="*/ 1902542 h 2328402"/>
              <a:gd name="connsiteX102" fmla="*/ 1830644 w 4691831"/>
              <a:gd name="connsiteY102" fmla="*/ 1913604 h 2328402"/>
              <a:gd name="connsiteX103" fmla="*/ 1889637 w 4691831"/>
              <a:gd name="connsiteY103" fmla="*/ 1913604 h 2328402"/>
              <a:gd name="connsiteX104" fmla="*/ 1889637 w 4691831"/>
              <a:gd name="connsiteY104" fmla="*/ 1932039 h 2328402"/>
              <a:gd name="connsiteX105" fmla="*/ 1952318 w 4691831"/>
              <a:gd name="connsiteY105" fmla="*/ 1932039 h 2328402"/>
              <a:gd name="connsiteX106" fmla="*/ 1952318 w 4691831"/>
              <a:gd name="connsiteY106" fmla="*/ 1979971 h 2328402"/>
              <a:gd name="connsiteX107" fmla="*/ 1965223 w 4691831"/>
              <a:gd name="connsiteY107" fmla="*/ 1979971 h 2328402"/>
              <a:gd name="connsiteX108" fmla="*/ 1965223 w 4691831"/>
              <a:gd name="connsiteY108" fmla="*/ 1991033 h 2328402"/>
              <a:gd name="connsiteX109" fmla="*/ 2064774 w 4691831"/>
              <a:gd name="connsiteY109" fmla="*/ 1991033 h 2328402"/>
              <a:gd name="connsiteX110" fmla="*/ 2064774 w 4691831"/>
              <a:gd name="connsiteY110" fmla="*/ 2007625 h 2328402"/>
              <a:gd name="connsiteX111" fmla="*/ 2079523 w 4691831"/>
              <a:gd name="connsiteY111" fmla="*/ 2007625 h 2328402"/>
              <a:gd name="connsiteX112" fmla="*/ 2075836 w 4691831"/>
              <a:gd name="connsiteY112" fmla="*/ 2011312 h 2328402"/>
              <a:gd name="connsiteX113" fmla="*/ 2099802 w 4691831"/>
              <a:gd name="connsiteY113" fmla="*/ 2011312 h 2328402"/>
              <a:gd name="connsiteX114" fmla="*/ 2099802 w 4691831"/>
              <a:gd name="connsiteY114" fmla="*/ 2042652 h 2328402"/>
              <a:gd name="connsiteX115" fmla="*/ 2175387 w 4691831"/>
              <a:gd name="connsiteY115" fmla="*/ 2042652 h 2328402"/>
              <a:gd name="connsiteX116" fmla="*/ 2175387 w 4691831"/>
              <a:gd name="connsiteY116" fmla="*/ 2053713 h 2328402"/>
              <a:gd name="connsiteX117" fmla="*/ 2175387 w 4691831"/>
              <a:gd name="connsiteY117" fmla="*/ 2061087 h 2328402"/>
              <a:gd name="connsiteX118" fmla="*/ 2239912 w 4691831"/>
              <a:gd name="connsiteY118" fmla="*/ 2061087 h 2328402"/>
              <a:gd name="connsiteX119" fmla="*/ 2236224 w 4691831"/>
              <a:gd name="connsiteY119" fmla="*/ 2064775 h 2328402"/>
              <a:gd name="connsiteX120" fmla="*/ 2311810 w 4691831"/>
              <a:gd name="connsiteY120" fmla="*/ 2064775 h 2328402"/>
              <a:gd name="connsiteX121" fmla="*/ 2311810 w 4691831"/>
              <a:gd name="connsiteY121" fmla="*/ 2092428 h 2328402"/>
              <a:gd name="connsiteX122" fmla="*/ 2381865 w 4691831"/>
              <a:gd name="connsiteY122" fmla="*/ 2092428 h 2328402"/>
              <a:gd name="connsiteX123" fmla="*/ 2381865 w 4691831"/>
              <a:gd name="connsiteY123" fmla="*/ 2103489 h 2328402"/>
              <a:gd name="connsiteX124" fmla="*/ 2402144 w 4691831"/>
              <a:gd name="connsiteY124" fmla="*/ 2103489 h 2328402"/>
              <a:gd name="connsiteX125" fmla="*/ 2402144 w 4691831"/>
              <a:gd name="connsiteY125" fmla="*/ 2158796 h 2328402"/>
              <a:gd name="connsiteX126" fmla="*/ 2717391 w 4691831"/>
              <a:gd name="connsiteY126" fmla="*/ 2158796 h 2328402"/>
              <a:gd name="connsiteX127" fmla="*/ 2717391 w 4691831"/>
              <a:gd name="connsiteY127" fmla="*/ 2175387 h 2328402"/>
              <a:gd name="connsiteX128" fmla="*/ 2863031 w 4691831"/>
              <a:gd name="connsiteY128" fmla="*/ 2175387 h 2328402"/>
              <a:gd name="connsiteX129" fmla="*/ 2863031 w 4691831"/>
              <a:gd name="connsiteY129" fmla="*/ 2199354 h 2328402"/>
              <a:gd name="connsiteX130" fmla="*/ 3229897 w 4691831"/>
              <a:gd name="connsiteY130" fmla="*/ 2199354 h 2328402"/>
              <a:gd name="connsiteX131" fmla="*/ 3229897 w 4691831"/>
              <a:gd name="connsiteY131" fmla="*/ 2212258 h 2328402"/>
              <a:gd name="connsiteX132" fmla="*/ 3264924 w 4691831"/>
              <a:gd name="connsiteY132" fmla="*/ 2212258 h 2328402"/>
              <a:gd name="connsiteX133" fmla="*/ 3264924 w 4691831"/>
              <a:gd name="connsiteY133" fmla="*/ 2273096 h 2328402"/>
              <a:gd name="connsiteX134" fmla="*/ 3720281 w 4691831"/>
              <a:gd name="connsiteY134" fmla="*/ 2273096 h 2328402"/>
              <a:gd name="connsiteX135" fmla="*/ 3720281 w 4691831"/>
              <a:gd name="connsiteY135" fmla="*/ 2295218 h 2328402"/>
              <a:gd name="connsiteX136" fmla="*/ 3786649 w 4691831"/>
              <a:gd name="connsiteY136" fmla="*/ 2295218 h 2328402"/>
              <a:gd name="connsiteX137" fmla="*/ 3786649 w 4691831"/>
              <a:gd name="connsiteY137" fmla="*/ 2328402 h 2328402"/>
              <a:gd name="connsiteX138" fmla="*/ 4691831 w 4691831"/>
              <a:gd name="connsiteY138" fmla="*/ 2328402 h 232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4691831" h="2328402">
                <a:moveTo>
                  <a:pt x="0" y="0"/>
                </a:moveTo>
                <a:lnTo>
                  <a:pt x="53463" y="0"/>
                </a:lnTo>
                <a:lnTo>
                  <a:pt x="53463" y="29497"/>
                </a:lnTo>
                <a:lnTo>
                  <a:pt x="97708" y="29497"/>
                </a:lnTo>
                <a:lnTo>
                  <a:pt x="97708" y="66368"/>
                </a:lnTo>
                <a:lnTo>
                  <a:pt x="114300" y="66368"/>
                </a:lnTo>
                <a:lnTo>
                  <a:pt x="114300" y="99552"/>
                </a:lnTo>
                <a:lnTo>
                  <a:pt x="121674" y="99552"/>
                </a:lnTo>
                <a:lnTo>
                  <a:pt x="121674" y="130892"/>
                </a:lnTo>
                <a:lnTo>
                  <a:pt x="147484" y="130892"/>
                </a:lnTo>
                <a:lnTo>
                  <a:pt x="147484" y="153015"/>
                </a:lnTo>
                <a:lnTo>
                  <a:pt x="186199" y="153015"/>
                </a:lnTo>
                <a:lnTo>
                  <a:pt x="186199" y="188042"/>
                </a:lnTo>
                <a:lnTo>
                  <a:pt x="221226" y="188042"/>
                </a:lnTo>
                <a:lnTo>
                  <a:pt x="221226" y="224913"/>
                </a:lnTo>
                <a:lnTo>
                  <a:pt x="234131" y="224913"/>
                </a:lnTo>
                <a:lnTo>
                  <a:pt x="234131" y="256254"/>
                </a:lnTo>
                <a:lnTo>
                  <a:pt x="241505" y="256254"/>
                </a:lnTo>
                <a:lnTo>
                  <a:pt x="241505" y="534629"/>
                </a:lnTo>
                <a:lnTo>
                  <a:pt x="269158" y="534629"/>
                </a:lnTo>
                <a:lnTo>
                  <a:pt x="269158" y="588092"/>
                </a:lnTo>
                <a:lnTo>
                  <a:pt x="285750" y="588092"/>
                </a:lnTo>
                <a:lnTo>
                  <a:pt x="285750" y="610215"/>
                </a:lnTo>
                <a:lnTo>
                  <a:pt x="337370" y="610215"/>
                </a:lnTo>
                <a:lnTo>
                  <a:pt x="344744" y="617589"/>
                </a:lnTo>
                <a:lnTo>
                  <a:pt x="344744" y="663678"/>
                </a:lnTo>
                <a:lnTo>
                  <a:pt x="359492" y="663678"/>
                </a:lnTo>
                <a:lnTo>
                  <a:pt x="359492" y="818536"/>
                </a:lnTo>
                <a:lnTo>
                  <a:pt x="398207" y="818536"/>
                </a:lnTo>
                <a:lnTo>
                  <a:pt x="398207" y="835128"/>
                </a:lnTo>
                <a:lnTo>
                  <a:pt x="435078" y="835128"/>
                </a:lnTo>
                <a:lnTo>
                  <a:pt x="435078" y="859094"/>
                </a:lnTo>
                <a:lnTo>
                  <a:pt x="460887" y="859094"/>
                </a:lnTo>
                <a:lnTo>
                  <a:pt x="460887" y="894121"/>
                </a:lnTo>
                <a:lnTo>
                  <a:pt x="471949" y="894121"/>
                </a:lnTo>
                <a:lnTo>
                  <a:pt x="471949" y="943897"/>
                </a:lnTo>
                <a:lnTo>
                  <a:pt x="477479" y="943897"/>
                </a:lnTo>
                <a:lnTo>
                  <a:pt x="477479" y="984455"/>
                </a:lnTo>
                <a:lnTo>
                  <a:pt x="501445" y="984455"/>
                </a:lnTo>
                <a:lnTo>
                  <a:pt x="501445" y="1034231"/>
                </a:lnTo>
                <a:lnTo>
                  <a:pt x="514350" y="1034231"/>
                </a:lnTo>
                <a:lnTo>
                  <a:pt x="514350" y="1076633"/>
                </a:lnTo>
                <a:lnTo>
                  <a:pt x="575187" y="1076633"/>
                </a:lnTo>
                <a:lnTo>
                  <a:pt x="595466" y="1076633"/>
                </a:lnTo>
                <a:lnTo>
                  <a:pt x="595466" y="1205681"/>
                </a:lnTo>
                <a:lnTo>
                  <a:pt x="602840" y="1213055"/>
                </a:lnTo>
                <a:lnTo>
                  <a:pt x="602840" y="1251770"/>
                </a:lnTo>
                <a:lnTo>
                  <a:pt x="615745" y="1251770"/>
                </a:lnTo>
                <a:lnTo>
                  <a:pt x="615745" y="1279423"/>
                </a:lnTo>
                <a:lnTo>
                  <a:pt x="647086" y="1279423"/>
                </a:lnTo>
                <a:lnTo>
                  <a:pt x="700549" y="1279423"/>
                </a:lnTo>
                <a:lnTo>
                  <a:pt x="700549" y="1353165"/>
                </a:lnTo>
                <a:lnTo>
                  <a:pt x="801944" y="1353165"/>
                </a:lnTo>
                <a:lnTo>
                  <a:pt x="801944" y="1377131"/>
                </a:lnTo>
                <a:lnTo>
                  <a:pt x="816692" y="1377131"/>
                </a:lnTo>
                <a:lnTo>
                  <a:pt x="816692" y="1388192"/>
                </a:lnTo>
                <a:lnTo>
                  <a:pt x="829597" y="1388192"/>
                </a:lnTo>
                <a:lnTo>
                  <a:pt x="829597" y="1456404"/>
                </a:lnTo>
                <a:lnTo>
                  <a:pt x="859094" y="1456404"/>
                </a:lnTo>
                <a:lnTo>
                  <a:pt x="871999" y="1456404"/>
                </a:lnTo>
                <a:lnTo>
                  <a:pt x="871999" y="1480370"/>
                </a:lnTo>
                <a:lnTo>
                  <a:pt x="908870" y="1480370"/>
                </a:lnTo>
                <a:lnTo>
                  <a:pt x="908870" y="1500649"/>
                </a:lnTo>
                <a:lnTo>
                  <a:pt x="932836" y="1500649"/>
                </a:lnTo>
                <a:lnTo>
                  <a:pt x="932836" y="1520928"/>
                </a:lnTo>
                <a:lnTo>
                  <a:pt x="1037918" y="1520928"/>
                </a:lnTo>
                <a:lnTo>
                  <a:pt x="1037918" y="1554112"/>
                </a:lnTo>
                <a:lnTo>
                  <a:pt x="1054510" y="1554112"/>
                </a:lnTo>
                <a:lnTo>
                  <a:pt x="1054510" y="1587296"/>
                </a:lnTo>
                <a:lnTo>
                  <a:pt x="1076632" y="1587296"/>
                </a:lnTo>
                <a:lnTo>
                  <a:pt x="1076632" y="1614949"/>
                </a:lnTo>
                <a:lnTo>
                  <a:pt x="1166966" y="1614949"/>
                </a:lnTo>
                <a:lnTo>
                  <a:pt x="1166966" y="1626010"/>
                </a:lnTo>
                <a:lnTo>
                  <a:pt x="1211212" y="1626010"/>
                </a:lnTo>
                <a:lnTo>
                  <a:pt x="1211212" y="1648133"/>
                </a:lnTo>
                <a:lnTo>
                  <a:pt x="1237021" y="1648133"/>
                </a:lnTo>
                <a:lnTo>
                  <a:pt x="1237021" y="1657350"/>
                </a:lnTo>
                <a:lnTo>
                  <a:pt x="1249926" y="1657350"/>
                </a:lnTo>
                <a:lnTo>
                  <a:pt x="1249926" y="1703439"/>
                </a:lnTo>
                <a:lnTo>
                  <a:pt x="1294171" y="1703439"/>
                </a:lnTo>
                <a:lnTo>
                  <a:pt x="1294171" y="1714500"/>
                </a:lnTo>
                <a:lnTo>
                  <a:pt x="1377131" y="1714500"/>
                </a:lnTo>
                <a:lnTo>
                  <a:pt x="1377131" y="1736623"/>
                </a:lnTo>
                <a:lnTo>
                  <a:pt x="1399253" y="1736623"/>
                </a:lnTo>
                <a:lnTo>
                  <a:pt x="1399253" y="1743997"/>
                </a:lnTo>
                <a:lnTo>
                  <a:pt x="1417689" y="1743997"/>
                </a:lnTo>
                <a:lnTo>
                  <a:pt x="1417689" y="1767963"/>
                </a:lnTo>
                <a:lnTo>
                  <a:pt x="1472995" y="1767963"/>
                </a:lnTo>
                <a:lnTo>
                  <a:pt x="1472995" y="1782712"/>
                </a:lnTo>
                <a:lnTo>
                  <a:pt x="1509866" y="1782712"/>
                </a:lnTo>
                <a:lnTo>
                  <a:pt x="1509866" y="1790086"/>
                </a:lnTo>
                <a:lnTo>
                  <a:pt x="1592826" y="1790086"/>
                </a:lnTo>
                <a:lnTo>
                  <a:pt x="1592826" y="1817739"/>
                </a:lnTo>
                <a:lnTo>
                  <a:pt x="1646289" y="1817739"/>
                </a:lnTo>
                <a:lnTo>
                  <a:pt x="1646289" y="1823270"/>
                </a:lnTo>
                <a:lnTo>
                  <a:pt x="1657350" y="1823270"/>
                </a:lnTo>
                <a:lnTo>
                  <a:pt x="1657350" y="1841705"/>
                </a:lnTo>
                <a:lnTo>
                  <a:pt x="1708970" y="1841705"/>
                </a:lnTo>
                <a:lnTo>
                  <a:pt x="1708970" y="1869358"/>
                </a:lnTo>
                <a:lnTo>
                  <a:pt x="1773494" y="1869358"/>
                </a:lnTo>
                <a:lnTo>
                  <a:pt x="1773494" y="1902542"/>
                </a:lnTo>
                <a:lnTo>
                  <a:pt x="1830644" y="1902542"/>
                </a:lnTo>
                <a:lnTo>
                  <a:pt x="1830644" y="1913604"/>
                </a:lnTo>
                <a:lnTo>
                  <a:pt x="1889637" y="1913604"/>
                </a:lnTo>
                <a:lnTo>
                  <a:pt x="1889637" y="1932039"/>
                </a:lnTo>
                <a:lnTo>
                  <a:pt x="1952318" y="1932039"/>
                </a:lnTo>
                <a:lnTo>
                  <a:pt x="1952318" y="1979971"/>
                </a:lnTo>
                <a:lnTo>
                  <a:pt x="1965223" y="1979971"/>
                </a:lnTo>
                <a:lnTo>
                  <a:pt x="1965223" y="1991033"/>
                </a:lnTo>
                <a:lnTo>
                  <a:pt x="2064774" y="1991033"/>
                </a:lnTo>
                <a:lnTo>
                  <a:pt x="2064774" y="2007625"/>
                </a:lnTo>
                <a:lnTo>
                  <a:pt x="2079523" y="2007625"/>
                </a:lnTo>
                <a:lnTo>
                  <a:pt x="2075836" y="2011312"/>
                </a:lnTo>
                <a:lnTo>
                  <a:pt x="2099802" y="2011312"/>
                </a:lnTo>
                <a:lnTo>
                  <a:pt x="2099802" y="2042652"/>
                </a:lnTo>
                <a:lnTo>
                  <a:pt x="2175387" y="2042652"/>
                </a:lnTo>
                <a:lnTo>
                  <a:pt x="2175387" y="2053713"/>
                </a:lnTo>
                <a:lnTo>
                  <a:pt x="2175387" y="2061087"/>
                </a:lnTo>
                <a:lnTo>
                  <a:pt x="2239912" y="2061087"/>
                </a:lnTo>
                <a:lnTo>
                  <a:pt x="2236224" y="2064775"/>
                </a:lnTo>
                <a:lnTo>
                  <a:pt x="2311810" y="2064775"/>
                </a:lnTo>
                <a:lnTo>
                  <a:pt x="2311810" y="2092428"/>
                </a:lnTo>
                <a:lnTo>
                  <a:pt x="2381865" y="2092428"/>
                </a:lnTo>
                <a:lnTo>
                  <a:pt x="2381865" y="2103489"/>
                </a:lnTo>
                <a:lnTo>
                  <a:pt x="2402144" y="2103489"/>
                </a:lnTo>
                <a:lnTo>
                  <a:pt x="2402144" y="2158796"/>
                </a:lnTo>
                <a:lnTo>
                  <a:pt x="2717391" y="2158796"/>
                </a:lnTo>
                <a:lnTo>
                  <a:pt x="2717391" y="2175387"/>
                </a:lnTo>
                <a:lnTo>
                  <a:pt x="2863031" y="2175387"/>
                </a:lnTo>
                <a:lnTo>
                  <a:pt x="2863031" y="2199354"/>
                </a:lnTo>
                <a:lnTo>
                  <a:pt x="3229897" y="2199354"/>
                </a:lnTo>
                <a:lnTo>
                  <a:pt x="3229897" y="2212258"/>
                </a:lnTo>
                <a:lnTo>
                  <a:pt x="3264924" y="2212258"/>
                </a:lnTo>
                <a:lnTo>
                  <a:pt x="3264924" y="2273096"/>
                </a:lnTo>
                <a:lnTo>
                  <a:pt x="3720281" y="2273096"/>
                </a:lnTo>
                <a:lnTo>
                  <a:pt x="3720281" y="2295218"/>
                </a:lnTo>
                <a:lnTo>
                  <a:pt x="3786649" y="2295218"/>
                </a:lnTo>
                <a:lnTo>
                  <a:pt x="3786649" y="2328402"/>
                </a:lnTo>
                <a:lnTo>
                  <a:pt x="4691831" y="2328402"/>
                </a:lnTo>
              </a:path>
            </a:pathLst>
          </a:custGeom>
          <a:noFill/>
          <a:ln w="28575">
            <a:solidFill>
              <a:schemeClr val="accent3"/>
            </a:solidFill>
            <a:miter lim="800000"/>
            <a:headEnd/>
            <a:tailEnd/>
          </a:ln>
        </p:spPr>
        <p:txBody>
          <a:bodyPr rtlCol="0" anchor="ctr"/>
          <a:lstStyle/>
          <a:p>
            <a:pPr algn="ctr"/>
            <a:endParaRPr lang="en-US" dirty="0"/>
          </a:p>
        </p:txBody>
      </p:sp>
      <p:sp>
        <p:nvSpPr>
          <p:cNvPr id="26" name="Oval 25">
            <a:extLst>
              <a:ext uri="{FF2B5EF4-FFF2-40B4-BE49-F238E27FC236}">
                <a16:creationId xmlns:a16="http://schemas.microsoft.com/office/drawing/2014/main" id="{98F3EF6C-5E51-477A-84D9-CEB75D4FAA53}"/>
              </a:ext>
            </a:extLst>
          </p:cNvPr>
          <p:cNvSpPr/>
          <p:nvPr/>
        </p:nvSpPr>
        <p:spPr bwMode="auto">
          <a:xfrm>
            <a:off x="5981783" y="455036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05EC3839-B7BA-4D20-9982-25DF48DEDF66}"/>
              </a:ext>
            </a:extLst>
          </p:cNvPr>
          <p:cNvSpPr/>
          <p:nvPr/>
        </p:nvSpPr>
        <p:spPr bwMode="auto">
          <a:xfrm>
            <a:off x="5802641" y="455221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F1C1E717-E530-4AEB-ABD4-0880363C86E0}"/>
              </a:ext>
            </a:extLst>
          </p:cNvPr>
          <p:cNvSpPr/>
          <p:nvPr/>
        </p:nvSpPr>
        <p:spPr bwMode="auto">
          <a:xfrm>
            <a:off x="5728284" y="4549753"/>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4CD3B1A9-48A8-4AF3-951B-8F35DA736003}"/>
              </a:ext>
            </a:extLst>
          </p:cNvPr>
          <p:cNvSpPr/>
          <p:nvPr/>
        </p:nvSpPr>
        <p:spPr bwMode="auto">
          <a:xfrm>
            <a:off x="5707390" y="454729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5C0F7E1B-63F9-44DF-9D2E-4718F9064DE4}"/>
              </a:ext>
            </a:extLst>
          </p:cNvPr>
          <p:cNvSpPr/>
          <p:nvPr/>
        </p:nvSpPr>
        <p:spPr bwMode="auto">
          <a:xfrm>
            <a:off x="5601693" y="454668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6B2AD8CA-2BEB-4F31-A2E7-7F9F38834DDA}"/>
              </a:ext>
            </a:extLst>
          </p:cNvPr>
          <p:cNvSpPr/>
          <p:nvPr/>
        </p:nvSpPr>
        <p:spPr bwMode="auto">
          <a:xfrm>
            <a:off x="5307955" y="4549753"/>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80832546-D2AC-412A-BD4E-1C28ED7FE38D}"/>
              </a:ext>
            </a:extLst>
          </p:cNvPr>
          <p:cNvSpPr/>
          <p:nvPr/>
        </p:nvSpPr>
        <p:spPr bwMode="auto">
          <a:xfrm>
            <a:off x="5276001" y="455098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180DFE25-8EA6-467B-85EB-1A868BA49E1C}"/>
              </a:ext>
            </a:extLst>
          </p:cNvPr>
          <p:cNvSpPr/>
          <p:nvPr/>
        </p:nvSpPr>
        <p:spPr bwMode="auto">
          <a:xfrm>
            <a:off x="5249577" y="455405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42F54320-692F-48F2-802D-52E53A0E0202}"/>
              </a:ext>
            </a:extLst>
          </p:cNvPr>
          <p:cNvSpPr/>
          <p:nvPr/>
        </p:nvSpPr>
        <p:spPr bwMode="auto">
          <a:xfrm>
            <a:off x="5173377" y="4551596"/>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8DCBF8B0-C8A7-4932-BC1E-B89D2788B465}"/>
              </a:ext>
            </a:extLst>
          </p:cNvPr>
          <p:cNvSpPr/>
          <p:nvPr/>
        </p:nvSpPr>
        <p:spPr bwMode="auto">
          <a:xfrm>
            <a:off x="5043714" y="451411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07B8A751-F31F-4C82-8BFD-680C47752330}"/>
              </a:ext>
            </a:extLst>
          </p:cNvPr>
          <p:cNvSpPr/>
          <p:nvPr/>
        </p:nvSpPr>
        <p:spPr bwMode="auto">
          <a:xfrm>
            <a:off x="4882711" y="448768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722D1469-1A77-40D2-9739-B266A2409064}"/>
              </a:ext>
            </a:extLst>
          </p:cNvPr>
          <p:cNvSpPr/>
          <p:nvPr/>
        </p:nvSpPr>
        <p:spPr bwMode="auto">
          <a:xfrm>
            <a:off x="4826790" y="4487073"/>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E9137CFB-6D57-44F0-B6D3-D18F874C3ABE}"/>
              </a:ext>
            </a:extLst>
          </p:cNvPr>
          <p:cNvSpPr/>
          <p:nvPr/>
        </p:nvSpPr>
        <p:spPr bwMode="auto">
          <a:xfrm>
            <a:off x="4805896" y="448461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F0232E12-225D-4689-B10C-751F36F909E4}"/>
              </a:ext>
            </a:extLst>
          </p:cNvPr>
          <p:cNvSpPr/>
          <p:nvPr/>
        </p:nvSpPr>
        <p:spPr bwMode="auto">
          <a:xfrm>
            <a:off x="4646736" y="448584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8F353587-094D-45A7-854E-B281AA5A7758}"/>
              </a:ext>
            </a:extLst>
          </p:cNvPr>
          <p:cNvSpPr/>
          <p:nvPr/>
        </p:nvSpPr>
        <p:spPr bwMode="auto">
          <a:xfrm>
            <a:off x="4424896" y="441517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CF7488CC-24C9-4D14-BA33-36E4B641D222}"/>
              </a:ext>
            </a:extLst>
          </p:cNvPr>
          <p:cNvSpPr/>
          <p:nvPr/>
        </p:nvSpPr>
        <p:spPr bwMode="auto">
          <a:xfrm>
            <a:off x="4354227" y="442009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452C8001-A3C0-4775-9E61-178B9501AD66}"/>
              </a:ext>
            </a:extLst>
          </p:cNvPr>
          <p:cNvSpPr/>
          <p:nvPr/>
        </p:nvSpPr>
        <p:spPr bwMode="auto">
          <a:xfrm>
            <a:off x="4126856" y="439366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79DDE1FA-7B69-4000-AB44-9BB98FF42CCD}"/>
              </a:ext>
            </a:extLst>
          </p:cNvPr>
          <p:cNvSpPr/>
          <p:nvPr/>
        </p:nvSpPr>
        <p:spPr bwMode="auto">
          <a:xfrm>
            <a:off x="3982444" y="437830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BB58BDA1-009B-4AEB-B6AF-5D32DD03C0B9}"/>
              </a:ext>
            </a:extLst>
          </p:cNvPr>
          <p:cNvSpPr/>
          <p:nvPr/>
        </p:nvSpPr>
        <p:spPr bwMode="auto">
          <a:xfrm>
            <a:off x="3908087" y="4375846"/>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10821D10-6953-4090-AD96-75E9112E29A0}"/>
              </a:ext>
            </a:extLst>
          </p:cNvPr>
          <p:cNvSpPr/>
          <p:nvPr/>
        </p:nvSpPr>
        <p:spPr bwMode="auto">
          <a:xfrm>
            <a:off x="3900713" y="437769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C621B069-F440-4579-96C7-208A48D376D1}"/>
              </a:ext>
            </a:extLst>
          </p:cNvPr>
          <p:cNvSpPr/>
          <p:nvPr/>
        </p:nvSpPr>
        <p:spPr bwMode="auto">
          <a:xfrm>
            <a:off x="3793173" y="437707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D0212820-7B5B-4FDA-A350-50611A38C74D}"/>
              </a:ext>
            </a:extLst>
          </p:cNvPr>
          <p:cNvSpPr/>
          <p:nvPr/>
        </p:nvSpPr>
        <p:spPr bwMode="auto">
          <a:xfrm>
            <a:off x="3669041" y="431193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D1EC98CA-E79E-411F-ADF2-D88960EE222F}"/>
              </a:ext>
            </a:extLst>
          </p:cNvPr>
          <p:cNvSpPr/>
          <p:nvPr/>
        </p:nvSpPr>
        <p:spPr bwMode="auto">
          <a:xfrm>
            <a:off x="3548596" y="429288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6BB9EBE2-D780-4CEE-9E42-152098FFFE07}"/>
              </a:ext>
            </a:extLst>
          </p:cNvPr>
          <p:cNvSpPr/>
          <p:nvPr/>
        </p:nvSpPr>
        <p:spPr bwMode="auto">
          <a:xfrm>
            <a:off x="3490832" y="428121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D8E5D658-C694-4A2F-A3DE-FEC9EB84C25F}"/>
              </a:ext>
            </a:extLst>
          </p:cNvPr>
          <p:cNvSpPr/>
          <p:nvPr/>
        </p:nvSpPr>
        <p:spPr bwMode="auto">
          <a:xfrm>
            <a:off x="3455190" y="4260319"/>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A61F8ECD-CE4E-4FFD-A592-F06E64DB372B}"/>
              </a:ext>
            </a:extLst>
          </p:cNvPr>
          <p:cNvSpPr/>
          <p:nvPr/>
        </p:nvSpPr>
        <p:spPr bwMode="auto">
          <a:xfrm>
            <a:off x="3246254" y="4217303"/>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F251F1C9-0FF1-46D0-A65F-51EEF60CBFB9}"/>
              </a:ext>
            </a:extLst>
          </p:cNvPr>
          <p:cNvSpPr/>
          <p:nvPr/>
        </p:nvSpPr>
        <p:spPr bwMode="auto">
          <a:xfrm>
            <a:off x="3229048" y="414479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B41D4732-5A1A-401A-A80A-3E1449264A87}"/>
              </a:ext>
            </a:extLst>
          </p:cNvPr>
          <p:cNvSpPr/>
          <p:nvPr/>
        </p:nvSpPr>
        <p:spPr bwMode="auto">
          <a:xfrm>
            <a:off x="3174970" y="4151549"/>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7CC784C3-7041-4646-9F27-AB2644252BEE}"/>
              </a:ext>
            </a:extLst>
          </p:cNvPr>
          <p:cNvSpPr/>
          <p:nvPr/>
        </p:nvSpPr>
        <p:spPr bwMode="auto">
          <a:xfrm>
            <a:off x="3102457" y="412881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9BA9F9AA-826D-45C4-89D4-A0FD34D2FB9C}"/>
              </a:ext>
            </a:extLst>
          </p:cNvPr>
          <p:cNvSpPr/>
          <p:nvPr/>
        </p:nvSpPr>
        <p:spPr bwMode="auto">
          <a:xfrm>
            <a:off x="3079720" y="413004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3D16FE6A-8406-4410-881B-E5842AD49A17}"/>
              </a:ext>
            </a:extLst>
          </p:cNvPr>
          <p:cNvSpPr/>
          <p:nvPr/>
        </p:nvSpPr>
        <p:spPr bwMode="auto">
          <a:xfrm>
            <a:off x="3041005" y="410423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E2DE7C3F-CA86-46B7-A5BC-784C94BD8815}"/>
              </a:ext>
            </a:extLst>
          </p:cNvPr>
          <p:cNvSpPr/>
          <p:nvPr/>
        </p:nvSpPr>
        <p:spPr bwMode="auto">
          <a:xfrm>
            <a:off x="3026257" y="410423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3DBBAF4C-B338-4690-A2A1-0BBE18866CED}"/>
              </a:ext>
            </a:extLst>
          </p:cNvPr>
          <p:cNvSpPr/>
          <p:nvPr/>
        </p:nvSpPr>
        <p:spPr bwMode="auto">
          <a:xfrm>
            <a:off x="2913800" y="403786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FD79FE2C-234B-43A1-B7BA-717515C03754}"/>
              </a:ext>
            </a:extLst>
          </p:cNvPr>
          <p:cNvSpPr/>
          <p:nvPr/>
        </p:nvSpPr>
        <p:spPr bwMode="auto">
          <a:xfrm>
            <a:off x="2928549" y="403970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2AF22AC9-8174-4516-80CD-A01136233ACE}"/>
              </a:ext>
            </a:extLst>
          </p:cNvPr>
          <p:cNvSpPr/>
          <p:nvPr/>
        </p:nvSpPr>
        <p:spPr bwMode="auto">
          <a:xfrm>
            <a:off x="2880002" y="402434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2D672533-9673-4520-9421-E8154FD21264}"/>
              </a:ext>
            </a:extLst>
          </p:cNvPr>
          <p:cNvSpPr/>
          <p:nvPr/>
        </p:nvSpPr>
        <p:spPr bwMode="auto">
          <a:xfrm>
            <a:off x="2774305" y="400345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6126C480-BFF8-48D5-8BD7-A66D1AC9C979}"/>
              </a:ext>
            </a:extLst>
          </p:cNvPr>
          <p:cNvSpPr/>
          <p:nvPr/>
        </p:nvSpPr>
        <p:spPr bwMode="auto">
          <a:xfrm>
            <a:off x="2766317" y="3993618"/>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B49F69B8-A0D5-42C7-B142-67E61D660333}"/>
              </a:ext>
            </a:extLst>
          </p:cNvPr>
          <p:cNvSpPr/>
          <p:nvPr/>
        </p:nvSpPr>
        <p:spPr bwMode="auto">
          <a:xfrm>
            <a:off x="2551851" y="391926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87AA5D1E-41B8-43C9-8572-C2E792E78AB7}"/>
              </a:ext>
            </a:extLst>
          </p:cNvPr>
          <p:cNvSpPr/>
          <p:nvPr/>
        </p:nvSpPr>
        <p:spPr bwMode="auto">
          <a:xfrm>
            <a:off x="2560454" y="392602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79CE7495-E0EE-450F-8177-C2FFD553FDDB}"/>
              </a:ext>
            </a:extLst>
          </p:cNvPr>
          <p:cNvSpPr/>
          <p:nvPr/>
        </p:nvSpPr>
        <p:spPr bwMode="auto">
          <a:xfrm>
            <a:off x="2425260" y="383138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32E921C4-C6AB-436D-B61D-D3FE8C674773}"/>
              </a:ext>
            </a:extLst>
          </p:cNvPr>
          <p:cNvSpPr/>
          <p:nvPr/>
        </p:nvSpPr>
        <p:spPr bwMode="auto">
          <a:xfrm>
            <a:off x="2361965" y="382524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87D4134A-3C78-4A01-80DB-91E82AEE9BBF}"/>
              </a:ext>
            </a:extLst>
          </p:cNvPr>
          <p:cNvSpPr/>
          <p:nvPr/>
        </p:nvSpPr>
        <p:spPr bwMode="auto">
          <a:xfrm>
            <a:off x="2335541" y="3804346"/>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D44D636D-737C-4289-98F7-5287B968F40E}"/>
              </a:ext>
            </a:extLst>
          </p:cNvPr>
          <p:cNvSpPr/>
          <p:nvPr/>
        </p:nvSpPr>
        <p:spPr bwMode="auto">
          <a:xfrm>
            <a:off x="2310960" y="3776078"/>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D1926713-C203-4BB1-8251-BFE0B7776F3D}"/>
              </a:ext>
            </a:extLst>
          </p:cNvPr>
          <p:cNvSpPr/>
          <p:nvPr/>
        </p:nvSpPr>
        <p:spPr bwMode="auto">
          <a:xfrm>
            <a:off x="2214481" y="373306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9B1141DA-D3D0-4112-AC7E-892CFB071C7B}"/>
              </a:ext>
            </a:extLst>
          </p:cNvPr>
          <p:cNvSpPr/>
          <p:nvPr/>
        </p:nvSpPr>
        <p:spPr bwMode="auto">
          <a:xfrm>
            <a:off x="2210179" y="3712169"/>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E0EF0558-E053-4C7A-9F9F-A1BB97554EE7}"/>
              </a:ext>
            </a:extLst>
          </p:cNvPr>
          <p:cNvSpPr/>
          <p:nvPr/>
        </p:nvSpPr>
        <p:spPr bwMode="auto">
          <a:xfrm>
            <a:off x="2213251" y="369865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F1191056-8977-45E7-B565-018CBC2F4066}"/>
              </a:ext>
            </a:extLst>
          </p:cNvPr>
          <p:cNvSpPr/>
          <p:nvPr/>
        </p:nvSpPr>
        <p:spPr bwMode="auto">
          <a:xfrm>
            <a:off x="2197888" y="3694348"/>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ED87F924-1854-44D4-8821-85908307DA77}"/>
              </a:ext>
            </a:extLst>
          </p:cNvPr>
          <p:cNvSpPr/>
          <p:nvPr/>
        </p:nvSpPr>
        <p:spPr bwMode="auto">
          <a:xfrm>
            <a:off x="2180681" y="369926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CE53A969-6D90-4CEF-AAAB-9A7C8E4839D7}"/>
              </a:ext>
            </a:extLst>
          </p:cNvPr>
          <p:cNvSpPr/>
          <p:nvPr/>
        </p:nvSpPr>
        <p:spPr bwMode="auto">
          <a:xfrm>
            <a:off x="2169005" y="369496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BF3D1598-A9F4-467D-AD56-20BE3069D0CA}"/>
              </a:ext>
            </a:extLst>
          </p:cNvPr>
          <p:cNvSpPr/>
          <p:nvPr/>
        </p:nvSpPr>
        <p:spPr bwMode="auto">
          <a:xfrm>
            <a:off x="2151798" y="369066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9782C519-1F88-4111-9646-D2423AFE423E}"/>
              </a:ext>
            </a:extLst>
          </p:cNvPr>
          <p:cNvSpPr/>
          <p:nvPr/>
        </p:nvSpPr>
        <p:spPr bwMode="auto">
          <a:xfrm>
            <a:off x="2136435" y="3669766"/>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D6C37DF5-4C63-421E-B816-548DBE2D6E48}"/>
              </a:ext>
            </a:extLst>
          </p:cNvPr>
          <p:cNvSpPr/>
          <p:nvPr/>
        </p:nvSpPr>
        <p:spPr bwMode="auto">
          <a:xfrm>
            <a:off x="2102637" y="366362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77E6B5C6-1354-4B9D-915F-FFBA79779391}"/>
              </a:ext>
            </a:extLst>
          </p:cNvPr>
          <p:cNvSpPr/>
          <p:nvPr/>
        </p:nvSpPr>
        <p:spPr bwMode="auto">
          <a:xfrm>
            <a:off x="2098336" y="3604013"/>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492D893E-4F11-4F29-8B69-9088F3F6F6F0}"/>
              </a:ext>
            </a:extLst>
          </p:cNvPr>
          <p:cNvSpPr/>
          <p:nvPr/>
        </p:nvSpPr>
        <p:spPr bwMode="auto">
          <a:xfrm>
            <a:off x="2084817" y="3586806"/>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CF5EFE2A-8CE0-4306-BF7A-CAA1D0ECA790}"/>
              </a:ext>
            </a:extLst>
          </p:cNvPr>
          <p:cNvSpPr/>
          <p:nvPr/>
        </p:nvSpPr>
        <p:spPr bwMode="auto">
          <a:xfrm>
            <a:off x="2060236" y="3578818"/>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B4BD10EB-B476-4E2E-A1EB-30320E3078F4}"/>
              </a:ext>
            </a:extLst>
          </p:cNvPr>
          <p:cNvSpPr/>
          <p:nvPr/>
        </p:nvSpPr>
        <p:spPr bwMode="auto">
          <a:xfrm>
            <a:off x="1989567" y="355608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FB68F7BD-F59B-4756-8007-725FE3EB9ADA}"/>
              </a:ext>
            </a:extLst>
          </p:cNvPr>
          <p:cNvSpPr/>
          <p:nvPr/>
        </p:nvSpPr>
        <p:spPr bwMode="auto">
          <a:xfrm>
            <a:off x="1972360" y="351122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1E85EA63-7995-45A9-B321-6B1558EB81E7}"/>
              </a:ext>
            </a:extLst>
          </p:cNvPr>
          <p:cNvSpPr/>
          <p:nvPr/>
        </p:nvSpPr>
        <p:spPr bwMode="auto">
          <a:xfrm>
            <a:off x="1921970" y="3508763"/>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98F33750-903B-40D7-A2D4-770AEBF3CE0D}"/>
              </a:ext>
            </a:extLst>
          </p:cNvPr>
          <p:cNvSpPr/>
          <p:nvPr/>
        </p:nvSpPr>
        <p:spPr bwMode="auto">
          <a:xfrm>
            <a:off x="1890015" y="3476808"/>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647C4C8F-D7F1-432A-999B-5AE0B5B4D00C}"/>
              </a:ext>
            </a:extLst>
          </p:cNvPr>
          <p:cNvSpPr/>
          <p:nvPr/>
        </p:nvSpPr>
        <p:spPr bwMode="auto">
          <a:xfrm>
            <a:off x="1878339" y="3463289"/>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1F2E5B1F-FBA8-4383-82EA-DE8C0790C533}"/>
              </a:ext>
            </a:extLst>
          </p:cNvPr>
          <p:cNvSpPr/>
          <p:nvPr/>
        </p:nvSpPr>
        <p:spPr bwMode="auto">
          <a:xfrm>
            <a:off x="1864820" y="337234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D93775E6-C563-4CC8-9514-7949531FDCDE}"/>
              </a:ext>
            </a:extLst>
          </p:cNvPr>
          <p:cNvSpPr/>
          <p:nvPr/>
        </p:nvSpPr>
        <p:spPr bwMode="auto">
          <a:xfrm>
            <a:off x="1853144" y="330720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841B1858-58F8-48AD-9B68-B2BE01A93F33}"/>
              </a:ext>
            </a:extLst>
          </p:cNvPr>
          <p:cNvSpPr/>
          <p:nvPr/>
        </p:nvSpPr>
        <p:spPr bwMode="auto">
          <a:xfrm>
            <a:off x="1804597" y="329184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78538987-CBA0-48EC-9923-4D71C023416B}"/>
              </a:ext>
            </a:extLst>
          </p:cNvPr>
          <p:cNvSpPr/>
          <p:nvPr/>
        </p:nvSpPr>
        <p:spPr bwMode="auto">
          <a:xfrm>
            <a:off x="1778173" y="326726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365BEA6E-28E4-4A8A-9B87-6EF29437EF5F}"/>
              </a:ext>
            </a:extLst>
          </p:cNvPr>
          <p:cNvSpPr/>
          <p:nvPr/>
        </p:nvSpPr>
        <p:spPr bwMode="auto">
          <a:xfrm>
            <a:off x="1759123" y="320027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F391881B-C278-44FB-A9AA-93D818FCE943}"/>
              </a:ext>
            </a:extLst>
          </p:cNvPr>
          <p:cNvSpPr/>
          <p:nvPr/>
        </p:nvSpPr>
        <p:spPr bwMode="auto">
          <a:xfrm>
            <a:off x="1745603" y="313329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A3EBC4C3-7B65-4435-996D-DC4D42208F0B}"/>
              </a:ext>
            </a:extLst>
          </p:cNvPr>
          <p:cNvSpPr/>
          <p:nvPr/>
        </p:nvSpPr>
        <p:spPr bwMode="auto">
          <a:xfrm>
            <a:off x="1700744" y="3068156"/>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5362F103-C306-427A-99FC-73CB64ABD26C}"/>
              </a:ext>
            </a:extLst>
          </p:cNvPr>
          <p:cNvSpPr/>
          <p:nvPr/>
        </p:nvSpPr>
        <p:spPr bwMode="auto">
          <a:xfrm>
            <a:off x="1650354" y="3034358"/>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437D8FA2-00F8-4365-97EB-BEECD6355DDD}"/>
              </a:ext>
            </a:extLst>
          </p:cNvPr>
          <p:cNvSpPr/>
          <p:nvPr/>
        </p:nvSpPr>
        <p:spPr bwMode="auto">
          <a:xfrm>
            <a:off x="1638678" y="2932349"/>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FD60054E-9D0C-4EA7-92E7-869DC920EEA7}"/>
              </a:ext>
            </a:extLst>
          </p:cNvPr>
          <p:cNvSpPr/>
          <p:nvPr/>
        </p:nvSpPr>
        <p:spPr bwMode="auto">
          <a:xfrm>
            <a:off x="1628846" y="2857993"/>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88A629C2-68BF-417F-AE1F-C39A41536AB5}"/>
              </a:ext>
            </a:extLst>
          </p:cNvPr>
          <p:cNvSpPr/>
          <p:nvPr/>
        </p:nvSpPr>
        <p:spPr bwMode="auto">
          <a:xfrm>
            <a:off x="1620857" y="283341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E69B4FAF-2333-486D-AA57-4741B9F2D8CB}"/>
              </a:ext>
            </a:extLst>
          </p:cNvPr>
          <p:cNvSpPr/>
          <p:nvPr/>
        </p:nvSpPr>
        <p:spPr bwMode="auto">
          <a:xfrm>
            <a:off x="1594432" y="2814362"/>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036CE52C-D450-4ECB-95FB-37358264D308}"/>
              </a:ext>
            </a:extLst>
          </p:cNvPr>
          <p:cNvSpPr/>
          <p:nvPr/>
        </p:nvSpPr>
        <p:spPr bwMode="auto">
          <a:xfrm>
            <a:off x="1571695" y="281190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C64F6B76-5116-411D-B013-5F7B766978C7}"/>
              </a:ext>
            </a:extLst>
          </p:cNvPr>
          <p:cNvSpPr/>
          <p:nvPr/>
        </p:nvSpPr>
        <p:spPr bwMode="auto">
          <a:xfrm>
            <a:off x="1547115" y="2809446"/>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7C625F76-F110-4897-9C96-96453CDAD043}"/>
              </a:ext>
            </a:extLst>
          </p:cNvPr>
          <p:cNvSpPr/>
          <p:nvPr/>
        </p:nvSpPr>
        <p:spPr bwMode="auto">
          <a:xfrm>
            <a:off x="1539126" y="277933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845EEE20-2410-41DF-A6A9-98A42A75D89E}"/>
              </a:ext>
            </a:extLst>
          </p:cNvPr>
          <p:cNvSpPr/>
          <p:nvPr/>
        </p:nvSpPr>
        <p:spPr bwMode="auto">
          <a:xfrm>
            <a:off x="1531137" y="269207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34B776F8-169B-4C5A-A1D3-F1D3A08874E0}"/>
              </a:ext>
            </a:extLst>
          </p:cNvPr>
          <p:cNvSpPr/>
          <p:nvPr/>
        </p:nvSpPr>
        <p:spPr bwMode="auto">
          <a:xfrm>
            <a:off x="1534209" y="261587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DF437CA7-C892-4D20-90B9-B6CB09FBB8BF}"/>
              </a:ext>
            </a:extLst>
          </p:cNvPr>
          <p:cNvSpPr/>
          <p:nvPr/>
        </p:nvSpPr>
        <p:spPr bwMode="auto">
          <a:xfrm>
            <a:off x="1524377" y="2571014"/>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01DC05CC-8636-4C62-97C2-E404805D0F57}"/>
              </a:ext>
            </a:extLst>
          </p:cNvPr>
          <p:cNvSpPr/>
          <p:nvPr/>
        </p:nvSpPr>
        <p:spPr bwMode="auto">
          <a:xfrm>
            <a:off x="1514545" y="251325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EC92F73D-D13D-4F78-B5AD-453E40C0BBF9}"/>
              </a:ext>
            </a:extLst>
          </p:cNvPr>
          <p:cNvSpPr/>
          <p:nvPr/>
        </p:nvSpPr>
        <p:spPr bwMode="auto">
          <a:xfrm>
            <a:off x="1513931" y="2477608"/>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E1987961-58AC-4D63-899D-C054B5B130EF}"/>
              </a:ext>
            </a:extLst>
          </p:cNvPr>
          <p:cNvSpPr/>
          <p:nvPr/>
        </p:nvSpPr>
        <p:spPr bwMode="auto">
          <a:xfrm>
            <a:off x="1507786" y="2447497"/>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63E5185E-6331-4DB5-B23E-B8BA57AEE75B}"/>
              </a:ext>
            </a:extLst>
          </p:cNvPr>
          <p:cNvSpPr/>
          <p:nvPr/>
        </p:nvSpPr>
        <p:spPr bwMode="auto">
          <a:xfrm>
            <a:off x="1457395" y="2393420"/>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F886CD0B-406E-4ED4-B8FF-EBA019DE0567}"/>
              </a:ext>
            </a:extLst>
          </p:cNvPr>
          <p:cNvSpPr/>
          <p:nvPr/>
        </p:nvSpPr>
        <p:spPr bwMode="auto">
          <a:xfrm>
            <a:off x="1368290" y="2271131"/>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1A7097C4-361C-4CB0-942F-BE4325372C06}"/>
              </a:ext>
            </a:extLst>
          </p:cNvPr>
          <p:cNvSpPr/>
          <p:nvPr/>
        </p:nvSpPr>
        <p:spPr bwMode="auto">
          <a:xfrm>
            <a:off x="1314212" y="2222585"/>
            <a:ext cx="45719" cy="7381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Freeform: Shape 26">
            <a:extLst>
              <a:ext uri="{FF2B5EF4-FFF2-40B4-BE49-F238E27FC236}">
                <a16:creationId xmlns:a16="http://schemas.microsoft.com/office/drawing/2014/main" id="{B7E9EBF3-F8E7-4114-9C66-E9C8B4C05C22}"/>
              </a:ext>
            </a:extLst>
          </p:cNvPr>
          <p:cNvSpPr/>
          <p:nvPr/>
        </p:nvSpPr>
        <p:spPr bwMode="auto">
          <a:xfrm>
            <a:off x="1309529" y="2257663"/>
            <a:ext cx="4754511" cy="2044495"/>
          </a:xfrm>
          <a:custGeom>
            <a:avLst/>
            <a:gdLst>
              <a:gd name="connsiteX0" fmla="*/ 0 w 4754511"/>
              <a:gd name="connsiteY0" fmla="*/ 0 h 2044495"/>
              <a:gd name="connsiteX1" fmla="*/ 75585 w 4754511"/>
              <a:gd name="connsiteY1" fmla="*/ 0 h 2044495"/>
              <a:gd name="connsiteX2" fmla="*/ 75585 w 4754511"/>
              <a:gd name="connsiteY2" fmla="*/ 42402 h 2044495"/>
              <a:gd name="connsiteX3" fmla="*/ 94021 w 4754511"/>
              <a:gd name="connsiteY3" fmla="*/ 42402 h 2044495"/>
              <a:gd name="connsiteX4" fmla="*/ 94021 w 4754511"/>
              <a:gd name="connsiteY4" fmla="*/ 79272 h 2044495"/>
              <a:gd name="connsiteX5" fmla="*/ 119831 w 4754511"/>
              <a:gd name="connsiteY5" fmla="*/ 79272 h 2044495"/>
              <a:gd name="connsiteX6" fmla="*/ 119831 w 4754511"/>
              <a:gd name="connsiteY6" fmla="*/ 125361 h 2044495"/>
              <a:gd name="connsiteX7" fmla="*/ 149327 w 4754511"/>
              <a:gd name="connsiteY7" fmla="*/ 125361 h 2044495"/>
              <a:gd name="connsiteX8" fmla="*/ 149327 w 4754511"/>
              <a:gd name="connsiteY8" fmla="*/ 165919 h 2044495"/>
              <a:gd name="connsiteX9" fmla="*/ 188042 w 4754511"/>
              <a:gd name="connsiteY9" fmla="*/ 165919 h 2044495"/>
              <a:gd name="connsiteX10" fmla="*/ 188042 w 4754511"/>
              <a:gd name="connsiteY10" fmla="*/ 197260 h 2044495"/>
              <a:gd name="connsiteX11" fmla="*/ 224913 w 4754511"/>
              <a:gd name="connsiteY11" fmla="*/ 197260 h 2044495"/>
              <a:gd name="connsiteX12" fmla="*/ 224913 w 4754511"/>
              <a:gd name="connsiteY12" fmla="*/ 247035 h 2044495"/>
              <a:gd name="connsiteX13" fmla="*/ 237818 w 4754511"/>
              <a:gd name="connsiteY13" fmla="*/ 247035 h 2044495"/>
              <a:gd name="connsiteX14" fmla="*/ 237818 w 4754511"/>
              <a:gd name="connsiteY14" fmla="*/ 510663 h 2044495"/>
              <a:gd name="connsiteX15" fmla="*/ 265471 w 4754511"/>
              <a:gd name="connsiteY15" fmla="*/ 510663 h 2044495"/>
              <a:gd name="connsiteX16" fmla="*/ 265471 w 4754511"/>
              <a:gd name="connsiteY16" fmla="*/ 608371 h 2044495"/>
              <a:gd name="connsiteX17" fmla="*/ 285750 w 4754511"/>
              <a:gd name="connsiteY17" fmla="*/ 608371 h 2044495"/>
              <a:gd name="connsiteX18" fmla="*/ 342900 w 4754511"/>
              <a:gd name="connsiteY18" fmla="*/ 608371 h 2044495"/>
              <a:gd name="connsiteX19" fmla="*/ 342900 w 4754511"/>
              <a:gd name="connsiteY19" fmla="*/ 776134 h 2044495"/>
              <a:gd name="connsiteX20" fmla="*/ 357648 w 4754511"/>
              <a:gd name="connsiteY20" fmla="*/ 776134 h 2044495"/>
              <a:gd name="connsiteX21" fmla="*/ 357648 w 4754511"/>
              <a:gd name="connsiteY21" fmla="*/ 801943 h 2044495"/>
              <a:gd name="connsiteX22" fmla="*/ 368710 w 4754511"/>
              <a:gd name="connsiteY22" fmla="*/ 801943 h 2044495"/>
              <a:gd name="connsiteX23" fmla="*/ 368710 w 4754511"/>
              <a:gd name="connsiteY23" fmla="*/ 833284 h 2044495"/>
              <a:gd name="connsiteX24" fmla="*/ 420329 w 4754511"/>
              <a:gd name="connsiteY24" fmla="*/ 833284 h 2044495"/>
              <a:gd name="connsiteX25" fmla="*/ 420329 w 4754511"/>
              <a:gd name="connsiteY25" fmla="*/ 851719 h 2044495"/>
              <a:gd name="connsiteX26" fmla="*/ 457200 w 4754511"/>
              <a:gd name="connsiteY26" fmla="*/ 851719 h 2044495"/>
              <a:gd name="connsiteX27" fmla="*/ 457200 w 4754511"/>
              <a:gd name="connsiteY27" fmla="*/ 923618 h 2044495"/>
              <a:gd name="connsiteX28" fmla="*/ 484853 w 4754511"/>
              <a:gd name="connsiteY28" fmla="*/ 923618 h 2044495"/>
              <a:gd name="connsiteX29" fmla="*/ 484853 w 4754511"/>
              <a:gd name="connsiteY29" fmla="*/ 995516 h 2044495"/>
              <a:gd name="connsiteX30" fmla="*/ 508819 w 4754511"/>
              <a:gd name="connsiteY30" fmla="*/ 995516 h 2044495"/>
              <a:gd name="connsiteX31" fmla="*/ 571500 w 4754511"/>
              <a:gd name="connsiteY31" fmla="*/ 995516 h 2044495"/>
              <a:gd name="connsiteX32" fmla="*/ 571500 w 4754511"/>
              <a:gd name="connsiteY32" fmla="*/ 1072945 h 2044495"/>
              <a:gd name="connsiteX33" fmla="*/ 599153 w 4754511"/>
              <a:gd name="connsiteY33" fmla="*/ 1072945 h 2044495"/>
              <a:gd name="connsiteX34" fmla="*/ 599153 w 4754511"/>
              <a:gd name="connsiteY34" fmla="*/ 1113503 h 2044495"/>
              <a:gd name="connsiteX35" fmla="*/ 680269 w 4754511"/>
              <a:gd name="connsiteY35" fmla="*/ 1113503 h 2044495"/>
              <a:gd name="connsiteX36" fmla="*/ 680269 w 4754511"/>
              <a:gd name="connsiteY36" fmla="*/ 1174340 h 2044495"/>
              <a:gd name="connsiteX37" fmla="*/ 706079 w 4754511"/>
              <a:gd name="connsiteY37" fmla="*/ 1174340 h 2044495"/>
              <a:gd name="connsiteX38" fmla="*/ 706079 w 4754511"/>
              <a:gd name="connsiteY38" fmla="*/ 1192776 h 2044495"/>
              <a:gd name="connsiteX39" fmla="*/ 731889 w 4754511"/>
              <a:gd name="connsiteY39" fmla="*/ 1192776 h 2044495"/>
              <a:gd name="connsiteX40" fmla="*/ 731889 w 4754511"/>
              <a:gd name="connsiteY40" fmla="*/ 1213055 h 2044495"/>
              <a:gd name="connsiteX41" fmla="*/ 763229 w 4754511"/>
              <a:gd name="connsiteY41" fmla="*/ 1213055 h 2044495"/>
              <a:gd name="connsiteX42" fmla="*/ 763229 w 4754511"/>
              <a:gd name="connsiteY42" fmla="*/ 1233334 h 2044495"/>
              <a:gd name="connsiteX43" fmla="*/ 796413 w 4754511"/>
              <a:gd name="connsiteY43" fmla="*/ 1233334 h 2044495"/>
              <a:gd name="connsiteX44" fmla="*/ 796413 w 4754511"/>
              <a:gd name="connsiteY44" fmla="*/ 1255456 h 2044495"/>
              <a:gd name="connsiteX45" fmla="*/ 824066 w 4754511"/>
              <a:gd name="connsiteY45" fmla="*/ 1255456 h 2044495"/>
              <a:gd name="connsiteX46" fmla="*/ 824066 w 4754511"/>
              <a:gd name="connsiteY46" fmla="*/ 1268361 h 2044495"/>
              <a:gd name="connsiteX47" fmla="*/ 859093 w 4754511"/>
              <a:gd name="connsiteY47" fmla="*/ 1268361 h 2044495"/>
              <a:gd name="connsiteX48" fmla="*/ 859093 w 4754511"/>
              <a:gd name="connsiteY48" fmla="*/ 1283110 h 2044495"/>
              <a:gd name="connsiteX49" fmla="*/ 908869 w 4754511"/>
              <a:gd name="connsiteY49" fmla="*/ 1283110 h 2044495"/>
              <a:gd name="connsiteX50" fmla="*/ 908869 w 4754511"/>
              <a:gd name="connsiteY50" fmla="*/ 1307076 h 2044495"/>
              <a:gd name="connsiteX51" fmla="*/ 936522 w 4754511"/>
              <a:gd name="connsiteY51" fmla="*/ 1307076 h 2044495"/>
              <a:gd name="connsiteX52" fmla="*/ 936522 w 4754511"/>
              <a:gd name="connsiteY52" fmla="*/ 1340260 h 2044495"/>
              <a:gd name="connsiteX53" fmla="*/ 1041605 w 4754511"/>
              <a:gd name="connsiteY53" fmla="*/ 1340260 h 2044495"/>
              <a:gd name="connsiteX54" fmla="*/ 1041605 w 4754511"/>
              <a:gd name="connsiteY54" fmla="*/ 1360539 h 2044495"/>
              <a:gd name="connsiteX55" fmla="*/ 1107972 w 4754511"/>
              <a:gd name="connsiteY55" fmla="*/ 1360539 h 2044495"/>
              <a:gd name="connsiteX56" fmla="*/ 1107972 w 4754511"/>
              <a:gd name="connsiteY56" fmla="*/ 1377131 h 2044495"/>
              <a:gd name="connsiteX57" fmla="*/ 1237021 w 4754511"/>
              <a:gd name="connsiteY57" fmla="*/ 1377131 h 2044495"/>
              <a:gd name="connsiteX58" fmla="*/ 1237021 w 4754511"/>
              <a:gd name="connsiteY58" fmla="*/ 1408471 h 2044495"/>
              <a:gd name="connsiteX59" fmla="*/ 1259143 w 4754511"/>
              <a:gd name="connsiteY59" fmla="*/ 1408471 h 2044495"/>
              <a:gd name="connsiteX60" fmla="*/ 1259143 w 4754511"/>
              <a:gd name="connsiteY60" fmla="*/ 1425063 h 2044495"/>
              <a:gd name="connsiteX61" fmla="*/ 1272048 w 4754511"/>
              <a:gd name="connsiteY61" fmla="*/ 1425063 h 2044495"/>
              <a:gd name="connsiteX62" fmla="*/ 1272048 w 4754511"/>
              <a:gd name="connsiteY62" fmla="*/ 1452716 h 2044495"/>
              <a:gd name="connsiteX63" fmla="*/ 1362382 w 4754511"/>
              <a:gd name="connsiteY63" fmla="*/ 1452716 h 2044495"/>
              <a:gd name="connsiteX64" fmla="*/ 1362382 w 4754511"/>
              <a:gd name="connsiteY64" fmla="*/ 1469308 h 2044495"/>
              <a:gd name="connsiteX65" fmla="*/ 1377131 w 4754511"/>
              <a:gd name="connsiteY65" fmla="*/ 1469308 h 2044495"/>
              <a:gd name="connsiteX66" fmla="*/ 1377131 w 4754511"/>
              <a:gd name="connsiteY66" fmla="*/ 1469308 h 2044495"/>
              <a:gd name="connsiteX67" fmla="*/ 1406627 w 4754511"/>
              <a:gd name="connsiteY67" fmla="*/ 1469308 h 2044495"/>
              <a:gd name="connsiteX68" fmla="*/ 1406627 w 4754511"/>
              <a:gd name="connsiteY68" fmla="*/ 1485900 h 2044495"/>
              <a:gd name="connsiteX69" fmla="*/ 1474839 w 4754511"/>
              <a:gd name="connsiteY69" fmla="*/ 1485900 h 2044495"/>
              <a:gd name="connsiteX70" fmla="*/ 1474839 w 4754511"/>
              <a:gd name="connsiteY70" fmla="*/ 1502492 h 2044495"/>
              <a:gd name="connsiteX71" fmla="*/ 1489587 w 4754511"/>
              <a:gd name="connsiteY71" fmla="*/ 1502492 h 2044495"/>
              <a:gd name="connsiteX72" fmla="*/ 1489587 w 4754511"/>
              <a:gd name="connsiteY72" fmla="*/ 1524614 h 2044495"/>
              <a:gd name="connsiteX73" fmla="*/ 1509866 w 4754511"/>
              <a:gd name="connsiteY73" fmla="*/ 1524614 h 2044495"/>
              <a:gd name="connsiteX74" fmla="*/ 1509866 w 4754511"/>
              <a:gd name="connsiteY74" fmla="*/ 1546737 h 2044495"/>
              <a:gd name="connsiteX75" fmla="*/ 1581764 w 4754511"/>
              <a:gd name="connsiteY75" fmla="*/ 1546737 h 2044495"/>
              <a:gd name="connsiteX76" fmla="*/ 1581764 w 4754511"/>
              <a:gd name="connsiteY76" fmla="*/ 1546737 h 2044495"/>
              <a:gd name="connsiteX77" fmla="*/ 1727405 w 4754511"/>
              <a:gd name="connsiteY77" fmla="*/ 1546737 h 2044495"/>
              <a:gd name="connsiteX78" fmla="*/ 1727405 w 4754511"/>
              <a:gd name="connsiteY78" fmla="*/ 1568860 h 2044495"/>
              <a:gd name="connsiteX79" fmla="*/ 1747684 w 4754511"/>
              <a:gd name="connsiteY79" fmla="*/ 1568860 h 2044495"/>
              <a:gd name="connsiteX80" fmla="*/ 1747684 w 4754511"/>
              <a:gd name="connsiteY80" fmla="*/ 1590982 h 2044495"/>
              <a:gd name="connsiteX81" fmla="*/ 1782711 w 4754511"/>
              <a:gd name="connsiteY81" fmla="*/ 1590982 h 2044495"/>
              <a:gd name="connsiteX82" fmla="*/ 1782711 w 4754511"/>
              <a:gd name="connsiteY82" fmla="*/ 1590982 h 2044495"/>
              <a:gd name="connsiteX83" fmla="*/ 1802990 w 4754511"/>
              <a:gd name="connsiteY83" fmla="*/ 1590982 h 2044495"/>
              <a:gd name="connsiteX84" fmla="*/ 1802990 w 4754511"/>
              <a:gd name="connsiteY84" fmla="*/ 1603887 h 2044495"/>
              <a:gd name="connsiteX85" fmla="*/ 1876732 w 4754511"/>
              <a:gd name="connsiteY85" fmla="*/ 1603887 h 2044495"/>
              <a:gd name="connsiteX86" fmla="*/ 1876732 w 4754511"/>
              <a:gd name="connsiteY86" fmla="*/ 1633384 h 2044495"/>
              <a:gd name="connsiteX87" fmla="*/ 1937569 w 4754511"/>
              <a:gd name="connsiteY87" fmla="*/ 1633384 h 2044495"/>
              <a:gd name="connsiteX88" fmla="*/ 1922821 w 4754511"/>
              <a:gd name="connsiteY88" fmla="*/ 1648132 h 2044495"/>
              <a:gd name="connsiteX89" fmla="*/ 1944943 w 4754511"/>
              <a:gd name="connsiteY89" fmla="*/ 1648132 h 2044495"/>
              <a:gd name="connsiteX90" fmla="*/ 1944943 w 4754511"/>
              <a:gd name="connsiteY90" fmla="*/ 1673942 h 2044495"/>
              <a:gd name="connsiteX91" fmla="*/ 1957848 w 4754511"/>
              <a:gd name="connsiteY91" fmla="*/ 1673942 h 2044495"/>
              <a:gd name="connsiteX92" fmla="*/ 1978127 w 4754511"/>
              <a:gd name="connsiteY92" fmla="*/ 1694221 h 2044495"/>
              <a:gd name="connsiteX93" fmla="*/ 2191979 w 4754511"/>
              <a:gd name="connsiteY93" fmla="*/ 1694221 h 2044495"/>
              <a:gd name="connsiteX94" fmla="*/ 2184605 w 4754511"/>
              <a:gd name="connsiteY94" fmla="*/ 1701595 h 2044495"/>
              <a:gd name="connsiteX95" fmla="*/ 2389239 w 4754511"/>
              <a:gd name="connsiteY95" fmla="*/ 1701595 h 2044495"/>
              <a:gd name="connsiteX96" fmla="*/ 2544097 w 4754511"/>
              <a:gd name="connsiteY96" fmla="*/ 1701595 h 2044495"/>
              <a:gd name="connsiteX97" fmla="*/ 2544097 w 4754511"/>
              <a:gd name="connsiteY97" fmla="*/ 1718187 h 2044495"/>
              <a:gd name="connsiteX98" fmla="*/ 2627056 w 4754511"/>
              <a:gd name="connsiteY98" fmla="*/ 1718187 h 2044495"/>
              <a:gd name="connsiteX99" fmla="*/ 2627056 w 4754511"/>
              <a:gd name="connsiteY99" fmla="*/ 1725561 h 2044495"/>
              <a:gd name="connsiteX100" fmla="*/ 2855656 w 4754511"/>
              <a:gd name="connsiteY100" fmla="*/ 1725561 h 2044495"/>
              <a:gd name="connsiteX101" fmla="*/ 2855656 w 4754511"/>
              <a:gd name="connsiteY101" fmla="*/ 1736622 h 2044495"/>
              <a:gd name="connsiteX102" fmla="*/ 3351571 w 4754511"/>
              <a:gd name="connsiteY102" fmla="*/ 1736622 h 2044495"/>
              <a:gd name="connsiteX103" fmla="*/ 3351571 w 4754511"/>
              <a:gd name="connsiteY103" fmla="*/ 1751371 h 2044495"/>
              <a:gd name="connsiteX104" fmla="*/ 3829050 w 4754511"/>
              <a:gd name="connsiteY104" fmla="*/ 1751371 h 2044495"/>
              <a:gd name="connsiteX105" fmla="*/ 3829050 w 4754511"/>
              <a:gd name="connsiteY105" fmla="*/ 1771650 h 2044495"/>
              <a:gd name="connsiteX106" fmla="*/ 3880669 w 4754511"/>
              <a:gd name="connsiteY106" fmla="*/ 1771650 h 2044495"/>
              <a:gd name="connsiteX107" fmla="*/ 3880669 w 4754511"/>
              <a:gd name="connsiteY107" fmla="*/ 1779024 h 2044495"/>
              <a:gd name="connsiteX108" fmla="*/ 3978377 w 4754511"/>
              <a:gd name="connsiteY108" fmla="*/ 1779024 h 2044495"/>
              <a:gd name="connsiteX109" fmla="*/ 3978377 w 4754511"/>
              <a:gd name="connsiteY109" fmla="*/ 1804834 h 2044495"/>
              <a:gd name="connsiteX110" fmla="*/ 4284406 w 4754511"/>
              <a:gd name="connsiteY110" fmla="*/ 1804834 h 2044495"/>
              <a:gd name="connsiteX111" fmla="*/ 4284406 w 4754511"/>
              <a:gd name="connsiteY111" fmla="*/ 1845392 h 2044495"/>
              <a:gd name="connsiteX112" fmla="*/ 4640211 w 4754511"/>
              <a:gd name="connsiteY112" fmla="*/ 1845392 h 2044495"/>
              <a:gd name="connsiteX113" fmla="*/ 4640211 w 4754511"/>
              <a:gd name="connsiteY113" fmla="*/ 2044495 h 2044495"/>
              <a:gd name="connsiteX114" fmla="*/ 4754511 w 4754511"/>
              <a:gd name="connsiteY114" fmla="*/ 2044495 h 204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754511" h="2044495">
                <a:moveTo>
                  <a:pt x="0" y="0"/>
                </a:moveTo>
                <a:lnTo>
                  <a:pt x="75585" y="0"/>
                </a:lnTo>
                <a:lnTo>
                  <a:pt x="75585" y="42402"/>
                </a:lnTo>
                <a:lnTo>
                  <a:pt x="94021" y="42402"/>
                </a:lnTo>
                <a:lnTo>
                  <a:pt x="94021" y="79272"/>
                </a:lnTo>
                <a:lnTo>
                  <a:pt x="119831" y="79272"/>
                </a:lnTo>
                <a:lnTo>
                  <a:pt x="119831" y="125361"/>
                </a:lnTo>
                <a:lnTo>
                  <a:pt x="149327" y="125361"/>
                </a:lnTo>
                <a:lnTo>
                  <a:pt x="149327" y="165919"/>
                </a:lnTo>
                <a:lnTo>
                  <a:pt x="188042" y="165919"/>
                </a:lnTo>
                <a:lnTo>
                  <a:pt x="188042" y="197260"/>
                </a:lnTo>
                <a:lnTo>
                  <a:pt x="224913" y="197260"/>
                </a:lnTo>
                <a:lnTo>
                  <a:pt x="224913" y="247035"/>
                </a:lnTo>
                <a:lnTo>
                  <a:pt x="237818" y="247035"/>
                </a:lnTo>
                <a:lnTo>
                  <a:pt x="237818" y="510663"/>
                </a:lnTo>
                <a:lnTo>
                  <a:pt x="265471" y="510663"/>
                </a:lnTo>
                <a:lnTo>
                  <a:pt x="265471" y="608371"/>
                </a:lnTo>
                <a:lnTo>
                  <a:pt x="285750" y="608371"/>
                </a:lnTo>
                <a:lnTo>
                  <a:pt x="342900" y="608371"/>
                </a:lnTo>
                <a:lnTo>
                  <a:pt x="342900" y="776134"/>
                </a:lnTo>
                <a:lnTo>
                  <a:pt x="357648" y="776134"/>
                </a:lnTo>
                <a:lnTo>
                  <a:pt x="357648" y="801943"/>
                </a:lnTo>
                <a:lnTo>
                  <a:pt x="368710" y="801943"/>
                </a:lnTo>
                <a:lnTo>
                  <a:pt x="368710" y="833284"/>
                </a:lnTo>
                <a:lnTo>
                  <a:pt x="420329" y="833284"/>
                </a:lnTo>
                <a:lnTo>
                  <a:pt x="420329" y="851719"/>
                </a:lnTo>
                <a:lnTo>
                  <a:pt x="457200" y="851719"/>
                </a:lnTo>
                <a:lnTo>
                  <a:pt x="457200" y="923618"/>
                </a:lnTo>
                <a:lnTo>
                  <a:pt x="484853" y="923618"/>
                </a:lnTo>
                <a:lnTo>
                  <a:pt x="484853" y="995516"/>
                </a:lnTo>
                <a:lnTo>
                  <a:pt x="508819" y="995516"/>
                </a:lnTo>
                <a:lnTo>
                  <a:pt x="571500" y="995516"/>
                </a:lnTo>
                <a:lnTo>
                  <a:pt x="571500" y="1072945"/>
                </a:lnTo>
                <a:lnTo>
                  <a:pt x="599153" y="1072945"/>
                </a:lnTo>
                <a:lnTo>
                  <a:pt x="599153" y="1113503"/>
                </a:lnTo>
                <a:lnTo>
                  <a:pt x="680269" y="1113503"/>
                </a:lnTo>
                <a:lnTo>
                  <a:pt x="680269" y="1174340"/>
                </a:lnTo>
                <a:lnTo>
                  <a:pt x="706079" y="1174340"/>
                </a:lnTo>
                <a:lnTo>
                  <a:pt x="706079" y="1192776"/>
                </a:lnTo>
                <a:lnTo>
                  <a:pt x="731889" y="1192776"/>
                </a:lnTo>
                <a:lnTo>
                  <a:pt x="731889" y="1213055"/>
                </a:lnTo>
                <a:lnTo>
                  <a:pt x="763229" y="1213055"/>
                </a:lnTo>
                <a:lnTo>
                  <a:pt x="763229" y="1233334"/>
                </a:lnTo>
                <a:lnTo>
                  <a:pt x="796413" y="1233334"/>
                </a:lnTo>
                <a:lnTo>
                  <a:pt x="796413" y="1255456"/>
                </a:lnTo>
                <a:lnTo>
                  <a:pt x="824066" y="1255456"/>
                </a:lnTo>
                <a:lnTo>
                  <a:pt x="824066" y="1268361"/>
                </a:lnTo>
                <a:lnTo>
                  <a:pt x="859093" y="1268361"/>
                </a:lnTo>
                <a:lnTo>
                  <a:pt x="859093" y="1283110"/>
                </a:lnTo>
                <a:lnTo>
                  <a:pt x="908869" y="1283110"/>
                </a:lnTo>
                <a:lnTo>
                  <a:pt x="908869" y="1307076"/>
                </a:lnTo>
                <a:lnTo>
                  <a:pt x="936522" y="1307076"/>
                </a:lnTo>
                <a:lnTo>
                  <a:pt x="936522" y="1340260"/>
                </a:lnTo>
                <a:lnTo>
                  <a:pt x="1041605" y="1340260"/>
                </a:lnTo>
                <a:lnTo>
                  <a:pt x="1041605" y="1360539"/>
                </a:lnTo>
                <a:lnTo>
                  <a:pt x="1107972" y="1360539"/>
                </a:lnTo>
                <a:lnTo>
                  <a:pt x="1107972" y="1377131"/>
                </a:lnTo>
                <a:lnTo>
                  <a:pt x="1237021" y="1377131"/>
                </a:lnTo>
                <a:lnTo>
                  <a:pt x="1237021" y="1408471"/>
                </a:lnTo>
                <a:lnTo>
                  <a:pt x="1259143" y="1408471"/>
                </a:lnTo>
                <a:lnTo>
                  <a:pt x="1259143" y="1425063"/>
                </a:lnTo>
                <a:lnTo>
                  <a:pt x="1272048" y="1425063"/>
                </a:lnTo>
                <a:lnTo>
                  <a:pt x="1272048" y="1452716"/>
                </a:lnTo>
                <a:lnTo>
                  <a:pt x="1362382" y="1452716"/>
                </a:lnTo>
                <a:lnTo>
                  <a:pt x="1362382" y="1469308"/>
                </a:lnTo>
                <a:lnTo>
                  <a:pt x="1377131" y="1469308"/>
                </a:lnTo>
                <a:lnTo>
                  <a:pt x="1377131" y="1469308"/>
                </a:lnTo>
                <a:lnTo>
                  <a:pt x="1406627" y="1469308"/>
                </a:lnTo>
                <a:lnTo>
                  <a:pt x="1406627" y="1485900"/>
                </a:lnTo>
                <a:lnTo>
                  <a:pt x="1474839" y="1485900"/>
                </a:lnTo>
                <a:lnTo>
                  <a:pt x="1474839" y="1502492"/>
                </a:lnTo>
                <a:lnTo>
                  <a:pt x="1489587" y="1502492"/>
                </a:lnTo>
                <a:lnTo>
                  <a:pt x="1489587" y="1524614"/>
                </a:lnTo>
                <a:lnTo>
                  <a:pt x="1509866" y="1524614"/>
                </a:lnTo>
                <a:lnTo>
                  <a:pt x="1509866" y="1546737"/>
                </a:lnTo>
                <a:lnTo>
                  <a:pt x="1581764" y="1546737"/>
                </a:lnTo>
                <a:lnTo>
                  <a:pt x="1581764" y="1546737"/>
                </a:lnTo>
                <a:lnTo>
                  <a:pt x="1727405" y="1546737"/>
                </a:lnTo>
                <a:lnTo>
                  <a:pt x="1727405" y="1568860"/>
                </a:lnTo>
                <a:lnTo>
                  <a:pt x="1747684" y="1568860"/>
                </a:lnTo>
                <a:lnTo>
                  <a:pt x="1747684" y="1590982"/>
                </a:lnTo>
                <a:lnTo>
                  <a:pt x="1782711" y="1590982"/>
                </a:lnTo>
                <a:lnTo>
                  <a:pt x="1782711" y="1590982"/>
                </a:lnTo>
                <a:lnTo>
                  <a:pt x="1802990" y="1590982"/>
                </a:lnTo>
                <a:lnTo>
                  <a:pt x="1802990" y="1603887"/>
                </a:lnTo>
                <a:lnTo>
                  <a:pt x="1876732" y="1603887"/>
                </a:lnTo>
                <a:lnTo>
                  <a:pt x="1876732" y="1633384"/>
                </a:lnTo>
                <a:lnTo>
                  <a:pt x="1937569" y="1633384"/>
                </a:lnTo>
                <a:lnTo>
                  <a:pt x="1922821" y="1648132"/>
                </a:lnTo>
                <a:lnTo>
                  <a:pt x="1944943" y="1648132"/>
                </a:lnTo>
                <a:lnTo>
                  <a:pt x="1944943" y="1673942"/>
                </a:lnTo>
                <a:lnTo>
                  <a:pt x="1957848" y="1673942"/>
                </a:lnTo>
                <a:lnTo>
                  <a:pt x="1978127" y="1694221"/>
                </a:lnTo>
                <a:lnTo>
                  <a:pt x="2191979" y="1694221"/>
                </a:lnTo>
                <a:lnTo>
                  <a:pt x="2184605" y="1701595"/>
                </a:lnTo>
                <a:lnTo>
                  <a:pt x="2389239" y="1701595"/>
                </a:lnTo>
                <a:lnTo>
                  <a:pt x="2544097" y="1701595"/>
                </a:lnTo>
                <a:lnTo>
                  <a:pt x="2544097" y="1718187"/>
                </a:lnTo>
                <a:lnTo>
                  <a:pt x="2627056" y="1718187"/>
                </a:lnTo>
                <a:lnTo>
                  <a:pt x="2627056" y="1725561"/>
                </a:lnTo>
                <a:lnTo>
                  <a:pt x="2855656" y="1725561"/>
                </a:lnTo>
                <a:lnTo>
                  <a:pt x="2855656" y="1736622"/>
                </a:lnTo>
                <a:lnTo>
                  <a:pt x="3351571" y="1736622"/>
                </a:lnTo>
                <a:lnTo>
                  <a:pt x="3351571" y="1751371"/>
                </a:lnTo>
                <a:lnTo>
                  <a:pt x="3829050" y="1751371"/>
                </a:lnTo>
                <a:lnTo>
                  <a:pt x="3829050" y="1771650"/>
                </a:lnTo>
                <a:lnTo>
                  <a:pt x="3880669" y="1771650"/>
                </a:lnTo>
                <a:lnTo>
                  <a:pt x="3880669" y="1779024"/>
                </a:lnTo>
                <a:lnTo>
                  <a:pt x="3978377" y="1779024"/>
                </a:lnTo>
                <a:lnTo>
                  <a:pt x="3978377" y="1804834"/>
                </a:lnTo>
                <a:lnTo>
                  <a:pt x="4284406" y="1804834"/>
                </a:lnTo>
                <a:lnTo>
                  <a:pt x="4284406" y="1845392"/>
                </a:lnTo>
                <a:lnTo>
                  <a:pt x="4640211" y="1845392"/>
                </a:lnTo>
                <a:lnTo>
                  <a:pt x="4640211" y="2044495"/>
                </a:lnTo>
                <a:lnTo>
                  <a:pt x="4754511" y="2044495"/>
                </a:lnTo>
              </a:path>
            </a:pathLst>
          </a:custGeom>
          <a:noFill/>
          <a:ln w="28575">
            <a:solidFill>
              <a:schemeClr val="accent1"/>
            </a:solidFill>
            <a:miter lim="800000"/>
            <a:headEnd/>
            <a:tailEnd/>
          </a:ln>
        </p:spPr>
        <p:txBody>
          <a:bodyPr rtlCol="0" anchor="ctr"/>
          <a:lstStyle/>
          <a:p>
            <a:pPr algn="ctr"/>
            <a:endParaRPr lang="en-US" dirty="0"/>
          </a:p>
        </p:txBody>
      </p:sp>
      <p:sp>
        <p:nvSpPr>
          <p:cNvPr id="28" name="Isosceles Triangle 27">
            <a:extLst>
              <a:ext uri="{FF2B5EF4-FFF2-40B4-BE49-F238E27FC236}">
                <a16:creationId xmlns:a16="http://schemas.microsoft.com/office/drawing/2014/main" id="{14CEBE95-031D-44DF-B426-D862DBC48924}"/>
              </a:ext>
            </a:extLst>
          </p:cNvPr>
          <p:cNvSpPr/>
          <p:nvPr/>
        </p:nvSpPr>
        <p:spPr bwMode="auto">
          <a:xfrm>
            <a:off x="6048467" y="426381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7FF4B6CC-A838-41A0-80E1-EB017D2E86DF}"/>
              </a:ext>
            </a:extLst>
          </p:cNvPr>
          <p:cNvSpPr/>
          <p:nvPr/>
        </p:nvSpPr>
        <p:spPr bwMode="auto">
          <a:xfrm>
            <a:off x="6020200" y="426319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Isosceles Triangle 239">
            <a:extLst>
              <a:ext uri="{FF2B5EF4-FFF2-40B4-BE49-F238E27FC236}">
                <a16:creationId xmlns:a16="http://schemas.microsoft.com/office/drawing/2014/main" id="{E3F17FF1-5544-4EBB-9C84-67284DBDB5E1}"/>
              </a:ext>
            </a:extLst>
          </p:cNvPr>
          <p:cNvSpPr/>
          <p:nvPr/>
        </p:nvSpPr>
        <p:spPr bwMode="auto">
          <a:xfrm>
            <a:off x="5953217" y="426626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7651C5AC-CD9D-4A9F-898A-E6A7BAEFF8A3}"/>
              </a:ext>
            </a:extLst>
          </p:cNvPr>
          <p:cNvSpPr/>
          <p:nvPr/>
        </p:nvSpPr>
        <p:spPr bwMode="auto">
          <a:xfrm>
            <a:off x="5906512" y="405917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Isosceles Triangle 241">
            <a:extLst>
              <a:ext uri="{FF2B5EF4-FFF2-40B4-BE49-F238E27FC236}">
                <a16:creationId xmlns:a16="http://schemas.microsoft.com/office/drawing/2014/main" id="{E54C8A65-4C49-44B4-A9E8-AEE98D0DD5CB}"/>
              </a:ext>
            </a:extLst>
          </p:cNvPr>
          <p:cNvSpPr/>
          <p:nvPr/>
        </p:nvSpPr>
        <p:spPr bwMode="auto">
          <a:xfrm>
            <a:off x="5891660" y="405879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11613920-C45D-4967-A8C0-F04AF065A4DC}"/>
              </a:ext>
            </a:extLst>
          </p:cNvPr>
          <p:cNvSpPr/>
          <p:nvPr/>
        </p:nvSpPr>
        <p:spPr bwMode="auto">
          <a:xfrm>
            <a:off x="5779194" y="405769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53E7C3C3-C16D-426A-AAFD-F2E79F99F6F6}"/>
              </a:ext>
            </a:extLst>
          </p:cNvPr>
          <p:cNvSpPr/>
          <p:nvPr/>
        </p:nvSpPr>
        <p:spPr bwMode="auto">
          <a:xfrm>
            <a:off x="5760613" y="405398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Isosceles Triangle 244">
            <a:extLst>
              <a:ext uri="{FF2B5EF4-FFF2-40B4-BE49-F238E27FC236}">
                <a16:creationId xmlns:a16="http://schemas.microsoft.com/office/drawing/2014/main" id="{69300A45-B5E6-4E63-AA2B-64329F746370}"/>
              </a:ext>
            </a:extLst>
          </p:cNvPr>
          <p:cNvSpPr/>
          <p:nvPr/>
        </p:nvSpPr>
        <p:spPr bwMode="auto">
          <a:xfrm>
            <a:off x="5745546" y="405152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98CF9AB7-E05F-4F2D-9EFF-E8111F04D691}"/>
              </a:ext>
            </a:extLst>
          </p:cNvPr>
          <p:cNvSpPr/>
          <p:nvPr/>
        </p:nvSpPr>
        <p:spPr bwMode="auto">
          <a:xfrm>
            <a:off x="5722809" y="405644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9F0D3F8E-6F95-4344-A7FA-AD8B9A34BC9B}"/>
              </a:ext>
            </a:extLst>
          </p:cNvPr>
          <p:cNvSpPr/>
          <p:nvPr/>
        </p:nvSpPr>
        <p:spPr bwMode="auto">
          <a:xfrm>
            <a:off x="5705223" y="405769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2B4F1B09-4CB0-4EBA-9CCA-246B6A186EED}"/>
              </a:ext>
            </a:extLst>
          </p:cNvPr>
          <p:cNvSpPr/>
          <p:nvPr/>
        </p:nvSpPr>
        <p:spPr bwMode="auto">
          <a:xfrm>
            <a:off x="5686642" y="4057885"/>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Isosceles Triangle 248">
            <a:extLst>
              <a:ext uri="{FF2B5EF4-FFF2-40B4-BE49-F238E27FC236}">
                <a16:creationId xmlns:a16="http://schemas.microsoft.com/office/drawing/2014/main" id="{FFA1AE06-737D-4665-A5A0-E8AC31808715}"/>
              </a:ext>
            </a:extLst>
          </p:cNvPr>
          <p:cNvSpPr/>
          <p:nvPr/>
        </p:nvSpPr>
        <p:spPr bwMode="auto">
          <a:xfrm>
            <a:off x="5632565" y="405911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FEB4F60A-390A-484F-977C-75C9915C6847}"/>
              </a:ext>
            </a:extLst>
          </p:cNvPr>
          <p:cNvSpPr/>
          <p:nvPr/>
        </p:nvSpPr>
        <p:spPr bwMode="auto">
          <a:xfrm>
            <a:off x="5534243" y="402162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Isosceles Triangle 250">
            <a:extLst>
              <a:ext uri="{FF2B5EF4-FFF2-40B4-BE49-F238E27FC236}">
                <a16:creationId xmlns:a16="http://schemas.microsoft.com/office/drawing/2014/main" id="{05DFDAAF-85A1-4D19-A874-815BB0AAF96B}"/>
              </a:ext>
            </a:extLst>
          </p:cNvPr>
          <p:cNvSpPr/>
          <p:nvPr/>
        </p:nvSpPr>
        <p:spPr bwMode="auto">
          <a:xfrm>
            <a:off x="5483853" y="402285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DC3A31CE-0AF3-487B-A8A8-619F34452DAA}"/>
              </a:ext>
            </a:extLst>
          </p:cNvPr>
          <p:cNvSpPr/>
          <p:nvPr/>
        </p:nvSpPr>
        <p:spPr bwMode="auto">
          <a:xfrm>
            <a:off x="5467942" y="402222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Isosceles Triangle 252">
            <a:extLst>
              <a:ext uri="{FF2B5EF4-FFF2-40B4-BE49-F238E27FC236}">
                <a16:creationId xmlns:a16="http://schemas.microsoft.com/office/drawing/2014/main" id="{299B121C-5C53-4BAB-89EE-D5B8CEB1D1D3}"/>
              </a:ext>
            </a:extLst>
          </p:cNvPr>
          <p:cNvSpPr/>
          <p:nvPr/>
        </p:nvSpPr>
        <p:spPr bwMode="auto">
          <a:xfrm>
            <a:off x="5451415" y="402338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D694C09E-EE35-4C7B-899B-D4AAE45E3201}"/>
              </a:ext>
            </a:extLst>
          </p:cNvPr>
          <p:cNvSpPr/>
          <p:nvPr/>
        </p:nvSpPr>
        <p:spPr bwMode="auto">
          <a:xfrm>
            <a:off x="5395494" y="402461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Isosceles Triangle 254">
            <a:extLst>
              <a:ext uri="{FF2B5EF4-FFF2-40B4-BE49-F238E27FC236}">
                <a16:creationId xmlns:a16="http://schemas.microsoft.com/office/drawing/2014/main" id="{223ECEDE-AA1F-44DD-9112-204C78E529A4}"/>
              </a:ext>
            </a:extLst>
          </p:cNvPr>
          <p:cNvSpPr/>
          <p:nvPr/>
        </p:nvSpPr>
        <p:spPr bwMode="auto">
          <a:xfrm>
            <a:off x="5315607" y="402769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1463458D-49E6-4507-9BF6-0A7CA959CEEC}"/>
              </a:ext>
            </a:extLst>
          </p:cNvPr>
          <p:cNvSpPr/>
          <p:nvPr/>
        </p:nvSpPr>
        <p:spPr bwMode="auto">
          <a:xfrm>
            <a:off x="5259686" y="402523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Isosceles Triangle 256">
            <a:extLst>
              <a:ext uri="{FF2B5EF4-FFF2-40B4-BE49-F238E27FC236}">
                <a16:creationId xmlns:a16="http://schemas.microsoft.com/office/drawing/2014/main" id="{09D1DEF4-1431-48B6-A6AF-4B8F58B07A44}"/>
              </a:ext>
            </a:extLst>
          </p:cNvPr>
          <p:cNvSpPr/>
          <p:nvPr/>
        </p:nvSpPr>
        <p:spPr bwMode="auto">
          <a:xfrm>
            <a:off x="5236949" y="4008025"/>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Isosceles Triangle 257">
            <a:extLst>
              <a:ext uri="{FF2B5EF4-FFF2-40B4-BE49-F238E27FC236}">
                <a16:creationId xmlns:a16="http://schemas.microsoft.com/office/drawing/2014/main" id="{C0754915-CB42-4918-9848-E160C2C108AA}"/>
              </a:ext>
            </a:extLst>
          </p:cNvPr>
          <p:cNvSpPr/>
          <p:nvPr/>
        </p:nvSpPr>
        <p:spPr bwMode="auto">
          <a:xfrm>
            <a:off x="5227117" y="400741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Isosceles Triangle 258">
            <a:extLst>
              <a:ext uri="{FF2B5EF4-FFF2-40B4-BE49-F238E27FC236}">
                <a16:creationId xmlns:a16="http://schemas.microsoft.com/office/drawing/2014/main" id="{71B83BF5-8894-40DF-ADF5-D822614AE05B}"/>
              </a:ext>
            </a:extLst>
          </p:cNvPr>
          <p:cNvSpPr/>
          <p:nvPr/>
        </p:nvSpPr>
        <p:spPr bwMode="auto">
          <a:xfrm>
            <a:off x="5141699" y="400863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Isosceles Triangle 259">
            <a:extLst>
              <a:ext uri="{FF2B5EF4-FFF2-40B4-BE49-F238E27FC236}">
                <a16:creationId xmlns:a16="http://schemas.microsoft.com/office/drawing/2014/main" id="{38373C10-3D79-4EDB-A129-076559C6A6F9}"/>
              </a:ext>
            </a:extLst>
          </p:cNvPr>
          <p:cNvSpPr/>
          <p:nvPr/>
        </p:nvSpPr>
        <p:spPr bwMode="auto">
          <a:xfrm>
            <a:off x="5089466" y="397668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Isosceles Triangle 260">
            <a:extLst>
              <a:ext uri="{FF2B5EF4-FFF2-40B4-BE49-F238E27FC236}">
                <a16:creationId xmlns:a16="http://schemas.microsoft.com/office/drawing/2014/main" id="{0554102E-D5D5-45F3-BFD3-0B84EB241B52}"/>
              </a:ext>
            </a:extLst>
          </p:cNvPr>
          <p:cNvSpPr/>
          <p:nvPr/>
        </p:nvSpPr>
        <p:spPr bwMode="auto">
          <a:xfrm>
            <a:off x="5061199" y="397975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CC35D1FF-A1C3-4C79-BFED-E5A04FC341CD}"/>
              </a:ext>
            </a:extLst>
          </p:cNvPr>
          <p:cNvSpPr/>
          <p:nvPr/>
        </p:nvSpPr>
        <p:spPr bwMode="auto">
          <a:xfrm>
            <a:off x="5034775" y="397914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Isosceles Triangle 262">
            <a:extLst>
              <a:ext uri="{FF2B5EF4-FFF2-40B4-BE49-F238E27FC236}">
                <a16:creationId xmlns:a16="http://schemas.microsoft.com/office/drawing/2014/main" id="{AC8F3078-97BC-4591-BB07-3CD478FC40DE}"/>
              </a:ext>
            </a:extLst>
          </p:cNvPr>
          <p:cNvSpPr/>
          <p:nvPr/>
        </p:nvSpPr>
        <p:spPr bwMode="auto">
          <a:xfrm>
            <a:off x="5024942" y="397852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Isosceles Triangle 263">
            <a:extLst>
              <a:ext uri="{FF2B5EF4-FFF2-40B4-BE49-F238E27FC236}">
                <a16:creationId xmlns:a16="http://schemas.microsoft.com/office/drawing/2014/main" id="{AB54632F-A692-406A-A880-B27DBDF41795}"/>
              </a:ext>
            </a:extLst>
          </p:cNvPr>
          <p:cNvSpPr/>
          <p:nvPr/>
        </p:nvSpPr>
        <p:spPr bwMode="auto">
          <a:xfrm>
            <a:off x="4994830" y="397791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Isosceles Triangle 264">
            <a:extLst>
              <a:ext uri="{FF2B5EF4-FFF2-40B4-BE49-F238E27FC236}">
                <a16:creationId xmlns:a16="http://schemas.microsoft.com/office/drawing/2014/main" id="{0132A121-FB82-4B76-9F58-EE64C589C6A8}"/>
              </a:ext>
            </a:extLst>
          </p:cNvPr>
          <p:cNvSpPr/>
          <p:nvPr/>
        </p:nvSpPr>
        <p:spPr bwMode="auto">
          <a:xfrm>
            <a:off x="5008741" y="397178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783E02B7-823B-4A2A-9D70-DD2B38E1C011}"/>
              </a:ext>
            </a:extLst>
          </p:cNvPr>
          <p:cNvSpPr/>
          <p:nvPr/>
        </p:nvSpPr>
        <p:spPr bwMode="auto">
          <a:xfrm>
            <a:off x="4971255" y="397670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Isosceles Triangle 266">
            <a:extLst>
              <a:ext uri="{FF2B5EF4-FFF2-40B4-BE49-F238E27FC236}">
                <a16:creationId xmlns:a16="http://schemas.microsoft.com/office/drawing/2014/main" id="{B1AE10B2-4849-4EAC-969D-AAE07CF1F6F2}"/>
              </a:ext>
            </a:extLst>
          </p:cNvPr>
          <p:cNvSpPr/>
          <p:nvPr/>
        </p:nvSpPr>
        <p:spPr bwMode="auto">
          <a:xfrm>
            <a:off x="4882150" y="397239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Isosceles Triangle 267">
            <a:extLst>
              <a:ext uri="{FF2B5EF4-FFF2-40B4-BE49-F238E27FC236}">
                <a16:creationId xmlns:a16="http://schemas.microsoft.com/office/drawing/2014/main" id="{70C919A5-3072-4681-AAD2-44B4AF997ABD}"/>
              </a:ext>
            </a:extLst>
          </p:cNvPr>
          <p:cNvSpPr/>
          <p:nvPr/>
        </p:nvSpPr>
        <p:spPr bwMode="auto">
          <a:xfrm>
            <a:off x="4829916" y="3971785"/>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Isosceles Triangle 268">
            <a:extLst>
              <a:ext uri="{FF2B5EF4-FFF2-40B4-BE49-F238E27FC236}">
                <a16:creationId xmlns:a16="http://schemas.microsoft.com/office/drawing/2014/main" id="{61126327-6B4D-406A-A783-0AAC4DEE1AE7}"/>
              </a:ext>
            </a:extLst>
          </p:cNvPr>
          <p:cNvSpPr/>
          <p:nvPr/>
        </p:nvSpPr>
        <p:spPr bwMode="auto">
          <a:xfrm>
            <a:off x="4809022" y="397485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Isosceles Triangle 269">
            <a:extLst>
              <a:ext uri="{FF2B5EF4-FFF2-40B4-BE49-F238E27FC236}">
                <a16:creationId xmlns:a16="http://schemas.microsoft.com/office/drawing/2014/main" id="{5852385B-ADCA-4C93-A6A1-F82710606370}"/>
              </a:ext>
            </a:extLst>
          </p:cNvPr>
          <p:cNvSpPr/>
          <p:nvPr/>
        </p:nvSpPr>
        <p:spPr bwMode="auto">
          <a:xfrm>
            <a:off x="4802877" y="397055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Isosceles Triangle 270">
            <a:extLst>
              <a:ext uri="{FF2B5EF4-FFF2-40B4-BE49-F238E27FC236}">
                <a16:creationId xmlns:a16="http://schemas.microsoft.com/office/drawing/2014/main" id="{80378985-95A6-49E8-965F-F6F19CF74F7D}"/>
              </a:ext>
            </a:extLst>
          </p:cNvPr>
          <p:cNvSpPr/>
          <p:nvPr/>
        </p:nvSpPr>
        <p:spPr bwMode="auto">
          <a:xfrm>
            <a:off x="4780140" y="3971785"/>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D3A14614-CDA9-4EC8-85AA-723E6B3FEBCA}"/>
              </a:ext>
            </a:extLst>
          </p:cNvPr>
          <p:cNvSpPr/>
          <p:nvPr/>
        </p:nvSpPr>
        <p:spPr bwMode="auto">
          <a:xfrm>
            <a:off x="4751873" y="397301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Isosceles Triangle 272">
            <a:extLst>
              <a:ext uri="{FF2B5EF4-FFF2-40B4-BE49-F238E27FC236}">
                <a16:creationId xmlns:a16="http://schemas.microsoft.com/office/drawing/2014/main" id="{07CDE611-1513-4862-90E4-3A2A64F3084C}"/>
              </a:ext>
            </a:extLst>
          </p:cNvPr>
          <p:cNvSpPr/>
          <p:nvPr/>
        </p:nvSpPr>
        <p:spPr bwMode="auto">
          <a:xfrm>
            <a:off x="4668298" y="397055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Isosceles Triangle 273">
            <a:extLst>
              <a:ext uri="{FF2B5EF4-FFF2-40B4-BE49-F238E27FC236}">
                <a16:creationId xmlns:a16="http://schemas.microsoft.com/office/drawing/2014/main" id="{53716B11-0F2A-4BC5-B559-D8D3C28ACBA3}"/>
              </a:ext>
            </a:extLst>
          </p:cNvPr>
          <p:cNvSpPr/>
          <p:nvPr/>
        </p:nvSpPr>
        <p:spPr bwMode="auto">
          <a:xfrm>
            <a:off x="4641873" y="397362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Isosceles Triangle 274">
            <a:extLst>
              <a:ext uri="{FF2B5EF4-FFF2-40B4-BE49-F238E27FC236}">
                <a16:creationId xmlns:a16="http://schemas.microsoft.com/office/drawing/2014/main" id="{E84190E2-49E9-4C3D-B147-0E3A4E1F34EA}"/>
              </a:ext>
            </a:extLst>
          </p:cNvPr>
          <p:cNvSpPr/>
          <p:nvPr/>
        </p:nvSpPr>
        <p:spPr bwMode="auto">
          <a:xfrm>
            <a:off x="4615449" y="396564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Isosceles Triangle 275">
            <a:extLst>
              <a:ext uri="{FF2B5EF4-FFF2-40B4-BE49-F238E27FC236}">
                <a16:creationId xmlns:a16="http://schemas.microsoft.com/office/drawing/2014/main" id="{F5513537-9D08-4918-8416-88104D7E3504}"/>
              </a:ext>
            </a:extLst>
          </p:cNvPr>
          <p:cNvSpPr/>
          <p:nvPr/>
        </p:nvSpPr>
        <p:spPr bwMode="auto">
          <a:xfrm>
            <a:off x="4585338" y="395765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Isosceles Triangle 276">
            <a:extLst>
              <a:ext uri="{FF2B5EF4-FFF2-40B4-BE49-F238E27FC236}">
                <a16:creationId xmlns:a16="http://schemas.microsoft.com/office/drawing/2014/main" id="{40207F66-60FA-4C3F-9B5B-2A8EAB3E7615}"/>
              </a:ext>
            </a:extLst>
          </p:cNvPr>
          <p:cNvSpPr/>
          <p:nvPr/>
        </p:nvSpPr>
        <p:spPr bwMode="auto">
          <a:xfrm>
            <a:off x="4346905" y="395519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Isosceles Triangle 277">
            <a:extLst>
              <a:ext uri="{FF2B5EF4-FFF2-40B4-BE49-F238E27FC236}">
                <a16:creationId xmlns:a16="http://schemas.microsoft.com/office/drawing/2014/main" id="{5E066D7C-6A43-4A95-A515-1F8350EBA89B}"/>
              </a:ext>
            </a:extLst>
          </p:cNvPr>
          <p:cNvSpPr/>
          <p:nvPr/>
        </p:nvSpPr>
        <p:spPr bwMode="auto">
          <a:xfrm>
            <a:off x="4226506" y="395825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386CC6A0-4299-4087-ABAF-B16921983018}"/>
              </a:ext>
            </a:extLst>
          </p:cNvPr>
          <p:cNvSpPr/>
          <p:nvPr/>
        </p:nvSpPr>
        <p:spPr bwMode="auto">
          <a:xfrm>
            <a:off x="4146852" y="395941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Isosceles Triangle 279">
            <a:extLst>
              <a:ext uri="{FF2B5EF4-FFF2-40B4-BE49-F238E27FC236}">
                <a16:creationId xmlns:a16="http://schemas.microsoft.com/office/drawing/2014/main" id="{C014BF45-8FB5-4EC1-A1F0-98E7E698BE9F}"/>
              </a:ext>
            </a:extLst>
          </p:cNvPr>
          <p:cNvSpPr/>
          <p:nvPr/>
        </p:nvSpPr>
        <p:spPr bwMode="auto">
          <a:xfrm>
            <a:off x="4103836" y="394221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Isosceles Triangle 280">
            <a:extLst>
              <a:ext uri="{FF2B5EF4-FFF2-40B4-BE49-F238E27FC236}">
                <a16:creationId xmlns:a16="http://schemas.microsoft.com/office/drawing/2014/main" id="{70DFDA6D-0D64-423A-99F8-4833F4499DB0}"/>
              </a:ext>
            </a:extLst>
          </p:cNvPr>
          <p:cNvSpPr/>
          <p:nvPr/>
        </p:nvSpPr>
        <p:spPr bwMode="auto">
          <a:xfrm>
            <a:off x="4018418" y="394712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Isosceles Triangle 281">
            <a:extLst>
              <a:ext uri="{FF2B5EF4-FFF2-40B4-BE49-F238E27FC236}">
                <a16:creationId xmlns:a16="http://schemas.microsoft.com/office/drawing/2014/main" id="{B92DD370-B11D-450F-8B79-62C87B145C75}"/>
              </a:ext>
            </a:extLst>
          </p:cNvPr>
          <p:cNvSpPr/>
          <p:nvPr/>
        </p:nvSpPr>
        <p:spPr bwMode="auto">
          <a:xfrm>
            <a:off x="3925626" y="394651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Isosceles Triangle 282">
            <a:extLst>
              <a:ext uri="{FF2B5EF4-FFF2-40B4-BE49-F238E27FC236}">
                <a16:creationId xmlns:a16="http://schemas.microsoft.com/office/drawing/2014/main" id="{BAF78EC3-1CC1-46AA-B563-B4393705F14A}"/>
              </a:ext>
            </a:extLst>
          </p:cNvPr>
          <p:cNvSpPr/>
          <p:nvPr/>
        </p:nvSpPr>
        <p:spPr bwMode="auto">
          <a:xfrm>
            <a:off x="3897358" y="394774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Isosceles Triangle 283">
            <a:extLst>
              <a:ext uri="{FF2B5EF4-FFF2-40B4-BE49-F238E27FC236}">
                <a16:creationId xmlns:a16="http://schemas.microsoft.com/office/drawing/2014/main" id="{3021ADC1-6CE4-4B72-939D-B220AC2DEE47}"/>
              </a:ext>
            </a:extLst>
          </p:cNvPr>
          <p:cNvSpPr/>
          <p:nvPr/>
        </p:nvSpPr>
        <p:spPr bwMode="auto">
          <a:xfrm>
            <a:off x="3787974" y="392131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Isosceles Triangle 284">
            <a:extLst>
              <a:ext uri="{FF2B5EF4-FFF2-40B4-BE49-F238E27FC236}">
                <a16:creationId xmlns:a16="http://schemas.microsoft.com/office/drawing/2014/main" id="{0E505318-E29E-4C49-ADFB-5BB4E338D5F5}"/>
              </a:ext>
            </a:extLst>
          </p:cNvPr>
          <p:cNvSpPr/>
          <p:nvPr/>
        </p:nvSpPr>
        <p:spPr bwMode="auto">
          <a:xfrm>
            <a:off x="3728366" y="392254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6E7DA3E3-EAC5-4B95-ABBF-E2D56C2493A2}"/>
              </a:ext>
            </a:extLst>
          </p:cNvPr>
          <p:cNvSpPr/>
          <p:nvPr/>
        </p:nvSpPr>
        <p:spPr bwMode="auto">
          <a:xfrm>
            <a:off x="3674288" y="392193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Isosceles Triangle 286">
            <a:extLst>
              <a:ext uri="{FF2B5EF4-FFF2-40B4-BE49-F238E27FC236}">
                <a16:creationId xmlns:a16="http://schemas.microsoft.com/office/drawing/2014/main" id="{5E5EBC1E-AD26-49B8-A02A-A8A375647FA0}"/>
              </a:ext>
            </a:extLst>
          </p:cNvPr>
          <p:cNvSpPr/>
          <p:nvPr/>
        </p:nvSpPr>
        <p:spPr bwMode="auto">
          <a:xfrm>
            <a:off x="3450604" y="390103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5BD59B0E-5311-4427-8623-C3DE2F4A8320}"/>
              </a:ext>
            </a:extLst>
          </p:cNvPr>
          <p:cNvSpPr/>
          <p:nvPr/>
        </p:nvSpPr>
        <p:spPr bwMode="auto">
          <a:xfrm>
            <a:off x="3337533" y="390779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5687941B-F44B-41A7-AF90-0E1577DA1A39}"/>
              </a:ext>
            </a:extLst>
          </p:cNvPr>
          <p:cNvSpPr/>
          <p:nvPr/>
        </p:nvSpPr>
        <p:spPr bwMode="auto">
          <a:xfrm>
            <a:off x="3265020" y="389612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Isosceles Triangle 289">
            <a:extLst>
              <a:ext uri="{FF2B5EF4-FFF2-40B4-BE49-F238E27FC236}">
                <a16:creationId xmlns:a16="http://schemas.microsoft.com/office/drawing/2014/main" id="{A7E9157A-9A0A-4509-9719-85E68B6F67B1}"/>
              </a:ext>
            </a:extLst>
          </p:cNvPr>
          <p:cNvSpPr/>
          <p:nvPr/>
        </p:nvSpPr>
        <p:spPr bwMode="auto">
          <a:xfrm>
            <a:off x="3234909" y="388076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6CEA241D-9007-4715-9470-1A50CCA1F789}"/>
              </a:ext>
            </a:extLst>
          </p:cNvPr>
          <p:cNvSpPr/>
          <p:nvPr/>
        </p:nvSpPr>
        <p:spPr bwMode="auto">
          <a:xfrm>
            <a:off x="3217702" y="386539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23946245-C6E7-4022-A4D0-4701613BA9C6}"/>
              </a:ext>
            </a:extLst>
          </p:cNvPr>
          <p:cNvSpPr/>
          <p:nvPr/>
        </p:nvSpPr>
        <p:spPr bwMode="auto">
          <a:xfrm>
            <a:off x="3102787" y="382606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Isosceles Triangle 294">
            <a:extLst>
              <a:ext uri="{FF2B5EF4-FFF2-40B4-BE49-F238E27FC236}">
                <a16:creationId xmlns:a16="http://schemas.microsoft.com/office/drawing/2014/main" id="{81D050FA-0C25-4DD5-9A3C-4A23AAE2C342}"/>
              </a:ext>
            </a:extLst>
          </p:cNvPr>
          <p:cNvSpPr/>
          <p:nvPr/>
        </p:nvSpPr>
        <p:spPr bwMode="auto">
          <a:xfrm>
            <a:off x="3011838" y="378673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4F069E97-0FA8-491D-B98A-B9C36C5D544E}"/>
              </a:ext>
            </a:extLst>
          </p:cNvPr>
          <p:cNvSpPr/>
          <p:nvPr/>
        </p:nvSpPr>
        <p:spPr bwMode="auto">
          <a:xfrm>
            <a:off x="2976196" y="376584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47EF1BF1-BA2A-48AB-A4F2-99BD172B9090}"/>
              </a:ext>
            </a:extLst>
          </p:cNvPr>
          <p:cNvSpPr/>
          <p:nvPr/>
        </p:nvSpPr>
        <p:spPr bwMode="auto">
          <a:xfrm>
            <a:off x="2988487" y="377444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64670430-1095-4E93-BBB5-9BE50BE639B8}"/>
              </a:ext>
            </a:extLst>
          </p:cNvPr>
          <p:cNvSpPr/>
          <p:nvPr/>
        </p:nvSpPr>
        <p:spPr bwMode="auto">
          <a:xfrm>
            <a:off x="2933180" y="377076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90B4E6C4-166D-4A11-9C08-9A604EEF09C4}"/>
              </a:ext>
            </a:extLst>
          </p:cNvPr>
          <p:cNvSpPr/>
          <p:nvPr/>
        </p:nvSpPr>
        <p:spPr bwMode="auto">
          <a:xfrm>
            <a:off x="2879103" y="376093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Isosceles Triangle 299">
            <a:extLst>
              <a:ext uri="{FF2B5EF4-FFF2-40B4-BE49-F238E27FC236}">
                <a16:creationId xmlns:a16="http://schemas.microsoft.com/office/drawing/2014/main" id="{8EA82AC8-B9DE-4906-8D7A-0BA01EE51D79}"/>
              </a:ext>
            </a:extLst>
          </p:cNvPr>
          <p:cNvSpPr/>
          <p:nvPr/>
        </p:nvSpPr>
        <p:spPr bwMode="auto">
          <a:xfrm>
            <a:off x="2742066" y="371238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581F0D81-A5EA-4275-A83E-56B5E3C80044}"/>
              </a:ext>
            </a:extLst>
          </p:cNvPr>
          <p:cNvSpPr/>
          <p:nvPr/>
        </p:nvSpPr>
        <p:spPr bwMode="auto">
          <a:xfrm>
            <a:off x="2676927" y="369886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672150FD-DC32-42D4-8379-65DE0694FA00}"/>
              </a:ext>
            </a:extLst>
          </p:cNvPr>
          <p:cNvSpPr/>
          <p:nvPr/>
        </p:nvSpPr>
        <p:spPr bwMode="auto">
          <a:xfrm>
            <a:off x="2637598" y="368165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A122BBF1-7384-4D70-8240-63BD35767CC8}"/>
              </a:ext>
            </a:extLst>
          </p:cNvPr>
          <p:cNvSpPr/>
          <p:nvPr/>
        </p:nvSpPr>
        <p:spPr bwMode="auto">
          <a:xfrm>
            <a:off x="2563242" y="366629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856CB2AD-6367-4988-BAB6-0BB3F36429B4}"/>
              </a:ext>
            </a:extLst>
          </p:cNvPr>
          <p:cNvSpPr/>
          <p:nvPr/>
        </p:nvSpPr>
        <p:spPr bwMode="auto">
          <a:xfrm>
            <a:off x="2466763" y="360484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8424BE3C-CFF1-4CFA-8001-BE4F3D4187E5}"/>
              </a:ext>
            </a:extLst>
          </p:cNvPr>
          <p:cNvSpPr/>
          <p:nvPr/>
        </p:nvSpPr>
        <p:spPr bwMode="auto">
          <a:xfrm>
            <a:off x="2438495" y="359501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18A4205B-D7C2-4320-93AF-90D0DE508D6E}"/>
              </a:ext>
            </a:extLst>
          </p:cNvPr>
          <p:cNvSpPr/>
          <p:nvPr/>
        </p:nvSpPr>
        <p:spPr bwMode="auto">
          <a:xfrm>
            <a:off x="2424976" y="360177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073A2480-9A82-455D-8BEB-AC9256D5CC84}"/>
              </a:ext>
            </a:extLst>
          </p:cNvPr>
          <p:cNvSpPr/>
          <p:nvPr/>
        </p:nvSpPr>
        <p:spPr bwMode="auto">
          <a:xfrm>
            <a:off x="2391177" y="359746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5D68C41D-D50A-44F5-BC77-FAD2806A2DC6}"/>
              </a:ext>
            </a:extLst>
          </p:cNvPr>
          <p:cNvSpPr/>
          <p:nvPr/>
        </p:nvSpPr>
        <p:spPr bwMode="auto">
          <a:xfrm>
            <a:off x="2351848" y="358026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Isosceles Triangle 308">
            <a:extLst>
              <a:ext uri="{FF2B5EF4-FFF2-40B4-BE49-F238E27FC236}">
                <a16:creationId xmlns:a16="http://schemas.microsoft.com/office/drawing/2014/main" id="{6AB77537-6B01-4745-96B3-D55230AD10F1}"/>
              </a:ext>
            </a:extLst>
          </p:cNvPr>
          <p:cNvSpPr/>
          <p:nvPr/>
        </p:nvSpPr>
        <p:spPr bwMode="auto">
          <a:xfrm>
            <a:off x="2305145" y="355015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Isosceles Triangle 309">
            <a:extLst>
              <a:ext uri="{FF2B5EF4-FFF2-40B4-BE49-F238E27FC236}">
                <a16:creationId xmlns:a16="http://schemas.microsoft.com/office/drawing/2014/main" id="{9485FE5C-03EF-427D-B450-2CB464E6B1B2}"/>
              </a:ext>
            </a:extLst>
          </p:cNvPr>
          <p:cNvSpPr/>
          <p:nvPr/>
        </p:nvSpPr>
        <p:spPr bwMode="auto">
          <a:xfrm>
            <a:off x="2228945" y="355506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35388BCE-7748-4574-B35C-3D22D4CB37BD}"/>
              </a:ext>
            </a:extLst>
          </p:cNvPr>
          <p:cNvSpPr/>
          <p:nvPr/>
        </p:nvSpPr>
        <p:spPr bwMode="auto">
          <a:xfrm>
            <a:off x="2206208" y="353233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Isosceles Triangle 311">
            <a:extLst>
              <a:ext uri="{FF2B5EF4-FFF2-40B4-BE49-F238E27FC236}">
                <a16:creationId xmlns:a16="http://schemas.microsoft.com/office/drawing/2014/main" id="{6C857AA5-CA7F-4217-91DB-4B568F2CD150}"/>
              </a:ext>
            </a:extLst>
          </p:cNvPr>
          <p:cNvSpPr/>
          <p:nvPr/>
        </p:nvSpPr>
        <p:spPr bwMode="auto">
          <a:xfrm>
            <a:off x="2150287" y="349115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Isosceles Triangle 312">
            <a:extLst>
              <a:ext uri="{FF2B5EF4-FFF2-40B4-BE49-F238E27FC236}">
                <a16:creationId xmlns:a16="http://schemas.microsoft.com/office/drawing/2014/main" id="{2C8A4A1A-7F81-4F97-A97A-091BF0D48384}"/>
              </a:ext>
            </a:extLst>
          </p:cNvPr>
          <p:cNvSpPr/>
          <p:nvPr/>
        </p:nvSpPr>
        <p:spPr bwMode="auto">
          <a:xfrm>
            <a:off x="2112802" y="348132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87721A3A-513D-45CA-8A18-078C1C5348B8}"/>
              </a:ext>
            </a:extLst>
          </p:cNvPr>
          <p:cNvSpPr/>
          <p:nvPr/>
        </p:nvSpPr>
        <p:spPr bwMode="auto">
          <a:xfrm>
            <a:off x="2091909" y="347702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Isosceles Triangle 314">
            <a:extLst>
              <a:ext uri="{FF2B5EF4-FFF2-40B4-BE49-F238E27FC236}">
                <a16:creationId xmlns:a16="http://schemas.microsoft.com/office/drawing/2014/main" id="{64B527C3-1ABA-4392-AE3E-E0E5BEF61541}"/>
              </a:ext>
            </a:extLst>
          </p:cNvPr>
          <p:cNvSpPr/>
          <p:nvPr/>
        </p:nvSpPr>
        <p:spPr bwMode="auto">
          <a:xfrm>
            <a:off x="2083920" y="345981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Isosceles Triangle 315">
            <a:extLst>
              <a:ext uri="{FF2B5EF4-FFF2-40B4-BE49-F238E27FC236}">
                <a16:creationId xmlns:a16="http://schemas.microsoft.com/office/drawing/2014/main" id="{2F68A5C9-C8C4-4229-975B-F9258C40B079}"/>
              </a:ext>
            </a:extLst>
          </p:cNvPr>
          <p:cNvSpPr/>
          <p:nvPr/>
        </p:nvSpPr>
        <p:spPr bwMode="auto">
          <a:xfrm>
            <a:off x="2070400" y="345735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Isosceles Triangle 316">
            <a:extLst>
              <a:ext uri="{FF2B5EF4-FFF2-40B4-BE49-F238E27FC236}">
                <a16:creationId xmlns:a16="http://schemas.microsoft.com/office/drawing/2014/main" id="{02A98A92-4961-407E-BA0B-B75B6432AA43}"/>
              </a:ext>
            </a:extLst>
          </p:cNvPr>
          <p:cNvSpPr/>
          <p:nvPr/>
        </p:nvSpPr>
        <p:spPr bwMode="auto">
          <a:xfrm>
            <a:off x="2032915" y="344199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Isosceles Triangle 317">
            <a:extLst>
              <a:ext uri="{FF2B5EF4-FFF2-40B4-BE49-F238E27FC236}">
                <a16:creationId xmlns:a16="http://schemas.microsoft.com/office/drawing/2014/main" id="{FA97CA32-4FF6-4BCA-9CC7-29F93C6E09B2}"/>
              </a:ext>
            </a:extLst>
          </p:cNvPr>
          <p:cNvSpPr/>
          <p:nvPr/>
        </p:nvSpPr>
        <p:spPr bwMode="auto">
          <a:xfrm>
            <a:off x="2015709" y="342479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Isosceles Triangle 318">
            <a:extLst>
              <a:ext uri="{FF2B5EF4-FFF2-40B4-BE49-F238E27FC236}">
                <a16:creationId xmlns:a16="http://schemas.microsoft.com/office/drawing/2014/main" id="{B806879C-25EA-4BE1-AE0D-7C29F6B98D53}"/>
              </a:ext>
            </a:extLst>
          </p:cNvPr>
          <p:cNvSpPr/>
          <p:nvPr/>
        </p:nvSpPr>
        <p:spPr bwMode="auto">
          <a:xfrm>
            <a:off x="1998502" y="341495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Isosceles Triangle 319">
            <a:extLst>
              <a:ext uri="{FF2B5EF4-FFF2-40B4-BE49-F238E27FC236}">
                <a16:creationId xmlns:a16="http://schemas.microsoft.com/office/drawing/2014/main" id="{42526A7C-E489-4204-BA2D-736CB60A0899}"/>
              </a:ext>
            </a:extLst>
          </p:cNvPr>
          <p:cNvSpPr/>
          <p:nvPr/>
        </p:nvSpPr>
        <p:spPr bwMode="auto">
          <a:xfrm>
            <a:off x="1986826" y="339775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Isosceles Triangle 320">
            <a:extLst>
              <a:ext uri="{FF2B5EF4-FFF2-40B4-BE49-F238E27FC236}">
                <a16:creationId xmlns:a16="http://schemas.microsoft.com/office/drawing/2014/main" id="{723F8442-74D9-4358-BA31-73BA5017AE1F}"/>
              </a:ext>
            </a:extLst>
          </p:cNvPr>
          <p:cNvSpPr/>
          <p:nvPr/>
        </p:nvSpPr>
        <p:spPr bwMode="auto">
          <a:xfrm>
            <a:off x="1965933" y="335104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Isosceles Triangle 321">
            <a:extLst>
              <a:ext uri="{FF2B5EF4-FFF2-40B4-BE49-F238E27FC236}">
                <a16:creationId xmlns:a16="http://schemas.microsoft.com/office/drawing/2014/main" id="{228209EB-5B0E-4966-BB77-215B1BF87587}"/>
              </a:ext>
            </a:extLst>
          </p:cNvPr>
          <p:cNvSpPr/>
          <p:nvPr/>
        </p:nvSpPr>
        <p:spPr bwMode="auto">
          <a:xfrm>
            <a:off x="1900794" y="332831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Isosceles Triangle 322">
            <a:extLst>
              <a:ext uri="{FF2B5EF4-FFF2-40B4-BE49-F238E27FC236}">
                <a16:creationId xmlns:a16="http://schemas.microsoft.com/office/drawing/2014/main" id="{8F54E992-5421-43C1-BC8F-15F148B77084}"/>
              </a:ext>
            </a:extLst>
          </p:cNvPr>
          <p:cNvSpPr/>
          <p:nvPr/>
        </p:nvSpPr>
        <p:spPr bwMode="auto">
          <a:xfrm>
            <a:off x="1872526" y="329635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Isosceles Triangle 323">
            <a:extLst>
              <a:ext uri="{FF2B5EF4-FFF2-40B4-BE49-F238E27FC236}">
                <a16:creationId xmlns:a16="http://schemas.microsoft.com/office/drawing/2014/main" id="{130D3E57-A97B-49BF-9AAB-533E5F451684}"/>
              </a:ext>
            </a:extLst>
          </p:cNvPr>
          <p:cNvSpPr/>
          <p:nvPr/>
        </p:nvSpPr>
        <p:spPr bwMode="auto">
          <a:xfrm>
            <a:off x="1812918" y="3205407"/>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Isosceles Triangle 324">
            <a:extLst>
              <a:ext uri="{FF2B5EF4-FFF2-40B4-BE49-F238E27FC236}">
                <a16:creationId xmlns:a16="http://schemas.microsoft.com/office/drawing/2014/main" id="{14C60380-B8AE-48E1-BF65-58B410D62372}"/>
              </a:ext>
            </a:extLst>
          </p:cNvPr>
          <p:cNvSpPr/>
          <p:nvPr/>
        </p:nvSpPr>
        <p:spPr bwMode="auto">
          <a:xfrm>
            <a:off x="1782807" y="317898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Isosceles Triangle 325">
            <a:extLst>
              <a:ext uri="{FF2B5EF4-FFF2-40B4-BE49-F238E27FC236}">
                <a16:creationId xmlns:a16="http://schemas.microsoft.com/office/drawing/2014/main" id="{E8D90E5B-5795-456A-A255-2DA0234BCA36}"/>
              </a:ext>
            </a:extLst>
          </p:cNvPr>
          <p:cNvSpPr/>
          <p:nvPr/>
        </p:nvSpPr>
        <p:spPr bwMode="auto">
          <a:xfrm>
            <a:off x="1842415" y="3280993"/>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Isosceles Triangle 326">
            <a:extLst>
              <a:ext uri="{FF2B5EF4-FFF2-40B4-BE49-F238E27FC236}">
                <a16:creationId xmlns:a16="http://schemas.microsoft.com/office/drawing/2014/main" id="{73BC35FE-7E7D-4C40-8168-DB31E0972439}"/>
              </a:ext>
            </a:extLst>
          </p:cNvPr>
          <p:cNvSpPr/>
          <p:nvPr/>
        </p:nvSpPr>
        <p:spPr bwMode="auto">
          <a:xfrm>
            <a:off x="1832583" y="326009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Isosceles Triangle 327">
            <a:extLst>
              <a:ext uri="{FF2B5EF4-FFF2-40B4-BE49-F238E27FC236}">
                <a16:creationId xmlns:a16="http://schemas.microsoft.com/office/drawing/2014/main" id="{66F22837-54F1-4DB5-B9D0-C1AD20A9D6FE}"/>
              </a:ext>
            </a:extLst>
          </p:cNvPr>
          <p:cNvSpPr/>
          <p:nvPr/>
        </p:nvSpPr>
        <p:spPr bwMode="auto">
          <a:xfrm>
            <a:off x="1728730" y="307328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Isosceles Triangle 328">
            <a:extLst>
              <a:ext uri="{FF2B5EF4-FFF2-40B4-BE49-F238E27FC236}">
                <a16:creationId xmlns:a16="http://schemas.microsoft.com/office/drawing/2014/main" id="{1AD10406-206E-443C-9CA2-B2BD8A16FA3B}"/>
              </a:ext>
            </a:extLst>
          </p:cNvPr>
          <p:cNvSpPr/>
          <p:nvPr/>
        </p:nvSpPr>
        <p:spPr bwMode="auto">
          <a:xfrm>
            <a:off x="1702306" y="304133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Isosceles Triangle 329">
            <a:extLst>
              <a:ext uri="{FF2B5EF4-FFF2-40B4-BE49-F238E27FC236}">
                <a16:creationId xmlns:a16="http://schemas.microsoft.com/office/drawing/2014/main" id="{8362A3F3-1757-4DFD-A446-1C8D5C9F02D6}"/>
              </a:ext>
            </a:extLst>
          </p:cNvPr>
          <p:cNvSpPr/>
          <p:nvPr/>
        </p:nvSpPr>
        <p:spPr bwMode="auto">
          <a:xfrm>
            <a:off x="1747780" y="312736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Isosceles Triangle 330">
            <a:extLst>
              <a:ext uri="{FF2B5EF4-FFF2-40B4-BE49-F238E27FC236}">
                <a16:creationId xmlns:a16="http://schemas.microsoft.com/office/drawing/2014/main" id="{5B1C1508-FF09-477E-AE90-B49BA6D8D683}"/>
              </a:ext>
            </a:extLst>
          </p:cNvPr>
          <p:cNvSpPr/>
          <p:nvPr/>
        </p:nvSpPr>
        <p:spPr bwMode="auto">
          <a:xfrm>
            <a:off x="1647614" y="302166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Isosceles Triangle 331">
            <a:extLst>
              <a:ext uri="{FF2B5EF4-FFF2-40B4-BE49-F238E27FC236}">
                <a16:creationId xmlns:a16="http://schemas.microsoft.com/office/drawing/2014/main" id="{E14E3E26-A386-45F1-AC32-1816890DA60E}"/>
              </a:ext>
            </a:extLst>
          </p:cNvPr>
          <p:cNvSpPr/>
          <p:nvPr/>
        </p:nvSpPr>
        <p:spPr bwMode="auto">
          <a:xfrm>
            <a:off x="1630407" y="295653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Isosceles Triangle 332">
            <a:extLst>
              <a:ext uri="{FF2B5EF4-FFF2-40B4-BE49-F238E27FC236}">
                <a16:creationId xmlns:a16="http://schemas.microsoft.com/office/drawing/2014/main" id="{20820CC8-9FA1-4647-882F-E2065E75D546}"/>
              </a:ext>
            </a:extLst>
          </p:cNvPr>
          <p:cNvSpPr/>
          <p:nvPr/>
        </p:nvSpPr>
        <p:spPr bwMode="auto">
          <a:xfrm>
            <a:off x="1630408" y="298787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Isosceles Triangle 333">
            <a:extLst>
              <a:ext uri="{FF2B5EF4-FFF2-40B4-BE49-F238E27FC236}">
                <a16:creationId xmlns:a16="http://schemas.microsoft.com/office/drawing/2014/main" id="{CCA5C23C-13F1-43F9-8C11-047323806988}"/>
              </a:ext>
            </a:extLst>
          </p:cNvPr>
          <p:cNvSpPr/>
          <p:nvPr/>
        </p:nvSpPr>
        <p:spPr bwMode="auto">
          <a:xfrm>
            <a:off x="1622419" y="2922732"/>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Isosceles Triangle 334">
            <a:extLst>
              <a:ext uri="{FF2B5EF4-FFF2-40B4-BE49-F238E27FC236}">
                <a16:creationId xmlns:a16="http://schemas.microsoft.com/office/drawing/2014/main" id="{18D89EDF-413B-4B95-87A9-1C2A4E36ACE4}"/>
              </a:ext>
            </a:extLst>
          </p:cNvPr>
          <p:cNvSpPr/>
          <p:nvPr/>
        </p:nvSpPr>
        <p:spPr bwMode="auto">
          <a:xfrm>
            <a:off x="1614430" y="2855750"/>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Isosceles Triangle 335">
            <a:extLst>
              <a:ext uri="{FF2B5EF4-FFF2-40B4-BE49-F238E27FC236}">
                <a16:creationId xmlns:a16="http://schemas.microsoft.com/office/drawing/2014/main" id="{8499A79C-0FA3-4F30-9322-5876E6B406B9}"/>
              </a:ext>
            </a:extLst>
          </p:cNvPr>
          <p:cNvSpPr/>
          <p:nvPr/>
        </p:nvSpPr>
        <p:spPr bwMode="auto">
          <a:xfrm>
            <a:off x="1532699" y="273161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Isosceles Triangle 336">
            <a:extLst>
              <a:ext uri="{FF2B5EF4-FFF2-40B4-BE49-F238E27FC236}">
                <a16:creationId xmlns:a16="http://schemas.microsoft.com/office/drawing/2014/main" id="{9221359A-D1CE-4742-9600-E1E465E11EE7}"/>
              </a:ext>
            </a:extLst>
          </p:cNvPr>
          <p:cNvSpPr/>
          <p:nvPr/>
        </p:nvSpPr>
        <p:spPr bwMode="auto">
          <a:xfrm>
            <a:off x="1528398" y="270335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Isosceles Triangle 337">
            <a:extLst>
              <a:ext uri="{FF2B5EF4-FFF2-40B4-BE49-F238E27FC236}">
                <a16:creationId xmlns:a16="http://schemas.microsoft.com/office/drawing/2014/main" id="{9534B75E-431B-4DE9-ABF6-1895995BF4B3}"/>
              </a:ext>
            </a:extLst>
          </p:cNvPr>
          <p:cNvSpPr/>
          <p:nvPr/>
        </p:nvSpPr>
        <p:spPr bwMode="auto">
          <a:xfrm>
            <a:off x="1516723" y="2636369"/>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Isosceles Triangle 338">
            <a:extLst>
              <a:ext uri="{FF2B5EF4-FFF2-40B4-BE49-F238E27FC236}">
                <a16:creationId xmlns:a16="http://schemas.microsoft.com/office/drawing/2014/main" id="{764EFDA7-F62C-40BC-B18E-7EE0290900E9}"/>
              </a:ext>
            </a:extLst>
          </p:cNvPr>
          <p:cNvSpPr/>
          <p:nvPr/>
        </p:nvSpPr>
        <p:spPr bwMode="auto">
          <a:xfrm>
            <a:off x="1510578" y="260994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Isosceles Triangle 339">
            <a:extLst>
              <a:ext uri="{FF2B5EF4-FFF2-40B4-BE49-F238E27FC236}">
                <a16:creationId xmlns:a16="http://schemas.microsoft.com/office/drawing/2014/main" id="{E1D2BE09-C64F-4E36-93DF-849EE0F387B1}"/>
              </a:ext>
            </a:extLst>
          </p:cNvPr>
          <p:cNvSpPr/>
          <p:nvPr/>
        </p:nvSpPr>
        <p:spPr bwMode="auto">
          <a:xfrm>
            <a:off x="1508120" y="2576145"/>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Isosceles Triangle 340">
            <a:extLst>
              <a:ext uri="{FF2B5EF4-FFF2-40B4-BE49-F238E27FC236}">
                <a16:creationId xmlns:a16="http://schemas.microsoft.com/office/drawing/2014/main" id="{57DDFBD0-AEC3-411A-B487-B950862614BA}"/>
              </a:ext>
            </a:extLst>
          </p:cNvPr>
          <p:cNvSpPr/>
          <p:nvPr/>
        </p:nvSpPr>
        <p:spPr bwMode="auto">
          <a:xfrm>
            <a:off x="1514880" y="253681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Isosceles Triangle 343">
            <a:extLst>
              <a:ext uri="{FF2B5EF4-FFF2-40B4-BE49-F238E27FC236}">
                <a16:creationId xmlns:a16="http://schemas.microsoft.com/office/drawing/2014/main" id="{192F3C6B-11BB-496C-8FE4-8A84CCA2F3F9}"/>
              </a:ext>
            </a:extLst>
          </p:cNvPr>
          <p:cNvSpPr/>
          <p:nvPr/>
        </p:nvSpPr>
        <p:spPr bwMode="auto">
          <a:xfrm>
            <a:off x="1510578" y="251039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Isosceles Triangle 355">
            <a:extLst>
              <a:ext uri="{FF2B5EF4-FFF2-40B4-BE49-F238E27FC236}">
                <a16:creationId xmlns:a16="http://schemas.microsoft.com/office/drawing/2014/main" id="{70BD6A38-5B4A-42E0-9492-A6C708C61D20}"/>
              </a:ext>
            </a:extLst>
          </p:cNvPr>
          <p:cNvSpPr/>
          <p:nvPr/>
        </p:nvSpPr>
        <p:spPr bwMode="auto">
          <a:xfrm>
            <a:off x="1500746" y="2434191"/>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Isosceles Triangle 356">
            <a:extLst>
              <a:ext uri="{FF2B5EF4-FFF2-40B4-BE49-F238E27FC236}">
                <a16:creationId xmlns:a16="http://schemas.microsoft.com/office/drawing/2014/main" id="{B8EE0066-1BD2-4AEF-B228-94B1755521F9}"/>
              </a:ext>
            </a:extLst>
          </p:cNvPr>
          <p:cNvSpPr/>
          <p:nvPr/>
        </p:nvSpPr>
        <p:spPr bwMode="auto">
          <a:xfrm>
            <a:off x="1490914" y="2411454"/>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Isosceles Triangle 357">
            <a:extLst>
              <a:ext uri="{FF2B5EF4-FFF2-40B4-BE49-F238E27FC236}">
                <a16:creationId xmlns:a16="http://schemas.microsoft.com/office/drawing/2014/main" id="{5D73228F-D1A2-46B5-80D8-FE8C489CDD70}"/>
              </a:ext>
            </a:extLst>
          </p:cNvPr>
          <p:cNvSpPr/>
          <p:nvPr/>
        </p:nvSpPr>
        <p:spPr bwMode="auto">
          <a:xfrm>
            <a:off x="1460803" y="237765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Isosceles Triangle 358">
            <a:extLst>
              <a:ext uri="{FF2B5EF4-FFF2-40B4-BE49-F238E27FC236}">
                <a16:creationId xmlns:a16="http://schemas.microsoft.com/office/drawing/2014/main" id="{432F700D-48B4-4BDB-9C63-221A1AD641FB}"/>
              </a:ext>
            </a:extLst>
          </p:cNvPr>
          <p:cNvSpPr/>
          <p:nvPr/>
        </p:nvSpPr>
        <p:spPr bwMode="auto">
          <a:xfrm>
            <a:off x="1427005" y="234938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Isosceles Triangle 359">
            <a:extLst>
              <a:ext uri="{FF2B5EF4-FFF2-40B4-BE49-F238E27FC236}">
                <a16:creationId xmlns:a16="http://schemas.microsoft.com/office/drawing/2014/main" id="{D3E2A942-B72B-48AA-9949-EE0CBB405730}"/>
              </a:ext>
            </a:extLst>
          </p:cNvPr>
          <p:cNvSpPr/>
          <p:nvPr/>
        </p:nvSpPr>
        <p:spPr bwMode="auto">
          <a:xfrm>
            <a:off x="1409798" y="231927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Isosceles Triangle 360">
            <a:extLst>
              <a:ext uri="{FF2B5EF4-FFF2-40B4-BE49-F238E27FC236}">
                <a16:creationId xmlns:a16="http://schemas.microsoft.com/office/drawing/2014/main" id="{0B4CA15E-EC28-4B81-BA5B-158E93A2E87F}"/>
              </a:ext>
            </a:extLst>
          </p:cNvPr>
          <p:cNvSpPr/>
          <p:nvPr/>
        </p:nvSpPr>
        <p:spPr bwMode="auto">
          <a:xfrm>
            <a:off x="1390748" y="2289165"/>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Isosceles Triangle 361">
            <a:extLst>
              <a:ext uri="{FF2B5EF4-FFF2-40B4-BE49-F238E27FC236}">
                <a16:creationId xmlns:a16="http://schemas.microsoft.com/office/drawing/2014/main" id="{2D9D7026-EEA1-44A0-91B0-C9A2E6CD329F}"/>
              </a:ext>
            </a:extLst>
          </p:cNvPr>
          <p:cNvSpPr/>
          <p:nvPr/>
        </p:nvSpPr>
        <p:spPr bwMode="auto">
          <a:xfrm>
            <a:off x="1358793" y="2249836"/>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Isosceles Triangle 362">
            <a:extLst>
              <a:ext uri="{FF2B5EF4-FFF2-40B4-BE49-F238E27FC236}">
                <a16:creationId xmlns:a16="http://schemas.microsoft.com/office/drawing/2014/main" id="{11C69588-7099-4551-9D51-25938622E06B}"/>
              </a:ext>
            </a:extLst>
          </p:cNvPr>
          <p:cNvSpPr/>
          <p:nvPr/>
        </p:nvSpPr>
        <p:spPr bwMode="auto">
          <a:xfrm>
            <a:off x="1295498" y="2221568"/>
            <a:ext cx="71205" cy="78735"/>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TextBox 28">
            <a:extLst>
              <a:ext uri="{FF2B5EF4-FFF2-40B4-BE49-F238E27FC236}">
                <a16:creationId xmlns:a16="http://schemas.microsoft.com/office/drawing/2014/main" id="{5EFC14C7-F6C4-4ADE-B339-1E602864955C}"/>
              </a:ext>
            </a:extLst>
          </p:cNvPr>
          <p:cNvSpPr txBox="1"/>
          <p:nvPr/>
        </p:nvSpPr>
        <p:spPr bwMode="auto">
          <a:xfrm>
            <a:off x="3211858" y="3609579"/>
            <a:ext cx="691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36.4%</a:t>
            </a:r>
          </a:p>
        </p:txBody>
      </p:sp>
      <p:sp>
        <p:nvSpPr>
          <p:cNvPr id="364" name="TextBox 363">
            <a:extLst>
              <a:ext uri="{FF2B5EF4-FFF2-40B4-BE49-F238E27FC236}">
                <a16:creationId xmlns:a16="http://schemas.microsoft.com/office/drawing/2014/main" id="{1912AC08-4918-431B-80A8-F653080419FA}"/>
              </a:ext>
            </a:extLst>
          </p:cNvPr>
          <p:cNvSpPr txBox="1"/>
          <p:nvPr/>
        </p:nvSpPr>
        <p:spPr bwMode="auto">
          <a:xfrm>
            <a:off x="4778713" y="3689168"/>
            <a:ext cx="691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32.7%</a:t>
            </a:r>
          </a:p>
        </p:txBody>
      </p:sp>
      <p:sp>
        <p:nvSpPr>
          <p:cNvPr id="365" name="TextBox 364">
            <a:extLst>
              <a:ext uri="{FF2B5EF4-FFF2-40B4-BE49-F238E27FC236}">
                <a16:creationId xmlns:a16="http://schemas.microsoft.com/office/drawing/2014/main" id="{F0B2DEDD-EC1F-456E-B3B1-F0909B847D02}"/>
              </a:ext>
            </a:extLst>
          </p:cNvPr>
          <p:cNvSpPr txBox="1"/>
          <p:nvPr/>
        </p:nvSpPr>
        <p:spPr bwMode="auto">
          <a:xfrm>
            <a:off x="5417009" y="3762038"/>
            <a:ext cx="1098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Nivo + Ipi</a:t>
            </a:r>
          </a:p>
        </p:txBody>
      </p:sp>
      <p:sp>
        <p:nvSpPr>
          <p:cNvPr id="366" name="TextBox 365">
            <a:extLst>
              <a:ext uri="{FF2B5EF4-FFF2-40B4-BE49-F238E27FC236}">
                <a16:creationId xmlns:a16="http://schemas.microsoft.com/office/drawing/2014/main" id="{6B7D5A77-0EED-4984-9098-62984FE86FB8}"/>
              </a:ext>
            </a:extLst>
          </p:cNvPr>
          <p:cNvSpPr txBox="1"/>
          <p:nvPr/>
        </p:nvSpPr>
        <p:spPr bwMode="auto">
          <a:xfrm>
            <a:off x="5283986" y="4591886"/>
            <a:ext cx="882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Sunitinib</a:t>
            </a:r>
          </a:p>
        </p:txBody>
      </p:sp>
      <p:sp>
        <p:nvSpPr>
          <p:cNvPr id="367" name="TextBox 366">
            <a:extLst>
              <a:ext uri="{FF2B5EF4-FFF2-40B4-BE49-F238E27FC236}">
                <a16:creationId xmlns:a16="http://schemas.microsoft.com/office/drawing/2014/main" id="{C485933A-8A52-4795-9866-28C5307A8580}"/>
              </a:ext>
            </a:extLst>
          </p:cNvPr>
          <p:cNvSpPr txBox="1"/>
          <p:nvPr/>
        </p:nvSpPr>
        <p:spPr bwMode="auto">
          <a:xfrm>
            <a:off x="4710710" y="4600843"/>
            <a:ext cx="630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12.3%</a:t>
            </a:r>
          </a:p>
        </p:txBody>
      </p:sp>
      <p:sp>
        <p:nvSpPr>
          <p:cNvPr id="368" name="TextBox 367">
            <a:extLst>
              <a:ext uri="{FF2B5EF4-FFF2-40B4-BE49-F238E27FC236}">
                <a16:creationId xmlns:a16="http://schemas.microsoft.com/office/drawing/2014/main" id="{3486B852-087D-4901-AA15-06116452BD02}"/>
              </a:ext>
            </a:extLst>
          </p:cNvPr>
          <p:cNvSpPr txBox="1"/>
          <p:nvPr/>
        </p:nvSpPr>
        <p:spPr bwMode="auto">
          <a:xfrm>
            <a:off x="3226866" y="4331099"/>
            <a:ext cx="630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25.1%</a:t>
            </a:r>
          </a:p>
        </p:txBody>
      </p:sp>
      <p:sp>
        <p:nvSpPr>
          <p:cNvPr id="4" name="Rectangle 3">
            <a:extLst>
              <a:ext uri="{FF2B5EF4-FFF2-40B4-BE49-F238E27FC236}">
                <a16:creationId xmlns:a16="http://schemas.microsoft.com/office/drawing/2014/main" id="{91E73C62-5C00-432E-9D24-E6B1B97A03E9}"/>
              </a:ext>
            </a:extLst>
          </p:cNvPr>
          <p:cNvSpPr/>
          <p:nvPr/>
        </p:nvSpPr>
        <p:spPr bwMode="auto">
          <a:xfrm>
            <a:off x="3220689" y="4620498"/>
            <a:ext cx="176176" cy="288122"/>
          </a:xfrm>
          <a:prstGeom prst="rect">
            <a:avLst/>
          </a:prstGeom>
          <a:solidFill>
            <a:srgbClr val="FFFFFF">
              <a:alpha val="50196"/>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Rectangle 351">
            <a:extLst>
              <a:ext uri="{FF2B5EF4-FFF2-40B4-BE49-F238E27FC236}">
                <a16:creationId xmlns:a16="http://schemas.microsoft.com/office/drawing/2014/main" id="{E3DDFFDF-3496-4728-A42C-8B2167BA6DF6}"/>
              </a:ext>
            </a:extLst>
          </p:cNvPr>
          <p:cNvSpPr/>
          <p:nvPr/>
        </p:nvSpPr>
        <p:spPr>
          <a:xfrm>
            <a:off x="1389683" y="4593237"/>
            <a:ext cx="2515432" cy="338554"/>
          </a:xfrm>
          <a:prstGeom prst="rect">
            <a:avLst/>
          </a:prstGeom>
          <a:noFill/>
        </p:spPr>
        <p:txBody>
          <a:bodyPr wrap="none">
            <a:spAutoFit/>
          </a:bodyPr>
          <a:lstStyle/>
          <a:p>
            <a:pPr defTabSz="608013">
              <a:spcBef>
                <a:spcPts val="300"/>
              </a:spcBef>
            </a:pPr>
            <a:r>
              <a:rPr lang="en-US" sz="1600" b="0" dirty="0">
                <a:solidFill>
                  <a:srgbClr val="000000"/>
                </a:solidFill>
                <a:latin typeface="Calibri" pitchFamily="34" charset="0"/>
                <a:ea typeface="MS PGothic" pitchFamily="34" charset="-128"/>
              </a:rPr>
              <a:t>HR: 0.74 (95% CI: 0.62-0.88)</a:t>
            </a:r>
          </a:p>
        </p:txBody>
      </p:sp>
    </p:spTree>
    <p:extLst>
      <p:ext uri="{BB962C8B-B14F-4D97-AF65-F5344CB8AC3E}">
        <p14:creationId xmlns:p14="http://schemas.microsoft.com/office/powerpoint/2010/main" val="2294777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3F94CB-47BC-414B-9835-102EE4D53437}"/>
              </a:ext>
            </a:extLst>
          </p:cNvPr>
          <p:cNvSpPr>
            <a:spLocks noGrp="1"/>
          </p:cNvSpPr>
          <p:nvPr>
            <p:ph type="title"/>
          </p:nvPr>
        </p:nvSpPr>
        <p:spPr/>
        <p:txBody>
          <a:bodyPr/>
          <a:lstStyle/>
          <a:p>
            <a:r>
              <a:rPr lang="en-US" dirty="0"/>
              <a:t>Immune-Related AEs</a:t>
            </a:r>
          </a:p>
        </p:txBody>
      </p:sp>
    </p:spTree>
    <p:extLst>
      <p:ext uri="{BB962C8B-B14F-4D97-AF65-F5344CB8AC3E}">
        <p14:creationId xmlns:p14="http://schemas.microsoft.com/office/powerpoint/2010/main" val="3879046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TextBox 378">
            <a:extLst>
              <a:ext uri="{FF2B5EF4-FFF2-40B4-BE49-F238E27FC236}">
                <a16:creationId xmlns:a16="http://schemas.microsoft.com/office/drawing/2014/main" id="{0975DC54-D39B-4E67-B478-E0EDCDD8FC9E}"/>
              </a:ext>
            </a:extLst>
          </p:cNvPr>
          <p:cNvSpPr txBox="1"/>
          <p:nvPr/>
        </p:nvSpPr>
        <p:spPr bwMode="auto">
          <a:xfrm>
            <a:off x="5797376" y="2823077"/>
            <a:ext cx="2568433"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Palmar–plantar erythrodysesthesia</a:t>
            </a:r>
          </a:p>
        </p:txBody>
      </p:sp>
      <p:sp>
        <p:nvSpPr>
          <p:cNvPr id="262" name="TextBox 261">
            <a:extLst>
              <a:ext uri="{FF2B5EF4-FFF2-40B4-BE49-F238E27FC236}">
                <a16:creationId xmlns:a16="http://schemas.microsoft.com/office/drawing/2014/main" id="{7B4B1E26-7291-44F1-8351-132329FF53B7}"/>
              </a:ext>
            </a:extLst>
          </p:cNvPr>
          <p:cNvSpPr txBox="1"/>
          <p:nvPr/>
        </p:nvSpPr>
        <p:spPr bwMode="auto">
          <a:xfrm>
            <a:off x="3425527" y="3868908"/>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13.9</a:t>
            </a:r>
            <a:endParaRPr lang="en-US" sz="1200" b="0" baseline="30000" dirty="0">
              <a:solidFill>
                <a:srgbClr val="000000"/>
              </a:solidFill>
              <a:latin typeface="Arial"/>
              <a:ea typeface="MS PGothic" pitchFamily="34" charset="-128"/>
              <a:cs typeface="+mn-cs"/>
            </a:endParaRPr>
          </a:p>
        </p:txBody>
      </p:sp>
      <p:sp>
        <p:nvSpPr>
          <p:cNvPr id="367" name="TextBox 366">
            <a:extLst>
              <a:ext uri="{FF2B5EF4-FFF2-40B4-BE49-F238E27FC236}">
                <a16:creationId xmlns:a16="http://schemas.microsoft.com/office/drawing/2014/main" id="{60DE70C3-7863-494E-9155-B1A8BF31F6DD}"/>
              </a:ext>
            </a:extLst>
          </p:cNvPr>
          <p:cNvSpPr txBox="1"/>
          <p:nvPr/>
        </p:nvSpPr>
        <p:spPr bwMode="auto">
          <a:xfrm>
            <a:off x="10741219"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60</a:t>
            </a:r>
          </a:p>
        </p:txBody>
      </p:sp>
      <p:sp>
        <p:nvSpPr>
          <p:cNvPr id="370" name="TextBox 369">
            <a:extLst>
              <a:ext uri="{FF2B5EF4-FFF2-40B4-BE49-F238E27FC236}">
                <a16:creationId xmlns:a16="http://schemas.microsoft.com/office/drawing/2014/main" id="{EB173504-C383-4F8B-B5D5-94DF4CBE5C98}"/>
              </a:ext>
            </a:extLst>
          </p:cNvPr>
          <p:cNvSpPr txBox="1"/>
          <p:nvPr/>
        </p:nvSpPr>
        <p:spPr bwMode="auto">
          <a:xfrm>
            <a:off x="7968540"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70</a:t>
            </a:r>
          </a:p>
        </p:txBody>
      </p:sp>
      <p:sp>
        <p:nvSpPr>
          <p:cNvPr id="358" name="TextBox 357">
            <a:extLst>
              <a:ext uri="{FF2B5EF4-FFF2-40B4-BE49-F238E27FC236}">
                <a16:creationId xmlns:a16="http://schemas.microsoft.com/office/drawing/2014/main" id="{B47C76FD-50B1-4FA4-815C-8575285CEFF9}"/>
              </a:ext>
            </a:extLst>
          </p:cNvPr>
          <p:cNvSpPr txBox="1"/>
          <p:nvPr/>
        </p:nvSpPr>
        <p:spPr bwMode="auto">
          <a:xfrm>
            <a:off x="11525678" y="5481853"/>
            <a:ext cx="555652"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100</a:t>
            </a:r>
          </a:p>
        </p:txBody>
      </p:sp>
      <p:grpSp>
        <p:nvGrpSpPr>
          <p:cNvPr id="233" name="Group 232">
            <a:extLst>
              <a:ext uri="{FF2B5EF4-FFF2-40B4-BE49-F238E27FC236}">
                <a16:creationId xmlns:a16="http://schemas.microsoft.com/office/drawing/2014/main" id="{E04CAC5D-9BED-4F68-B5B5-471979AE4B2A}"/>
              </a:ext>
            </a:extLst>
          </p:cNvPr>
          <p:cNvGrpSpPr/>
          <p:nvPr/>
        </p:nvGrpSpPr>
        <p:grpSpPr>
          <a:xfrm>
            <a:off x="3396805" y="2451947"/>
            <a:ext cx="2510459" cy="137072"/>
            <a:chOff x="3395216" y="2451947"/>
            <a:chExt cx="2510459" cy="137072"/>
          </a:xfrm>
        </p:grpSpPr>
        <p:grpSp>
          <p:nvGrpSpPr>
            <p:cNvPr id="95" name="Group 94">
              <a:extLst>
                <a:ext uri="{FF2B5EF4-FFF2-40B4-BE49-F238E27FC236}">
                  <a16:creationId xmlns:a16="http://schemas.microsoft.com/office/drawing/2014/main" id="{7E7C17E3-366D-4F88-8951-1E184B9FD79E}"/>
                </a:ext>
              </a:extLst>
            </p:cNvPr>
            <p:cNvGrpSpPr/>
            <p:nvPr/>
          </p:nvGrpSpPr>
          <p:grpSpPr>
            <a:xfrm>
              <a:off x="3395216" y="2451948"/>
              <a:ext cx="869179" cy="137071"/>
              <a:chOff x="3402442" y="2449966"/>
              <a:chExt cx="869179" cy="137071"/>
            </a:xfrm>
          </p:grpSpPr>
          <p:sp>
            <p:nvSpPr>
              <p:cNvPr id="91" name="Rectangle 90">
                <a:extLst>
                  <a:ext uri="{FF2B5EF4-FFF2-40B4-BE49-F238E27FC236}">
                    <a16:creationId xmlns:a16="http://schemas.microsoft.com/office/drawing/2014/main" id="{94BE82CD-FE4E-4497-9E8F-EFFA5698DAFA}"/>
                  </a:ext>
                </a:extLst>
              </p:cNvPr>
              <p:cNvSpPr/>
              <p:nvPr/>
            </p:nvSpPr>
            <p:spPr bwMode="auto">
              <a:xfrm>
                <a:off x="3402442" y="2449966"/>
                <a:ext cx="86917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4" name="Rectangle 93">
                <a:extLst>
                  <a:ext uri="{FF2B5EF4-FFF2-40B4-BE49-F238E27FC236}">
                    <a16:creationId xmlns:a16="http://schemas.microsoft.com/office/drawing/2014/main" id="{1476FC4D-6B24-472A-9D6B-92503E7D0EA7}"/>
                  </a:ext>
                </a:extLst>
              </p:cNvPr>
              <p:cNvSpPr/>
              <p:nvPr/>
            </p:nvSpPr>
            <p:spPr bwMode="auto">
              <a:xfrm>
                <a:off x="4158817" y="2449966"/>
                <a:ext cx="112803"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147" name="Group 146">
              <a:extLst>
                <a:ext uri="{FF2B5EF4-FFF2-40B4-BE49-F238E27FC236}">
                  <a16:creationId xmlns:a16="http://schemas.microsoft.com/office/drawing/2014/main" id="{288763A6-3311-4AA0-8802-C0EE6FE062E8}"/>
                </a:ext>
              </a:extLst>
            </p:cNvPr>
            <p:cNvGrpSpPr/>
            <p:nvPr/>
          </p:nvGrpSpPr>
          <p:grpSpPr>
            <a:xfrm rot="10800000">
              <a:off x="4272011" y="2451947"/>
              <a:ext cx="1633664" cy="137071"/>
              <a:chOff x="2637958" y="2449967"/>
              <a:chExt cx="1633664" cy="137071"/>
            </a:xfrm>
          </p:grpSpPr>
          <p:sp>
            <p:nvSpPr>
              <p:cNvPr id="148" name="Rectangle 147">
                <a:extLst>
                  <a:ext uri="{FF2B5EF4-FFF2-40B4-BE49-F238E27FC236}">
                    <a16:creationId xmlns:a16="http://schemas.microsoft.com/office/drawing/2014/main" id="{B8B2FB50-AA0E-480A-969E-C61D353F4CE5}"/>
                  </a:ext>
                </a:extLst>
              </p:cNvPr>
              <p:cNvSpPr/>
              <p:nvPr/>
            </p:nvSpPr>
            <p:spPr bwMode="auto">
              <a:xfrm>
                <a:off x="2637958" y="2449967"/>
                <a:ext cx="1633664"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9" name="Rectangle 148">
                <a:extLst>
                  <a:ext uri="{FF2B5EF4-FFF2-40B4-BE49-F238E27FC236}">
                    <a16:creationId xmlns:a16="http://schemas.microsoft.com/office/drawing/2014/main" id="{E77DF737-678E-45BE-B369-5EA565BA3BDB}"/>
                  </a:ext>
                </a:extLst>
              </p:cNvPr>
              <p:cNvSpPr/>
              <p:nvPr/>
            </p:nvSpPr>
            <p:spPr bwMode="auto">
              <a:xfrm>
                <a:off x="4098710" y="2449967"/>
                <a:ext cx="172911"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32" name="Group 231">
            <a:extLst>
              <a:ext uri="{FF2B5EF4-FFF2-40B4-BE49-F238E27FC236}">
                <a16:creationId xmlns:a16="http://schemas.microsoft.com/office/drawing/2014/main" id="{C33CA924-4066-47CF-886F-DE2707CCBB05}"/>
              </a:ext>
            </a:extLst>
          </p:cNvPr>
          <p:cNvGrpSpPr/>
          <p:nvPr/>
        </p:nvGrpSpPr>
        <p:grpSpPr>
          <a:xfrm>
            <a:off x="3097776" y="2617043"/>
            <a:ext cx="2707620" cy="137073"/>
            <a:chOff x="3096188" y="2616198"/>
            <a:chExt cx="2707620" cy="137073"/>
          </a:xfrm>
        </p:grpSpPr>
        <p:grpSp>
          <p:nvGrpSpPr>
            <p:cNvPr id="96" name="Group 95">
              <a:extLst>
                <a:ext uri="{FF2B5EF4-FFF2-40B4-BE49-F238E27FC236}">
                  <a16:creationId xmlns:a16="http://schemas.microsoft.com/office/drawing/2014/main" id="{463A31CB-3B74-4747-A76E-A4D01DD3ADB3}"/>
                </a:ext>
              </a:extLst>
            </p:cNvPr>
            <p:cNvGrpSpPr/>
            <p:nvPr/>
          </p:nvGrpSpPr>
          <p:grpSpPr>
            <a:xfrm>
              <a:off x="3096188" y="2616200"/>
              <a:ext cx="1168207" cy="137071"/>
              <a:chOff x="3107024" y="2449966"/>
              <a:chExt cx="1168207" cy="137071"/>
            </a:xfrm>
          </p:grpSpPr>
          <p:sp>
            <p:nvSpPr>
              <p:cNvPr id="97" name="Rectangle 96">
                <a:extLst>
                  <a:ext uri="{FF2B5EF4-FFF2-40B4-BE49-F238E27FC236}">
                    <a16:creationId xmlns:a16="http://schemas.microsoft.com/office/drawing/2014/main" id="{F1348684-6F14-4F7C-8726-94E4D94FCF86}"/>
                  </a:ext>
                </a:extLst>
              </p:cNvPr>
              <p:cNvSpPr/>
              <p:nvPr/>
            </p:nvSpPr>
            <p:spPr bwMode="auto">
              <a:xfrm>
                <a:off x="3107024" y="2449966"/>
                <a:ext cx="1143236"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98" name="Rectangle 97">
                <a:extLst>
                  <a:ext uri="{FF2B5EF4-FFF2-40B4-BE49-F238E27FC236}">
                    <a16:creationId xmlns:a16="http://schemas.microsoft.com/office/drawing/2014/main" id="{02B453F0-C504-4CFB-A914-2405E06B03F3}"/>
                  </a:ext>
                </a:extLst>
              </p:cNvPr>
              <p:cNvSpPr/>
              <p:nvPr/>
            </p:nvSpPr>
            <p:spPr bwMode="auto">
              <a:xfrm>
                <a:off x="4144403" y="2449966"/>
                <a:ext cx="130828"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150" name="Group 149">
              <a:extLst>
                <a:ext uri="{FF2B5EF4-FFF2-40B4-BE49-F238E27FC236}">
                  <a16:creationId xmlns:a16="http://schemas.microsoft.com/office/drawing/2014/main" id="{B28751D4-B46E-4F81-B851-7A9C751173D1}"/>
                </a:ext>
              </a:extLst>
            </p:cNvPr>
            <p:cNvGrpSpPr/>
            <p:nvPr/>
          </p:nvGrpSpPr>
          <p:grpSpPr>
            <a:xfrm rot="10800000">
              <a:off x="4272011" y="2616198"/>
              <a:ext cx="1531797" cy="137073"/>
              <a:chOff x="3402442" y="2449966"/>
              <a:chExt cx="869179" cy="137073"/>
            </a:xfrm>
          </p:grpSpPr>
          <p:sp>
            <p:nvSpPr>
              <p:cNvPr id="151" name="Rectangle 150">
                <a:extLst>
                  <a:ext uri="{FF2B5EF4-FFF2-40B4-BE49-F238E27FC236}">
                    <a16:creationId xmlns:a16="http://schemas.microsoft.com/office/drawing/2014/main" id="{FEBD15F2-B31B-482C-AFF7-ED8AEB135C9B}"/>
                  </a:ext>
                </a:extLst>
              </p:cNvPr>
              <p:cNvSpPr/>
              <p:nvPr/>
            </p:nvSpPr>
            <p:spPr bwMode="auto">
              <a:xfrm>
                <a:off x="3402442" y="2449966"/>
                <a:ext cx="86917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2" name="Rectangle 151">
                <a:extLst>
                  <a:ext uri="{FF2B5EF4-FFF2-40B4-BE49-F238E27FC236}">
                    <a16:creationId xmlns:a16="http://schemas.microsoft.com/office/drawing/2014/main" id="{026D60B4-FABE-43FB-9D00-46099986D03F}"/>
                  </a:ext>
                </a:extLst>
              </p:cNvPr>
              <p:cNvSpPr/>
              <p:nvPr/>
            </p:nvSpPr>
            <p:spPr bwMode="auto">
              <a:xfrm>
                <a:off x="4102063" y="2449968"/>
                <a:ext cx="169558"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sp>
        <p:nvSpPr>
          <p:cNvPr id="235" name="TextBox 234">
            <a:extLst>
              <a:ext uri="{FF2B5EF4-FFF2-40B4-BE49-F238E27FC236}">
                <a16:creationId xmlns:a16="http://schemas.microsoft.com/office/drawing/2014/main" id="{530F47F8-1D70-4E9A-8645-B8663C29EC70}"/>
              </a:ext>
            </a:extLst>
          </p:cNvPr>
          <p:cNvSpPr txBox="1"/>
          <p:nvPr/>
        </p:nvSpPr>
        <p:spPr bwMode="auto">
          <a:xfrm>
            <a:off x="3829785" y="2388716"/>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3.8</a:t>
            </a:r>
          </a:p>
        </p:txBody>
      </p:sp>
      <p:grpSp>
        <p:nvGrpSpPr>
          <p:cNvPr id="231" name="Group 230">
            <a:extLst>
              <a:ext uri="{FF2B5EF4-FFF2-40B4-BE49-F238E27FC236}">
                <a16:creationId xmlns:a16="http://schemas.microsoft.com/office/drawing/2014/main" id="{71FC1B3A-AD28-4AB3-A8BF-7F9F9E5098EB}"/>
              </a:ext>
            </a:extLst>
          </p:cNvPr>
          <p:cNvGrpSpPr/>
          <p:nvPr/>
        </p:nvGrpSpPr>
        <p:grpSpPr>
          <a:xfrm>
            <a:off x="4220264" y="2782138"/>
            <a:ext cx="1386930" cy="137072"/>
            <a:chOff x="4218676" y="2790808"/>
            <a:chExt cx="1386930" cy="137072"/>
          </a:xfrm>
        </p:grpSpPr>
        <p:sp>
          <p:nvSpPr>
            <p:cNvPr id="100" name="Rectangle 99">
              <a:extLst>
                <a:ext uri="{FF2B5EF4-FFF2-40B4-BE49-F238E27FC236}">
                  <a16:creationId xmlns:a16="http://schemas.microsoft.com/office/drawing/2014/main" id="{7A0BFC83-EAB0-4032-9CEA-437F517326A5}"/>
                </a:ext>
              </a:extLst>
            </p:cNvPr>
            <p:cNvSpPr/>
            <p:nvPr/>
          </p:nvSpPr>
          <p:spPr bwMode="auto">
            <a:xfrm>
              <a:off x="4218676" y="2790809"/>
              <a:ext cx="4571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nvGrpSpPr>
            <p:cNvPr id="168" name="Group 167">
              <a:extLst>
                <a:ext uri="{FF2B5EF4-FFF2-40B4-BE49-F238E27FC236}">
                  <a16:creationId xmlns:a16="http://schemas.microsoft.com/office/drawing/2014/main" id="{CE42A73C-123E-4846-BD7A-D500D339DB83}"/>
                </a:ext>
              </a:extLst>
            </p:cNvPr>
            <p:cNvGrpSpPr/>
            <p:nvPr/>
          </p:nvGrpSpPr>
          <p:grpSpPr>
            <a:xfrm rot="10800000">
              <a:off x="4272011" y="2790808"/>
              <a:ext cx="1333595" cy="137072"/>
              <a:chOff x="2938027" y="2449967"/>
              <a:chExt cx="1333595" cy="137072"/>
            </a:xfrm>
          </p:grpSpPr>
          <p:sp>
            <p:nvSpPr>
              <p:cNvPr id="169" name="Rectangle 168">
                <a:extLst>
                  <a:ext uri="{FF2B5EF4-FFF2-40B4-BE49-F238E27FC236}">
                    <a16:creationId xmlns:a16="http://schemas.microsoft.com/office/drawing/2014/main" id="{632107FF-16D9-47B6-B5FA-3F16BDDD1A09}"/>
                  </a:ext>
                </a:extLst>
              </p:cNvPr>
              <p:cNvSpPr/>
              <p:nvPr/>
            </p:nvSpPr>
            <p:spPr bwMode="auto">
              <a:xfrm>
                <a:off x="2938027" y="2449967"/>
                <a:ext cx="1333595"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0" name="Rectangle 169">
                <a:extLst>
                  <a:ext uri="{FF2B5EF4-FFF2-40B4-BE49-F238E27FC236}">
                    <a16:creationId xmlns:a16="http://schemas.microsoft.com/office/drawing/2014/main" id="{33AB3FCA-5CAB-4B19-A257-78DF8E0EC617}"/>
                  </a:ext>
                </a:extLst>
              </p:cNvPr>
              <p:cNvSpPr/>
              <p:nvPr/>
            </p:nvSpPr>
            <p:spPr bwMode="auto">
              <a:xfrm>
                <a:off x="3983736" y="2449968"/>
                <a:ext cx="287886"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30" name="Group 229">
            <a:extLst>
              <a:ext uri="{FF2B5EF4-FFF2-40B4-BE49-F238E27FC236}">
                <a16:creationId xmlns:a16="http://schemas.microsoft.com/office/drawing/2014/main" id="{3D4F01F0-784A-4C21-B769-DD482A0825E2}"/>
              </a:ext>
            </a:extLst>
          </p:cNvPr>
          <p:cNvGrpSpPr/>
          <p:nvPr/>
        </p:nvGrpSpPr>
        <p:grpSpPr>
          <a:xfrm>
            <a:off x="4191429" y="2947233"/>
            <a:ext cx="1339419" cy="137072"/>
            <a:chOff x="4189840" y="2951012"/>
            <a:chExt cx="1339419" cy="137072"/>
          </a:xfrm>
        </p:grpSpPr>
        <p:grpSp>
          <p:nvGrpSpPr>
            <p:cNvPr id="105" name="Group 104">
              <a:extLst>
                <a:ext uri="{FF2B5EF4-FFF2-40B4-BE49-F238E27FC236}">
                  <a16:creationId xmlns:a16="http://schemas.microsoft.com/office/drawing/2014/main" id="{34F85D3E-53FA-49AA-AE00-58EF0981E82D}"/>
                </a:ext>
              </a:extLst>
            </p:cNvPr>
            <p:cNvGrpSpPr/>
            <p:nvPr/>
          </p:nvGrpSpPr>
          <p:grpSpPr>
            <a:xfrm>
              <a:off x="4189840" y="2951013"/>
              <a:ext cx="74555" cy="137071"/>
              <a:chOff x="4198212" y="2449966"/>
              <a:chExt cx="74555" cy="137071"/>
            </a:xfrm>
          </p:grpSpPr>
          <p:sp>
            <p:nvSpPr>
              <p:cNvPr id="106" name="Rectangle 105">
                <a:extLst>
                  <a:ext uri="{FF2B5EF4-FFF2-40B4-BE49-F238E27FC236}">
                    <a16:creationId xmlns:a16="http://schemas.microsoft.com/office/drawing/2014/main" id="{5317F998-E790-4280-AA9B-CB8918188432}"/>
                  </a:ext>
                </a:extLst>
              </p:cNvPr>
              <p:cNvSpPr/>
              <p:nvPr/>
            </p:nvSpPr>
            <p:spPr bwMode="auto">
              <a:xfrm>
                <a:off x="4198212" y="2449966"/>
                <a:ext cx="7340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7" name="Rectangle 106">
                <a:extLst>
                  <a:ext uri="{FF2B5EF4-FFF2-40B4-BE49-F238E27FC236}">
                    <a16:creationId xmlns:a16="http://schemas.microsoft.com/office/drawing/2014/main" id="{B5496C87-7570-4402-8BC9-8D8FBB85EF1C}"/>
                  </a:ext>
                </a:extLst>
              </p:cNvPr>
              <p:cNvSpPr/>
              <p:nvPr/>
            </p:nvSpPr>
            <p:spPr bwMode="auto">
              <a:xfrm>
                <a:off x="4254479" y="2449966"/>
                <a:ext cx="18288"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171" name="Group 170">
              <a:extLst>
                <a:ext uri="{FF2B5EF4-FFF2-40B4-BE49-F238E27FC236}">
                  <a16:creationId xmlns:a16="http://schemas.microsoft.com/office/drawing/2014/main" id="{1F1C481D-3D8D-4382-8143-5ADBA6C07EF4}"/>
                </a:ext>
              </a:extLst>
            </p:cNvPr>
            <p:cNvGrpSpPr/>
            <p:nvPr/>
          </p:nvGrpSpPr>
          <p:grpSpPr>
            <a:xfrm rot="10800000">
              <a:off x="4265540" y="2951012"/>
              <a:ext cx="1263719" cy="137071"/>
              <a:chOff x="3014374" y="2449968"/>
              <a:chExt cx="1263719" cy="137071"/>
            </a:xfrm>
          </p:grpSpPr>
          <p:sp>
            <p:nvSpPr>
              <p:cNvPr id="172" name="Rectangle 171">
                <a:extLst>
                  <a:ext uri="{FF2B5EF4-FFF2-40B4-BE49-F238E27FC236}">
                    <a16:creationId xmlns:a16="http://schemas.microsoft.com/office/drawing/2014/main" id="{D69EF8B2-B407-4B03-B0D1-BA6167EE9C6A}"/>
                  </a:ext>
                </a:extLst>
              </p:cNvPr>
              <p:cNvSpPr/>
              <p:nvPr/>
            </p:nvSpPr>
            <p:spPr bwMode="auto">
              <a:xfrm>
                <a:off x="3014374" y="2449968"/>
                <a:ext cx="126371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3" name="Rectangle 172">
                <a:extLst>
                  <a:ext uri="{FF2B5EF4-FFF2-40B4-BE49-F238E27FC236}">
                    <a16:creationId xmlns:a16="http://schemas.microsoft.com/office/drawing/2014/main" id="{58F7CEAF-16D2-4418-830C-AFD6834F02B9}"/>
                  </a:ext>
                </a:extLst>
              </p:cNvPr>
              <p:cNvSpPr/>
              <p:nvPr/>
            </p:nvSpPr>
            <p:spPr bwMode="auto">
              <a:xfrm>
                <a:off x="3742607" y="2449968"/>
                <a:ext cx="530550"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29" name="Group 228">
            <a:extLst>
              <a:ext uri="{FF2B5EF4-FFF2-40B4-BE49-F238E27FC236}">
                <a16:creationId xmlns:a16="http://schemas.microsoft.com/office/drawing/2014/main" id="{F1FF95B1-C7F3-464D-9EE7-95D4414C4FFF}"/>
              </a:ext>
            </a:extLst>
          </p:cNvPr>
          <p:cNvGrpSpPr/>
          <p:nvPr/>
        </p:nvGrpSpPr>
        <p:grpSpPr>
          <a:xfrm>
            <a:off x="3648124" y="3112328"/>
            <a:ext cx="1842464" cy="137072"/>
            <a:chOff x="3646536" y="3105728"/>
            <a:chExt cx="1842464" cy="137072"/>
          </a:xfrm>
        </p:grpSpPr>
        <p:grpSp>
          <p:nvGrpSpPr>
            <p:cNvPr id="102" name="Group 101">
              <a:extLst>
                <a:ext uri="{FF2B5EF4-FFF2-40B4-BE49-F238E27FC236}">
                  <a16:creationId xmlns:a16="http://schemas.microsoft.com/office/drawing/2014/main" id="{5B4DAFDD-E65E-4CDF-A4BB-DDFF15136252}"/>
                </a:ext>
              </a:extLst>
            </p:cNvPr>
            <p:cNvGrpSpPr/>
            <p:nvPr/>
          </p:nvGrpSpPr>
          <p:grpSpPr>
            <a:xfrm>
              <a:off x="3646536" y="3105729"/>
              <a:ext cx="617859" cy="137071"/>
              <a:chOff x="3653762" y="2449966"/>
              <a:chExt cx="617859" cy="137071"/>
            </a:xfrm>
          </p:grpSpPr>
          <p:sp>
            <p:nvSpPr>
              <p:cNvPr id="103" name="Rectangle 102">
                <a:extLst>
                  <a:ext uri="{FF2B5EF4-FFF2-40B4-BE49-F238E27FC236}">
                    <a16:creationId xmlns:a16="http://schemas.microsoft.com/office/drawing/2014/main" id="{8600CFF4-A1CD-4822-BA34-F2705674CA1B}"/>
                  </a:ext>
                </a:extLst>
              </p:cNvPr>
              <p:cNvSpPr/>
              <p:nvPr/>
            </p:nvSpPr>
            <p:spPr bwMode="auto">
              <a:xfrm>
                <a:off x="3653762" y="2449966"/>
                <a:ext cx="61785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04" name="Rectangle 103">
                <a:extLst>
                  <a:ext uri="{FF2B5EF4-FFF2-40B4-BE49-F238E27FC236}">
                    <a16:creationId xmlns:a16="http://schemas.microsoft.com/office/drawing/2014/main" id="{FE324379-C4A3-4D20-8425-B78F81D410C6}"/>
                  </a:ext>
                </a:extLst>
              </p:cNvPr>
              <p:cNvSpPr/>
              <p:nvPr/>
            </p:nvSpPr>
            <p:spPr bwMode="auto">
              <a:xfrm>
                <a:off x="4225901" y="2449966"/>
                <a:ext cx="45719"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174" name="Group 173">
              <a:extLst>
                <a:ext uri="{FF2B5EF4-FFF2-40B4-BE49-F238E27FC236}">
                  <a16:creationId xmlns:a16="http://schemas.microsoft.com/office/drawing/2014/main" id="{B085FF40-82BF-4981-B1F2-D3D76222C612}"/>
                </a:ext>
              </a:extLst>
            </p:cNvPr>
            <p:cNvGrpSpPr/>
            <p:nvPr/>
          </p:nvGrpSpPr>
          <p:grpSpPr>
            <a:xfrm rot="10800000">
              <a:off x="4272011" y="3105728"/>
              <a:ext cx="1216989" cy="137071"/>
              <a:chOff x="3054633" y="2449967"/>
              <a:chExt cx="1216989" cy="137071"/>
            </a:xfrm>
          </p:grpSpPr>
          <p:sp>
            <p:nvSpPr>
              <p:cNvPr id="175" name="Rectangle 174">
                <a:extLst>
                  <a:ext uri="{FF2B5EF4-FFF2-40B4-BE49-F238E27FC236}">
                    <a16:creationId xmlns:a16="http://schemas.microsoft.com/office/drawing/2014/main" id="{3E926B5A-8714-4D8D-B7D0-793703638833}"/>
                  </a:ext>
                </a:extLst>
              </p:cNvPr>
              <p:cNvSpPr/>
              <p:nvPr/>
            </p:nvSpPr>
            <p:spPr bwMode="auto">
              <a:xfrm>
                <a:off x="3054633" y="2449967"/>
                <a:ext cx="121698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6" name="Rectangle 175">
                <a:extLst>
                  <a:ext uri="{FF2B5EF4-FFF2-40B4-BE49-F238E27FC236}">
                    <a16:creationId xmlns:a16="http://schemas.microsoft.com/office/drawing/2014/main" id="{A786C02B-F9F8-4976-B7FF-C55C722CD690}"/>
                  </a:ext>
                </a:extLst>
              </p:cNvPr>
              <p:cNvSpPr/>
              <p:nvPr/>
            </p:nvSpPr>
            <p:spPr bwMode="auto">
              <a:xfrm>
                <a:off x="4224124" y="2449967"/>
                <a:ext cx="47497"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28" name="Group 227">
            <a:extLst>
              <a:ext uri="{FF2B5EF4-FFF2-40B4-BE49-F238E27FC236}">
                <a16:creationId xmlns:a16="http://schemas.microsoft.com/office/drawing/2014/main" id="{B9B479BC-9111-426D-9B36-2D8E886CB854}"/>
              </a:ext>
            </a:extLst>
          </p:cNvPr>
          <p:cNvGrpSpPr/>
          <p:nvPr/>
        </p:nvGrpSpPr>
        <p:grpSpPr>
          <a:xfrm>
            <a:off x="4095899" y="3277423"/>
            <a:ext cx="1214380" cy="137072"/>
            <a:chOff x="4094311" y="3274710"/>
            <a:chExt cx="1214380" cy="137072"/>
          </a:xfrm>
        </p:grpSpPr>
        <p:sp>
          <p:nvSpPr>
            <p:cNvPr id="109" name="Rectangle 108">
              <a:extLst>
                <a:ext uri="{FF2B5EF4-FFF2-40B4-BE49-F238E27FC236}">
                  <a16:creationId xmlns:a16="http://schemas.microsoft.com/office/drawing/2014/main" id="{80F5BD6E-D5DC-49D6-A757-F4F1D9D7BBEA}"/>
                </a:ext>
              </a:extLst>
            </p:cNvPr>
            <p:cNvSpPr/>
            <p:nvPr/>
          </p:nvSpPr>
          <p:spPr bwMode="auto">
            <a:xfrm>
              <a:off x="4094311" y="3274711"/>
              <a:ext cx="170084"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8" name="Rectangle 177">
              <a:extLst>
                <a:ext uri="{FF2B5EF4-FFF2-40B4-BE49-F238E27FC236}">
                  <a16:creationId xmlns:a16="http://schemas.microsoft.com/office/drawing/2014/main" id="{78C198A3-518F-4B5B-8C64-360F56A6A3EB}"/>
                </a:ext>
              </a:extLst>
            </p:cNvPr>
            <p:cNvSpPr/>
            <p:nvPr/>
          </p:nvSpPr>
          <p:spPr bwMode="auto">
            <a:xfrm rot="10800000">
              <a:off x="4286300" y="3274710"/>
              <a:ext cx="1022391"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27" name="Group 226">
            <a:extLst>
              <a:ext uri="{FF2B5EF4-FFF2-40B4-BE49-F238E27FC236}">
                <a16:creationId xmlns:a16="http://schemas.microsoft.com/office/drawing/2014/main" id="{677F842F-4150-4B63-B18E-3680386D5B79}"/>
              </a:ext>
            </a:extLst>
          </p:cNvPr>
          <p:cNvGrpSpPr/>
          <p:nvPr/>
        </p:nvGrpSpPr>
        <p:grpSpPr>
          <a:xfrm>
            <a:off x="4186156" y="3442518"/>
            <a:ext cx="976467" cy="137074"/>
            <a:chOff x="4184567" y="3446299"/>
            <a:chExt cx="976467" cy="137074"/>
          </a:xfrm>
        </p:grpSpPr>
        <p:sp>
          <p:nvSpPr>
            <p:cNvPr id="112" name="Rectangle 111">
              <a:extLst>
                <a:ext uri="{FF2B5EF4-FFF2-40B4-BE49-F238E27FC236}">
                  <a16:creationId xmlns:a16="http://schemas.microsoft.com/office/drawing/2014/main" id="{2AADCC63-F8AD-40EB-BDD3-D1CC9DA1A63C}"/>
                </a:ext>
              </a:extLst>
            </p:cNvPr>
            <p:cNvSpPr/>
            <p:nvPr/>
          </p:nvSpPr>
          <p:spPr bwMode="auto">
            <a:xfrm>
              <a:off x="4184567" y="3446301"/>
              <a:ext cx="79828"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nvGrpSpPr>
            <p:cNvPr id="180" name="Group 179">
              <a:extLst>
                <a:ext uri="{FF2B5EF4-FFF2-40B4-BE49-F238E27FC236}">
                  <a16:creationId xmlns:a16="http://schemas.microsoft.com/office/drawing/2014/main" id="{DC8B066A-529C-4210-A18B-BD14EE16C77A}"/>
                </a:ext>
              </a:extLst>
            </p:cNvPr>
            <p:cNvGrpSpPr/>
            <p:nvPr/>
          </p:nvGrpSpPr>
          <p:grpSpPr>
            <a:xfrm rot="10800000">
              <a:off x="4264392" y="3446299"/>
              <a:ext cx="896642" cy="137074"/>
              <a:chOff x="3402442" y="2449966"/>
              <a:chExt cx="881351" cy="137074"/>
            </a:xfrm>
          </p:grpSpPr>
          <p:sp>
            <p:nvSpPr>
              <p:cNvPr id="181" name="Rectangle 180">
                <a:extLst>
                  <a:ext uri="{FF2B5EF4-FFF2-40B4-BE49-F238E27FC236}">
                    <a16:creationId xmlns:a16="http://schemas.microsoft.com/office/drawing/2014/main" id="{E38EE511-C0D0-48CD-B66A-2AE8FCDE20B8}"/>
                  </a:ext>
                </a:extLst>
              </p:cNvPr>
              <p:cNvSpPr/>
              <p:nvPr/>
            </p:nvSpPr>
            <p:spPr bwMode="auto">
              <a:xfrm>
                <a:off x="3402442" y="2449966"/>
                <a:ext cx="86917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2" name="Rectangle 181">
                <a:extLst>
                  <a:ext uri="{FF2B5EF4-FFF2-40B4-BE49-F238E27FC236}">
                    <a16:creationId xmlns:a16="http://schemas.microsoft.com/office/drawing/2014/main" id="{91656B76-CD11-4919-870B-007A38EC0CD4}"/>
                  </a:ext>
                </a:extLst>
              </p:cNvPr>
              <p:cNvSpPr/>
              <p:nvPr/>
            </p:nvSpPr>
            <p:spPr bwMode="auto">
              <a:xfrm>
                <a:off x="4190526" y="2449969"/>
                <a:ext cx="93267"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26" name="Group 225">
            <a:extLst>
              <a:ext uri="{FF2B5EF4-FFF2-40B4-BE49-F238E27FC236}">
                <a16:creationId xmlns:a16="http://schemas.microsoft.com/office/drawing/2014/main" id="{97465AAB-E495-4D5F-8204-9375434F4C16}"/>
              </a:ext>
            </a:extLst>
          </p:cNvPr>
          <p:cNvGrpSpPr/>
          <p:nvPr/>
        </p:nvGrpSpPr>
        <p:grpSpPr>
          <a:xfrm>
            <a:off x="4138765" y="3607615"/>
            <a:ext cx="1004014" cy="137072"/>
            <a:chOff x="4137177" y="3602975"/>
            <a:chExt cx="1004014" cy="137072"/>
          </a:xfrm>
        </p:grpSpPr>
        <p:sp>
          <p:nvSpPr>
            <p:cNvPr id="115" name="Rectangle 114">
              <a:extLst>
                <a:ext uri="{FF2B5EF4-FFF2-40B4-BE49-F238E27FC236}">
                  <a16:creationId xmlns:a16="http://schemas.microsoft.com/office/drawing/2014/main" id="{00E6AE0A-BE67-45EB-B4C2-CAF1568B73D8}"/>
                </a:ext>
              </a:extLst>
            </p:cNvPr>
            <p:cNvSpPr/>
            <p:nvPr/>
          </p:nvSpPr>
          <p:spPr bwMode="auto">
            <a:xfrm>
              <a:off x="4137177" y="3602976"/>
              <a:ext cx="127218"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nvGrpSpPr>
            <p:cNvPr id="183" name="Group 182">
              <a:extLst>
                <a:ext uri="{FF2B5EF4-FFF2-40B4-BE49-F238E27FC236}">
                  <a16:creationId xmlns:a16="http://schemas.microsoft.com/office/drawing/2014/main" id="{302FB500-A7AB-4660-B16A-7E344A7783BD}"/>
                </a:ext>
              </a:extLst>
            </p:cNvPr>
            <p:cNvGrpSpPr/>
            <p:nvPr/>
          </p:nvGrpSpPr>
          <p:grpSpPr>
            <a:xfrm rot="10800000">
              <a:off x="4272012" y="3602975"/>
              <a:ext cx="869179" cy="137072"/>
              <a:chOff x="3402442" y="2449966"/>
              <a:chExt cx="869179" cy="137072"/>
            </a:xfrm>
          </p:grpSpPr>
          <p:sp>
            <p:nvSpPr>
              <p:cNvPr id="184" name="Rectangle 183">
                <a:extLst>
                  <a:ext uri="{FF2B5EF4-FFF2-40B4-BE49-F238E27FC236}">
                    <a16:creationId xmlns:a16="http://schemas.microsoft.com/office/drawing/2014/main" id="{8A4BADE4-4A44-4C9D-B54A-F9EA3C50876D}"/>
                  </a:ext>
                </a:extLst>
              </p:cNvPr>
              <p:cNvSpPr/>
              <p:nvPr/>
            </p:nvSpPr>
            <p:spPr bwMode="auto">
              <a:xfrm>
                <a:off x="3402442" y="2449966"/>
                <a:ext cx="86917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5" name="Rectangle 184">
                <a:extLst>
                  <a:ext uri="{FF2B5EF4-FFF2-40B4-BE49-F238E27FC236}">
                    <a16:creationId xmlns:a16="http://schemas.microsoft.com/office/drawing/2014/main" id="{1EDE85A8-C7C5-4D62-BC66-871C881347AA}"/>
                  </a:ext>
                </a:extLst>
              </p:cNvPr>
              <p:cNvSpPr/>
              <p:nvPr/>
            </p:nvSpPr>
            <p:spPr bwMode="auto">
              <a:xfrm>
                <a:off x="4184356" y="2449967"/>
                <a:ext cx="87264"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25" name="Group 224">
            <a:extLst>
              <a:ext uri="{FF2B5EF4-FFF2-40B4-BE49-F238E27FC236}">
                <a16:creationId xmlns:a16="http://schemas.microsoft.com/office/drawing/2014/main" id="{86D17B9D-0AEC-4D6B-A1F8-6033A35E1E0C}"/>
              </a:ext>
            </a:extLst>
          </p:cNvPr>
          <p:cNvGrpSpPr/>
          <p:nvPr/>
        </p:nvGrpSpPr>
        <p:grpSpPr>
          <a:xfrm>
            <a:off x="3758578" y="3772710"/>
            <a:ext cx="1384203" cy="137072"/>
            <a:chOff x="3756989" y="3775165"/>
            <a:chExt cx="1384203" cy="137072"/>
          </a:xfrm>
        </p:grpSpPr>
        <p:grpSp>
          <p:nvGrpSpPr>
            <p:cNvPr id="117" name="Group 116">
              <a:extLst>
                <a:ext uri="{FF2B5EF4-FFF2-40B4-BE49-F238E27FC236}">
                  <a16:creationId xmlns:a16="http://schemas.microsoft.com/office/drawing/2014/main" id="{EA53ECB5-897F-4E01-8E50-71377A3AF4B7}"/>
                </a:ext>
              </a:extLst>
            </p:cNvPr>
            <p:cNvGrpSpPr/>
            <p:nvPr/>
          </p:nvGrpSpPr>
          <p:grpSpPr>
            <a:xfrm>
              <a:off x="3756989" y="3775166"/>
              <a:ext cx="507406" cy="137071"/>
              <a:chOff x="3770124" y="2449966"/>
              <a:chExt cx="507406" cy="137071"/>
            </a:xfrm>
          </p:grpSpPr>
          <p:sp>
            <p:nvSpPr>
              <p:cNvPr id="118" name="Rectangle 117">
                <a:extLst>
                  <a:ext uri="{FF2B5EF4-FFF2-40B4-BE49-F238E27FC236}">
                    <a16:creationId xmlns:a16="http://schemas.microsoft.com/office/drawing/2014/main" id="{E81902BE-2C0E-43CA-8E0A-BDDEEAA43A8A}"/>
                  </a:ext>
                </a:extLst>
              </p:cNvPr>
              <p:cNvSpPr/>
              <p:nvPr/>
            </p:nvSpPr>
            <p:spPr bwMode="auto">
              <a:xfrm>
                <a:off x="3770124" y="2449966"/>
                <a:ext cx="501497"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19" name="Rectangle 118">
                <a:extLst>
                  <a:ext uri="{FF2B5EF4-FFF2-40B4-BE49-F238E27FC236}">
                    <a16:creationId xmlns:a16="http://schemas.microsoft.com/office/drawing/2014/main" id="{BAC5EAD4-ED88-4683-8E4E-B5882A0BCA5F}"/>
                  </a:ext>
                </a:extLst>
              </p:cNvPr>
              <p:cNvSpPr/>
              <p:nvPr/>
            </p:nvSpPr>
            <p:spPr bwMode="auto">
              <a:xfrm>
                <a:off x="4259242" y="2449966"/>
                <a:ext cx="18288"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sp>
          <p:nvSpPr>
            <p:cNvPr id="187" name="Rectangle 186">
              <a:extLst>
                <a:ext uri="{FF2B5EF4-FFF2-40B4-BE49-F238E27FC236}">
                  <a16:creationId xmlns:a16="http://schemas.microsoft.com/office/drawing/2014/main" id="{55331A71-4BFB-4C59-ACA1-B0247C0CC897}"/>
                </a:ext>
              </a:extLst>
            </p:cNvPr>
            <p:cNvSpPr/>
            <p:nvPr/>
          </p:nvSpPr>
          <p:spPr bwMode="auto">
            <a:xfrm rot="10800000">
              <a:off x="4272013" y="3775165"/>
              <a:ext cx="86917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24" name="Group 223">
            <a:extLst>
              <a:ext uri="{FF2B5EF4-FFF2-40B4-BE49-F238E27FC236}">
                <a16:creationId xmlns:a16="http://schemas.microsoft.com/office/drawing/2014/main" id="{B053B55F-8FFD-4392-B837-8110BE6D08C6}"/>
              </a:ext>
            </a:extLst>
          </p:cNvPr>
          <p:cNvGrpSpPr/>
          <p:nvPr/>
        </p:nvGrpSpPr>
        <p:grpSpPr>
          <a:xfrm>
            <a:off x="3844325" y="3937805"/>
            <a:ext cx="1196247" cy="137072"/>
            <a:chOff x="3842736" y="3950356"/>
            <a:chExt cx="1196247" cy="137072"/>
          </a:xfrm>
        </p:grpSpPr>
        <p:grpSp>
          <p:nvGrpSpPr>
            <p:cNvPr id="120" name="Group 119">
              <a:extLst>
                <a:ext uri="{FF2B5EF4-FFF2-40B4-BE49-F238E27FC236}">
                  <a16:creationId xmlns:a16="http://schemas.microsoft.com/office/drawing/2014/main" id="{C620B86A-AAAC-4D25-8A09-772A58F9580E}"/>
                </a:ext>
              </a:extLst>
            </p:cNvPr>
            <p:cNvGrpSpPr/>
            <p:nvPr/>
          </p:nvGrpSpPr>
          <p:grpSpPr>
            <a:xfrm>
              <a:off x="3842736" y="3950357"/>
              <a:ext cx="421659" cy="137071"/>
              <a:chOff x="3849962" y="2449966"/>
              <a:chExt cx="421659" cy="137071"/>
            </a:xfrm>
          </p:grpSpPr>
          <p:sp>
            <p:nvSpPr>
              <p:cNvPr id="121" name="Rectangle 120">
                <a:extLst>
                  <a:ext uri="{FF2B5EF4-FFF2-40B4-BE49-F238E27FC236}">
                    <a16:creationId xmlns:a16="http://schemas.microsoft.com/office/drawing/2014/main" id="{BD1642C0-2BB7-40F3-982D-405B5F5D266E}"/>
                  </a:ext>
                </a:extLst>
              </p:cNvPr>
              <p:cNvSpPr/>
              <p:nvPr/>
            </p:nvSpPr>
            <p:spPr bwMode="auto">
              <a:xfrm>
                <a:off x="3849962" y="2449966"/>
                <a:ext cx="42165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2" name="Rectangle 121">
                <a:extLst>
                  <a:ext uri="{FF2B5EF4-FFF2-40B4-BE49-F238E27FC236}">
                    <a16:creationId xmlns:a16="http://schemas.microsoft.com/office/drawing/2014/main" id="{402D6561-58DB-42E7-AEA8-A01EB31C78F5}"/>
                  </a:ext>
                </a:extLst>
              </p:cNvPr>
              <p:cNvSpPr/>
              <p:nvPr/>
            </p:nvSpPr>
            <p:spPr bwMode="auto">
              <a:xfrm>
                <a:off x="4225901" y="2449966"/>
                <a:ext cx="45719"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189" name="Group 188">
              <a:extLst>
                <a:ext uri="{FF2B5EF4-FFF2-40B4-BE49-F238E27FC236}">
                  <a16:creationId xmlns:a16="http://schemas.microsoft.com/office/drawing/2014/main" id="{6523F16B-BFD4-41CD-A3B8-D3E63CEF73DD}"/>
                </a:ext>
              </a:extLst>
            </p:cNvPr>
            <p:cNvGrpSpPr/>
            <p:nvPr/>
          </p:nvGrpSpPr>
          <p:grpSpPr>
            <a:xfrm rot="10800000">
              <a:off x="4265539" y="3950356"/>
              <a:ext cx="773444" cy="137072"/>
              <a:chOff x="3504651" y="2449967"/>
              <a:chExt cx="773444" cy="137072"/>
            </a:xfrm>
          </p:grpSpPr>
          <p:sp>
            <p:nvSpPr>
              <p:cNvPr id="190" name="Rectangle 189">
                <a:extLst>
                  <a:ext uri="{FF2B5EF4-FFF2-40B4-BE49-F238E27FC236}">
                    <a16:creationId xmlns:a16="http://schemas.microsoft.com/office/drawing/2014/main" id="{FB3796B4-8AD2-4AFA-BCCF-C9A7BD58738B}"/>
                  </a:ext>
                </a:extLst>
              </p:cNvPr>
              <p:cNvSpPr/>
              <p:nvPr/>
            </p:nvSpPr>
            <p:spPr bwMode="auto">
              <a:xfrm>
                <a:off x="3504651" y="2449967"/>
                <a:ext cx="766971"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91" name="Rectangle 190">
                <a:extLst>
                  <a:ext uri="{FF2B5EF4-FFF2-40B4-BE49-F238E27FC236}">
                    <a16:creationId xmlns:a16="http://schemas.microsoft.com/office/drawing/2014/main" id="{F004ABD6-9982-4B7D-82F0-908C06BF2A74}"/>
                  </a:ext>
                </a:extLst>
              </p:cNvPr>
              <p:cNvSpPr/>
              <p:nvPr/>
            </p:nvSpPr>
            <p:spPr bwMode="auto">
              <a:xfrm>
                <a:off x="4230666" y="2449968"/>
                <a:ext cx="47429"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23" name="Group 222">
            <a:extLst>
              <a:ext uri="{FF2B5EF4-FFF2-40B4-BE49-F238E27FC236}">
                <a16:creationId xmlns:a16="http://schemas.microsoft.com/office/drawing/2014/main" id="{D9C42086-225F-497B-88C9-FEB8AAFD2EC2}"/>
              </a:ext>
            </a:extLst>
          </p:cNvPr>
          <p:cNvGrpSpPr/>
          <p:nvPr/>
        </p:nvGrpSpPr>
        <p:grpSpPr>
          <a:xfrm>
            <a:off x="3941257" y="4102901"/>
            <a:ext cx="1003730" cy="137071"/>
            <a:chOff x="3939669" y="4113271"/>
            <a:chExt cx="1003730" cy="137071"/>
          </a:xfrm>
        </p:grpSpPr>
        <p:grpSp>
          <p:nvGrpSpPr>
            <p:cNvPr id="123" name="Group 122">
              <a:extLst>
                <a:ext uri="{FF2B5EF4-FFF2-40B4-BE49-F238E27FC236}">
                  <a16:creationId xmlns:a16="http://schemas.microsoft.com/office/drawing/2014/main" id="{7530276E-BF7F-413F-B4E9-A4FEAE6DF54E}"/>
                </a:ext>
              </a:extLst>
            </p:cNvPr>
            <p:cNvGrpSpPr/>
            <p:nvPr/>
          </p:nvGrpSpPr>
          <p:grpSpPr>
            <a:xfrm>
              <a:off x="3939669" y="4113271"/>
              <a:ext cx="324726" cy="137071"/>
              <a:chOff x="3948041" y="2449966"/>
              <a:chExt cx="324726" cy="137071"/>
            </a:xfrm>
          </p:grpSpPr>
          <p:sp>
            <p:nvSpPr>
              <p:cNvPr id="124" name="Rectangle 123">
                <a:extLst>
                  <a:ext uri="{FF2B5EF4-FFF2-40B4-BE49-F238E27FC236}">
                    <a16:creationId xmlns:a16="http://schemas.microsoft.com/office/drawing/2014/main" id="{3A404621-D311-4388-800E-7950A3297B26}"/>
                  </a:ext>
                </a:extLst>
              </p:cNvPr>
              <p:cNvSpPr/>
              <p:nvPr/>
            </p:nvSpPr>
            <p:spPr bwMode="auto">
              <a:xfrm>
                <a:off x="3948041" y="2449966"/>
                <a:ext cx="323580"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25" name="Rectangle 124">
                <a:extLst>
                  <a:ext uri="{FF2B5EF4-FFF2-40B4-BE49-F238E27FC236}">
                    <a16:creationId xmlns:a16="http://schemas.microsoft.com/office/drawing/2014/main" id="{426D1142-78DE-459F-8E5F-33B4ED9B626C}"/>
                  </a:ext>
                </a:extLst>
              </p:cNvPr>
              <p:cNvSpPr/>
              <p:nvPr/>
            </p:nvSpPr>
            <p:spPr bwMode="auto">
              <a:xfrm>
                <a:off x="4254479" y="2449966"/>
                <a:ext cx="18288"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192" name="Group 191">
              <a:extLst>
                <a:ext uri="{FF2B5EF4-FFF2-40B4-BE49-F238E27FC236}">
                  <a16:creationId xmlns:a16="http://schemas.microsoft.com/office/drawing/2014/main" id="{023C28E9-682E-4354-BE0C-B5B50316C818}"/>
                </a:ext>
              </a:extLst>
            </p:cNvPr>
            <p:cNvGrpSpPr/>
            <p:nvPr/>
          </p:nvGrpSpPr>
          <p:grpSpPr>
            <a:xfrm rot="10800000">
              <a:off x="4272012" y="4113271"/>
              <a:ext cx="671387" cy="137071"/>
              <a:chOff x="3600235" y="2449967"/>
              <a:chExt cx="671387" cy="137071"/>
            </a:xfrm>
          </p:grpSpPr>
          <p:sp>
            <p:nvSpPr>
              <p:cNvPr id="193" name="Rectangle 192">
                <a:extLst>
                  <a:ext uri="{FF2B5EF4-FFF2-40B4-BE49-F238E27FC236}">
                    <a16:creationId xmlns:a16="http://schemas.microsoft.com/office/drawing/2014/main" id="{E07B37CD-202E-4D8F-BF09-E34DB221F4B5}"/>
                  </a:ext>
                </a:extLst>
              </p:cNvPr>
              <p:cNvSpPr/>
              <p:nvPr/>
            </p:nvSpPr>
            <p:spPr bwMode="auto">
              <a:xfrm>
                <a:off x="3600235" y="2449967"/>
                <a:ext cx="671387"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94" name="Rectangle 193">
                <a:extLst>
                  <a:ext uri="{FF2B5EF4-FFF2-40B4-BE49-F238E27FC236}">
                    <a16:creationId xmlns:a16="http://schemas.microsoft.com/office/drawing/2014/main" id="{4CEB4822-D67C-4501-AEBA-37291B13E4D9}"/>
                  </a:ext>
                </a:extLst>
              </p:cNvPr>
              <p:cNvSpPr/>
              <p:nvPr/>
            </p:nvSpPr>
            <p:spPr bwMode="auto">
              <a:xfrm>
                <a:off x="4204730" y="2449967"/>
                <a:ext cx="66891"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22" name="Group 221">
            <a:extLst>
              <a:ext uri="{FF2B5EF4-FFF2-40B4-BE49-F238E27FC236}">
                <a16:creationId xmlns:a16="http://schemas.microsoft.com/office/drawing/2014/main" id="{B104B598-A053-4D5D-B620-50F5CD550BCB}"/>
              </a:ext>
            </a:extLst>
          </p:cNvPr>
          <p:cNvGrpSpPr/>
          <p:nvPr/>
        </p:nvGrpSpPr>
        <p:grpSpPr>
          <a:xfrm>
            <a:off x="4167605" y="4267994"/>
            <a:ext cx="668771" cy="137072"/>
            <a:chOff x="4166016" y="4285284"/>
            <a:chExt cx="668771" cy="137072"/>
          </a:xfrm>
        </p:grpSpPr>
        <p:sp>
          <p:nvSpPr>
            <p:cNvPr id="127" name="Rectangle 126">
              <a:extLst>
                <a:ext uri="{FF2B5EF4-FFF2-40B4-BE49-F238E27FC236}">
                  <a16:creationId xmlns:a16="http://schemas.microsoft.com/office/drawing/2014/main" id="{F7348CFA-E828-4F6C-944E-5B76A9494CCF}"/>
                </a:ext>
              </a:extLst>
            </p:cNvPr>
            <p:cNvSpPr/>
            <p:nvPr/>
          </p:nvSpPr>
          <p:spPr bwMode="auto">
            <a:xfrm>
              <a:off x="4166016" y="4285285"/>
              <a:ext cx="9837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96" name="Rectangle 195">
              <a:extLst>
                <a:ext uri="{FF2B5EF4-FFF2-40B4-BE49-F238E27FC236}">
                  <a16:creationId xmlns:a16="http://schemas.microsoft.com/office/drawing/2014/main" id="{977810D8-BDA2-48D0-AA2D-E526979A9B43}"/>
                </a:ext>
              </a:extLst>
            </p:cNvPr>
            <p:cNvSpPr/>
            <p:nvPr/>
          </p:nvSpPr>
          <p:spPr bwMode="auto">
            <a:xfrm rot="10800000">
              <a:off x="4272013" y="4285284"/>
              <a:ext cx="562774"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21" name="Group 220">
            <a:extLst>
              <a:ext uri="{FF2B5EF4-FFF2-40B4-BE49-F238E27FC236}">
                <a16:creationId xmlns:a16="http://schemas.microsoft.com/office/drawing/2014/main" id="{5771A816-0397-4ACB-8590-209008F9BEDE}"/>
              </a:ext>
            </a:extLst>
          </p:cNvPr>
          <p:cNvGrpSpPr/>
          <p:nvPr/>
        </p:nvGrpSpPr>
        <p:grpSpPr>
          <a:xfrm>
            <a:off x="4264837" y="4433089"/>
            <a:ext cx="562392" cy="137072"/>
            <a:chOff x="4263249" y="4447384"/>
            <a:chExt cx="562392" cy="137072"/>
          </a:xfrm>
        </p:grpSpPr>
        <p:sp>
          <p:nvSpPr>
            <p:cNvPr id="130" name="Rectangle 129">
              <a:extLst>
                <a:ext uri="{FF2B5EF4-FFF2-40B4-BE49-F238E27FC236}">
                  <a16:creationId xmlns:a16="http://schemas.microsoft.com/office/drawing/2014/main" id="{DCCAFD5D-30BD-4652-8C22-7A489A63EC74}"/>
                </a:ext>
              </a:extLst>
            </p:cNvPr>
            <p:cNvSpPr/>
            <p:nvPr/>
          </p:nvSpPr>
          <p:spPr bwMode="auto">
            <a:xfrm flipH="1">
              <a:off x="4263249" y="4447385"/>
              <a:ext cx="9144"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nvGrpSpPr>
            <p:cNvPr id="198" name="Group 197">
              <a:extLst>
                <a:ext uri="{FF2B5EF4-FFF2-40B4-BE49-F238E27FC236}">
                  <a16:creationId xmlns:a16="http://schemas.microsoft.com/office/drawing/2014/main" id="{8D0DB3D1-2085-4379-880F-04010129EFAD}"/>
                </a:ext>
              </a:extLst>
            </p:cNvPr>
            <p:cNvGrpSpPr/>
            <p:nvPr/>
          </p:nvGrpSpPr>
          <p:grpSpPr>
            <a:xfrm rot="10800000">
              <a:off x="4272012" y="4447384"/>
              <a:ext cx="553629" cy="137072"/>
              <a:chOff x="3717993" y="2449967"/>
              <a:chExt cx="553629" cy="137072"/>
            </a:xfrm>
          </p:grpSpPr>
          <p:sp>
            <p:nvSpPr>
              <p:cNvPr id="199" name="Rectangle 198">
                <a:extLst>
                  <a:ext uri="{FF2B5EF4-FFF2-40B4-BE49-F238E27FC236}">
                    <a16:creationId xmlns:a16="http://schemas.microsoft.com/office/drawing/2014/main" id="{54E3BF64-7B2A-44DD-916C-01F16F12A82E}"/>
                  </a:ext>
                </a:extLst>
              </p:cNvPr>
              <p:cNvSpPr/>
              <p:nvPr/>
            </p:nvSpPr>
            <p:spPr bwMode="auto">
              <a:xfrm>
                <a:off x="3717993" y="2449967"/>
                <a:ext cx="55362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200" name="Rectangle 199">
                <a:extLst>
                  <a:ext uri="{FF2B5EF4-FFF2-40B4-BE49-F238E27FC236}">
                    <a16:creationId xmlns:a16="http://schemas.microsoft.com/office/drawing/2014/main" id="{032C9FDD-3117-4B2F-9EF4-650F9FA367E1}"/>
                  </a:ext>
                </a:extLst>
              </p:cNvPr>
              <p:cNvSpPr/>
              <p:nvPr/>
            </p:nvSpPr>
            <p:spPr bwMode="auto">
              <a:xfrm>
                <a:off x="4133653" y="2449968"/>
                <a:ext cx="132453"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20" name="Group 219">
            <a:extLst>
              <a:ext uri="{FF2B5EF4-FFF2-40B4-BE49-F238E27FC236}">
                <a16:creationId xmlns:a16="http://schemas.microsoft.com/office/drawing/2014/main" id="{37DDF6C1-63F7-4A76-A685-EACFA08F78D1}"/>
              </a:ext>
            </a:extLst>
          </p:cNvPr>
          <p:cNvGrpSpPr/>
          <p:nvPr/>
        </p:nvGrpSpPr>
        <p:grpSpPr>
          <a:xfrm>
            <a:off x="3844325" y="4598184"/>
            <a:ext cx="958283" cy="137072"/>
            <a:chOff x="3842736" y="4606549"/>
            <a:chExt cx="958283" cy="137072"/>
          </a:xfrm>
        </p:grpSpPr>
        <p:grpSp>
          <p:nvGrpSpPr>
            <p:cNvPr id="132" name="Group 131">
              <a:extLst>
                <a:ext uri="{FF2B5EF4-FFF2-40B4-BE49-F238E27FC236}">
                  <a16:creationId xmlns:a16="http://schemas.microsoft.com/office/drawing/2014/main" id="{2DA3408E-4397-4944-A4C2-FE8663BB707A}"/>
                </a:ext>
              </a:extLst>
            </p:cNvPr>
            <p:cNvGrpSpPr/>
            <p:nvPr/>
          </p:nvGrpSpPr>
          <p:grpSpPr>
            <a:xfrm>
              <a:off x="3842736" y="4606550"/>
              <a:ext cx="421659" cy="137071"/>
              <a:chOff x="3849962" y="2449966"/>
              <a:chExt cx="421659" cy="137071"/>
            </a:xfrm>
          </p:grpSpPr>
          <p:sp>
            <p:nvSpPr>
              <p:cNvPr id="133" name="Rectangle 132">
                <a:extLst>
                  <a:ext uri="{FF2B5EF4-FFF2-40B4-BE49-F238E27FC236}">
                    <a16:creationId xmlns:a16="http://schemas.microsoft.com/office/drawing/2014/main" id="{495BE341-31C7-4156-B7BF-45BD33B31106}"/>
                  </a:ext>
                </a:extLst>
              </p:cNvPr>
              <p:cNvSpPr/>
              <p:nvPr/>
            </p:nvSpPr>
            <p:spPr bwMode="auto">
              <a:xfrm>
                <a:off x="3849962" y="2449966"/>
                <a:ext cx="42165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4" name="Rectangle 133">
                <a:extLst>
                  <a:ext uri="{FF2B5EF4-FFF2-40B4-BE49-F238E27FC236}">
                    <a16:creationId xmlns:a16="http://schemas.microsoft.com/office/drawing/2014/main" id="{6F7D4FF6-8381-4E13-8C1F-0DA81D3F93A7}"/>
                  </a:ext>
                </a:extLst>
              </p:cNvPr>
              <p:cNvSpPr/>
              <p:nvPr/>
            </p:nvSpPr>
            <p:spPr bwMode="auto">
              <a:xfrm>
                <a:off x="4225901" y="2449966"/>
                <a:ext cx="45719"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01" name="Group 200">
              <a:extLst>
                <a:ext uri="{FF2B5EF4-FFF2-40B4-BE49-F238E27FC236}">
                  <a16:creationId xmlns:a16="http://schemas.microsoft.com/office/drawing/2014/main" id="{9EDABDA6-F6CF-4989-866D-6DFF7EFA30BD}"/>
                </a:ext>
              </a:extLst>
            </p:cNvPr>
            <p:cNvGrpSpPr/>
            <p:nvPr/>
          </p:nvGrpSpPr>
          <p:grpSpPr>
            <a:xfrm rot="10800000">
              <a:off x="4272012" y="4606549"/>
              <a:ext cx="529007" cy="137071"/>
              <a:chOff x="3742615" y="2449967"/>
              <a:chExt cx="529007" cy="137071"/>
            </a:xfrm>
          </p:grpSpPr>
          <p:sp>
            <p:nvSpPr>
              <p:cNvPr id="202" name="Rectangle 201">
                <a:extLst>
                  <a:ext uri="{FF2B5EF4-FFF2-40B4-BE49-F238E27FC236}">
                    <a16:creationId xmlns:a16="http://schemas.microsoft.com/office/drawing/2014/main" id="{8516DC09-9704-4D48-BD4E-D7A93B204107}"/>
                  </a:ext>
                </a:extLst>
              </p:cNvPr>
              <p:cNvSpPr/>
              <p:nvPr/>
            </p:nvSpPr>
            <p:spPr bwMode="auto">
              <a:xfrm>
                <a:off x="3742615" y="2449967"/>
                <a:ext cx="529007"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203" name="Rectangle 202">
                <a:extLst>
                  <a:ext uri="{FF2B5EF4-FFF2-40B4-BE49-F238E27FC236}">
                    <a16:creationId xmlns:a16="http://schemas.microsoft.com/office/drawing/2014/main" id="{2E68B7DC-3CD4-483C-A717-6395A8575762}"/>
                  </a:ext>
                </a:extLst>
              </p:cNvPr>
              <p:cNvSpPr/>
              <p:nvPr/>
            </p:nvSpPr>
            <p:spPr bwMode="auto">
              <a:xfrm>
                <a:off x="4184358" y="2449967"/>
                <a:ext cx="87263"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19" name="Group 218">
            <a:extLst>
              <a:ext uri="{FF2B5EF4-FFF2-40B4-BE49-F238E27FC236}">
                <a16:creationId xmlns:a16="http://schemas.microsoft.com/office/drawing/2014/main" id="{0EE7184C-0B3C-4172-9D5F-5C7BCFE490C9}"/>
              </a:ext>
            </a:extLst>
          </p:cNvPr>
          <p:cNvGrpSpPr/>
          <p:nvPr/>
        </p:nvGrpSpPr>
        <p:grpSpPr>
          <a:xfrm>
            <a:off x="4051663" y="4763279"/>
            <a:ext cx="714670" cy="137072"/>
            <a:chOff x="4050075" y="4784641"/>
            <a:chExt cx="714670" cy="137072"/>
          </a:xfrm>
        </p:grpSpPr>
        <p:grpSp>
          <p:nvGrpSpPr>
            <p:cNvPr id="135" name="Group 134">
              <a:extLst>
                <a:ext uri="{FF2B5EF4-FFF2-40B4-BE49-F238E27FC236}">
                  <a16:creationId xmlns:a16="http://schemas.microsoft.com/office/drawing/2014/main" id="{7D9F4574-FBA1-494D-9B02-1B816B62ECBC}"/>
                </a:ext>
              </a:extLst>
            </p:cNvPr>
            <p:cNvGrpSpPr/>
            <p:nvPr/>
          </p:nvGrpSpPr>
          <p:grpSpPr>
            <a:xfrm>
              <a:off x="4050075" y="4784642"/>
              <a:ext cx="214320" cy="137071"/>
              <a:chOff x="4063210" y="2449966"/>
              <a:chExt cx="214320" cy="137071"/>
            </a:xfrm>
          </p:grpSpPr>
          <p:sp>
            <p:nvSpPr>
              <p:cNvPr id="136" name="Rectangle 135">
                <a:extLst>
                  <a:ext uri="{FF2B5EF4-FFF2-40B4-BE49-F238E27FC236}">
                    <a16:creationId xmlns:a16="http://schemas.microsoft.com/office/drawing/2014/main" id="{635B796D-F1BA-4737-8208-47C7895917B0}"/>
                  </a:ext>
                </a:extLst>
              </p:cNvPr>
              <p:cNvSpPr/>
              <p:nvPr/>
            </p:nvSpPr>
            <p:spPr bwMode="auto">
              <a:xfrm>
                <a:off x="4063210" y="2449966"/>
                <a:ext cx="208411"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7" name="Rectangle 136">
                <a:extLst>
                  <a:ext uri="{FF2B5EF4-FFF2-40B4-BE49-F238E27FC236}">
                    <a16:creationId xmlns:a16="http://schemas.microsoft.com/office/drawing/2014/main" id="{CC37C60B-6D39-468C-986B-12AA60562EC1}"/>
                  </a:ext>
                </a:extLst>
              </p:cNvPr>
              <p:cNvSpPr/>
              <p:nvPr/>
            </p:nvSpPr>
            <p:spPr bwMode="auto">
              <a:xfrm>
                <a:off x="4259242" y="2449966"/>
                <a:ext cx="18288"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04" name="Group 203">
              <a:extLst>
                <a:ext uri="{FF2B5EF4-FFF2-40B4-BE49-F238E27FC236}">
                  <a16:creationId xmlns:a16="http://schemas.microsoft.com/office/drawing/2014/main" id="{4319A1CB-D0D2-4FD3-9ECB-39060E365B0C}"/>
                </a:ext>
              </a:extLst>
            </p:cNvPr>
            <p:cNvGrpSpPr/>
            <p:nvPr/>
          </p:nvGrpSpPr>
          <p:grpSpPr>
            <a:xfrm rot="10800000">
              <a:off x="4272013" y="4784641"/>
              <a:ext cx="492732" cy="137071"/>
              <a:chOff x="3778889" y="2449967"/>
              <a:chExt cx="492732" cy="137071"/>
            </a:xfrm>
          </p:grpSpPr>
          <p:sp>
            <p:nvSpPr>
              <p:cNvPr id="205" name="Rectangle 204">
                <a:extLst>
                  <a:ext uri="{FF2B5EF4-FFF2-40B4-BE49-F238E27FC236}">
                    <a16:creationId xmlns:a16="http://schemas.microsoft.com/office/drawing/2014/main" id="{6B6837AE-228F-45D0-A9E9-9220D60FE88C}"/>
                  </a:ext>
                </a:extLst>
              </p:cNvPr>
              <p:cNvSpPr/>
              <p:nvPr/>
            </p:nvSpPr>
            <p:spPr bwMode="auto">
              <a:xfrm>
                <a:off x="3778889" y="2449967"/>
                <a:ext cx="492732"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206" name="Rectangle 205">
                <a:extLst>
                  <a:ext uri="{FF2B5EF4-FFF2-40B4-BE49-F238E27FC236}">
                    <a16:creationId xmlns:a16="http://schemas.microsoft.com/office/drawing/2014/main" id="{E1C769CC-513D-4F09-9770-F4921D817CAD}"/>
                  </a:ext>
                </a:extLst>
              </p:cNvPr>
              <p:cNvSpPr/>
              <p:nvPr/>
            </p:nvSpPr>
            <p:spPr bwMode="auto">
              <a:xfrm>
                <a:off x="4133654" y="2449967"/>
                <a:ext cx="137967"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18" name="Group 217">
            <a:extLst>
              <a:ext uri="{FF2B5EF4-FFF2-40B4-BE49-F238E27FC236}">
                <a16:creationId xmlns:a16="http://schemas.microsoft.com/office/drawing/2014/main" id="{317142E7-FD58-4CE4-8389-07D0614CB78C}"/>
              </a:ext>
            </a:extLst>
          </p:cNvPr>
          <p:cNvGrpSpPr/>
          <p:nvPr/>
        </p:nvGrpSpPr>
        <p:grpSpPr>
          <a:xfrm>
            <a:off x="3574965" y="4928374"/>
            <a:ext cx="1104617" cy="137072"/>
            <a:chOff x="3573376" y="4939739"/>
            <a:chExt cx="1104617" cy="137072"/>
          </a:xfrm>
        </p:grpSpPr>
        <p:grpSp>
          <p:nvGrpSpPr>
            <p:cNvPr id="138" name="Group 137">
              <a:extLst>
                <a:ext uri="{FF2B5EF4-FFF2-40B4-BE49-F238E27FC236}">
                  <a16:creationId xmlns:a16="http://schemas.microsoft.com/office/drawing/2014/main" id="{F98DE77C-2727-455C-B923-E6596071560C}"/>
                </a:ext>
              </a:extLst>
            </p:cNvPr>
            <p:cNvGrpSpPr/>
            <p:nvPr/>
          </p:nvGrpSpPr>
          <p:grpSpPr>
            <a:xfrm>
              <a:off x="3573376" y="4939740"/>
              <a:ext cx="691019" cy="137071"/>
              <a:chOff x="3580602" y="2449966"/>
              <a:chExt cx="691019" cy="137071"/>
            </a:xfrm>
          </p:grpSpPr>
          <p:sp>
            <p:nvSpPr>
              <p:cNvPr id="139" name="Rectangle 138">
                <a:extLst>
                  <a:ext uri="{FF2B5EF4-FFF2-40B4-BE49-F238E27FC236}">
                    <a16:creationId xmlns:a16="http://schemas.microsoft.com/office/drawing/2014/main" id="{1114A7C9-6AE1-4AF5-86F0-DD69964B0EB8}"/>
                  </a:ext>
                </a:extLst>
              </p:cNvPr>
              <p:cNvSpPr/>
              <p:nvPr/>
            </p:nvSpPr>
            <p:spPr bwMode="auto">
              <a:xfrm>
                <a:off x="3580602" y="2449966"/>
                <a:ext cx="691019"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0" name="Rectangle 139">
                <a:extLst>
                  <a:ext uri="{FF2B5EF4-FFF2-40B4-BE49-F238E27FC236}">
                    <a16:creationId xmlns:a16="http://schemas.microsoft.com/office/drawing/2014/main" id="{76F606BE-0883-4FA6-A40A-ADE204288EBF}"/>
                  </a:ext>
                </a:extLst>
              </p:cNvPr>
              <p:cNvSpPr/>
              <p:nvPr/>
            </p:nvSpPr>
            <p:spPr bwMode="auto">
              <a:xfrm>
                <a:off x="4225901" y="2449966"/>
                <a:ext cx="45719"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sp>
          <p:nvSpPr>
            <p:cNvPr id="208" name="Rectangle 207">
              <a:extLst>
                <a:ext uri="{FF2B5EF4-FFF2-40B4-BE49-F238E27FC236}">
                  <a16:creationId xmlns:a16="http://schemas.microsoft.com/office/drawing/2014/main" id="{E6A394C3-7562-4BD7-AF88-3CD06E4CE422}"/>
                </a:ext>
              </a:extLst>
            </p:cNvPr>
            <p:cNvSpPr/>
            <p:nvPr/>
          </p:nvSpPr>
          <p:spPr bwMode="auto">
            <a:xfrm rot="10800000">
              <a:off x="4272013" y="4939739"/>
              <a:ext cx="405980"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17" name="Group 216">
            <a:extLst>
              <a:ext uri="{FF2B5EF4-FFF2-40B4-BE49-F238E27FC236}">
                <a16:creationId xmlns:a16="http://schemas.microsoft.com/office/drawing/2014/main" id="{7EE63547-D36F-47A5-9D8D-C098BCD1E007}"/>
              </a:ext>
            </a:extLst>
          </p:cNvPr>
          <p:cNvGrpSpPr/>
          <p:nvPr/>
        </p:nvGrpSpPr>
        <p:grpSpPr>
          <a:xfrm>
            <a:off x="3756879" y="5093469"/>
            <a:ext cx="870233" cy="137072"/>
            <a:chOff x="3755290" y="5096160"/>
            <a:chExt cx="870233" cy="137072"/>
          </a:xfrm>
        </p:grpSpPr>
        <p:grpSp>
          <p:nvGrpSpPr>
            <p:cNvPr id="141" name="Group 140">
              <a:extLst>
                <a:ext uri="{FF2B5EF4-FFF2-40B4-BE49-F238E27FC236}">
                  <a16:creationId xmlns:a16="http://schemas.microsoft.com/office/drawing/2014/main" id="{C7A070E6-B13C-44EC-8318-AFF53A8C0CEE}"/>
                </a:ext>
              </a:extLst>
            </p:cNvPr>
            <p:cNvGrpSpPr/>
            <p:nvPr/>
          </p:nvGrpSpPr>
          <p:grpSpPr>
            <a:xfrm>
              <a:off x="3755290" y="5096161"/>
              <a:ext cx="509105" cy="137071"/>
              <a:chOff x="3762516" y="2449966"/>
              <a:chExt cx="509105" cy="137071"/>
            </a:xfrm>
          </p:grpSpPr>
          <p:sp>
            <p:nvSpPr>
              <p:cNvPr id="142" name="Rectangle 141">
                <a:extLst>
                  <a:ext uri="{FF2B5EF4-FFF2-40B4-BE49-F238E27FC236}">
                    <a16:creationId xmlns:a16="http://schemas.microsoft.com/office/drawing/2014/main" id="{3D45F363-9DA6-4633-B6C0-46FD0E3DF76B}"/>
                  </a:ext>
                </a:extLst>
              </p:cNvPr>
              <p:cNvSpPr/>
              <p:nvPr/>
            </p:nvSpPr>
            <p:spPr bwMode="auto">
              <a:xfrm>
                <a:off x="3762516" y="2449966"/>
                <a:ext cx="509105"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3" name="Rectangle 142">
                <a:extLst>
                  <a:ext uri="{FF2B5EF4-FFF2-40B4-BE49-F238E27FC236}">
                    <a16:creationId xmlns:a16="http://schemas.microsoft.com/office/drawing/2014/main" id="{75A195BE-C65A-4F97-BEB9-2A8916E9F2C1}"/>
                  </a:ext>
                </a:extLst>
              </p:cNvPr>
              <p:cNvSpPr/>
              <p:nvPr/>
            </p:nvSpPr>
            <p:spPr bwMode="auto">
              <a:xfrm>
                <a:off x="3948041" y="2449966"/>
                <a:ext cx="323579"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210" name="Group 209">
              <a:extLst>
                <a:ext uri="{FF2B5EF4-FFF2-40B4-BE49-F238E27FC236}">
                  <a16:creationId xmlns:a16="http://schemas.microsoft.com/office/drawing/2014/main" id="{0800F1C1-642F-4096-BF3E-C46DBF4B6B10}"/>
                </a:ext>
              </a:extLst>
            </p:cNvPr>
            <p:cNvGrpSpPr/>
            <p:nvPr/>
          </p:nvGrpSpPr>
          <p:grpSpPr>
            <a:xfrm rot="10800000">
              <a:off x="4272012" y="5096160"/>
              <a:ext cx="353511" cy="137071"/>
              <a:chOff x="3918111" y="2449967"/>
              <a:chExt cx="353511" cy="137071"/>
            </a:xfrm>
          </p:grpSpPr>
          <p:sp>
            <p:nvSpPr>
              <p:cNvPr id="211" name="Rectangle 210">
                <a:extLst>
                  <a:ext uri="{FF2B5EF4-FFF2-40B4-BE49-F238E27FC236}">
                    <a16:creationId xmlns:a16="http://schemas.microsoft.com/office/drawing/2014/main" id="{2ED32F39-A3D6-4B14-9C53-8CF8C77D675B}"/>
                  </a:ext>
                </a:extLst>
              </p:cNvPr>
              <p:cNvSpPr/>
              <p:nvPr/>
            </p:nvSpPr>
            <p:spPr bwMode="auto">
              <a:xfrm>
                <a:off x="3918111" y="2449967"/>
                <a:ext cx="353511"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212" name="Rectangle 211">
                <a:extLst>
                  <a:ext uri="{FF2B5EF4-FFF2-40B4-BE49-F238E27FC236}">
                    <a16:creationId xmlns:a16="http://schemas.microsoft.com/office/drawing/2014/main" id="{A9C78690-976C-49E2-AA9A-6A231863C872}"/>
                  </a:ext>
                </a:extLst>
              </p:cNvPr>
              <p:cNvSpPr/>
              <p:nvPr/>
            </p:nvSpPr>
            <p:spPr bwMode="auto">
              <a:xfrm>
                <a:off x="4075614" y="2449967"/>
                <a:ext cx="196007"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216" name="Group 215">
            <a:extLst>
              <a:ext uri="{FF2B5EF4-FFF2-40B4-BE49-F238E27FC236}">
                <a16:creationId xmlns:a16="http://schemas.microsoft.com/office/drawing/2014/main" id="{DA2092E3-F054-498B-AB3E-8CD50845C077}"/>
              </a:ext>
            </a:extLst>
          </p:cNvPr>
          <p:cNvGrpSpPr/>
          <p:nvPr/>
        </p:nvGrpSpPr>
        <p:grpSpPr>
          <a:xfrm>
            <a:off x="3361929" y="5258559"/>
            <a:ext cx="1199556" cy="137072"/>
            <a:chOff x="3360341" y="5258559"/>
            <a:chExt cx="1199556" cy="137072"/>
          </a:xfrm>
        </p:grpSpPr>
        <p:grpSp>
          <p:nvGrpSpPr>
            <p:cNvPr id="144" name="Group 143">
              <a:extLst>
                <a:ext uri="{FF2B5EF4-FFF2-40B4-BE49-F238E27FC236}">
                  <a16:creationId xmlns:a16="http://schemas.microsoft.com/office/drawing/2014/main" id="{3C2CD4E0-7465-4514-B565-30C02FFA50F2}"/>
                </a:ext>
              </a:extLst>
            </p:cNvPr>
            <p:cNvGrpSpPr/>
            <p:nvPr/>
          </p:nvGrpSpPr>
          <p:grpSpPr>
            <a:xfrm>
              <a:off x="3360341" y="5258560"/>
              <a:ext cx="904054" cy="137071"/>
              <a:chOff x="3373474" y="2449966"/>
              <a:chExt cx="904054" cy="137071"/>
            </a:xfrm>
          </p:grpSpPr>
          <p:sp>
            <p:nvSpPr>
              <p:cNvPr id="145" name="Rectangle 144">
                <a:extLst>
                  <a:ext uri="{FF2B5EF4-FFF2-40B4-BE49-F238E27FC236}">
                    <a16:creationId xmlns:a16="http://schemas.microsoft.com/office/drawing/2014/main" id="{09A7AF7E-A67C-4C67-9175-C4BDC556DA33}"/>
                  </a:ext>
                </a:extLst>
              </p:cNvPr>
              <p:cNvSpPr/>
              <p:nvPr/>
            </p:nvSpPr>
            <p:spPr bwMode="auto">
              <a:xfrm>
                <a:off x="3373474" y="2449966"/>
                <a:ext cx="898148" cy="1370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6" name="Rectangle 145">
                <a:extLst>
                  <a:ext uri="{FF2B5EF4-FFF2-40B4-BE49-F238E27FC236}">
                    <a16:creationId xmlns:a16="http://schemas.microsoft.com/office/drawing/2014/main" id="{1BE2AAD4-704C-4F17-80DF-DA872D5AB0B5}"/>
                  </a:ext>
                </a:extLst>
              </p:cNvPr>
              <p:cNvSpPr/>
              <p:nvPr/>
            </p:nvSpPr>
            <p:spPr bwMode="auto">
              <a:xfrm>
                <a:off x="4259240" y="2449966"/>
                <a:ext cx="18288" cy="137071"/>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sp>
          <p:nvSpPr>
            <p:cNvPr id="214" name="Rectangle 213">
              <a:extLst>
                <a:ext uri="{FF2B5EF4-FFF2-40B4-BE49-F238E27FC236}">
                  <a16:creationId xmlns:a16="http://schemas.microsoft.com/office/drawing/2014/main" id="{9B643B26-7906-4BEB-B863-EF9F2E8B57B0}"/>
                </a:ext>
              </a:extLst>
            </p:cNvPr>
            <p:cNvSpPr/>
            <p:nvPr/>
          </p:nvSpPr>
          <p:spPr bwMode="auto">
            <a:xfrm rot="10800000">
              <a:off x="4272013" y="5258559"/>
              <a:ext cx="287884"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sp>
        <p:nvSpPr>
          <p:cNvPr id="2" name="Title 1">
            <a:extLst>
              <a:ext uri="{FF2B5EF4-FFF2-40B4-BE49-F238E27FC236}">
                <a16:creationId xmlns:a16="http://schemas.microsoft.com/office/drawing/2014/main" id="{BFECCE69-64BB-4C9A-801D-51347AFA035D}"/>
              </a:ext>
            </a:extLst>
          </p:cNvPr>
          <p:cNvSpPr>
            <a:spLocks noGrp="1"/>
          </p:cNvSpPr>
          <p:nvPr>
            <p:ph type="title"/>
          </p:nvPr>
        </p:nvSpPr>
        <p:spPr/>
        <p:txBody>
          <a:bodyPr/>
          <a:lstStyle/>
          <a:p>
            <a:r>
              <a:rPr lang="en-US" dirty="0"/>
              <a:t>Treatment-Related AEs for Combination Therapy vs TKI Alone </a:t>
            </a:r>
          </a:p>
        </p:txBody>
      </p:sp>
      <p:sp>
        <p:nvSpPr>
          <p:cNvPr id="5" name="Text Box 15">
            <a:extLst>
              <a:ext uri="{FF2B5EF4-FFF2-40B4-BE49-F238E27FC236}">
                <a16:creationId xmlns:a16="http://schemas.microsoft.com/office/drawing/2014/main" id="{99E2DFBD-FC08-47D8-AD31-44E1F7457FBD}"/>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cs typeface="+mn-cs"/>
              </a:rPr>
              <a:t>1. Motzer. Lancet Oncol. 2019;20:1370. 2. </a:t>
            </a:r>
            <a:r>
              <a:rPr lang="fr-FR" altLang="en-US" sz="1200" b="0" spc="-10" dirty="0">
                <a:solidFill>
                  <a:srgbClr val="455560"/>
                </a:solidFill>
                <a:latin typeface="Calibri" panose="020F0502020204030204" pitchFamily="34" charset="0"/>
                <a:ea typeface="MS PGothic" pitchFamily="34" charset="-128"/>
                <a:cs typeface="+mn-cs"/>
              </a:rPr>
              <a:t>Soulières. IKCS 2019</a:t>
            </a:r>
            <a:r>
              <a:rPr lang="en-US" altLang="en-US" sz="1200" b="0" spc="-10" dirty="0">
                <a:solidFill>
                  <a:srgbClr val="455560"/>
                </a:solidFill>
                <a:latin typeface="Calibri" panose="020F0502020204030204" pitchFamily="34" charset="0"/>
                <a:ea typeface="MS PGothic" pitchFamily="34" charset="-128"/>
                <a:cs typeface="+mn-cs"/>
              </a:rPr>
              <a:t>.</a:t>
            </a:r>
            <a:endParaRPr lang="fr-FR" altLang="en-US" sz="1200" b="0" spc="-10" dirty="0">
              <a:solidFill>
                <a:srgbClr val="455560"/>
              </a:solidFill>
              <a:latin typeface="Calibri" panose="020F0502020204030204" pitchFamily="34" charset="0"/>
              <a:ea typeface="MS PGothic" pitchFamily="34" charset="-128"/>
              <a:cs typeface="+mn-cs"/>
            </a:endParaRPr>
          </a:p>
        </p:txBody>
      </p:sp>
      <p:grpSp>
        <p:nvGrpSpPr>
          <p:cNvPr id="6" name="Group 5">
            <a:extLst>
              <a:ext uri="{FF2B5EF4-FFF2-40B4-BE49-F238E27FC236}">
                <a16:creationId xmlns:a16="http://schemas.microsoft.com/office/drawing/2014/main" id="{B0386151-F8FC-44C3-80D3-48CAC613A75C}"/>
              </a:ext>
            </a:extLst>
          </p:cNvPr>
          <p:cNvGrpSpPr>
            <a:grpSpLocks/>
          </p:cNvGrpSpPr>
          <p:nvPr/>
        </p:nvGrpSpPr>
        <p:grpSpPr bwMode="auto">
          <a:xfrm>
            <a:off x="9391157" y="6216652"/>
            <a:ext cx="2488502" cy="447822"/>
            <a:chOff x="9527309" y="3551529"/>
            <a:chExt cx="2488502" cy="448324"/>
          </a:xfrm>
        </p:grpSpPr>
        <p:pic>
          <p:nvPicPr>
            <p:cNvPr id="7" name="Picture 9">
              <a:extLst>
                <a:ext uri="{FF2B5EF4-FFF2-40B4-BE49-F238E27FC236}">
                  <a16:creationId xmlns:a16="http://schemas.microsoft.com/office/drawing/2014/main" id="{66623810-783D-4679-A6E0-0CF6E14ED0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CBE0AA1B-D6F4-49BD-9450-E53435496EF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
        <p:nvSpPr>
          <p:cNvPr id="11" name="TextBox 10">
            <a:extLst>
              <a:ext uri="{FF2B5EF4-FFF2-40B4-BE49-F238E27FC236}">
                <a16:creationId xmlns:a16="http://schemas.microsoft.com/office/drawing/2014/main" id="{0AF31DFD-B913-461D-9A3B-DBFB8E5B8C42}"/>
              </a:ext>
            </a:extLst>
          </p:cNvPr>
          <p:cNvSpPr txBox="1"/>
          <p:nvPr/>
        </p:nvSpPr>
        <p:spPr bwMode="auto">
          <a:xfrm>
            <a:off x="761244" y="1510730"/>
            <a:ext cx="587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itchFamily="34" charset="0"/>
                <a:ea typeface="MS PGothic" pitchFamily="34" charset="-128"/>
                <a:cs typeface="+mn-cs"/>
              </a:rPr>
              <a:t>CheckMate 214: Nivo + Ipi vs Sunitinib in ITT Population</a:t>
            </a:r>
            <a:r>
              <a:rPr lang="en-US" baseline="30000" dirty="0">
                <a:solidFill>
                  <a:srgbClr val="000000"/>
                </a:solidFill>
                <a:latin typeface="Calibri" pitchFamily="34" charset="0"/>
                <a:ea typeface="MS PGothic" pitchFamily="34" charset="-128"/>
                <a:cs typeface="+mn-cs"/>
              </a:rPr>
              <a:t>[1]</a:t>
            </a:r>
          </a:p>
        </p:txBody>
      </p:sp>
      <p:sp>
        <p:nvSpPr>
          <p:cNvPr id="12" name="TextBox 11">
            <a:extLst>
              <a:ext uri="{FF2B5EF4-FFF2-40B4-BE49-F238E27FC236}">
                <a16:creationId xmlns:a16="http://schemas.microsoft.com/office/drawing/2014/main" id="{F34C9601-0336-4DF4-BDC2-EB8F9BA3E9E6}"/>
              </a:ext>
            </a:extLst>
          </p:cNvPr>
          <p:cNvSpPr txBox="1"/>
          <p:nvPr/>
        </p:nvSpPr>
        <p:spPr bwMode="auto">
          <a:xfrm>
            <a:off x="6634750" y="1510731"/>
            <a:ext cx="5176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dirty="0">
                <a:solidFill>
                  <a:srgbClr val="000000"/>
                </a:solidFill>
                <a:latin typeface="Calibri" pitchFamily="34" charset="0"/>
                <a:ea typeface="MS PGothic" pitchFamily="34" charset="-128"/>
                <a:cs typeface="+mn-cs"/>
              </a:rPr>
              <a:t>KEYNOTE-426: Axitinib + Pembro vs Sunitinib in </a:t>
            </a:r>
            <a:br>
              <a:rPr lang="en-US" dirty="0">
                <a:solidFill>
                  <a:srgbClr val="000000"/>
                </a:solidFill>
                <a:latin typeface="Calibri" pitchFamily="34" charset="0"/>
                <a:ea typeface="MS PGothic" pitchFamily="34" charset="-128"/>
                <a:cs typeface="+mn-cs"/>
              </a:rPr>
            </a:br>
            <a:r>
              <a:rPr lang="en-US" dirty="0">
                <a:solidFill>
                  <a:srgbClr val="000000"/>
                </a:solidFill>
                <a:latin typeface="Calibri" pitchFamily="34" charset="0"/>
                <a:ea typeface="MS PGothic" pitchFamily="34" charset="-128"/>
                <a:cs typeface="+mn-cs"/>
              </a:rPr>
              <a:t>ITT Population</a:t>
            </a:r>
            <a:r>
              <a:rPr lang="en-US" baseline="30000" dirty="0">
                <a:solidFill>
                  <a:srgbClr val="000000"/>
                </a:solidFill>
                <a:latin typeface="Calibri" pitchFamily="34" charset="0"/>
                <a:ea typeface="MS PGothic" pitchFamily="34" charset="-128"/>
                <a:cs typeface="+mn-cs"/>
              </a:rPr>
              <a:t>[2]</a:t>
            </a:r>
            <a:endParaRPr lang="en-US" dirty="0">
              <a:solidFill>
                <a:srgbClr val="000000"/>
              </a:solidFill>
              <a:latin typeface="Calibri" panose="020F0502020204030204" pitchFamily="34" charset="0"/>
              <a:ea typeface="MS PGothic" pitchFamily="34" charset="-128"/>
              <a:cs typeface="+mn-cs"/>
            </a:endParaRPr>
          </a:p>
        </p:txBody>
      </p:sp>
      <p:sp>
        <p:nvSpPr>
          <p:cNvPr id="3" name="TextBox 2">
            <a:extLst>
              <a:ext uri="{FF2B5EF4-FFF2-40B4-BE49-F238E27FC236}">
                <a16:creationId xmlns:a16="http://schemas.microsoft.com/office/drawing/2014/main" id="{11968552-6F4C-441A-A88A-A15A7200A675}"/>
              </a:ext>
            </a:extLst>
          </p:cNvPr>
          <p:cNvSpPr txBox="1"/>
          <p:nvPr/>
        </p:nvSpPr>
        <p:spPr bwMode="auto">
          <a:xfrm>
            <a:off x="1865803" y="6001749"/>
            <a:ext cx="38485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Nivo + Ipi grade 3/4 AEs</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rPr>
              <a:t>Nivo + Ipi </a:t>
            </a:r>
            <a:r>
              <a:rPr lang="en-US" sz="1200" b="0" dirty="0">
                <a:solidFill>
                  <a:srgbClr val="000000"/>
                </a:solidFill>
                <a:latin typeface="Calibri" pitchFamily="34" charset="0"/>
                <a:ea typeface="MS PGothic" pitchFamily="34" charset="-128"/>
                <a:cs typeface="+mn-cs"/>
              </a:rPr>
              <a:t>any-grade AEs</a:t>
            </a:r>
          </a:p>
        </p:txBody>
      </p:sp>
      <p:sp>
        <p:nvSpPr>
          <p:cNvPr id="13" name="TextBox 12">
            <a:extLst>
              <a:ext uri="{FF2B5EF4-FFF2-40B4-BE49-F238E27FC236}">
                <a16:creationId xmlns:a16="http://schemas.microsoft.com/office/drawing/2014/main" id="{9C39E529-2BBB-45F1-8608-55A4BC13CB8D}"/>
              </a:ext>
            </a:extLst>
          </p:cNvPr>
          <p:cNvSpPr txBox="1"/>
          <p:nvPr/>
        </p:nvSpPr>
        <p:spPr bwMode="auto">
          <a:xfrm>
            <a:off x="4370392" y="6001749"/>
            <a:ext cx="24885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Sunitinib grade 3/4 AEs</a:t>
            </a:r>
            <a:br>
              <a:rPr lang="en-US" sz="1200" b="0" dirty="0">
                <a:solidFill>
                  <a:srgbClr val="000000"/>
                </a:solidFill>
                <a:latin typeface="Calibri" pitchFamily="34" charset="0"/>
                <a:ea typeface="MS PGothic" pitchFamily="34" charset="-128"/>
                <a:cs typeface="+mn-cs"/>
              </a:rPr>
            </a:br>
            <a:r>
              <a:rPr lang="en-US" sz="1200" b="0" dirty="0">
                <a:solidFill>
                  <a:srgbClr val="000000"/>
                </a:solidFill>
                <a:latin typeface="Calibri" pitchFamily="34" charset="0"/>
                <a:ea typeface="MS PGothic" pitchFamily="34" charset="-128"/>
                <a:cs typeface="+mn-cs"/>
              </a:rPr>
              <a:t>Sunitinib any-grade AEs</a:t>
            </a:r>
          </a:p>
        </p:txBody>
      </p:sp>
      <p:sp>
        <p:nvSpPr>
          <p:cNvPr id="4" name="Rectangle 3">
            <a:extLst>
              <a:ext uri="{FF2B5EF4-FFF2-40B4-BE49-F238E27FC236}">
                <a16:creationId xmlns:a16="http://schemas.microsoft.com/office/drawing/2014/main" id="{DDEFB512-4DBD-430C-A894-5A816EEBDEA4}"/>
              </a:ext>
            </a:extLst>
          </p:cNvPr>
          <p:cNvSpPr/>
          <p:nvPr/>
        </p:nvSpPr>
        <p:spPr bwMode="auto">
          <a:xfrm>
            <a:off x="1777602" y="6076008"/>
            <a:ext cx="118872" cy="118872"/>
          </a:xfrm>
          <a:prstGeom prst="rect">
            <a:avLst/>
          </a:prstGeom>
          <a:solidFill>
            <a:schemeClr val="accent3"/>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 name="Rectangle 13">
            <a:extLst>
              <a:ext uri="{FF2B5EF4-FFF2-40B4-BE49-F238E27FC236}">
                <a16:creationId xmlns:a16="http://schemas.microsoft.com/office/drawing/2014/main" id="{5CC6548A-08B9-4B6F-BB36-AD73FAF9FA99}"/>
              </a:ext>
            </a:extLst>
          </p:cNvPr>
          <p:cNvSpPr/>
          <p:nvPr/>
        </p:nvSpPr>
        <p:spPr bwMode="auto">
          <a:xfrm>
            <a:off x="1777602" y="6263446"/>
            <a:ext cx="118872" cy="1188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 name="Rectangle 14">
            <a:extLst>
              <a:ext uri="{FF2B5EF4-FFF2-40B4-BE49-F238E27FC236}">
                <a16:creationId xmlns:a16="http://schemas.microsoft.com/office/drawing/2014/main" id="{77E10032-00C3-42ED-BB09-901BFBD58AD6}"/>
              </a:ext>
            </a:extLst>
          </p:cNvPr>
          <p:cNvSpPr/>
          <p:nvPr/>
        </p:nvSpPr>
        <p:spPr bwMode="auto">
          <a:xfrm>
            <a:off x="4266036" y="6076008"/>
            <a:ext cx="118872" cy="118872"/>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 name="Rectangle 15">
            <a:extLst>
              <a:ext uri="{FF2B5EF4-FFF2-40B4-BE49-F238E27FC236}">
                <a16:creationId xmlns:a16="http://schemas.microsoft.com/office/drawing/2014/main" id="{C875E624-E383-406E-A15B-3C9A1BC7793C}"/>
              </a:ext>
            </a:extLst>
          </p:cNvPr>
          <p:cNvSpPr/>
          <p:nvPr/>
        </p:nvSpPr>
        <p:spPr bwMode="auto">
          <a:xfrm>
            <a:off x="4266036" y="6263446"/>
            <a:ext cx="118872" cy="11887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 name="TextBox 16">
            <a:extLst>
              <a:ext uri="{FF2B5EF4-FFF2-40B4-BE49-F238E27FC236}">
                <a16:creationId xmlns:a16="http://schemas.microsoft.com/office/drawing/2014/main" id="{5E5CA8DC-AEF0-440D-8ECE-5BDD767A073F}"/>
              </a:ext>
            </a:extLst>
          </p:cNvPr>
          <p:cNvSpPr txBox="1"/>
          <p:nvPr/>
        </p:nvSpPr>
        <p:spPr bwMode="auto">
          <a:xfrm>
            <a:off x="1427073" y="1912136"/>
            <a:ext cx="2854825"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600" dirty="0">
                <a:solidFill>
                  <a:srgbClr val="000000"/>
                </a:solidFill>
                <a:latin typeface="Calibri" pitchFamily="34" charset="0"/>
                <a:ea typeface="MS PGothic" pitchFamily="34" charset="-128"/>
                <a:cs typeface="+mn-cs"/>
              </a:rPr>
              <a:t>Nivo + Ipi Group </a:t>
            </a:r>
          </a:p>
          <a:p>
            <a:pPr algn="r" defTabSz="608013">
              <a:lnSpc>
                <a:spcPct val="80000"/>
              </a:lnSpc>
              <a:spcBef>
                <a:spcPts val="0"/>
              </a:spcBef>
            </a:pPr>
            <a:r>
              <a:rPr lang="en-US" sz="1600" dirty="0">
                <a:solidFill>
                  <a:srgbClr val="000000"/>
                </a:solidFill>
                <a:latin typeface="Calibri" pitchFamily="34" charset="0"/>
                <a:ea typeface="MS PGothic" pitchFamily="34" charset="-128"/>
                <a:cs typeface="+mn-cs"/>
              </a:rPr>
              <a:t>(n = 547)</a:t>
            </a:r>
          </a:p>
        </p:txBody>
      </p:sp>
      <p:sp>
        <p:nvSpPr>
          <p:cNvPr id="18" name="TextBox 17">
            <a:extLst>
              <a:ext uri="{FF2B5EF4-FFF2-40B4-BE49-F238E27FC236}">
                <a16:creationId xmlns:a16="http://schemas.microsoft.com/office/drawing/2014/main" id="{4449C375-2058-49BF-B13B-7E0935B2EA02}"/>
              </a:ext>
            </a:extLst>
          </p:cNvPr>
          <p:cNvSpPr txBox="1"/>
          <p:nvPr/>
        </p:nvSpPr>
        <p:spPr bwMode="auto">
          <a:xfrm>
            <a:off x="4280744" y="1911487"/>
            <a:ext cx="156630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lnSpc>
                <a:spcPct val="80000"/>
              </a:lnSpc>
              <a:spcBef>
                <a:spcPts val="0"/>
              </a:spcBef>
            </a:pPr>
            <a:r>
              <a:rPr lang="en-US" sz="1600" dirty="0">
                <a:solidFill>
                  <a:srgbClr val="000000"/>
                </a:solidFill>
                <a:latin typeface="Calibri" pitchFamily="34" charset="0"/>
                <a:ea typeface="MS PGothic" pitchFamily="34" charset="-128"/>
                <a:cs typeface="+mn-cs"/>
              </a:rPr>
              <a:t>Sunitinib Group (n = 535)</a:t>
            </a:r>
          </a:p>
        </p:txBody>
      </p:sp>
      <p:cxnSp>
        <p:nvCxnSpPr>
          <p:cNvPr id="20" name="Straight Connector 19">
            <a:extLst>
              <a:ext uri="{FF2B5EF4-FFF2-40B4-BE49-F238E27FC236}">
                <a16:creationId xmlns:a16="http://schemas.microsoft.com/office/drawing/2014/main" id="{0F61A496-116C-4FDB-A1FA-309FE645DAE3}"/>
              </a:ext>
            </a:extLst>
          </p:cNvPr>
          <p:cNvCxnSpPr/>
          <p:nvPr/>
        </p:nvCxnSpPr>
        <p:spPr bwMode="auto">
          <a:xfrm>
            <a:off x="2434576" y="2418672"/>
            <a:ext cx="0" cy="301856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E39B071-7F82-4CAE-96C5-8FB9A50D4B44}"/>
              </a:ext>
            </a:extLst>
          </p:cNvPr>
          <p:cNvCxnSpPr>
            <a:cxnSpLocks/>
          </p:cNvCxnSpPr>
          <p:nvPr/>
        </p:nvCxnSpPr>
        <p:spPr bwMode="auto">
          <a:xfrm>
            <a:off x="2444409" y="5427406"/>
            <a:ext cx="366743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F9B7F61-678F-43DE-B3C3-7A5E424F3056}"/>
              </a:ext>
            </a:extLst>
          </p:cNvPr>
          <p:cNvCxnSpPr/>
          <p:nvPr/>
        </p:nvCxnSpPr>
        <p:spPr bwMode="auto">
          <a:xfrm flipH="1">
            <a:off x="2378177" y="24186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7054D9E-EE1E-4359-BFC7-97ED73776F9F}"/>
              </a:ext>
            </a:extLst>
          </p:cNvPr>
          <p:cNvCxnSpPr/>
          <p:nvPr/>
        </p:nvCxnSpPr>
        <p:spPr bwMode="auto">
          <a:xfrm flipH="1">
            <a:off x="2378177" y="2585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2A6F010-A6DB-421C-B066-63A3CA37A37F}"/>
              </a:ext>
            </a:extLst>
          </p:cNvPr>
          <p:cNvCxnSpPr/>
          <p:nvPr/>
        </p:nvCxnSpPr>
        <p:spPr bwMode="auto">
          <a:xfrm flipH="1">
            <a:off x="2378177" y="27529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5EE8819-F1D2-4E96-8F61-7F1DA120A441}"/>
              </a:ext>
            </a:extLst>
          </p:cNvPr>
          <p:cNvCxnSpPr/>
          <p:nvPr/>
        </p:nvCxnSpPr>
        <p:spPr bwMode="auto">
          <a:xfrm flipH="1">
            <a:off x="2378177" y="29201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D65614E-9293-46F8-AE23-CD664304042E}"/>
              </a:ext>
            </a:extLst>
          </p:cNvPr>
          <p:cNvCxnSpPr/>
          <p:nvPr/>
        </p:nvCxnSpPr>
        <p:spPr bwMode="auto">
          <a:xfrm flipH="1">
            <a:off x="2378177" y="30872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7D8B65A-0C92-4B41-BE18-8B575348B3AD}"/>
              </a:ext>
            </a:extLst>
          </p:cNvPr>
          <p:cNvCxnSpPr/>
          <p:nvPr/>
        </p:nvCxnSpPr>
        <p:spPr bwMode="auto">
          <a:xfrm flipH="1">
            <a:off x="2378177" y="32544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E6D9A58-D7A1-447F-BC75-CDCD22B4C927}"/>
              </a:ext>
            </a:extLst>
          </p:cNvPr>
          <p:cNvCxnSpPr/>
          <p:nvPr/>
        </p:nvCxnSpPr>
        <p:spPr bwMode="auto">
          <a:xfrm flipH="1">
            <a:off x="2378177" y="34215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0823888-39BE-490D-9AEF-29CEF5C55CA9}"/>
              </a:ext>
            </a:extLst>
          </p:cNvPr>
          <p:cNvCxnSpPr/>
          <p:nvPr/>
        </p:nvCxnSpPr>
        <p:spPr bwMode="auto">
          <a:xfrm flipH="1">
            <a:off x="2378177" y="35887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184701D-0C2D-4385-8712-6DCAF6B83DD2}"/>
              </a:ext>
            </a:extLst>
          </p:cNvPr>
          <p:cNvCxnSpPr/>
          <p:nvPr/>
        </p:nvCxnSpPr>
        <p:spPr bwMode="auto">
          <a:xfrm flipH="1">
            <a:off x="2378177" y="37558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A6F5C95-3837-4F98-9E54-5A3E033F9FB5}"/>
              </a:ext>
            </a:extLst>
          </p:cNvPr>
          <p:cNvCxnSpPr/>
          <p:nvPr/>
        </p:nvCxnSpPr>
        <p:spPr bwMode="auto">
          <a:xfrm flipH="1">
            <a:off x="2378177" y="39230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32AFB50-712F-473D-9BF1-DC10DACB6A0F}"/>
              </a:ext>
            </a:extLst>
          </p:cNvPr>
          <p:cNvCxnSpPr/>
          <p:nvPr/>
        </p:nvCxnSpPr>
        <p:spPr bwMode="auto">
          <a:xfrm flipH="1">
            <a:off x="2378177" y="4090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FB2E0AA-DFDC-49E0-A7E0-99F569D4B9AC}"/>
              </a:ext>
            </a:extLst>
          </p:cNvPr>
          <p:cNvCxnSpPr/>
          <p:nvPr/>
        </p:nvCxnSpPr>
        <p:spPr bwMode="auto">
          <a:xfrm flipH="1">
            <a:off x="2378177" y="42573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11CCA18-98FE-4511-9F05-B055D14DEC7D}"/>
              </a:ext>
            </a:extLst>
          </p:cNvPr>
          <p:cNvCxnSpPr/>
          <p:nvPr/>
        </p:nvCxnSpPr>
        <p:spPr bwMode="auto">
          <a:xfrm flipH="1">
            <a:off x="2378177" y="44244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D0461B3-489A-44C5-9D5C-1279A080EB80}"/>
              </a:ext>
            </a:extLst>
          </p:cNvPr>
          <p:cNvCxnSpPr/>
          <p:nvPr/>
        </p:nvCxnSpPr>
        <p:spPr bwMode="auto">
          <a:xfrm flipH="1">
            <a:off x="2378177" y="45916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B35BD46-2044-431D-8DF1-5BECAA01E9CB}"/>
              </a:ext>
            </a:extLst>
          </p:cNvPr>
          <p:cNvCxnSpPr/>
          <p:nvPr/>
        </p:nvCxnSpPr>
        <p:spPr bwMode="auto">
          <a:xfrm flipH="1">
            <a:off x="2378177" y="47587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104A90E-2BDD-45AC-8A5D-82BCF1E26289}"/>
              </a:ext>
            </a:extLst>
          </p:cNvPr>
          <p:cNvCxnSpPr/>
          <p:nvPr/>
        </p:nvCxnSpPr>
        <p:spPr bwMode="auto">
          <a:xfrm flipH="1">
            <a:off x="2378177" y="49259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0878F48-D6B2-4355-9CD4-F88469DF5E7A}"/>
              </a:ext>
            </a:extLst>
          </p:cNvPr>
          <p:cNvCxnSpPr/>
          <p:nvPr/>
        </p:nvCxnSpPr>
        <p:spPr bwMode="auto">
          <a:xfrm flipH="1">
            <a:off x="2378177" y="50931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FB2F0DA-D917-4C16-9D44-DC75BDB572F0}"/>
              </a:ext>
            </a:extLst>
          </p:cNvPr>
          <p:cNvCxnSpPr/>
          <p:nvPr/>
        </p:nvCxnSpPr>
        <p:spPr bwMode="auto">
          <a:xfrm flipH="1">
            <a:off x="2378177" y="52602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CD197F8-598C-475A-8C1A-CC5925BCACDC}"/>
              </a:ext>
            </a:extLst>
          </p:cNvPr>
          <p:cNvCxnSpPr/>
          <p:nvPr/>
        </p:nvCxnSpPr>
        <p:spPr bwMode="auto">
          <a:xfrm flipH="1">
            <a:off x="2378177" y="54274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2C12DCE-20E5-4B22-A424-322DAAEBFE52}"/>
              </a:ext>
            </a:extLst>
          </p:cNvPr>
          <p:cNvCxnSpPr/>
          <p:nvPr/>
        </p:nvCxnSpPr>
        <p:spPr bwMode="auto">
          <a:xfrm>
            <a:off x="2434576"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D9B8224-768D-4E79-AAD7-BB4C753CF800}"/>
              </a:ext>
            </a:extLst>
          </p:cNvPr>
          <p:cNvCxnSpPr/>
          <p:nvPr/>
        </p:nvCxnSpPr>
        <p:spPr bwMode="auto">
          <a:xfrm>
            <a:off x="2741015"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A4C8F44-6DF6-481F-A4BA-06D8C7B614F9}"/>
              </a:ext>
            </a:extLst>
          </p:cNvPr>
          <p:cNvCxnSpPr/>
          <p:nvPr/>
        </p:nvCxnSpPr>
        <p:spPr bwMode="auto">
          <a:xfrm>
            <a:off x="3047454"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188D904-B9E8-43E3-989D-5E389A8A15FE}"/>
              </a:ext>
            </a:extLst>
          </p:cNvPr>
          <p:cNvCxnSpPr/>
          <p:nvPr/>
        </p:nvCxnSpPr>
        <p:spPr bwMode="auto">
          <a:xfrm>
            <a:off x="3353893"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382E8C9-FD07-4A4E-9E41-EAACA80B3B03}"/>
              </a:ext>
            </a:extLst>
          </p:cNvPr>
          <p:cNvCxnSpPr/>
          <p:nvPr/>
        </p:nvCxnSpPr>
        <p:spPr bwMode="auto">
          <a:xfrm>
            <a:off x="3660332"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02E0A56-1884-42B6-A590-863A6E5620B1}"/>
              </a:ext>
            </a:extLst>
          </p:cNvPr>
          <p:cNvCxnSpPr/>
          <p:nvPr/>
        </p:nvCxnSpPr>
        <p:spPr bwMode="auto">
          <a:xfrm>
            <a:off x="3966771"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C597B0F-763D-45F9-A04E-C5AFB8AD9E84}"/>
              </a:ext>
            </a:extLst>
          </p:cNvPr>
          <p:cNvCxnSpPr/>
          <p:nvPr/>
        </p:nvCxnSpPr>
        <p:spPr bwMode="auto">
          <a:xfrm>
            <a:off x="4273210"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C95592B-DC10-4D2E-ACCF-532AF274FD9F}"/>
              </a:ext>
            </a:extLst>
          </p:cNvPr>
          <p:cNvCxnSpPr/>
          <p:nvPr/>
        </p:nvCxnSpPr>
        <p:spPr bwMode="auto">
          <a:xfrm>
            <a:off x="4579649"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FA9CEB9-D99E-408E-B740-BB100F64E557}"/>
              </a:ext>
            </a:extLst>
          </p:cNvPr>
          <p:cNvCxnSpPr/>
          <p:nvPr/>
        </p:nvCxnSpPr>
        <p:spPr bwMode="auto">
          <a:xfrm>
            <a:off x="4886088"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2DEDDC0-7C58-4E7B-A6B8-8974948ED4AF}"/>
              </a:ext>
            </a:extLst>
          </p:cNvPr>
          <p:cNvCxnSpPr/>
          <p:nvPr/>
        </p:nvCxnSpPr>
        <p:spPr bwMode="auto">
          <a:xfrm>
            <a:off x="5192527"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F300ABA-838A-4177-A9E3-272DA427909A}"/>
              </a:ext>
            </a:extLst>
          </p:cNvPr>
          <p:cNvCxnSpPr/>
          <p:nvPr/>
        </p:nvCxnSpPr>
        <p:spPr bwMode="auto">
          <a:xfrm>
            <a:off x="5498966"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C7BE9A9-96B4-47B4-A699-B5F9CD67FA75}"/>
              </a:ext>
            </a:extLst>
          </p:cNvPr>
          <p:cNvCxnSpPr/>
          <p:nvPr/>
        </p:nvCxnSpPr>
        <p:spPr bwMode="auto">
          <a:xfrm>
            <a:off x="5805405" y="54274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BD2B14D-A9BA-4A7F-9632-8E8F32444C29}"/>
              </a:ext>
            </a:extLst>
          </p:cNvPr>
          <p:cNvCxnSpPr/>
          <p:nvPr/>
        </p:nvCxnSpPr>
        <p:spPr bwMode="auto">
          <a:xfrm>
            <a:off x="6111841" y="5427406"/>
            <a:ext cx="0" cy="64008"/>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FBC6AF13-A573-4765-9121-2EF79ABA28A7}"/>
              </a:ext>
            </a:extLst>
          </p:cNvPr>
          <p:cNvSpPr txBox="1"/>
          <p:nvPr/>
        </p:nvSpPr>
        <p:spPr bwMode="auto">
          <a:xfrm>
            <a:off x="1108659" y="239133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Diarrhea</a:t>
            </a:r>
          </a:p>
        </p:txBody>
      </p:sp>
      <p:sp>
        <p:nvSpPr>
          <p:cNvPr id="60" name="TextBox 59">
            <a:extLst>
              <a:ext uri="{FF2B5EF4-FFF2-40B4-BE49-F238E27FC236}">
                <a16:creationId xmlns:a16="http://schemas.microsoft.com/office/drawing/2014/main" id="{07BADA2A-D6C6-41FD-A1F0-91FE541FD04D}"/>
              </a:ext>
            </a:extLst>
          </p:cNvPr>
          <p:cNvSpPr txBox="1"/>
          <p:nvPr/>
        </p:nvSpPr>
        <p:spPr bwMode="auto">
          <a:xfrm>
            <a:off x="1108659" y="2557619"/>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Fatigue</a:t>
            </a:r>
          </a:p>
        </p:txBody>
      </p:sp>
      <p:sp>
        <p:nvSpPr>
          <p:cNvPr id="61" name="TextBox 60">
            <a:extLst>
              <a:ext uri="{FF2B5EF4-FFF2-40B4-BE49-F238E27FC236}">
                <a16:creationId xmlns:a16="http://schemas.microsoft.com/office/drawing/2014/main" id="{7B8AA392-BCBA-4DFA-A4B4-A73BA4801D4A}"/>
              </a:ext>
            </a:extLst>
          </p:cNvPr>
          <p:cNvSpPr txBox="1"/>
          <p:nvPr/>
        </p:nvSpPr>
        <p:spPr bwMode="auto">
          <a:xfrm>
            <a:off x="-269360" y="2723901"/>
            <a:ext cx="2736516"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Palmar-plantar erythrodysesthesia</a:t>
            </a:r>
          </a:p>
        </p:txBody>
      </p:sp>
      <p:sp>
        <p:nvSpPr>
          <p:cNvPr id="62" name="TextBox 61">
            <a:extLst>
              <a:ext uri="{FF2B5EF4-FFF2-40B4-BE49-F238E27FC236}">
                <a16:creationId xmlns:a16="http://schemas.microsoft.com/office/drawing/2014/main" id="{8A20571A-79F3-4C1C-B4A1-600FE125FD12}"/>
              </a:ext>
            </a:extLst>
          </p:cNvPr>
          <p:cNvSpPr txBox="1"/>
          <p:nvPr/>
        </p:nvSpPr>
        <p:spPr bwMode="auto">
          <a:xfrm>
            <a:off x="1108659" y="2890183"/>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Hypertension</a:t>
            </a:r>
          </a:p>
        </p:txBody>
      </p:sp>
      <p:sp>
        <p:nvSpPr>
          <p:cNvPr id="63" name="TextBox 62">
            <a:extLst>
              <a:ext uri="{FF2B5EF4-FFF2-40B4-BE49-F238E27FC236}">
                <a16:creationId xmlns:a16="http://schemas.microsoft.com/office/drawing/2014/main" id="{49ACFA96-32ED-4ACD-9CFA-4A9012C8F552}"/>
              </a:ext>
            </a:extLst>
          </p:cNvPr>
          <p:cNvSpPr txBox="1"/>
          <p:nvPr/>
        </p:nvSpPr>
        <p:spPr bwMode="auto">
          <a:xfrm>
            <a:off x="1108659" y="3056465"/>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Nausea</a:t>
            </a:r>
          </a:p>
        </p:txBody>
      </p:sp>
      <p:sp>
        <p:nvSpPr>
          <p:cNvPr id="64" name="TextBox 63">
            <a:extLst>
              <a:ext uri="{FF2B5EF4-FFF2-40B4-BE49-F238E27FC236}">
                <a16:creationId xmlns:a16="http://schemas.microsoft.com/office/drawing/2014/main" id="{0AC7E3FA-DFC9-4235-9FA1-D1A1F8CE4721}"/>
              </a:ext>
            </a:extLst>
          </p:cNvPr>
          <p:cNvSpPr txBox="1"/>
          <p:nvPr/>
        </p:nvSpPr>
        <p:spPr bwMode="auto">
          <a:xfrm>
            <a:off x="1108659" y="322274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Dysgeusia</a:t>
            </a:r>
          </a:p>
        </p:txBody>
      </p:sp>
      <p:sp>
        <p:nvSpPr>
          <p:cNvPr id="65" name="TextBox 64">
            <a:extLst>
              <a:ext uri="{FF2B5EF4-FFF2-40B4-BE49-F238E27FC236}">
                <a16:creationId xmlns:a16="http://schemas.microsoft.com/office/drawing/2014/main" id="{D898E619-36CD-466C-AF09-B39B56A06310}"/>
              </a:ext>
            </a:extLst>
          </p:cNvPr>
          <p:cNvSpPr txBox="1"/>
          <p:nvPr/>
        </p:nvSpPr>
        <p:spPr bwMode="auto">
          <a:xfrm>
            <a:off x="212416" y="3389029"/>
            <a:ext cx="225474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Mucosal inflammation</a:t>
            </a:r>
          </a:p>
        </p:txBody>
      </p:sp>
      <p:sp>
        <p:nvSpPr>
          <p:cNvPr id="66" name="TextBox 65">
            <a:extLst>
              <a:ext uri="{FF2B5EF4-FFF2-40B4-BE49-F238E27FC236}">
                <a16:creationId xmlns:a16="http://schemas.microsoft.com/office/drawing/2014/main" id="{9F1D5105-53A4-4337-86A3-0D0343991D0D}"/>
              </a:ext>
            </a:extLst>
          </p:cNvPr>
          <p:cNvSpPr txBox="1"/>
          <p:nvPr/>
        </p:nvSpPr>
        <p:spPr bwMode="auto">
          <a:xfrm>
            <a:off x="1108659" y="3555311"/>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Stomatitis</a:t>
            </a:r>
          </a:p>
        </p:txBody>
      </p:sp>
      <p:sp>
        <p:nvSpPr>
          <p:cNvPr id="67" name="TextBox 66">
            <a:extLst>
              <a:ext uri="{FF2B5EF4-FFF2-40B4-BE49-F238E27FC236}">
                <a16:creationId xmlns:a16="http://schemas.microsoft.com/office/drawing/2014/main" id="{B0F0C674-C222-463F-9D3D-61FFBB8F3C75}"/>
              </a:ext>
            </a:extLst>
          </p:cNvPr>
          <p:cNvSpPr txBox="1"/>
          <p:nvPr/>
        </p:nvSpPr>
        <p:spPr bwMode="auto">
          <a:xfrm>
            <a:off x="595884" y="3721593"/>
            <a:ext cx="1871272"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Hypothyroidism</a:t>
            </a:r>
          </a:p>
        </p:txBody>
      </p:sp>
      <p:sp>
        <p:nvSpPr>
          <p:cNvPr id="68" name="TextBox 67">
            <a:extLst>
              <a:ext uri="{FF2B5EF4-FFF2-40B4-BE49-F238E27FC236}">
                <a16:creationId xmlns:a16="http://schemas.microsoft.com/office/drawing/2014/main" id="{ADA17E03-0422-4F65-B2D9-751684A08573}"/>
              </a:ext>
            </a:extLst>
          </p:cNvPr>
          <p:cNvSpPr txBox="1"/>
          <p:nvPr/>
        </p:nvSpPr>
        <p:spPr bwMode="auto">
          <a:xfrm>
            <a:off x="385067" y="3887875"/>
            <a:ext cx="2082089"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Decreased appetite</a:t>
            </a:r>
          </a:p>
        </p:txBody>
      </p:sp>
      <p:sp>
        <p:nvSpPr>
          <p:cNvPr id="69" name="TextBox 68">
            <a:extLst>
              <a:ext uri="{FF2B5EF4-FFF2-40B4-BE49-F238E27FC236}">
                <a16:creationId xmlns:a16="http://schemas.microsoft.com/office/drawing/2014/main" id="{B803A16E-5D7B-4D83-A36B-A3DEF8174248}"/>
              </a:ext>
            </a:extLst>
          </p:cNvPr>
          <p:cNvSpPr txBox="1"/>
          <p:nvPr/>
        </p:nvSpPr>
        <p:spPr bwMode="auto">
          <a:xfrm>
            <a:off x="1108659" y="405415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Vomiting</a:t>
            </a:r>
          </a:p>
        </p:txBody>
      </p:sp>
      <p:sp>
        <p:nvSpPr>
          <p:cNvPr id="70" name="TextBox 69">
            <a:extLst>
              <a:ext uri="{FF2B5EF4-FFF2-40B4-BE49-F238E27FC236}">
                <a16:creationId xmlns:a16="http://schemas.microsoft.com/office/drawing/2014/main" id="{AF644927-8441-4013-83A1-38E50139C60B}"/>
              </a:ext>
            </a:extLst>
          </p:cNvPr>
          <p:cNvSpPr txBox="1"/>
          <p:nvPr/>
        </p:nvSpPr>
        <p:spPr bwMode="auto">
          <a:xfrm>
            <a:off x="1108659" y="4220439"/>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Dyspepsia</a:t>
            </a:r>
          </a:p>
        </p:txBody>
      </p:sp>
      <p:sp>
        <p:nvSpPr>
          <p:cNvPr id="71" name="TextBox 70">
            <a:extLst>
              <a:ext uri="{FF2B5EF4-FFF2-40B4-BE49-F238E27FC236}">
                <a16:creationId xmlns:a16="http://schemas.microsoft.com/office/drawing/2014/main" id="{F9F7AE64-F41C-445A-AFEA-EA151475E93D}"/>
              </a:ext>
            </a:extLst>
          </p:cNvPr>
          <p:cNvSpPr txBox="1"/>
          <p:nvPr/>
        </p:nvSpPr>
        <p:spPr bwMode="auto">
          <a:xfrm>
            <a:off x="385067" y="4386721"/>
            <a:ext cx="2082089"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Thrombocytopenia</a:t>
            </a:r>
          </a:p>
        </p:txBody>
      </p:sp>
      <p:sp>
        <p:nvSpPr>
          <p:cNvPr id="72" name="TextBox 71">
            <a:extLst>
              <a:ext uri="{FF2B5EF4-FFF2-40B4-BE49-F238E27FC236}">
                <a16:creationId xmlns:a16="http://schemas.microsoft.com/office/drawing/2014/main" id="{0DAEFC13-C597-404A-B143-9EEEDC4E4409}"/>
              </a:ext>
            </a:extLst>
          </p:cNvPr>
          <p:cNvSpPr txBox="1"/>
          <p:nvPr/>
        </p:nvSpPr>
        <p:spPr bwMode="auto">
          <a:xfrm>
            <a:off x="1108659" y="4553003"/>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Asthenia</a:t>
            </a:r>
          </a:p>
        </p:txBody>
      </p:sp>
      <p:sp>
        <p:nvSpPr>
          <p:cNvPr id="73" name="TextBox 72">
            <a:extLst>
              <a:ext uri="{FF2B5EF4-FFF2-40B4-BE49-F238E27FC236}">
                <a16:creationId xmlns:a16="http://schemas.microsoft.com/office/drawing/2014/main" id="{88555E38-B00F-44E6-B732-53709FD618BC}"/>
              </a:ext>
            </a:extLst>
          </p:cNvPr>
          <p:cNvSpPr txBox="1"/>
          <p:nvPr/>
        </p:nvSpPr>
        <p:spPr bwMode="auto">
          <a:xfrm>
            <a:off x="1108659" y="4719285"/>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Anemia</a:t>
            </a:r>
          </a:p>
        </p:txBody>
      </p:sp>
      <p:sp>
        <p:nvSpPr>
          <p:cNvPr id="74" name="TextBox 73">
            <a:extLst>
              <a:ext uri="{FF2B5EF4-FFF2-40B4-BE49-F238E27FC236}">
                <a16:creationId xmlns:a16="http://schemas.microsoft.com/office/drawing/2014/main" id="{C46745A8-D5EA-45CA-A3BB-7093AA942299}"/>
              </a:ext>
            </a:extLst>
          </p:cNvPr>
          <p:cNvSpPr txBox="1"/>
          <p:nvPr/>
        </p:nvSpPr>
        <p:spPr bwMode="auto">
          <a:xfrm>
            <a:off x="1108659" y="488556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Rash</a:t>
            </a:r>
          </a:p>
        </p:txBody>
      </p:sp>
      <p:sp>
        <p:nvSpPr>
          <p:cNvPr id="75" name="TextBox 74">
            <a:extLst>
              <a:ext uri="{FF2B5EF4-FFF2-40B4-BE49-F238E27FC236}">
                <a16:creationId xmlns:a16="http://schemas.microsoft.com/office/drawing/2014/main" id="{2AE9BA95-CA2E-44B1-92BC-78ED33E38D32}"/>
              </a:ext>
            </a:extLst>
          </p:cNvPr>
          <p:cNvSpPr txBox="1"/>
          <p:nvPr/>
        </p:nvSpPr>
        <p:spPr bwMode="auto">
          <a:xfrm>
            <a:off x="-269360" y="5051849"/>
            <a:ext cx="2736516"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Increased lipase concentration</a:t>
            </a:r>
          </a:p>
        </p:txBody>
      </p:sp>
      <p:sp>
        <p:nvSpPr>
          <p:cNvPr id="76" name="TextBox 75">
            <a:extLst>
              <a:ext uri="{FF2B5EF4-FFF2-40B4-BE49-F238E27FC236}">
                <a16:creationId xmlns:a16="http://schemas.microsoft.com/office/drawing/2014/main" id="{C0C1FAC4-1D8E-4720-927E-56A49057C1AB}"/>
              </a:ext>
            </a:extLst>
          </p:cNvPr>
          <p:cNvSpPr txBox="1"/>
          <p:nvPr/>
        </p:nvSpPr>
        <p:spPr bwMode="auto">
          <a:xfrm>
            <a:off x="1108659" y="5218134"/>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Pruritus</a:t>
            </a:r>
          </a:p>
        </p:txBody>
      </p:sp>
      <p:sp>
        <p:nvSpPr>
          <p:cNvPr id="77" name="TextBox 76">
            <a:extLst>
              <a:ext uri="{FF2B5EF4-FFF2-40B4-BE49-F238E27FC236}">
                <a16:creationId xmlns:a16="http://schemas.microsoft.com/office/drawing/2014/main" id="{5154C76B-4C5E-4B14-B656-AFE0548A28EA}"/>
              </a:ext>
            </a:extLst>
          </p:cNvPr>
          <p:cNvSpPr txBox="1"/>
          <p:nvPr/>
        </p:nvSpPr>
        <p:spPr bwMode="auto">
          <a:xfrm>
            <a:off x="2267874" y="5735190"/>
            <a:ext cx="3982438"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dirty="0">
                <a:solidFill>
                  <a:srgbClr val="000000"/>
                </a:solidFill>
                <a:latin typeface="Calibri" pitchFamily="34" charset="0"/>
                <a:ea typeface="MS PGothic" pitchFamily="34" charset="-128"/>
              </a:rPr>
              <a:t>Patients (%)</a:t>
            </a:r>
          </a:p>
        </p:txBody>
      </p:sp>
      <p:sp>
        <p:nvSpPr>
          <p:cNvPr id="78" name="TextBox 77">
            <a:extLst>
              <a:ext uri="{FF2B5EF4-FFF2-40B4-BE49-F238E27FC236}">
                <a16:creationId xmlns:a16="http://schemas.microsoft.com/office/drawing/2014/main" id="{41AB5B98-9344-4E9F-941A-8BDE25C8FCE4}"/>
              </a:ext>
            </a:extLst>
          </p:cNvPr>
          <p:cNvSpPr txBox="1"/>
          <p:nvPr/>
        </p:nvSpPr>
        <p:spPr bwMode="auto">
          <a:xfrm>
            <a:off x="5916410"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60</a:t>
            </a:r>
          </a:p>
        </p:txBody>
      </p:sp>
      <p:sp>
        <p:nvSpPr>
          <p:cNvPr id="79" name="TextBox 78">
            <a:extLst>
              <a:ext uri="{FF2B5EF4-FFF2-40B4-BE49-F238E27FC236}">
                <a16:creationId xmlns:a16="http://schemas.microsoft.com/office/drawing/2014/main" id="{C9B54219-D3AA-4301-A7D3-2CF8BA1DD51A}"/>
              </a:ext>
            </a:extLst>
          </p:cNvPr>
          <p:cNvSpPr txBox="1"/>
          <p:nvPr/>
        </p:nvSpPr>
        <p:spPr bwMode="auto">
          <a:xfrm>
            <a:off x="2205971"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60</a:t>
            </a:r>
          </a:p>
        </p:txBody>
      </p:sp>
      <p:sp>
        <p:nvSpPr>
          <p:cNvPr id="80" name="TextBox 79">
            <a:extLst>
              <a:ext uri="{FF2B5EF4-FFF2-40B4-BE49-F238E27FC236}">
                <a16:creationId xmlns:a16="http://schemas.microsoft.com/office/drawing/2014/main" id="{6E0C0F8E-1DEF-4F52-AA28-3DDA0C77F4D1}"/>
              </a:ext>
            </a:extLst>
          </p:cNvPr>
          <p:cNvSpPr txBox="1"/>
          <p:nvPr/>
        </p:nvSpPr>
        <p:spPr bwMode="auto">
          <a:xfrm>
            <a:off x="2515174"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50</a:t>
            </a:r>
          </a:p>
        </p:txBody>
      </p:sp>
      <p:sp>
        <p:nvSpPr>
          <p:cNvPr id="81" name="TextBox 80">
            <a:extLst>
              <a:ext uri="{FF2B5EF4-FFF2-40B4-BE49-F238E27FC236}">
                <a16:creationId xmlns:a16="http://schemas.microsoft.com/office/drawing/2014/main" id="{6ACC0197-0BE0-4CC1-A60E-D7298A706CF8}"/>
              </a:ext>
            </a:extLst>
          </p:cNvPr>
          <p:cNvSpPr txBox="1"/>
          <p:nvPr/>
        </p:nvSpPr>
        <p:spPr bwMode="auto">
          <a:xfrm>
            <a:off x="2824377"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40</a:t>
            </a:r>
          </a:p>
        </p:txBody>
      </p:sp>
      <p:sp>
        <p:nvSpPr>
          <p:cNvPr id="82" name="TextBox 81">
            <a:extLst>
              <a:ext uri="{FF2B5EF4-FFF2-40B4-BE49-F238E27FC236}">
                <a16:creationId xmlns:a16="http://schemas.microsoft.com/office/drawing/2014/main" id="{CE7B80AD-C3A6-403A-B0F2-0AD0E9234D5C}"/>
              </a:ext>
            </a:extLst>
          </p:cNvPr>
          <p:cNvSpPr txBox="1"/>
          <p:nvPr/>
        </p:nvSpPr>
        <p:spPr bwMode="auto">
          <a:xfrm>
            <a:off x="3133580"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30</a:t>
            </a:r>
          </a:p>
        </p:txBody>
      </p:sp>
      <p:sp>
        <p:nvSpPr>
          <p:cNvPr id="83" name="TextBox 82">
            <a:extLst>
              <a:ext uri="{FF2B5EF4-FFF2-40B4-BE49-F238E27FC236}">
                <a16:creationId xmlns:a16="http://schemas.microsoft.com/office/drawing/2014/main" id="{9DA97D1C-0557-45A1-8D5F-05B3B6EA3775}"/>
              </a:ext>
            </a:extLst>
          </p:cNvPr>
          <p:cNvSpPr txBox="1"/>
          <p:nvPr/>
        </p:nvSpPr>
        <p:spPr bwMode="auto">
          <a:xfrm>
            <a:off x="3442783"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20</a:t>
            </a:r>
          </a:p>
        </p:txBody>
      </p:sp>
      <p:sp>
        <p:nvSpPr>
          <p:cNvPr id="84" name="TextBox 83">
            <a:extLst>
              <a:ext uri="{FF2B5EF4-FFF2-40B4-BE49-F238E27FC236}">
                <a16:creationId xmlns:a16="http://schemas.microsoft.com/office/drawing/2014/main" id="{898E4B46-4E70-480D-AE1F-D72381F94A81}"/>
              </a:ext>
            </a:extLst>
          </p:cNvPr>
          <p:cNvSpPr txBox="1"/>
          <p:nvPr/>
        </p:nvSpPr>
        <p:spPr bwMode="auto">
          <a:xfrm>
            <a:off x="3751986"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10</a:t>
            </a:r>
          </a:p>
        </p:txBody>
      </p:sp>
      <p:sp>
        <p:nvSpPr>
          <p:cNvPr id="85" name="TextBox 84">
            <a:extLst>
              <a:ext uri="{FF2B5EF4-FFF2-40B4-BE49-F238E27FC236}">
                <a16:creationId xmlns:a16="http://schemas.microsoft.com/office/drawing/2014/main" id="{81D177B2-8CE6-4C51-A756-B4C0172A2A78}"/>
              </a:ext>
            </a:extLst>
          </p:cNvPr>
          <p:cNvSpPr txBox="1"/>
          <p:nvPr/>
        </p:nvSpPr>
        <p:spPr bwMode="auto">
          <a:xfrm>
            <a:off x="4061189"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0</a:t>
            </a:r>
          </a:p>
        </p:txBody>
      </p:sp>
      <p:sp>
        <p:nvSpPr>
          <p:cNvPr id="86" name="TextBox 85">
            <a:extLst>
              <a:ext uri="{FF2B5EF4-FFF2-40B4-BE49-F238E27FC236}">
                <a16:creationId xmlns:a16="http://schemas.microsoft.com/office/drawing/2014/main" id="{825E19BB-BC3D-4DF7-A88E-ABFAE728FFB5}"/>
              </a:ext>
            </a:extLst>
          </p:cNvPr>
          <p:cNvSpPr txBox="1"/>
          <p:nvPr/>
        </p:nvSpPr>
        <p:spPr bwMode="auto">
          <a:xfrm>
            <a:off x="4370392"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10</a:t>
            </a:r>
          </a:p>
        </p:txBody>
      </p:sp>
      <p:sp>
        <p:nvSpPr>
          <p:cNvPr id="87" name="TextBox 86">
            <a:extLst>
              <a:ext uri="{FF2B5EF4-FFF2-40B4-BE49-F238E27FC236}">
                <a16:creationId xmlns:a16="http://schemas.microsoft.com/office/drawing/2014/main" id="{C7BB4DB2-09CF-4F27-9729-F6EFAE34A8D3}"/>
              </a:ext>
            </a:extLst>
          </p:cNvPr>
          <p:cNvSpPr txBox="1"/>
          <p:nvPr/>
        </p:nvSpPr>
        <p:spPr bwMode="auto">
          <a:xfrm>
            <a:off x="4679595"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20</a:t>
            </a:r>
          </a:p>
        </p:txBody>
      </p:sp>
      <p:sp>
        <p:nvSpPr>
          <p:cNvPr id="88" name="TextBox 87">
            <a:extLst>
              <a:ext uri="{FF2B5EF4-FFF2-40B4-BE49-F238E27FC236}">
                <a16:creationId xmlns:a16="http://schemas.microsoft.com/office/drawing/2014/main" id="{D6B8F3ED-802F-4EE3-A3C6-251D7A412BC8}"/>
              </a:ext>
            </a:extLst>
          </p:cNvPr>
          <p:cNvSpPr txBox="1"/>
          <p:nvPr/>
        </p:nvSpPr>
        <p:spPr bwMode="auto">
          <a:xfrm>
            <a:off x="4988798"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30</a:t>
            </a:r>
          </a:p>
        </p:txBody>
      </p:sp>
      <p:sp>
        <p:nvSpPr>
          <p:cNvPr id="89" name="TextBox 88">
            <a:extLst>
              <a:ext uri="{FF2B5EF4-FFF2-40B4-BE49-F238E27FC236}">
                <a16:creationId xmlns:a16="http://schemas.microsoft.com/office/drawing/2014/main" id="{6753EE46-739D-4292-BFC9-CBD9E360495B}"/>
              </a:ext>
            </a:extLst>
          </p:cNvPr>
          <p:cNvSpPr txBox="1"/>
          <p:nvPr/>
        </p:nvSpPr>
        <p:spPr bwMode="auto">
          <a:xfrm>
            <a:off x="5298001"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40</a:t>
            </a:r>
          </a:p>
        </p:txBody>
      </p:sp>
      <p:sp>
        <p:nvSpPr>
          <p:cNvPr id="90" name="TextBox 89">
            <a:extLst>
              <a:ext uri="{FF2B5EF4-FFF2-40B4-BE49-F238E27FC236}">
                <a16:creationId xmlns:a16="http://schemas.microsoft.com/office/drawing/2014/main" id="{664D9557-42A7-450C-806A-0A7924A49137}"/>
              </a:ext>
            </a:extLst>
          </p:cNvPr>
          <p:cNvSpPr txBox="1"/>
          <p:nvPr/>
        </p:nvSpPr>
        <p:spPr bwMode="auto">
          <a:xfrm>
            <a:off x="5607204" y="5477626"/>
            <a:ext cx="4084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b="0" dirty="0">
                <a:solidFill>
                  <a:srgbClr val="000000"/>
                </a:solidFill>
                <a:latin typeface="Calibri" pitchFamily="34" charset="0"/>
                <a:ea typeface="MS PGothic" pitchFamily="34" charset="-128"/>
                <a:cs typeface="+mn-cs"/>
              </a:rPr>
              <a:t>50</a:t>
            </a:r>
          </a:p>
        </p:txBody>
      </p:sp>
      <p:cxnSp>
        <p:nvCxnSpPr>
          <p:cNvPr id="93" name="Straight Connector 92">
            <a:extLst>
              <a:ext uri="{FF2B5EF4-FFF2-40B4-BE49-F238E27FC236}">
                <a16:creationId xmlns:a16="http://schemas.microsoft.com/office/drawing/2014/main" id="{792906CC-7972-4584-8FC3-487901E83D20}"/>
              </a:ext>
            </a:extLst>
          </p:cNvPr>
          <p:cNvCxnSpPr/>
          <p:nvPr/>
        </p:nvCxnSpPr>
        <p:spPr bwMode="auto">
          <a:xfrm flipV="1">
            <a:off x="4273210" y="1905750"/>
            <a:ext cx="0" cy="3566160"/>
          </a:xfrm>
          <a:prstGeom prst="line">
            <a:avLst/>
          </a:prstGeom>
          <a:noFill/>
          <a:ln w="28575" cap="flat" cmpd="sng" algn="ctr">
            <a:solidFill>
              <a:schemeClr val="bg1"/>
            </a:solidFill>
            <a:prstDash val="sysDot"/>
            <a:round/>
            <a:headEnd type="none" w="med" len="med"/>
            <a:tailEnd type="none" w="med" len="med"/>
          </a:ln>
          <a:effectLst/>
        </p:spPr>
      </p:cxnSp>
      <p:sp>
        <p:nvSpPr>
          <p:cNvPr id="234" name="TextBox 233">
            <a:extLst>
              <a:ext uri="{FF2B5EF4-FFF2-40B4-BE49-F238E27FC236}">
                <a16:creationId xmlns:a16="http://schemas.microsoft.com/office/drawing/2014/main" id="{88505E59-5E10-47BA-A201-D6AC4FCAD8FC}"/>
              </a:ext>
            </a:extLst>
          </p:cNvPr>
          <p:cNvSpPr txBox="1"/>
          <p:nvPr/>
        </p:nvSpPr>
        <p:spPr bwMode="auto">
          <a:xfrm>
            <a:off x="2987958" y="2376016"/>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28.2</a:t>
            </a:r>
          </a:p>
        </p:txBody>
      </p:sp>
      <p:sp>
        <p:nvSpPr>
          <p:cNvPr id="236" name="TextBox 235">
            <a:extLst>
              <a:ext uri="{FF2B5EF4-FFF2-40B4-BE49-F238E27FC236}">
                <a16:creationId xmlns:a16="http://schemas.microsoft.com/office/drawing/2014/main" id="{7733E860-6EBC-49A0-BE63-0311BC9E503F}"/>
              </a:ext>
            </a:extLst>
          </p:cNvPr>
          <p:cNvSpPr txBox="1"/>
          <p:nvPr/>
        </p:nvSpPr>
        <p:spPr bwMode="auto">
          <a:xfrm>
            <a:off x="4400594" y="2376016"/>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5.8</a:t>
            </a:r>
          </a:p>
        </p:txBody>
      </p:sp>
      <p:sp>
        <p:nvSpPr>
          <p:cNvPr id="237" name="TextBox 236">
            <a:extLst>
              <a:ext uri="{FF2B5EF4-FFF2-40B4-BE49-F238E27FC236}">
                <a16:creationId xmlns:a16="http://schemas.microsoft.com/office/drawing/2014/main" id="{65B4AFE9-12F9-4EC9-B343-49D8673486FC}"/>
              </a:ext>
            </a:extLst>
          </p:cNvPr>
          <p:cNvSpPr txBox="1"/>
          <p:nvPr/>
        </p:nvSpPr>
        <p:spPr bwMode="auto">
          <a:xfrm>
            <a:off x="5847047" y="2376016"/>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52.7</a:t>
            </a:r>
          </a:p>
        </p:txBody>
      </p:sp>
      <p:sp>
        <p:nvSpPr>
          <p:cNvPr id="238" name="TextBox 237">
            <a:extLst>
              <a:ext uri="{FF2B5EF4-FFF2-40B4-BE49-F238E27FC236}">
                <a16:creationId xmlns:a16="http://schemas.microsoft.com/office/drawing/2014/main" id="{2363C160-690C-4B3C-A054-43A987048E15}"/>
              </a:ext>
            </a:extLst>
          </p:cNvPr>
          <p:cNvSpPr txBox="1"/>
          <p:nvPr/>
        </p:nvSpPr>
        <p:spPr bwMode="auto">
          <a:xfrm>
            <a:off x="2716441" y="2542705"/>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37.8</a:t>
            </a:r>
          </a:p>
        </p:txBody>
      </p:sp>
      <p:sp>
        <p:nvSpPr>
          <p:cNvPr id="239" name="TextBox 238">
            <a:extLst>
              <a:ext uri="{FF2B5EF4-FFF2-40B4-BE49-F238E27FC236}">
                <a16:creationId xmlns:a16="http://schemas.microsoft.com/office/drawing/2014/main" id="{5867152B-53FE-45A3-B026-CC9200BDC4D9}"/>
              </a:ext>
            </a:extLst>
          </p:cNvPr>
          <p:cNvSpPr txBox="1"/>
          <p:nvPr/>
        </p:nvSpPr>
        <p:spPr bwMode="auto">
          <a:xfrm>
            <a:off x="3800149" y="2542705"/>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4.4</a:t>
            </a:r>
          </a:p>
        </p:txBody>
      </p:sp>
      <p:sp>
        <p:nvSpPr>
          <p:cNvPr id="240" name="TextBox 239">
            <a:extLst>
              <a:ext uri="{FF2B5EF4-FFF2-40B4-BE49-F238E27FC236}">
                <a16:creationId xmlns:a16="http://schemas.microsoft.com/office/drawing/2014/main" id="{B037806B-2D78-4164-B3E8-5658EA6845C0}"/>
              </a:ext>
            </a:extLst>
          </p:cNvPr>
          <p:cNvSpPr txBox="1"/>
          <p:nvPr/>
        </p:nvSpPr>
        <p:spPr bwMode="auto">
          <a:xfrm>
            <a:off x="4522883" y="2542705"/>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9.5</a:t>
            </a:r>
          </a:p>
        </p:txBody>
      </p:sp>
      <p:sp>
        <p:nvSpPr>
          <p:cNvPr id="241" name="TextBox 240">
            <a:extLst>
              <a:ext uri="{FF2B5EF4-FFF2-40B4-BE49-F238E27FC236}">
                <a16:creationId xmlns:a16="http://schemas.microsoft.com/office/drawing/2014/main" id="{32B146A5-FDB2-444A-87C6-AD20ADD7264B}"/>
              </a:ext>
            </a:extLst>
          </p:cNvPr>
          <p:cNvSpPr txBox="1"/>
          <p:nvPr/>
        </p:nvSpPr>
        <p:spPr bwMode="auto">
          <a:xfrm>
            <a:off x="5747796" y="2542705"/>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49.7</a:t>
            </a:r>
          </a:p>
        </p:txBody>
      </p:sp>
      <p:sp>
        <p:nvSpPr>
          <p:cNvPr id="242" name="TextBox 241">
            <a:extLst>
              <a:ext uri="{FF2B5EF4-FFF2-40B4-BE49-F238E27FC236}">
                <a16:creationId xmlns:a16="http://schemas.microsoft.com/office/drawing/2014/main" id="{1986B941-F0CE-47F1-858E-BF0B8312D57E}"/>
              </a:ext>
            </a:extLst>
          </p:cNvPr>
          <p:cNvSpPr txBox="1"/>
          <p:nvPr/>
        </p:nvSpPr>
        <p:spPr bwMode="auto">
          <a:xfrm>
            <a:off x="3863779" y="2702884"/>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1.1</a:t>
            </a:r>
            <a:endParaRPr lang="en-US" sz="1200" b="0" baseline="30000" dirty="0">
              <a:solidFill>
                <a:srgbClr val="000000"/>
              </a:solidFill>
              <a:latin typeface="Arial"/>
              <a:ea typeface="MS PGothic" pitchFamily="34" charset="-128"/>
              <a:cs typeface="+mn-cs"/>
            </a:endParaRPr>
          </a:p>
        </p:txBody>
      </p:sp>
      <p:sp>
        <p:nvSpPr>
          <p:cNvPr id="243" name="TextBox 242">
            <a:extLst>
              <a:ext uri="{FF2B5EF4-FFF2-40B4-BE49-F238E27FC236}">
                <a16:creationId xmlns:a16="http://schemas.microsoft.com/office/drawing/2014/main" id="{4C542E95-9FD2-439C-A419-308183BE7C40}"/>
              </a:ext>
            </a:extLst>
          </p:cNvPr>
          <p:cNvSpPr txBox="1"/>
          <p:nvPr/>
        </p:nvSpPr>
        <p:spPr bwMode="auto">
          <a:xfrm>
            <a:off x="3810706" y="2879103"/>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2.2</a:t>
            </a:r>
            <a:endParaRPr lang="en-US" sz="1200" b="0" baseline="30000" dirty="0">
              <a:solidFill>
                <a:srgbClr val="000000"/>
              </a:solidFill>
              <a:latin typeface="Arial"/>
              <a:ea typeface="MS PGothic" pitchFamily="34" charset="-128"/>
              <a:cs typeface="+mn-cs"/>
            </a:endParaRPr>
          </a:p>
        </p:txBody>
      </p:sp>
      <p:sp>
        <p:nvSpPr>
          <p:cNvPr id="244" name="TextBox 243">
            <a:extLst>
              <a:ext uri="{FF2B5EF4-FFF2-40B4-BE49-F238E27FC236}">
                <a16:creationId xmlns:a16="http://schemas.microsoft.com/office/drawing/2014/main" id="{2A462A12-B8DB-4260-87E9-BE969AB271CE}"/>
              </a:ext>
            </a:extLst>
          </p:cNvPr>
          <p:cNvSpPr txBox="1"/>
          <p:nvPr/>
        </p:nvSpPr>
        <p:spPr bwMode="auto">
          <a:xfrm>
            <a:off x="4497308" y="271658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9.2</a:t>
            </a:r>
            <a:endParaRPr lang="en-US" sz="1200" b="0" baseline="30000" dirty="0">
              <a:solidFill>
                <a:srgbClr val="000000"/>
              </a:solidFill>
              <a:latin typeface="Arial"/>
              <a:ea typeface="MS PGothic" pitchFamily="34" charset="-128"/>
              <a:cs typeface="+mn-cs"/>
            </a:endParaRPr>
          </a:p>
        </p:txBody>
      </p:sp>
      <p:sp>
        <p:nvSpPr>
          <p:cNvPr id="245" name="TextBox 244">
            <a:extLst>
              <a:ext uri="{FF2B5EF4-FFF2-40B4-BE49-F238E27FC236}">
                <a16:creationId xmlns:a16="http://schemas.microsoft.com/office/drawing/2014/main" id="{FB1F4997-CADE-4127-8F7C-7ED7949874F0}"/>
              </a:ext>
            </a:extLst>
          </p:cNvPr>
          <p:cNvSpPr txBox="1"/>
          <p:nvPr/>
        </p:nvSpPr>
        <p:spPr bwMode="auto">
          <a:xfrm>
            <a:off x="5546875" y="2722966"/>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43.6</a:t>
            </a:r>
            <a:endParaRPr lang="en-US" sz="1200" b="0" baseline="30000" dirty="0">
              <a:solidFill>
                <a:srgbClr val="000000"/>
              </a:solidFill>
              <a:latin typeface="Arial"/>
              <a:ea typeface="MS PGothic" pitchFamily="34" charset="-128"/>
              <a:cs typeface="+mn-cs"/>
            </a:endParaRPr>
          </a:p>
        </p:txBody>
      </p:sp>
      <p:sp>
        <p:nvSpPr>
          <p:cNvPr id="246" name="TextBox 245">
            <a:extLst>
              <a:ext uri="{FF2B5EF4-FFF2-40B4-BE49-F238E27FC236}">
                <a16:creationId xmlns:a16="http://schemas.microsoft.com/office/drawing/2014/main" id="{5CAE9566-21C9-497B-961E-8C7EA6B7CA1F}"/>
              </a:ext>
            </a:extLst>
          </p:cNvPr>
          <p:cNvSpPr txBox="1"/>
          <p:nvPr/>
        </p:nvSpPr>
        <p:spPr bwMode="auto">
          <a:xfrm>
            <a:off x="5472147" y="2888935"/>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40.9</a:t>
            </a:r>
            <a:endParaRPr lang="en-US" sz="1200" b="0" baseline="30000" dirty="0">
              <a:solidFill>
                <a:srgbClr val="000000"/>
              </a:solidFill>
              <a:latin typeface="Arial"/>
              <a:ea typeface="MS PGothic" pitchFamily="34" charset="-128"/>
              <a:cs typeface="+mn-cs"/>
            </a:endParaRPr>
          </a:p>
        </p:txBody>
      </p:sp>
      <p:sp>
        <p:nvSpPr>
          <p:cNvPr id="247" name="TextBox 246">
            <a:extLst>
              <a:ext uri="{FF2B5EF4-FFF2-40B4-BE49-F238E27FC236}">
                <a16:creationId xmlns:a16="http://schemas.microsoft.com/office/drawing/2014/main" id="{3A1D7E22-97D1-4D35-BF73-462FAA1F26DA}"/>
              </a:ext>
            </a:extLst>
          </p:cNvPr>
          <p:cNvSpPr txBox="1"/>
          <p:nvPr/>
        </p:nvSpPr>
        <p:spPr bwMode="auto">
          <a:xfrm>
            <a:off x="5418113" y="3040023"/>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38.3</a:t>
            </a:r>
            <a:endParaRPr lang="en-US" sz="1200" b="0" baseline="30000" dirty="0">
              <a:solidFill>
                <a:srgbClr val="000000"/>
              </a:solidFill>
              <a:latin typeface="Arial"/>
              <a:ea typeface="MS PGothic" pitchFamily="34" charset="-128"/>
              <a:cs typeface="+mn-cs"/>
            </a:endParaRPr>
          </a:p>
        </p:txBody>
      </p:sp>
      <p:sp>
        <p:nvSpPr>
          <p:cNvPr id="248" name="TextBox 247">
            <a:extLst>
              <a:ext uri="{FF2B5EF4-FFF2-40B4-BE49-F238E27FC236}">
                <a16:creationId xmlns:a16="http://schemas.microsoft.com/office/drawing/2014/main" id="{A01CAC74-73B0-4861-BB0E-D8D51C45B16B}"/>
              </a:ext>
            </a:extLst>
          </p:cNvPr>
          <p:cNvSpPr txBox="1"/>
          <p:nvPr/>
        </p:nvSpPr>
        <p:spPr bwMode="auto">
          <a:xfrm>
            <a:off x="4261799" y="3044952"/>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1.3</a:t>
            </a:r>
            <a:endParaRPr lang="en-US" sz="1200" b="0" baseline="30000" dirty="0">
              <a:solidFill>
                <a:srgbClr val="000000"/>
              </a:solidFill>
              <a:latin typeface="Arial"/>
              <a:ea typeface="MS PGothic" pitchFamily="34" charset="-128"/>
              <a:cs typeface="+mn-cs"/>
            </a:endParaRPr>
          </a:p>
        </p:txBody>
      </p:sp>
      <p:sp>
        <p:nvSpPr>
          <p:cNvPr id="249" name="TextBox 248">
            <a:extLst>
              <a:ext uri="{FF2B5EF4-FFF2-40B4-BE49-F238E27FC236}">
                <a16:creationId xmlns:a16="http://schemas.microsoft.com/office/drawing/2014/main" id="{9978D7BE-AD77-4FC9-9B20-999A53695035}"/>
              </a:ext>
            </a:extLst>
          </p:cNvPr>
          <p:cNvSpPr txBox="1"/>
          <p:nvPr/>
        </p:nvSpPr>
        <p:spPr bwMode="auto">
          <a:xfrm>
            <a:off x="3884620" y="304495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1.5</a:t>
            </a:r>
            <a:endParaRPr lang="en-US" sz="1200" b="0" baseline="30000" dirty="0">
              <a:solidFill>
                <a:srgbClr val="000000"/>
              </a:solidFill>
              <a:latin typeface="Arial"/>
              <a:ea typeface="MS PGothic" pitchFamily="34" charset="-128"/>
              <a:cs typeface="+mn-cs"/>
            </a:endParaRPr>
          </a:p>
        </p:txBody>
      </p:sp>
      <p:sp>
        <p:nvSpPr>
          <p:cNvPr id="250" name="TextBox 249">
            <a:extLst>
              <a:ext uri="{FF2B5EF4-FFF2-40B4-BE49-F238E27FC236}">
                <a16:creationId xmlns:a16="http://schemas.microsoft.com/office/drawing/2014/main" id="{F5406A3B-1765-42B7-B434-A690603FDE28}"/>
              </a:ext>
            </a:extLst>
          </p:cNvPr>
          <p:cNvSpPr txBox="1"/>
          <p:nvPr/>
        </p:nvSpPr>
        <p:spPr bwMode="auto">
          <a:xfrm>
            <a:off x="3269718" y="304495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20.1</a:t>
            </a:r>
            <a:endParaRPr lang="en-US" sz="1200" b="0" baseline="30000" dirty="0">
              <a:solidFill>
                <a:srgbClr val="000000"/>
              </a:solidFill>
              <a:latin typeface="Arial"/>
              <a:ea typeface="MS PGothic" pitchFamily="34" charset="-128"/>
              <a:cs typeface="+mn-cs"/>
            </a:endParaRPr>
          </a:p>
        </p:txBody>
      </p:sp>
      <p:sp>
        <p:nvSpPr>
          <p:cNvPr id="251" name="TextBox 250">
            <a:extLst>
              <a:ext uri="{FF2B5EF4-FFF2-40B4-BE49-F238E27FC236}">
                <a16:creationId xmlns:a16="http://schemas.microsoft.com/office/drawing/2014/main" id="{FE2CC347-8B8C-44C2-A034-26D439252739}"/>
              </a:ext>
            </a:extLst>
          </p:cNvPr>
          <p:cNvSpPr txBox="1"/>
          <p:nvPr/>
        </p:nvSpPr>
        <p:spPr bwMode="auto">
          <a:xfrm>
            <a:off x="3706181" y="321856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5.7</a:t>
            </a:r>
            <a:endParaRPr lang="en-US" sz="1200" b="0" baseline="30000" dirty="0">
              <a:solidFill>
                <a:srgbClr val="000000"/>
              </a:solidFill>
              <a:latin typeface="Arial"/>
              <a:ea typeface="MS PGothic" pitchFamily="34" charset="-128"/>
              <a:cs typeface="+mn-cs"/>
            </a:endParaRPr>
          </a:p>
        </p:txBody>
      </p:sp>
      <p:sp>
        <p:nvSpPr>
          <p:cNvPr id="252" name="TextBox 251">
            <a:extLst>
              <a:ext uri="{FF2B5EF4-FFF2-40B4-BE49-F238E27FC236}">
                <a16:creationId xmlns:a16="http://schemas.microsoft.com/office/drawing/2014/main" id="{16982403-9047-4640-A431-5F4FED294C83}"/>
              </a:ext>
            </a:extLst>
          </p:cNvPr>
          <p:cNvSpPr txBox="1"/>
          <p:nvPr/>
        </p:nvSpPr>
        <p:spPr bwMode="auto">
          <a:xfrm>
            <a:off x="3823489" y="3374120"/>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2.6</a:t>
            </a:r>
            <a:endParaRPr lang="en-US" sz="1200" b="0" baseline="30000" dirty="0">
              <a:solidFill>
                <a:srgbClr val="000000"/>
              </a:solidFill>
              <a:latin typeface="Arial"/>
              <a:ea typeface="MS PGothic" pitchFamily="34" charset="-128"/>
              <a:cs typeface="+mn-cs"/>
            </a:endParaRPr>
          </a:p>
        </p:txBody>
      </p:sp>
      <p:sp>
        <p:nvSpPr>
          <p:cNvPr id="253" name="TextBox 252">
            <a:extLst>
              <a:ext uri="{FF2B5EF4-FFF2-40B4-BE49-F238E27FC236}">
                <a16:creationId xmlns:a16="http://schemas.microsoft.com/office/drawing/2014/main" id="{64A08172-C3D5-4D6E-B09D-4D8DC12E9D0A}"/>
              </a:ext>
            </a:extLst>
          </p:cNvPr>
          <p:cNvSpPr txBox="1"/>
          <p:nvPr/>
        </p:nvSpPr>
        <p:spPr bwMode="auto">
          <a:xfrm>
            <a:off x="5238863" y="3217472"/>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33.6</a:t>
            </a:r>
            <a:endParaRPr lang="en-US" sz="1200" b="0" baseline="30000" dirty="0">
              <a:solidFill>
                <a:srgbClr val="000000"/>
              </a:solidFill>
              <a:latin typeface="Arial"/>
              <a:ea typeface="MS PGothic" pitchFamily="34" charset="-128"/>
              <a:cs typeface="+mn-cs"/>
            </a:endParaRPr>
          </a:p>
        </p:txBody>
      </p:sp>
      <p:sp>
        <p:nvSpPr>
          <p:cNvPr id="254" name="TextBox 253">
            <a:extLst>
              <a:ext uri="{FF2B5EF4-FFF2-40B4-BE49-F238E27FC236}">
                <a16:creationId xmlns:a16="http://schemas.microsoft.com/office/drawing/2014/main" id="{4D3ACA68-A504-4CD1-A933-D5552A3AD199}"/>
              </a:ext>
            </a:extLst>
          </p:cNvPr>
          <p:cNvSpPr txBox="1"/>
          <p:nvPr/>
        </p:nvSpPr>
        <p:spPr bwMode="auto">
          <a:xfrm>
            <a:off x="3738690" y="3538375"/>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4.4</a:t>
            </a:r>
            <a:endParaRPr lang="en-US" sz="1200" b="0" baseline="30000" dirty="0">
              <a:solidFill>
                <a:srgbClr val="000000"/>
              </a:solidFill>
              <a:latin typeface="Arial"/>
              <a:ea typeface="MS PGothic" pitchFamily="34" charset="-128"/>
              <a:cs typeface="+mn-cs"/>
            </a:endParaRPr>
          </a:p>
        </p:txBody>
      </p:sp>
      <p:sp>
        <p:nvSpPr>
          <p:cNvPr id="255" name="TextBox 254">
            <a:extLst>
              <a:ext uri="{FF2B5EF4-FFF2-40B4-BE49-F238E27FC236}">
                <a16:creationId xmlns:a16="http://schemas.microsoft.com/office/drawing/2014/main" id="{5AE27F41-5D86-4C20-A442-C086E5B916AA}"/>
              </a:ext>
            </a:extLst>
          </p:cNvPr>
          <p:cNvSpPr txBox="1"/>
          <p:nvPr/>
        </p:nvSpPr>
        <p:spPr bwMode="auto">
          <a:xfrm>
            <a:off x="5102765" y="3368473"/>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28.8</a:t>
            </a:r>
            <a:endParaRPr lang="en-US" sz="1200" b="0" baseline="30000" dirty="0">
              <a:solidFill>
                <a:srgbClr val="000000"/>
              </a:solidFill>
              <a:latin typeface="Arial"/>
              <a:ea typeface="MS PGothic" pitchFamily="34" charset="-128"/>
              <a:cs typeface="+mn-cs"/>
            </a:endParaRPr>
          </a:p>
        </p:txBody>
      </p:sp>
      <p:sp>
        <p:nvSpPr>
          <p:cNvPr id="256" name="TextBox 255">
            <a:extLst>
              <a:ext uri="{FF2B5EF4-FFF2-40B4-BE49-F238E27FC236}">
                <a16:creationId xmlns:a16="http://schemas.microsoft.com/office/drawing/2014/main" id="{9088A15B-E71B-4A1B-8EE0-6BE1D8884A77}"/>
              </a:ext>
            </a:extLst>
          </p:cNvPr>
          <p:cNvSpPr txBox="1"/>
          <p:nvPr/>
        </p:nvSpPr>
        <p:spPr bwMode="auto">
          <a:xfrm>
            <a:off x="5085091" y="3529847"/>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28.0</a:t>
            </a:r>
            <a:endParaRPr lang="en-US" sz="1200" b="0" baseline="30000" dirty="0">
              <a:solidFill>
                <a:srgbClr val="000000"/>
              </a:solidFill>
              <a:latin typeface="Arial"/>
              <a:ea typeface="MS PGothic" pitchFamily="34" charset="-128"/>
              <a:cs typeface="+mn-cs"/>
            </a:endParaRPr>
          </a:p>
        </p:txBody>
      </p:sp>
      <p:sp>
        <p:nvSpPr>
          <p:cNvPr id="257" name="TextBox 256">
            <a:extLst>
              <a:ext uri="{FF2B5EF4-FFF2-40B4-BE49-F238E27FC236}">
                <a16:creationId xmlns:a16="http://schemas.microsoft.com/office/drawing/2014/main" id="{9FEB8052-73F6-43D5-9F31-EA38C9FD1FCD}"/>
              </a:ext>
            </a:extLst>
          </p:cNvPr>
          <p:cNvSpPr txBox="1"/>
          <p:nvPr/>
        </p:nvSpPr>
        <p:spPr bwMode="auto">
          <a:xfrm>
            <a:off x="4728453" y="2888935"/>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16.8</a:t>
            </a:r>
            <a:endParaRPr lang="en-US" sz="1200" b="0" baseline="30000" dirty="0">
              <a:solidFill>
                <a:srgbClr val="000000"/>
              </a:solidFill>
              <a:latin typeface="Arial"/>
              <a:ea typeface="MS PGothic" pitchFamily="34" charset="-128"/>
              <a:cs typeface="+mn-cs"/>
            </a:endParaRPr>
          </a:p>
        </p:txBody>
      </p:sp>
      <p:sp>
        <p:nvSpPr>
          <p:cNvPr id="258" name="TextBox 257">
            <a:extLst>
              <a:ext uri="{FF2B5EF4-FFF2-40B4-BE49-F238E27FC236}">
                <a16:creationId xmlns:a16="http://schemas.microsoft.com/office/drawing/2014/main" id="{09586575-7DE6-4A61-849A-9A88054210ED}"/>
              </a:ext>
            </a:extLst>
          </p:cNvPr>
          <p:cNvSpPr txBox="1"/>
          <p:nvPr/>
        </p:nvSpPr>
        <p:spPr bwMode="auto">
          <a:xfrm>
            <a:off x="4284214" y="3372373"/>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2.8</a:t>
            </a:r>
            <a:endParaRPr lang="en-US" sz="1200" b="0" baseline="30000" dirty="0">
              <a:solidFill>
                <a:srgbClr val="000000"/>
              </a:solidFill>
              <a:latin typeface="Arial"/>
              <a:ea typeface="MS PGothic" pitchFamily="34" charset="-128"/>
              <a:cs typeface="+mn-cs"/>
            </a:endParaRPr>
          </a:p>
        </p:txBody>
      </p:sp>
      <p:sp>
        <p:nvSpPr>
          <p:cNvPr id="259" name="TextBox 258">
            <a:extLst>
              <a:ext uri="{FF2B5EF4-FFF2-40B4-BE49-F238E27FC236}">
                <a16:creationId xmlns:a16="http://schemas.microsoft.com/office/drawing/2014/main" id="{B8DC5823-91B1-4556-8332-F737711BC0C8}"/>
              </a:ext>
            </a:extLst>
          </p:cNvPr>
          <p:cNvSpPr txBox="1"/>
          <p:nvPr/>
        </p:nvSpPr>
        <p:spPr bwMode="auto">
          <a:xfrm>
            <a:off x="4289366" y="3540637"/>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2.6</a:t>
            </a:r>
            <a:endParaRPr lang="en-US" sz="1200" b="0" baseline="30000" dirty="0">
              <a:solidFill>
                <a:srgbClr val="000000"/>
              </a:solidFill>
              <a:latin typeface="Arial"/>
              <a:ea typeface="MS PGothic" pitchFamily="34" charset="-128"/>
              <a:cs typeface="+mn-cs"/>
            </a:endParaRPr>
          </a:p>
        </p:txBody>
      </p:sp>
      <p:sp>
        <p:nvSpPr>
          <p:cNvPr id="260" name="TextBox 259">
            <a:extLst>
              <a:ext uri="{FF2B5EF4-FFF2-40B4-BE49-F238E27FC236}">
                <a16:creationId xmlns:a16="http://schemas.microsoft.com/office/drawing/2014/main" id="{0CA8F15C-FED9-42DF-923E-CD529628F560}"/>
              </a:ext>
            </a:extLst>
          </p:cNvPr>
          <p:cNvSpPr txBox="1"/>
          <p:nvPr/>
        </p:nvSpPr>
        <p:spPr bwMode="auto">
          <a:xfrm>
            <a:off x="4241012" y="3864497"/>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1.1</a:t>
            </a:r>
            <a:endParaRPr lang="en-US" sz="1200" b="0" baseline="30000" dirty="0">
              <a:solidFill>
                <a:srgbClr val="000000"/>
              </a:solidFill>
              <a:latin typeface="Arial"/>
              <a:ea typeface="MS PGothic" pitchFamily="34" charset="-128"/>
              <a:cs typeface="+mn-cs"/>
            </a:endParaRPr>
          </a:p>
        </p:txBody>
      </p:sp>
      <p:sp>
        <p:nvSpPr>
          <p:cNvPr id="261" name="TextBox 260">
            <a:extLst>
              <a:ext uri="{FF2B5EF4-FFF2-40B4-BE49-F238E27FC236}">
                <a16:creationId xmlns:a16="http://schemas.microsoft.com/office/drawing/2014/main" id="{E80F0F30-CA94-48C9-98DE-9D89B7D49C45}"/>
              </a:ext>
            </a:extLst>
          </p:cNvPr>
          <p:cNvSpPr txBox="1"/>
          <p:nvPr/>
        </p:nvSpPr>
        <p:spPr bwMode="auto">
          <a:xfrm>
            <a:off x="3868666" y="3868958"/>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1.3</a:t>
            </a:r>
            <a:endParaRPr lang="en-US" sz="1200" b="0" baseline="30000" dirty="0">
              <a:solidFill>
                <a:srgbClr val="000000"/>
              </a:solidFill>
              <a:latin typeface="Arial"/>
              <a:ea typeface="MS PGothic" pitchFamily="34" charset="-128"/>
              <a:cs typeface="+mn-cs"/>
            </a:endParaRPr>
          </a:p>
        </p:txBody>
      </p:sp>
      <p:sp>
        <p:nvSpPr>
          <p:cNvPr id="263" name="TextBox 262">
            <a:extLst>
              <a:ext uri="{FF2B5EF4-FFF2-40B4-BE49-F238E27FC236}">
                <a16:creationId xmlns:a16="http://schemas.microsoft.com/office/drawing/2014/main" id="{A7A0E9AE-345F-4360-AC9E-A2C3019C4649}"/>
              </a:ext>
            </a:extLst>
          </p:cNvPr>
          <p:cNvSpPr txBox="1"/>
          <p:nvPr/>
        </p:nvSpPr>
        <p:spPr bwMode="auto">
          <a:xfrm>
            <a:off x="3323019" y="3713696"/>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16.3</a:t>
            </a:r>
            <a:endParaRPr lang="en-US" sz="1200" b="0" baseline="30000" dirty="0">
              <a:solidFill>
                <a:srgbClr val="000000"/>
              </a:solidFill>
              <a:latin typeface="Arial"/>
              <a:ea typeface="MS PGothic" pitchFamily="34" charset="-128"/>
              <a:cs typeface="+mn-cs"/>
            </a:endParaRPr>
          </a:p>
        </p:txBody>
      </p:sp>
      <p:sp>
        <p:nvSpPr>
          <p:cNvPr id="264" name="TextBox 263">
            <a:extLst>
              <a:ext uri="{FF2B5EF4-FFF2-40B4-BE49-F238E27FC236}">
                <a16:creationId xmlns:a16="http://schemas.microsoft.com/office/drawing/2014/main" id="{F8BBB3CE-5331-4571-9063-5405D9E198FB}"/>
              </a:ext>
            </a:extLst>
          </p:cNvPr>
          <p:cNvSpPr txBox="1"/>
          <p:nvPr/>
        </p:nvSpPr>
        <p:spPr bwMode="auto">
          <a:xfrm>
            <a:off x="5082953" y="372245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26.0</a:t>
            </a:r>
            <a:endParaRPr lang="en-US" sz="1200" b="0" baseline="30000" dirty="0">
              <a:solidFill>
                <a:srgbClr val="000000"/>
              </a:solidFill>
              <a:latin typeface="Arial"/>
              <a:ea typeface="MS PGothic" pitchFamily="34" charset="-128"/>
              <a:cs typeface="+mn-cs"/>
            </a:endParaRPr>
          </a:p>
        </p:txBody>
      </p:sp>
      <p:sp>
        <p:nvSpPr>
          <p:cNvPr id="265" name="TextBox 264">
            <a:extLst>
              <a:ext uri="{FF2B5EF4-FFF2-40B4-BE49-F238E27FC236}">
                <a16:creationId xmlns:a16="http://schemas.microsoft.com/office/drawing/2014/main" id="{54E635C5-0EC4-4334-B024-FE68827466AB}"/>
              </a:ext>
            </a:extLst>
          </p:cNvPr>
          <p:cNvSpPr txBox="1"/>
          <p:nvPr/>
        </p:nvSpPr>
        <p:spPr bwMode="auto">
          <a:xfrm>
            <a:off x="4987129" y="3874035"/>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25.2</a:t>
            </a:r>
            <a:endParaRPr lang="en-US" sz="1200" b="0" baseline="30000" dirty="0">
              <a:solidFill>
                <a:srgbClr val="000000"/>
              </a:solidFill>
              <a:latin typeface="Arial"/>
              <a:ea typeface="MS PGothic" pitchFamily="34" charset="-128"/>
              <a:cs typeface="+mn-cs"/>
            </a:endParaRPr>
          </a:p>
        </p:txBody>
      </p:sp>
      <p:sp>
        <p:nvSpPr>
          <p:cNvPr id="266" name="TextBox 265">
            <a:extLst>
              <a:ext uri="{FF2B5EF4-FFF2-40B4-BE49-F238E27FC236}">
                <a16:creationId xmlns:a16="http://schemas.microsoft.com/office/drawing/2014/main" id="{728B4E7A-AEB8-4060-BFBC-491A44E32BC1}"/>
              </a:ext>
            </a:extLst>
          </p:cNvPr>
          <p:cNvSpPr txBox="1"/>
          <p:nvPr/>
        </p:nvSpPr>
        <p:spPr bwMode="auto">
          <a:xfrm>
            <a:off x="4882763" y="4044444"/>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21.5</a:t>
            </a:r>
            <a:endParaRPr lang="en-US" sz="1200" b="0" baseline="30000" dirty="0">
              <a:solidFill>
                <a:srgbClr val="000000"/>
              </a:solidFill>
              <a:latin typeface="Arial"/>
              <a:ea typeface="MS PGothic" pitchFamily="34" charset="-128"/>
              <a:cs typeface="+mn-cs"/>
            </a:endParaRPr>
          </a:p>
        </p:txBody>
      </p:sp>
      <p:sp>
        <p:nvSpPr>
          <p:cNvPr id="267" name="TextBox 266">
            <a:extLst>
              <a:ext uri="{FF2B5EF4-FFF2-40B4-BE49-F238E27FC236}">
                <a16:creationId xmlns:a16="http://schemas.microsoft.com/office/drawing/2014/main" id="{FD05D3EB-3554-4DE1-B636-54A84FBB4110}"/>
              </a:ext>
            </a:extLst>
          </p:cNvPr>
          <p:cNvSpPr txBox="1"/>
          <p:nvPr/>
        </p:nvSpPr>
        <p:spPr bwMode="auto">
          <a:xfrm>
            <a:off x="4267804" y="403042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1.9</a:t>
            </a:r>
            <a:endParaRPr lang="en-US" sz="1200" b="0" baseline="30000" dirty="0">
              <a:solidFill>
                <a:srgbClr val="000000"/>
              </a:solidFill>
              <a:latin typeface="Arial"/>
              <a:ea typeface="MS PGothic" pitchFamily="34" charset="-128"/>
              <a:cs typeface="+mn-cs"/>
            </a:endParaRPr>
          </a:p>
        </p:txBody>
      </p:sp>
      <p:sp>
        <p:nvSpPr>
          <p:cNvPr id="270" name="TextBox 269">
            <a:extLst>
              <a:ext uri="{FF2B5EF4-FFF2-40B4-BE49-F238E27FC236}">
                <a16:creationId xmlns:a16="http://schemas.microsoft.com/office/drawing/2014/main" id="{ABED96FA-3189-4A7C-8FD9-A7D968692F03}"/>
              </a:ext>
            </a:extLst>
          </p:cNvPr>
          <p:cNvSpPr txBox="1"/>
          <p:nvPr/>
        </p:nvSpPr>
        <p:spPr bwMode="auto">
          <a:xfrm>
            <a:off x="3491579" y="4060779"/>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11.0</a:t>
            </a:r>
            <a:endParaRPr lang="en-US" sz="1200" b="0" baseline="30000" dirty="0">
              <a:solidFill>
                <a:srgbClr val="000000"/>
              </a:solidFill>
              <a:latin typeface="Arial"/>
              <a:ea typeface="MS PGothic" pitchFamily="34" charset="-128"/>
              <a:cs typeface="+mn-cs"/>
            </a:endParaRPr>
          </a:p>
        </p:txBody>
      </p:sp>
      <p:sp>
        <p:nvSpPr>
          <p:cNvPr id="271" name="TextBox 270">
            <a:extLst>
              <a:ext uri="{FF2B5EF4-FFF2-40B4-BE49-F238E27FC236}">
                <a16:creationId xmlns:a16="http://schemas.microsoft.com/office/drawing/2014/main" id="{02932210-EA55-4073-B3C4-AFDA7D670AAB}"/>
              </a:ext>
            </a:extLst>
          </p:cNvPr>
          <p:cNvSpPr txBox="1"/>
          <p:nvPr/>
        </p:nvSpPr>
        <p:spPr bwMode="auto">
          <a:xfrm>
            <a:off x="3787954" y="4214304"/>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2.9</a:t>
            </a:r>
            <a:endParaRPr lang="en-US" sz="1200" b="0" baseline="30000" dirty="0">
              <a:solidFill>
                <a:srgbClr val="000000"/>
              </a:solidFill>
              <a:latin typeface="Arial"/>
              <a:ea typeface="MS PGothic" pitchFamily="34" charset="-128"/>
              <a:cs typeface="+mn-cs"/>
            </a:endParaRPr>
          </a:p>
        </p:txBody>
      </p:sp>
      <p:sp>
        <p:nvSpPr>
          <p:cNvPr id="272" name="TextBox 271">
            <a:extLst>
              <a:ext uri="{FF2B5EF4-FFF2-40B4-BE49-F238E27FC236}">
                <a16:creationId xmlns:a16="http://schemas.microsoft.com/office/drawing/2014/main" id="{A2F9C6FF-992A-4B42-9B06-AC05B30A9E22}"/>
              </a:ext>
            </a:extLst>
          </p:cNvPr>
          <p:cNvSpPr txBox="1"/>
          <p:nvPr/>
        </p:nvSpPr>
        <p:spPr bwMode="auto">
          <a:xfrm>
            <a:off x="4756406" y="420314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18.1</a:t>
            </a:r>
            <a:endParaRPr lang="en-US" sz="1200" b="0" baseline="30000" dirty="0">
              <a:solidFill>
                <a:srgbClr val="000000"/>
              </a:solidFill>
              <a:latin typeface="Arial"/>
              <a:ea typeface="MS PGothic" pitchFamily="34" charset="-128"/>
              <a:cs typeface="+mn-cs"/>
            </a:endParaRPr>
          </a:p>
        </p:txBody>
      </p:sp>
      <p:sp>
        <p:nvSpPr>
          <p:cNvPr id="273" name="TextBox 272">
            <a:extLst>
              <a:ext uri="{FF2B5EF4-FFF2-40B4-BE49-F238E27FC236}">
                <a16:creationId xmlns:a16="http://schemas.microsoft.com/office/drawing/2014/main" id="{FAF4856C-0002-44FF-A110-93622EDF391F}"/>
              </a:ext>
            </a:extLst>
          </p:cNvPr>
          <p:cNvSpPr txBox="1"/>
          <p:nvPr/>
        </p:nvSpPr>
        <p:spPr bwMode="auto">
          <a:xfrm>
            <a:off x="3855661" y="4355730"/>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0.5</a:t>
            </a:r>
            <a:endParaRPr lang="en-US" sz="1200" b="0" baseline="30000" dirty="0">
              <a:solidFill>
                <a:srgbClr val="000000"/>
              </a:solidFill>
              <a:latin typeface="Arial"/>
              <a:ea typeface="MS PGothic" pitchFamily="34" charset="-128"/>
              <a:cs typeface="+mn-cs"/>
            </a:endParaRPr>
          </a:p>
        </p:txBody>
      </p:sp>
      <p:sp>
        <p:nvSpPr>
          <p:cNvPr id="274" name="TextBox 273">
            <a:extLst>
              <a:ext uri="{FF2B5EF4-FFF2-40B4-BE49-F238E27FC236}">
                <a16:creationId xmlns:a16="http://schemas.microsoft.com/office/drawing/2014/main" id="{EE4024B6-8DC7-4F40-90A6-321FB8FBC67F}"/>
              </a:ext>
            </a:extLst>
          </p:cNvPr>
          <p:cNvSpPr txBox="1"/>
          <p:nvPr/>
        </p:nvSpPr>
        <p:spPr bwMode="auto">
          <a:xfrm>
            <a:off x="4754519" y="4373763"/>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17.8</a:t>
            </a:r>
            <a:endParaRPr lang="en-US" sz="1200" b="0" baseline="30000" dirty="0">
              <a:solidFill>
                <a:srgbClr val="000000"/>
              </a:solidFill>
              <a:latin typeface="Arial"/>
              <a:ea typeface="MS PGothic" pitchFamily="34" charset="-128"/>
              <a:cs typeface="+mn-cs"/>
            </a:endParaRPr>
          </a:p>
        </p:txBody>
      </p:sp>
      <p:sp>
        <p:nvSpPr>
          <p:cNvPr id="275" name="TextBox 274">
            <a:extLst>
              <a:ext uri="{FF2B5EF4-FFF2-40B4-BE49-F238E27FC236}">
                <a16:creationId xmlns:a16="http://schemas.microsoft.com/office/drawing/2014/main" id="{ABEA1099-52D9-4045-A645-E4A5487F4062}"/>
              </a:ext>
            </a:extLst>
          </p:cNvPr>
          <p:cNvSpPr txBox="1"/>
          <p:nvPr/>
        </p:nvSpPr>
        <p:spPr bwMode="auto">
          <a:xfrm>
            <a:off x="4349371" y="4373496"/>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4.3</a:t>
            </a:r>
            <a:endParaRPr lang="en-US" sz="1200" b="0" baseline="30000" dirty="0">
              <a:solidFill>
                <a:srgbClr val="000000"/>
              </a:solidFill>
              <a:latin typeface="Arial"/>
              <a:ea typeface="MS PGothic" pitchFamily="34" charset="-128"/>
              <a:cs typeface="+mn-cs"/>
            </a:endParaRPr>
          </a:p>
        </p:txBody>
      </p:sp>
      <p:sp>
        <p:nvSpPr>
          <p:cNvPr id="276" name="TextBox 275">
            <a:extLst>
              <a:ext uri="{FF2B5EF4-FFF2-40B4-BE49-F238E27FC236}">
                <a16:creationId xmlns:a16="http://schemas.microsoft.com/office/drawing/2014/main" id="{92CC13E9-C42F-42CA-866B-F1E3F8895D17}"/>
              </a:ext>
            </a:extLst>
          </p:cNvPr>
          <p:cNvSpPr txBox="1"/>
          <p:nvPr/>
        </p:nvSpPr>
        <p:spPr bwMode="auto">
          <a:xfrm>
            <a:off x="4738585" y="4539589"/>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17.2</a:t>
            </a:r>
            <a:endParaRPr lang="en-US" sz="1200" b="0" baseline="30000" dirty="0">
              <a:solidFill>
                <a:srgbClr val="000000"/>
              </a:solidFill>
              <a:latin typeface="Arial"/>
              <a:ea typeface="MS PGothic" pitchFamily="34" charset="-128"/>
              <a:cs typeface="+mn-cs"/>
            </a:endParaRPr>
          </a:p>
        </p:txBody>
      </p:sp>
      <p:sp>
        <p:nvSpPr>
          <p:cNvPr id="277" name="TextBox 276">
            <a:extLst>
              <a:ext uri="{FF2B5EF4-FFF2-40B4-BE49-F238E27FC236}">
                <a16:creationId xmlns:a16="http://schemas.microsoft.com/office/drawing/2014/main" id="{F6D2F34C-3D7B-40C0-87A1-CAA6F84F9B09}"/>
              </a:ext>
            </a:extLst>
          </p:cNvPr>
          <p:cNvSpPr txBox="1"/>
          <p:nvPr/>
        </p:nvSpPr>
        <p:spPr bwMode="auto">
          <a:xfrm>
            <a:off x="4290355" y="4531313"/>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2.4</a:t>
            </a:r>
            <a:endParaRPr lang="en-US" sz="1200" b="0" baseline="30000" dirty="0">
              <a:solidFill>
                <a:srgbClr val="000000"/>
              </a:solidFill>
              <a:latin typeface="Arial"/>
              <a:ea typeface="MS PGothic" pitchFamily="34" charset="-128"/>
              <a:cs typeface="+mn-cs"/>
            </a:endParaRPr>
          </a:p>
        </p:txBody>
      </p:sp>
      <p:sp>
        <p:nvSpPr>
          <p:cNvPr id="278" name="TextBox 277">
            <a:extLst>
              <a:ext uri="{FF2B5EF4-FFF2-40B4-BE49-F238E27FC236}">
                <a16:creationId xmlns:a16="http://schemas.microsoft.com/office/drawing/2014/main" id="{C092A4C5-10AE-4CEB-90C8-CE3AA688688A}"/>
              </a:ext>
            </a:extLst>
          </p:cNvPr>
          <p:cNvSpPr txBox="1"/>
          <p:nvPr/>
        </p:nvSpPr>
        <p:spPr bwMode="auto">
          <a:xfrm>
            <a:off x="3812603" y="4542547"/>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1.8</a:t>
            </a:r>
            <a:endParaRPr lang="en-US" sz="1200" b="0" baseline="30000" dirty="0">
              <a:solidFill>
                <a:srgbClr val="000000"/>
              </a:solidFill>
              <a:latin typeface="Arial"/>
              <a:ea typeface="MS PGothic" pitchFamily="34" charset="-128"/>
              <a:cs typeface="+mn-cs"/>
            </a:endParaRPr>
          </a:p>
        </p:txBody>
      </p:sp>
      <p:sp>
        <p:nvSpPr>
          <p:cNvPr id="279" name="TextBox 278">
            <a:extLst>
              <a:ext uri="{FF2B5EF4-FFF2-40B4-BE49-F238E27FC236}">
                <a16:creationId xmlns:a16="http://schemas.microsoft.com/office/drawing/2014/main" id="{4CB63725-F77B-49DA-A5C6-BDFA95E3B759}"/>
              </a:ext>
            </a:extLst>
          </p:cNvPr>
          <p:cNvSpPr txBox="1"/>
          <p:nvPr/>
        </p:nvSpPr>
        <p:spPr bwMode="auto">
          <a:xfrm>
            <a:off x="3461212" y="453605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13.5</a:t>
            </a:r>
            <a:endParaRPr lang="en-US" sz="1200" b="0" baseline="30000" dirty="0">
              <a:solidFill>
                <a:srgbClr val="000000"/>
              </a:solidFill>
              <a:latin typeface="Arial"/>
              <a:ea typeface="MS PGothic" pitchFamily="34" charset="-128"/>
              <a:cs typeface="+mn-cs"/>
            </a:endParaRPr>
          </a:p>
        </p:txBody>
      </p:sp>
      <p:sp>
        <p:nvSpPr>
          <p:cNvPr id="280" name="TextBox 279">
            <a:extLst>
              <a:ext uri="{FF2B5EF4-FFF2-40B4-BE49-F238E27FC236}">
                <a16:creationId xmlns:a16="http://schemas.microsoft.com/office/drawing/2014/main" id="{B72017A4-87DA-4D61-931C-CC010B7C432C}"/>
              </a:ext>
            </a:extLst>
          </p:cNvPr>
          <p:cNvSpPr txBox="1"/>
          <p:nvPr/>
        </p:nvSpPr>
        <p:spPr bwMode="auto">
          <a:xfrm>
            <a:off x="4338721" y="4695975"/>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4.3</a:t>
            </a:r>
            <a:endParaRPr lang="en-US" sz="1200" b="0" baseline="30000" dirty="0">
              <a:solidFill>
                <a:srgbClr val="000000"/>
              </a:solidFill>
              <a:latin typeface="Arial"/>
              <a:ea typeface="MS PGothic" pitchFamily="34" charset="-128"/>
              <a:cs typeface="+mn-cs"/>
            </a:endParaRPr>
          </a:p>
        </p:txBody>
      </p:sp>
      <p:sp>
        <p:nvSpPr>
          <p:cNvPr id="281" name="TextBox 280">
            <a:extLst>
              <a:ext uri="{FF2B5EF4-FFF2-40B4-BE49-F238E27FC236}">
                <a16:creationId xmlns:a16="http://schemas.microsoft.com/office/drawing/2014/main" id="{9F3D7F53-176C-4E3A-AE08-00A7071E6615}"/>
              </a:ext>
            </a:extLst>
          </p:cNvPr>
          <p:cNvSpPr txBox="1"/>
          <p:nvPr/>
        </p:nvSpPr>
        <p:spPr bwMode="auto">
          <a:xfrm>
            <a:off x="4686796" y="4714238"/>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15.5</a:t>
            </a:r>
            <a:endParaRPr lang="en-US" sz="1200" b="0" baseline="30000" dirty="0">
              <a:solidFill>
                <a:srgbClr val="000000"/>
              </a:solidFill>
              <a:latin typeface="Arial"/>
              <a:ea typeface="MS PGothic" pitchFamily="34" charset="-128"/>
              <a:cs typeface="+mn-cs"/>
            </a:endParaRPr>
          </a:p>
        </p:txBody>
      </p:sp>
      <p:sp>
        <p:nvSpPr>
          <p:cNvPr id="282" name="TextBox 281">
            <a:extLst>
              <a:ext uri="{FF2B5EF4-FFF2-40B4-BE49-F238E27FC236}">
                <a16:creationId xmlns:a16="http://schemas.microsoft.com/office/drawing/2014/main" id="{76EB85B7-9AE4-49FB-8DD5-07BB9671A727}"/>
              </a:ext>
            </a:extLst>
          </p:cNvPr>
          <p:cNvSpPr txBox="1"/>
          <p:nvPr/>
        </p:nvSpPr>
        <p:spPr bwMode="auto">
          <a:xfrm>
            <a:off x="3184752" y="4868959"/>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22.7</a:t>
            </a:r>
            <a:endParaRPr lang="en-US" sz="1200" b="0" baseline="30000" dirty="0">
              <a:solidFill>
                <a:srgbClr val="000000"/>
              </a:solidFill>
              <a:latin typeface="Arial"/>
              <a:ea typeface="MS PGothic" pitchFamily="34" charset="-128"/>
              <a:cs typeface="+mn-cs"/>
            </a:endParaRPr>
          </a:p>
        </p:txBody>
      </p:sp>
      <p:sp>
        <p:nvSpPr>
          <p:cNvPr id="283" name="TextBox 282">
            <a:extLst>
              <a:ext uri="{FF2B5EF4-FFF2-40B4-BE49-F238E27FC236}">
                <a16:creationId xmlns:a16="http://schemas.microsoft.com/office/drawing/2014/main" id="{C8BA3F2B-2338-4CFA-8D86-AD02089A8358}"/>
              </a:ext>
            </a:extLst>
          </p:cNvPr>
          <p:cNvSpPr txBox="1"/>
          <p:nvPr/>
        </p:nvSpPr>
        <p:spPr bwMode="auto">
          <a:xfrm>
            <a:off x="3851018" y="4858048"/>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1.6</a:t>
            </a:r>
            <a:endParaRPr lang="en-US" sz="1200" b="0" baseline="30000" dirty="0">
              <a:solidFill>
                <a:srgbClr val="000000"/>
              </a:solidFill>
              <a:latin typeface="Arial"/>
              <a:ea typeface="MS PGothic" pitchFamily="34" charset="-128"/>
              <a:cs typeface="+mn-cs"/>
            </a:endParaRPr>
          </a:p>
        </p:txBody>
      </p:sp>
      <p:sp>
        <p:nvSpPr>
          <p:cNvPr id="284" name="TextBox 283">
            <a:extLst>
              <a:ext uri="{FF2B5EF4-FFF2-40B4-BE49-F238E27FC236}">
                <a16:creationId xmlns:a16="http://schemas.microsoft.com/office/drawing/2014/main" id="{AD277EBC-9E44-4B45-B74F-7E4B860C1D85}"/>
              </a:ext>
            </a:extLst>
          </p:cNvPr>
          <p:cNvSpPr txBox="1"/>
          <p:nvPr/>
        </p:nvSpPr>
        <p:spPr bwMode="auto">
          <a:xfrm>
            <a:off x="3343196" y="5028819"/>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16.8</a:t>
            </a:r>
            <a:endParaRPr lang="en-US" sz="1200" b="0" baseline="30000" dirty="0">
              <a:solidFill>
                <a:srgbClr val="000000"/>
              </a:solidFill>
              <a:latin typeface="Arial"/>
              <a:ea typeface="MS PGothic" pitchFamily="34" charset="-128"/>
              <a:cs typeface="+mn-cs"/>
            </a:endParaRPr>
          </a:p>
        </p:txBody>
      </p:sp>
      <p:sp>
        <p:nvSpPr>
          <p:cNvPr id="285" name="TextBox 284">
            <a:extLst>
              <a:ext uri="{FF2B5EF4-FFF2-40B4-BE49-F238E27FC236}">
                <a16:creationId xmlns:a16="http://schemas.microsoft.com/office/drawing/2014/main" id="{A8BDAE28-DCDD-4C13-8A47-472860F928C6}"/>
              </a:ext>
            </a:extLst>
          </p:cNvPr>
          <p:cNvSpPr txBox="1"/>
          <p:nvPr/>
        </p:nvSpPr>
        <p:spPr bwMode="auto">
          <a:xfrm>
            <a:off x="4555200" y="5035241"/>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11.4</a:t>
            </a:r>
            <a:endParaRPr lang="en-US" sz="1200" b="0" baseline="30000" dirty="0">
              <a:solidFill>
                <a:srgbClr val="000000"/>
              </a:solidFill>
              <a:latin typeface="Arial"/>
              <a:ea typeface="MS PGothic" pitchFamily="34" charset="-128"/>
              <a:cs typeface="+mn-cs"/>
            </a:endParaRPr>
          </a:p>
        </p:txBody>
      </p:sp>
      <p:sp>
        <p:nvSpPr>
          <p:cNvPr id="286" name="TextBox 285">
            <a:extLst>
              <a:ext uri="{FF2B5EF4-FFF2-40B4-BE49-F238E27FC236}">
                <a16:creationId xmlns:a16="http://schemas.microsoft.com/office/drawing/2014/main" id="{65FA2029-A426-4A39-9A65-4765858BCC16}"/>
              </a:ext>
            </a:extLst>
          </p:cNvPr>
          <p:cNvSpPr txBox="1"/>
          <p:nvPr/>
        </p:nvSpPr>
        <p:spPr bwMode="auto">
          <a:xfrm>
            <a:off x="3609685" y="4721527"/>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6.6</a:t>
            </a:r>
            <a:endParaRPr lang="en-US" sz="1200" b="0" baseline="30000" dirty="0">
              <a:solidFill>
                <a:srgbClr val="000000"/>
              </a:solidFill>
              <a:latin typeface="Arial"/>
              <a:ea typeface="MS PGothic" pitchFamily="34" charset="-128"/>
              <a:cs typeface="+mn-cs"/>
            </a:endParaRPr>
          </a:p>
        </p:txBody>
      </p:sp>
      <p:sp>
        <p:nvSpPr>
          <p:cNvPr id="287" name="TextBox 286">
            <a:extLst>
              <a:ext uri="{FF2B5EF4-FFF2-40B4-BE49-F238E27FC236}">
                <a16:creationId xmlns:a16="http://schemas.microsoft.com/office/drawing/2014/main" id="{25FFC758-EA40-457E-95F0-BA7AEF37976F}"/>
              </a:ext>
            </a:extLst>
          </p:cNvPr>
          <p:cNvSpPr txBox="1"/>
          <p:nvPr/>
        </p:nvSpPr>
        <p:spPr bwMode="auto">
          <a:xfrm>
            <a:off x="4600406" y="4874954"/>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12.9</a:t>
            </a:r>
            <a:endParaRPr lang="en-US" sz="1200" b="0" baseline="30000" dirty="0">
              <a:solidFill>
                <a:srgbClr val="000000"/>
              </a:solidFill>
              <a:latin typeface="Arial"/>
              <a:ea typeface="MS PGothic" pitchFamily="34" charset="-128"/>
              <a:cs typeface="+mn-cs"/>
            </a:endParaRPr>
          </a:p>
        </p:txBody>
      </p:sp>
      <p:sp>
        <p:nvSpPr>
          <p:cNvPr id="288" name="TextBox 287">
            <a:extLst>
              <a:ext uri="{FF2B5EF4-FFF2-40B4-BE49-F238E27FC236}">
                <a16:creationId xmlns:a16="http://schemas.microsoft.com/office/drawing/2014/main" id="{108FEB6F-F54F-4B42-9212-4BA593535425}"/>
              </a:ext>
            </a:extLst>
          </p:cNvPr>
          <p:cNvSpPr txBox="1"/>
          <p:nvPr/>
        </p:nvSpPr>
        <p:spPr bwMode="auto">
          <a:xfrm>
            <a:off x="2944249" y="5218445"/>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29.3</a:t>
            </a:r>
            <a:endParaRPr lang="en-US" sz="1200" b="0" baseline="30000" dirty="0">
              <a:solidFill>
                <a:srgbClr val="000000"/>
              </a:solidFill>
              <a:latin typeface="Arial"/>
              <a:ea typeface="MS PGothic" pitchFamily="34" charset="-128"/>
              <a:cs typeface="+mn-cs"/>
            </a:endParaRPr>
          </a:p>
        </p:txBody>
      </p:sp>
      <p:sp>
        <p:nvSpPr>
          <p:cNvPr id="289" name="TextBox 288">
            <a:extLst>
              <a:ext uri="{FF2B5EF4-FFF2-40B4-BE49-F238E27FC236}">
                <a16:creationId xmlns:a16="http://schemas.microsoft.com/office/drawing/2014/main" id="{E1035711-66B0-4EC1-A77C-1E3E4B257594}"/>
              </a:ext>
            </a:extLst>
          </p:cNvPr>
          <p:cNvSpPr txBox="1"/>
          <p:nvPr/>
        </p:nvSpPr>
        <p:spPr bwMode="auto">
          <a:xfrm>
            <a:off x="4495527" y="5194233"/>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9.2</a:t>
            </a:r>
            <a:endParaRPr lang="en-US" sz="1200" b="0" baseline="30000" dirty="0">
              <a:solidFill>
                <a:srgbClr val="000000"/>
              </a:solidFill>
              <a:latin typeface="Arial"/>
              <a:ea typeface="MS PGothic" pitchFamily="34" charset="-128"/>
              <a:cs typeface="+mn-cs"/>
            </a:endParaRPr>
          </a:p>
        </p:txBody>
      </p:sp>
      <p:sp>
        <p:nvSpPr>
          <p:cNvPr id="290" name="TextBox 289">
            <a:extLst>
              <a:ext uri="{FF2B5EF4-FFF2-40B4-BE49-F238E27FC236}">
                <a16:creationId xmlns:a16="http://schemas.microsoft.com/office/drawing/2014/main" id="{F57FB956-A362-475C-B2FE-96FB9D233D50}"/>
              </a:ext>
            </a:extLst>
          </p:cNvPr>
          <p:cNvSpPr txBox="1"/>
          <p:nvPr/>
        </p:nvSpPr>
        <p:spPr bwMode="auto">
          <a:xfrm>
            <a:off x="4209580" y="5031880"/>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6.7</a:t>
            </a:r>
            <a:endParaRPr lang="en-US" sz="1200" b="0" baseline="30000" dirty="0">
              <a:solidFill>
                <a:srgbClr val="000000"/>
              </a:solidFill>
              <a:latin typeface="Arial"/>
              <a:ea typeface="MS PGothic" pitchFamily="34" charset="-128"/>
              <a:cs typeface="+mn-cs"/>
            </a:endParaRPr>
          </a:p>
        </p:txBody>
      </p:sp>
      <p:sp>
        <p:nvSpPr>
          <p:cNvPr id="291" name="TextBox 290">
            <a:extLst>
              <a:ext uri="{FF2B5EF4-FFF2-40B4-BE49-F238E27FC236}">
                <a16:creationId xmlns:a16="http://schemas.microsoft.com/office/drawing/2014/main" id="{582799E6-138C-477B-A5EF-E951CA33C12E}"/>
              </a:ext>
            </a:extLst>
          </p:cNvPr>
          <p:cNvSpPr txBox="1"/>
          <p:nvPr/>
        </p:nvSpPr>
        <p:spPr bwMode="auto">
          <a:xfrm>
            <a:off x="3864521" y="5031442"/>
            <a:ext cx="670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itchFamily="34" charset="0"/>
                <a:ea typeface="MS PGothic" pitchFamily="34" charset="-128"/>
                <a:cs typeface="+mn-cs"/>
              </a:rPr>
              <a:t>10.4</a:t>
            </a:r>
            <a:endParaRPr lang="en-US" sz="1200" b="0" baseline="30000" dirty="0">
              <a:solidFill>
                <a:srgbClr val="000000"/>
              </a:solidFill>
              <a:latin typeface="Arial"/>
              <a:ea typeface="MS PGothic" pitchFamily="34" charset="-128"/>
              <a:cs typeface="+mn-cs"/>
            </a:endParaRPr>
          </a:p>
        </p:txBody>
      </p:sp>
      <p:sp>
        <p:nvSpPr>
          <p:cNvPr id="292" name="TextBox 291">
            <a:extLst>
              <a:ext uri="{FF2B5EF4-FFF2-40B4-BE49-F238E27FC236}">
                <a16:creationId xmlns:a16="http://schemas.microsoft.com/office/drawing/2014/main" id="{EE75CB8D-372D-40EB-8569-42E24BFB9084}"/>
              </a:ext>
            </a:extLst>
          </p:cNvPr>
          <p:cNvSpPr txBox="1"/>
          <p:nvPr/>
        </p:nvSpPr>
        <p:spPr bwMode="auto">
          <a:xfrm>
            <a:off x="11012166" y="3915799"/>
            <a:ext cx="93920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400" b="0" dirty="0">
                <a:solidFill>
                  <a:srgbClr val="000000"/>
                </a:solidFill>
                <a:latin typeface="Calibri" pitchFamily="34" charset="0"/>
                <a:ea typeface="MS PGothic" pitchFamily="34" charset="-128"/>
                <a:cs typeface="+mn-cs"/>
              </a:rPr>
              <a:t>Grade 1/2</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Grade 3-5</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Grade 1/2</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Grade 3-5</a:t>
            </a:r>
          </a:p>
        </p:txBody>
      </p:sp>
      <p:sp>
        <p:nvSpPr>
          <p:cNvPr id="293" name="Rectangle 292">
            <a:extLst>
              <a:ext uri="{FF2B5EF4-FFF2-40B4-BE49-F238E27FC236}">
                <a16:creationId xmlns:a16="http://schemas.microsoft.com/office/drawing/2014/main" id="{B9FD2DB7-7DAD-4D2C-907C-8581993B8673}"/>
              </a:ext>
            </a:extLst>
          </p:cNvPr>
          <p:cNvSpPr/>
          <p:nvPr/>
        </p:nvSpPr>
        <p:spPr bwMode="auto">
          <a:xfrm>
            <a:off x="10918868" y="3992408"/>
            <a:ext cx="137072" cy="137072"/>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294" name="Rectangle 293">
            <a:extLst>
              <a:ext uri="{FF2B5EF4-FFF2-40B4-BE49-F238E27FC236}">
                <a16:creationId xmlns:a16="http://schemas.microsoft.com/office/drawing/2014/main" id="{47E4256C-9B44-4D79-8562-EA5712DDC287}"/>
              </a:ext>
            </a:extLst>
          </p:cNvPr>
          <p:cNvSpPr/>
          <p:nvPr/>
        </p:nvSpPr>
        <p:spPr bwMode="auto">
          <a:xfrm>
            <a:off x="10918868" y="4207272"/>
            <a:ext cx="137072" cy="137072"/>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295" name="Rectangle 294">
            <a:extLst>
              <a:ext uri="{FF2B5EF4-FFF2-40B4-BE49-F238E27FC236}">
                <a16:creationId xmlns:a16="http://schemas.microsoft.com/office/drawing/2014/main" id="{8F216907-05E7-4D82-9786-FEA41307106C}"/>
              </a:ext>
            </a:extLst>
          </p:cNvPr>
          <p:cNvSpPr/>
          <p:nvPr/>
        </p:nvSpPr>
        <p:spPr bwMode="auto">
          <a:xfrm>
            <a:off x="10918868" y="4422136"/>
            <a:ext cx="137072" cy="13707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296" name="Rectangle 295">
            <a:extLst>
              <a:ext uri="{FF2B5EF4-FFF2-40B4-BE49-F238E27FC236}">
                <a16:creationId xmlns:a16="http://schemas.microsoft.com/office/drawing/2014/main" id="{8EE2BE9D-E6F2-4624-9F28-021650FDA99A}"/>
              </a:ext>
            </a:extLst>
          </p:cNvPr>
          <p:cNvSpPr/>
          <p:nvPr/>
        </p:nvSpPr>
        <p:spPr bwMode="auto">
          <a:xfrm>
            <a:off x="10918868" y="4637000"/>
            <a:ext cx="137072" cy="137072"/>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cxnSp>
        <p:nvCxnSpPr>
          <p:cNvPr id="297" name="Straight Connector 296">
            <a:extLst>
              <a:ext uri="{FF2B5EF4-FFF2-40B4-BE49-F238E27FC236}">
                <a16:creationId xmlns:a16="http://schemas.microsoft.com/office/drawing/2014/main" id="{1E2B821E-1ED6-45EE-AFF4-00E7DD9B8420}"/>
              </a:ext>
            </a:extLst>
          </p:cNvPr>
          <p:cNvCxnSpPr>
            <a:cxnSpLocks/>
          </p:cNvCxnSpPr>
          <p:nvPr/>
        </p:nvCxnSpPr>
        <p:spPr bwMode="auto">
          <a:xfrm>
            <a:off x="7513433" y="5431633"/>
            <a:ext cx="4297568"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E2F47FE5-1DFF-4C9F-8392-C2139B11B9D7}"/>
              </a:ext>
            </a:extLst>
          </p:cNvPr>
          <p:cNvCxnSpPr/>
          <p:nvPr/>
        </p:nvCxnSpPr>
        <p:spPr bwMode="auto">
          <a:xfrm flipH="1">
            <a:off x="7789482" y="54316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52732689-2843-41D3-A86C-3F8176DF2A55}"/>
              </a:ext>
            </a:extLst>
          </p:cNvPr>
          <p:cNvCxnSpPr/>
          <p:nvPr/>
        </p:nvCxnSpPr>
        <p:spPr bwMode="auto">
          <a:xfrm>
            <a:off x="752201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A12B74E6-7B4F-469F-8CC5-2A099F6A6D8E}"/>
              </a:ext>
            </a:extLst>
          </p:cNvPr>
          <p:cNvCxnSpPr/>
          <p:nvPr/>
        </p:nvCxnSpPr>
        <p:spPr bwMode="auto">
          <a:xfrm>
            <a:off x="773826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0523335-72DF-4E13-B5E0-1A6167C9C578}"/>
              </a:ext>
            </a:extLst>
          </p:cNvPr>
          <p:cNvCxnSpPr/>
          <p:nvPr/>
        </p:nvCxnSpPr>
        <p:spPr bwMode="auto">
          <a:xfrm>
            <a:off x="838701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EC84CDF-B89A-4428-9B20-238124113134}"/>
              </a:ext>
            </a:extLst>
          </p:cNvPr>
          <p:cNvCxnSpPr/>
          <p:nvPr/>
        </p:nvCxnSpPr>
        <p:spPr bwMode="auto">
          <a:xfrm>
            <a:off x="903576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F81E77C0-4321-47CA-B0C0-F73A54E7AB40}"/>
              </a:ext>
            </a:extLst>
          </p:cNvPr>
          <p:cNvCxnSpPr/>
          <p:nvPr/>
        </p:nvCxnSpPr>
        <p:spPr bwMode="auto">
          <a:xfrm>
            <a:off x="925201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B84BF38C-9EDC-4766-8A8D-B4469C5D62FA}"/>
              </a:ext>
            </a:extLst>
          </p:cNvPr>
          <p:cNvCxnSpPr/>
          <p:nvPr/>
        </p:nvCxnSpPr>
        <p:spPr bwMode="auto">
          <a:xfrm>
            <a:off x="946826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2CBF9C3E-D5E5-4171-9D69-0D53C3474A48}"/>
              </a:ext>
            </a:extLst>
          </p:cNvPr>
          <p:cNvCxnSpPr/>
          <p:nvPr/>
        </p:nvCxnSpPr>
        <p:spPr bwMode="auto">
          <a:xfrm>
            <a:off x="9684515"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AFE09DC0-BCA4-42AB-B110-1AFEBF1CC027}"/>
              </a:ext>
            </a:extLst>
          </p:cNvPr>
          <p:cNvCxnSpPr/>
          <p:nvPr/>
        </p:nvCxnSpPr>
        <p:spPr bwMode="auto">
          <a:xfrm>
            <a:off x="9896318"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F0144CC7-73D5-4068-9EFF-4D57B4A42E2F}"/>
              </a:ext>
            </a:extLst>
          </p:cNvPr>
          <p:cNvCxnSpPr/>
          <p:nvPr/>
        </p:nvCxnSpPr>
        <p:spPr bwMode="auto">
          <a:xfrm>
            <a:off x="10108121"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74E88EA-9253-4E07-9213-A7D3E6415789}"/>
              </a:ext>
            </a:extLst>
          </p:cNvPr>
          <p:cNvCxnSpPr/>
          <p:nvPr/>
        </p:nvCxnSpPr>
        <p:spPr bwMode="auto">
          <a:xfrm>
            <a:off x="10319924"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0C38708B-071D-4FDE-86C2-FE3C5E8DA558}"/>
              </a:ext>
            </a:extLst>
          </p:cNvPr>
          <p:cNvCxnSpPr/>
          <p:nvPr/>
        </p:nvCxnSpPr>
        <p:spPr bwMode="auto">
          <a:xfrm>
            <a:off x="10531727"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51C5362D-CA8B-4CBB-AE25-D8C0D00573F6}"/>
              </a:ext>
            </a:extLst>
          </p:cNvPr>
          <p:cNvCxnSpPr/>
          <p:nvPr/>
        </p:nvCxnSpPr>
        <p:spPr bwMode="auto">
          <a:xfrm>
            <a:off x="10743530"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CD58BF35-F397-4FFB-8C85-433F64CFFF2A}"/>
              </a:ext>
            </a:extLst>
          </p:cNvPr>
          <p:cNvCxnSpPr/>
          <p:nvPr/>
        </p:nvCxnSpPr>
        <p:spPr bwMode="auto">
          <a:xfrm>
            <a:off x="10955333" y="543163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2" name="TextBox 311">
            <a:extLst>
              <a:ext uri="{FF2B5EF4-FFF2-40B4-BE49-F238E27FC236}">
                <a16:creationId xmlns:a16="http://schemas.microsoft.com/office/drawing/2014/main" id="{74D1EC44-0608-4042-A61A-7B19EF8C7B57}"/>
              </a:ext>
            </a:extLst>
          </p:cNvPr>
          <p:cNvSpPr txBox="1"/>
          <p:nvPr/>
        </p:nvSpPr>
        <p:spPr bwMode="auto">
          <a:xfrm>
            <a:off x="11381064"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90</a:t>
            </a:r>
          </a:p>
        </p:txBody>
      </p:sp>
      <p:sp>
        <p:nvSpPr>
          <p:cNvPr id="313" name="TextBox 312">
            <a:extLst>
              <a:ext uri="{FF2B5EF4-FFF2-40B4-BE49-F238E27FC236}">
                <a16:creationId xmlns:a16="http://schemas.microsoft.com/office/drawing/2014/main" id="{7F4CE267-BEB6-488A-9F0F-11DE20247799}"/>
              </a:ext>
            </a:extLst>
          </p:cNvPr>
          <p:cNvSpPr txBox="1"/>
          <p:nvPr/>
        </p:nvSpPr>
        <p:spPr bwMode="auto">
          <a:xfrm>
            <a:off x="7245148" y="5481853"/>
            <a:ext cx="555652"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100</a:t>
            </a:r>
          </a:p>
        </p:txBody>
      </p:sp>
      <p:sp>
        <p:nvSpPr>
          <p:cNvPr id="314" name="TextBox 313">
            <a:extLst>
              <a:ext uri="{FF2B5EF4-FFF2-40B4-BE49-F238E27FC236}">
                <a16:creationId xmlns:a16="http://schemas.microsoft.com/office/drawing/2014/main" id="{F1F5F0E3-700C-4D50-B9E6-EA2FB639ED8C}"/>
              </a:ext>
            </a:extLst>
          </p:cNvPr>
          <p:cNvSpPr txBox="1"/>
          <p:nvPr/>
        </p:nvSpPr>
        <p:spPr bwMode="auto">
          <a:xfrm>
            <a:off x="7541974"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90</a:t>
            </a:r>
          </a:p>
        </p:txBody>
      </p:sp>
      <p:sp>
        <p:nvSpPr>
          <p:cNvPr id="315" name="TextBox 314">
            <a:extLst>
              <a:ext uri="{FF2B5EF4-FFF2-40B4-BE49-F238E27FC236}">
                <a16:creationId xmlns:a16="http://schemas.microsoft.com/office/drawing/2014/main" id="{C6612E22-9765-4707-B2A2-18E618117F67}"/>
              </a:ext>
            </a:extLst>
          </p:cNvPr>
          <p:cNvSpPr txBox="1"/>
          <p:nvPr/>
        </p:nvSpPr>
        <p:spPr bwMode="auto">
          <a:xfrm>
            <a:off x="8181823"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60</a:t>
            </a:r>
          </a:p>
        </p:txBody>
      </p:sp>
      <p:sp>
        <p:nvSpPr>
          <p:cNvPr id="316" name="TextBox 315">
            <a:extLst>
              <a:ext uri="{FF2B5EF4-FFF2-40B4-BE49-F238E27FC236}">
                <a16:creationId xmlns:a16="http://schemas.microsoft.com/office/drawing/2014/main" id="{FC1AF43F-E98B-4511-BB59-0C22F6C8BD8E}"/>
              </a:ext>
            </a:extLst>
          </p:cNvPr>
          <p:cNvSpPr txBox="1"/>
          <p:nvPr/>
        </p:nvSpPr>
        <p:spPr bwMode="auto">
          <a:xfrm>
            <a:off x="8821672"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30</a:t>
            </a:r>
          </a:p>
        </p:txBody>
      </p:sp>
      <p:sp>
        <p:nvSpPr>
          <p:cNvPr id="317" name="TextBox 316">
            <a:extLst>
              <a:ext uri="{FF2B5EF4-FFF2-40B4-BE49-F238E27FC236}">
                <a16:creationId xmlns:a16="http://schemas.microsoft.com/office/drawing/2014/main" id="{F8C4EF02-F6C7-455E-81CE-B7599CD0C012}"/>
              </a:ext>
            </a:extLst>
          </p:cNvPr>
          <p:cNvSpPr txBox="1"/>
          <p:nvPr/>
        </p:nvSpPr>
        <p:spPr bwMode="auto">
          <a:xfrm>
            <a:off x="9034955"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20</a:t>
            </a:r>
          </a:p>
        </p:txBody>
      </p:sp>
      <p:sp>
        <p:nvSpPr>
          <p:cNvPr id="318" name="TextBox 317">
            <a:extLst>
              <a:ext uri="{FF2B5EF4-FFF2-40B4-BE49-F238E27FC236}">
                <a16:creationId xmlns:a16="http://schemas.microsoft.com/office/drawing/2014/main" id="{C468E59C-B5CE-42AE-A099-13BFB4207373}"/>
              </a:ext>
            </a:extLst>
          </p:cNvPr>
          <p:cNvSpPr txBox="1"/>
          <p:nvPr/>
        </p:nvSpPr>
        <p:spPr bwMode="auto">
          <a:xfrm>
            <a:off x="9248238"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10</a:t>
            </a:r>
          </a:p>
        </p:txBody>
      </p:sp>
      <p:sp>
        <p:nvSpPr>
          <p:cNvPr id="319" name="TextBox 318">
            <a:extLst>
              <a:ext uri="{FF2B5EF4-FFF2-40B4-BE49-F238E27FC236}">
                <a16:creationId xmlns:a16="http://schemas.microsoft.com/office/drawing/2014/main" id="{358BBA1E-5B1D-44B5-AED8-F3AF3DA91C5D}"/>
              </a:ext>
            </a:extLst>
          </p:cNvPr>
          <p:cNvSpPr txBox="1"/>
          <p:nvPr/>
        </p:nvSpPr>
        <p:spPr bwMode="auto">
          <a:xfrm>
            <a:off x="9461521"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0</a:t>
            </a:r>
          </a:p>
        </p:txBody>
      </p:sp>
      <p:sp>
        <p:nvSpPr>
          <p:cNvPr id="320" name="TextBox 319">
            <a:extLst>
              <a:ext uri="{FF2B5EF4-FFF2-40B4-BE49-F238E27FC236}">
                <a16:creationId xmlns:a16="http://schemas.microsoft.com/office/drawing/2014/main" id="{2CD72AA5-A427-4358-ADE9-BD5B914356D2}"/>
              </a:ext>
            </a:extLst>
          </p:cNvPr>
          <p:cNvSpPr txBox="1"/>
          <p:nvPr/>
        </p:nvSpPr>
        <p:spPr bwMode="auto">
          <a:xfrm>
            <a:off x="9674804"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10</a:t>
            </a:r>
          </a:p>
        </p:txBody>
      </p:sp>
      <p:sp>
        <p:nvSpPr>
          <p:cNvPr id="321" name="TextBox 320">
            <a:extLst>
              <a:ext uri="{FF2B5EF4-FFF2-40B4-BE49-F238E27FC236}">
                <a16:creationId xmlns:a16="http://schemas.microsoft.com/office/drawing/2014/main" id="{B6D05EA8-4F3C-441C-AE3F-E9C04E3E5A32}"/>
              </a:ext>
            </a:extLst>
          </p:cNvPr>
          <p:cNvSpPr txBox="1"/>
          <p:nvPr/>
        </p:nvSpPr>
        <p:spPr bwMode="auto">
          <a:xfrm>
            <a:off x="9888087"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20</a:t>
            </a:r>
          </a:p>
        </p:txBody>
      </p:sp>
      <p:sp>
        <p:nvSpPr>
          <p:cNvPr id="322" name="TextBox 321">
            <a:extLst>
              <a:ext uri="{FF2B5EF4-FFF2-40B4-BE49-F238E27FC236}">
                <a16:creationId xmlns:a16="http://schemas.microsoft.com/office/drawing/2014/main" id="{43F18BD7-F9A1-4496-8104-E49756492074}"/>
              </a:ext>
            </a:extLst>
          </p:cNvPr>
          <p:cNvSpPr txBox="1"/>
          <p:nvPr/>
        </p:nvSpPr>
        <p:spPr bwMode="auto">
          <a:xfrm>
            <a:off x="10101370"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30</a:t>
            </a:r>
          </a:p>
        </p:txBody>
      </p:sp>
      <p:sp>
        <p:nvSpPr>
          <p:cNvPr id="323" name="TextBox 322">
            <a:extLst>
              <a:ext uri="{FF2B5EF4-FFF2-40B4-BE49-F238E27FC236}">
                <a16:creationId xmlns:a16="http://schemas.microsoft.com/office/drawing/2014/main" id="{EBB46F46-6304-4305-81C5-F08C88FD4E30}"/>
              </a:ext>
            </a:extLst>
          </p:cNvPr>
          <p:cNvSpPr txBox="1"/>
          <p:nvPr/>
        </p:nvSpPr>
        <p:spPr bwMode="auto">
          <a:xfrm>
            <a:off x="10314653"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40</a:t>
            </a:r>
          </a:p>
        </p:txBody>
      </p:sp>
      <p:sp>
        <p:nvSpPr>
          <p:cNvPr id="324" name="TextBox 323">
            <a:extLst>
              <a:ext uri="{FF2B5EF4-FFF2-40B4-BE49-F238E27FC236}">
                <a16:creationId xmlns:a16="http://schemas.microsoft.com/office/drawing/2014/main" id="{CD24FA98-2BD7-4E12-B3B9-220BE4ABB2DE}"/>
              </a:ext>
            </a:extLst>
          </p:cNvPr>
          <p:cNvSpPr txBox="1"/>
          <p:nvPr/>
        </p:nvSpPr>
        <p:spPr bwMode="auto">
          <a:xfrm>
            <a:off x="10954502"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70</a:t>
            </a:r>
          </a:p>
        </p:txBody>
      </p:sp>
      <p:sp>
        <p:nvSpPr>
          <p:cNvPr id="355" name="TextBox 354">
            <a:extLst>
              <a:ext uri="{FF2B5EF4-FFF2-40B4-BE49-F238E27FC236}">
                <a16:creationId xmlns:a16="http://schemas.microsoft.com/office/drawing/2014/main" id="{FF960620-9722-4678-890E-D77570A85BCC}"/>
              </a:ext>
            </a:extLst>
          </p:cNvPr>
          <p:cNvSpPr txBox="1"/>
          <p:nvPr/>
        </p:nvSpPr>
        <p:spPr bwMode="auto">
          <a:xfrm>
            <a:off x="7513433" y="5735191"/>
            <a:ext cx="4297568"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dirty="0">
                <a:solidFill>
                  <a:srgbClr val="000000"/>
                </a:solidFill>
                <a:latin typeface="Calibri" pitchFamily="34" charset="0"/>
                <a:ea typeface="MS PGothic" pitchFamily="34" charset="-128"/>
                <a:cs typeface="+mn-cs"/>
              </a:rPr>
              <a:t>Patients (%)</a:t>
            </a:r>
          </a:p>
        </p:txBody>
      </p:sp>
      <p:cxnSp>
        <p:nvCxnSpPr>
          <p:cNvPr id="357" name="Straight Connector 356">
            <a:extLst>
              <a:ext uri="{FF2B5EF4-FFF2-40B4-BE49-F238E27FC236}">
                <a16:creationId xmlns:a16="http://schemas.microsoft.com/office/drawing/2014/main" id="{29FCEB5C-8B95-4A46-B463-47F822E3F668}"/>
              </a:ext>
            </a:extLst>
          </p:cNvPr>
          <p:cNvCxnSpPr/>
          <p:nvPr/>
        </p:nvCxnSpPr>
        <p:spPr bwMode="auto">
          <a:xfrm>
            <a:off x="1180254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306FF648-115B-44E4-BC6A-54105C7F3F4C}"/>
              </a:ext>
            </a:extLst>
          </p:cNvPr>
          <p:cNvCxnSpPr/>
          <p:nvPr/>
        </p:nvCxnSpPr>
        <p:spPr bwMode="auto">
          <a:xfrm>
            <a:off x="795451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0486FAC-45FB-416B-8D05-F7D805848B48}"/>
              </a:ext>
            </a:extLst>
          </p:cNvPr>
          <p:cNvCxnSpPr/>
          <p:nvPr/>
        </p:nvCxnSpPr>
        <p:spPr bwMode="auto">
          <a:xfrm>
            <a:off x="817076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25A65BF3-F600-42B1-8461-8CC56C558B85}"/>
              </a:ext>
            </a:extLst>
          </p:cNvPr>
          <p:cNvCxnSpPr/>
          <p:nvPr/>
        </p:nvCxnSpPr>
        <p:spPr bwMode="auto">
          <a:xfrm>
            <a:off x="860326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CAC62AD4-819C-4CD8-B2E9-5760B2F980F9}"/>
              </a:ext>
            </a:extLst>
          </p:cNvPr>
          <p:cNvCxnSpPr/>
          <p:nvPr/>
        </p:nvCxnSpPr>
        <p:spPr bwMode="auto">
          <a:xfrm>
            <a:off x="8819513"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B729520A-8A3E-45EE-B99D-5F5072A44C86}"/>
              </a:ext>
            </a:extLst>
          </p:cNvPr>
          <p:cNvCxnSpPr/>
          <p:nvPr/>
        </p:nvCxnSpPr>
        <p:spPr bwMode="auto">
          <a:xfrm>
            <a:off x="11378939"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1D28A74C-7E3F-4C3F-A045-FA52A1CC6539}"/>
              </a:ext>
            </a:extLst>
          </p:cNvPr>
          <p:cNvCxnSpPr/>
          <p:nvPr/>
        </p:nvCxnSpPr>
        <p:spPr bwMode="auto">
          <a:xfrm>
            <a:off x="11167136" y="54316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52464FA8-D46B-4637-9A21-3869061E7799}"/>
              </a:ext>
            </a:extLst>
          </p:cNvPr>
          <p:cNvCxnSpPr/>
          <p:nvPr/>
        </p:nvCxnSpPr>
        <p:spPr bwMode="auto">
          <a:xfrm>
            <a:off x="11590742" y="543163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66" name="TextBox 365">
            <a:extLst>
              <a:ext uri="{FF2B5EF4-FFF2-40B4-BE49-F238E27FC236}">
                <a16:creationId xmlns:a16="http://schemas.microsoft.com/office/drawing/2014/main" id="{1DBC8DA8-646F-47BE-9C44-176218E47ECB}"/>
              </a:ext>
            </a:extLst>
          </p:cNvPr>
          <p:cNvSpPr txBox="1"/>
          <p:nvPr/>
        </p:nvSpPr>
        <p:spPr bwMode="auto">
          <a:xfrm>
            <a:off x="10527936"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50</a:t>
            </a:r>
          </a:p>
        </p:txBody>
      </p:sp>
      <p:sp>
        <p:nvSpPr>
          <p:cNvPr id="368" name="TextBox 367">
            <a:extLst>
              <a:ext uri="{FF2B5EF4-FFF2-40B4-BE49-F238E27FC236}">
                <a16:creationId xmlns:a16="http://schemas.microsoft.com/office/drawing/2014/main" id="{E7DA810C-0F59-4B0E-92BF-6E6740059682}"/>
              </a:ext>
            </a:extLst>
          </p:cNvPr>
          <p:cNvSpPr txBox="1"/>
          <p:nvPr/>
        </p:nvSpPr>
        <p:spPr bwMode="auto">
          <a:xfrm>
            <a:off x="11167785"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80</a:t>
            </a:r>
          </a:p>
        </p:txBody>
      </p:sp>
      <p:sp>
        <p:nvSpPr>
          <p:cNvPr id="369" name="TextBox 368">
            <a:extLst>
              <a:ext uri="{FF2B5EF4-FFF2-40B4-BE49-F238E27FC236}">
                <a16:creationId xmlns:a16="http://schemas.microsoft.com/office/drawing/2014/main" id="{31CAE8CA-FB39-4694-AFFB-41E682649F98}"/>
              </a:ext>
            </a:extLst>
          </p:cNvPr>
          <p:cNvSpPr txBox="1"/>
          <p:nvPr/>
        </p:nvSpPr>
        <p:spPr bwMode="auto">
          <a:xfrm>
            <a:off x="7755257"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80</a:t>
            </a:r>
          </a:p>
        </p:txBody>
      </p:sp>
      <p:sp>
        <p:nvSpPr>
          <p:cNvPr id="371" name="TextBox 370">
            <a:extLst>
              <a:ext uri="{FF2B5EF4-FFF2-40B4-BE49-F238E27FC236}">
                <a16:creationId xmlns:a16="http://schemas.microsoft.com/office/drawing/2014/main" id="{C8C60F14-6823-4ADF-A35B-CBDC1A4DE25F}"/>
              </a:ext>
            </a:extLst>
          </p:cNvPr>
          <p:cNvSpPr txBox="1"/>
          <p:nvPr/>
        </p:nvSpPr>
        <p:spPr bwMode="auto">
          <a:xfrm>
            <a:off x="8395106"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50</a:t>
            </a:r>
          </a:p>
        </p:txBody>
      </p:sp>
      <p:sp>
        <p:nvSpPr>
          <p:cNvPr id="372" name="TextBox 371">
            <a:extLst>
              <a:ext uri="{FF2B5EF4-FFF2-40B4-BE49-F238E27FC236}">
                <a16:creationId xmlns:a16="http://schemas.microsoft.com/office/drawing/2014/main" id="{B6B24EEA-ADE9-4993-8C46-B18AE401CB3A}"/>
              </a:ext>
            </a:extLst>
          </p:cNvPr>
          <p:cNvSpPr txBox="1"/>
          <p:nvPr/>
        </p:nvSpPr>
        <p:spPr bwMode="auto">
          <a:xfrm>
            <a:off x="8608389" y="5481853"/>
            <a:ext cx="40842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200" b="0" dirty="0">
                <a:solidFill>
                  <a:srgbClr val="000000"/>
                </a:solidFill>
                <a:latin typeface="Calibri" pitchFamily="34" charset="0"/>
                <a:ea typeface="MS PGothic" pitchFamily="34" charset="-128"/>
                <a:cs typeface="+mn-cs"/>
              </a:rPr>
              <a:t>40</a:t>
            </a:r>
          </a:p>
        </p:txBody>
      </p:sp>
      <p:sp>
        <p:nvSpPr>
          <p:cNvPr id="375" name="TextBox 374">
            <a:extLst>
              <a:ext uri="{FF2B5EF4-FFF2-40B4-BE49-F238E27FC236}">
                <a16:creationId xmlns:a16="http://schemas.microsoft.com/office/drawing/2014/main" id="{D3867263-8C72-4571-8422-D21A6926A6E2}"/>
              </a:ext>
            </a:extLst>
          </p:cNvPr>
          <p:cNvSpPr txBox="1"/>
          <p:nvPr/>
        </p:nvSpPr>
        <p:spPr bwMode="auto">
          <a:xfrm>
            <a:off x="7269005" y="2108465"/>
            <a:ext cx="2461521"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lnSpc>
                <a:spcPct val="80000"/>
              </a:lnSpc>
              <a:spcBef>
                <a:spcPts val="0"/>
              </a:spcBef>
            </a:pPr>
            <a:r>
              <a:rPr lang="en-US" sz="1600" dirty="0">
                <a:solidFill>
                  <a:srgbClr val="000000"/>
                </a:solidFill>
                <a:latin typeface="Calibri" pitchFamily="34" charset="0"/>
                <a:ea typeface="MS PGothic" pitchFamily="34" charset="-128"/>
                <a:cs typeface="+mn-cs"/>
              </a:rPr>
              <a:t>Pembro + Axitinib</a:t>
            </a:r>
          </a:p>
        </p:txBody>
      </p:sp>
      <p:sp>
        <p:nvSpPr>
          <p:cNvPr id="376" name="TextBox 375">
            <a:extLst>
              <a:ext uri="{FF2B5EF4-FFF2-40B4-BE49-F238E27FC236}">
                <a16:creationId xmlns:a16="http://schemas.microsoft.com/office/drawing/2014/main" id="{245B43A1-981C-4759-A92C-3A9F3373BF40}"/>
              </a:ext>
            </a:extLst>
          </p:cNvPr>
          <p:cNvSpPr txBox="1"/>
          <p:nvPr/>
        </p:nvSpPr>
        <p:spPr bwMode="auto">
          <a:xfrm>
            <a:off x="9729372" y="2108465"/>
            <a:ext cx="1566303"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lnSpc>
                <a:spcPct val="80000"/>
              </a:lnSpc>
              <a:spcBef>
                <a:spcPts val="0"/>
              </a:spcBef>
            </a:pPr>
            <a:r>
              <a:rPr lang="en-US" sz="1600" dirty="0">
                <a:solidFill>
                  <a:srgbClr val="000000"/>
                </a:solidFill>
                <a:latin typeface="Calibri" pitchFamily="34" charset="0"/>
                <a:ea typeface="MS PGothic" pitchFamily="34" charset="-128"/>
                <a:cs typeface="+mn-cs"/>
              </a:rPr>
              <a:t>Sunitinib</a:t>
            </a:r>
          </a:p>
        </p:txBody>
      </p:sp>
      <p:sp>
        <p:nvSpPr>
          <p:cNvPr id="377" name="TextBox 376">
            <a:extLst>
              <a:ext uri="{FF2B5EF4-FFF2-40B4-BE49-F238E27FC236}">
                <a16:creationId xmlns:a16="http://schemas.microsoft.com/office/drawing/2014/main" id="{7E0211EA-A1A3-4196-8ACB-3AF2710C252B}"/>
              </a:ext>
            </a:extLst>
          </p:cNvPr>
          <p:cNvSpPr txBox="1"/>
          <p:nvPr/>
        </p:nvSpPr>
        <p:spPr bwMode="auto">
          <a:xfrm>
            <a:off x="6977816" y="239133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Diarrhea</a:t>
            </a:r>
          </a:p>
        </p:txBody>
      </p:sp>
      <p:sp>
        <p:nvSpPr>
          <p:cNvPr id="378" name="TextBox 377">
            <a:extLst>
              <a:ext uri="{FF2B5EF4-FFF2-40B4-BE49-F238E27FC236}">
                <a16:creationId xmlns:a16="http://schemas.microsoft.com/office/drawing/2014/main" id="{5FFA7B7D-F51C-4A2B-B3C4-67DE1F83EABB}"/>
              </a:ext>
            </a:extLst>
          </p:cNvPr>
          <p:cNvSpPr txBox="1"/>
          <p:nvPr/>
        </p:nvSpPr>
        <p:spPr bwMode="auto">
          <a:xfrm>
            <a:off x="6977816" y="260720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Hypertension</a:t>
            </a:r>
          </a:p>
        </p:txBody>
      </p:sp>
      <p:sp>
        <p:nvSpPr>
          <p:cNvPr id="380" name="TextBox 379">
            <a:extLst>
              <a:ext uri="{FF2B5EF4-FFF2-40B4-BE49-F238E27FC236}">
                <a16:creationId xmlns:a16="http://schemas.microsoft.com/office/drawing/2014/main" id="{0EC801D0-3898-48A2-9A1F-2CA6D66AAE24}"/>
              </a:ext>
            </a:extLst>
          </p:cNvPr>
          <p:cNvSpPr txBox="1"/>
          <p:nvPr/>
        </p:nvSpPr>
        <p:spPr bwMode="auto">
          <a:xfrm>
            <a:off x="6977816" y="303894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Fatigue</a:t>
            </a:r>
          </a:p>
        </p:txBody>
      </p:sp>
      <p:sp>
        <p:nvSpPr>
          <p:cNvPr id="381" name="TextBox 380">
            <a:extLst>
              <a:ext uri="{FF2B5EF4-FFF2-40B4-BE49-F238E27FC236}">
                <a16:creationId xmlns:a16="http://schemas.microsoft.com/office/drawing/2014/main" id="{AC1D52C2-96FD-4C0B-92CC-1305908A4FA5}"/>
              </a:ext>
            </a:extLst>
          </p:cNvPr>
          <p:cNvSpPr txBox="1"/>
          <p:nvPr/>
        </p:nvSpPr>
        <p:spPr bwMode="auto">
          <a:xfrm>
            <a:off x="6977816" y="325481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Hypothyroidism</a:t>
            </a:r>
          </a:p>
        </p:txBody>
      </p:sp>
      <p:sp>
        <p:nvSpPr>
          <p:cNvPr id="382" name="TextBox 381">
            <a:extLst>
              <a:ext uri="{FF2B5EF4-FFF2-40B4-BE49-F238E27FC236}">
                <a16:creationId xmlns:a16="http://schemas.microsoft.com/office/drawing/2014/main" id="{29E38370-945D-4027-9012-90FC44C07336}"/>
              </a:ext>
            </a:extLst>
          </p:cNvPr>
          <p:cNvSpPr txBox="1"/>
          <p:nvPr/>
        </p:nvSpPr>
        <p:spPr bwMode="auto">
          <a:xfrm>
            <a:off x="6977816" y="347068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Nausea</a:t>
            </a:r>
          </a:p>
        </p:txBody>
      </p:sp>
      <p:sp>
        <p:nvSpPr>
          <p:cNvPr id="383" name="TextBox 382">
            <a:extLst>
              <a:ext uri="{FF2B5EF4-FFF2-40B4-BE49-F238E27FC236}">
                <a16:creationId xmlns:a16="http://schemas.microsoft.com/office/drawing/2014/main" id="{6B351481-63DE-40DB-88ED-E3820E640978}"/>
              </a:ext>
            </a:extLst>
          </p:cNvPr>
          <p:cNvSpPr txBox="1"/>
          <p:nvPr/>
        </p:nvSpPr>
        <p:spPr bwMode="auto">
          <a:xfrm>
            <a:off x="6559401" y="3686557"/>
            <a:ext cx="1776912"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Decreased appetite</a:t>
            </a:r>
          </a:p>
        </p:txBody>
      </p:sp>
      <p:sp>
        <p:nvSpPr>
          <p:cNvPr id="384" name="TextBox 383">
            <a:extLst>
              <a:ext uri="{FF2B5EF4-FFF2-40B4-BE49-F238E27FC236}">
                <a16:creationId xmlns:a16="http://schemas.microsoft.com/office/drawing/2014/main" id="{C3D27CE3-B90A-4345-9093-67F95BA9176B}"/>
              </a:ext>
            </a:extLst>
          </p:cNvPr>
          <p:cNvSpPr txBox="1"/>
          <p:nvPr/>
        </p:nvSpPr>
        <p:spPr bwMode="auto">
          <a:xfrm>
            <a:off x="6977816" y="390242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Dysgeusia</a:t>
            </a:r>
          </a:p>
        </p:txBody>
      </p:sp>
      <p:sp>
        <p:nvSpPr>
          <p:cNvPr id="385" name="TextBox 384">
            <a:extLst>
              <a:ext uri="{FF2B5EF4-FFF2-40B4-BE49-F238E27FC236}">
                <a16:creationId xmlns:a16="http://schemas.microsoft.com/office/drawing/2014/main" id="{448123B7-BDC9-46E6-8E0F-8C0A26908092}"/>
              </a:ext>
            </a:extLst>
          </p:cNvPr>
          <p:cNvSpPr txBox="1"/>
          <p:nvPr/>
        </p:nvSpPr>
        <p:spPr bwMode="auto">
          <a:xfrm>
            <a:off x="6977816" y="411829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ALT increased</a:t>
            </a:r>
          </a:p>
        </p:txBody>
      </p:sp>
      <p:sp>
        <p:nvSpPr>
          <p:cNvPr id="386" name="TextBox 385">
            <a:extLst>
              <a:ext uri="{FF2B5EF4-FFF2-40B4-BE49-F238E27FC236}">
                <a16:creationId xmlns:a16="http://schemas.microsoft.com/office/drawing/2014/main" id="{755F725D-549F-4761-967E-8C011E61EA0B}"/>
              </a:ext>
            </a:extLst>
          </p:cNvPr>
          <p:cNvSpPr txBox="1"/>
          <p:nvPr/>
        </p:nvSpPr>
        <p:spPr bwMode="auto">
          <a:xfrm>
            <a:off x="6977816" y="433416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AST increased</a:t>
            </a:r>
          </a:p>
        </p:txBody>
      </p:sp>
      <p:sp>
        <p:nvSpPr>
          <p:cNvPr id="387" name="TextBox 386">
            <a:extLst>
              <a:ext uri="{FF2B5EF4-FFF2-40B4-BE49-F238E27FC236}">
                <a16:creationId xmlns:a16="http://schemas.microsoft.com/office/drawing/2014/main" id="{73CE4549-4341-470B-9B7C-ACF434137C62}"/>
              </a:ext>
            </a:extLst>
          </p:cNvPr>
          <p:cNvSpPr txBox="1"/>
          <p:nvPr/>
        </p:nvSpPr>
        <p:spPr bwMode="auto">
          <a:xfrm>
            <a:off x="6977816" y="455003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Stomatitis</a:t>
            </a:r>
          </a:p>
        </p:txBody>
      </p:sp>
      <p:sp>
        <p:nvSpPr>
          <p:cNvPr id="388" name="TextBox 387">
            <a:extLst>
              <a:ext uri="{FF2B5EF4-FFF2-40B4-BE49-F238E27FC236}">
                <a16:creationId xmlns:a16="http://schemas.microsoft.com/office/drawing/2014/main" id="{C55D3D97-3F34-4FB7-83AE-330EF90F943F}"/>
              </a:ext>
            </a:extLst>
          </p:cNvPr>
          <p:cNvSpPr txBox="1"/>
          <p:nvPr/>
        </p:nvSpPr>
        <p:spPr bwMode="auto">
          <a:xfrm>
            <a:off x="6534279" y="4765907"/>
            <a:ext cx="1802034"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Mucosal inflammation</a:t>
            </a:r>
          </a:p>
        </p:txBody>
      </p:sp>
      <p:sp>
        <p:nvSpPr>
          <p:cNvPr id="389" name="TextBox 388">
            <a:extLst>
              <a:ext uri="{FF2B5EF4-FFF2-40B4-BE49-F238E27FC236}">
                <a16:creationId xmlns:a16="http://schemas.microsoft.com/office/drawing/2014/main" id="{4FC67294-DDD8-4509-9A26-0794F3B9CBB2}"/>
              </a:ext>
            </a:extLst>
          </p:cNvPr>
          <p:cNvSpPr txBox="1"/>
          <p:nvPr/>
        </p:nvSpPr>
        <p:spPr bwMode="auto">
          <a:xfrm>
            <a:off x="6977816" y="4981777"/>
            <a:ext cx="1358497"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Dysphonia</a:t>
            </a:r>
          </a:p>
        </p:txBody>
      </p:sp>
      <p:sp>
        <p:nvSpPr>
          <p:cNvPr id="390" name="TextBox 389">
            <a:extLst>
              <a:ext uri="{FF2B5EF4-FFF2-40B4-BE49-F238E27FC236}">
                <a16:creationId xmlns:a16="http://schemas.microsoft.com/office/drawing/2014/main" id="{7C5A5301-C5A2-425F-8591-05F0CC5B3092}"/>
              </a:ext>
            </a:extLst>
          </p:cNvPr>
          <p:cNvSpPr txBox="1"/>
          <p:nvPr/>
        </p:nvSpPr>
        <p:spPr bwMode="auto">
          <a:xfrm>
            <a:off x="6655021" y="5197643"/>
            <a:ext cx="1681292"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lnSpc>
                <a:spcPct val="80000"/>
              </a:lnSpc>
              <a:spcBef>
                <a:spcPts val="0"/>
              </a:spcBef>
            </a:pPr>
            <a:r>
              <a:rPr lang="en-US" sz="1200" dirty="0">
                <a:solidFill>
                  <a:srgbClr val="000000"/>
                </a:solidFill>
                <a:latin typeface="Calibri" pitchFamily="34" charset="0"/>
                <a:ea typeface="MS PGothic" pitchFamily="34" charset="-128"/>
                <a:cs typeface="+mn-cs"/>
              </a:rPr>
              <a:t>Thrombocytopenia</a:t>
            </a:r>
          </a:p>
        </p:txBody>
      </p:sp>
      <p:grpSp>
        <p:nvGrpSpPr>
          <p:cNvPr id="396" name="Group 395">
            <a:extLst>
              <a:ext uri="{FF2B5EF4-FFF2-40B4-BE49-F238E27FC236}">
                <a16:creationId xmlns:a16="http://schemas.microsoft.com/office/drawing/2014/main" id="{9B60D209-5750-41F4-A6EB-CDBF1FCB6B89}"/>
              </a:ext>
            </a:extLst>
          </p:cNvPr>
          <p:cNvGrpSpPr/>
          <p:nvPr/>
        </p:nvGrpSpPr>
        <p:grpSpPr>
          <a:xfrm>
            <a:off x="8177176" y="2369895"/>
            <a:ext cx="2911877" cy="276999"/>
            <a:chOff x="8137905" y="2342871"/>
            <a:chExt cx="2911877" cy="276999"/>
          </a:xfrm>
        </p:grpSpPr>
        <p:sp>
          <p:nvSpPr>
            <p:cNvPr id="393" name="TextBox 392">
              <a:extLst>
                <a:ext uri="{FF2B5EF4-FFF2-40B4-BE49-F238E27FC236}">
                  <a16:creationId xmlns:a16="http://schemas.microsoft.com/office/drawing/2014/main" id="{3DEEF7DA-9330-43D3-9C7F-0407A101A83F}"/>
                </a:ext>
              </a:extLst>
            </p:cNvPr>
            <p:cNvSpPr txBox="1"/>
            <p:nvPr/>
          </p:nvSpPr>
          <p:spPr bwMode="auto">
            <a:xfrm>
              <a:off x="10479814" y="2342871"/>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42.6</a:t>
              </a:r>
            </a:p>
          </p:txBody>
        </p:sp>
        <p:sp>
          <p:nvSpPr>
            <p:cNvPr id="394" name="TextBox 393">
              <a:extLst>
                <a:ext uri="{FF2B5EF4-FFF2-40B4-BE49-F238E27FC236}">
                  <a16:creationId xmlns:a16="http://schemas.microsoft.com/office/drawing/2014/main" id="{634A7238-88F8-4AC9-8273-A1ABAB88D888}"/>
                </a:ext>
              </a:extLst>
            </p:cNvPr>
            <p:cNvSpPr txBox="1"/>
            <p:nvPr/>
          </p:nvSpPr>
          <p:spPr bwMode="auto">
            <a:xfrm>
              <a:off x="8137905" y="2342871"/>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51.5</a:t>
              </a:r>
            </a:p>
          </p:txBody>
        </p:sp>
      </p:grpSp>
      <p:grpSp>
        <p:nvGrpSpPr>
          <p:cNvPr id="397" name="Group 396">
            <a:extLst>
              <a:ext uri="{FF2B5EF4-FFF2-40B4-BE49-F238E27FC236}">
                <a16:creationId xmlns:a16="http://schemas.microsoft.com/office/drawing/2014/main" id="{D5670981-CEFE-444A-83EC-3A20758A2843}"/>
              </a:ext>
            </a:extLst>
          </p:cNvPr>
          <p:cNvGrpSpPr/>
          <p:nvPr/>
        </p:nvGrpSpPr>
        <p:grpSpPr>
          <a:xfrm>
            <a:off x="8339371" y="2594036"/>
            <a:ext cx="2810862" cy="276999"/>
            <a:chOff x="8176637" y="2352703"/>
            <a:chExt cx="2810862" cy="276999"/>
          </a:xfrm>
        </p:grpSpPr>
        <p:sp>
          <p:nvSpPr>
            <p:cNvPr id="398" name="TextBox 397">
              <a:extLst>
                <a:ext uri="{FF2B5EF4-FFF2-40B4-BE49-F238E27FC236}">
                  <a16:creationId xmlns:a16="http://schemas.microsoft.com/office/drawing/2014/main" id="{9BEC0D12-9D06-4E7B-A225-642B6E202230}"/>
                </a:ext>
              </a:extLst>
            </p:cNvPr>
            <p:cNvSpPr txBox="1"/>
            <p:nvPr/>
          </p:nvSpPr>
          <p:spPr bwMode="auto">
            <a:xfrm>
              <a:off x="10417531"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43.5</a:t>
              </a:r>
            </a:p>
          </p:txBody>
        </p:sp>
        <p:sp>
          <p:nvSpPr>
            <p:cNvPr id="399" name="TextBox 398">
              <a:extLst>
                <a:ext uri="{FF2B5EF4-FFF2-40B4-BE49-F238E27FC236}">
                  <a16:creationId xmlns:a16="http://schemas.microsoft.com/office/drawing/2014/main" id="{530B8BAC-49F3-4523-8137-384868309FE1}"/>
                </a:ext>
              </a:extLst>
            </p:cNvPr>
            <p:cNvSpPr txBox="1"/>
            <p:nvPr/>
          </p:nvSpPr>
          <p:spPr bwMode="auto">
            <a:xfrm>
              <a:off x="8176637"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42.9</a:t>
              </a:r>
            </a:p>
          </p:txBody>
        </p:sp>
      </p:grpSp>
      <p:grpSp>
        <p:nvGrpSpPr>
          <p:cNvPr id="400" name="Group 399">
            <a:extLst>
              <a:ext uri="{FF2B5EF4-FFF2-40B4-BE49-F238E27FC236}">
                <a16:creationId xmlns:a16="http://schemas.microsoft.com/office/drawing/2014/main" id="{C53C3E34-F645-418D-87FB-CF0EE48F59E1}"/>
              </a:ext>
            </a:extLst>
          </p:cNvPr>
          <p:cNvGrpSpPr/>
          <p:nvPr/>
        </p:nvGrpSpPr>
        <p:grpSpPr>
          <a:xfrm>
            <a:off x="8585154" y="2801739"/>
            <a:ext cx="2456687" cy="276999"/>
            <a:chOff x="8147141" y="2352703"/>
            <a:chExt cx="2456687" cy="276999"/>
          </a:xfrm>
        </p:grpSpPr>
        <p:sp>
          <p:nvSpPr>
            <p:cNvPr id="401" name="TextBox 400">
              <a:extLst>
                <a:ext uri="{FF2B5EF4-FFF2-40B4-BE49-F238E27FC236}">
                  <a16:creationId xmlns:a16="http://schemas.microsoft.com/office/drawing/2014/main" id="{898C3DBE-0D98-4D94-9F63-6F14DD2408C5}"/>
                </a:ext>
              </a:extLst>
            </p:cNvPr>
            <p:cNvSpPr txBox="1"/>
            <p:nvPr/>
          </p:nvSpPr>
          <p:spPr bwMode="auto">
            <a:xfrm>
              <a:off x="10033860"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39.8</a:t>
              </a:r>
            </a:p>
          </p:txBody>
        </p:sp>
        <p:sp>
          <p:nvSpPr>
            <p:cNvPr id="402" name="TextBox 401">
              <a:extLst>
                <a:ext uri="{FF2B5EF4-FFF2-40B4-BE49-F238E27FC236}">
                  <a16:creationId xmlns:a16="http://schemas.microsoft.com/office/drawing/2014/main" id="{EDAF9FAC-94B4-43CA-9CE4-D345B0E8142C}"/>
                </a:ext>
              </a:extLst>
            </p:cNvPr>
            <p:cNvSpPr txBox="1"/>
            <p:nvPr/>
          </p:nvSpPr>
          <p:spPr bwMode="auto">
            <a:xfrm>
              <a:off x="8147141"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28.4</a:t>
              </a:r>
            </a:p>
          </p:txBody>
        </p:sp>
      </p:grpSp>
      <p:grpSp>
        <p:nvGrpSpPr>
          <p:cNvPr id="403" name="Group 402">
            <a:extLst>
              <a:ext uri="{FF2B5EF4-FFF2-40B4-BE49-F238E27FC236}">
                <a16:creationId xmlns:a16="http://schemas.microsoft.com/office/drawing/2014/main" id="{5BC9C8A2-2263-4EAF-A405-7C619F0C0591}"/>
              </a:ext>
            </a:extLst>
          </p:cNvPr>
          <p:cNvGrpSpPr/>
          <p:nvPr/>
        </p:nvGrpSpPr>
        <p:grpSpPr>
          <a:xfrm>
            <a:off x="8586686" y="3008395"/>
            <a:ext cx="2329038" cy="276999"/>
            <a:chOff x="8202558" y="2352703"/>
            <a:chExt cx="2329038" cy="276999"/>
          </a:xfrm>
        </p:grpSpPr>
        <p:sp>
          <p:nvSpPr>
            <p:cNvPr id="404" name="TextBox 403">
              <a:extLst>
                <a:ext uri="{FF2B5EF4-FFF2-40B4-BE49-F238E27FC236}">
                  <a16:creationId xmlns:a16="http://schemas.microsoft.com/office/drawing/2014/main" id="{759A0FE6-6129-4D0A-8EE4-D7178333F00D}"/>
                </a:ext>
              </a:extLst>
            </p:cNvPr>
            <p:cNvSpPr txBox="1"/>
            <p:nvPr/>
          </p:nvSpPr>
          <p:spPr bwMode="auto">
            <a:xfrm>
              <a:off x="9961628"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34.4</a:t>
              </a:r>
            </a:p>
          </p:txBody>
        </p:sp>
        <p:sp>
          <p:nvSpPr>
            <p:cNvPr id="405" name="TextBox 404">
              <a:extLst>
                <a:ext uri="{FF2B5EF4-FFF2-40B4-BE49-F238E27FC236}">
                  <a16:creationId xmlns:a16="http://schemas.microsoft.com/office/drawing/2014/main" id="{B88EE990-0523-471C-A6B2-CACDF8063E8D}"/>
                </a:ext>
              </a:extLst>
            </p:cNvPr>
            <p:cNvSpPr txBox="1"/>
            <p:nvPr/>
          </p:nvSpPr>
          <p:spPr bwMode="auto">
            <a:xfrm>
              <a:off x="8202558"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31.2</a:t>
              </a:r>
            </a:p>
          </p:txBody>
        </p:sp>
      </p:grpSp>
      <p:grpSp>
        <p:nvGrpSpPr>
          <p:cNvPr id="406" name="Group 405">
            <a:extLst>
              <a:ext uri="{FF2B5EF4-FFF2-40B4-BE49-F238E27FC236}">
                <a16:creationId xmlns:a16="http://schemas.microsoft.com/office/drawing/2014/main" id="{B0297114-27A3-4EB4-8926-B222F7BA601A}"/>
              </a:ext>
            </a:extLst>
          </p:cNvPr>
          <p:cNvGrpSpPr/>
          <p:nvPr/>
        </p:nvGrpSpPr>
        <p:grpSpPr>
          <a:xfrm>
            <a:off x="8500948" y="3223229"/>
            <a:ext cx="2366752" cy="276999"/>
            <a:chOff x="8128669" y="2352703"/>
            <a:chExt cx="2366752" cy="276999"/>
          </a:xfrm>
        </p:grpSpPr>
        <p:sp>
          <p:nvSpPr>
            <p:cNvPr id="407" name="TextBox 406">
              <a:extLst>
                <a:ext uri="{FF2B5EF4-FFF2-40B4-BE49-F238E27FC236}">
                  <a16:creationId xmlns:a16="http://schemas.microsoft.com/office/drawing/2014/main" id="{6C6BB7CE-2980-43C8-9863-1C3DB2602A22}"/>
                </a:ext>
              </a:extLst>
            </p:cNvPr>
            <p:cNvSpPr txBox="1"/>
            <p:nvPr/>
          </p:nvSpPr>
          <p:spPr bwMode="auto">
            <a:xfrm>
              <a:off x="9925453"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29.9</a:t>
              </a:r>
            </a:p>
          </p:txBody>
        </p:sp>
        <p:sp>
          <p:nvSpPr>
            <p:cNvPr id="408" name="TextBox 407">
              <a:extLst>
                <a:ext uri="{FF2B5EF4-FFF2-40B4-BE49-F238E27FC236}">
                  <a16:creationId xmlns:a16="http://schemas.microsoft.com/office/drawing/2014/main" id="{EDCF9C0A-2992-4B39-8EAE-6A2080D4287C}"/>
                </a:ext>
              </a:extLst>
            </p:cNvPr>
            <p:cNvSpPr txBox="1"/>
            <p:nvPr/>
          </p:nvSpPr>
          <p:spPr bwMode="auto">
            <a:xfrm>
              <a:off x="8128669"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33.8</a:t>
              </a:r>
            </a:p>
          </p:txBody>
        </p:sp>
      </p:grpSp>
      <p:grpSp>
        <p:nvGrpSpPr>
          <p:cNvPr id="409" name="Group 408">
            <a:extLst>
              <a:ext uri="{FF2B5EF4-FFF2-40B4-BE49-F238E27FC236}">
                <a16:creationId xmlns:a16="http://schemas.microsoft.com/office/drawing/2014/main" id="{877F63A0-C01F-437E-850B-103BB5C2992E}"/>
              </a:ext>
            </a:extLst>
          </p:cNvPr>
          <p:cNvGrpSpPr/>
          <p:nvPr/>
        </p:nvGrpSpPr>
        <p:grpSpPr>
          <a:xfrm>
            <a:off x="8766173" y="3437979"/>
            <a:ext cx="2034535" cy="286235"/>
            <a:chOff x="8165613" y="2352703"/>
            <a:chExt cx="2034535" cy="286235"/>
          </a:xfrm>
        </p:grpSpPr>
        <p:sp>
          <p:nvSpPr>
            <p:cNvPr id="410" name="TextBox 409">
              <a:extLst>
                <a:ext uri="{FF2B5EF4-FFF2-40B4-BE49-F238E27FC236}">
                  <a16:creationId xmlns:a16="http://schemas.microsoft.com/office/drawing/2014/main" id="{0C5FCE90-BC0A-4890-B6BA-BDECF0128107}"/>
                </a:ext>
              </a:extLst>
            </p:cNvPr>
            <p:cNvSpPr txBox="1"/>
            <p:nvPr/>
          </p:nvSpPr>
          <p:spPr bwMode="auto">
            <a:xfrm>
              <a:off x="9630180" y="2361939"/>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27.3</a:t>
              </a:r>
            </a:p>
          </p:txBody>
        </p:sp>
        <p:sp>
          <p:nvSpPr>
            <p:cNvPr id="411" name="TextBox 410">
              <a:extLst>
                <a:ext uri="{FF2B5EF4-FFF2-40B4-BE49-F238E27FC236}">
                  <a16:creationId xmlns:a16="http://schemas.microsoft.com/office/drawing/2014/main" id="{22A0A31C-2EC6-45DE-915D-D9F1A89D8AD4}"/>
                </a:ext>
              </a:extLst>
            </p:cNvPr>
            <p:cNvSpPr txBox="1"/>
            <p:nvPr/>
          </p:nvSpPr>
          <p:spPr bwMode="auto">
            <a:xfrm>
              <a:off x="8165613"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22.4</a:t>
              </a:r>
            </a:p>
          </p:txBody>
        </p:sp>
      </p:grpSp>
      <p:grpSp>
        <p:nvGrpSpPr>
          <p:cNvPr id="412" name="Group 411">
            <a:extLst>
              <a:ext uri="{FF2B5EF4-FFF2-40B4-BE49-F238E27FC236}">
                <a16:creationId xmlns:a16="http://schemas.microsoft.com/office/drawing/2014/main" id="{F1C1E7F8-2918-4962-8513-D80DDE34D48B}"/>
              </a:ext>
            </a:extLst>
          </p:cNvPr>
          <p:cNvGrpSpPr/>
          <p:nvPr/>
        </p:nvGrpSpPr>
        <p:grpSpPr>
          <a:xfrm>
            <a:off x="8748458" y="3661448"/>
            <a:ext cx="2023385" cy="276999"/>
            <a:chOff x="8174849" y="2352703"/>
            <a:chExt cx="2023385" cy="276999"/>
          </a:xfrm>
        </p:grpSpPr>
        <p:sp>
          <p:nvSpPr>
            <p:cNvPr id="413" name="TextBox 412">
              <a:extLst>
                <a:ext uri="{FF2B5EF4-FFF2-40B4-BE49-F238E27FC236}">
                  <a16:creationId xmlns:a16="http://schemas.microsoft.com/office/drawing/2014/main" id="{FA72B18C-467E-49D7-8E51-9BC9032819AF}"/>
                </a:ext>
              </a:extLst>
            </p:cNvPr>
            <p:cNvSpPr txBox="1"/>
            <p:nvPr/>
          </p:nvSpPr>
          <p:spPr bwMode="auto">
            <a:xfrm>
              <a:off x="9628266"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26.1</a:t>
              </a:r>
            </a:p>
          </p:txBody>
        </p:sp>
        <p:sp>
          <p:nvSpPr>
            <p:cNvPr id="414" name="TextBox 413">
              <a:extLst>
                <a:ext uri="{FF2B5EF4-FFF2-40B4-BE49-F238E27FC236}">
                  <a16:creationId xmlns:a16="http://schemas.microsoft.com/office/drawing/2014/main" id="{A5C66453-A498-4BB1-B2DB-8FECE2B4F5A1}"/>
                </a:ext>
              </a:extLst>
            </p:cNvPr>
            <p:cNvSpPr txBox="1"/>
            <p:nvPr/>
          </p:nvSpPr>
          <p:spPr bwMode="auto">
            <a:xfrm>
              <a:off x="8174849"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22.8</a:t>
              </a:r>
            </a:p>
          </p:txBody>
        </p:sp>
      </p:grpSp>
      <p:grpSp>
        <p:nvGrpSpPr>
          <p:cNvPr id="415" name="Group 414">
            <a:extLst>
              <a:ext uri="{FF2B5EF4-FFF2-40B4-BE49-F238E27FC236}">
                <a16:creationId xmlns:a16="http://schemas.microsoft.com/office/drawing/2014/main" id="{10CF9AD9-B826-436D-9F8E-FDC05A327CDD}"/>
              </a:ext>
            </a:extLst>
          </p:cNvPr>
          <p:cNvGrpSpPr/>
          <p:nvPr/>
        </p:nvGrpSpPr>
        <p:grpSpPr>
          <a:xfrm>
            <a:off x="9001287" y="3867647"/>
            <a:ext cx="1872542" cy="276999"/>
            <a:chOff x="8147141" y="2361939"/>
            <a:chExt cx="1872542" cy="276999"/>
          </a:xfrm>
        </p:grpSpPr>
        <p:sp>
          <p:nvSpPr>
            <p:cNvPr id="416" name="TextBox 415">
              <a:extLst>
                <a:ext uri="{FF2B5EF4-FFF2-40B4-BE49-F238E27FC236}">
                  <a16:creationId xmlns:a16="http://schemas.microsoft.com/office/drawing/2014/main" id="{F32B7D4E-53BB-4CAC-91E9-833E67720C19}"/>
                </a:ext>
              </a:extLst>
            </p:cNvPr>
            <p:cNvSpPr txBox="1"/>
            <p:nvPr/>
          </p:nvSpPr>
          <p:spPr bwMode="auto">
            <a:xfrm>
              <a:off x="9449715" y="2361939"/>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30.8</a:t>
              </a:r>
            </a:p>
          </p:txBody>
        </p:sp>
        <p:sp>
          <p:nvSpPr>
            <p:cNvPr id="417" name="TextBox 416">
              <a:extLst>
                <a:ext uri="{FF2B5EF4-FFF2-40B4-BE49-F238E27FC236}">
                  <a16:creationId xmlns:a16="http://schemas.microsoft.com/office/drawing/2014/main" id="{47C588B5-DFF0-4415-8DE5-E6AF07A67F82}"/>
                </a:ext>
              </a:extLst>
            </p:cNvPr>
            <p:cNvSpPr txBox="1"/>
            <p:nvPr/>
          </p:nvSpPr>
          <p:spPr bwMode="auto">
            <a:xfrm>
              <a:off x="8147141" y="2361939"/>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10.5</a:t>
              </a:r>
            </a:p>
          </p:txBody>
        </p:sp>
      </p:grpSp>
      <p:grpSp>
        <p:nvGrpSpPr>
          <p:cNvPr id="418" name="Group 417">
            <a:extLst>
              <a:ext uri="{FF2B5EF4-FFF2-40B4-BE49-F238E27FC236}">
                <a16:creationId xmlns:a16="http://schemas.microsoft.com/office/drawing/2014/main" id="{35B0C4ED-BEE8-4313-B2D3-4BDD74CF569F}"/>
              </a:ext>
            </a:extLst>
          </p:cNvPr>
          <p:cNvGrpSpPr/>
          <p:nvPr/>
        </p:nvGrpSpPr>
        <p:grpSpPr>
          <a:xfrm>
            <a:off x="8732029" y="4075558"/>
            <a:ext cx="1771835" cy="286235"/>
            <a:chOff x="8147141" y="2352703"/>
            <a:chExt cx="1771835" cy="286235"/>
          </a:xfrm>
        </p:grpSpPr>
        <p:sp>
          <p:nvSpPr>
            <p:cNvPr id="419" name="TextBox 418">
              <a:extLst>
                <a:ext uri="{FF2B5EF4-FFF2-40B4-BE49-F238E27FC236}">
                  <a16:creationId xmlns:a16="http://schemas.microsoft.com/office/drawing/2014/main" id="{5579E036-BF03-4996-8874-6EC60B88B62F}"/>
                </a:ext>
              </a:extLst>
            </p:cNvPr>
            <p:cNvSpPr txBox="1"/>
            <p:nvPr/>
          </p:nvSpPr>
          <p:spPr bwMode="auto">
            <a:xfrm>
              <a:off x="9349008" y="2361939"/>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13.2</a:t>
              </a:r>
            </a:p>
          </p:txBody>
        </p:sp>
        <p:sp>
          <p:nvSpPr>
            <p:cNvPr id="420" name="TextBox 419">
              <a:extLst>
                <a:ext uri="{FF2B5EF4-FFF2-40B4-BE49-F238E27FC236}">
                  <a16:creationId xmlns:a16="http://schemas.microsoft.com/office/drawing/2014/main" id="{CBC2450B-8DDD-4A04-A40F-B31542C839C9}"/>
                </a:ext>
              </a:extLst>
            </p:cNvPr>
            <p:cNvSpPr txBox="1"/>
            <p:nvPr/>
          </p:nvSpPr>
          <p:spPr bwMode="auto">
            <a:xfrm>
              <a:off x="8147141"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24.5</a:t>
              </a:r>
            </a:p>
          </p:txBody>
        </p:sp>
      </p:grpSp>
      <p:grpSp>
        <p:nvGrpSpPr>
          <p:cNvPr id="421" name="Group 420">
            <a:extLst>
              <a:ext uri="{FF2B5EF4-FFF2-40B4-BE49-F238E27FC236}">
                <a16:creationId xmlns:a16="http://schemas.microsoft.com/office/drawing/2014/main" id="{D356F620-E16B-4176-A5F7-783BF638D06A}"/>
              </a:ext>
            </a:extLst>
          </p:cNvPr>
          <p:cNvGrpSpPr/>
          <p:nvPr/>
        </p:nvGrpSpPr>
        <p:grpSpPr>
          <a:xfrm>
            <a:off x="8738514" y="4298895"/>
            <a:ext cx="1772855" cy="276999"/>
            <a:chOff x="8147141" y="2352703"/>
            <a:chExt cx="1772855" cy="276999"/>
          </a:xfrm>
        </p:grpSpPr>
        <p:sp>
          <p:nvSpPr>
            <p:cNvPr id="422" name="TextBox 421">
              <a:extLst>
                <a:ext uri="{FF2B5EF4-FFF2-40B4-BE49-F238E27FC236}">
                  <a16:creationId xmlns:a16="http://schemas.microsoft.com/office/drawing/2014/main" id="{57F0ACC1-2605-4992-90E0-6F1254CF071B}"/>
                </a:ext>
              </a:extLst>
            </p:cNvPr>
            <p:cNvSpPr txBox="1"/>
            <p:nvPr/>
          </p:nvSpPr>
          <p:spPr bwMode="auto">
            <a:xfrm>
              <a:off x="9350028"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14.1</a:t>
              </a:r>
            </a:p>
          </p:txBody>
        </p:sp>
        <p:sp>
          <p:nvSpPr>
            <p:cNvPr id="423" name="TextBox 422">
              <a:extLst>
                <a:ext uri="{FF2B5EF4-FFF2-40B4-BE49-F238E27FC236}">
                  <a16:creationId xmlns:a16="http://schemas.microsoft.com/office/drawing/2014/main" id="{7374E4A3-6AA0-4945-A999-B51F5693502B}"/>
                </a:ext>
              </a:extLst>
            </p:cNvPr>
            <p:cNvSpPr txBox="1"/>
            <p:nvPr/>
          </p:nvSpPr>
          <p:spPr bwMode="auto">
            <a:xfrm>
              <a:off x="8147141"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23.1</a:t>
              </a:r>
            </a:p>
          </p:txBody>
        </p:sp>
      </p:grpSp>
      <p:grpSp>
        <p:nvGrpSpPr>
          <p:cNvPr id="424" name="Group 423">
            <a:extLst>
              <a:ext uri="{FF2B5EF4-FFF2-40B4-BE49-F238E27FC236}">
                <a16:creationId xmlns:a16="http://schemas.microsoft.com/office/drawing/2014/main" id="{B8FFBA45-0568-4EC3-A2B1-2E508181B801}"/>
              </a:ext>
            </a:extLst>
          </p:cNvPr>
          <p:cNvGrpSpPr/>
          <p:nvPr/>
        </p:nvGrpSpPr>
        <p:grpSpPr>
          <a:xfrm>
            <a:off x="8931615" y="4522996"/>
            <a:ext cx="1710059" cy="276999"/>
            <a:chOff x="8128669" y="2352703"/>
            <a:chExt cx="1710059" cy="276999"/>
          </a:xfrm>
        </p:grpSpPr>
        <p:sp>
          <p:nvSpPr>
            <p:cNvPr id="425" name="TextBox 424">
              <a:extLst>
                <a:ext uri="{FF2B5EF4-FFF2-40B4-BE49-F238E27FC236}">
                  <a16:creationId xmlns:a16="http://schemas.microsoft.com/office/drawing/2014/main" id="{E33339E6-98FA-495C-9317-01B58C5F54E3}"/>
                </a:ext>
              </a:extLst>
            </p:cNvPr>
            <p:cNvSpPr txBox="1"/>
            <p:nvPr/>
          </p:nvSpPr>
          <p:spPr bwMode="auto">
            <a:xfrm>
              <a:off x="9268760"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20.2</a:t>
              </a:r>
            </a:p>
          </p:txBody>
        </p:sp>
        <p:sp>
          <p:nvSpPr>
            <p:cNvPr id="426" name="TextBox 425">
              <a:extLst>
                <a:ext uri="{FF2B5EF4-FFF2-40B4-BE49-F238E27FC236}">
                  <a16:creationId xmlns:a16="http://schemas.microsoft.com/office/drawing/2014/main" id="{65A9EF79-8192-4170-9730-C01EACFB694A}"/>
                </a:ext>
              </a:extLst>
            </p:cNvPr>
            <p:cNvSpPr txBox="1"/>
            <p:nvPr/>
          </p:nvSpPr>
          <p:spPr bwMode="auto">
            <a:xfrm>
              <a:off x="8128669"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14.5</a:t>
              </a:r>
            </a:p>
          </p:txBody>
        </p:sp>
      </p:grpSp>
      <p:grpSp>
        <p:nvGrpSpPr>
          <p:cNvPr id="427" name="Group 426">
            <a:extLst>
              <a:ext uri="{FF2B5EF4-FFF2-40B4-BE49-F238E27FC236}">
                <a16:creationId xmlns:a16="http://schemas.microsoft.com/office/drawing/2014/main" id="{20E98931-E4CA-4B21-A5B9-770B87979990}"/>
              </a:ext>
            </a:extLst>
          </p:cNvPr>
          <p:cNvGrpSpPr/>
          <p:nvPr/>
        </p:nvGrpSpPr>
        <p:grpSpPr>
          <a:xfrm>
            <a:off x="8992639" y="4728850"/>
            <a:ext cx="1647444" cy="276999"/>
            <a:chOff x="8147141" y="2352703"/>
            <a:chExt cx="1647444" cy="276999"/>
          </a:xfrm>
        </p:grpSpPr>
        <p:sp>
          <p:nvSpPr>
            <p:cNvPr id="428" name="TextBox 427">
              <a:extLst>
                <a:ext uri="{FF2B5EF4-FFF2-40B4-BE49-F238E27FC236}">
                  <a16:creationId xmlns:a16="http://schemas.microsoft.com/office/drawing/2014/main" id="{6F19F02A-B19D-44CD-9F81-17F40E14247D}"/>
                </a:ext>
              </a:extLst>
            </p:cNvPr>
            <p:cNvSpPr txBox="1"/>
            <p:nvPr/>
          </p:nvSpPr>
          <p:spPr bwMode="auto">
            <a:xfrm>
              <a:off x="9224617"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21.4</a:t>
              </a:r>
            </a:p>
          </p:txBody>
        </p:sp>
        <p:sp>
          <p:nvSpPr>
            <p:cNvPr id="429" name="TextBox 428">
              <a:extLst>
                <a:ext uri="{FF2B5EF4-FFF2-40B4-BE49-F238E27FC236}">
                  <a16:creationId xmlns:a16="http://schemas.microsoft.com/office/drawing/2014/main" id="{E01CB200-6798-4C02-BEB8-20615792A607}"/>
                </a:ext>
              </a:extLst>
            </p:cNvPr>
            <p:cNvSpPr txBox="1"/>
            <p:nvPr/>
          </p:nvSpPr>
          <p:spPr bwMode="auto">
            <a:xfrm>
              <a:off x="8147141"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13.1</a:t>
              </a:r>
            </a:p>
          </p:txBody>
        </p:sp>
      </p:grpSp>
      <p:grpSp>
        <p:nvGrpSpPr>
          <p:cNvPr id="430" name="Group 429">
            <a:extLst>
              <a:ext uri="{FF2B5EF4-FFF2-40B4-BE49-F238E27FC236}">
                <a16:creationId xmlns:a16="http://schemas.microsoft.com/office/drawing/2014/main" id="{10AFA766-01F1-4422-A346-C8F6C6DA6A16}"/>
              </a:ext>
            </a:extLst>
          </p:cNvPr>
          <p:cNvGrpSpPr/>
          <p:nvPr/>
        </p:nvGrpSpPr>
        <p:grpSpPr>
          <a:xfrm>
            <a:off x="8778146" y="4953543"/>
            <a:ext cx="1494345" cy="276999"/>
            <a:chOff x="8147141" y="2352703"/>
            <a:chExt cx="1494345" cy="276999"/>
          </a:xfrm>
        </p:grpSpPr>
        <p:sp>
          <p:nvSpPr>
            <p:cNvPr id="431" name="TextBox 430">
              <a:extLst>
                <a:ext uri="{FF2B5EF4-FFF2-40B4-BE49-F238E27FC236}">
                  <a16:creationId xmlns:a16="http://schemas.microsoft.com/office/drawing/2014/main" id="{5A1A3154-AA4A-4AFA-97EC-9F4E77D8FD3A}"/>
                </a:ext>
              </a:extLst>
            </p:cNvPr>
            <p:cNvSpPr txBox="1"/>
            <p:nvPr/>
          </p:nvSpPr>
          <p:spPr bwMode="auto">
            <a:xfrm>
              <a:off x="9071518"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3.1</a:t>
              </a:r>
            </a:p>
          </p:txBody>
        </p:sp>
        <p:sp>
          <p:nvSpPr>
            <p:cNvPr id="432" name="TextBox 431">
              <a:extLst>
                <a:ext uri="{FF2B5EF4-FFF2-40B4-BE49-F238E27FC236}">
                  <a16:creationId xmlns:a16="http://schemas.microsoft.com/office/drawing/2014/main" id="{FB7C97CB-760C-43EC-8389-A461B3984FAA}"/>
                </a:ext>
              </a:extLst>
            </p:cNvPr>
            <p:cNvSpPr txBox="1"/>
            <p:nvPr/>
          </p:nvSpPr>
          <p:spPr bwMode="auto">
            <a:xfrm>
              <a:off x="8147141"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23.1</a:t>
              </a:r>
            </a:p>
          </p:txBody>
        </p:sp>
      </p:grpSp>
      <p:grpSp>
        <p:nvGrpSpPr>
          <p:cNvPr id="433" name="Group 432">
            <a:extLst>
              <a:ext uri="{FF2B5EF4-FFF2-40B4-BE49-F238E27FC236}">
                <a16:creationId xmlns:a16="http://schemas.microsoft.com/office/drawing/2014/main" id="{B58031B7-F859-40FE-BB70-6959693712CC}"/>
              </a:ext>
            </a:extLst>
          </p:cNvPr>
          <p:cNvGrpSpPr/>
          <p:nvPr/>
        </p:nvGrpSpPr>
        <p:grpSpPr>
          <a:xfrm>
            <a:off x="9280770" y="5158547"/>
            <a:ext cx="1413127" cy="276999"/>
            <a:chOff x="8248739" y="2352703"/>
            <a:chExt cx="1413127" cy="276999"/>
          </a:xfrm>
        </p:grpSpPr>
        <p:sp>
          <p:nvSpPr>
            <p:cNvPr id="434" name="TextBox 433">
              <a:extLst>
                <a:ext uri="{FF2B5EF4-FFF2-40B4-BE49-F238E27FC236}">
                  <a16:creationId xmlns:a16="http://schemas.microsoft.com/office/drawing/2014/main" id="{D695F2AC-B224-4BC9-B18C-5F44FC9FA84C}"/>
                </a:ext>
              </a:extLst>
            </p:cNvPr>
            <p:cNvSpPr txBox="1"/>
            <p:nvPr/>
          </p:nvSpPr>
          <p:spPr bwMode="auto">
            <a:xfrm>
              <a:off x="9091898"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22.6</a:t>
              </a:r>
            </a:p>
          </p:txBody>
        </p:sp>
        <p:sp>
          <p:nvSpPr>
            <p:cNvPr id="435" name="TextBox 434">
              <a:extLst>
                <a:ext uri="{FF2B5EF4-FFF2-40B4-BE49-F238E27FC236}">
                  <a16:creationId xmlns:a16="http://schemas.microsoft.com/office/drawing/2014/main" id="{C3F5DEFB-79A9-45C1-B998-915C42A84046}"/>
                </a:ext>
              </a:extLst>
            </p:cNvPr>
            <p:cNvSpPr txBox="1"/>
            <p:nvPr/>
          </p:nvSpPr>
          <p:spPr bwMode="auto">
            <a:xfrm>
              <a:off x="8248739" y="2352703"/>
              <a:ext cx="569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200" b="0" dirty="0">
                  <a:solidFill>
                    <a:srgbClr val="000000"/>
                  </a:solidFill>
                  <a:latin typeface="Calibri" panose="020F0502020204030204" pitchFamily="34" charset="0"/>
                  <a:ea typeface="MS PGothic" pitchFamily="34" charset="-128"/>
                  <a:cs typeface="+mn-cs"/>
                </a:rPr>
                <a:t>2.3</a:t>
              </a:r>
            </a:p>
          </p:txBody>
        </p:sp>
      </p:grpSp>
      <p:grpSp>
        <p:nvGrpSpPr>
          <p:cNvPr id="437" name="Group 436">
            <a:extLst>
              <a:ext uri="{FF2B5EF4-FFF2-40B4-BE49-F238E27FC236}">
                <a16:creationId xmlns:a16="http://schemas.microsoft.com/office/drawing/2014/main" id="{D5A17D18-5EA4-448F-BD8A-AC74394E3432}"/>
              </a:ext>
            </a:extLst>
          </p:cNvPr>
          <p:cNvGrpSpPr/>
          <p:nvPr/>
        </p:nvGrpSpPr>
        <p:grpSpPr>
          <a:xfrm>
            <a:off x="8549280" y="2435393"/>
            <a:ext cx="2019643" cy="137075"/>
            <a:chOff x="3395216" y="2451944"/>
            <a:chExt cx="1833912" cy="137075"/>
          </a:xfrm>
        </p:grpSpPr>
        <p:grpSp>
          <p:nvGrpSpPr>
            <p:cNvPr id="438" name="Group 437">
              <a:extLst>
                <a:ext uri="{FF2B5EF4-FFF2-40B4-BE49-F238E27FC236}">
                  <a16:creationId xmlns:a16="http://schemas.microsoft.com/office/drawing/2014/main" id="{4B44026F-7A88-428A-BB7C-9F80D69B8189}"/>
                </a:ext>
              </a:extLst>
            </p:cNvPr>
            <p:cNvGrpSpPr/>
            <p:nvPr/>
          </p:nvGrpSpPr>
          <p:grpSpPr>
            <a:xfrm>
              <a:off x="3395216" y="2451948"/>
              <a:ext cx="1024900" cy="137071"/>
              <a:chOff x="3402442" y="2449966"/>
              <a:chExt cx="1024900" cy="137071"/>
            </a:xfrm>
          </p:grpSpPr>
          <p:sp>
            <p:nvSpPr>
              <p:cNvPr id="442" name="Rectangle 441">
                <a:extLst>
                  <a:ext uri="{FF2B5EF4-FFF2-40B4-BE49-F238E27FC236}">
                    <a16:creationId xmlns:a16="http://schemas.microsoft.com/office/drawing/2014/main" id="{B5651D55-8963-49B2-ADA9-84EAB5F8B2A8}"/>
                  </a:ext>
                </a:extLst>
              </p:cNvPr>
              <p:cNvSpPr/>
              <p:nvPr/>
            </p:nvSpPr>
            <p:spPr bwMode="auto">
              <a:xfrm>
                <a:off x="3402442" y="2449966"/>
                <a:ext cx="1017576"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43" name="Rectangle 442">
                <a:extLst>
                  <a:ext uri="{FF2B5EF4-FFF2-40B4-BE49-F238E27FC236}">
                    <a16:creationId xmlns:a16="http://schemas.microsoft.com/office/drawing/2014/main" id="{0F62EF03-DBA0-4D6F-B9B8-E82B97B74753}"/>
                  </a:ext>
                </a:extLst>
              </p:cNvPr>
              <p:cNvSpPr/>
              <p:nvPr/>
            </p:nvSpPr>
            <p:spPr bwMode="auto">
              <a:xfrm>
                <a:off x="4251159" y="2449966"/>
                <a:ext cx="176183"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439" name="Group 438">
              <a:extLst>
                <a:ext uri="{FF2B5EF4-FFF2-40B4-BE49-F238E27FC236}">
                  <a16:creationId xmlns:a16="http://schemas.microsoft.com/office/drawing/2014/main" id="{1634E773-8EB0-4F4E-A270-6F4B8EA9C4DD}"/>
                </a:ext>
              </a:extLst>
            </p:cNvPr>
            <p:cNvGrpSpPr/>
            <p:nvPr/>
          </p:nvGrpSpPr>
          <p:grpSpPr>
            <a:xfrm rot="10800000">
              <a:off x="4408382" y="2451944"/>
              <a:ext cx="820746" cy="137073"/>
              <a:chOff x="3314505" y="2449968"/>
              <a:chExt cx="820746" cy="137073"/>
            </a:xfrm>
          </p:grpSpPr>
          <p:sp>
            <p:nvSpPr>
              <p:cNvPr id="440" name="Rectangle 439">
                <a:extLst>
                  <a:ext uri="{FF2B5EF4-FFF2-40B4-BE49-F238E27FC236}">
                    <a16:creationId xmlns:a16="http://schemas.microsoft.com/office/drawing/2014/main" id="{AE492B71-1582-4B17-90FE-C0D3C6092AE7}"/>
                  </a:ext>
                </a:extLst>
              </p:cNvPr>
              <p:cNvSpPr/>
              <p:nvPr/>
            </p:nvSpPr>
            <p:spPr bwMode="auto">
              <a:xfrm>
                <a:off x="3314505" y="2449970"/>
                <a:ext cx="814753"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41" name="Rectangle 440">
                <a:extLst>
                  <a:ext uri="{FF2B5EF4-FFF2-40B4-BE49-F238E27FC236}">
                    <a16:creationId xmlns:a16="http://schemas.microsoft.com/office/drawing/2014/main" id="{E60941E9-4F39-4838-A1CA-FC32DBCBA55D}"/>
                  </a:ext>
                </a:extLst>
              </p:cNvPr>
              <p:cNvSpPr/>
              <p:nvPr/>
            </p:nvSpPr>
            <p:spPr bwMode="auto">
              <a:xfrm>
                <a:off x="4031450" y="2449968"/>
                <a:ext cx="103801"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465" name="Group 464">
            <a:extLst>
              <a:ext uri="{FF2B5EF4-FFF2-40B4-BE49-F238E27FC236}">
                <a16:creationId xmlns:a16="http://schemas.microsoft.com/office/drawing/2014/main" id="{33FAB011-BC8B-4B3E-A9DB-D5ED75430FA8}"/>
              </a:ext>
            </a:extLst>
          </p:cNvPr>
          <p:cNvGrpSpPr/>
          <p:nvPr/>
        </p:nvGrpSpPr>
        <p:grpSpPr>
          <a:xfrm>
            <a:off x="8738512" y="2649810"/>
            <a:ext cx="1845053" cy="137075"/>
            <a:chOff x="3553750" y="2451944"/>
            <a:chExt cx="1675378" cy="137075"/>
          </a:xfrm>
        </p:grpSpPr>
        <p:grpSp>
          <p:nvGrpSpPr>
            <p:cNvPr id="466" name="Group 465">
              <a:extLst>
                <a:ext uri="{FF2B5EF4-FFF2-40B4-BE49-F238E27FC236}">
                  <a16:creationId xmlns:a16="http://schemas.microsoft.com/office/drawing/2014/main" id="{0CAE7056-A774-4844-AAFE-6ADC86332908}"/>
                </a:ext>
              </a:extLst>
            </p:cNvPr>
            <p:cNvGrpSpPr/>
            <p:nvPr/>
          </p:nvGrpSpPr>
          <p:grpSpPr>
            <a:xfrm>
              <a:off x="3553750" y="2451948"/>
              <a:ext cx="866366" cy="137071"/>
              <a:chOff x="3560976" y="2449966"/>
              <a:chExt cx="866366" cy="137071"/>
            </a:xfrm>
          </p:grpSpPr>
          <p:sp>
            <p:nvSpPr>
              <p:cNvPr id="470" name="Rectangle 469">
                <a:extLst>
                  <a:ext uri="{FF2B5EF4-FFF2-40B4-BE49-F238E27FC236}">
                    <a16:creationId xmlns:a16="http://schemas.microsoft.com/office/drawing/2014/main" id="{0E98DE36-C25C-4E1D-8A85-198829731072}"/>
                  </a:ext>
                </a:extLst>
              </p:cNvPr>
              <p:cNvSpPr/>
              <p:nvPr/>
            </p:nvSpPr>
            <p:spPr bwMode="auto">
              <a:xfrm>
                <a:off x="3560976" y="2449966"/>
                <a:ext cx="859041"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71" name="Rectangle 470">
                <a:extLst>
                  <a:ext uri="{FF2B5EF4-FFF2-40B4-BE49-F238E27FC236}">
                    <a16:creationId xmlns:a16="http://schemas.microsoft.com/office/drawing/2014/main" id="{837487D2-B058-47C1-9287-141D98D7E228}"/>
                  </a:ext>
                </a:extLst>
              </p:cNvPr>
              <p:cNvSpPr/>
              <p:nvPr/>
            </p:nvSpPr>
            <p:spPr bwMode="auto">
              <a:xfrm>
                <a:off x="3979066" y="2449966"/>
                <a:ext cx="448276"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467" name="Group 466">
              <a:extLst>
                <a:ext uri="{FF2B5EF4-FFF2-40B4-BE49-F238E27FC236}">
                  <a16:creationId xmlns:a16="http://schemas.microsoft.com/office/drawing/2014/main" id="{58AFF464-1F0F-4CBA-9B57-9741932F68C0}"/>
                </a:ext>
              </a:extLst>
            </p:cNvPr>
            <p:cNvGrpSpPr/>
            <p:nvPr/>
          </p:nvGrpSpPr>
          <p:grpSpPr>
            <a:xfrm rot="10800000">
              <a:off x="4408382" y="2451944"/>
              <a:ext cx="820746" cy="137072"/>
              <a:chOff x="3314505" y="2449969"/>
              <a:chExt cx="820746" cy="137072"/>
            </a:xfrm>
          </p:grpSpPr>
          <p:sp>
            <p:nvSpPr>
              <p:cNvPr id="468" name="Rectangle 467">
                <a:extLst>
                  <a:ext uri="{FF2B5EF4-FFF2-40B4-BE49-F238E27FC236}">
                    <a16:creationId xmlns:a16="http://schemas.microsoft.com/office/drawing/2014/main" id="{180E708A-47DC-4AFB-9DEA-2CF81F6FA7C5}"/>
                  </a:ext>
                </a:extLst>
              </p:cNvPr>
              <p:cNvSpPr/>
              <p:nvPr/>
            </p:nvSpPr>
            <p:spPr bwMode="auto">
              <a:xfrm>
                <a:off x="3314505" y="2449970"/>
                <a:ext cx="814753"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69" name="Rectangle 468">
                <a:extLst>
                  <a:ext uri="{FF2B5EF4-FFF2-40B4-BE49-F238E27FC236}">
                    <a16:creationId xmlns:a16="http://schemas.microsoft.com/office/drawing/2014/main" id="{8F6436AB-A5F3-46CF-9348-3B02B5C1892A}"/>
                  </a:ext>
                </a:extLst>
              </p:cNvPr>
              <p:cNvSpPr/>
              <p:nvPr/>
            </p:nvSpPr>
            <p:spPr bwMode="auto">
              <a:xfrm>
                <a:off x="3797681" y="2449969"/>
                <a:ext cx="337570"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472" name="Group 471">
            <a:extLst>
              <a:ext uri="{FF2B5EF4-FFF2-40B4-BE49-F238E27FC236}">
                <a16:creationId xmlns:a16="http://schemas.microsoft.com/office/drawing/2014/main" id="{BCF7AB56-3AC0-40E2-BAE9-0A8CF6C343FB}"/>
              </a:ext>
            </a:extLst>
          </p:cNvPr>
          <p:cNvGrpSpPr/>
          <p:nvPr/>
        </p:nvGrpSpPr>
        <p:grpSpPr>
          <a:xfrm>
            <a:off x="9034954" y="2864226"/>
            <a:ext cx="1489036" cy="137076"/>
            <a:chOff x="3822931" y="2451943"/>
            <a:chExt cx="1352101" cy="137076"/>
          </a:xfrm>
        </p:grpSpPr>
        <p:grpSp>
          <p:nvGrpSpPr>
            <p:cNvPr id="473" name="Group 472">
              <a:extLst>
                <a:ext uri="{FF2B5EF4-FFF2-40B4-BE49-F238E27FC236}">
                  <a16:creationId xmlns:a16="http://schemas.microsoft.com/office/drawing/2014/main" id="{0AB75AAC-8711-4A2A-8457-60AA6B892A62}"/>
                </a:ext>
              </a:extLst>
            </p:cNvPr>
            <p:cNvGrpSpPr/>
            <p:nvPr/>
          </p:nvGrpSpPr>
          <p:grpSpPr>
            <a:xfrm>
              <a:off x="3822931" y="2451948"/>
              <a:ext cx="597184" cy="137071"/>
              <a:chOff x="3830157" y="2449966"/>
              <a:chExt cx="597184" cy="137071"/>
            </a:xfrm>
          </p:grpSpPr>
          <p:sp>
            <p:nvSpPr>
              <p:cNvPr id="477" name="Rectangle 476">
                <a:extLst>
                  <a:ext uri="{FF2B5EF4-FFF2-40B4-BE49-F238E27FC236}">
                    <a16:creationId xmlns:a16="http://schemas.microsoft.com/office/drawing/2014/main" id="{4F1981B8-664F-4054-9CF8-6A3B0141578A}"/>
                  </a:ext>
                </a:extLst>
              </p:cNvPr>
              <p:cNvSpPr/>
              <p:nvPr/>
            </p:nvSpPr>
            <p:spPr bwMode="auto">
              <a:xfrm>
                <a:off x="3830157" y="2449966"/>
                <a:ext cx="589860"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78" name="Rectangle 477">
                <a:extLst>
                  <a:ext uri="{FF2B5EF4-FFF2-40B4-BE49-F238E27FC236}">
                    <a16:creationId xmlns:a16="http://schemas.microsoft.com/office/drawing/2014/main" id="{CDD7D57D-95EE-465C-BAE4-A41B563DBEEC}"/>
                  </a:ext>
                </a:extLst>
              </p:cNvPr>
              <p:cNvSpPr/>
              <p:nvPr/>
            </p:nvSpPr>
            <p:spPr bwMode="auto">
              <a:xfrm>
                <a:off x="4317137" y="2449966"/>
                <a:ext cx="110204"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474" name="Group 473">
              <a:extLst>
                <a:ext uri="{FF2B5EF4-FFF2-40B4-BE49-F238E27FC236}">
                  <a16:creationId xmlns:a16="http://schemas.microsoft.com/office/drawing/2014/main" id="{A288B607-2C59-4A33-ACE9-11BC49622E85}"/>
                </a:ext>
              </a:extLst>
            </p:cNvPr>
            <p:cNvGrpSpPr/>
            <p:nvPr/>
          </p:nvGrpSpPr>
          <p:grpSpPr>
            <a:xfrm rot="10800000">
              <a:off x="4408382" y="2451943"/>
              <a:ext cx="766650" cy="137073"/>
              <a:chOff x="3368601" y="2449969"/>
              <a:chExt cx="766650" cy="137073"/>
            </a:xfrm>
          </p:grpSpPr>
          <p:sp>
            <p:nvSpPr>
              <p:cNvPr id="475" name="Rectangle 474">
                <a:extLst>
                  <a:ext uri="{FF2B5EF4-FFF2-40B4-BE49-F238E27FC236}">
                    <a16:creationId xmlns:a16="http://schemas.microsoft.com/office/drawing/2014/main" id="{4EAC9529-10A5-4636-9711-A3F55C61C20A}"/>
                  </a:ext>
                </a:extLst>
              </p:cNvPr>
              <p:cNvSpPr/>
              <p:nvPr/>
            </p:nvSpPr>
            <p:spPr bwMode="auto">
              <a:xfrm>
                <a:off x="3368601" y="2449971"/>
                <a:ext cx="760657"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76" name="Rectangle 475">
                <a:extLst>
                  <a:ext uri="{FF2B5EF4-FFF2-40B4-BE49-F238E27FC236}">
                    <a16:creationId xmlns:a16="http://schemas.microsoft.com/office/drawing/2014/main" id="{5B427BB4-E4C3-425D-8ACD-38576608C303}"/>
                  </a:ext>
                </a:extLst>
              </p:cNvPr>
              <p:cNvSpPr/>
              <p:nvPr/>
            </p:nvSpPr>
            <p:spPr bwMode="auto">
              <a:xfrm>
                <a:off x="4070496" y="2449969"/>
                <a:ext cx="64755"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479" name="Group 478">
            <a:extLst>
              <a:ext uri="{FF2B5EF4-FFF2-40B4-BE49-F238E27FC236}">
                <a16:creationId xmlns:a16="http://schemas.microsoft.com/office/drawing/2014/main" id="{C0CA9D00-4592-43AA-8E35-684C83F50C06}"/>
              </a:ext>
            </a:extLst>
          </p:cNvPr>
          <p:cNvGrpSpPr/>
          <p:nvPr/>
        </p:nvGrpSpPr>
        <p:grpSpPr>
          <a:xfrm>
            <a:off x="8989449" y="3078644"/>
            <a:ext cx="1398604" cy="137076"/>
            <a:chOff x="3781610" y="2451943"/>
            <a:chExt cx="1269985" cy="137076"/>
          </a:xfrm>
        </p:grpSpPr>
        <p:grpSp>
          <p:nvGrpSpPr>
            <p:cNvPr id="480" name="Group 479">
              <a:extLst>
                <a:ext uri="{FF2B5EF4-FFF2-40B4-BE49-F238E27FC236}">
                  <a16:creationId xmlns:a16="http://schemas.microsoft.com/office/drawing/2014/main" id="{53450AA5-1389-4440-BB2E-17272AC0396C}"/>
                </a:ext>
              </a:extLst>
            </p:cNvPr>
            <p:cNvGrpSpPr/>
            <p:nvPr/>
          </p:nvGrpSpPr>
          <p:grpSpPr>
            <a:xfrm>
              <a:off x="3781610" y="2451948"/>
              <a:ext cx="638506" cy="137071"/>
              <a:chOff x="3788836" y="2449966"/>
              <a:chExt cx="638506" cy="137071"/>
            </a:xfrm>
          </p:grpSpPr>
          <p:sp>
            <p:nvSpPr>
              <p:cNvPr id="484" name="Rectangle 483">
                <a:extLst>
                  <a:ext uri="{FF2B5EF4-FFF2-40B4-BE49-F238E27FC236}">
                    <a16:creationId xmlns:a16="http://schemas.microsoft.com/office/drawing/2014/main" id="{39F9F6DF-F33F-445F-90C6-AF8A8FD3A82F}"/>
                  </a:ext>
                </a:extLst>
              </p:cNvPr>
              <p:cNvSpPr/>
              <p:nvPr/>
            </p:nvSpPr>
            <p:spPr bwMode="auto">
              <a:xfrm>
                <a:off x="3788836" y="2449966"/>
                <a:ext cx="631182"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85" name="Rectangle 484">
                <a:extLst>
                  <a:ext uri="{FF2B5EF4-FFF2-40B4-BE49-F238E27FC236}">
                    <a16:creationId xmlns:a16="http://schemas.microsoft.com/office/drawing/2014/main" id="{4056BBA8-09E9-4558-821B-DA258D7613FB}"/>
                  </a:ext>
                </a:extLst>
              </p:cNvPr>
              <p:cNvSpPr/>
              <p:nvPr/>
            </p:nvSpPr>
            <p:spPr bwMode="auto">
              <a:xfrm>
                <a:off x="4352611" y="2449966"/>
                <a:ext cx="74731"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481" name="Group 480">
              <a:extLst>
                <a:ext uri="{FF2B5EF4-FFF2-40B4-BE49-F238E27FC236}">
                  <a16:creationId xmlns:a16="http://schemas.microsoft.com/office/drawing/2014/main" id="{3C083CE9-27F9-4002-9217-9D6159E19F85}"/>
                </a:ext>
              </a:extLst>
            </p:cNvPr>
            <p:cNvGrpSpPr/>
            <p:nvPr/>
          </p:nvGrpSpPr>
          <p:grpSpPr>
            <a:xfrm rot="10800000">
              <a:off x="4408382" y="2451943"/>
              <a:ext cx="643213" cy="137073"/>
              <a:chOff x="3492038" y="2449969"/>
              <a:chExt cx="643213" cy="137073"/>
            </a:xfrm>
          </p:grpSpPr>
          <p:sp>
            <p:nvSpPr>
              <p:cNvPr id="482" name="Rectangle 481">
                <a:extLst>
                  <a:ext uri="{FF2B5EF4-FFF2-40B4-BE49-F238E27FC236}">
                    <a16:creationId xmlns:a16="http://schemas.microsoft.com/office/drawing/2014/main" id="{665B504C-CC6F-463C-BCF1-3937B5162B07}"/>
                  </a:ext>
                </a:extLst>
              </p:cNvPr>
              <p:cNvSpPr/>
              <p:nvPr/>
            </p:nvSpPr>
            <p:spPr bwMode="auto">
              <a:xfrm>
                <a:off x="3492038" y="2449971"/>
                <a:ext cx="637220"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83" name="Rectangle 482">
                <a:extLst>
                  <a:ext uri="{FF2B5EF4-FFF2-40B4-BE49-F238E27FC236}">
                    <a16:creationId xmlns:a16="http://schemas.microsoft.com/office/drawing/2014/main" id="{F277E142-6ABB-4A2F-A60A-5CFBED89645B}"/>
                  </a:ext>
                </a:extLst>
              </p:cNvPr>
              <p:cNvSpPr/>
              <p:nvPr/>
            </p:nvSpPr>
            <p:spPr bwMode="auto">
              <a:xfrm>
                <a:off x="4047407" y="2449969"/>
                <a:ext cx="87844"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486" name="Group 485">
            <a:extLst>
              <a:ext uri="{FF2B5EF4-FFF2-40B4-BE49-F238E27FC236}">
                <a16:creationId xmlns:a16="http://schemas.microsoft.com/office/drawing/2014/main" id="{25DA2530-9368-4C18-B0F9-FA27576030AC}"/>
              </a:ext>
            </a:extLst>
          </p:cNvPr>
          <p:cNvGrpSpPr/>
          <p:nvPr/>
        </p:nvGrpSpPr>
        <p:grpSpPr>
          <a:xfrm>
            <a:off x="8924475" y="3293062"/>
            <a:ext cx="1390176" cy="137076"/>
            <a:chOff x="3722614" y="2451943"/>
            <a:chExt cx="1262333" cy="137076"/>
          </a:xfrm>
        </p:grpSpPr>
        <p:sp>
          <p:nvSpPr>
            <p:cNvPr id="491" name="Rectangle 490">
              <a:extLst>
                <a:ext uri="{FF2B5EF4-FFF2-40B4-BE49-F238E27FC236}">
                  <a16:creationId xmlns:a16="http://schemas.microsoft.com/office/drawing/2014/main" id="{E1592531-1546-4CED-A34F-D525C27EBA38}"/>
                </a:ext>
              </a:extLst>
            </p:cNvPr>
            <p:cNvSpPr/>
            <p:nvPr/>
          </p:nvSpPr>
          <p:spPr bwMode="auto">
            <a:xfrm>
              <a:off x="3722614" y="2451948"/>
              <a:ext cx="690178"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89" name="Rectangle 488">
              <a:extLst>
                <a:ext uri="{FF2B5EF4-FFF2-40B4-BE49-F238E27FC236}">
                  <a16:creationId xmlns:a16="http://schemas.microsoft.com/office/drawing/2014/main" id="{77232081-B6DC-40D3-AC93-9691098BFB8B}"/>
                </a:ext>
              </a:extLst>
            </p:cNvPr>
            <p:cNvSpPr/>
            <p:nvPr/>
          </p:nvSpPr>
          <p:spPr bwMode="auto">
            <a:xfrm rot="10800000">
              <a:off x="4414375" y="2451943"/>
              <a:ext cx="570572"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493" name="Group 492">
            <a:extLst>
              <a:ext uri="{FF2B5EF4-FFF2-40B4-BE49-F238E27FC236}">
                <a16:creationId xmlns:a16="http://schemas.microsoft.com/office/drawing/2014/main" id="{EEF53E52-F8F2-4FD0-BF17-4B732EDE66E0}"/>
              </a:ext>
            </a:extLst>
          </p:cNvPr>
          <p:cNvGrpSpPr/>
          <p:nvPr/>
        </p:nvGrpSpPr>
        <p:grpSpPr>
          <a:xfrm>
            <a:off x="9175205" y="3507480"/>
            <a:ext cx="1074504" cy="137076"/>
            <a:chOff x="3950283" y="2451943"/>
            <a:chExt cx="975690" cy="137076"/>
          </a:xfrm>
        </p:grpSpPr>
        <p:sp>
          <p:nvSpPr>
            <p:cNvPr id="498" name="Rectangle 497">
              <a:extLst>
                <a:ext uri="{FF2B5EF4-FFF2-40B4-BE49-F238E27FC236}">
                  <a16:creationId xmlns:a16="http://schemas.microsoft.com/office/drawing/2014/main" id="{7FC7187E-7AF7-4E0D-ADBA-7C4BF28482E0}"/>
                </a:ext>
              </a:extLst>
            </p:cNvPr>
            <p:cNvSpPr/>
            <p:nvPr/>
          </p:nvSpPr>
          <p:spPr bwMode="auto">
            <a:xfrm>
              <a:off x="3950283" y="2451948"/>
              <a:ext cx="462508"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96" name="Rectangle 495">
              <a:extLst>
                <a:ext uri="{FF2B5EF4-FFF2-40B4-BE49-F238E27FC236}">
                  <a16:creationId xmlns:a16="http://schemas.microsoft.com/office/drawing/2014/main" id="{048A3D7C-503C-4C4A-BD7A-4822CBDA5433}"/>
                </a:ext>
              </a:extLst>
            </p:cNvPr>
            <p:cNvSpPr/>
            <p:nvPr/>
          </p:nvSpPr>
          <p:spPr bwMode="auto">
            <a:xfrm rot="10800000">
              <a:off x="4414375" y="2451943"/>
              <a:ext cx="511598"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00" name="Group 499">
            <a:extLst>
              <a:ext uri="{FF2B5EF4-FFF2-40B4-BE49-F238E27FC236}">
                <a16:creationId xmlns:a16="http://schemas.microsoft.com/office/drawing/2014/main" id="{3961F96A-3A74-4C64-820D-7AD8FA899603}"/>
              </a:ext>
            </a:extLst>
          </p:cNvPr>
          <p:cNvGrpSpPr/>
          <p:nvPr/>
        </p:nvGrpSpPr>
        <p:grpSpPr>
          <a:xfrm>
            <a:off x="9175204" y="3721898"/>
            <a:ext cx="1048955" cy="137076"/>
            <a:chOff x="3950283" y="2451943"/>
            <a:chExt cx="952491" cy="137076"/>
          </a:xfrm>
        </p:grpSpPr>
        <p:grpSp>
          <p:nvGrpSpPr>
            <p:cNvPr id="501" name="Group 500">
              <a:extLst>
                <a:ext uri="{FF2B5EF4-FFF2-40B4-BE49-F238E27FC236}">
                  <a16:creationId xmlns:a16="http://schemas.microsoft.com/office/drawing/2014/main" id="{0EFB9D39-D861-403A-8A18-BF5B2B79AC86}"/>
                </a:ext>
              </a:extLst>
            </p:cNvPr>
            <p:cNvGrpSpPr/>
            <p:nvPr/>
          </p:nvGrpSpPr>
          <p:grpSpPr>
            <a:xfrm>
              <a:off x="3950283" y="2451948"/>
              <a:ext cx="469833" cy="137071"/>
              <a:chOff x="3957509" y="2449966"/>
              <a:chExt cx="469833" cy="137071"/>
            </a:xfrm>
          </p:grpSpPr>
          <p:sp>
            <p:nvSpPr>
              <p:cNvPr id="505" name="Rectangle 504">
                <a:extLst>
                  <a:ext uri="{FF2B5EF4-FFF2-40B4-BE49-F238E27FC236}">
                    <a16:creationId xmlns:a16="http://schemas.microsoft.com/office/drawing/2014/main" id="{70418801-F5C5-4F51-BA57-BF9130A106FB}"/>
                  </a:ext>
                </a:extLst>
              </p:cNvPr>
              <p:cNvSpPr/>
              <p:nvPr/>
            </p:nvSpPr>
            <p:spPr bwMode="auto">
              <a:xfrm>
                <a:off x="3957509" y="2449966"/>
                <a:ext cx="462508"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06" name="Rectangle 505">
                <a:extLst>
                  <a:ext uri="{FF2B5EF4-FFF2-40B4-BE49-F238E27FC236}">
                    <a16:creationId xmlns:a16="http://schemas.microsoft.com/office/drawing/2014/main" id="{28AE9BE8-C127-4A97-AE82-84F0E4331EA3}"/>
                  </a:ext>
                </a:extLst>
              </p:cNvPr>
              <p:cNvSpPr/>
              <p:nvPr/>
            </p:nvSpPr>
            <p:spPr bwMode="auto">
              <a:xfrm>
                <a:off x="4363162" y="2449966"/>
                <a:ext cx="64180"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sp>
          <p:nvSpPr>
            <p:cNvPr id="503" name="Rectangle 502">
              <a:extLst>
                <a:ext uri="{FF2B5EF4-FFF2-40B4-BE49-F238E27FC236}">
                  <a16:creationId xmlns:a16="http://schemas.microsoft.com/office/drawing/2014/main" id="{2AD298CB-B8F5-4C6B-8854-4263BED9F402}"/>
                </a:ext>
              </a:extLst>
            </p:cNvPr>
            <p:cNvSpPr/>
            <p:nvPr/>
          </p:nvSpPr>
          <p:spPr bwMode="auto">
            <a:xfrm rot="10800000">
              <a:off x="4414375" y="2451943"/>
              <a:ext cx="488399"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07" name="Group 506">
            <a:extLst>
              <a:ext uri="{FF2B5EF4-FFF2-40B4-BE49-F238E27FC236}">
                <a16:creationId xmlns:a16="http://schemas.microsoft.com/office/drawing/2014/main" id="{152E16A6-1DF7-4049-9293-981FEB5F666C}"/>
              </a:ext>
            </a:extLst>
          </p:cNvPr>
          <p:cNvGrpSpPr/>
          <p:nvPr/>
        </p:nvGrpSpPr>
        <p:grpSpPr>
          <a:xfrm>
            <a:off x="9428647" y="3936316"/>
            <a:ext cx="900882" cy="137076"/>
            <a:chOff x="4180420" y="2451943"/>
            <a:chExt cx="818035" cy="137076"/>
          </a:xfrm>
        </p:grpSpPr>
        <p:sp>
          <p:nvSpPr>
            <p:cNvPr id="512" name="Rectangle 511">
              <a:extLst>
                <a:ext uri="{FF2B5EF4-FFF2-40B4-BE49-F238E27FC236}">
                  <a16:creationId xmlns:a16="http://schemas.microsoft.com/office/drawing/2014/main" id="{B3159CFB-040A-478F-A756-9FFCA1304E2D}"/>
                </a:ext>
              </a:extLst>
            </p:cNvPr>
            <p:cNvSpPr/>
            <p:nvPr/>
          </p:nvSpPr>
          <p:spPr bwMode="auto">
            <a:xfrm>
              <a:off x="4180420" y="2451948"/>
              <a:ext cx="232371"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10" name="Rectangle 509">
              <a:extLst>
                <a:ext uri="{FF2B5EF4-FFF2-40B4-BE49-F238E27FC236}">
                  <a16:creationId xmlns:a16="http://schemas.microsoft.com/office/drawing/2014/main" id="{257EE019-9C40-4AE6-B77A-0EF037D0525A}"/>
                </a:ext>
              </a:extLst>
            </p:cNvPr>
            <p:cNvSpPr/>
            <p:nvPr/>
          </p:nvSpPr>
          <p:spPr bwMode="auto">
            <a:xfrm rot="10800000">
              <a:off x="4414375" y="2451943"/>
              <a:ext cx="584080"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14" name="Group 513">
            <a:extLst>
              <a:ext uri="{FF2B5EF4-FFF2-40B4-BE49-F238E27FC236}">
                <a16:creationId xmlns:a16="http://schemas.microsoft.com/office/drawing/2014/main" id="{E421625A-3F72-4DFA-B3D7-4A397F481C92}"/>
              </a:ext>
            </a:extLst>
          </p:cNvPr>
          <p:cNvGrpSpPr/>
          <p:nvPr/>
        </p:nvGrpSpPr>
        <p:grpSpPr>
          <a:xfrm>
            <a:off x="9137871" y="4150734"/>
            <a:ext cx="814931" cy="137076"/>
            <a:chOff x="3916382" y="2451943"/>
            <a:chExt cx="739988" cy="137076"/>
          </a:xfrm>
        </p:grpSpPr>
        <p:grpSp>
          <p:nvGrpSpPr>
            <p:cNvPr id="515" name="Group 514">
              <a:extLst>
                <a:ext uri="{FF2B5EF4-FFF2-40B4-BE49-F238E27FC236}">
                  <a16:creationId xmlns:a16="http://schemas.microsoft.com/office/drawing/2014/main" id="{F9B22AFD-21CD-4B4C-B45E-02816657F44E}"/>
                </a:ext>
              </a:extLst>
            </p:cNvPr>
            <p:cNvGrpSpPr/>
            <p:nvPr/>
          </p:nvGrpSpPr>
          <p:grpSpPr>
            <a:xfrm>
              <a:off x="3916382" y="2451948"/>
              <a:ext cx="503734" cy="137071"/>
              <a:chOff x="3923608" y="2449966"/>
              <a:chExt cx="503734" cy="137071"/>
            </a:xfrm>
          </p:grpSpPr>
          <p:sp>
            <p:nvSpPr>
              <p:cNvPr id="519" name="Rectangle 518">
                <a:extLst>
                  <a:ext uri="{FF2B5EF4-FFF2-40B4-BE49-F238E27FC236}">
                    <a16:creationId xmlns:a16="http://schemas.microsoft.com/office/drawing/2014/main" id="{BA1D5F85-88F7-40BE-A795-3704F7D680F6}"/>
                  </a:ext>
                </a:extLst>
              </p:cNvPr>
              <p:cNvSpPr/>
              <p:nvPr/>
            </p:nvSpPr>
            <p:spPr bwMode="auto">
              <a:xfrm>
                <a:off x="3923608" y="2449966"/>
                <a:ext cx="496410"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20" name="Rectangle 519">
                <a:extLst>
                  <a:ext uri="{FF2B5EF4-FFF2-40B4-BE49-F238E27FC236}">
                    <a16:creationId xmlns:a16="http://schemas.microsoft.com/office/drawing/2014/main" id="{C93B9BDD-72D1-484A-A22F-8193D928F179}"/>
                  </a:ext>
                </a:extLst>
              </p:cNvPr>
              <p:cNvSpPr/>
              <p:nvPr/>
            </p:nvSpPr>
            <p:spPr bwMode="auto">
              <a:xfrm>
                <a:off x="4178652" y="2449966"/>
                <a:ext cx="248690"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16" name="Group 515">
              <a:extLst>
                <a:ext uri="{FF2B5EF4-FFF2-40B4-BE49-F238E27FC236}">
                  <a16:creationId xmlns:a16="http://schemas.microsoft.com/office/drawing/2014/main" id="{BD03547C-EABA-4131-B74D-04B9B6596E38}"/>
                </a:ext>
              </a:extLst>
            </p:cNvPr>
            <p:cNvGrpSpPr/>
            <p:nvPr/>
          </p:nvGrpSpPr>
          <p:grpSpPr>
            <a:xfrm rot="10800000">
              <a:off x="4408381" y="2451943"/>
              <a:ext cx="247989" cy="137073"/>
              <a:chOff x="3887263" y="2449969"/>
              <a:chExt cx="247989" cy="137073"/>
            </a:xfrm>
          </p:grpSpPr>
          <p:sp>
            <p:nvSpPr>
              <p:cNvPr id="517" name="Rectangle 516">
                <a:extLst>
                  <a:ext uri="{FF2B5EF4-FFF2-40B4-BE49-F238E27FC236}">
                    <a16:creationId xmlns:a16="http://schemas.microsoft.com/office/drawing/2014/main" id="{4D2FB85C-5EBD-40E9-9327-96CCC5E32496}"/>
                  </a:ext>
                </a:extLst>
              </p:cNvPr>
              <p:cNvSpPr/>
              <p:nvPr/>
            </p:nvSpPr>
            <p:spPr bwMode="auto">
              <a:xfrm>
                <a:off x="3887263" y="2449971"/>
                <a:ext cx="241995"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18" name="Rectangle 517">
                <a:extLst>
                  <a:ext uri="{FF2B5EF4-FFF2-40B4-BE49-F238E27FC236}">
                    <a16:creationId xmlns:a16="http://schemas.microsoft.com/office/drawing/2014/main" id="{695539CB-9770-461A-99DA-B6F502D98248}"/>
                  </a:ext>
                </a:extLst>
              </p:cNvPr>
              <p:cNvSpPr/>
              <p:nvPr/>
            </p:nvSpPr>
            <p:spPr bwMode="auto">
              <a:xfrm>
                <a:off x="4093737" y="2449969"/>
                <a:ext cx="41515"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521" name="Group 520">
            <a:extLst>
              <a:ext uri="{FF2B5EF4-FFF2-40B4-BE49-F238E27FC236}">
                <a16:creationId xmlns:a16="http://schemas.microsoft.com/office/drawing/2014/main" id="{4635B46D-CF02-4E77-B39C-0CDA43B85909}"/>
              </a:ext>
            </a:extLst>
          </p:cNvPr>
          <p:cNvGrpSpPr/>
          <p:nvPr/>
        </p:nvGrpSpPr>
        <p:grpSpPr>
          <a:xfrm>
            <a:off x="9167588" y="4365152"/>
            <a:ext cx="805336" cy="137076"/>
            <a:chOff x="3943365" y="2451943"/>
            <a:chExt cx="731275" cy="137076"/>
          </a:xfrm>
        </p:grpSpPr>
        <p:grpSp>
          <p:nvGrpSpPr>
            <p:cNvPr id="522" name="Group 521">
              <a:extLst>
                <a:ext uri="{FF2B5EF4-FFF2-40B4-BE49-F238E27FC236}">
                  <a16:creationId xmlns:a16="http://schemas.microsoft.com/office/drawing/2014/main" id="{5A48A062-3256-4FCF-ADC7-30CA91FDF090}"/>
                </a:ext>
              </a:extLst>
            </p:cNvPr>
            <p:cNvGrpSpPr/>
            <p:nvPr/>
          </p:nvGrpSpPr>
          <p:grpSpPr>
            <a:xfrm>
              <a:off x="3943365" y="2451948"/>
              <a:ext cx="476750" cy="137071"/>
              <a:chOff x="3950591" y="2449966"/>
              <a:chExt cx="476750" cy="137071"/>
            </a:xfrm>
          </p:grpSpPr>
          <p:sp>
            <p:nvSpPr>
              <p:cNvPr id="526" name="Rectangle 525">
                <a:extLst>
                  <a:ext uri="{FF2B5EF4-FFF2-40B4-BE49-F238E27FC236}">
                    <a16:creationId xmlns:a16="http://schemas.microsoft.com/office/drawing/2014/main" id="{69108D24-04D3-48BE-9609-3BF347EAC46E}"/>
                  </a:ext>
                </a:extLst>
              </p:cNvPr>
              <p:cNvSpPr/>
              <p:nvPr/>
            </p:nvSpPr>
            <p:spPr bwMode="auto">
              <a:xfrm>
                <a:off x="3950591" y="2449966"/>
                <a:ext cx="469425"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27" name="Rectangle 526">
                <a:extLst>
                  <a:ext uri="{FF2B5EF4-FFF2-40B4-BE49-F238E27FC236}">
                    <a16:creationId xmlns:a16="http://schemas.microsoft.com/office/drawing/2014/main" id="{3F190451-7919-4615-9E78-AD0DFD68364E}"/>
                  </a:ext>
                </a:extLst>
              </p:cNvPr>
              <p:cNvSpPr/>
              <p:nvPr/>
            </p:nvSpPr>
            <p:spPr bwMode="auto">
              <a:xfrm>
                <a:off x="4280200" y="2449966"/>
                <a:ext cx="147141"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23" name="Group 522">
              <a:extLst>
                <a:ext uri="{FF2B5EF4-FFF2-40B4-BE49-F238E27FC236}">
                  <a16:creationId xmlns:a16="http://schemas.microsoft.com/office/drawing/2014/main" id="{8CA7E11F-433C-453A-8E18-45663699A2A6}"/>
                </a:ext>
              </a:extLst>
            </p:cNvPr>
            <p:cNvGrpSpPr/>
            <p:nvPr/>
          </p:nvGrpSpPr>
          <p:grpSpPr>
            <a:xfrm rot="10800000">
              <a:off x="4408382" y="2451943"/>
              <a:ext cx="266258" cy="137073"/>
              <a:chOff x="3868993" y="2449969"/>
              <a:chExt cx="266258" cy="137073"/>
            </a:xfrm>
          </p:grpSpPr>
          <p:sp>
            <p:nvSpPr>
              <p:cNvPr id="524" name="Rectangle 523">
                <a:extLst>
                  <a:ext uri="{FF2B5EF4-FFF2-40B4-BE49-F238E27FC236}">
                    <a16:creationId xmlns:a16="http://schemas.microsoft.com/office/drawing/2014/main" id="{5CE78B45-6500-4106-9F5D-B495970A96EC}"/>
                  </a:ext>
                </a:extLst>
              </p:cNvPr>
              <p:cNvSpPr/>
              <p:nvPr/>
            </p:nvSpPr>
            <p:spPr bwMode="auto">
              <a:xfrm>
                <a:off x="3868993" y="2449971"/>
                <a:ext cx="260265"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25" name="Rectangle 524">
                <a:extLst>
                  <a:ext uri="{FF2B5EF4-FFF2-40B4-BE49-F238E27FC236}">
                    <a16:creationId xmlns:a16="http://schemas.microsoft.com/office/drawing/2014/main" id="{37DF52FD-64E3-4487-996B-0D22E91A545F}"/>
                  </a:ext>
                </a:extLst>
              </p:cNvPr>
              <p:cNvSpPr/>
              <p:nvPr/>
            </p:nvSpPr>
            <p:spPr bwMode="auto">
              <a:xfrm>
                <a:off x="4093736" y="2449969"/>
                <a:ext cx="41515"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528" name="Group 527">
            <a:extLst>
              <a:ext uri="{FF2B5EF4-FFF2-40B4-BE49-F238E27FC236}">
                <a16:creationId xmlns:a16="http://schemas.microsoft.com/office/drawing/2014/main" id="{0B62E252-6166-4A99-A47E-67BE754E009A}"/>
              </a:ext>
            </a:extLst>
          </p:cNvPr>
          <p:cNvGrpSpPr/>
          <p:nvPr/>
        </p:nvGrpSpPr>
        <p:grpSpPr>
          <a:xfrm>
            <a:off x="9343510" y="4579570"/>
            <a:ext cx="751780" cy="137076"/>
            <a:chOff x="4103114" y="2451943"/>
            <a:chExt cx="682645" cy="137076"/>
          </a:xfrm>
        </p:grpSpPr>
        <p:grpSp>
          <p:nvGrpSpPr>
            <p:cNvPr id="529" name="Group 528">
              <a:extLst>
                <a:ext uri="{FF2B5EF4-FFF2-40B4-BE49-F238E27FC236}">
                  <a16:creationId xmlns:a16="http://schemas.microsoft.com/office/drawing/2014/main" id="{602577F4-1759-4082-BBE1-6B34D0D63C13}"/>
                </a:ext>
              </a:extLst>
            </p:cNvPr>
            <p:cNvGrpSpPr/>
            <p:nvPr/>
          </p:nvGrpSpPr>
          <p:grpSpPr>
            <a:xfrm>
              <a:off x="4103114" y="2451948"/>
              <a:ext cx="317001" cy="137071"/>
              <a:chOff x="4110340" y="2449966"/>
              <a:chExt cx="317001" cy="137071"/>
            </a:xfrm>
          </p:grpSpPr>
          <p:sp>
            <p:nvSpPr>
              <p:cNvPr id="533" name="Rectangle 532">
                <a:extLst>
                  <a:ext uri="{FF2B5EF4-FFF2-40B4-BE49-F238E27FC236}">
                    <a16:creationId xmlns:a16="http://schemas.microsoft.com/office/drawing/2014/main" id="{2186A2D5-98F3-4D74-A31B-FC8A6EC6B621}"/>
                  </a:ext>
                </a:extLst>
              </p:cNvPr>
              <p:cNvSpPr/>
              <p:nvPr/>
            </p:nvSpPr>
            <p:spPr bwMode="auto">
              <a:xfrm>
                <a:off x="4110340" y="2449966"/>
                <a:ext cx="309677"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34" name="Rectangle 533">
                <a:extLst>
                  <a:ext uri="{FF2B5EF4-FFF2-40B4-BE49-F238E27FC236}">
                    <a16:creationId xmlns:a16="http://schemas.microsoft.com/office/drawing/2014/main" id="{B6F8C7FB-B08C-4DC6-BD1F-43828AFA7561}"/>
                  </a:ext>
                </a:extLst>
              </p:cNvPr>
              <p:cNvSpPr/>
              <p:nvPr/>
            </p:nvSpPr>
            <p:spPr bwMode="auto">
              <a:xfrm>
                <a:off x="4385501" y="2449966"/>
                <a:ext cx="41840"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30" name="Group 529">
              <a:extLst>
                <a:ext uri="{FF2B5EF4-FFF2-40B4-BE49-F238E27FC236}">
                  <a16:creationId xmlns:a16="http://schemas.microsoft.com/office/drawing/2014/main" id="{85D5C925-CAC3-4A8C-BB9A-E950887EF2F5}"/>
                </a:ext>
              </a:extLst>
            </p:cNvPr>
            <p:cNvGrpSpPr/>
            <p:nvPr/>
          </p:nvGrpSpPr>
          <p:grpSpPr>
            <a:xfrm rot="10800000">
              <a:off x="4408382" y="2451943"/>
              <a:ext cx="377377" cy="137073"/>
              <a:chOff x="3757874" y="2449969"/>
              <a:chExt cx="377377" cy="137073"/>
            </a:xfrm>
          </p:grpSpPr>
          <p:sp>
            <p:nvSpPr>
              <p:cNvPr id="531" name="Rectangle 530">
                <a:extLst>
                  <a:ext uri="{FF2B5EF4-FFF2-40B4-BE49-F238E27FC236}">
                    <a16:creationId xmlns:a16="http://schemas.microsoft.com/office/drawing/2014/main" id="{2C1151C3-3EEC-41F6-A321-2B578BD457B1}"/>
                  </a:ext>
                </a:extLst>
              </p:cNvPr>
              <p:cNvSpPr/>
              <p:nvPr/>
            </p:nvSpPr>
            <p:spPr bwMode="auto">
              <a:xfrm>
                <a:off x="3757874" y="2449971"/>
                <a:ext cx="371384"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32" name="Rectangle 531">
                <a:extLst>
                  <a:ext uri="{FF2B5EF4-FFF2-40B4-BE49-F238E27FC236}">
                    <a16:creationId xmlns:a16="http://schemas.microsoft.com/office/drawing/2014/main" id="{475CE39B-B8D0-4C54-99E9-BC79E7E14A00}"/>
                  </a:ext>
                </a:extLst>
              </p:cNvPr>
              <p:cNvSpPr/>
              <p:nvPr/>
            </p:nvSpPr>
            <p:spPr bwMode="auto">
              <a:xfrm>
                <a:off x="4093736" y="2449969"/>
                <a:ext cx="41515"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535" name="Group 534">
            <a:extLst>
              <a:ext uri="{FF2B5EF4-FFF2-40B4-BE49-F238E27FC236}">
                <a16:creationId xmlns:a16="http://schemas.microsoft.com/office/drawing/2014/main" id="{11C3ABAC-3672-40D0-BE8D-7D112C91F9F3}"/>
              </a:ext>
            </a:extLst>
          </p:cNvPr>
          <p:cNvGrpSpPr/>
          <p:nvPr/>
        </p:nvGrpSpPr>
        <p:grpSpPr>
          <a:xfrm>
            <a:off x="9387313" y="4793988"/>
            <a:ext cx="746514" cy="137076"/>
            <a:chOff x="4142887" y="2451943"/>
            <a:chExt cx="677863" cy="137076"/>
          </a:xfrm>
        </p:grpSpPr>
        <p:grpSp>
          <p:nvGrpSpPr>
            <p:cNvPr id="536" name="Group 535">
              <a:extLst>
                <a:ext uri="{FF2B5EF4-FFF2-40B4-BE49-F238E27FC236}">
                  <a16:creationId xmlns:a16="http://schemas.microsoft.com/office/drawing/2014/main" id="{F9FD0259-3859-4C3F-B55A-91983FF0DBA4}"/>
                </a:ext>
              </a:extLst>
            </p:cNvPr>
            <p:cNvGrpSpPr/>
            <p:nvPr/>
          </p:nvGrpSpPr>
          <p:grpSpPr>
            <a:xfrm>
              <a:off x="4142887" y="2451948"/>
              <a:ext cx="277229" cy="137071"/>
              <a:chOff x="4150113" y="2449966"/>
              <a:chExt cx="277229" cy="137071"/>
            </a:xfrm>
          </p:grpSpPr>
          <p:sp>
            <p:nvSpPr>
              <p:cNvPr id="540" name="Rectangle 539">
                <a:extLst>
                  <a:ext uri="{FF2B5EF4-FFF2-40B4-BE49-F238E27FC236}">
                    <a16:creationId xmlns:a16="http://schemas.microsoft.com/office/drawing/2014/main" id="{B198B36E-51D8-48EC-B841-A12E52667530}"/>
                  </a:ext>
                </a:extLst>
              </p:cNvPr>
              <p:cNvSpPr/>
              <p:nvPr/>
            </p:nvSpPr>
            <p:spPr bwMode="auto">
              <a:xfrm>
                <a:off x="4150113" y="2449966"/>
                <a:ext cx="269904"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41" name="Rectangle 540">
                <a:extLst>
                  <a:ext uri="{FF2B5EF4-FFF2-40B4-BE49-F238E27FC236}">
                    <a16:creationId xmlns:a16="http://schemas.microsoft.com/office/drawing/2014/main" id="{D6423DFF-4DF9-4DB5-9571-4F30921657B3}"/>
                  </a:ext>
                </a:extLst>
              </p:cNvPr>
              <p:cNvSpPr/>
              <p:nvPr/>
            </p:nvSpPr>
            <p:spPr bwMode="auto">
              <a:xfrm>
                <a:off x="4376657" y="2449966"/>
                <a:ext cx="50685" cy="137071"/>
              </a:xfrm>
              <a:prstGeom prst="rect">
                <a:avLst/>
              </a:prstGeom>
              <a:solidFill>
                <a:schemeClr val="accent4"/>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37" name="Group 536">
              <a:extLst>
                <a:ext uri="{FF2B5EF4-FFF2-40B4-BE49-F238E27FC236}">
                  <a16:creationId xmlns:a16="http://schemas.microsoft.com/office/drawing/2014/main" id="{FBF633DA-35E8-413B-9216-B0A56CEED823}"/>
                </a:ext>
              </a:extLst>
            </p:cNvPr>
            <p:cNvGrpSpPr/>
            <p:nvPr/>
          </p:nvGrpSpPr>
          <p:grpSpPr>
            <a:xfrm rot="10800000">
              <a:off x="4395407" y="2451943"/>
              <a:ext cx="425343" cy="137073"/>
              <a:chOff x="3722883" y="2449969"/>
              <a:chExt cx="425343" cy="137073"/>
            </a:xfrm>
          </p:grpSpPr>
          <p:sp>
            <p:nvSpPr>
              <p:cNvPr id="538" name="Rectangle 537">
                <a:extLst>
                  <a:ext uri="{FF2B5EF4-FFF2-40B4-BE49-F238E27FC236}">
                    <a16:creationId xmlns:a16="http://schemas.microsoft.com/office/drawing/2014/main" id="{5AD39F9F-88E1-4A1A-8C3B-EB9BABCDD896}"/>
                  </a:ext>
                </a:extLst>
              </p:cNvPr>
              <p:cNvSpPr/>
              <p:nvPr/>
            </p:nvSpPr>
            <p:spPr bwMode="auto">
              <a:xfrm>
                <a:off x="3722883" y="2449971"/>
                <a:ext cx="406375"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39" name="Rectangle 538">
                <a:extLst>
                  <a:ext uri="{FF2B5EF4-FFF2-40B4-BE49-F238E27FC236}">
                    <a16:creationId xmlns:a16="http://schemas.microsoft.com/office/drawing/2014/main" id="{CCDFB600-EFF3-417C-A5AF-7E5083D25EEB}"/>
                  </a:ext>
                </a:extLst>
              </p:cNvPr>
              <p:cNvSpPr/>
              <p:nvPr/>
            </p:nvSpPr>
            <p:spPr bwMode="auto">
              <a:xfrm>
                <a:off x="4106711" y="2449969"/>
                <a:ext cx="41515"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grpSp>
        <p:nvGrpSpPr>
          <p:cNvPr id="542" name="Group 541">
            <a:extLst>
              <a:ext uri="{FF2B5EF4-FFF2-40B4-BE49-F238E27FC236}">
                <a16:creationId xmlns:a16="http://schemas.microsoft.com/office/drawing/2014/main" id="{B6EFE530-E6B8-4679-A5F2-8E19233FCDAC}"/>
              </a:ext>
            </a:extLst>
          </p:cNvPr>
          <p:cNvGrpSpPr/>
          <p:nvPr/>
        </p:nvGrpSpPr>
        <p:grpSpPr>
          <a:xfrm>
            <a:off x="9175200" y="5008406"/>
            <a:ext cx="566912" cy="137076"/>
            <a:chOff x="3950283" y="2451943"/>
            <a:chExt cx="514778" cy="137076"/>
          </a:xfrm>
        </p:grpSpPr>
        <p:sp>
          <p:nvSpPr>
            <p:cNvPr id="547" name="Rectangle 546">
              <a:extLst>
                <a:ext uri="{FF2B5EF4-FFF2-40B4-BE49-F238E27FC236}">
                  <a16:creationId xmlns:a16="http://schemas.microsoft.com/office/drawing/2014/main" id="{4F959C13-A8DD-4626-91B4-CD0372DA724A}"/>
                </a:ext>
              </a:extLst>
            </p:cNvPr>
            <p:cNvSpPr/>
            <p:nvPr/>
          </p:nvSpPr>
          <p:spPr bwMode="auto">
            <a:xfrm>
              <a:off x="3950283" y="2451948"/>
              <a:ext cx="462508"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45" name="Rectangle 544">
              <a:extLst>
                <a:ext uri="{FF2B5EF4-FFF2-40B4-BE49-F238E27FC236}">
                  <a16:creationId xmlns:a16="http://schemas.microsoft.com/office/drawing/2014/main" id="{078A684A-6AF9-409A-8D69-378FE34C8EB6}"/>
                </a:ext>
              </a:extLst>
            </p:cNvPr>
            <p:cNvSpPr/>
            <p:nvPr/>
          </p:nvSpPr>
          <p:spPr bwMode="auto">
            <a:xfrm rot="10800000">
              <a:off x="4414375" y="2451943"/>
              <a:ext cx="50686"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549" name="Group 548">
            <a:extLst>
              <a:ext uri="{FF2B5EF4-FFF2-40B4-BE49-F238E27FC236}">
                <a16:creationId xmlns:a16="http://schemas.microsoft.com/office/drawing/2014/main" id="{771A490F-6119-454A-B135-FC13E67F2826}"/>
              </a:ext>
            </a:extLst>
          </p:cNvPr>
          <p:cNvGrpSpPr/>
          <p:nvPr/>
        </p:nvGrpSpPr>
        <p:grpSpPr>
          <a:xfrm>
            <a:off x="9621940" y="5222822"/>
            <a:ext cx="544331" cy="137076"/>
            <a:chOff x="4355934" y="2451943"/>
            <a:chExt cx="494273" cy="137076"/>
          </a:xfrm>
        </p:grpSpPr>
        <p:sp>
          <p:nvSpPr>
            <p:cNvPr id="554" name="Rectangle 553">
              <a:extLst>
                <a:ext uri="{FF2B5EF4-FFF2-40B4-BE49-F238E27FC236}">
                  <a16:creationId xmlns:a16="http://schemas.microsoft.com/office/drawing/2014/main" id="{0964CE43-2069-45AE-B07B-B72100CD4DB2}"/>
                </a:ext>
              </a:extLst>
            </p:cNvPr>
            <p:cNvSpPr/>
            <p:nvPr/>
          </p:nvSpPr>
          <p:spPr bwMode="auto">
            <a:xfrm>
              <a:off x="4355934" y="2451948"/>
              <a:ext cx="56857" cy="137071"/>
            </a:xfrm>
            <a:prstGeom prst="rect">
              <a:avLst/>
            </a:prstGeom>
            <a:solidFill>
              <a:srgbClr val="CEEAB0"/>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nvGrpSpPr>
            <p:cNvPr id="551" name="Group 550">
              <a:extLst>
                <a:ext uri="{FF2B5EF4-FFF2-40B4-BE49-F238E27FC236}">
                  <a16:creationId xmlns:a16="http://schemas.microsoft.com/office/drawing/2014/main" id="{47985F62-96CA-4166-A41E-2F1DBB3E8834}"/>
                </a:ext>
              </a:extLst>
            </p:cNvPr>
            <p:cNvGrpSpPr/>
            <p:nvPr/>
          </p:nvGrpSpPr>
          <p:grpSpPr>
            <a:xfrm rot="10800000">
              <a:off x="4408381" y="2451943"/>
              <a:ext cx="441826" cy="137073"/>
              <a:chOff x="3693426" y="2449969"/>
              <a:chExt cx="441826" cy="137073"/>
            </a:xfrm>
          </p:grpSpPr>
          <p:sp>
            <p:nvSpPr>
              <p:cNvPr id="552" name="Rectangle 551">
                <a:extLst>
                  <a:ext uri="{FF2B5EF4-FFF2-40B4-BE49-F238E27FC236}">
                    <a16:creationId xmlns:a16="http://schemas.microsoft.com/office/drawing/2014/main" id="{C0FEBDAE-C29E-48D7-BEAD-763480A62676}"/>
                  </a:ext>
                </a:extLst>
              </p:cNvPr>
              <p:cNvSpPr/>
              <p:nvPr/>
            </p:nvSpPr>
            <p:spPr bwMode="auto">
              <a:xfrm>
                <a:off x="3693426" y="2449971"/>
                <a:ext cx="435834" cy="1370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553" name="Rectangle 552">
                <a:extLst>
                  <a:ext uri="{FF2B5EF4-FFF2-40B4-BE49-F238E27FC236}">
                    <a16:creationId xmlns:a16="http://schemas.microsoft.com/office/drawing/2014/main" id="{CBEDCD9C-3000-4C35-9175-EF588400E57D}"/>
                  </a:ext>
                </a:extLst>
              </p:cNvPr>
              <p:cNvSpPr/>
              <p:nvPr/>
            </p:nvSpPr>
            <p:spPr bwMode="auto">
              <a:xfrm>
                <a:off x="4044749" y="2449969"/>
                <a:ext cx="90503"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sp>
        <p:nvSpPr>
          <p:cNvPr id="444" name="Rectangle 443">
            <a:extLst>
              <a:ext uri="{FF2B5EF4-FFF2-40B4-BE49-F238E27FC236}">
                <a16:creationId xmlns:a16="http://schemas.microsoft.com/office/drawing/2014/main" id="{7BE183A6-CEB0-434C-A26A-35CC0E51365B}"/>
              </a:ext>
            </a:extLst>
          </p:cNvPr>
          <p:cNvSpPr/>
          <p:nvPr/>
        </p:nvSpPr>
        <p:spPr bwMode="auto">
          <a:xfrm rot="10800000">
            <a:off x="9681422" y="3508053"/>
            <a:ext cx="36576"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445" name="Rectangle 444">
            <a:extLst>
              <a:ext uri="{FF2B5EF4-FFF2-40B4-BE49-F238E27FC236}">
                <a16:creationId xmlns:a16="http://schemas.microsoft.com/office/drawing/2014/main" id="{73F0B616-A3A2-45E8-A46C-E77E1B2393EF}"/>
              </a:ext>
            </a:extLst>
          </p:cNvPr>
          <p:cNvSpPr/>
          <p:nvPr/>
        </p:nvSpPr>
        <p:spPr bwMode="auto">
          <a:xfrm rot="10800000">
            <a:off x="9690292" y="3722471"/>
            <a:ext cx="18288" cy="137071"/>
          </a:xfrm>
          <a:prstGeom prst="rect">
            <a:avLst/>
          </a:prstGeom>
          <a:solidFill>
            <a:schemeClr val="accent1"/>
          </a:solidFill>
          <a:ln w="0">
            <a:solidFill>
              <a:schemeClr val="bg1"/>
            </a:solid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cxnSp>
        <p:nvCxnSpPr>
          <p:cNvPr id="436" name="Straight Connector 435">
            <a:extLst>
              <a:ext uri="{FF2B5EF4-FFF2-40B4-BE49-F238E27FC236}">
                <a16:creationId xmlns:a16="http://schemas.microsoft.com/office/drawing/2014/main" id="{C1CA0A39-9859-4D76-948D-CA0B795CF8F7}"/>
              </a:ext>
            </a:extLst>
          </p:cNvPr>
          <p:cNvCxnSpPr/>
          <p:nvPr/>
        </p:nvCxnSpPr>
        <p:spPr bwMode="auto">
          <a:xfrm flipV="1">
            <a:off x="9679155" y="2144101"/>
            <a:ext cx="0" cy="3291840"/>
          </a:xfrm>
          <a:prstGeom prst="line">
            <a:avLst/>
          </a:prstGeom>
          <a:noFill/>
          <a:ln w="28575" cap="flat" cmpd="sng" algn="ctr">
            <a:solidFill>
              <a:schemeClr val="bg1"/>
            </a:solidFill>
            <a:prstDash val="sysDot"/>
            <a:round/>
            <a:headEnd type="none" w="med" len="med"/>
            <a:tailEnd type="none" w="med" len="med"/>
          </a:ln>
          <a:effectLst/>
        </p:spPr>
      </p:cxnSp>
    </p:spTree>
    <p:extLst>
      <p:ext uri="{BB962C8B-B14F-4D97-AF65-F5344CB8AC3E}">
        <p14:creationId xmlns:p14="http://schemas.microsoft.com/office/powerpoint/2010/main" val="2633845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srcRect/>
          <a:stretch>
            <a:fillRect/>
          </a:stretch>
        </p:blipFill>
        <p:spPr bwMode="auto">
          <a:xfrm>
            <a:off x="8166969" y="6447587"/>
            <a:ext cx="2323523" cy="348783"/>
          </a:xfrm>
          <a:prstGeom prst="rect">
            <a:avLst/>
          </a:prstGeom>
          <a:noFill/>
          <a:ln w="9525" cap="flat">
            <a:noFill/>
            <a:round/>
            <a:headEnd/>
            <a:tailEnd/>
          </a:ln>
          <a:effectLst/>
        </p:spPr>
      </p:pic>
      <p:sp>
        <p:nvSpPr>
          <p:cNvPr id="6" name="Title 5">
            <a:extLst>
              <a:ext uri="{FF2B5EF4-FFF2-40B4-BE49-F238E27FC236}">
                <a16:creationId xmlns:a16="http://schemas.microsoft.com/office/drawing/2014/main" id="{35979799-3253-474C-8AAF-94D13CA2381A}"/>
              </a:ext>
            </a:extLst>
          </p:cNvPr>
          <p:cNvSpPr>
            <a:spLocks noGrp="1"/>
          </p:cNvSpPr>
          <p:nvPr>
            <p:ph type="title"/>
          </p:nvPr>
        </p:nvSpPr>
        <p:spPr/>
        <p:txBody>
          <a:bodyPr/>
          <a:lstStyle/>
          <a:p>
            <a:r>
              <a:rPr lang="en-US" dirty="0"/>
              <a:t>CheckMate 214: Health-Related Quality of Life in IMDC Intermediate-/Poor-Risk Patients</a:t>
            </a:r>
          </a:p>
        </p:txBody>
      </p:sp>
      <p:sp>
        <p:nvSpPr>
          <p:cNvPr id="12" name="Text Box 15">
            <a:extLst>
              <a:ext uri="{FF2B5EF4-FFF2-40B4-BE49-F238E27FC236}">
                <a16:creationId xmlns:a16="http://schemas.microsoft.com/office/drawing/2014/main" id="{59BE68BD-F97A-4989-9A8C-6894B3446A39}"/>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cs typeface="+mn-cs"/>
              </a:rPr>
              <a:t>Rini. NEJM. 2019;380:1116.</a:t>
            </a:r>
            <a:endParaRPr lang="fr-FR" altLang="en-US" sz="1200" b="0" spc="-10" dirty="0">
              <a:solidFill>
                <a:srgbClr val="455560"/>
              </a:solidFill>
              <a:latin typeface="Calibri" panose="020F0502020204030204" pitchFamily="34" charset="0"/>
              <a:ea typeface="MS PGothic" pitchFamily="34" charset="-128"/>
              <a:cs typeface="+mn-cs"/>
            </a:endParaRPr>
          </a:p>
        </p:txBody>
      </p:sp>
      <p:grpSp>
        <p:nvGrpSpPr>
          <p:cNvPr id="13" name="Group 12">
            <a:extLst>
              <a:ext uri="{FF2B5EF4-FFF2-40B4-BE49-F238E27FC236}">
                <a16:creationId xmlns:a16="http://schemas.microsoft.com/office/drawing/2014/main" id="{2E540DB1-D84F-4B3D-AD8D-E90A0A4FDB23}"/>
              </a:ext>
            </a:extLst>
          </p:cNvPr>
          <p:cNvGrpSpPr>
            <a:grpSpLocks/>
          </p:cNvGrpSpPr>
          <p:nvPr/>
        </p:nvGrpSpPr>
        <p:grpSpPr bwMode="auto">
          <a:xfrm>
            <a:off x="9391157" y="6216652"/>
            <a:ext cx="2488502" cy="447822"/>
            <a:chOff x="9527309" y="3551529"/>
            <a:chExt cx="2488502" cy="448324"/>
          </a:xfrm>
        </p:grpSpPr>
        <p:pic>
          <p:nvPicPr>
            <p:cNvPr id="14" name="Picture 13">
              <a:extLst>
                <a:ext uri="{FF2B5EF4-FFF2-40B4-BE49-F238E27FC236}">
                  <a16:creationId xmlns:a16="http://schemas.microsoft.com/office/drawing/2014/main" id="{3352B9DB-CEBF-4D20-A7A1-A0EF443D9F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A0A200A6-A191-4576-AF56-F2E5A9DFC8C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5"/>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cxnSp>
        <p:nvCxnSpPr>
          <p:cNvPr id="3" name="Straight Connector 2">
            <a:extLst>
              <a:ext uri="{FF2B5EF4-FFF2-40B4-BE49-F238E27FC236}">
                <a16:creationId xmlns:a16="http://schemas.microsoft.com/office/drawing/2014/main" id="{4E9D5254-20C1-4D5D-AD41-9A8162AD7E7C}"/>
              </a:ext>
            </a:extLst>
          </p:cNvPr>
          <p:cNvCxnSpPr/>
          <p:nvPr/>
        </p:nvCxnSpPr>
        <p:spPr bwMode="auto">
          <a:xfrm>
            <a:off x="3383143" y="5339751"/>
            <a:ext cx="6150634"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830019-23A7-4E7C-8F1F-BE416095F0D1}"/>
              </a:ext>
            </a:extLst>
          </p:cNvPr>
          <p:cNvCxnSpPr/>
          <p:nvPr/>
        </p:nvCxnSpPr>
        <p:spPr bwMode="auto">
          <a:xfrm flipV="1">
            <a:off x="3391769" y="1673525"/>
            <a:ext cx="0" cy="365760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8B7736E-12B8-463C-9F92-7EFF146354BF}"/>
              </a:ext>
            </a:extLst>
          </p:cNvPr>
          <p:cNvCxnSpPr/>
          <p:nvPr/>
        </p:nvCxnSpPr>
        <p:spPr bwMode="auto">
          <a:xfrm flipH="1">
            <a:off x="3331383" y="16735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4A4A94F-FD26-49A6-B170-F3A32A717EA1}"/>
              </a:ext>
            </a:extLst>
          </p:cNvPr>
          <p:cNvCxnSpPr/>
          <p:nvPr/>
        </p:nvCxnSpPr>
        <p:spPr bwMode="auto">
          <a:xfrm flipH="1">
            <a:off x="3331383" y="18568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9300BC4-E75C-46D8-AC18-9BAA76CD8D2A}"/>
              </a:ext>
            </a:extLst>
          </p:cNvPr>
          <p:cNvCxnSpPr/>
          <p:nvPr/>
        </p:nvCxnSpPr>
        <p:spPr bwMode="auto">
          <a:xfrm flipH="1">
            <a:off x="3331383" y="20401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A7BBBDE-2A44-4B68-A161-396E95573B14}"/>
              </a:ext>
            </a:extLst>
          </p:cNvPr>
          <p:cNvCxnSpPr/>
          <p:nvPr/>
        </p:nvCxnSpPr>
        <p:spPr bwMode="auto">
          <a:xfrm flipH="1">
            <a:off x="3331383" y="22234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7ADC71F-16CF-4DF0-AED2-C27A918EB503}"/>
              </a:ext>
            </a:extLst>
          </p:cNvPr>
          <p:cNvCxnSpPr/>
          <p:nvPr/>
        </p:nvCxnSpPr>
        <p:spPr bwMode="auto">
          <a:xfrm flipH="1">
            <a:off x="3331383" y="24067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135B566-7F9D-491E-8B2C-4CCA26D204DD}"/>
              </a:ext>
            </a:extLst>
          </p:cNvPr>
          <p:cNvCxnSpPr/>
          <p:nvPr/>
        </p:nvCxnSpPr>
        <p:spPr bwMode="auto">
          <a:xfrm flipH="1">
            <a:off x="3331383" y="259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930E5AB-5AD7-4F7B-A410-92D21B910495}"/>
              </a:ext>
            </a:extLst>
          </p:cNvPr>
          <p:cNvCxnSpPr/>
          <p:nvPr/>
        </p:nvCxnSpPr>
        <p:spPr bwMode="auto">
          <a:xfrm flipH="1">
            <a:off x="3331383" y="27733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210D18A-E889-421B-B706-5787A69DC35F}"/>
              </a:ext>
            </a:extLst>
          </p:cNvPr>
          <p:cNvCxnSpPr/>
          <p:nvPr/>
        </p:nvCxnSpPr>
        <p:spPr bwMode="auto">
          <a:xfrm flipH="1">
            <a:off x="3331383" y="29567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7C9B09F-1EB7-47D9-9322-70CC0D02F2EC}"/>
              </a:ext>
            </a:extLst>
          </p:cNvPr>
          <p:cNvCxnSpPr/>
          <p:nvPr/>
        </p:nvCxnSpPr>
        <p:spPr bwMode="auto">
          <a:xfrm flipH="1">
            <a:off x="3331383" y="31400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7BC31D1-D3D0-48D0-B4DF-5620CA8FC49B}"/>
              </a:ext>
            </a:extLst>
          </p:cNvPr>
          <p:cNvCxnSpPr/>
          <p:nvPr/>
        </p:nvCxnSpPr>
        <p:spPr bwMode="auto">
          <a:xfrm flipH="1">
            <a:off x="3331383" y="33233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8781F95-CDE4-4009-89D8-89E4FFA7F161}"/>
              </a:ext>
            </a:extLst>
          </p:cNvPr>
          <p:cNvCxnSpPr/>
          <p:nvPr/>
        </p:nvCxnSpPr>
        <p:spPr bwMode="auto">
          <a:xfrm flipH="1">
            <a:off x="3331383" y="35066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97B5109-9182-4918-9592-6603281609A2}"/>
              </a:ext>
            </a:extLst>
          </p:cNvPr>
          <p:cNvCxnSpPr/>
          <p:nvPr/>
        </p:nvCxnSpPr>
        <p:spPr bwMode="auto">
          <a:xfrm flipH="1">
            <a:off x="3331383" y="36899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B2C5047-E0A6-4A81-8AD9-2805772D33F8}"/>
              </a:ext>
            </a:extLst>
          </p:cNvPr>
          <p:cNvCxnSpPr/>
          <p:nvPr/>
        </p:nvCxnSpPr>
        <p:spPr bwMode="auto">
          <a:xfrm flipH="1">
            <a:off x="3331383" y="38732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948473B-9B5F-405F-B267-76C0FE454C09}"/>
              </a:ext>
            </a:extLst>
          </p:cNvPr>
          <p:cNvCxnSpPr/>
          <p:nvPr/>
        </p:nvCxnSpPr>
        <p:spPr bwMode="auto">
          <a:xfrm flipH="1">
            <a:off x="3331383" y="40565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070A2D0-3DD4-4DB1-AB0A-1572F299A38D}"/>
              </a:ext>
            </a:extLst>
          </p:cNvPr>
          <p:cNvCxnSpPr/>
          <p:nvPr/>
        </p:nvCxnSpPr>
        <p:spPr bwMode="auto">
          <a:xfrm flipH="1">
            <a:off x="3331383" y="42398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DAC73B9-EB51-4B5C-8301-3E6B91D96AA0}"/>
              </a:ext>
            </a:extLst>
          </p:cNvPr>
          <p:cNvCxnSpPr/>
          <p:nvPr/>
        </p:nvCxnSpPr>
        <p:spPr bwMode="auto">
          <a:xfrm flipH="1">
            <a:off x="3331383" y="44231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954762D-92FD-47B8-A3CC-9CBBF617B0B5}"/>
              </a:ext>
            </a:extLst>
          </p:cNvPr>
          <p:cNvCxnSpPr/>
          <p:nvPr/>
        </p:nvCxnSpPr>
        <p:spPr bwMode="auto">
          <a:xfrm flipH="1">
            <a:off x="3331383" y="4606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0EFCBFF-851B-4680-82C8-212C246B65EB}"/>
              </a:ext>
            </a:extLst>
          </p:cNvPr>
          <p:cNvCxnSpPr/>
          <p:nvPr/>
        </p:nvCxnSpPr>
        <p:spPr bwMode="auto">
          <a:xfrm flipH="1">
            <a:off x="3331383" y="47898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7AEE311-58DD-4D55-B3ED-58A4AC90CCDB}"/>
              </a:ext>
            </a:extLst>
          </p:cNvPr>
          <p:cNvCxnSpPr/>
          <p:nvPr/>
        </p:nvCxnSpPr>
        <p:spPr bwMode="auto">
          <a:xfrm flipH="1">
            <a:off x="3331383" y="49731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EBD5C63-5790-44B5-96C4-7A60E1FA467E}"/>
              </a:ext>
            </a:extLst>
          </p:cNvPr>
          <p:cNvCxnSpPr/>
          <p:nvPr/>
        </p:nvCxnSpPr>
        <p:spPr bwMode="auto">
          <a:xfrm flipH="1">
            <a:off x="3331383" y="51564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ED6C62E-B3D2-4B25-ADD9-A438250499BA}"/>
              </a:ext>
            </a:extLst>
          </p:cNvPr>
          <p:cNvCxnSpPr/>
          <p:nvPr/>
        </p:nvCxnSpPr>
        <p:spPr bwMode="auto">
          <a:xfrm flipH="1">
            <a:off x="3331383" y="53397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147D556-7088-4910-852F-5A0A6B3B09EE}"/>
              </a:ext>
            </a:extLst>
          </p:cNvPr>
          <p:cNvCxnSpPr/>
          <p:nvPr/>
        </p:nvCxnSpPr>
        <p:spPr bwMode="auto">
          <a:xfrm>
            <a:off x="3391769" y="3502325"/>
            <a:ext cx="6142008" cy="0"/>
          </a:xfrm>
          <a:prstGeom prst="line">
            <a:avLst/>
          </a:prstGeom>
          <a:noFill/>
          <a:ln w="28575" cap="flat" cmpd="sng" algn="ctr">
            <a:solidFill>
              <a:schemeClr val="bg1"/>
            </a:solidFill>
            <a:prstDash val="sysDash"/>
            <a:round/>
            <a:headEnd type="none" w="med" len="med"/>
            <a:tailEnd type="none" w="med" len="med"/>
          </a:ln>
          <a:effectLst/>
        </p:spPr>
      </p:cxnSp>
      <p:cxnSp>
        <p:nvCxnSpPr>
          <p:cNvPr id="37" name="Straight Connector 36">
            <a:extLst>
              <a:ext uri="{FF2B5EF4-FFF2-40B4-BE49-F238E27FC236}">
                <a16:creationId xmlns:a16="http://schemas.microsoft.com/office/drawing/2014/main" id="{1556C382-143A-4E63-9642-199B0652649C}"/>
              </a:ext>
            </a:extLst>
          </p:cNvPr>
          <p:cNvCxnSpPr/>
          <p:nvPr/>
        </p:nvCxnSpPr>
        <p:spPr bwMode="auto">
          <a:xfrm>
            <a:off x="3391769"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C2F6228-9CDB-41B3-9E2D-6D65030FD00C}"/>
              </a:ext>
            </a:extLst>
          </p:cNvPr>
          <p:cNvCxnSpPr/>
          <p:nvPr/>
        </p:nvCxnSpPr>
        <p:spPr bwMode="auto">
          <a:xfrm>
            <a:off x="3622957"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D15749C-A784-465C-A575-B5A7B975B7D8}"/>
              </a:ext>
            </a:extLst>
          </p:cNvPr>
          <p:cNvCxnSpPr/>
          <p:nvPr/>
        </p:nvCxnSpPr>
        <p:spPr bwMode="auto">
          <a:xfrm>
            <a:off x="3854145"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EF14A6-98EC-4EC5-BC68-8D0461B25F1F}"/>
              </a:ext>
            </a:extLst>
          </p:cNvPr>
          <p:cNvCxnSpPr/>
          <p:nvPr/>
        </p:nvCxnSpPr>
        <p:spPr bwMode="auto">
          <a:xfrm>
            <a:off x="4085333"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87AF33D-C821-48F0-AE41-C4D6BB43C87E}"/>
              </a:ext>
            </a:extLst>
          </p:cNvPr>
          <p:cNvCxnSpPr/>
          <p:nvPr/>
        </p:nvCxnSpPr>
        <p:spPr bwMode="auto">
          <a:xfrm>
            <a:off x="4316521"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02AADFD-BF7D-475F-AC9E-77BEC4A585A6}"/>
              </a:ext>
            </a:extLst>
          </p:cNvPr>
          <p:cNvCxnSpPr/>
          <p:nvPr/>
        </p:nvCxnSpPr>
        <p:spPr bwMode="auto">
          <a:xfrm>
            <a:off x="4547709"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ADEA670-7899-4952-9675-3CDCB7694AD2}"/>
              </a:ext>
            </a:extLst>
          </p:cNvPr>
          <p:cNvCxnSpPr/>
          <p:nvPr/>
        </p:nvCxnSpPr>
        <p:spPr bwMode="auto">
          <a:xfrm>
            <a:off x="4778897"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F4F57AF-B488-4500-AAA2-72087C517B18}"/>
              </a:ext>
            </a:extLst>
          </p:cNvPr>
          <p:cNvCxnSpPr/>
          <p:nvPr/>
        </p:nvCxnSpPr>
        <p:spPr bwMode="auto">
          <a:xfrm>
            <a:off x="5010085"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ADFD4BF-B61A-422B-8737-6C1CD92D952E}"/>
              </a:ext>
            </a:extLst>
          </p:cNvPr>
          <p:cNvCxnSpPr/>
          <p:nvPr/>
        </p:nvCxnSpPr>
        <p:spPr bwMode="auto">
          <a:xfrm>
            <a:off x="5241273"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E60F315-643F-4979-91C2-9E12BFBF756F}"/>
              </a:ext>
            </a:extLst>
          </p:cNvPr>
          <p:cNvCxnSpPr/>
          <p:nvPr/>
        </p:nvCxnSpPr>
        <p:spPr bwMode="auto">
          <a:xfrm>
            <a:off x="5472461"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67329DB-291C-4F4B-AEC4-14D4DA0E9169}"/>
              </a:ext>
            </a:extLst>
          </p:cNvPr>
          <p:cNvCxnSpPr/>
          <p:nvPr/>
        </p:nvCxnSpPr>
        <p:spPr bwMode="auto">
          <a:xfrm>
            <a:off x="5703649"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11F2EDC-7BCC-4442-93A3-49FD9C722680}"/>
              </a:ext>
            </a:extLst>
          </p:cNvPr>
          <p:cNvCxnSpPr/>
          <p:nvPr/>
        </p:nvCxnSpPr>
        <p:spPr bwMode="auto">
          <a:xfrm>
            <a:off x="5934837"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4DF11B7-6EF2-4CD0-8CCD-223F232232D6}"/>
              </a:ext>
            </a:extLst>
          </p:cNvPr>
          <p:cNvCxnSpPr/>
          <p:nvPr/>
        </p:nvCxnSpPr>
        <p:spPr bwMode="auto">
          <a:xfrm>
            <a:off x="6166025"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01E7F4D-8C95-4E12-AA32-B26320C350D8}"/>
              </a:ext>
            </a:extLst>
          </p:cNvPr>
          <p:cNvCxnSpPr/>
          <p:nvPr/>
        </p:nvCxnSpPr>
        <p:spPr bwMode="auto">
          <a:xfrm>
            <a:off x="6397213"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AD18800-28B0-4203-943B-022A1B613086}"/>
              </a:ext>
            </a:extLst>
          </p:cNvPr>
          <p:cNvCxnSpPr/>
          <p:nvPr/>
        </p:nvCxnSpPr>
        <p:spPr bwMode="auto">
          <a:xfrm>
            <a:off x="6628401"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B86DFE2-57F2-455D-92BB-1F49661CDC90}"/>
              </a:ext>
            </a:extLst>
          </p:cNvPr>
          <p:cNvCxnSpPr/>
          <p:nvPr/>
        </p:nvCxnSpPr>
        <p:spPr bwMode="auto">
          <a:xfrm>
            <a:off x="6859589"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5C21C2C-4AE7-49FD-9281-0BDAFE5F08AF}"/>
              </a:ext>
            </a:extLst>
          </p:cNvPr>
          <p:cNvCxnSpPr/>
          <p:nvPr/>
        </p:nvCxnSpPr>
        <p:spPr bwMode="auto">
          <a:xfrm>
            <a:off x="7090777"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62D78E6-B095-4522-8ABF-839D4822C89E}"/>
              </a:ext>
            </a:extLst>
          </p:cNvPr>
          <p:cNvCxnSpPr/>
          <p:nvPr/>
        </p:nvCxnSpPr>
        <p:spPr bwMode="auto">
          <a:xfrm>
            <a:off x="7321965"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4357DA2-8189-4045-BED2-3E9D1BD64BF9}"/>
              </a:ext>
            </a:extLst>
          </p:cNvPr>
          <p:cNvCxnSpPr/>
          <p:nvPr/>
        </p:nvCxnSpPr>
        <p:spPr bwMode="auto">
          <a:xfrm>
            <a:off x="7553153"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B60169B-76F3-4848-96A1-C0E08E90F556}"/>
              </a:ext>
            </a:extLst>
          </p:cNvPr>
          <p:cNvCxnSpPr/>
          <p:nvPr/>
        </p:nvCxnSpPr>
        <p:spPr bwMode="auto">
          <a:xfrm>
            <a:off x="7784341"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BA845FB-A31F-408F-ABF7-3DC7F2311902}"/>
              </a:ext>
            </a:extLst>
          </p:cNvPr>
          <p:cNvCxnSpPr/>
          <p:nvPr/>
        </p:nvCxnSpPr>
        <p:spPr bwMode="auto">
          <a:xfrm>
            <a:off x="8015529"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39B6506-7AC0-4B41-B0EF-EB343C461071}"/>
              </a:ext>
            </a:extLst>
          </p:cNvPr>
          <p:cNvCxnSpPr/>
          <p:nvPr/>
        </p:nvCxnSpPr>
        <p:spPr bwMode="auto">
          <a:xfrm>
            <a:off x="8246717"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F8EED5E-3921-43B0-869A-81D6E28C8B6F}"/>
              </a:ext>
            </a:extLst>
          </p:cNvPr>
          <p:cNvCxnSpPr/>
          <p:nvPr/>
        </p:nvCxnSpPr>
        <p:spPr bwMode="auto">
          <a:xfrm>
            <a:off x="8477905"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7842397-7657-4B75-86E7-CCF711443259}"/>
              </a:ext>
            </a:extLst>
          </p:cNvPr>
          <p:cNvCxnSpPr/>
          <p:nvPr/>
        </p:nvCxnSpPr>
        <p:spPr bwMode="auto">
          <a:xfrm>
            <a:off x="8709093"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3503A8B-06B6-4F9A-B091-94E25D5E2C90}"/>
              </a:ext>
            </a:extLst>
          </p:cNvPr>
          <p:cNvCxnSpPr/>
          <p:nvPr/>
        </p:nvCxnSpPr>
        <p:spPr bwMode="auto">
          <a:xfrm>
            <a:off x="8940281"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67D73C9-4C99-4F40-A49A-5F9B2619188E}"/>
              </a:ext>
            </a:extLst>
          </p:cNvPr>
          <p:cNvCxnSpPr/>
          <p:nvPr/>
        </p:nvCxnSpPr>
        <p:spPr bwMode="auto">
          <a:xfrm>
            <a:off x="9171469" y="53311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C839601-8ED9-44D6-81CA-10688CFEECCA}"/>
              </a:ext>
            </a:extLst>
          </p:cNvPr>
          <p:cNvCxnSpPr/>
          <p:nvPr/>
        </p:nvCxnSpPr>
        <p:spPr bwMode="auto">
          <a:xfrm>
            <a:off x="9402659" y="533112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97E31222-F257-4C6B-ADA5-AF0CA4CA2BD0}"/>
              </a:ext>
            </a:extLst>
          </p:cNvPr>
          <p:cNvSpPr txBox="1"/>
          <p:nvPr/>
        </p:nvSpPr>
        <p:spPr bwMode="auto">
          <a:xfrm>
            <a:off x="3391769" y="5642608"/>
            <a:ext cx="60779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600" dirty="0">
                <a:solidFill>
                  <a:srgbClr val="000000"/>
                </a:solidFill>
                <a:latin typeface="Calibri" panose="020F0502020204030204" pitchFamily="34" charset="0"/>
                <a:ea typeface="MS PGothic" pitchFamily="34" charset="-128"/>
                <a:cs typeface="+mn-cs"/>
              </a:rPr>
              <a:t>Wk</a:t>
            </a:r>
          </a:p>
        </p:txBody>
      </p:sp>
      <p:sp>
        <p:nvSpPr>
          <p:cNvPr id="66" name="TextBox 65">
            <a:extLst>
              <a:ext uri="{FF2B5EF4-FFF2-40B4-BE49-F238E27FC236}">
                <a16:creationId xmlns:a16="http://schemas.microsoft.com/office/drawing/2014/main" id="{9627C2F6-A961-44B2-AD1B-1499DF026943}"/>
              </a:ext>
            </a:extLst>
          </p:cNvPr>
          <p:cNvSpPr txBox="1"/>
          <p:nvPr/>
        </p:nvSpPr>
        <p:spPr bwMode="auto">
          <a:xfrm rot="16200000">
            <a:off x="802791" y="3303907"/>
            <a:ext cx="38974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600" dirty="0">
                <a:solidFill>
                  <a:srgbClr val="000000"/>
                </a:solidFill>
                <a:latin typeface="Calibri" panose="020F0502020204030204" pitchFamily="34" charset="0"/>
                <a:ea typeface="MS PGothic" pitchFamily="34" charset="-128"/>
                <a:cs typeface="+mn-cs"/>
              </a:rPr>
              <a:t>Mean Change From Baseline FKSI-19 Score</a:t>
            </a:r>
          </a:p>
        </p:txBody>
      </p:sp>
      <p:sp>
        <p:nvSpPr>
          <p:cNvPr id="65" name="TextBox 64">
            <a:extLst>
              <a:ext uri="{FF2B5EF4-FFF2-40B4-BE49-F238E27FC236}">
                <a16:creationId xmlns:a16="http://schemas.microsoft.com/office/drawing/2014/main" id="{22244779-9526-4DD7-95A8-C10E6A311BCD}"/>
              </a:ext>
            </a:extLst>
          </p:cNvPr>
          <p:cNvSpPr txBox="1"/>
          <p:nvPr/>
        </p:nvSpPr>
        <p:spPr bwMode="auto">
          <a:xfrm flipH="1">
            <a:off x="2920767" y="1508564"/>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10</a:t>
            </a:r>
          </a:p>
        </p:txBody>
      </p:sp>
      <p:sp>
        <p:nvSpPr>
          <p:cNvPr id="68" name="TextBox 67">
            <a:extLst>
              <a:ext uri="{FF2B5EF4-FFF2-40B4-BE49-F238E27FC236}">
                <a16:creationId xmlns:a16="http://schemas.microsoft.com/office/drawing/2014/main" id="{BF948B89-F0A0-41AD-854F-5DEF1B072EEB}"/>
              </a:ext>
            </a:extLst>
          </p:cNvPr>
          <p:cNvSpPr txBox="1"/>
          <p:nvPr/>
        </p:nvSpPr>
        <p:spPr bwMode="auto">
          <a:xfrm flipH="1">
            <a:off x="2920767" y="1691605"/>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9</a:t>
            </a:r>
          </a:p>
        </p:txBody>
      </p:sp>
      <p:sp>
        <p:nvSpPr>
          <p:cNvPr id="69" name="TextBox 68">
            <a:extLst>
              <a:ext uri="{FF2B5EF4-FFF2-40B4-BE49-F238E27FC236}">
                <a16:creationId xmlns:a16="http://schemas.microsoft.com/office/drawing/2014/main" id="{A2AC47CF-B8BD-4806-A83C-9B6B04DED176}"/>
              </a:ext>
            </a:extLst>
          </p:cNvPr>
          <p:cNvSpPr txBox="1"/>
          <p:nvPr/>
        </p:nvSpPr>
        <p:spPr bwMode="auto">
          <a:xfrm flipH="1">
            <a:off x="2920767" y="1874646"/>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8</a:t>
            </a:r>
          </a:p>
        </p:txBody>
      </p:sp>
      <p:sp>
        <p:nvSpPr>
          <p:cNvPr id="70" name="TextBox 69">
            <a:extLst>
              <a:ext uri="{FF2B5EF4-FFF2-40B4-BE49-F238E27FC236}">
                <a16:creationId xmlns:a16="http://schemas.microsoft.com/office/drawing/2014/main" id="{A26A9F67-BE89-4892-A602-D332F2B25726}"/>
              </a:ext>
            </a:extLst>
          </p:cNvPr>
          <p:cNvSpPr txBox="1"/>
          <p:nvPr/>
        </p:nvSpPr>
        <p:spPr bwMode="auto">
          <a:xfrm flipH="1">
            <a:off x="2920767" y="2057687"/>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7</a:t>
            </a:r>
          </a:p>
        </p:txBody>
      </p:sp>
      <p:sp>
        <p:nvSpPr>
          <p:cNvPr id="71" name="TextBox 70">
            <a:extLst>
              <a:ext uri="{FF2B5EF4-FFF2-40B4-BE49-F238E27FC236}">
                <a16:creationId xmlns:a16="http://schemas.microsoft.com/office/drawing/2014/main" id="{3F67083C-65DD-4255-9778-C255A52CF458}"/>
              </a:ext>
            </a:extLst>
          </p:cNvPr>
          <p:cNvSpPr txBox="1"/>
          <p:nvPr/>
        </p:nvSpPr>
        <p:spPr bwMode="auto">
          <a:xfrm flipH="1">
            <a:off x="2920767" y="2240728"/>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6</a:t>
            </a:r>
          </a:p>
        </p:txBody>
      </p:sp>
      <p:sp>
        <p:nvSpPr>
          <p:cNvPr id="72" name="TextBox 71">
            <a:extLst>
              <a:ext uri="{FF2B5EF4-FFF2-40B4-BE49-F238E27FC236}">
                <a16:creationId xmlns:a16="http://schemas.microsoft.com/office/drawing/2014/main" id="{42122549-2A23-481A-8A48-FE8A8D2B7CC4}"/>
              </a:ext>
            </a:extLst>
          </p:cNvPr>
          <p:cNvSpPr txBox="1"/>
          <p:nvPr/>
        </p:nvSpPr>
        <p:spPr bwMode="auto">
          <a:xfrm flipH="1">
            <a:off x="2920767" y="2423769"/>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5</a:t>
            </a:r>
          </a:p>
        </p:txBody>
      </p:sp>
      <p:sp>
        <p:nvSpPr>
          <p:cNvPr id="73" name="TextBox 72">
            <a:extLst>
              <a:ext uri="{FF2B5EF4-FFF2-40B4-BE49-F238E27FC236}">
                <a16:creationId xmlns:a16="http://schemas.microsoft.com/office/drawing/2014/main" id="{01569D1B-AD06-4BDE-BB91-459F3B28C998}"/>
              </a:ext>
            </a:extLst>
          </p:cNvPr>
          <p:cNvSpPr txBox="1"/>
          <p:nvPr/>
        </p:nvSpPr>
        <p:spPr bwMode="auto">
          <a:xfrm flipH="1">
            <a:off x="2920767" y="2606810"/>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4</a:t>
            </a:r>
          </a:p>
        </p:txBody>
      </p:sp>
      <p:sp>
        <p:nvSpPr>
          <p:cNvPr id="74" name="TextBox 73">
            <a:extLst>
              <a:ext uri="{FF2B5EF4-FFF2-40B4-BE49-F238E27FC236}">
                <a16:creationId xmlns:a16="http://schemas.microsoft.com/office/drawing/2014/main" id="{5E119839-20C2-4479-B500-7C54EED86E41}"/>
              </a:ext>
            </a:extLst>
          </p:cNvPr>
          <p:cNvSpPr txBox="1"/>
          <p:nvPr/>
        </p:nvSpPr>
        <p:spPr bwMode="auto">
          <a:xfrm flipH="1">
            <a:off x="2920767" y="2789851"/>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3</a:t>
            </a:r>
          </a:p>
        </p:txBody>
      </p:sp>
      <p:sp>
        <p:nvSpPr>
          <p:cNvPr id="75" name="TextBox 74">
            <a:extLst>
              <a:ext uri="{FF2B5EF4-FFF2-40B4-BE49-F238E27FC236}">
                <a16:creationId xmlns:a16="http://schemas.microsoft.com/office/drawing/2014/main" id="{8C72C581-16D5-470B-BE48-23D106945B3D}"/>
              </a:ext>
            </a:extLst>
          </p:cNvPr>
          <p:cNvSpPr txBox="1"/>
          <p:nvPr/>
        </p:nvSpPr>
        <p:spPr bwMode="auto">
          <a:xfrm flipH="1">
            <a:off x="2920767" y="2972892"/>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2</a:t>
            </a:r>
          </a:p>
        </p:txBody>
      </p:sp>
      <p:sp>
        <p:nvSpPr>
          <p:cNvPr id="76" name="TextBox 75">
            <a:extLst>
              <a:ext uri="{FF2B5EF4-FFF2-40B4-BE49-F238E27FC236}">
                <a16:creationId xmlns:a16="http://schemas.microsoft.com/office/drawing/2014/main" id="{A0E71287-334F-4A71-872D-0A01FD345E27}"/>
              </a:ext>
            </a:extLst>
          </p:cNvPr>
          <p:cNvSpPr txBox="1"/>
          <p:nvPr/>
        </p:nvSpPr>
        <p:spPr bwMode="auto">
          <a:xfrm flipH="1">
            <a:off x="2920767" y="3155933"/>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1</a:t>
            </a:r>
          </a:p>
        </p:txBody>
      </p:sp>
      <p:sp>
        <p:nvSpPr>
          <p:cNvPr id="77" name="TextBox 76">
            <a:extLst>
              <a:ext uri="{FF2B5EF4-FFF2-40B4-BE49-F238E27FC236}">
                <a16:creationId xmlns:a16="http://schemas.microsoft.com/office/drawing/2014/main" id="{93576662-53A3-4473-83F6-8EE9AED37EA7}"/>
              </a:ext>
            </a:extLst>
          </p:cNvPr>
          <p:cNvSpPr txBox="1"/>
          <p:nvPr/>
        </p:nvSpPr>
        <p:spPr bwMode="auto">
          <a:xfrm flipH="1">
            <a:off x="2920767" y="3338974"/>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0</a:t>
            </a:r>
          </a:p>
        </p:txBody>
      </p:sp>
      <p:sp>
        <p:nvSpPr>
          <p:cNvPr id="78" name="TextBox 77">
            <a:extLst>
              <a:ext uri="{FF2B5EF4-FFF2-40B4-BE49-F238E27FC236}">
                <a16:creationId xmlns:a16="http://schemas.microsoft.com/office/drawing/2014/main" id="{5CE82770-224E-4063-B3B3-8E9FA2E399BB}"/>
              </a:ext>
            </a:extLst>
          </p:cNvPr>
          <p:cNvSpPr txBox="1"/>
          <p:nvPr/>
        </p:nvSpPr>
        <p:spPr bwMode="auto">
          <a:xfrm flipH="1">
            <a:off x="2920767" y="3522015"/>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-1</a:t>
            </a:r>
          </a:p>
        </p:txBody>
      </p:sp>
      <p:sp>
        <p:nvSpPr>
          <p:cNvPr id="79" name="TextBox 78">
            <a:extLst>
              <a:ext uri="{FF2B5EF4-FFF2-40B4-BE49-F238E27FC236}">
                <a16:creationId xmlns:a16="http://schemas.microsoft.com/office/drawing/2014/main" id="{EBC3212B-7756-4482-B8D9-B75DBDBABBF0}"/>
              </a:ext>
            </a:extLst>
          </p:cNvPr>
          <p:cNvSpPr txBox="1"/>
          <p:nvPr/>
        </p:nvSpPr>
        <p:spPr bwMode="auto">
          <a:xfrm flipH="1">
            <a:off x="2920767" y="3705056"/>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-2</a:t>
            </a:r>
          </a:p>
        </p:txBody>
      </p:sp>
      <p:sp>
        <p:nvSpPr>
          <p:cNvPr id="80" name="TextBox 79">
            <a:extLst>
              <a:ext uri="{FF2B5EF4-FFF2-40B4-BE49-F238E27FC236}">
                <a16:creationId xmlns:a16="http://schemas.microsoft.com/office/drawing/2014/main" id="{43DA15CA-0268-4C95-AE34-AB61F9A2249C}"/>
              </a:ext>
            </a:extLst>
          </p:cNvPr>
          <p:cNvSpPr txBox="1"/>
          <p:nvPr/>
        </p:nvSpPr>
        <p:spPr bwMode="auto">
          <a:xfrm flipH="1">
            <a:off x="2920767" y="3888097"/>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-3</a:t>
            </a:r>
          </a:p>
        </p:txBody>
      </p:sp>
      <p:sp>
        <p:nvSpPr>
          <p:cNvPr id="81" name="TextBox 80">
            <a:extLst>
              <a:ext uri="{FF2B5EF4-FFF2-40B4-BE49-F238E27FC236}">
                <a16:creationId xmlns:a16="http://schemas.microsoft.com/office/drawing/2014/main" id="{C8F8914B-82E6-4AC8-8FAE-E290D55FBD19}"/>
              </a:ext>
            </a:extLst>
          </p:cNvPr>
          <p:cNvSpPr txBox="1"/>
          <p:nvPr/>
        </p:nvSpPr>
        <p:spPr bwMode="auto">
          <a:xfrm flipH="1">
            <a:off x="2920767" y="4071138"/>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-4</a:t>
            </a:r>
          </a:p>
        </p:txBody>
      </p:sp>
      <p:sp>
        <p:nvSpPr>
          <p:cNvPr id="82" name="TextBox 81">
            <a:extLst>
              <a:ext uri="{FF2B5EF4-FFF2-40B4-BE49-F238E27FC236}">
                <a16:creationId xmlns:a16="http://schemas.microsoft.com/office/drawing/2014/main" id="{D0687EC3-EA0F-4371-BFBC-F62E37102E7C}"/>
              </a:ext>
            </a:extLst>
          </p:cNvPr>
          <p:cNvSpPr txBox="1"/>
          <p:nvPr/>
        </p:nvSpPr>
        <p:spPr bwMode="auto">
          <a:xfrm flipH="1">
            <a:off x="2920767" y="4254179"/>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-5</a:t>
            </a:r>
          </a:p>
        </p:txBody>
      </p:sp>
      <p:sp>
        <p:nvSpPr>
          <p:cNvPr id="83" name="TextBox 82">
            <a:extLst>
              <a:ext uri="{FF2B5EF4-FFF2-40B4-BE49-F238E27FC236}">
                <a16:creationId xmlns:a16="http://schemas.microsoft.com/office/drawing/2014/main" id="{85BE3F09-9BD9-4FDA-8BE0-F4E02CFB7629}"/>
              </a:ext>
            </a:extLst>
          </p:cNvPr>
          <p:cNvSpPr txBox="1"/>
          <p:nvPr/>
        </p:nvSpPr>
        <p:spPr bwMode="auto">
          <a:xfrm flipH="1">
            <a:off x="2920767" y="4437220"/>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-6</a:t>
            </a:r>
          </a:p>
        </p:txBody>
      </p:sp>
      <p:sp>
        <p:nvSpPr>
          <p:cNvPr id="84" name="TextBox 83">
            <a:extLst>
              <a:ext uri="{FF2B5EF4-FFF2-40B4-BE49-F238E27FC236}">
                <a16:creationId xmlns:a16="http://schemas.microsoft.com/office/drawing/2014/main" id="{65B2CDF9-EA21-4B68-9706-7C7E77DDA810}"/>
              </a:ext>
            </a:extLst>
          </p:cNvPr>
          <p:cNvSpPr txBox="1"/>
          <p:nvPr/>
        </p:nvSpPr>
        <p:spPr bwMode="auto">
          <a:xfrm flipH="1">
            <a:off x="2920767" y="4620261"/>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-7</a:t>
            </a:r>
          </a:p>
        </p:txBody>
      </p:sp>
      <p:sp>
        <p:nvSpPr>
          <p:cNvPr id="85" name="TextBox 84">
            <a:extLst>
              <a:ext uri="{FF2B5EF4-FFF2-40B4-BE49-F238E27FC236}">
                <a16:creationId xmlns:a16="http://schemas.microsoft.com/office/drawing/2014/main" id="{DF3478B7-5FC1-417D-8456-30DA377930E7}"/>
              </a:ext>
            </a:extLst>
          </p:cNvPr>
          <p:cNvSpPr txBox="1"/>
          <p:nvPr/>
        </p:nvSpPr>
        <p:spPr bwMode="auto">
          <a:xfrm flipH="1">
            <a:off x="2920767" y="4803302"/>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itchFamily="34" charset="0"/>
                <a:ea typeface="MS PGothic" pitchFamily="34" charset="-128"/>
                <a:cs typeface="+mn-cs"/>
              </a:rPr>
              <a:t>-8</a:t>
            </a:r>
          </a:p>
        </p:txBody>
      </p:sp>
      <p:sp>
        <p:nvSpPr>
          <p:cNvPr id="86" name="TextBox 85">
            <a:extLst>
              <a:ext uri="{FF2B5EF4-FFF2-40B4-BE49-F238E27FC236}">
                <a16:creationId xmlns:a16="http://schemas.microsoft.com/office/drawing/2014/main" id="{04CE5994-7927-4594-A2EC-2F69C5003CC1}"/>
              </a:ext>
            </a:extLst>
          </p:cNvPr>
          <p:cNvSpPr txBox="1"/>
          <p:nvPr/>
        </p:nvSpPr>
        <p:spPr bwMode="auto">
          <a:xfrm flipH="1">
            <a:off x="2920767" y="4986343"/>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-9</a:t>
            </a:r>
          </a:p>
        </p:txBody>
      </p:sp>
      <p:sp>
        <p:nvSpPr>
          <p:cNvPr id="87" name="TextBox 86">
            <a:extLst>
              <a:ext uri="{FF2B5EF4-FFF2-40B4-BE49-F238E27FC236}">
                <a16:creationId xmlns:a16="http://schemas.microsoft.com/office/drawing/2014/main" id="{AAAF78BA-F30E-494F-9D73-6BCAD78E9A6E}"/>
              </a:ext>
            </a:extLst>
          </p:cNvPr>
          <p:cNvSpPr txBox="1"/>
          <p:nvPr/>
        </p:nvSpPr>
        <p:spPr bwMode="auto">
          <a:xfrm flipH="1">
            <a:off x="2920767" y="5169385"/>
            <a:ext cx="462376"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600" b="0" dirty="0">
                <a:solidFill>
                  <a:srgbClr val="000000"/>
                </a:solidFill>
                <a:latin typeface="Calibri" panose="020F0502020204030204" pitchFamily="34" charset="0"/>
                <a:ea typeface="MS PGothic" pitchFamily="34" charset="-128"/>
                <a:cs typeface="+mn-cs"/>
              </a:rPr>
              <a:t>-10</a:t>
            </a:r>
          </a:p>
        </p:txBody>
      </p:sp>
      <p:sp>
        <p:nvSpPr>
          <p:cNvPr id="88" name="TextBox 87">
            <a:extLst>
              <a:ext uri="{FF2B5EF4-FFF2-40B4-BE49-F238E27FC236}">
                <a16:creationId xmlns:a16="http://schemas.microsoft.com/office/drawing/2014/main" id="{70B6703A-3D81-492F-87D2-47654715A806}"/>
              </a:ext>
            </a:extLst>
          </p:cNvPr>
          <p:cNvSpPr txBox="1"/>
          <p:nvPr/>
        </p:nvSpPr>
        <p:spPr bwMode="auto">
          <a:xfrm flipH="1">
            <a:off x="8138523" y="4423191"/>
            <a:ext cx="1094693"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600" dirty="0">
                <a:solidFill>
                  <a:srgbClr val="000000"/>
                </a:solidFill>
                <a:latin typeface="Calibri" pitchFamily="34" charset="0"/>
                <a:ea typeface="MS PGothic" pitchFamily="34" charset="-128"/>
                <a:cs typeface="+mn-cs"/>
              </a:rPr>
              <a:t>Sunitinib</a:t>
            </a:r>
          </a:p>
        </p:txBody>
      </p:sp>
      <p:sp>
        <p:nvSpPr>
          <p:cNvPr id="89" name="TextBox 88">
            <a:extLst>
              <a:ext uri="{FF2B5EF4-FFF2-40B4-BE49-F238E27FC236}">
                <a16:creationId xmlns:a16="http://schemas.microsoft.com/office/drawing/2014/main" id="{947392D3-61F3-462D-9DD8-A666DD37DA7A}"/>
              </a:ext>
            </a:extLst>
          </p:cNvPr>
          <p:cNvSpPr txBox="1"/>
          <p:nvPr/>
        </p:nvSpPr>
        <p:spPr bwMode="auto">
          <a:xfrm flipH="1">
            <a:off x="7468182" y="2020989"/>
            <a:ext cx="2258891" cy="34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8013">
              <a:spcBef>
                <a:spcPct val="50000"/>
              </a:spcBef>
            </a:pPr>
            <a:r>
              <a:rPr lang="en-US" sz="1600" dirty="0">
                <a:solidFill>
                  <a:srgbClr val="000000"/>
                </a:solidFill>
                <a:latin typeface="Calibri" pitchFamily="34" charset="0"/>
                <a:ea typeface="MS PGothic" pitchFamily="34" charset="-128"/>
                <a:cs typeface="+mn-cs"/>
              </a:rPr>
              <a:t>Nivolumab + ipilimumab</a:t>
            </a:r>
          </a:p>
        </p:txBody>
      </p:sp>
      <p:sp>
        <p:nvSpPr>
          <p:cNvPr id="90" name="TextBox 89">
            <a:extLst>
              <a:ext uri="{FF2B5EF4-FFF2-40B4-BE49-F238E27FC236}">
                <a16:creationId xmlns:a16="http://schemas.microsoft.com/office/drawing/2014/main" id="{FE966EF2-C710-4670-A298-3A368C0A160D}"/>
              </a:ext>
            </a:extLst>
          </p:cNvPr>
          <p:cNvSpPr txBox="1"/>
          <p:nvPr/>
        </p:nvSpPr>
        <p:spPr bwMode="auto">
          <a:xfrm flipH="1">
            <a:off x="9148945"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104</a:t>
            </a:r>
          </a:p>
        </p:txBody>
      </p:sp>
      <p:sp>
        <p:nvSpPr>
          <p:cNvPr id="91" name="TextBox 90">
            <a:extLst>
              <a:ext uri="{FF2B5EF4-FFF2-40B4-BE49-F238E27FC236}">
                <a16:creationId xmlns:a16="http://schemas.microsoft.com/office/drawing/2014/main" id="{E5222C4E-60F1-4F14-8FD4-31773CA076AD}"/>
              </a:ext>
            </a:extLst>
          </p:cNvPr>
          <p:cNvSpPr txBox="1"/>
          <p:nvPr/>
        </p:nvSpPr>
        <p:spPr bwMode="auto">
          <a:xfrm flipH="1">
            <a:off x="312617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0</a:t>
            </a:r>
          </a:p>
        </p:txBody>
      </p:sp>
      <p:sp>
        <p:nvSpPr>
          <p:cNvPr id="92" name="TextBox 91">
            <a:extLst>
              <a:ext uri="{FF2B5EF4-FFF2-40B4-BE49-F238E27FC236}">
                <a16:creationId xmlns:a16="http://schemas.microsoft.com/office/drawing/2014/main" id="{9099F161-4E96-4F26-B827-DA40F532296A}"/>
              </a:ext>
            </a:extLst>
          </p:cNvPr>
          <p:cNvSpPr txBox="1"/>
          <p:nvPr/>
        </p:nvSpPr>
        <p:spPr bwMode="auto">
          <a:xfrm flipH="1">
            <a:off x="335782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4</a:t>
            </a:r>
          </a:p>
        </p:txBody>
      </p:sp>
      <p:sp>
        <p:nvSpPr>
          <p:cNvPr id="93" name="TextBox 92">
            <a:extLst>
              <a:ext uri="{FF2B5EF4-FFF2-40B4-BE49-F238E27FC236}">
                <a16:creationId xmlns:a16="http://schemas.microsoft.com/office/drawing/2014/main" id="{98F921EE-AD55-4F9D-A988-E36BE5C80374}"/>
              </a:ext>
            </a:extLst>
          </p:cNvPr>
          <p:cNvSpPr txBox="1"/>
          <p:nvPr/>
        </p:nvSpPr>
        <p:spPr bwMode="auto">
          <a:xfrm flipH="1">
            <a:off x="358946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8</a:t>
            </a:r>
          </a:p>
        </p:txBody>
      </p:sp>
      <p:sp>
        <p:nvSpPr>
          <p:cNvPr id="94" name="TextBox 93">
            <a:extLst>
              <a:ext uri="{FF2B5EF4-FFF2-40B4-BE49-F238E27FC236}">
                <a16:creationId xmlns:a16="http://schemas.microsoft.com/office/drawing/2014/main" id="{2E0B9F4A-4681-4260-B0D1-B2C18540164A}"/>
              </a:ext>
            </a:extLst>
          </p:cNvPr>
          <p:cNvSpPr txBox="1"/>
          <p:nvPr/>
        </p:nvSpPr>
        <p:spPr bwMode="auto">
          <a:xfrm flipH="1">
            <a:off x="382111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12</a:t>
            </a:r>
          </a:p>
        </p:txBody>
      </p:sp>
      <p:sp>
        <p:nvSpPr>
          <p:cNvPr id="95" name="TextBox 94">
            <a:extLst>
              <a:ext uri="{FF2B5EF4-FFF2-40B4-BE49-F238E27FC236}">
                <a16:creationId xmlns:a16="http://schemas.microsoft.com/office/drawing/2014/main" id="{12375D12-DA0E-4E92-8FC1-805B2C9BE081}"/>
              </a:ext>
            </a:extLst>
          </p:cNvPr>
          <p:cNvSpPr txBox="1"/>
          <p:nvPr/>
        </p:nvSpPr>
        <p:spPr bwMode="auto">
          <a:xfrm flipH="1">
            <a:off x="405275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16</a:t>
            </a:r>
          </a:p>
        </p:txBody>
      </p:sp>
      <p:sp>
        <p:nvSpPr>
          <p:cNvPr id="96" name="TextBox 95">
            <a:extLst>
              <a:ext uri="{FF2B5EF4-FFF2-40B4-BE49-F238E27FC236}">
                <a16:creationId xmlns:a16="http://schemas.microsoft.com/office/drawing/2014/main" id="{CB65EC1B-0FAD-4298-9D61-AEF900FDDB79}"/>
              </a:ext>
            </a:extLst>
          </p:cNvPr>
          <p:cNvSpPr txBox="1"/>
          <p:nvPr/>
        </p:nvSpPr>
        <p:spPr bwMode="auto">
          <a:xfrm flipH="1">
            <a:off x="428440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20</a:t>
            </a:r>
          </a:p>
        </p:txBody>
      </p:sp>
      <p:sp>
        <p:nvSpPr>
          <p:cNvPr id="97" name="TextBox 96">
            <a:extLst>
              <a:ext uri="{FF2B5EF4-FFF2-40B4-BE49-F238E27FC236}">
                <a16:creationId xmlns:a16="http://schemas.microsoft.com/office/drawing/2014/main" id="{5793BF5D-10BB-44FB-B914-58B3CC55A1A3}"/>
              </a:ext>
            </a:extLst>
          </p:cNvPr>
          <p:cNvSpPr txBox="1"/>
          <p:nvPr/>
        </p:nvSpPr>
        <p:spPr bwMode="auto">
          <a:xfrm flipH="1">
            <a:off x="451604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24</a:t>
            </a:r>
          </a:p>
        </p:txBody>
      </p:sp>
      <p:sp>
        <p:nvSpPr>
          <p:cNvPr id="98" name="TextBox 97">
            <a:extLst>
              <a:ext uri="{FF2B5EF4-FFF2-40B4-BE49-F238E27FC236}">
                <a16:creationId xmlns:a16="http://schemas.microsoft.com/office/drawing/2014/main" id="{DBD7884A-C0BB-4DE7-B466-7855E061BFD9}"/>
              </a:ext>
            </a:extLst>
          </p:cNvPr>
          <p:cNvSpPr txBox="1"/>
          <p:nvPr/>
        </p:nvSpPr>
        <p:spPr bwMode="auto">
          <a:xfrm flipH="1">
            <a:off x="474769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28</a:t>
            </a:r>
          </a:p>
        </p:txBody>
      </p:sp>
      <p:sp>
        <p:nvSpPr>
          <p:cNvPr id="99" name="TextBox 98">
            <a:extLst>
              <a:ext uri="{FF2B5EF4-FFF2-40B4-BE49-F238E27FC236}">
                <a16:creationId xmlns:a16="http://schemas.microsoft.com/office/drawing/2014/main" id="{614D7B35-5A91-43B6-8A64-6E51AC0F64FE}"/>
              </a:ext>
            </a:extLst>
          </p:cNvPr>
          <p:cNvSpPr txBox="1"/>
          <p:nvPr/>
        </p:nvSpPr>
        <p:spPr bwMode="auto">
          <a:xfrm flipH="1">
            <a:off x="497933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32</a:t>
            </a:r>
          </a:p>
        </p:txBody>
      </p:sp>
      <p:sp>
        <p:nvSpPr>
          <p:cNvPr id="100" name="TextBox 99">
            <a:extLst>
              <a:ext uri="{FF2B5EF4-FFF2-40B4-BE49-F238E27FC236}">
                <a16:creationId xmlns:a16="http://schemas.microsoft.com/office/drawing/2014/main" id="{7E50AB09-9F22-4472-9F8F-9E42016E6FCC}"/>
              </a:ext>
            </a:extLst>
          </p:cNvPr>
          <p:cNvSpPr txBox="1"/>
          <p:nvPr/>
        </p:nvSpPr>
        <p:spPr bwMode="auto">
          <a:xfrm flipH="1">
            <a:off x="521098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36</a:t>
            </a:r>
          </a:p>
        </p:txBody>
      </p:sp>
      <p:sp>
        <p:nvSpPr>
          <p:cNvPr id="101" name="TextBox 100">
            <a:extLst>
              <a:ext uri="{FF2B5EF4-FFF2-40B4-BE49-F238E27FC236}">
                <a16:creationId xmlns:a16="http://schemas.microsoft.com/office/drawing/2014/main" id="{FAD3FBF4-2578-47F0-95C7-D231054EBF3B}"/>
              </a:ext>
            </a:extLst>
          </p:cNvPr>
          <p:cNvSpPr txBox="1"/>
          <p:nvPr/>
        </p:nvSpPr>
        <p:spPr bwMode="auto">
          <a:xfrm flipH="1">
            <a:off x="544262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40</a:t>
            </a:r>
          </a:p>
        </p:txBody>
      </p:sp>
      <p:sp>
        <p:nvSpPr>
          <p:cNvPr id="102" name="TextBox 101">
            <a:extLst>
              <a:ext uri="{FF2B5EF4-FFF2-40B4-BE49-F238E27FC236}">
                <a16:creationId xmlns:a16="http://schemas.microsoft.com/office/drawing/2014/main" id="{6362976F-4EDA-4C60-81E6-53CD67CC8146}"/>
              </a:ext>
            </a:extLst>
          </p:cNvPr>
          <p:cNvSpPr txBox="1"/>
          <p:nvPr/>
        </p:nvSpPr>
        <p:spPr bwMode="auto">
          <a:xfrm flipH="1">
            <a:off x="567427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44</a:t>
            </a:r>
          </a:p>
        </p:txBody>
      </p:sp>
      <p:sp>
        <p:nvSpPr>
          <p:cNvPr id="103" name="TextBox 102">
            <a:extLst>
              <a:ext uri="{FF2B5EF4-FFF2-40B4-BE49-F238E27FC236}">
                <a16:creationId xmlns:a16="http://schemas.microsoft.com/office/drawing/2014/main" id="{A0956F49-911E-4FC0-BB66-DC4DDD43A9C8}"/>
              </a:ext>
            </a:extLst>
          </p:cNvPr>
          <p:cNvSpPr txBox="1"/>
          <p:nvPr/>
        </p:nvSpPr>
        <p:spPr bwMode="auto">
          <a:xfrm flipH="1">
            <a:off x="590591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48</a:t>
            </a:r>
          </a:p>
        </p:txBody>
      </p:sp>
      <p:sp>
        <p:nvSpPr>
          <p:cNvPr id="104" name="TextBox 103">
            <a:extLst>
              <a:ext uri="{FF2B5EF4-FFF2-40B4-BE49-F238E27FC236}">
                <a16:creationId xmlns:a16="http://schemas.microsoft.com/office/drawing/2014/main" id="{64DA3AE9-25CE-4CE2-9738-6C39F3A9C80A}"/>
              </a:ext>
            </a:extLst>
          </p:cNvPr>
          <p:cNvSpPr txBox="1"/>
          <p:nvPr/>
        </p:nvSpPr>
        <p:spPr bwMode="auto">
          <a:xfrm flipH="1">
            <a:off x="613756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52</a:t>
            </a:r>
          </a:p>
        </p:txBody>
      </p:sp>
      <p:sp>
        <p:nvSpPr>
          <p:cNvPr id="105" name="TextBox 104">
            <a:extLst>
              <a:ext uri="{FF2B5EF4-FFF2-40B4-BE49-F238E27FC236}">
                <a16:creationId xmlns:a16="http://schemas.microsoft.com/office/drawing/2014/main" id="{CEA88226-C565-4F4A-BD30-9FBF61DAFDC2}"/>
              </a:ext>
            </a:extLst>
          </p:cNvPr>
          <p:cNvSpPr txBox="1"/>
          <p:nvPr/>
        </p:nvSpPr>
        <p:spPr bwMode="auto">
          <a:xfrm flipH="1">
            <a:off x="636920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56</a:t>
            </a:r>
          </a:p>
        </p:txBody>
      </p:sp>
      <p:sp>
        <p:nvSpPr>
          <p:cNvPr id="106" name="TextBox 105">
            <a:extLst>
              <a:ext uri="{FF2B5EF4-FFF2-40B4-BE49-F238E27FC236}">
                <a16:creationId xmlns:a16="http://schemas.microsoft.com/office/drawing/2014/main" id="{0973612E-152C-4E6F-8A52-6351ABA893E7}"/>
              </a:ext>
            </a:extLst>
          </p:cNvPr>
          <p:cNvSpPr txBox="1"/>
          <p:nvPr/>
        </p:nvSpPr>
        <p:spPr bwMode="auto">
          <a:xfrm flipH="1">
            <a:off x="660085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60</a:t>
            </a:r>
          </a:p>
        </p:txBody>
      </p:sp>
      <p:sp>
        <p:nvSpPr>
          <p:cNvPr id="107" name="TextBox 106">
            <a:extLst>
              <a:ext uri="{FF2B5EF4-FFF2-40B4-BE49-F238E27FC236}">
                <a16:creationId xmlns:a16="http://schemas.microsoft.com/office/drawing/2014/main" id="{9456DCB6-BA80-4D90-83D4-16D41C30364B}"/>
              </a:ext>
            </a:extLst>
          </p:cNvPr>
          <p:cNvSpPr txBox="1"/>
          <p:nvPr/>
        </p:nvSpPr>
        <p:spPr bwMode="auto">
          <a:xfrm flipH="1">
            <a:off x="683249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64</a:t>
            </a:r>
          </a:p>
        </p:txBody>
      </p:sp>
      <p:sp>
        <p:nvSpPr>
          <p:cNvPr id="108" name="TextBox 107">
            <a:extLst>
              <a:ext uri="{FF2B5EF4-FFF2-40B4-BE49-F238E27FC236}">
                <a16:creationId xmlns:a16="http://schemas.microsoft.com/office/drawing/2014/main" id="{65774ABA-8134-4ECF-9497-738BFDCD68E4}"/>
              </a:ext>
            </a:extLst>
          </p:cNvPr>
          <p:cNvSpPr txBox="1"/>
          <p:nvPr/>
        </p:nvSpPr>
        <p:spPr bwMode="auto">
          <a:xfrm flipH="1">
            <a:off x="706414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68</a:t>
            </a:r>
          </a:p>
        </p:txBody>
      </p:sp>
      <p:sp>
        <p:nvSpPr>
          <p:cNvPr id="109" name="TextBox 108">
            <a:extLst>
              <a:ext uri="{FF2B5EF4-FFF2-40B4-BE49-F238E27FC236}">
                <a16:creationId xmlns:a16="http://schemas.microsoft.com/office/drawing/2014/main" id="{E0302AF9-9A1E-4372-AD8F-48C4305C7A98}"/>
              </a:ext>
            </a:extLst>
          </p:cNvPr>
          <p:cNvSpPr txBox="1"/>
          <p:nvPr/>
        </p:nvSpPr>
        <p:spPr bwMode="auto">
          <a:xfrm flipH="1">
            <a:off x="729578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72</a:t>
            </a:r>
          </a:p>
        </p:txBody>
      </p:sp>
      <p:sp>
        <p:nvSpPr>
          <p:cNvPr id="110" name="TextBox 109">
            <a:extLst>
              <a:ext uri="{FF2B5EF4-FFF2-40B4-BE49-F238E27FC236}">
                <a16:creationId xmlns:a16="http://schemas.microsoft.com/office/drawing/2014/main" id="{778D5D98-554B-471D-9FC0-6830F9D59DF7}"/>
              </a:ext>
            </a:extLst>
          </p:cNvPr>
          <p:cNvSpPr txBox="1"/>
          <p:nvPr/>
        </p:nvSpPr>
        <p:spPr bwMode="auto">
          <a:xfrm flipH="1">
            <a:off x="752743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76</a:t>
            </a:r>
          </a:p>
        </p:txBody>
      </p:sp>
      <p:sp>
        <p:nvSpPr>
          <p:cNvPr id="111" name="TextBox 110">
            <a:extLst>
              <a:ext uri="{FF2B5EF4-FFF2-40B4-BE49-F238E27FC236}">
                <a16:creationId xmlns:a16="http://schemas.microsoft.com/office/drawing/2014/main" id="{2F71D6B0-AC80-4FC1-A189-4DE3FD5BBCCA}"/>
              </a:ext>
            </a:extLst>
          </p:cNvPr>
          <p:cNvSpPr txBox="1"/>
          <p:nvPr/>
        </p:nvSpPr>
        <p:spPr bwMode="auto">
          <a:xfrm flipH="1">
            <a:off x="775907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80</a:t>
            </a:r>
          </a:p>
        </p:txBody>
      </p:sp>
      <p:sp>
        <p:nvSpPr>
          <p:cNvPr id="112" name="TextBox 111">
            <a:extLst>
              <a:ext uri="{FF2B5EF4-FFF2-40B4-BE49-F238E27FC236}">
                <a16:creationId xmlns:a16="http://schemas.microsoft.com/office/drawing/2014/main" id="{0A1BA94E-D652-415E-9C58-7DC2F18F4582}"/>
              </a:ext>
            </a:extLst>
          </p:cNvPr>
          <p:cNvSpPr txBox="1"/>
          <p:nvPr/>
        </p:nvSpPr>
        <p:spPr bwMode="auto">
          <a:xfrm flipH="1">
            <a:off x="799072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84</a:t>
            </a:r>
          </a:p>
        </p:txBody>
      </p:sp>
      <p:sp>
        <p:nvSpPr>
          <p:cNvPr id="113" name="TextBox 112">
            <a:extLst>
              <a:ext uri="{FF2B5EF4-FFF2-40B4-BE49-F238E27FC236}">
                <a16:creationId xmlns:a16="http://schemas.microsoft.com/office/drawing/2014/main" id="{2964AF49-4989-4062-B9D2-F133BF229D61}"/>
              </a:ext>
            </a:extLst>
          </p:cNvPr>
          <p:cNvSpPr txBox="1"/>
          <p:nvPr/>
        </p:nvSpPr>
        <p:spPr bwMode="auto">
          <a:xfrm flipH="1">
            <a:off x="822236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88</a:t>
            </a:r>
          </a:p>
        </p:txBody>
      </p:sp>
      <p:sp>
        <p:nvSpPr>
          <p:cNvPr id="114" name="TextBox 113">
            <a:extLst>
              <a:ext uri="{FF2B5EF4-FFF2-40B4-BE49-F238E27FC236}">
                <a16:creationId xmlns:a16="http://schemas.microsoft.com/office/drawing/2014/main" id="{34DB38D3-9A4D-4009-ACF8-8A27438C35C6}"/>
              </a:ext>
            </a:extLst>
          </p:cNvPr>
          <p:cNvSpPr txBox="1"/>
          <p:nvPr/>
        </p:nvSpPr>
        <p:spPr bwMode="auto">
          <a:xfrm flipH="1">
            <a:off x="845401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92</a:t>
            </a:r>
          </a:p>
        </p:txBody>
      </p:sp>
      <p:sp>
        <p:nvSpPr>
          <p:cNvPr id="115" name="TextBox 114">
            <a:extLst>
              <a:ext uri="{FF2B5EF4-FFF2-40B4-BE49-F238E27FC236}">
                <a16:creationId xmlns:a16="http://schemas.microsoft.com/office/drawing/2014/main" id="{7B859B08-65BC-46B4-80C8-6761D5CFF272}"/>
              </a:ext>
            </a:extLst>
          </p:cNvPr>
          <p:cNvSpPr txBox="1"/>
          <p:nvPr/>
        </p:nvSpPr>
        <p:spPr bwMode="auto">
          <a:xfrm flipH="1">
            <a:off x="8685659"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96</a:t>
            </a:r>
          </a:p>
        </p:txBody>
      </p:sp>
      <p:sp>
        <p:nvSpPr>
          <p:cNvPr id="116" name="TextBox 115">
            <a:extLst>
              <a:ext uri="{FF2B5EF4-FFF2-40B4-BE49-F238E27FC236}">
                <a16:creationId xmlns:a16="http://schemas.microsoft.com/office/drawing/2014/main" id="{4C44F512-95BF-448A-A5AF-F1B1E2C29C80}"/>
              </a:ext>
            </a:extLst>
          </p:cNvPr>
          <p:cNvSpPr txBox="1"/>
          <p:nvPr/>
        </p:nvSpPr>
        <p:spPr bwMode="auto">
          <a:xfrm flipH="1">
            <a:off x="8917304" y="5334174"/>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100</a:t>
            </a:r>
          </a:p>
        </p:txBody>
      </p:sp>
      <p:sp>
        <p:nvSpPr>
          <p:cNvPr id="117" name="TextBox 116">
            <a:extLst>
              <a:ext uri="{FF2B5EF4-FFF2-40B4-BE49-F238E27FC236}">
                <a16:creationId xmlns:a16="http://schemas.microsoft.com/office/drawing/2014/main" id="{FB018F57-20E7-40A0-9ED8-4C0E1B667321}"/>
              </a:ext>
            </a:extLst>
          </p:cNvPr>
          <p:cNvSpPr txBox="1"/>
          <p:nvPr/>
        </p:nvSpPr>
        <p:spPr bwMode="auto">
          <a:xfrm flipH="1">
            <a:off x="3126179" y="5349719"/>
            <a:ext cx="527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anose="020F0502020204030204" pitchFamily="34" charset="0"/>
                <a:ea typeface="MS PGothic" pitchFamily="34" charset="-128"/>
                <a:cs typeface="+mn-cs"/>
              </a:rPr>
              <a:t>0</a:t>
            </a:r>
          </a:p>
        </p:txBody>
      </p:sp>
      <p:sp>
        <p:nvSpPr>
          <p:cNvPr id="118" name="TextBox 117">
            <a:extLst>
              <a:ext uri="{FF2B5EF4-FFF2-40B4-BE49-F238E27FC236}">
                <a16:creationId xmlns:a16="http://schemas.microsoft.com/office/drawing/2014/main" id="{20272A60-4DC9-4AE2-B2B0-1B1DBC5F9E59}"/>
              </a:ext>
            </a:extLst>
          </p:cNvPr>
          <p:cNvSpPr txBox="1"/>
          <p:nvPr/>
        </p:nvSpPr>
        <p:spPr bwMode="auto">
          <a:xfrm flipH="1">
            <a:off x="733755" y="5740451"/>
            <a:ext cx="24484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608013">
              <a:spcBef>
                <a:spcPct val="50000"/>
              </a:spcBef>
            </a:pPr>
            <a:r>
              <a:rPr lang="en-US" sz="1400" dirty="0">
                <a:solidFill>
                  <a:srgbClr val="000000"/>
                </a:solidFill>
                <a:latin typeface="Calibri" pitchFamily="34" charset="0"/>
                <a:ea typeface="MS PGothic" pitchFamily="34" charset="-128"/>
                <a:cs typeface="+mn-cs"/>
              </a:rPr>
              <a:t>Patients at Risk, n</a:t>
            </a:r>
            <a:br>
              <a:rPr lang="en-US" sz="140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Nivolumab + ipilimumab</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Sunitinib</a:t>
            </a:r>
          </a:p>
        </p:txBody>
      </p:sp>
      <p:sp>
        <p:nvSpPr>
          <p:cNvPr id="119" name="TextBox 118">
            <a:extLst>
              <a:ext uri="{FF2B5EF4-FFF2-40B4-BE49-F238E27FC236}">
                <a16:creationId xmlns:a16="http://schemas.microsoft.com/office/drawing/2014/main" id="{D8CC288D-0F25-4C12-B6B1-567C5E09E2A4}"/>
              </a:ext>
            </a:extLst>
          </p:cNvPr>
          <p:cNvSpPr txBox="1"/>
          <p:nvPr/>
        </p:nvSpPr>
        <p:spPr bwMode="auto">
          <a:xfrm flipH="1">
            <a:off x="307108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425</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422</a:t>
            </a:r>
          </a:p>
        </p:txBody>
      </p:sp>
      <p:sp>
        <p:nvSpPr>
          <p:cNvPr id="120" name="TextBox 119">
            <a:extLst>
              <a:ext uri="{FF2B5EF4-FFF2-40B4-BE49-F238E27FC236}">
                <a16:creationId xmlns:a16="http://schemas.microsoft.com/office/drawing/2014/main" id="{9DC308C0-3FE6-4F04-A992-D15E9C7BFC62}"/>
              </a:ext>
            </a:extLst>
          </p:cNvPr>
          <p:cNvSpPr txBox="1"/>
          <p:nvPr/>
        </p:nvSpPr>
        <p:spPr bwMode="auto">
          <a:xfrm flipH="1">
            <a:off x="353180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347</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371</a:t>
            </a:r>
          </a:p>
        </p:txBody>
      </p:sp>
      <p:sp>
        <p:nvSpPr>
          <p:cNvPr id="121" name="TextBox 120">
            <a:extLst>
              <a:ext uri="{FF2B5EF4-FFF2-40B4-BE49-F238E27FC236}">
                <a16:creationId xmlns:a16="http://schemas.microsoft.com/office/drawing/2014/main" id="{B3A507CD-AD41-431D-B79A-A1FCF6694D8E}"/>
              </a:ext>
            </a:extLst>
          </p:cNvPr>
          <p:cNvSpPr txBox="1"/>
          <p:nvPr/>
        </p:nvSpPr>
        <p:spPr bwMode="auto">
          <a:xfrm flipH="1">
            <a:off x="399252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281</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284</a:t>
            </a:r>
          </a:p>
        </p:txBody>
      </p:sp>
      <p:sp>
        <p:nvSpPr>
          <p:cNvPr id="122" name="TextBox 121">
            <a:extLst>
              <a:ext uri="{FF2B5EF4-FFF2-40B4-BE49-F238E27FC236}">
                <a16:creationId xmlns:a16="http://schemas.microsoft.com/office/drawing/2014/main" id="{A12E8E7A-49B6-41AB-84B7-B7561CCEF36B}"/>
              </a:ext>
            </a:extLst>
          </p:cNvPr>
          <p:cNvSpPr txBox="1"/>
          <p:nvPr/>
        </p:nvSpPr>
        <p:spPr bwMode="auto">
          <a:xfrm flipH="1">
            <a:off x="445324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239</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221</a:t>
            </a:r>
          </a:p>
        </p:txBody>
      </p:sp>
      <p:sp>
        <p:nvSpPr>
          <p:cNvPr id="123" name="TextBox 122">
            <a:extLst>
              <a:ext uri="{FF2B5EF4-FFF2-40B4-BE49-F238E27FC236}">
                <a16:creationId xmlns:a16="http://schemas.microsoft.com/office/drawing/2014/main" id="{4D6AE70A-3808-45D9-A99C-777B97C15C84}"/>
              </a:ext>
            </a:extLst>
          </p:cNvPr>
          <p:cNvSpPr txBox="1"/>
          <p:nvPr/>
        </p:nvSpPr>
        <p:spPr bwMode="auto">
          <a:xfrm flipH="1">
            <a:off x="491396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212</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184</a:t>
            </a:r>
          </a:p>
        </p:txBody>
      </p:sp>
      <p:sp>
        <p:nvSpPr>
          <p:cNvPr id="124" name="TextBox 123">
            <a:extLst>
              <a:ext uri="{FF2B5EF4-FFF2-40B4-BE49-F238E27FC236}">
                <a16:creationId xmlns:a16="http://schemas.microsoft.com/office/drawing/2014/main" id="{5F1B12CE-FDE2-46E5-BC51-3E335B127931}"/>
              </a:ext>
            </a:extLst>
          </p:cNvPr>
          <p:cNvSpPr txBox="1"/>
          <p:nvPr/>
        </p:nvSpPr>
        <p:spPr bwMode="auto">
          <a:xfrm flipH="1">
            <a:off x="537468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180</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147</a:t>
            </a:r>
          </a:p>
        </p:txBody>
      </p:sp>
      <p:sp>
        <p:nvSpPr>
          <p:cNvPr id="125" name="TextBox 124">
            <a:extLst>
              <a:ext uri="{FF2B5EF4-FFF2-40B4-BE49-F238E27FC236}">
                <a16:creationId xmlns:a16="http://schemas.microsoft.com/office/drawing/2014/main" id="{37B83DC6-8CA8-4CA5-91CF-B83D5E2C4BFD}"/>
              </a:ext>
            </a:extLst>
          </p:cNvPr>
          <p:cNvSpPr txBox="1"/>
          <p:nvPr/>
        </p:nvSpPr>
        <p:spPr bwMode="auto">
          <a:xfrm flipH="1">
            <a:off x="583540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166</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127</a:t>
            </a:r>
          </a:p>
        </p:txBody>
      </p:sp>
      <p:sp>
        <p:nvSpPr>
          <p:cNvPr id="126" name="TextBox 125">
            <a:extLst>
              <a:ext uri="{FF2B5EF4-FFF2-40B4-BE49-F238E27FC236}">
                <a16:creationId xmlns:a16="http://schemas.microsoft.com/office/drawing/2014/main" id="{A0871EE6-8CC4-48E4-844B-0820062F0A75}"/>
              </a:ext>
            </a:extLst>
          </p:cNvPr>
          <p:cNvSpPr txBox="1"/>
          <p:nvPr/>
        </p:nvSpPr>
        <p:spPr bwMode="auto">
          <a:xfrm flipH="1">
            <a:off x="629612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152</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113</a:t>
            </a:r>
          </a:p>
        </p:txBody>
      </p:sp>
      <p:sp>
        <p:nvSpPr>
          <p:cNvPr id="127" name="TextBox 126">
            <a:extLst>
              <a:ext uri="{FF2B5EF4-FFF2-40B4-BE49-F238E27FC236}">
                <a16:creationId xmlns:a16="http://schemas.microsoft.com/office/drawing/2014/main" id="{511D3233-E818-441D-BC2F-E3B4E019170C}"/>
              </a:ext>
            </a:extLst>
          </p:cNvPr>
          <p:cNvSpPr txBox="1"/>
          <p:nvPr/>
        </p:nvSpPr>
        <p:spPr bwMode="auto">
          <a:xfrm flipH="1">
            <a:off x="675684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143</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104</a:t>
            </a:r>
          </a:p>
        </p:txBody>
      </p:sp>
      <p:sp>
        <p:nvSpPr>
          <p:cNvPr id="128" name="TextBox 127">
            <a:extLst>
              <a:ext uri="{FF2B5EF4-FFF2-40B4-BE49-F238E27FC236}">
                <a16:creationId xmlns:a16="http://schemas.microsoft.com/office/drawing/2014/main" id="{6BC4C0A6-BFA6-4398-8F67-58303BA5AF76}"/>
              </a:ext>
            </a:extLst>
          </p:cNvPr>
          <p:cNvSpPr txBox="1"/>
          <p:nvPr/>
        </p:nvSpPr>
        <p:spPr bwMode="auto">
          <a:xfrm flipH="1">
            <a:off x="721756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139</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93</a:t>
            </a:r>
          </a:p>
        </p:txBody>
      </p:sp>
      <p:sp>
        <p:nvSpPr>
          <p:cNvPr id="129" name="TextBox 128">
            <a:extLst>
              <a:ext uri="{FF2B5EF4-FFF2-40B4-BE49-F238E27FC236}">
                <a16:creationId xmlns:a16="http://schemas.microsoft.com/office/drawing/2014/main" id="{DC7B2874-E4A4-484F-A741-3E4E243EB99E}"/>
              </a:ext>
            </a:extLst>
          </p:cNvPr>
          <p:cNvSpPr txBox="1"/>
          <p:nvPr/>
        </p:nvSpPr>
        <p:spPr bwMode="auto">
          <a:xfrm flipH="1">
            <a:off x="767828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125</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80</a:t>
            </a:r>
          </a:p>
        </p:txBody>
      </p:sp>
      <p:sp>
        <p:nvSpPr>
          <p:cNvPr id="130" name="TextBox 129">
            <a:extLst>
              <a:ext uri="{FF2B5EF4-FFF2-40B4-BE49-F238E27FC236}">
                <a16:creationId xmlns:a16="http://schemas.microsoft.com/office/drawing/2014/main" id="{D31CF727-BFD8-4084-A63D-61F8C2B0446E}"/>
              </a:ext>
            </a:extLst>
          </p:cNvPr>
          <p:cNvSpPr txBox="1"/>
          <p:nvPr/>
        </p:nvSpPr>
        <p:spPr bwMode="auto">
          <a:xfrm flipH="1">
            <a:off x="813900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108</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64</a:t>
            </a:r>
          </a:p>
        </p:txBody>
      </p:sp>
      <p:sp>
        <p:nvSpPr>
          <p:cNvPr id="131" name="TextBox 130">
            <a:extLst>
              <a:ext uri="{FF2B5EF4-FFF2-40B4-BE49-F238E27FC236}">
                <a16:creationId xmlns:a16="http://schemas.microsoft.com/office/drawing/2014/main" id="{E13A5DD1-5AC5-4371-A1A9-1BB96C5303D6}"/>
              </a:ext>
            </a:extLst>
          </p:cNvPr>
          <p:cNvSpPr txBox="1"/>
          <p:nvPr/>
        </p:nvSpPr>
        <p:spPr bwMode="auto">
          <a:xfrm flipH="1">
            <a:off x="8599726"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76</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43</a:t>
            </a:r>
          </a:p>
        </p:txBody>
      </p:sp>
      <p:sp>
        <p:nvSpPr>
          <p:cNvPr id="132" name="TextBox 131">
            <a:extLst>
              <a:ext uri="{FF2B5EF4-FFF2-40B4-BE49-F238E27FC236}">
                <a16:creationId xmlns:a16="http://schemas.microsoft.com/office/drawing/2014/main" id="{65A8F759-5B0D-48B7-B1B7-EE2175CF50B5}"/>
              </a:ext>
            </a:extLst>
          </p:cNvPr>
          <p:cNvSpPr txBox="1"/>
          <p:nvPr/>
        </p:nvSpPr>
        <p:spPr bwMode="auto">
          <a:xfrm flipH="1">
            <a:off x="9060441" y="5955895"/>
            <a:ext cx="624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608013">
              <a:spcBef>
                <a:spcPct val="50000"/>
              </a:spcBef>
            </a:pPr>
            <a:r>
              <a:rPr lang="en-US" sz="1400" b="0" dirty="0">
                <a:solidFill>
                  <a:srgbClr val="000000"/>
                </a:solidFill>
                <a:latin typeface="Calibri" pitchFamily="34" charset="0"/>
                <a:ea typeface="MS PGothic" pitchFamily="34" charset="-128"/>
                <a:cs typeface="+mn-cs"/>
              </a:rPr>
              <a:t>44</a:t>
            </a:r>
            <a:br>
              <a:rPr lang="en-US" sz="1400" b="0" dirty="0">
                <a:solidFill>
                  <a:srgbClr val="000000"/>
                </a:solidFill>
                <a:latin typeface="Calibri" pitchFamily="34" charset="0"/>
                <a:ea typeface="MS PGothic" pitchFamily="34" charset="-128"/>
                <a:cs typeface="+mn-cs"/>
              </a:rPr>
            </a:br>
            <a:r>
              <a:rPr lang="en-US" sz="1400" b="0" dirty="0">
                <a:solidFill>
                  <a:srgbClr val="000000"/>
                </a:solidFill>
                <a:latin typeface="Calibri" pitchFamily="34" charset="0"/>
                <a:ea typeface="MS PGothic" pitchFamily="34" charset="-128"/>
                <a:cs typeface="+mn-cs"/>
              </a:rPr>
              <a:t>26</a:t>
            </a:r>
          </a:p>
        </p:txBody>
      </p:sp>
      <p:sp>
        <p:nvSpPr>
          <p:cNvPr id="67" name="Freeform: Shape 66">
            <a:extLst>
              <a:ext uri="{FF2B5EF4-FFF2-40B4-BE49-F238E27FC236}">
                <a16:creationId xmlns:a16="http://schemas.microsoft.com/office/drawing/2014/main" id="{D2C554FC-7A99-4613-A164-F25559716616}"/>
              </a:ext>
            </a:extLst>
          </p:cNvPr>
          <p:cNvSpPr/>
          <p:nvPr/>
        </p:nvSpPr>
        <p:spPr bwMode="auto">
          <a:xfrm>
            <a:off x="3387726" y="2643188"/>
            <a:ext cx="6019800" cy="1028700"/>
          </a:xfrm>
          <a:custGeom>
            <a:avLst/>
            <a:gdLst>
              <a:gd name="connsiteX0" fmla="*/ 0 w 6019800"/>
              <a:gd name="connsiteY0" fmla="*/ 871537 h 1028700"/>
              <a:gd name="connsiteX1" fmla="*/ 223837 w 6019800"/>
              <a:gd name="connsiteY1" fmla="*/ 1028700 h 1028700"/>
              <a:gd name="connsiteX2" fmla="*/ 466725 w 6019800"/>
              <a:gd name="connsiteY2" fmla="*/ 800100 h 1028700"/>
              <a:gd name="connsiteX3" fmla="*/ 685800 w 6019800"/>
              <a:gd name="connsiteY3" fmla="*/ 723900 h 1028700"/>
              <a:gd name="connsiteX4" fmla="*/ 914400 w 6019800"/>
              <a:gd name="connsiteY4" fmla="*/ 504825 h 1028700"/>
              <a:gd name="connsiteX5" fmla="*/ 1162050 w 6019800"/>
              <a:gd name="connsiteY5" fmla="*/ 481012 h 1028700"/>
              <a:gd name="connsiteX6" fmla="*/ 1390650 w 6019800"/>
              <a:gd name="connsiteY6" fmla="*/ 400050 h 1028700"/>
              <a:gd name="connsiteX7" fmla="*/ 1619250 w 6019800"/>
              <a:gd name="connsiteY7" fmla="*/ 481012 h 1028700"/>
              <a:gd name="connsiteX8" fmla="*/ 1847850 w 6019800"/>
              <a:gd name="connsiteY8" fmla="*/ 485775 h 1028700"/>
              <a:gd name="connsiteX9" fmla="*/ 2090737 w 6019800"/>
              <a:gd name="connsiteY9" fmla="*/ 166687 h 1028700"/>
              <a:gd name="connsiteX10" fmla="*/ 2314575 w 6019800"/>
              <a:gd name="connsiteY10" fmla="*/ 223837 h 1028700"/>
              <a:gd name="connsiteX11" fmla="*/ 2552700 w 6019800"/>
              <a:gd name="connsiteY11" fmla="*/ 352425 h 1028700"/>
              <a:gd name="connsiteX12" fmla="*/ 2771775 w 6019800"/>
              <a:gd name="connsiteY12" fmla="*/ 185737 h 1028700"/>
              <a:gd name="connsiteX13" fmla="*/ 3009900 w 6019800"/>
              <a:gd name="connsiteY13" fmla="*/ 366712 h 1028700"/>
              <a:gd name="connsiteX14" fmla="*/ 3243262 w 6019800"/>
              <a:gd name="connsiteY14" fmla="*/ 133350 h 1028700"/>
              <a:gd name="connsiteX15" fmla="*/ 3476625 w 6019800"/>
              <a:gd name="connsiteY15" fmla="*/ 52387 h 1028700"/>
              <a:gd name="connsiteX16" fmla="*/ 3714750 w 6019800"/>
              <a:gd name="connsiteY16" fmla="*/ 238125 h 1028700"/>
              <a:gd name="connsiteX17" fmla="*/ 3929062 w 6019800"/>
              <a:gd name="connsiteY17" fmla="*/ 0 h 1028700"/>
              <a:gd name="connsiteX18" fmla="*/ 4171950 w 6019800"/>
              <a:gd name="connsiteY18" fmla="*/ 19050 h 1028700"/>
              <a:gd name="connsiteX19" fmla="*/ 4400550 w 6019800"/>
              <a:gd name="connsiteY19" fmla="*/ 14287 h 1028700"/>
              <a:gd name="connsiteX20" fmla="*/ 4638675 w 6019800"/>
              <a:gd name="connsiteY20" fmla="*/ 180975 h 1028700"/>
              <a:gd name="connsiteX21" fmla="*/ 4857750 w 6019800"/>
              <a:gd name="connsiteY21" fmla="*/ 204787 h 1028700"/>
              <a:gd name="connsiteX22" fmla="*/ 5100637 w 6019800"/>
              <a:gd name="connsiteY22" fmla="*/ 47625 h 1028700"/>
              <a:gd name="connsiteX23" fmla="*/ 5324475 w 6019800"/>
              <a:gd name="connsiteY23" fmla="*/ 238125 h 1028700"/>
              <a:gd name="connsiteX24" fmla="*/ 5553075 w 6019800"/>
              <a:gd name="connsiteY24" fmla="*/ 71437 h 1028700"/>
              <a:gd name="connsiteX25" fmla="*/ 5795962 w 6019800"/>
              <a:gd name="connsiteY25" fmla="*/ 419100 h 1028700"/>
              <a:gd name="connsiteX26" fmla="*/ 6019800 w 6019800"/>
              <a:gd name="connsiteY26" fmla="*/ 138112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19800" h="1028700">
                <a:moveTo>
                  <a:pt x="0" y="871537"/>
                </a:moveTo>
                <a:lnTo>
                  <a:pt x="223837" y="1028700"/>
                </a:lnTo>
                <a:lnTo>
                  <a:pt x="466725" y="800100"/>
                </a:lnTo>
                <a:lnTo>
                  <a:pt x="685800" y="723900"/>
                </a:lnTo>
                <a:lnTo>
                  <a:pt x="914400" y="504825"/>
                </a:lnTo>
                <a:lnTo>
                  <a:pt x="1162050" y="481012"/>
                </a:lnTo>
                <a:lnTo>
                  <a:pt x="1390650" y="400050"/>
                </a:lnTo>
                <a:lnTo>
                  <a:pt x="1619250" y="481012"/>
                </a:lnTo>
                <a:lnTo>
                  <a:pt x="1847850" y="485775"/>
                </a:lnTo>
                <a:lnTo>
                  <a:pt x="2090737" y="166687"/>
                </a:lnTo>
                <a:lnTo>
                  <a:pt x="2314575" y="223837"/>
                </a:lnTo>
                <a:lnTo>
                  <a:pt x="2552700" y="352425"/>
                </a:lnTo>
                <a:lnTo>
                  <a:pt x="2771775" y="185737"/>
                </a:lnTo>
                <a:lnTo>
                  <a:pt x="3009900" y="366712"/>
                </a:lnTo>
                <a:lnTo>
                  <a:pt x="3243262" y="133350"/>
                </a:lnTo>
                <a:lnTo>
                  <a:pt x="3476625" y="52387"/>
                </a:lnTo>
                <a:lnTo>
                  <a:pt x="3714750" y="238125"/>
                </a:lnTo>
                <a:lnTo>
                  <a:pt x="3929062" y="0"/>
                </a:lnTo>
                <a:lnTo>
                  <a:pt x="4171950" y="19050"/>
                </a:lnTo>
                <a:lnTo>
                  <a:pt x="4400550" y="14287"/>
                </a:lnTo>
                <a:lnTo>
                  <a:pt x="4638675" y="180975"/>
                </a:lnTo>
                <a:lnTo>
                  <a:pt x="4857750" y="204787"/>
                </a:lnTo>
                <a:lnTo>
                  <a:pt x="5100637" y="47625"/>
                </a:lnTo>
                <a:lnTo>
                  <a:pt x="5324475" y="238125"/>
                </a:lnTo>
                <a:lnTo>
                  <a:pt x="5553075" y="71437"/>
                </a:lnTo>
                <a:lnTo>
                  <a:pt x="5795962" y="419100"/>
                </a:lnTo>
                <a:lnTo>
                  <a:pt x="6019800" y="138112"/>
                </a:lnTo>
              </a:path>
            </a:pathLst>
          </a:custGeom>
          <a:noFill/>
          <a:ln w="28575">
            <a:solidFill>
              <a:schemeClr val="accent3"/>
            </a:solidFill>
            <a:miter lim="800000"/>
            <a:headEnd/>
            <a:tailEnd/>
          </a:ln>
        </p:spPr>
        <p:txBody>
          <a:bodyPr rtlCol="0" anchor="ctr"/>
          <a:lstStyle/>
          <a:p>
            <a:pPr algn="ctr" defTabSz="608013"/>
            <a:endParaRPr lang="en-US" b="0" dirty="0">
              <a:solidFill>
                <a:srgbClr val="FFFFFF"/>
              </a:solidFill>
              <a:latin typeface="Calibri" pitchFamily="34" charset="0"/>
              <a:ea typeface="MS PGothic" pitchFamily="34" charset="-128"/>
              <a:cs typeface="+mn-cs"/>
            </a:endParaRPr>
          </a:p>
        </p:txBody>
      </p:sp>
      <p:sp>
        <p:nvSpPr>
          <p:cNvPr id="133" name="Freeform: Shape 132">
            <a:extLst>
              <a:ext uri="{FF2B5EF4-FFF2-40B4-BE49-F238E27FC236}">
                <a16:creationId xmlns:a16="http://schemas.microsoft.com/office/drawing/2014/main" id="{2AE7A525-FA0E-4940-BAFF-54D083C1968F}"/>
              </a:ext>
            </a:extLst>
          </p:cNvPr>
          <p:cNvSpPr/>
          <p:nvPr/>
        </p:nvSpPr>
        <p:spPr bwMode="auto">
          <a:xfrm>
            <a:off x="3397252" y="3352801"/>
            <a:ext cx="6010275" cy="1362075"/>
          </a:xfrm>
          <a:custGeom>
            <a:avLst/>
            <a:gdLst>
              <a:gd name="connsiteX0" fmla="*/ 0 w 6010275"/>
              <a:gd name="connsiteY0" fmla="*/ 157163 h 1362075"/>
              <a:gd name="connsiteX1" fmla="*/ 214312 w 6010275"/>
              <a:gd name="connsiteY1" fmla="*/ 1204913 h 1362075"/>
              <a:gd name="connsiteX2" fmla="*/ 442912 w 6010275"/>
              <a:gd name="connsiteY2" fmla="*/ 766763 h 1362075"/>
              <a:gd name="connsiteX3" fmla="*/ 681037 w 6010275"/>
              <a:gd name="connsiteY3" fmla="*/ 552450 h 1362075"/>
              <a:gd name="connsiteX4" fmla="*/ 909637 w 6010275"/>
              <a:gd name="connsiteY4" fmla="*/ 990600 h 1362075"/>
              <a:gd name="connsiteX5" fmla="*/ 1143000 w 6010275"/>
              <a:gd name="connsiteY5" fmla="*/ 642938 h 1362075"/>
              <a:gd name="connsiteX6" fmla="*/ 1381125 w 6010275"/>
              <a:gd name="connsiteY6" fmla="*/ 428625 h 1362075"/>
              <a:gd name="connsiteX7" fmla="*/ 1604962 w 6010275"/>
              <a:gd name="connsiteY7" fmla="*/ 552450 h 1362075"/>
              <a:gd name="connsiteX8" fmla="*/ 1838325 w 6010275"/>
              <a:gd name="connsiteY8" fmla="*/ 319088 h 1362075"/>
              <a:gd name="connsiteX9" fmla="*/ 2066925 w 6010275"/>
              <a:gd name="connsiteY9" fmla="*/ 214313 h 1362075"/>
              <a:gd name="connsiteX10" fmla="*/ 2309812 w 6010275"/>
              <a:gd name="connsiteY10" fmla="*/ 119063 h 1362075"/>
              <a:gd name="connsiteX11" fmla="*/ 2528887 w 6010275"/>
              <a:gd name="connsiteY11" fmla="*/ 0 h 1362075"/>
              <a:gd name="connsiteX12" fmla="*/ 2776537 w 6010275"/>
              <a:gd name="connsiteY12" fmla="*/ 161925 h 1362075"/>
              <a:gd name="connsiteX13" fmla="*/ 2995612 w 6010275"/>
              <a:gd name="connsiteY13" fmla="*/ 266700 h 1362075"/>
              <a:gd name="connsiteX14" fmla="*/ 3228975 w 6010275"/>
              <a:gd name="connsiteY14" fmla="*/ 176213 h 1362075"/>
              <a:gd name="connsiteX15" fmla="*/ 3452812 w 6010275"/>
              <a:gd name="connsiteY15" fmla="*/ 171450 h 1362075"/>
              <a:gd name="connsiteX16" fmla="*/ 3690937 w 6010275"/>
              <a:gd name="connsiteY16" fmla="*/ 209550 h 1362075"/>
              <a:gd name="connsiteX17" fmla="*/ 3924300 w 6010275"/>
              <a:gd name="connsiteY17" fmla="*/ 123825 h 1362075"/>
              <a:gd name="connsiteX18" fmla="*/ 4152900 w 6010275"/>
              <a:gd name="connsiteY18" fmla="*/ 219075 h 1362075"/>
              <a:gd name="connsiteX19" fmla="*/ 4386262 w 6010275"/>
              <a:gd name="connsiteY19" fmla="*/ 376238 h 1362075"/>
              <a:gd name="connsiteX20" fmla="*/ 4619625 w 6010275"/>
              <a:gd name="connsiteY20" fmla="*/ 14288 h 1362075"/>
              <a:gd name="connsiteX21" fmla="*/ 4857750 w 6010275"/>
              <a:gd name="connsiteY21" fmla="*/ 728663 h 1362075"/>
              <a:gd name="connsiteX22" fmla="*/ 5081587 w 6010275"/>
              <a:gd name="connsiteY22" fmla="*/ 704850 h 1362075"/>
              <a:gd name="connsiteX23" fmla="*/ 5319712 w 6010275"/>
              <a:gd name="connsiteY23" fmla="*/ 471488 h 1362075"/>
              <a:gd name="connsiteX24" fmla="*/ 5538787 w 6010275"/>
              <a:gd name="connsiteY24" fmla="*/ 657225 h 1362075"/>
              <a:gd name="connsiteX25" fmla="*/ 5786437 w 6010275"/>
              <a:gd name="connsiteY25" fmla="*/ 842963 h 1362075"/>
              <a:gd name="connsiteX26" fmla="*/ 6010275 w 6010275"/>
              <a:gd name="connsiteY26" fmla="*/ 1362075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10275" h="1362075">
                <a:moveTo>
                  <a:pt x="0" y="157163"/>
                </a:moveTo>
                <a:lnTo>
                  <a:pt x="214312" y="1204913"/>
                </a:lnTo>
                <a:lnTo>
                  <a:pt x="442912" y="766763"/>
                </a:lnTo>
                <a:lnTo>
                  <a:pt x="681037" y="552450"/>
                </a:lnTo>
                <a:lnTo>
                  <a:pt x="909637" y="990600"/>
                </a:lnTo>
                <a:lnTo>
                  <a:pt x="1143000" y="642938"/>
                </a:lnTo>
                <a:lnTo>
                  <a:pt x="1381125" y="428625"/>
                </a:lnTo>
                <a:lnTo>
                  <a:pt x="1604962" y="552450"/>
                </a:lnTo>
                <a:lnTo>
                  <a:pt x="1838325" y="319088"/>
                </a:lnTo>
                <a:lnTo>
                  <a:pt x="2066925" y="214313"/>
                </a:lnTo>
                <a:lnTo>
                  <a:pt x="2309812" y="119063"/>
                </a:lnTo>
                <a:lnTo>
                  <a:pt x="2528887" y="0"/>
                </a:lnTo>
                <a:lnTo>
                  <a:pt x="2776537" y="161925"/>
                </a:lnTo>
                <a:lnTo>
                  <a:pt x="2995612" y="266700"/>
                </a:lnTo>
                <a:lnTo>
                  <a:pt x="3228975" y="176213"/>
                </a:lnTo>
                <a:lnTo>
                  <a:pt x="3452812" y="171450"/>
                </a:lnTo>
                <a:lnTo>
                  <a:pt x="3690937" y="209550"/>
                </a:lnTo>
                <a:lnTo>
                  <a:pt x="3924300" y="123825"/>
                </a:lnTo>
                <a:lnTo>
                  <a:pt x="4152900" y="219075"/>
                </a:lnTo>
                <a:lnTo>
                  <a:pt x="4386262" y="376238"/>
                </a:lnTo>
                <a:lnTo>
                  <a:pt x="4619625" y="14288"/>
                </a:lnTo>
                <a:lnTo>
                  <a:pt x="4857750" y="728663"/>
                </a:lnTo>
                <a:lnTo>
                  <a:pt x="5081587" y="704850"/>
                </a:lnTo>
                <a:lnTo>
                  <a:pt x="5319712" y="471488"/>
                </a:lnTo>
                <a:lnTo>
                  <a:pt x="5538787" y="657225"/>
                </a:lnTo>
                <a:lnTo>
                  <a:pt x="5786437" y="842963"/>
                </a:lnTo>
                <a:lnTo>
                  <a:pt x="6010275" y="1362075"/>
                </a:lnTo>
              </a:path>
            </a:pathLst>
          </a:custGeom>
          <a:noFill/>
          <a:ln w="28575">
            <a:solidFill>
              <a:schemeClr val="accent1"/>
            </a:solidFill>
            <a:miter lim="800000"/>
            <a:headEnd/>
            <a:tailEnd/>
          </a:ln>
        </p:spPr>
        <p:txBody>
          <a:bodyPr rtlCol="0" anchor="ctr"/>
          <a:lstStyle/>
          <a:p>
            <a:pPr algn="ctr" defTabSz="608013"/>
            <a:endParaRPr lang="en-US" b="0" dirty="0">
              <a:solidFill>
                <a:srgbClr val="FFFFFF"/>
              </a:solidFill>
              <a:latin typeface="Calibri" pitchFamily="34" charset="0"/>
              <a:ea typeface="MS PGothic" pitchFamily="34" charset="-128"/>
              <a:cs typeface="+mn-cs"/>
            </a:endParaRPr>
          </a:p>
        </p:txBody>
      </p:sp>
      <p:grpSp>
        <p:nvGrpSpPr>
          <p:cNvPr id="135" name="Group 134">
            <a:extLst>
              <a:ext uri="{FF2B5EF4-FFF2-40B4-BE49-F238E27FC236}">
                <a16:creationId xmlns:a16="http://schemas.microsoft.com/office/drawing/2014/main" id="{73FB189B-AD8A-4F1B-8B2A-B11F2BBC84BD}"/>
              </a:ext>
            </a:extLst>
          </p:cNvPr>
          <p:cNvGrpSpPr/>
          <p:nvPr/>
        </p:nvGrpSpPr>
        <p:grpSpPr>
          <a:xfrm>
            <a:off x="3362097" y="2628552"/>
            <a:ext cx="6077941" cy="1105123"/>
            <a:chOff x="3360508" y="2628551"/>
            <a:chExt cx="6077941" cy="1105123"/>
          </a:xfrm>
        </p:grpSpPr>
        <p:sp>
          <p:nvSpPr>
            <p:cNvPr id="134" name="Rectangle 133">
              <a:extLst>
                <a:ext uri="{FF2B5EF4-FFF2-40B4-BE49-F238E27FC236}">
                  <a16:creationId xmlns:a16="http://schemas.microsoft.com/office/drawing/2014/main" id="{7DC4F6FD-9513-4AEC-83BC-72B622CD6F7B}"/>
                </a:ext>
              </a:extLst>
            </p:cNvPr>
            <p:cNvSpPr/>
            <p:nvPr/>
          </p:nvSpPr>
          <p:spPr bwMode="auto">
            <a:xfrm rot="18900000">
              <a:off x="3360508" y="3496459"/>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6" name="Rectangle 135">
              <a:extLst>
                <a:ext uri="{FF2B5EF4-FFF2-40B4-BE49-F238E27FC236}">
                  <a16:creationId xmlns:a16="http://schemas.microsoft.com/office/drawing/2014/main" id="{38B3AC48-816E-4289-BAA0-1EE9B4E1F223}"/>
                </a:ext>
              </a:extLst>
            </p:cNvPr>
            <p:cNvSpPr/>
            <p:nvPr/>
          </p:nvSpPr>
          <p:spPr bwMode="auto">
            <a:xfrm rot="18900000">
              <a:off x="3575435" y="3653797"/>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7" name="Rectangle 136">
              <a:extLst>
                <a:ext uri="{FF2B5EF4-FFF2-40B4-BE49-F238E27FC236}">
                  <a16:creationId xmlns:a16="http://schemas.microsoft.com/office/drawing/2014/main" id="{BE6CD2F9-1B77-4949-B6AE-5AC191F8138D}"/>
                </a:ext>
              </a:extLst>
            </p:cNvPr>
            <p:cNvSpPr/>
            <p:nvPr/>
          </p:nvSpPr>
          <p:spPr bwMode="auto">
            <a:xfrm rot="18900000">
              <a:off x="3812640" y="3425370"/>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8" name="Rectangle 137">
              <a:extLst>
                <a:ext uri="{FF2B5EF4-FFF2-40B4-BE49-F238E27FC236}">
                  <a16:creationId xmlns:a16="http://schemas.microsoft.com/office/drawing/2014/main" id="{B91569ED-059E-4418-AF9F-67C7F17DFAC6}"/>
                </a:ext>
              </a:extLst>
            </p:cNvPr>
            <p:cNvSpPr/>
            <p:nvPr/>
          </p:nvSpPr>
          <p:spPr bwMode="auto">
            <a:xfrm rot="18900000">
              <a:off x="4037811" y="3335016"/>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39" name="Rectangle 138">
              <a:extLst>
                <a:ext uri="{FF2B5EF4-FFF2-40B4-BE49-F238E27FC236}">
                  <a16:creationId xmlns:a16="http://schemas.microsoft.com/office/drawing/2014/main" id="{FB77EB1F-1536-45E4-978B-62F23DB5AE62}"/>
                </a:ext>
              </a:extLst>
            </p:cNvPr>
            <p:cNvSpPr/>
            <p:nvPr/>
          </p:nvSpPr>
          <p:spPr bwMode="auto">
            <a:xfrm rot="18900000">
              <a:off x="4260480" y="3126146"/>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0" name="Rectangle 139">
              <a:extLst>
                <a:ext uri="{FF2B5EF4-FFF2-40B4-BE49-F238E27FC236}">
                  <a16:creationId xmlns:a16="http://schemas.microsoft.com/office/drawing/2014/main" id="{41E62374-40B2-46B3-9B98-41933950ABA1}"/>
                </a:ext>
              </a:extLst>
            </p:cNvPr>
            <p:cNvSpPr/>
            <p:nvPr/>
          </p:nvSpPr>
          <p:spPr bwMode="auto">
            <a:xfrm rot="18900000">
              <a:off x="4500901" y="3110909"/>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1" name="Rectangle 140">
              <a:extLst>
                <a:ext uri="{FF2B5EF4-FFF2-40B4-BE49-F238E27FC236}">
                  <a16:creationId xmlns:a16="http://schemas.microsoft.com/office/drawing/2014/main" id="{EEEE61B1-25C4-4783-B205-B70F851F4636}"/>
                </a:ext>
              </a:extLst>
            </p:cNvPr>
            <p:cNvSpPr/>
            <p:nvPr/>
          </p:nvSpPr>
          <p:spPr bwMode="auto">
            <a:xfrm rot="18900000">
              <a:off x="4737369" y="3019477"/>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2" name="Rectangle 141">
              <a:extLst>
                <a:ext uri="{FF2B5EF4-FFF2-40B4-BE49-F238E27FC236}">
                  <a16:creationId xmlns:a16="http://schemas.microsoft.com/office/drawing/2014/main" id="{4AB9D5BC-30D9-41FF-9A79-9A771CA4BB00}"/>
                </a:ext>
              </a:extLst>
            </p:cNvPr>
            <p:cNvSpPr/>
            <p:nvPr/>
          </p:nvSpPr>
          <p:spPr bwMode="auto">
            <a:xfrm rot="18900000">
              <a:off x="4968558" y="3102911"/>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3" name="Rectangle 142">
              <a:extLst>
                <a:ext uri="{FF2B5EF4-FFF2-40B4-BE49-F238E27FC236}">
                  <a16:creationId xmlns:a16="http://schemas.microsoft.com/office/drawing/2014/main" id="{8AA80DE5-A2D9-495B-8509-D37D3D958402}"/>
                </a:ext>
              </a:extLst>
            </p:cNvPr>
            <p:cNvSpPr/>
            <p:nvPr/>
          </p:nvSpPr>
          <p:spPr bwMode="auto">
            <a:xfrm rot="18900000">
              <a:off x="5200300" y="3096343"/>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4" name="Rectangle 143">
              <a:extLst>
                <a:ext uri="{FF2B5EF4-FFF2-40B4-BE49-F238E27FC236}">
                  <a16:creationId xmlns:a16="http://schemas.microsoft.com/office/drawing/2014/main" id="{45D859C8-D033-450D-8C90-12BDF6875A4B}"/>
                </a:ext>
              </a:extLst>
            </p:cNvPr>
            <p:cNvSpPr/>
            <p:nvPr/>
          </p:nvSpPr>
          <p:spPr bwMode="auto">
            <a:xfrm rot="18900000">
              <a:off x="5436531" y="2796996"/>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5" name="Rectangle 144">
              <a:extLst>
                <a:ext uri="{FF2B5EF4-FFF2-40B4-BE49-F238E27FC236}">
                  <a16:creationId xmlns:a16="http://schemas.microsoft.com/office/drawing/2014/main" id="{B4588957-C09A-47DB-AB9F-99A436760780}"/>
                </a:ext>
              </a:extLst>
            </p:cNvPr>
            <p:cNvSpPr/>
            <p:nvPr/>
          </p:nvSpPr>
          <p:spPr bwMode="auto">
            <a:xfrm rot="18900000">
              <a:off x="5660847" y="2849550"/>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6" name="Rectangle 145">
              <a:extLst>
                <a:ext uri="{FF2B5EF4-FFF2-40B4-BE49-F238E27FC236}">
                  <a16:creationId xmlns:a16="http://schemas.microsoft.com/office/drawing/2014/main" id="{2FF6E7F0-7BEC-4D49-B183-58706842D6B8}"/>
                </a:ext>
              </a:extLst>
            </p:cNvPr>
            <p:cNvSpPr/>
            <p:nvPr/>
          </p:nvSpPr>
          <p:spPr bwMode="auto">
            <a:xfrm rot="18900000">
              <a:off x="5895941" y="2968153"/>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7" name="Rectangle 146">
              <a:extLst>
                <a:ext uri="{FF2B5EF4-FFF2-40B4-BE49-F238E27FC236}">
                  <a16:creationId xmlns:a16="http://schemas.microsoft.com/office/drawing/2014/main" id="{C4F974A9-31A1-4A15-8DC2-18BD6B193706}"/>
                </a:ext>
              </a:extLst>
            </p:cNvPr>
            <p:cNvSpPr/>
            <p:nvPr/>
          </p:nvSpPr>
          <p:spPr bwMode="auto">
            <a:xfrm rot="18900000">
              <a:off x="6123228" y="2815131"/>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8" name="Rectangle 147">
              <a:extLst>
                <a:ext uri="{FF2B5EF4-FFF2-40B4-BE49-F238E27FC236}">
                  <a16:creationId xmlns:a16="http://schemas.microsoft.com/office/drawing/2014/main" id="{D8759337-EB8A-4BCA-8913-CA33E9510342}"/>
                </a:ext>
              </a:extLst>
            </p:cNvPr>
            <p:cNvSpPr/>
            <p:nvPr/>
          </p:nvSpPr>
          <p:spPr bwMode="auto">
            <a:xfrm rot="18900000">
              <a:off x="6365573" y="2986602"/>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49" name="Rectangle 148">
              <a:extLst>
                <a:ext uri="{FF2B5EF4-FFF2-40B4-BE49-F238E27FC236}">
                  <a16:creationId xmlns:a16="http://schemas.microsoft.com/office/drawing/2014/main" id="{00101D43-4AAC-424F-AB44-6B108C0E6A2A}"/>
                </a:ext>
              </a:extLst>
            </p:cNvPr>
            <p:cNvSpPr/>
            <p:nvPr/>
          </p:nvSpPr>
          <p:spPr bwMode="auto">
            <a:xfrm rot="18900000">
              <a:off x="6585680" y="2767748"/>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0" name="Rectangle 149">
              <a:extLst>
                <a:ext uri="{FF2B5EF4-FFF2-40B4-BE49-F238E27FC236}">
                  <a16:creationId xmlns:a16="http://schemas.microsoft.com/office/drawing/2014/main" id="{C48DD3B1-A9A4-4AD6-94FD-7EE10314C50F}"/>
                </a:ext>
              </a:extLst>
            </p:cNvPr>
            <p:cNvSpPr/>
            <p:nvPr/>
          </p:nvSpPr>
          <p:spPr bwMode="auto">
            <a:xfrm rot="18900000">
              <a:off x="6818475" y="2677765"/>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1" name="Rectangle 150">
              <a:extLst>
                <a:ext uri="{FF2B5EF4-FFF2-40B4-BE49-F238E27FC236}">
                  <a16:creationId xmlns:a16="http://schemas.microsoft.com/office/drawing/2014/main" id="{9B53C36F-B3A1-47C3-A96C-61661FE76774}"/>
                </a:ext>
              </a:extLst>
            </p:cNvPr>
            <p:cNvSpPr/>
            <p:nvPr/>
          </p:nvSpPr>
          <p:spPr bwMode="auto">
            <a:xfrm rot="18900000">
              <a:off x="7058555" y="2862351"/>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2" name="Rectangle 151">
              <a:extLst>
                <a:ext uri="{FF2B5EF4-FFF2-40B4-BE49-F238E27FC236}">
                  <a16:creationId xmlns:a16="http://schemas.microsoft.com/office/drawing/2014/main" id="{5C5B411A-0202-4936-A5DE-B439412BF222}"/>
                </a:ext>
              </a:extLst>
            </p:cNvPr>
            <p:cNvSpPr/>
            <p:nvPr/>
          </p:nvSpPr>
          <p:spPr bwMode="auto">
            <a:xfrm rot="18900000">
              <a:off x="7280438" y="2628551"/>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3" name="Rectangle 152">
              <a:extLst>
                <a:ext uri="{FF2B5EF4-FFF2-40B4-BE49-F238E27FC236}">
                  <a16:creationId xmlns:a16="http://schemas.microsoft.com/office/drawing/2014/main" id="{418B833D-EA9F-489A-AEC6-C06CE9DF75D2}"/>
                </a:ext>
              </a:extLst>
            </p:cNvPr>
            <p:cNvSpPr/>
            <p:nvPr/>
          </p:nvSpPr>
          <p:spPr bwMode="auto">
            <a:xfrm rot="18900000">
              <a:off x="7511627" y="2647673"/>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4" name="Rectangle 153">
              <a:extLst>
                <a:ext uri="{FF2B5EF4-FFF2-40B4-BE49-F238E27FC236}">
                  <a16:creationId xmlns:a16="http://schemas.microsoft.com/office/drawing/2014/main" id="{815CB5CD-DE35-4C4D-A771-A152D4CAB3D6}"/>
                </a:ext>
              </a:extLst>
            </p:cNvPr>
            <p:cNvSpPr/>
            <p:nvPr/>
          </p:nvSpPr>
          <p:spPr bwMode="auto">
            <a:xfrm rot="18900000">
              <a:off x="7747574" y="2638138"/>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5" name="Rectangle 154">
              <a:extLst>
                <a:ext uri="{FF2B5EF4-FFF2-40B4-BE49-F238E27FC236}">
                  <a16:creationId xmlns:a16="http://schemas.microsoft.com/office/drawing/2014/main" id="{4751DD8E-E34E-4160-9E50-3254AD8D4B52}"/>
                </a:ext>
              </a:extLst>
            </p:cNvPr>
            <p:cNvSpPr/>
            <p:nvPr/>
          </p:nvSpPr>
          <p:spPr bwMode="auto">
            <a:xfrm rot="18900000">
              <a:off x="7971451" y="2786202"/>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6" name="Rectangle 155">
              <a:extLst>
                <a:ext uri="{FF2B5EF4-FFF2-40B4-BE49-F238E27FC236}">
                  <a16:creationId xmlns:a16="http://schemas.microsoft.com/office/drawing/2014/main" id="{CFB638CE-D64E-40A0-88E3-C836F0C956D7}"/>
                </a:ext>
              </a:extLst>
            </p:cNvPr>
            <p:cNvSpPr/>
            <p:nvPr/>
          </p:nvSpPr>
          <p:spPr bwMode="auto">
            <a:xfrm rot="18900000">
              <a:off x="8205191" y="2829121"/>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7" name="Rectangle 156">
              <a:extLst>
                <a:ext uri="{FF2B5EF4-FFF2-40B4-BE49-F238E27FC236}">
                  <a16:creationId xmlns:a16="http://schemas.microsoft.com/office/drawing/2014/main" id="{2B94167D-42C6-4C8E-B5C6-EEAA22AD716D}"/>
                </a:ext>
              </a:extLst>
            </p:cNvPr>
            <p:cNvSpPr/>
            <p:nvPr/>
          </p:nvSpPr>
          <p:spPr bwMode="auto">
            <a:xfrm rot="18900000">
              <a:off x="8444806" y="2680504"/>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8" name="Rectangle 157">
              <a:extLst>
                <a:ext uri="{FF2B5EF4-FFF2-40B4-BE49-F238E27FC236}">
                  <a16:creationId xmlns:a16="http://schemas.microsoft.com/office/drawing/2014/main" id="{90AD87EA-8820-424C-8815-921C91A4F1CC}"/>
                </a:ext>
              </a:extLst>
            </p:cNvPr>
            <p:cNvSpPr/>
            <p:nvPr/>
          </p:nvSpPr>
          <p:spPr bwMode="auto">
            <a:xfrm rot="18900000">
              <a:off x="8671967" y="2862352"/>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59" name="Rectangle 158">
              <a:extLst>
                <a:ext uri="{FF2B5EF4-FFF2-40B4-BE49-F238E27FC236}">
                  <a16:creationId xmlns:a16="http://schemas.microsoft.com/office/drawing/2014/main" id="{DAA403E5-65B7-4283-B235-C9092A3FB1AD}"/>
                </a:ext>
              </a:extLst>
            </p:cNvPr>
            <p:cNvSpPr/>
            <p:nvPr/>
          </p:nvSpPr>
          <p:spPr bwMode="auto">
            <a:xfrm rot="18900000">
              <a:off x="8904628" y="2699144"/>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0" name="Rectangle 159">
              <a:extLst>
                <a:ext uri="{FF2B5EF4-FFF2-40B4-BE49-F238E27FC236}">
                  <a16:creationId xmlns:a16="http://schemas.microsoft.com/office/drawing/2014/main" id="{E9CB17F3-10B7-49EB-9F33-BFEC056040F0}"/>
                </a:ext>
              </a:extLst>
            </p:cNvPr>
            <p:cNvSpPr/>
            <p:nvPr/>
          </p:nvSpPr>
          <p:spPr bwMode="auto">
            <a:xfrm rot="18900000">
              <a:off x="9136844" y="3046429"/>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1" name="Rectangle 160">
              <a:extLst>
                <a:ext uri="{FF2B5EF4-FFF2-40B4-BE49-F238E27FC236}">
                  <a16:creationId xmlns:a16="http://schemas.microsoft.com/office/drawing/2014/main" id="{F2DF4593-A542-4868-B8FB-CCC5D48AF27A}"/>
                </a:ext>
              </a:extLst>
            </p:cNvPr>
            <p:cNvSpPr/>
            <p:nvPr/>
          </p:nvSpPr>
          <p:spPr bwMode="auto">
            <a:xfrm rot="18900000">
              <a:off x="9358572" y="2772446"/>
              <a:ext cx="79877" cy="79877"/>
            </a:xfrm>
            <a:prstGeom prst="rect">
              <a:avLst/>
            </a:prstGeom>
            <a:solidFill>
              <a:schemeClr val="accent3"/>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3072" name="Group 3071">
            <a:extLst>
              <a:ext uri="{FF2B5EF4-FFF2-40B4-BE49-F238E27FC236}">
                <a16:creationId xmlns:a16="http://schemas.microsoft.com/office/drawing/2014/main" id="{4845B3B6-EFD9-49E1-BE39-31F337A8F285}"/>
              </a:ext>
            </a:extLst>
          </p:cNvPr>
          <p:cNvGrpSpPr/>
          <p:nvPr/>
        </p:nvGrpSpPr>
        <p:grpSpPr>
          <a:xfrm>
            <a:off x="3357364" y="3322135"/>
            <a:ext cx="6082968" cy="1449088"/>
            <a:chOff x="3355776" y="3322135"/>
            <a:chExt cx="6082968" cy="1449088"/>
          </a:xfrm>
        </p:grpSpPr>
        <p:sp>
          <p:nvSpPr>
            <p:cNvPr id="163" name="Rectangle 162">
              <a:extLst>
                <a:ext uri="{FF2B5EF4-FFF2-40B4-BE49-F238E27FC236}">
                  <a16:creationId xmlns:a16="http://schemas.microsoft.com/office/drawing/2014/main" id="{FB2F7229-EF6C-49D5-9AFC-D09FE89A500F}"/>
                </a:ext>
              </a:extLst>
            </p:cNvPr>
            <p:cNvSpPr/>
            <p:nvPr/>
          </p:nvSpPr>
          <p:spPr bwMode="auto">
            <a:xfrm>
              <a:off x="3355776" y="3503329"/>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4" name="Rectangle 163">
              <a:extLst>
                <a:ext uri="{FF2B5EF4-FFF2-40B4-BE49-F238E27FC236}">
                  <a16:creationId xmlns:a16="http://schemas.microsoft.com/office/drawing/2014/main" id="{8589284E-252E-48B2-9186-FF549E66AB18}"/>
                </a:ext>
              </a:extLst>
            </p:cNvPr>
            <p:cNvSpPr/>
            <p:nvPr/>
          </p:nvSpPr>
          <p:spPr bwMode="auto">
            <a:xfrm>
              <a:off x="3582694" y="4518368"/>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5" name="Rectangle 164">
              <a:extLst>
                <a:ext uri="{FF2B5EF4-FFF2-40B4-BE49-F238E27FC236}">
                  <a16:creationId xmlns:a16="http://schemas.microsoft.com/office/drawing/2014/main" id="{B56C360F-C006-4876-80A8-F92BB094FDD5}"/>
                </a:ext>
              </a:extLst>
            </p:cNvPr>
            <p:cNvSpPr/>
            <p:nvPr/>
          </p:nvSpPr>
          <p:spPr bwMode="auto">
            <a:xfrm>
              <a:off x="4031009" y="3881055"/>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6" name="Rectangle 165">
              <a:extLst>
                <a:ext uri="{FF2B5EF4-FFF2-40B4-BE49-F238E27FC236}">
                  <a16:creationId xmlns:a16="http://schemas.microsoft.com/office/drawing/2014/main" id="{FF478B55-E591-4AC6-A0E0-73428C7F71BA}"/>
                </a:ext>
              </a:extLst>
            </p:cNvPr>
            <p:cNvSpPr/>
            <p:nvPr/>
          </p:nvSpPr>
          <p:spPr bwMode="auto">
            <a:xfrm>
              <a:off x="3808573" y="4088127"/>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7" name="Rectangle 166">
              <a:extLst>
                <a:ext uri="{FF2B5EF4-FFF2-40B4-BE49-F238E27FC236}">
                  <a16:creationId xmlns:a16="http://schemas.microsoft.com/office/drawing/2014/main" id="{3A7BA72B-FB25-4AEA-B975-9F2C0B07E404}"/>
                </a:ext>
              </a:extLst>
            </p:cNvPr>
            <p:cNvSpPr/>
            <p:nvPr/>
          </p:nvSpPr>
          <p:spPr bwMode="auto">
            <a:xfrm>
              <a:off x="4741915" y="3760192"/>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8" name="Rectangle 167">
              <a:extLst>
                <a:ext uri="{FF2B5EF4-FFF2-40B4-BE49-F238E27FC236}">
                  <a16:creationId xmlns:a16="http://schemas.microsoft.com/office/drawing/2014/main" id="{12C33760-67FE-4E1E-B383-5B4BA068B2AB}"/>
                </a:ext>
              </a:extLst>
            </p:cNvPr>
            <p:cNvSpPr/>
            <p:nvPr/>
          </p:nvSpPr>
          <p:spPr bwMode="auto">
            <a:xfrm>
              <a:off x="4501966" y="3946320"/>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69" name="Rectangle 168">
              <a:extLst>
                <a:ext uri="{FF2B5EF4-FFF2-40B4-BE49-F238E27FC236}">
                  <a16:creationId xmlns:a16="http://schemas.microsoft.com/office/drawing/2014/main" id="{6AA0EF8C-344F-4E21-8574-041C8B880174}"/>
                </a:ext>
              </a:extLst>
            </p:cNvPr>
            <p:cNvSpPr/>
            <p:nvPr/>
          </p:nvSpPr>
          <p:spPr bwMode="auto">
            <a:xfrm>
              <a:off x="4271182" y="4299716"/>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0" name="Rectangle 169">
              <a:extLst>
                <a:ext uri="{FF2B5EF4-FFF2-40B4-BE49-F238E27FC236}">
                  <a16:creationId xmlns:a16="http://schemas.microsoft.com/office/drawing/2014/main" id="{F6686254-53C9-4B7C-A3A7-D6CF43DF7CAD}"/>
                </a:ext>
              </a:extLst>
            </p:cNvPr>
            <p:cNvSpPr/>
            <p:nvPr/>
          </p:nvSpPr>
          <p:spPr bwMode="auto">
            <a:xfrm>
              <a:off x="4968559" y="3869187"/>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1" name="Rectangle 170">
              <a:extLst>
                <a:ext uri="{FF2B5EF4-FFF2-40B4-BE49-F238E27FC236}">
                  <a16:creationId xmlns:a16="http://schemas.microsoft.com/office/drawing/2014/main" id="{199C52F7-8BD8-4C90-A145-FB9074FEEE80}"/>
                </a:ext>
              </a:extLst>
            </p:cNvPr>
            <p:cNvSpPr/>
            <p:nvPr/>
          </p:nvSpPr>
          <p:spPr bwMode="auto">
            <a:xfrm>
              <a:off x="5194159" y="3647273"/>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2" name="Rectangle 171">
              <a:extLst>
                <a:ext uri="{FF2B5EF4-FFF2-40B4-BE49-F238E27FC236}">
                  <a16:creationId xmlns:a16="http://schemas.microsoft.com/office/drawing/2014/main" id="{10904766-9043-4AF0-9090-49CF1F28796B}"/>
                </a:ext>
              </a:extLst>
            </p:cNvPr>
            <p:cNvSpPr/>
            <p:nvPr/>
          </p:nvSpPr>
          <p:spPr bwMode="auto">
            <a:xfrm>
              <a:off x="5425804" y="3523920"/>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3" name="Rectangle 172">
              <a:extLst>
                <a:ext uri="{FF2B5EF4-FFF2-40B4-BE49-F238E27FC236}">
                  <a16:creationId xmlns:a16="http://schemas.microsoft.com/office/drawing/2014/main" id="{385E4A8A-C8B7-4DC3-8495-F0999A451563}"/>
                </a:ext>
              </a:extLst>
            </p:cNvPr>
            <p:cNvSpPr/>
            <p:nvPr/>
          </p:nvSpPr>
          <p:spPr bwMode="auto">
            <a:xfrm>
              <a:off x="5655252" y="3441914"/>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4" name="Rectangle 173">
              <a:extLst>
                <a:ext uri="{FF2B5EF4-FFF2-40B4-BE49-F238E27FC236}">
                  <a16:creationId xmlns:a16="http://schemas.microsoft.com/office/drawing/2014/main" id="{8081FAB1-4242-4565-B287-5213446D53DC}"/>
                </a:ext>
              </a:extLst>
            </p:cNvPr>
            <p:cNvSpPr/>
            <p:nvPr/>
          </p:nvSpPr>
          <p:spPr bwMode="auto">
            <a:xfrm>
              <a:off x="5887119" y="3322135"/>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5" name="Rectangle 174">
              <a:extLst>
                <a:ext uri="{FF2B5EF4-FFF2-40B4-BE49-F238E27FC236}">
                  <a16:creationId xmlns:a16="http://schemas.microsoft.com/office/drawing/2014/main" id="{7E8C4F8C-E01A-44BF-9F53-31B318494250}"/>
                </a:ext>
              </a:extLst>
            </p:cNvPr>
            <p:cNvSpPr/>
            <p:nvPr/>
          </p:nvSpPr>
          <p:spPr bwMode="auto">
            <a:xfrm>
              <a:off x="6120739" y="3474719"/>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6" name="Rectangle 175">
              <a:extLst>
                <a:ext uri="{FF2B5EF4-FFF2-40B4-BE49-F238E27FC236}">
                  <a16:creationId xmlns:a16="http://schemas.microsoft.com/office/drawing/2014/main" id="{0259C066-2F26-4B41-BCC9-31A788136384}"/>
                </a:ext>
              </a:extLst>
            </p:cNvPr>
            <p:cNvSpPr/>
            <p:nvPr/>
          </p:nvSpPr>
          <p:spPr bwMode="auto">
            <a:xfrm>
              <a:off x="6363653" y="3574850"/>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7" name="Rectangle 176">
              <a:extLst>
                <a:ext uri="{FF2B5EF4-FFF2-40B4-BE49-F238E27FC236}">
                  <a16:creationId xmlns:a16="http://schemas.microsoft.com/office/drawing/2014/main" id="{AD58CBA6-C638-4032-B7F7-8F103C42EB3A}"/>
                </a:ext>
              </a:extLst>
            </p:cNvPr>
            <p:cNvSpPr/>
            <p:nvPr/>
          </p:nvSpPr>
          <p:spPr bwMode="auto">
            <a:xfrm>
              <a:off x="6599265" y="3486576"/>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8" name="Rectangle 177">
              <a:extLst>
                <a:ext uri="{FF2B5EF4-FFF2-40B4-BE49-F238E27FC236}">
                  <a16:creationId xmlns:a16="http://schemas.microsoft.com/office/drawing/2014/main" id="{E57607D9-ECC6-49A1-8563-0BFC0A64AF75}"/>
                </a:ext>
              </a:extLst>
            </p:cNvPr>
            <p:cNvSpPr/>
            <p:nvPr/>
          </p:nvSpPr>
          <p:spPr bwMode="auto">
            <a:xfrm>
              <a:off x="6818062" y="3503328"/>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79" name="Rectangle 178">
              <a:extLst>
                <a:ext uri="{FF2B5EF4-FFF2-40B4-BE49-F238E27FC236}">
                  <a16:creationId xmlns:a16="http://schemas.microsoft.com/office/drawing/2014/main" id="{65A741D8-DE6D-4BD2-8B32-C28ACF7474A8}"/>
                </a:ext>
              </a:extLst>
            </p:cNvPr>
            <p:cNvSpPr/>
            <p:nvPr/>
          </p:nvSpPr>
          <p:spPr bwMode="auto">
            <a:xfrm>
              <a:off x="7049250" y="3522091"/>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0" name="Rectangle 179">
              <a:extLst>
                <a:ext uri="{FF2B5EF4-FFF2-40B4-BE49-F238E27FC236}">
                  <a16:creationId xmlns:a16="http://schemas.microsoft.com/office/drawing/2014/main" id="{8F1FAA99-BBD9-465C-AA36-C2DFD8240ACB}"/>
                </a:ext>
              </a:extLst>
            </p:cNvPr>
            <p:cNvSpPr/>
            <p:nvPr/>
          </p:nvSpPr>
          <p:spPr bwMode="auto">
            <a:xfrm>
              <a:off x="7281471" y="3434780"/>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1" name="Rectangle 180">
              <a:extLst>
                <a:ext uri="{FF2B5EF4-FFF2-40B4-BE49-F238E27FC236}">
                  <a16:creationId xmlns:a16="http://schemas.microsoft.com/office/drawing/2014/main" id="{A880BF68-4A03-4B9F-B02D-8F4CF61C4B50}"/>
                </a:ext>
              </a:extLst>
            </p:cNvPr>
            <p:cNvSpPr/>
            <p:nvPr/>
          </p:nvSpPr>
          <p:spPr bwMode="auto">
            <a:xfrm>
              <a:off x="7514717" y="3535145"/>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2" name="Rectangle 181">
              <a:extLst>
                <a:ext uri="{FF2B5EF4-FFF2-40B4-BE49-F238E27FC236}">
                  <a16:creationId xmlns:a16="http://schemas.microsoft.com/office/drawing/2014/main" id="{5B7799C7-E965-4080-8F78-3CBEFC23910B}"/>
                </a:ext>
              </a:extLst>
            </p:cNvPr>
            <p:cNvSpPr/>
            <p:nvPr/>
          </p:nvSpPr>
          <p:spPr bwMode="auto">
            <a:xfrm>
              <a:off x="7747573" y="3687259"/>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3" name="Rectangle 182">
              <a:extLst>
                <a:ext uri="{FF2B5EF4-FFF2-40B4-BE49-F238E27FC236}">
                  <a16:creationId xmlns:a16="http://schemas.microsoft.com/office/drawing/2014/main" id="{EF9C9225-3ACB-406F-9840-301CAD2BE7DD}"/>
                </a:ext>
              </a:extLst>
            </p:cNvPr>
            <p:cNvSpPr/>
            <p:nvPr/>
          </p:nvSpPr>
          <p:spPr bwMode="auto">
            <a:xfrm>
              <a:off x="7973899" y="3349713"/>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4" name="Rectangle 183">
              <a:extLst>
                <a:ext uri="{FF2B5EF4-FFF2-40B4-BE49-F238E27FC236}">
                  <a16:creationId xmlns:a16="http://schemas.microsoft.com/office/drawing/2014/main" id="{4934C9D6-5AE5-4871-821A-33EFE14F265E}"/>
                </a:ext>
              </a:extLst>
            </p:cNvPr>
            <p:cNvSpPr/>
            <p:nvPr/>
          </p:nvSpPr>
          <p:spPr bwMode="auto">
            <a:xfrm>
              <a:off x="8197465" y="4055375"/>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5" name="Rectangle 184">
              <a:extLst>
                <a:ext uri="{FF2B5EF4-FFF2-40B4-BE49-F238E27FC236}">
                  <a16:creationId xmlns:a16="http://schemas.microsoft.com/office/drawing/2014/main" id="{5580C5AA-C2D4-4B82-8A7E-71CA2CD80D2B}"/>
                </a:ext>
              </a:extLst>
            </p:cNvPr>
            <p:cNvSpPr/>
            <p:nvPr/>
          </p:nvSpPr>
          <p:spPr bwMode="auto">
            <a:xfrm>
              <a:off x="8437189" y="4015436"/>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6" name="Rectangle 185">
              <a:extLst>
                <a:ext uri="{FF2B5EF4-FFF2-40B4-BE49-F238E27FC236}">
                  <a16:creationId xmlns:a16="http://schemas.microsoft.com/office/drawing/2014/main" id="{14F4DB92-042C-47C3-B5B2-D452FFA25573}"/>
                </a:ext>
              </a:extLst>
            </p:cNvPr>
            <p:cNvSpPr/>
            <p:nvPr/>
          </p:nvSpPr>
          <p:spPr bwMode="auto">
            <a:xfrm>
              <a:off x="8667566" y="3787034"/>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7" name="Rectangle 186">
              <a:extLst>
                <a:ext uri="{FF2B5EF4-FFF2-40B4-BE49-F238E27FC236}">
                  <a16:creationId xmlns:a16="http://schemas.microsoft.com/office/drawing/2014/main" id="{46623AA2-84A0-4E21-B7F9-A10DF58A613B}"/>
                </a:ext>
              </a:extLst>
            </p:cNvPr>
            <p:cNvSpPr/>
            <p:nvPr/>
          </p:nvSpPr>
          <p:spPr bwMode="auto">
            <a:xfrm>
              <a:off x="8895783" y="3967661"/>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8" name="Rectangle 187">
              <a:extLst>
                <a:ext uri="{FF2B5EF4-FFF2-40B4-BE49-F238E27FC236}">
                  <a16:creationId xmlns:a16="http://schemas.microsoft.com/office/drawing/2014/main" id="{720B5246-18F3-418A-86B1-E45C6925922E}"/>
                </a:ext>
              </a:extLst>
            </p:cNvPr>
            <p:cNvSpPr/>
            <p:nvPr/>
          </p:nvSpPr>
          <p:spPr bwMode="auto">
            <a:xfrm>
              <a:off x="9132124" y="4152773"/>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sp>
          <p:nvSpPr>
            <p:cNvPr id="189" name="Rectangle 188">
              <a:extLst>
                <a:ext uri="{FF2B5EF4-FFF2-40B4-BE49-F238E27FC236}">
                  <a16:creationId xmlns:a16="http://schemas.microsoft.com/office/drawing/2014/main" id="{81D63597-E685-44A6-9053-7FE73791F728}"/>
                </a:ext>
              </a:extLst>
            </p:cNvPr>
            <p:cNvSpPr/>
            <p:nvPr/>
          </p:nvSpPr>
          <p:spPr bwMode="auto">
            <a:xfrm>
              <a:off x="9358867" y="4691346"/>
              <a:ext cx="79877" cy="79877"/>
            </a:xfrm>
            <a:prstGeom prst="rect">
              <a:avLst/>
            </a:prstGeom>
            <a:solidFill>
              <a:schemeClr val="accent1"/>
            </a:solidFill>
            <a:ln w="0">
              <a:noFill/>
              <a:miter lim="800000"/>
              <a:headEnd/>
              <a:tailEnd/>
            </a:ln>
          </p:spPr>
          <p:txBody>
            <a:bodyPr rtlCol="0" anchor="b"/>
            <a:lstStyle/>
            <a:p>
              <a:pPr algn="ctr" defTabSz="608013" eaLnBrk="1" hangingPunct="1">
                <a:spcBef>
                  <a:spcPct val="35000"/>
                </a:spcBef>
                <a:spcAft>
                  <a:spcPct val="25000"/>
                </a:spcAft>
                <a:buClr>
                  <a:srgbClr val="015873"/>
                </a:buClr>
              </a:pPr>
              <a:endParaRPr lang="en-US" b="0" dirty="0">
                <a:solidFill>
                  <a:srgbClr val="FFFFFF"/>
                </a:solidFill>
                <a:latin typeface="Calibri" panose="020F0502020204030204" pitchFamily="34" charset="0"/>
                <a:ea typeface="MS PGothic" pitchFamily="34" charset="-128"/>
                <a:cs typeface="+mn-cs"/>
              </a:endParaRPr>
            </a:p>
          </p:txBody>
        </p:sp>
      </p:grpSp>
      <p:grpSp>
        <p:nvGrpSpPr>
          <p:cNvPr id="3078" name="Group 3077">
            <a:extLst>
              <a:ext uri="{FF2B5EF4-FFF2-40B4-BE49-F238E27FC236}">
                <a16:creationId xmlns:a16="http://schemas.microsoft.com/office/drawing/2014/main" id="{6966C2C3-9172-45E7-8675-D57982A7EFFE}"/>
              </a:ext>
            </a:extLst>
          </p:cNvPr>
          <p:cNvGrpSpPr/>
          <p:nvPr/>
        </p:nvGrpSpPr>
        <p:grpSpPr>
          <a:xfrm>
            <a:off x="9367126" y="2438058"/>
            <a:ext cx="79877" cy="715597"/>
            <a:chOff x="6120739" y="3613267"/>
            <a:chExt cx="79877" cy="715597"/>
          </a:xfrm>
        </p:grpSpPr>
        <p:cxnSp>
          <p:nvCxnSpPr>
            <p:cNvPr id="3075" name="Straight Connector 3074">
              <a:extLst>
                <a:ext uri="{FF2B5EF4-FFF2-40B4-BE49-F238E27FC236}">
                  <a16:creationId xmlns:a16="http://schemas.microsoft.com/office/drawing/2014/main" id="{F1390F31-B5E4-4F1D-A6F3-DF28A19B3044}"/>
                </a:ext>
              </a:extLst>
            </p:cNvPr>
            <p:cNvCxnSpPr>
              <a:cxnSpLocks/>
            </p:cNvCxnSpPr>
            <p:nvPr/>
          </p:nvCxnSpPr>
          <p:spPr bwMode="auto">
            <a:xfrm>
              <a:off x="6160677" y="3613267"/>
              <a:ext cx="0" cy="712627"/>
            </a:xfrm>
            <a:prstGeom prst="line">
              <a:avLst/>
            </a:prstGeom>
            <a:noFill/>
            <a:ln w="19050" cap="flat" cmpd="sng" algn="ctr">
              <a:solidFill>
                <a:schemeClr val="accent3"/>
              </a:solidFill>
              <a:prstDash val="solid"/>
              <a:round/>
              <a:headEnd type="none" w="med" len="med"/>
              <a:tailEnd type="none" w="med" len="med"/>
            </a:ln>
            <a:effectLst/>
          </p:spPr>
        </p:cxnSp>
        <p:cxnSp>
          <p:nvCxnSpPr>
            <p:cNvPr id="3077" name="Straight Connector 3076">
              <a:extLst>
                <a:ext uri="{FF2B5EF4-FFF2-40B4-BE49-F238E27FC236}">
                  <a16:creationId xmlns:a16="http://schemas.microsoft.com/office/drawing/2014/main" id="{813C232A-93DA-4484-9A9D-4090534522F6}"/>
                </a:ext>
              </a:extLst>
            </p:cNvPr>
            <p:cNvCxnSpPr/>
            <p:nvPr/>
          </p:nvCxnSpPr>
          <p:spPr bwMode="auto">
            <a:xfrm>
              <a:off x="6120739" y="3613267"/>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B6C1F5B-FEFC-4554-98B0-4796AF5D6FDC}"/>
                </a:ext>
              </a:extLst>
            </p:cNvPr>
            <p:cNvCxnSpPr/>
            <p:nvPr/>
          </p:nvCxnSpPr>
          <p:spPr bwMode="auto">
            <a:xfrm>
              <a:off x="6120739" y="4328864"/>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8071E7E7-AFC1-494E-8E9A-D7FFFA9A804A}"/>
              </a:ext>
            </a:extLst>
          </p:cNvPr>
          <p:cNvGrpSpPr/>
          <p:nvPr/>
        </p:nvGrpSpPr>
        <p:grpSpPr>
          <a:xfrm>
            <a:off x="9131442" y="2769658"/>
            <a:ext cx="79877" cy="602038"/>
            <a:chOff x="6120739" y="3726826"/>
            <a:chExt cx="79877" cy="602038"/>
          </a:xfrm>
        </p:grpSpPr>
        <p:cxnSp>
          <p:nvCxnSpPr>
            <p:cNvPr id="200" name="Straight Connector 199">
              <a:extLst>
                <a:ext uri="{FF2B5EF4-FFF2-40B4-BE49-F238E27FC236}">
                  <a16:creationId xmlns:a16="http://schemas.microsoft.com/office/drawing/2014/main" id="{17A089E6-D678-4372-AEFE-33CC4C1B2E28}"/>
                </a:ext>
              </a:extLst>
            </p:cNvPr>
            <p:cNvCxnSpPr>
              <a:cxnSpLocks/>
            </p:cNvCxnSpPr>
            <p:nvPr/>
          </p:nvCxnSpPr>
          <p:spPr bwMode="auto">
            <a:xfrm>
              <a:off x="6160677" y="3726826"/>
              <a:ext cx="0" cy="599068"/>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196C396-36ED-439E-94E0-829CE47378A6}"/>
                </a:ext>
              </a:extLst>
            </p:cNvPr>
            <p:cNvCxnSpPr/>
            <p:nvPr/>
          </p:nvCxnSpPr>
          <p:spPr bwMode="auto">
            <a:xfrm>
              <a:off x="6120739" y="3734093"/>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54D7CF5-D174-4224-B8F3-FC0BB4EFF781}"/>
                </a:ext>
              </a:extLst>
            </p:cNvPr>
            <p:cNvCxnSpPr/>
            <p:nvPr/>
          </p:nvCxnSpPr>
          <p:spPr bwMode="auto">
            <a:xfrm>
              <a:off x="6120739" y="4328864"/>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35D5F2D7-F7EB-4DB0-A4CF-F8C306A04852}"/>
              </a:ext>
            </a:extLst>
          </p:cNvPr>
          <p:cNvGrpSpPr/>
          <p:nvPr/>
        </p:nvGrpSpPr>
        <p:grpSpPr>
          <a:xfrm>
            <a:off x="8902275" y="2411733"/>
            <a:ext cx="79877" cy="602038"/>
            <a:chOff x="6120739" y="3726826"/>
            <a:chExt cx="79877" cy="602038"/>
          </a:xfrm>
        </p:grpSpPr>
        <p:cxnSp>
          <p:nvCxnSpPr>
            <p:cNvPr id="205" name="Straight Connector 204">
              <a:extLst>
                <a:ext uri="{FF2B5EF4-FFF2-40B4-BE49-F238E27FC236}">
                  <a16:creationId xmlns:a16="http://schemas.microsoft.com/office/drawing/2014/main" id="{08E1A22E-B4E8-4107-A837-B99419E2ADC6}"/>
                </a:ext>
              </a:extLst>
            </p:cNvPr>
            <p:cNvCxnSpPr>
              <a:cxnSpLocks/>
            </p:cNvCxnSpPr>
            <p:nvPr/>
          </p:nvCxnSpPr>
          <p:spPr bwMode="auto">
            <a:xfrm>
              <a:off x="6160677" y="3726826"/>
              <a:ext cx="0" cy="599068"/>
            </a:xfrm>
            <a:prstGeom prst="line">
              <a:avLst/>
            </a:prstGeom>
            <a:noFill/>
            <a:ln w="190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0FA1BAE-21C3-4CA0-B371-6975378F65C0}"/>
                </a:ext>
              </a:extLst>
            </p:cNvPr>
            <p:cNvCxnSpPr/>
            <p:nvPr/>
          </p:nvCxnSpPr>
          <p:spPr bwMode="auto">
            <a:xfrm>
              <a:off x="6120739" y="3734093"/>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A7ED5E58-7BC7-473E-8E12-D59BE30805E5}"/>
                </a:ext>
              </a:extLst>
            </p:cNvPr>
            <p:cNvCxnSpPr/>
            <p:nvPr/>
          </p:nvCxnSpPr>
          <p:spPr bwMode="auto">
            <a:xfrm>
              <a:off x="6120739" y="4328864"/>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B1C42D5F-E4A7-4CA0-9787-C7F852C81E64}"/>
              </a:ext>
            </a:extLst>
          </p:cNvPr>
          <p:cNvGrpSpPr/>
          <p:nvPr/>
        </p:nvGrpSpPr>
        <p:grpSpPr>
          <a:xfrm>
            <a:off x="8667180" y="2663960"/>
            <a:ext cx="79877" cy="445642"/>
            <a:chOff x="6120739" y="3726826"/>
            <a:chExt cx="79877" cy="445642"/>
          </a:xfrm>
        </p:grpSpPr>
        <p:cxnSp>
          <p:nvCxnSpPr>
            <p:cNvPr id="209" name="Straight Connector 208">
              <a:extLst>
                <a:ext uri="{FF2B5EF4-FFF2-40B4-BE49-F238E27FC236}">
                  <a16:creationId xmlns:a16="http://schemas.microsoft.com/office/drawing/2014/main" id="{5D5C96E8-D258-4497-849A-91F6C9570FA3}"/>
                </a:ext>
              </a:extLst>
            </p:cNvPr>
            <p:cNvCxnSpPr>
              <a:cxnSpLocks/>
            </p:cNvCxnSpPr>
            <p:nvPr/>
          </p:nvCxnSpPr>
          <p:spPr bwMode="auto">
            <a:xfrm>
              <a:off x="6160677" y="3726826"/>
              <a:ext cx="0" cy="445642"/>
            </a:xfrm>
            <a:prstGeom prst="line">
              <a:avLst/>
            </a:prstGeom>
            <a:noFill/>
            <a:ln w="1905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4AAE5F5-883A-4BF4-BDFF-5666F81A2D02}"/>
                </a:ext>
              </a:extLst>
            </p:cNvPr>
            <p:cNvCxnSpPr/>
            <p:nvPr/>
          </p:nvCxnSpPr>
          <p:spPr bwMode="auto">
            <a:xfrm>
              <a:off x="6120739" y="3734093"/>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E215D5E-3D08-4504-924E-C7C42778AFD6}"/>
                </a:ext>
              </a:extLst>
            </p:cNvPr>
            <p:cNvCxnSpPr/>
            <p:nvPr/>
          </p:nvCxnSpPr>
          <p:spPr bwMode="auto">
            <a:xfrm>
              <a:off x="6120739" y="417246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98AC92DF-C548-495B-908E-171EC5C90767}"/>
              </a:ext>
            </a:extLst>
          </p:cNvPr>
          <p:cNvGrpSpPr/>
          <p:nvPr/>
        </p:nvGrpSpPr>
        <p:grpSpPr>
          <a:xfrm>
            <a:off x="8438778" y="2468474"/>
            <a:ext cx="79877" cy="445642"/>
            <a:chOff x="6120739" y="3726826"/>
            <a:chExt cx="79877" cy="445642"/>
          </a:xfrm>
        </p:grpSpPr>
        <p:cxnSp>
          <p:nvCxnSpPr>
            <p:cNvPr id="214" name="Straight Connector 213">
              <a:extLst>
                <a:ext uri="{FF2B5EF4-FFF2-40B4-BE49-F238E27FC236}">
                  <a16:creationId xmlns:a16="http://schemas.microsoft.com/office/drawing/2014/main" id="{AEAC614C-CC12-45DF-B011-C6C9F18411E3}"/>
                </a:ext>
              </a:extLst>
            </p:cNvPr>
            <p:cNvCxnSpPr>
              <a:cxnSpLocks/>
            </p:cNvCxnSpPr>
            <p:nvPr/>
          </p:nvCxnSpPr>
          <p:spPr bwMode="auto">
            <a:xfrm>
              <a:off x="6160677" y="3726826"/>
              <a:ext cx="0" cy="445642"/>
            </a:xfrm>
            <a:prstGeom prst="line">
              <a:avLst/>
            </a:prstGeom>
            <a:noFill/>
            <a:ln w="1905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3A9C7647-D7E3-4F97-94ED-902EE0F9B205}"/>
                </a:ext>
              </a:extLst>
            </p:cNvPr>
            <p:cNvCxnSpPr/>
            <p:nvPr/>
          </p:nvCxnSpPr>
          <p:spPr bwMode="auto">
            <a:xfrm>
              <a:off x="6120739" y="3734093"/>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6D5CC4FC-3E74-4CAA-9EB1-3317AB6848DE}"/>
                </a:ext>
              </a:extLst>
            </p:cNvPr>
            <p:cNvCxnSpPr/>
            <p:nvPr/>
          </p:nvCxnSpPr>
          <p:spPr bwMode="auto">
            <a:xfrm>
              <a:off x="6120739" y="417246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99460A10-575F-49C5-812E-317DEE1FA24E}"/>
              </a:ext>
            </a:extLst>
          </p:cNvPr>
          <p:cNvGrpSpPr/>
          <p:nvPr/>
        </p:nvGrpSpPr>
        <p:grpSpPr>
          <a:xfrm>
            <a:off x="8204661" y="2656960"/>
            <a:ext cx="79877" cy="390748"/>
            <a:chOff x="6120739" y="3781720"/>
            <a:chExt cx="79877" cy="390748"/>
          </a:xfrm>
        </p:grpSpPr>
        <p:cxnSp>
          <p:nvCxnSpPr>
            <p:cNvPr id="218" name="Straight Connector 217">
              <a:extLst>
                <a:ext uri="{FF2B5EF4-FFF2-40B4-BE49-F238E27FC236}">
                  <a16:creationId xmlns:a16="http://schemas.microsoft.com/office/drawing/2014/main" id="{B3F8C565-174C-4F0B-824E-61F9B6AA7E1C}"/>
                </a:ext>
              </a:extLst>
            </p:cNvPr>
            <p:cNvCxnSpPr>
              <a:cxnSpLocks/>
            </p:cNvCxnSpPr>
            <p:nvPr/>
          </p:nvCxnSpPr>
          <p:spPr bwMode="auto">
            <a:xfrm>
              <a:off x="6160677" y="3781720"/>
              <a:ext cx="0" cy="390748"/>
            </a:xfrm>
            <a:prstGeom prst="line">
              <a:avLst/>
            </a:prstGeom>
            <a:noFill/>
            <a:ln w="190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6918280-6CD1-4AAE-B243-AFE28C847EA8}"/>
                </a:ext>
              </a:extLst>
            </p:cNvPr>
            <p:cNvCxnSpPr/>
            <p:nvPr/>
          </p:nvCxnSpPr>
          <p:spPr bwMode="auto">
            <a:xfrm>
              <a:off x="6120739" y="3781720"/>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1B39674A-6498-4757-950A-51D4912711B1}"/>
                </a:ext>
              </a:extLst>
            </p:cNvPr>
            <p:cNvCxnSpPr/>
            <p:nvPr/>
          </p:nvCxnSpPr>
          <p:spPr bwMode="auto">
            <a:xfrm>
              <a:off x="6120739" y="417246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E95D3D44-8958-4E37-A398-50E12CAEB2E7}"/>
              </a:ext>
            </a:extLst>
          </p:cNvPr>
          <p:cNvGrpSpPr/>
          <p:nvPr/>
        </p:nvGrpSpPr>
        <p:grpSpPr>
          <a:xfrm>
            <a:off x="7974388" y="2632948"/>
            <a:ext cx="79877" cy="390748"/>
            <a:chOff x="6120739" y="3781720"/>
            <a:chExt cx="79877" cy="390748"/>
          </a:xfrm>
        </p:grpSpPr>
        <p:cxnSp>
          <p:nvCxnSpPr>
            <p:cNvPr id="223" name="Straight Connector 222">
              <a:extLst>
                <a:ext uri="{FF2B5EF4-FFF2-40B4-BE49-F238E27FC236}">
                  <a16:creationId xmlns:a16="http://schemas.microsoft.com/office/drawing/2014/main" id="{1B3E60E7-3C43-4403-A962-10B582654936}"/>
                </a:ext>
              </a:extLst>
            </p:cNvPr>
            <p:cNvCxnSpPr>
              <a:cxnSpLocks/>
            </p:cNvCxnSpPr>
            <p:nvPr/>
          </p:nvCxnSpPr>
          <p:spPr bwMode="auto">
            <a:xfrm>
              <a:off x="6160677" y="3781720"/>
              <a:ext cx="0" cy="390748"/>
            </a:xfrm>
            <a:prstGeom prst="line">
              <a:avLst/>
            </a:prstGeom>
            <a:noFill/>
            <a:ln w="19050"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644025F1-269D-49BC-96DB-DFE0B003D32C}"/>
                </a:ext>
              </a:extLst>
            </p:cNvPr>
            <p:cNvCxnSpPr/>
            <p:nvPr/>
          </p:nvCxnSpPr>
          <p:spPr bwMode="auto">
            <a:xfrm>
              <a:off x="6120739" y="3781720"/>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13D9ACF-FD61-4008-8BFB-851EFEC1CEE1}"/>
                </a:ext>
              </a:extLst>
            </p:cNvPr>
            <p:cNvCxnSpPr/>
            <p:nvPr/>
          </p:nvCxnSpPr>
          <p:spPr bwMode="auto">
            <a:xfrm>
              <a:off x="6120739" y="417246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CFA9BD8C-7AF3-498E-B747-488A08FC00CF}"/>
              </a:ext>
            </a:extLst>
          </p:cNvPr>
          <p:cNvGrpSpPr/>
          <p:nvPr/>
        </p:nvGrpSpPr>
        <p:grpSpPr>
          <a:xfrm>
            <a:off x="7745987" y="2464552"/>
            <a:ext cx="79877" cy="390748"/>
            <a:chOff x="6120739" y="3781720"/>
            <a:chExt cx="79877" cy="390748"/>
          </a:xfrm>
        </p:grpSpPr>
        <p:cxnSp>
          <p:nvCxnSpPr>
            <p:cNvPr id="227" name="Straight Connector 226">
              <a:extLst>
                <a:ext uri="{FF2B5EF4-FFF2-40B4-BE49-F238E27FC236}">
                  <a16:creationId xmlns:a16="http://schemas.microsoft.com/office/drawing/2014/main" id="{8EEB8C26-9172-4D93-8201-6CDBE8B1C3A0}"/>
                </a:ext>
              </a:extLst>
            </p:cNvPr>
            <p:cNvCxnSpPr>
              <a:cxnSpLocks/>
            </p:cNvCxnSpPr>
            <p:nvPr/>
          </p:nvCxnSpPr>
          <p:spPr bwMode="auto">
            <a:xfrm>
              <a:off x="6160677" y="3781720"/>
              <a:ext cx="0" cy="390748"/>
            </a:xfrm>
            <a:prstGeom prst="line">
              <a:avLst/>
            </a:prstGeom>
            <a:noFill/>
            <a:ln w="19050"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DD90A2F-53E5-45C2-B030-951A83D279A5}"/>
                </a:ext>
              </a:extLst>
            </p:cNvPr>
            <p:cNvCxnSpPr/>
            <p:nvPr/>
          </p:nvCxnSpPr>
          <p:spPr bwMode="auto">
            <a:xfrm>
              <a:off x="6120739" y="3781720"/>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F4B40C8-2C14-468F-B048-B047257701BD}"/>
                </a:ext>
              </a:extLst>
            </p:cNvPr>
            <p:cNvCxnSpPr/>
            <p:nvPr/>
          </p:nvCxnSpPr>
          <p:spPr bwMode="auto">
            <a:xfrm>
              <a:off x="6120739" y="417246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DF8B979A-C66B-419C-B39F-B4156ED3382E}"/>
              </a:ext>
            </a:extLst>
          </p:cNvPr>
          <p:cNvGrpSpPr/>
          <p:nvPr/>
        </p:nvGrpSpPr>
        <p:grpSpPr>
          <a:xfrm>
            <a:off x="7508299" y="2526476"/>
            <a:ext cx="79877" cy="281210"/>
            <a:chOff x="6120739" y="3891258"/>
            <a:chExt cx="79877" cy="281210"/>
          </a:xfrm>
        </p:grpSpPr>
        <p:cxnSp>
          <p:nvCxnSpPr>
            <p:cNvPr id="231" name="Straight Connector 230">
              <a:extLst>
                <a:ext uri="{FF2B5EF4-FFF2-40B4-BE49-F238E27FC236}">
                  <a16:creationId xmlns:a16="http://schemas.microsoft.com/office/drawing/2014/main" id="{7FA14FE3-D0F8-4BAF-806F-25D5B0D469A9}"/>
                </a:ext>
              </a:extLst>
            </p:cNvPr>
            <p:cNvCxnSpPr>
              <a:cxnSpLocks/>
            </p:cNvCxnSpPr>
            <p:nvPr/>
          </p:nvCxnSpPr>
          <p:spPr bwMode="auto">
            <a:xfrm>
              <a:off x="6160677" y="3891258"/>
              <a:ext cx="0" cy="281210"/>
            </a:xfrm>
            <a:prstGeom prst="line">
              <a:avLst/>
            </a:prstGeom>
            <a:noFill/>
            <a:ln w="19050"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67633745-03DF-4D2D-9371-9F09F99AF793}"/>
                </a:ext>
              </a:extLst>
            </p:cNvPr>
            <p:cNvCxnSpPr/>
            <p:nvPr/>
          </p:nvCxnSpPr>
          <p:spPr bwMode="auto">
            <a:xfrm>
              <a:off x="6120739" y="3891258"/>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6AEF2EA-9075-4926-8F78-6C55303B9617}"/>
                </a:ext>
              </a:extLst>
            </p:cNvPr>
            <p:cNvCxnSpPr/>
            <p:nvPr/>
          </p:nvCxnSpPr>
          <p:spPr bwMode="auto">
            <a:xfrm>
              <a:off x="6120739" y="417246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A917CF93-C9B4-4B2D-87D9-0D7FFE6ED65F}"/>
              </a:ext>
            </a:extLst>
          </p:cNvPr>
          <p:cNvGrpSpPr/>
          <p:nvPr/>
        </p:nvGrpSpPr>
        <p:grpSpPr>
          <a:xfrm>
            <a:off x="7279551" y="2491787"/>
            <a:ext cx="79877" cy="338363"/>
            <a:chOff x="6120739" y="3891258"/>
            <a:chExt cx="79877" cy="338363"/>
          </a:xfrm>
        </p:grpSpPr>
        <p:cxnSp>
          <p:nvCxnSpPr>
            <p:cNvPr id="236" name="Straight Connector 235">
              <a:extLst>
                <a:ext uri="{FF2B5EF4-FFF2-40B4-BE49-F238E27FC236}">
                  <a16:creationId xmlns:a16="http://schemas.microsoft.com/office/drawing/2014/main" id="{C1183344-CBE5-4DFA-8062-AE58D8F43A75}"/>
                </a:ext>
              </a:extLst>
            </p:cNvPr>
            <p:cNvCxnSpPr>
              <a:cxnSpLocks/>
            </p:cNvCxnSpPr>
            <p:nvPr/>
          </p:nvCxnSpPr>
          <p:spPr bwMode="auto">
            <a:xfrm>
              <a:off x="6160677" y="3891258"/>
              <a:ext cx="0" cy="336430"/>
            </a:xfrm>
            <a:prstGeom prst="line">
              <a:avLst/>
            </a:prstGeom>
            <a:noFill/>
            <a:ln w="19050"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DD5463F-34CC-4A3E-BC52-203AC1113161}"/>
                </a:ext>
              </a:extLst>
            </p:cNvPr>
            <p:cNvCxnSpPr/>
            <p:nvPr/>
          </p:nvCxnSpPr>
          <p:spPr bwMode="auto">
            <a:xfrm>
              <a:off x="6120739" y="3891258"/>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85619F4E-91D2-4B27-A3C9-970C9C41300C}"/>
                </a:ext>
              </a:extLst>
            </p:cNvPr>
            <p:cNvCxnSpPr/>
            <p:nvPr/>
          </p:nvCxnSpPr>
          <p:spPr bwMode="auto">
            <a:xfrm>
              <a:off x="6120739" y="4229621"/>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60A58128-AE3C-4873-804A-0F98C3C2D37C}"/>
              </a:ext>
            </a:extLst>
          </p:cNvPr>
          <p:cNvGrpSpPr/>
          <p:nvPr/>
        </p:nvGrpSpPr>
        <p:grpSpPr>
          <a:xfrm>
            <a:off x="7060792" y="2706506"/>
            <a:ext cx="79877" cy="338363"/>
            <a:chOff x="6120739" y="3891258"/>
            <a:chExt cx="79877" cy="338363"/>
          </a:xfrm>
        </p:grpSpPr>
        <p:cxnSp>
          <p:nvCxnSpPr>
            <p:cNvPr id="241" name="Straight Connector 240">
              <a:extLst>
                <a:ext uri="{FF2B5EF4-FFF2-40B4-BE49-F238E27FC236}">
                  <a16:creationId xmlns:a16="http://schemas.microsoft.com/office/drawing/2014/main" id="{7C0E4D09-10DD-4839-9E82-ABD9D9431E9E}"/>
                </a:ext>
              </a:extLst>
            </p:cNvPr>
            <p:cNvCxnSpPr>
              <a:cxnSpLocks/>
            </p:cNvCxnSpPr>
            <p:nvPr/>
          </p:nvCxnSpPr>
          <p:spPr bwMode="auto">
            <a:xfrm>
              <a:off x="6160677" y="3891258"/>
              <a:ext cx="0" cy="336430"/>
            </a:xfrm>
            <a:prstGeom prst="line">
              <a:avLst/>
            </a:prstGeom>
            <a:noFill/>
            <a:ln w="19050"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97745915-5CEF-40A8-850B-C1174AAD1242}"/>
                </a:ext>
              </a:extLst>
            </p:cNvPr>
            <p:cNvCxnSpPr/>
            <p:nvPr/>
          </p:nvCxnSpPr>
          <p:spPr bwMode="auto">
            <a:xfrm>
              <a:off x="6120739" y="3891258"/>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56C61734-8B6C-4A10-90D6-43817A6831FC}"/>
                </a:ext>
              </a:extLst>
            </p:cNvPr>
            <p:cNvCxnSpPr/>
            <p:nvPr/>
          </p:nvCxnSpPr>
          <p:spPr bwMode="auto">
            <a:xfrm>
              <a:off x="6120739" y="4229621"/>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B3990422-8C1D-4EEA-8E3F-789B92C36587}"/>
              </a:ext>
            </a:extLst>
          </p:cNvPr>
          <p:cNvGrpSpPr/>
          <p:nvPr/>
        </p:nvGrpSpPr>
        <p:grpSpPr>
          <a:xfrm>
            <a:off x="6817056" y="2542295"/>
            <a:ext cx="79877" cy="338363"/>
            <a:chOff x="6120739" y="3891258"/>
            <a:chExt cx="79877" cy="338363"/>
          </a:xfrm>
        </p:grpSpPr>
        <p:cxnSp>
          <p:nvCxnSpPr>
            <p:cNvPr id="245" name="Straight Connector 244">
              <a:extLst>
                <a:ext uri="{FF2B5EF4-FFF2-40B4-BE49-F238E27FC236}">
                  <a16:creationId xmlns:a16="http://schemas.microsoft.com/office/drawing/2014/main" id="{356E7A21-FFEA-4A66-AAF0-E0C1B3BEDC30}"/>
                </a:ext>
              </a:extLst>
            </p:cNvPr>
            <p:cNvCxnSpPr>
              <a:cxnSpLocks/>
            </p:cNvCxnSpPr>
            <p:nvPr/>
          </p:nvCxnSpPr>
          <p:spPr bwMode="auto">
            <a:xfrm>
              <a:off x="6160677" y="3891258"/>
              <a:ext cx="0" cy="336430"/>
            </a:xfrm>
            <a:prstGeom prst="line">
              <a:avLst/>
            </a:prstGeom>
            <a:noFill/>
            <a:ln w="19050"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2532D38-4816-479E-B1EC-E3013BE03B16}"/>
                </a:ext>
              </a:extLst>
            </p:cNvPr>
            <p:cNvCxnSpPr/>
            <p:nvPr/>
          </p:nvCxnSpPr>
          <p:spPr bwMode="auto">
            <a:xfrm>
              <a:off x="6120739" y="3891258"/>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93F15667-9016-46AE-BF02-928E6BFD66F1}"/>
                </a:ext>
              </a:extLst>
            </p:cNvPr>
            <p:cNvCxnSpPr/>
            <p:nvPr/>
          </p:nvCxnSpPr>
          <p:spPr bwMode="auto">
            <a:xfrm>
              <a:off x="6120739" y="4229621"/>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8463F051-7C27-4087-ACDA-511A04F830CC}"/>
              </a:ext>
            </a:extLst>
          </p:cNvPr>
          <p:cNvGrpSpPr/>
          <p:nvPr/>
        </p:nvGrpSpPr>
        <p:grpSpPr>
          <a:xfrm>
            <a:off x="6589617" y="2597354"/>
            <a:ext cx="79877" cy="382850"/>
            <a:chOff x="6120739" y="3846771"/>
            <a:chExt cx="79877" cy="382850"/>
          </a:xfrm>
        </p:grpSpPr>
        <p:cxnSp>
          <p:nvCxnSpPr>
            <p:cNvPr id="249" name="Straight Connector 248">
              <a:extLst>
                <a:ext uri="{FF2B5EF4-FFF2-40B4-BE49-F238E27FC236}">
                  <a16:creationId xmlns:a16="http://schemas.microsoft.com/office/drawing/2014/main" id="{30FAC5B2-269B-4AE5-B139-C18142E42703}"/>
                </a:ext>
              </a:extLst>
            </p:cNvPr>
            <p:cNvCxnSpPr>
              <a:cxnSpLocks/>
            </p:cNvCxnSpPr>
            <p:nvPr/>
          </p:nvCxnSpPr>
          <p:spPr bwMode="auto">
            <a:xfrm>
              <a:off x="6160677" y="3846771"/>
              <a:ext cx="0" cy="380917"/>
            </a:xfrm>
            <a:prstGeom prst="line">
              <a:avLst/>
            </a:prstGeom>
            <a:noFill/>
            <a:ln w="19050"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55FDABC7-21C4-4B17-9DB1-68A431019513}"/>
                </a:ext>
              </a:extLst>
            </p:cNvPr>
            <p:cNvCxnSpPr/>
            <p:nvPr/>
          </p:nvCxnSpPr>
          <p:spPr bwMode="auto">
            <a:xfrm>
              <a:off x="6120739" y="3848393"/>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FD19B76C-6F86-4E38-B007-5624B339327F}"/>
                </a:ext>
              </a:extLst>
            </p:cNvPr>
            <p:cNvCxnSpPr/>
            <p:nvPr/>
          </p:nvCxnSpPr>
          <p:spPr bwMode="auto">
            <a:xfrm>
              <a:off x="6120739" y="4229621"/>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B976F184-A9D7-4C72-9096-686E393A52BB}"/>
              </a:ext>
            </a:extLst>
          </p:cNvPr>
          <p:cNvGrpSpPr/>
          <p:nvPr/>
        </p:nvGrpSpPr>
        <p:grpSpPr>
          <a:xfrm>
            <a:off x="6365709" y="2844647"/>
            <a:ext cx="79877" cy="344747"/>
            <a:chOff x="6120739" y="3846771"/>
            <a:chExt cx="79877" cy="344747"/>
          </a:xfrm>
        </p:grpSpPr>
        <p:cxnSp>
          <p:nvCxnSpPr>
            <p:cNvPr id="254" name="Straight Connector 253">
              <a:extLst>
                <a:ext uri="{FF2B5EF4-FFF2-40B4-BE49-F238E27FC236}">
                  <a16:creationId xmlns:a16="http://schemas.microsoft.com/office/drawing/2014/main" id="{FE106E0B-B73C-4B4D-946C-72EB1697AFF8}"/>
                </a:ext>
              </a:extLst>
            </p:cNvPr>
            <p:cNvCxnSpPr>
              <a:cxnSpLocks/>
            </p:cNvCxnSpPr>
            <p:nvPr/>
          </p:nvCxnSpPr>
          <p:spPr bwMode="auto">
            <a:xfrm>
              <a:off x="6160677" y="3846771"/>
              <a:ext cx="0" cy="344747"/>
            </a:xfrm>
            <a:prstGeom prst="line">
              <a:avLst/>
            </a:prstGeom>
            <a:noFill/>
            <a:ln w="1905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D08C701-FC43-4163-92E0-64483A4A821F}"/>
                </a:ext>
              </a:extLst>
            </p:cNvPr>
            <p:cNvCxnSpPr/>
            <p:nvPr/>
          </p:nvCxnSpPr>
          <p:spPr bwMode="auto">
            <a:xfrm>
              <a:off x="6120739" y="3848393"/>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E65CDC97-D2B4-4F16-BEEF-7BFA2A091BCD}"/>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C7ED7EAC-B557-4F7C-8533-517AFE521278}"/>
              </a:ext>
            </a:extLst>
          </p:cNvPr>
          <p:cNvGrpSpPr/>
          <p:nvPr/>
        </p:nvGrpSpPr>
        <p:grpSpPr>
          <a:xfrm>
            <a:off x="6125506" y="2694391"/>
            <a:ext cx="79877" cy="295497"/>
            <a:chOff x="6120739" y="3896021"/>
            <a:chExt cx="79877" cy="295497"/>
          </a:xfrm>
        </p:grpSpPr>
        <p:cxnSp>
          <p:nvCxnSpPr>
            <p:cNvPr id="259" name="Straight Connector 258">
              <a:extLst>
                <a:ext uri="{FF2B5EF4-FFF2-40B4-BE49-F238E27FC236}">
                  <a16:creationId xmlns:a16="http://schemas.microsoft.com/office/drawing/2014/main" id="{4EBE5443-83FA-4A9A-922D-1EBCD8ECF0D0}"/>
                </a:ext>
              </a:extLst>
            </p:cNvPr>
            <p:cNvCxnSpPr>
              <a:cxnSpLocks/>
            </p:cNvCxnSpPr>
            <p:nvPr/>
          </p:nvCxnSpPr>
          <p:spPr bwMode="auto">
            <a:xfrm>
              <a:off x="6160677" y="3908136"/>
              <a:ext cx="0" cy="283382"/>
            </a:xfrm>
            <a:prstGeom prst="line">
              <a:avLst/>
            </a:prstGeom>
            <a:noFill/>
            <a:ln w="19050"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FE0E4C5-F2ED-4DBD-B853-F4D06FF290D3}"/>
                </a:ext>
              </a:extLst>
            </p:cNvPr>
            <p:cNvCxnSpPr/>
            <p:nvPr/>
          </p:nvCxnSpPr>
          <p:spPr bwMode="auto">
            <a:xfrm>
              <a:off x="6120739" y="3896021"/>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97ABC7B-8514-407A-9E7B-F7989A01CAE1}"/>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59E4B1CF-7A97-48F2-A947-DF4C0773BD46}"/>
              </a:ext>
            </a:extLst>
          </p:cNvPr>
          <p:cNvGrpSpPr/>
          <p:nvPr/>
        </p:nvGrpSpPr>
        <p:grpSpPr>
          <a:xfrm>
            <a:off x="5434190" y="2673487"/>
            <a:ext cx="79877" cy="285971"/>
            <a:chOff x="6120739" y="3905547"/>
            <a:chExt cx="79877" cy="285971"/>
          </a:xfrm>
        </p:grpSpPr>
        <p:cxnSp>
          <p:nvCxnSpPr>
            <p:cNvPr id="264" name="Straight Connector 263">
              <a:extLst>
                <a:ext uri="{FF2B5EF4-FFF2-40B4-BE49-F238E27FC236}">
                  <a16:creationId xmlns:a16="http://schemas.microsoft.com/office/drawing/2014/main" id="{EE1A28E4-7D3F-424A-9BBF-DEEF938347C3}"/>
                </a:ext>
              </a:extLst>
            </p:cNvPr>
            <p:cNvCxnSpPr>
              <a:cxnSpLocks/>
            </p:cNvCxnSpPr>
            <p:nvPr/>
          </p:nvCxnSpPr>
          <p:spPr bwMode="auto">
            <a:xfrm>
              <a:off x="6160677" y="3908136"/>
              <a:ext cx="0" cy="283382"/>
            </a:xfrm>
            <a:prstGeom prst="line">
              <a:avLst/>
            </a:prstGeom>
            <a:noFill/>
            <a:ln w="1905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D55AAD1-9CAA-42FB-B4DF-1C91265334AA}"/>
                </a:ext>
              </a:extLst>
            </p:cNvPr>
            <p:cNvCxnSpPr/>
            <p:nvPr/>
          </p:nvCxnSpPr>
          <p:spPr bwMode="auto">
            <a:xfrm>
              <a:off x="6120739" y="3905547"/>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0E465C7-DB01-4355-98BF-2D45063B7622}"/>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D41BB2EA-59FC-4913-A7E2-687C34546DC9}"/>
              </a:ext>
            </a:extLst>
          </p:cNvPr>
          <p:cNvGrpSpPr/>
          <p:nvPr/>
        </p:nvGrpSpPr>
        <p:grpSpPr>
          <a:xfrm>
            <a:off x="5662309" y="2724973"/>
            <a:ext cx="79877" cy="285971"/>
            <a:chOff x="6120739" y="3905547"/>
            <a:chExt cx="79877" cy="285971"/>
          </a:xfrm>
        </p:grpSpPr>
        <p:cxnSp>
          <p:nvCxnSpPr>
            <p:cNvPr id="268" name="Straight Connector 267">
              <a:extLst>
                <a:ext uri="{FF2B5EF4-FFF2-40B4-BE49-F238E27FC236}">
                  <a16:creationId xmlns:a16="http://schemas.microsoft.com/office/drawing/2014/main" id="{7E52ACA0-1770-4CD5-AC0A-AE5C6DC6F93C}"/>
                </a:ext>
              </a:extLst>
            </p:cNvPr>
            <p:cNvCxnSpPr>
              <a:cxnSpLocks/>
            </p:cNvCxnSpPr>
            <p:nvPr/>
          </p:nvCxnSpPr>
          <p:spPr bwMode="auto">
            <a:xfrm>
              <a:off x="6160677" y="3908136"/>
              <a:ext cx="0" cy="283382"/>
            </a:xfrm>
            <a:prstGeom prst="line">
              <a:avLst/>
            </a:prstGeom>
            <a:noFill/>
            <a:ln w="1905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DBF1630-5608-467B-874F-A9C97AB961BD}"/>
                </a:ext>
              </a:extLst>
            </p:cNvPr>
            <p:cNvCxnSpPr/>
            <p:nvPr/>
          </p:nvCxnSpPr>
          <p:spPr bwMode="auto">
            <a:xfrm>
              <a:off x="6120739" y="3905547"/>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62E84F34-1348-4AD2-B73E-60BEE082907A}"/>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5FD5EC2E-3B86-47C2-BF6D-C7D51658F0B5}"/>
              </a:ext>
            </a:extLst>
          </p:cNvPr>
          <p:cNvGrpSpPr/>
          <p:nvPr/>
        </p:nvGrpSpPr>
        <p:grpSpPr>
          <a:xfrm>
            <a:off x="5894829" y="2796456"/>
            <a:ext cx="79877" cy="405038"/>
            <a:chOff x="6120739" y="3905547"/>
            <a:chExt cx="79877" cy="405038"/>
          </a:xfrm>
        </p:grpSpPr>
        <p:cxnSp>
          <p:nvCxnSpPr>
            <p:cNvPr id="272" name="Straight Connector 271">
              <a:extLst>
                <a:ext uri="{FF2B5EF4-FFF2-40B4-BE49-F238E27FC236}">
                  <a16:creationId xmlns:a16="http://schemas.microsoft.com/office/drawing/2014/main" id="{3557509C-BCA5-408A-B3D8-9037CA146E2E}"/>
                </a:ext>
              </a:extLst>
            </p:cNvPr>
            <p:cNvCxnSpPr>
              <a:cxnSpLocks/>
            </p:cNvCxnSpPr>
            <p:nvPr/>
          </p:nvCxnSpPr>
          <p:spPr bwMode="auto">
            <a:xfrm>
              <a:off x="6160677" y="3908136"/>
              <a:ext cx="0" cy="400287"/>
            </a:xfrm>
            <a:prstGeom prst="line">
              <a:avLst/>
            </a:prstGeom>
            <a:noFill/>
            <a:ln w="190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9C83970-3EC2-4B26-B8F4-4AFE70065A6D}"/>
                </a:ext>
              </a:extLst>
            </p:cNvPr>
            <p:cNvCxnSpPr/>
            <p:nvPr/>
          </p:nvCxnSpPr>
          <p:spPr bwMode="auto">
            <a:xfrm>
              <a:off x="6120739" y="3905547"/>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A3BF8B7-D936-4375-B454-1DBF62848C97}"/>
                </a:ext>
              </a:extLst>
            </p:cNvPr>
            <p:cNvCxnSpPr/>
            <p:nvPr/>
          </p:nvCxnSpPr>
          <p:spPr bwMode="auto">
            <a:xfrm>
              <a:off x="6120739" y="4310585"/>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ED3EFA5B-D0CF-4055-92F7-6DBC191BA32F}"/>
              </a:ext>
            </a:extLst>
          </p:cNvPr>
          <p:cNvGrpSpPr/>
          <p:nvPr/>
        </p:nvGrpSpPr>
        <p:grpSpPr>
          <a:xfrm>
            <a:off x="3577965" y="3583206"/>
            <a:ext cx="79877" cy="178851"/>
            <a:chOff x="6120739" y="4012667"/>
            <a:chExt cx="79877" cy="178851"/>
          </a:xfrm>
        </p:grpSpPr>
        <p:cxnSp>
          <p:nvCxnSpPr>
            <p:cNvPr id="277" name="Straight Connector 276">
              <a:extLst>
                <a:ext uri="{FF2B5EF4-FFF2-40B4-BE49-F238E27FC236}">
                  <a16:creationId xmlns:a16="http://schemas.microsoft.com/office/drawing/2014/main" id="{EFF7B2D8-5AFD-4C39-908E-68476C1B348F}"/>
                </a:ext>
              </a:extLst>
            </p:cNvPr>
            <p:cNvCxnSpPr>
              <a:cxnSpLocks/>
            </p:cNvCxnSpPr>
            <p:nvPr/>
          </p:nvCxnSpPr>
          <p:spPr bwMode="auto">
            <a:xfrm>
              <a:off x="6160677" y="4012667"/>
              <a:ext cx="0" cy="178851"/>
            </a:xfrm>
            <a:prstGeom prst="line">
              <a:avLst/>
            </a:prstGeom>
            <a:noFill/>
            <a:ln w="1905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CC5511C-5EC7-4F5F-81A8-979AAA812C01}"/>
                </a:ext>
              </a:extLst>
            </p:cNvPr>
            <p:cNvCxnSpPr/>
            <p:nvPr/>
          </p:nvCxnSpPr>
          <p:spPr bwMode="auto">
            <a:xfrm>
              <a:off x="6120739" y="4022342"/>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214C1AC8-C96A-456E-836F-97E9E0242853}"/>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A8DB404A-73F1-41A2-86E4-0FEACC2456DA}"/>
              </a:ext>
            </a:extLst>
          </p:cNvPr>
          <p:cNvGrpSpPr/>
          <p:nvPr/>
        </p:nvGrpSpPr>
        <p:grpSpPr>
          <a:xfrm>
            <a:off x="3815362" y="3359899"/>
            <a:ext cx="79877" cy="178851"/>
            <a:chOff x="6120739" y="4012667"/>
            <a:chExt cx="79877" cy="178851"/>
          </a:xfrm>
        </p:grpSpPr>
        <p:cxnSp>
          <p:nvCxnSpPr>
            <p:cNvPr id="282" name="Straight Connector 281">
              <a:extLst>
                <a:ext uri="{FF2B5EF4-FFF2-40B4-BE49-F238E27FC236}">
                  <a16:creationId xmlns:a16="http://schemas.microsoft.com/office/drawing/2014/main" id="{68854D7B-983A-403E-8FBD-95F0451F8A37}"/>
                </a:ext>
              </a:extLst>
            </p:cNvPr>
            <p:cNvCxnSpPr>
              <a:cxnSpLocks/>
            </p:cNvCxnSpPr>
            <p:nvPr/>
          </p:nvCxnSpPr>
          <p:spPr bwMode="auto">
            <a:xfrm>
              <a:off x="6160677" y="4012667"/>
              <a:ext cx="0" cy="178851"/>
            </a:xfrm>
            <a:prstGeom prst="line">
              <a:avLst/>
            </a:prstGeom>
            <a:noFill/>
            <a:ln w="1905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5A260164-6711-41A2-95E4-BB0293BC33B6}"/>
                </a:ext>
              </a:extLst>
            </p:cNvPr>
            <p:cNvCxnSpPr/>
            <p:nvPr/>
          </p:nvCxnSpPr>
          <p:spPr bwMode="auto">
            <a:xfrm>
              <a:off x="6120739" y="4022342"/>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51DF9A74-1C16-4B29-96CD-F2E4CE772D31}"/>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5C243A2A-80EB-4F15-A7A7-3C09F9F818E1}"/>
              </a:ext>
            </a:extLst>
          </p:cNvPr>
          <p:cNvGrpSpPr/>
          <p:nvPr/>
        </p:nvGrpSpPr>
        <p:grpSpPr>
          <a:xfrm>
            <a:off x="4048487" y="3261863"/>
            <a:ext cx="79877" cy="202517"/>
            <a:chOff x="6120739" y="3989001"/>
            <a:chExt cx="79877" cy="202517"/>
          </a:xfrm>
        </p:grpSpPr>
        <p:cxnSp>
          <p:nvCxnSpPr>
            <p:cNvPr id="286" name="Straight Connector 285">
              <a:extLst>
                <a:ext uri="{FF2B5EF4-FFF2-40B4-BE49-F238E27FC236}">
                  <a16:creationId xmlns:a16="http://schemas.microsoft.com/office/drawing/2014/main" id="{F49667AF-C254-4E63-A1DF-B130704941A1}"/>
                </a:ext>
              </a:extLst>
            </p:cNvPr>
            <p:cNvCxnSpPr>
              <a:cxnSpLocks/>
            </p:cNvCxnSpPr>
            <p:nvPr/>
          </p:nvCxnSpPr>
          <p:spPr bwMode="auto">
            <a:xfrm>
              <a:off x="6160677" y="3989001"/>
              <a:ext cx="0" cy="202517"/>
            </a:xfrm>
            <a:prstGeom prst="line">
              <a:avLst/>
            </a:prstGeom>
            <a:noFill/>
            <a:ln w="1905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31564F89-B533-4522-8A14-E52DF9ADC000}"/>
                </a:ext>
              </a:extLst>
            </p:cNvPr>
            <p:cNvCxnSpPr/>
            <p:nvPr/>
          </p:nvCxnSpPr>
          <p:spPr bwMode="auto">
            <a:xfrm>
              <a:off x="6120739" y="3989001"/>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7BBAA1EA-8985-4183-8D25-20CB70A017ED}"/>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41448AFE-8FD4-4D0D-9F47-7E7CDFDFDD29}"/>
              </a:ext>
            </a:extLst>
          </p:cNvPr>
          <p:cNvGrpSpPr/>
          <p:nvPr/>
        </p:nvGrpSpPr>
        <p:grpSpPr>
          <a:xfrm>
            <a:off x="4262333" y="3060619"/>
            <a:ext cx="79877" cy="202517"/>
            <a:chOff x="6120739" y="3989001"/>
            <a:chExt cx="79877" cy="202517"/>
          </a:xfrm>
        </p:grpSpPr>
        <p:cxnSp>
          <p:nvCxnSpPr>
            <p:cNvPr id="291" name="Straight Connector 290">
              <a:extLst>
                <a:ext uri="{FF2B5EF4-FFF2-40B4-BE49-F238E27FC236}">
                  <a16:creationId xmlns:a16="http://schemas.microsoft.com/office/drawing/2014/main" id="{E500325A-EFB9-4A23-924D-71C3A967B6C4}"/>
                </a:ext>
              </a:extLst>
            </p:cNvPr>
            <p:cNvCxnSpPr>
              <a:cxnSpLocks/>
            </p:cNvCxnSpPr>
            <p:nvPr/>
          </p:nvCxnSpPr>
          <p:spPr bwMode="auto">
            <a:xfrm>
              <a:off x="6160677" y="3989001"/>
              <a:ext cx="0" cy="202517"/>
            </a:xfrm>
            <a:prstGeom prst="line">
              <a:avLst/>
            </a:prstGeom>
            <a:noFill/>
            <a:ln w="1905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910237C-BEDA-4A48-A90A-ABB8627BAFDB}"/>
                </a:ext>
              </a:extLst>
            </p:cNvPr>
            <p:cNvCxnSpPr/>
            <p:nvPr/>
          </p:nvCxnSpPr>
          <p:spPr bwMode="auto">
            <a:xfrm>
              <a:off x="6120739" y="3989001"/>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7BE74D37-EF63-405C-9812-E747AF77DB8F}"/>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15C1378B-AF1D-4C8A-BD19-CE95C9C6B33B}"/>
              </a:ext>
            </a:extLst>
          </p:cNvPr>
          <p:cNvGrpSpPr/>
          <p:nvPr/>
        </p:nvGrpSpPr>
        <p:grpSpPr>
          <a:xfrm>
            <a:off x="4500685" y="3017020"/>
            <a:ext cx="79877" cy="237617"/>
            <a:chOff x="6120739" y="3953901"/>
            <a:chExt cx="79877" cy="237617"/>
          </a:xfrm>
        </p:grpSpPr>
        <p:cxnSp>
          <p:nvCxnSpPr>
            <p:cNvPr id="295" name="Straight Connector 294">
              <a:extLst>
                <a:ext uri="{FF2B5EF4-FFF2-40B4-BE49-F238E27FC236}">
                  <a16:creationId xmlns:a16="http://schemas.microsoft.com/office/drawing/2014/main" id="{B7A974E7-9288-464E-8B6A-2D807D94F7B9}"/>
                </a:ext>
              </a:extLst>
            </p:cNvPr>
            <p:cNvCxnSpPr>
              <a:cxnSpLocks/>
            </p:cNvCxnSpPr>
            <p:nvPr/>
          </p:nvCxnSpPr>
          <p:spPr bwMode="auto">
            <a:xfrm>
              <a:off x="6160677" y="3953901"/>
              <a:ext cx="0" cy="237617"/>
            </a:xfrm>
            <a:prstGeom prst="line">
              <a:avLst/>
            </a:prstGeom>
            <a:noFill/>
            <a:ln w="1905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32C48113-77CD-4203-A226-5D157A0ECFE9}"/>
                </a:ext>
              </a:extLst>
            </p:cNvPr>
            <p:cNvCxnSpPr/>
            <p:nvPr/>
          </p:nvCxnSpPr>
          <p:spPr bwMode="auto">
            <a:xfrm>
              <a:off x="6120739" y="3955661"/>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37EBA5F8-1E9E-488F-8668-F07EE4945256}"/>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C36D0645-52E1-4904-A072-07B5DBA04B90}"/>
              </a:ext>
            </a:extLst>
          </p:cNvPr>
          <p:cNvGrpSpPr/>
          <p:nvPr/>
        </p:nvGrpSpPr>
        <p:grpSpPr>
          <a:xfrm>
            <a:off x="4738419" y="2936036"/>
            <a:ext cx="79877" cy="237617"/>
            <a:chOff x="6120739" y="3953901"/>
            <a:chExt cx="79877" cy="237617"/>
          </a:xfrm>
        </p:grpSpPr>
        <p:cxnSp>
          <p:nvCxnSpPr>
            <p:cNvPr id="300" name="Straight Connector 299">
              <a:extLst>
                <a:ext uri="{FF2B5EF4-FFF2-40B4-BE49-F238E27FC236}">
                  <a16:creationId xmlns:a16="http://schemas.microsoft.com/office/drawing/2014/main" id="{BF61109A-7D7E-410F-90A1-8E65CC329EFD}"/>
                </a:ext>
              </a:extLst>
            </p:cNvPr>
            <p:cNvCxnSpPr>
              <a:cxnSpLocks/>
            </p:cNvCxnSpPr>
            <p:nvPr/>
          </p:nvCxnSpPr>
          <p:spPr bwMode="auto">
            <a:xfrm>
              <a:off x="6160677" y="3953901"/>
              <a:ext cx="0" cy="237617"/>
            </a:xfrm>
            <a:prstGeom prst="line">
              <a:avLst/>
            </a:prstGeom>
            <a:noFill/>
            <a:ln w="1905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F6B9128-763F-48F4-A6AB-1958E451270F}"/>
                </a:ext>
              </a:extLst>
            </p:cNvPr>
            <p:cNvCxnSpPr/>
            <p:nvPr/>
          </p:nvCxnSpPr>
          <p:spPr bwMode="auto">
            <a:xfrm>
              <a:off x="6120739" y="3955661"/>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05F949D-4B01-4220-A7D1-D40C760CDE50}"/>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E0F33D69-2A31-42D5-84E3-C036E0738580}"/>
              </a:ext>
            </a:extLst>
          </p:cNvPr>
          <p:cNvGrpSpPr/>
          <p:nvPr/>
        </p:nvGrpSpPr>
        <p:grpSpPr>
          <a:xfrm>
            <a:off x="4966987" y="2985615"/>
            <a:ext cx="79877" cy="302533"/>
            <a:chOff x="6120739" y="3888985"/>
            <a:chExt cx="79877" cy="302533"/>
          </a:xfrm>
        </p:grpSpPr>
        <p:cxnSp>
          <p:nvCxnSpPr>
            <p:cNvPr id="304" name="Straight Connector 303">
              <a:extLst>
                <a:ext uri="{FF2B5EF4-FFF2-40B4-BE49-F238E27FC236}">
                  <a16:creationId xmlns:a16="http://schemas.microsoft.com/office/drawing/2014/main" id="{8685F38C-2602-48FA-9065-CB02416FDA57}"/>
                </a:ext>
              </a:extLst>
            </p:cNvPr>
            <p:cNvCxnSpPr>
              <a:cxnSpLocks/>
            </p:cNvCxnSpPr>
            <p:nvPr/>
          </p:nvCxnSpPr>
          <p:spPr bwMode="auto">
            <a:xfrm>
              <a:off x="6160677" y="3893258"/>
              <a:ext cx="0" cy="298260"/>
            </a:xfrm>
            <a:prstGeom prst="line">
              <a:avLst/>
            </a:prstGeom>
            <a:noFill/>
            <a:ln w="1905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CA0CE50F-B920-4C62-8EBC-82927CD64766}"/>
                </a:ext>
              </a:extLst>
            </p:cNvPr>
            <p:cNvCxnSpPr/>
            <p:nvPr/>
          </p:nvCxnSpPr>
          <p:spPr bwMode="auto">
            <a:xfrm>
              <a:off x="6120739" y="3888985"/>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544A8AE1-F068-4117-B9F4-1BC82B8F2CDA}"/>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B4845639-B496-428F-99FD-F30840BA3290}"/>
              </a:ext>
            </a:extLst>
          </p:cNvPr>
          <p:cNvGrpSpPr/>
          <p:nvPr/>
        </p:nvGrpSpPr>
        <p:grpSpPr>
          <a:xfrm>
            <a:off x="5205048" y="2966417"/>
            <a:ext cx="79877" cy="340636"/>
            <a:chOff x="6120739" y="3850882"/>
            <a:chExt cx="79877" cy="340636"/>
          </a:xfrm>
        </p:grpSpPr>
        <p:cxnSp>
          <p:nvCxnSpPr>
            <p:cNvPr id="309" name="Straight Connector 308">
              <a:extLst>
                <a:ext uri="{FF2B5EF4-FFF2-40B4-BE49-F238E27FC236}">
                  <a16:creationId xmlns:a16="http://schemas.microsoft.com/office/drawing/2014/main" id="{4EE48A75-91B7-42D7-90AE-A0EF12791814}"/>
                </a:ext>
              </a:extLst>
            </p:cNvPr>
            <p:cNvCxnSpPr>
              <a:cxnSpLocks/>
            </p:cNvCxnSpPr>
            <p:nvPr/>
          </p:nvCxnSpPr>
          <p:spPr bwMode="auto">
            <a:xfrm>
              <a:off x="6160677" y="3854523"/>
              <a:ext cx="0" cy="336995"/>
            </a:xfrm>
            <a:prstGeom prst="line">
              <a:avLst/>
            </a:prstGeom>
            <a:noFill/>
            <a:ln w="190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8B60377-0272-4137-865C-0A3DCACC0608}"/>
                </a:ext>
              </a:extLst>
            </p:cNvPr>
            <p:cNvCxnSpPr/>
            <p:nvPr/>
          </p:nvCxnSpPr>
          <p:spPr bwMode="auto">
            <a:xfrm>
              <a:off x="6120739" y="3850882"/>
              <a:ext cx="79877" cy="0"/>
            </a:xfrm>
            <a:prstGeom prst="line">
              <a:avLst/>
            </a:prstGeom>
            <a:noFill/>
            <a:ln w="190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C56E472-24DE-41F5-8AA2-C1696950449F}"/>
                </a:ext>
              </a:extLst>
            </p:cNvPr>
            <p:cNvCxnSpPr/>
            <p:nvPr/>
          </p:nvCxnSpPr>
          <p:spPr bwMode="auto">
            <a:xfrm>
              <a:off x="6120739" y="4191518"/>
              <a:ext cx="7987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55A61C24-F7AA-426D-8A65-ACEBF1E26D45}"/>
              </a:ext>
            </a:extLst>
          </p:cNvPr>
          <p:cNvGrpSpPr/>
          <p:nvPr/>
        </p:nvGrpSpPr>
        <p:grpSpPr>
          <a:xfrm>
            <a:off x="4964103" y="3721040"/>
            <a:ext cx="79877" cy="373976"/>
            <a:chOff x="6120739" y="3850882"/>
            <a:chExt cx="79877" cy="373976"/>
          </a:xfrm>
        </p:grpSpPr>
        <p:cxnSp>
          <p:nvCxnSpPr>
            <p:cNvPr id="314" name="Straight Connector 313">
              <a:extLst>
                <a:ext uri="{FF2B5EF4-FFF2-40B4-BE49-F238E27FC236}">
                  <a16:creationId xmlns:a16="http://schemas.microsoft.com/office/drawing/2014/main" id="{AC35EEF6-25C6-477A-B231-1DDDBBA79528}"/>
                </a:ext>
              </a:extLst>
            </p:cNvPr>
            <p:cNvCxnSpPr>
              <a:cxnSpLocks/>
            </p:cNvCxnSpPr>
            <p:nvPr/>
          </p:nvCxnSpPr>
          <p:spPr bwMode="auto">
            <a:xfrm>
              <a:off x="6160677" y="3854523"/>
              <a:ext cx="0" cy="370335"/>
            </a:xfrm>
            <a:prstGeom prst="line">
              <a:avLst/>
            </a:prstGeom>
            <a:noFill/>
            <a:ln w="1905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7860C9B1-105E-48AD-9D77-0E718BA433EC}"/>
                </a:ext>
              </a:extLst>
            </p:cNvPr>
            <p:cNvCxnSpPr/>
            <p:nvPr/>
          </p:nvCxnSpPr>
          <p:spPr bwMode="auto">
            <a:xfrm>
              <a:off x="6120739" y="3850882"/>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72862E3E-DA45-4FDD-9E84-055E091C4DDB}"/>
                </a:ext>
              </a:extLst>
            </p:cNvPr>
            <p:cNvCxnSpPr/>
            <p:nvPr/>
          </p:nvCxnSpPr>
          <p:spPr bwMode="auto">
            <a:xfrm>
              <a:off x="6120739" y="422485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1378E7D5-925F-46F9-9A92-5475DB8AB7C1}"/>
              </a:ext>
            </a:extLst>
          </p:cNvPr>
          <p:cNvGrpSpPr/>
          <p:nvPr/>
        </p:nvGrpSpPr>
        <p:grpSpPr>
          <a:xfrm>
            <a:off x="5196836" y="3521162"/>
            <a:ext cx="79877" cy="373976"/>
            <a:chOff x="6120739" y="3850882"/>
            <a:chExt cx="79877" cy="373976"/>
          </a:xfrm>
        </p:grpSpPr>
        <p:cxnSp>
          <p:nvCxnSpPr>
            <p:cNvPr id="319" name="Straight Connector 318">
              <a:extLst>
                <a:ext uri="{FF2B5EF4-FFF2-40B4-BE49-F238E27FC236}">
                  <a16:creationId xmlns:a16="http://schemas.microsoft.com/office/drawing/2014/main" id="{2C099DE6-ECA2-45EC-9C23-6CBADAE5A70E}"/>
                </a:ext>
              </a:extLst>
            </p:cNvPr>
            <p:cNvCxnSpPr>
              <a:cxnSpLocks/>
            </p:cNvCxnSpPr>
            <p:nvPr/>
          </p:nvCxnSpPr>
          <p:spPr bwMode="auto">
            <a:xfrm>
              <a:off x="6160677" y="3854523"/>
              <a:ext cx="0" cy="370335"/>
            </a:xfrm>
            <a:prstGeom prst="line">
              <a:avLst/>
            </a:prstGeom>
            <a:noFill/>
            <a:ln w="1905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FABF7B1-451B-4F03-AF32-A1B5573CBD5A}"/>
                </a:ext>
              </a:extLst>
            </p:cNvPr>
            <p:cNvCxnSpPr/>
            <p:nvPr/>
          </p:nvCxnSpPr>
          <p:spPr bwMode="auto">
            <a:xfrm>
              <a:off x="6120739" y="3850882"/>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051E2B84-660D-4F92-9D72-1C4985FDCA8D}"/>
                </a:ext>
              </a:extLst>
            </p:cNvPr>
            <p:cNvCxnSpPr/>
            <p:nvPr/>
          </p:nvCxnSpPr>
          <p:spPr bwMode="auto">
            <a:xfrm>
              <a:off x="6120739" y="422485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B41C19A9-1DAF-4C60-884A-2742F0D85B05}"/>
              </a:ext>
            </a:extLst>
          </p:cNvPr>
          <p:cNvGrpSpPr/>
          <p:nvPr/>
        </p:nvGrpSpPr>
        <p:grpSpPr>
          <a:xfrm>
            <a:off x="5435809" y="3402013"/>
            <a:ext cx="79877" cy="326453"/>
            <a:chOff x="6120739" y="3898405"/>
            <a:chExt cx="79877" cy="326453"/>
          </a:xfrm>
        </p:grpSpPr>
        <p:cxnSp>
          <p:nvCxnSpPr>
            <p:cNvPr id="323" name="Straight Connector 322">
              <a:extLst>
                <a:ext uri="{FF2B5EF4-FFF2-40B4-BE49-F238E27FC236}">
                  <a16:creationId xmlns:a16="http://schemas.microsoft.com/office/drawing/2014/main" id="{5A8F3C38-680D-4DAA-A826-809499CF2ACA}"/>
                </a:ext>
              </a:extLst>
            </p:cNvPr>
            <p:cNvCxnSpPr>
              <a:cxnSpLocks/>
            </p:cNvCxnSpPr>
            <p:nvPr/>
          </p:nvCxnSpPr>
          <p:spPr bwMode="auto">
            <a:xfrm>
              <a:off x="6160677" y="3898405"/>
              <a:ext cx="0" cy="326453"/>
            </a:xfrm>
            <a:prstGeom prst="line">
              <a:avLst/>
            </a:prstGeom>
            <a:noFill/>
            <a:ln w="1905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1F2DD22B-FDF3-4F3F-AE93-5F856C5086D2}"/>
                </a:ext>
              </a:extLst>
            </p:cNvPr>
            <p:cNvCxnSpPr/>
            <p:nvPr/>
          </p:nvCxnSpPr>
          <p:spPr bwMode="auto">
            <a:xfrm>
              <a:off x="6120739" y="3908035"/>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FEF117FF-4B6E-4536-A742-123ADC5A9F5F}"/>
                </a:ext>
              </a:extLst>
            </p:cNvPr>
            <p:cNvCxnSpPr/>
            <p:nvPr/>
          </p:nvCxnSpPr>
          <p:spPr bwMode="auto">
            <a:xfrm>
              <a:off x="6120739" y="422485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74B029FB-C76E-489C-ACD1-34AFF2B943D6}"/>
              </a:ext>
            </a:extLst>
          </p:cNvPr>
          <p:cNvGrpSpPr/>
          <p:nvPr/>
        </p:nvGrpSpPr>
        <p:grpSpPr>
          <a:xfrm>
            <a:off x="4739108" y="3671888"/>
            <a:ext cx="79877" cy="233130"/>
            <a:chOff x="6120739" y="3991728"/>
            <a:chExt cx="79877" cy="233130"/>
          </a:xfrm>
        </p:grpSpPr>
        <p:cxnSp>
          <p:nvCxnSpPr>
            <p:cNvPr id="328" name="Straight Connector 327">
              <a:extLst>
                <a:ext uri="{FF2B5EF4-FFF2-40B4-BE49-F238E27FC236}">
                  <a16:creationId xmlns:a16="http://schemas.microsoft.com/office/drawing/2014/main" id="{A7831857-56AC-4DF1-93C8-026B30823B63}"/>
                </a:ext>
              </a:extLst>
            </p:cNvPr>
            <p:cNvCxnSpPr>
              <a:cxnSpLocks/>
            </p:cNvCxnSpPr>
            <p:nvPr/>
          </p:nvCxnSpPr>
          <p:spPr bwMode="auto">
            <a:xfrm>
              <a:off x="6160677" y="3991728"/>
              <a:ext cx="0" cy="233130"/>
            </a:xfrm>
            <a:prstGeom prst="line">
              <a:avLst/>
            </a:prstGeom>
            <a:noFill/>
            <a:ln w="19050"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CBCF6A8B-F274-494B-9E63-B8300F68B306}"/>
                </a:ext>
              </a:extLst>
            </p:cNvPr>
            <p:cNvCxnSpPr/>
            <p:nvPr/>
          </p:nvCxnSpPr>
          <p:spPr bwMode="auto">
            <a:xfrm>
              <a:off x="6120739" y="399852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31A33E5-B95D-4D92-9977-BBE12F324733}"/>
                </a:ext>
              </a:extLst>
            </p:cNvPr>
            <p:cNvCxnSpPr/>
            <p:nvPr/>
          </p:nvCxnSpPr>
          <p:spPr bwMode="auto">
            <a:xfrm>
              <a:off x="6120739" y="422485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BD9D9C41-D8C2-4709-A5C3-6F443874EEC2}"/>
              </a:ext>
            </a:extLst>
          </p:cNvPr>
          <p:cNvGrpSpPr/>
          <p:nvPr/>
        </p:nvGrpSpPr>
        <p:grpSpPr>
          <a:xfrm>
            <a:off x="4506099" y="3857903"/>
            <a:ext cx="79877" cy="266470"/>
            <a:chOff x="6120739" y="3991728"/>
            <a:chExt cx="79877" cy="266470"/>
          </a:xfrm>
        </p:grpSpPr>
        <p:cxnSp>
          <p:nvCxnSpPr>
            <p:cNvPr id="333" name="Straight Connector 332">
              <a:extLst>
                <a:ext uri="{FF2B5EF4-FFF2-40B4-BE49-F238E27FC236}">
                  <a16:creationId xmlns:a16="http://schemas.microsoft.com/office/drawing/2014/main" id="{1481545C-AD9B-41D4-BCD0-89C4CD02876C}"/>
                </a:ext>
              </a:extLst>
            </p:cNvPr>
            <p:cNvCxnSpPr>
              <a:cxnSpLocks/>
            </p:cNvCxnSpPr>
            <p:nvPr/>
          </p:nvCxnSpPr>
          <p:spPr bwMode="auto">
            <a:xfrm>
              <a:off x="6160677" y="3991728"/>
              <a:ext cx="0" cy="266470"/>
            </a:xfrm>
            <a:prstGeom prst="line">
              <a:avLst/>
            </a:prstGeom>
            <a:noFill/>
            <a:ln w="19050"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A6C19787-7CDC-4962-902A-418F8CA6DFA5}"/>
                </a:ext>
              </a:extLst>
            </p:cNvPr>
            <p:cNvCxnSpPr/>
            <p:nvPr/>
          </p:nvCxnSpPr>
          <p:spPr bwMode="auto">
            <a:xfrm>
              <a:off x="6120739" y="399852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39DD027-F554-4E07-8489-29E5803CF874}"/>
                </a:ext>
              </a:extLst>
            </p:cNvPr>
            <p:cNvCxnSpPr/>
            <p:nvPr/>
          </p:nvCxnSpPr>
          <p:spPr bwMode="auto">
            <a:xfrm>
              <a:off x="6120739" y="425819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EABD21BF-7E08-4A06-AE28-EBA4658A79A8}"/>
              </a:ext>
            </a:extLst>
          </p:cNvPr>
          <p:cNvGrpSpPr/>
          <p:nvPr/>
        </p:nvGrpSpPr>
        <p:grpSpPr>
          <a:xfrm>
            <a:off x="4272770" y="4230751"/>
            <a:ext cx="79877" cy="240619"/>
            <a:chOff x="6120739" y="4017579"/>
            <a:chExt cx="79877" cy="240619"/>
          </a:xfrm>
        </p:grpSpPr>
        <p:cxnSp>
          <p:nvCxnSpPr>
            <p:cNvPr id="338" name="Straight Connector 337">
              <a:extLst>
                <a:ext uri="{FF2B5EF4-FFF2-40B4-BE49-F238E27FC236}">
                  <a16:creationId xmlns:a16="http://schemas.microsoft.com/office/drawing/2014/main" id="{F24A52E6-63A4-40DC-ACF6-F90AD99C931B}"/>
                </a:ext>
              </a:extLst>
            </p:cNvPr>
            <p:cNvCxnSpPr>
              <a:cxnSpLocks/>
            </p:cNvCxnSpPr>
            <p:nvPr/>
          </p:nvCxnSpPr>
          <p:spPr bwMode="auto">
            <a:xfrm>
              <a:off x="6160677" y="4017579"/>
              <a:ext cx="0" cy="240619"/>
            </a:xfrm>
            <a:prstGeom prst="line">
              <a:avLst/>
            </a:prstGeom>
            <a:noFill/>
            <a:ln w="1905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48CA3C9-50DC-4D9C-854B-3B13E9ADE911}"/>
                </a:ext>
              </a:extLst>
            </p:cNvPr>
            <p:cNvCxnSpPr/>
            <p:nvPr/>
          </p:nvCxnSpPr>
          <p:spPr bwMode="auto">
            <a:xfrm>
              <a:off x="6120739" y="4017579"/>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868F5D4-8BA1-47AA-9727-00E2546EA84B}"/>
                </a:ext>
              </a:extLst>
            </p:cNvPr>
            <p:cNvCxnSpPr/>
            <p:nvPr/>
          </p:nvCxnSpPr>
          <p:spPr bwMode="auto">
            <a:xfrm>
              <a:off x="6120739" y="425819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6C1C5E97-681B-45D1-87EA-A4A639C7579B}"/>
              </a:ext>
            </a:extLst>
          </p:cNvPr>
          <p:cNvGrpSpPr/>
          <p:nvPr/>
        </p:nvGrpSpPr>
        <p:grpSpPr>
          <a:xfrm>
            <a:off x="4040674" y="3826279"/>
            <a:ext cx="79877" cy="178704"/>
            <a:chOff x="6120739" y="4079494"/>
            <a:chExt cx="79877" cy="178704"/>
          </a:xfrm>
        </p:grpSpPr>
        <p:cxnSp>
          <p:nvCxnSpPr>
            <p:cNvPr id="343" name="Straight Connector 342">
              <a:extLst>
                <a:ext uri="{FF2B5EF4-FFF2-40B4-BE49-F238E27FC236}">
                  <a16:creationId xmlns:a16="http://schemas.microsoft.com/office/drawing/2014/main" id="{CD2C77CD-F2A9-4ABE-A9ED-EA9B662D7146}"/>
                </a:ext>
              </a:extLst>
            </p:cNvPr>
            <p:cNvCxnSpPr>
              <a:cxnSpLocks/>
            </p:cNvCxnSpPr>
            <p:nvPr/>
          </p:nvCxnSpPr>
          <p:spPr bwMode="auto">
            <a:xfrm>
              <a:off x="6160677" y="4079494"/>
              <a:ext cx="0" cy="178704"/>
            </a:xfrm>
            <a:prstGeom prst="line">
              <a:avLst/>
            </a:prstGeom>
            <a:noFill/>
            <a:ln w="1905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E67290F2-FFA8-4C10-8086-567621B7F54F}"/>
                </a:ext>
              </a:extLst>
            </p:cNvPr>
            <p:cNvCxnSpPr/>
            <p:nvPr/>
          </p:nvCxnSpPr>
          <p:spPr bwMode="auto">
            <a:xfrm>
              <a:off x="6120739" y="4079494"/>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1212AF4A-87FF-4E1C-9F9D-2CFE7C49F5F0}"/>
                </a:ext>
              </a:extLst>
            </p:cNvPr>
            <p:cNvCxnSpPr/>
            <p:nvPr/>
          </p:nvCxnSpPr>
          <p:spPr bwMode="auto">
            <a:xfrm>
              <a:off x="6120739" y="425819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254F184B-300A-4EE2-AA17-C514CAF52387}"/>
              </a:ext>
            </a:extLst>
          </p:cNvPr>
          <p:cNvGrpSpPr/>
          <p:nvPr/>
        </p:nvGrpSpPr>
        <p:grpSpPr>
          <a:xfrm>
            <a:off x="3813456" y="4035021"/>
            <a:ext cx="79877" cy="178704"/>
            <a:chOff x="6120739" y="4079494"/>
            <a:chExt cx="79877" cy="178704"/>
          </a:xfrm>
        </p:grpSpPr>
        <p:cxnSp>
          <p:nvCxnSpPr>
            <p:cNvPr id="348" name="Straight Connector 347">
              <a:extLst>
                <a:ext uri="{FF2B5EF4-FFF2-40B4-BE49-F238E27FC236}">
                  <a16:creationId xmlns:a16="http://schemas.microsoft.com/office/drawing/2014/main" id="{1BE72ED5-655B-4517-B4D0-17DF22AE11CA}"/>
                </a:ext>
              </a:extLst>
            </p:cNvPr>
            <p:cNvCxnSpPr>
              <a:cxnSpLocks/>
            </p:cNvCxnSpPr>
            <p:nvPr/>
          </p:nvCxnSpPr>
          <p:spPr bwMode="auto">
            <a:xfrm>
              <a:off x="6160677" y="4079494"/>
              <a:ext cx="0" cy="178704"/>
            </a:xfrm>
            <a:prstGeom prst="line">
              <a:avLst/>
            </a:prstGeom>
            <a:noFill/>
            <a:ln w="1905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ACB70EC7-9A94-4A8A-8268-F5355DA7F6F6}"/>
                </a:ext>
              </a:extLst>
            </p:cNvPr>
            <p:cNvCxnSpPr/>
            <p:nvPr/>
          </p:nvCxnSpPr>
          <p:spPr bwMode="auto">
            <a:xfrm>
              <a:off x="6120739" y="4079494"/>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035C56DD-A68B-44ED-9856-1F5859FF5293}"/>
                </a:ext>
              </a:extLst>
            </p:cNvPr>
            <p:cNvCxnSpPr/>
            <p:nvPr/>
          </p:nvCxnSpPr>
          <p:spPr bwMode="auto">
            <a:xfrm>
              <a:off x="6120739" y="425819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7009843D-77D1-4282-9DF0-69A4C02C363B}"/>
              </a:ext>
            </a:extLst>
          </p:cNvPr>
          <p:cNvGrpSpPr/>
          <p:nvPr/>
        </p:nvGrpSpPr>
        <p:grpSpPr>
          <a:xfrm>
            <a:off x="3583479" y="4458239"/>
            <a:ext cx="79877" cy="178704"/>
            <a:chOff x="6120739" y="4079494"/>
            <a:chExt cx="79877" cy="178704"/>
          </a:xfrm>
        </p:grpSpPr>
        <p:cxnSp>
          <p:nvCxnSpPr>
            <p:cNvPr id="352" name="Straight Connector 351">
              <a:extLst>
                <a:ext uri="{FF2B5EF4-FFF2-40B4-BE49-F238E27FC236}">
                  <a16:creationId xmlns:a16="http://schemas.microsoft.com/office/drawing/2014/main" id="{6129A3DD-9AA0-4306-9ECB-C73476E22350}"/>
                </a:ext>
              </a:extLst>
            </p:cNvPr>
            <p:cNvCxnSpPr>
              <a:cxnSpLocks/>
            </p:cNvCxnSpPr>
            <p:nvPr/>
          </p:nvCxnSpPr>
          <p:spPr bwMode="auto">
            <a:xfrm>
              <a:off x="6160677" y="4079494"/>
              <a:ext cx="0" cy="178704"/>
            </a:xfrm>
            <a:prstGeom prst="line">
              <a:avLst/>
            </a:prstGeom>
            <a:noFill/>
            <a:ln w="1905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E5A9F233-0C48-458E-9AA0-8C212B95782C}"/>
                </a:ext>
              </a:extLst>
            </p:cNvPr>
            <p:cNvCxnSpPr/>
            <p:nvPr/>
          </p:nvCxnSpPr>
          <p:spPr bwMode="auto">
            <a:xfrm>
              <a:off x="6120739" y="4079494"/>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3D1FAFBE-7B39-49F0-A66B-AEEDF40077C5}"/>
                </a:ext>
              </a:extLst>
            </p:cNvPr>
            <p:cNvCxnSpPr/>
            <p:nvPr/>
          </p:nvCxnSpPr>
          <p:spPr bwMode="auto">
            <a:xfrm>
              <a:off x="6120739" y="425819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C5907ECE-C312-42D6-AF3E-703F08E9CC14}"/>
              </a:ext>
            </a:extLst>
          </p:cNvPr>
          <p:cNvGrpSpPr/>
          <p:nvPr/>
        </p:nvGrpSpPr>
        <p:grpSpPr>
          <a:xfrm>
            <a:off x="5661215" y="3287902"/>
            <a:ext cx="79877" cy="388264"/>
            <a:chOff x="6120739" y="3836594"/>
            <a:chExt cx="79877" cy="388264"/>
          </a:xfrm>
        </p:grpSpPr>
        <p:cxnSp>
          <p:nvCxnSpPr>
            <p:cNvPr id="360" name="Straight Connector 359">
              <a:extLst>
                <a:ext uri="{FF2B5EF4-FFF2-40B4-BE49-F238E27FC236}">
                  <a16:creationId xmlns:a16="http://schemas.microsoft.com/office/drawing/2014/main" id="{974A5C75-3419-4719-B3F8-510698DC4614}"/>
                </a:ext>
              </a:extLst>
            </p:cNvPr>
            <p:cNvCxnSpPr>
              <a:cxnSpLocks/>
            </p:cNvCxnSpPr>
            <p:nvPr/>
          </p:nvCxnSpPr>
          <p:spPr bwMode="auto">
            <a:xfrm>
              <a:off x="6160677" y="3836594"/>
              <a:ext cx="0" cy="388264"/>
            </a:xfrm>
            <a:prstGeom prst="line">
              <a:avLst/>
            </a:prstGeom>
            <a:noFill/>
            <a:ln w="190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1883E213-048E-4503-BD8A-90AEBBBDCE64}"/>
                </a:ext>
              </a:extLst>
            </p:cNvPr>
            <p:cNvCxnSpPr/>
            <p:nvPr/>
          </p:nvCxnSpPr>
          <p:spPr bwMode="auto">
            <a:xfrm>
              <a:off x="6120739" y="3836594"/>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E562AC78-B80A-4510-92D4-A8D209EB7523}"/>
                </a:ext>
              </a:extLst>
            </p:cNvPr>
            <p:cNvCxnSpPr/>
            <p:nvPr/>
          </p:nvCxnSpPr>
          <p:spPr bwMode="auto">
            <a:xfrm>
              <a:off x="6120739" y="422485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692CC557-3EB0-44E1-A287-24AE0B239884}"/>
              </a:ext>
            </a:extLst>
          </p:cNvPr>
          <p:cNvGrpSpPr/>
          <p:nvPr/>
        </p:nvGrpSpPr>
        <p:grpSpPr>
          <a:xfrm>
            <a:off x="5895744" y="3144935"/>
            <a:ext cx="79877" cy="450179"/>
            <a:chOff x="6120739" y="3836594"/>
            <a:chExt cx="79877" cy="450179"/>
          </a:xfrm>
        </p:grpSpPr>
        <p:cxnSp>
          <p:nvCxnSpPr>
            <p:cNvPr id="365" name="Straight Connector 364">
              <a:extLst>
                <a:ext uri="{FF2B5EF4-FFF2-40B4-BE49-F238E27FC236}">
                  <a16:creationId xmlns:a16="http://schemas.microsoft.com/office/drawing/2014/main" id="{75FEC6D6-1EDE-451A-BA1F-ACF98D42067B}"/>
                </a:ext>
              </a:extLst>
            </p:cNvPr>
            <p:cNvCxnSpPr>
              <a:cxnSpLocks/>
            </p:cNvCxnSpPr>
            <p:nvPr/>
          </p:nvCxnSpPr>
          <p:spPr bwMode="auto">
            <a:xfrm>
              <a:off x="6160677" y="3836594"/>
              <a:ext cx="0" cy="447946"/>
            </a:xfrm>
            <a:prstGeom prst="line">
              <a:avLst/>
            </a:prstGeom>
            <a:noFill/>
            <a:ln w="1905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A647A29E-965A-4A13-97F9-7A2565084EB3}"/>
                </a:ext>
              </a:extLst>
            </p:cNvPr>
            <p:cNvCxnSpPr/>
            <p:nvPr/>
          </p:nvCxnSpPr>
          <p:spPr bwMode="auto">
            <a:xfrm>
              <a:off x="6120739" y="3836594"/>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9D4C945D-F85E-4387-A45F-A37AF5E3A415}"/>
                </a:ext>
              </a:extLst>
            </p:cNvPr>
            <p:cNvCxnSpPr/>
            <p:nvPr/>
          </p:nvCxnSpPr>
          <p:spPr bwMode="auto">
            <a:xfrm>
              <a:off x="6120739" y="4286773"/>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23A712A8-67C7-4161-B2C4-6AF7CFC4CA8A}"/>
              </a:ext>
            </a:extLst>
          </p:cNvPr>
          <p:cNvGrpSpPr/>
          <p:nvPr/>
        </p:nvGrpSpPr>
        <p:grpSpPr>
          <a:xfrm>
            <a:off x="6124911" y="3329519"/>
            <a:ext cx="79877" cy="379517"/>
            <a:chOff x="6120739" y="3907256"/>
            <a:chExt cx="79877" cy="379517"/>
          </a:xfrm>
        </p:grpSpPr>
        <p:cxnSp>
          <p:nvCxnSpPr>
            <p:cNvPr id="370" name="Straight Connector 369">
              <a:extLst>
                <a:ext uri="{FF2B5EF4-FFF2-40B4-BE49-F238E27FC236}">
                  <a16:creationId xmlns:a16="http://schemas.microsoft.com/office/drawing/2014/main" id="{9B53FE7F-93B1-401B-81BF-8A85DB20BAEF}"/>
                </a:ext>
              </a:extLst>
            </p:cNvPr>
            <p:cNvCxnSpPr>
              <a:cxnSpLocks/>
            </p:cNvCxnSpPr>
            <p:nvPr/>
          </p:nvCxnSpPr>
          <p:spPr bwMode="auto">
            <a:xfrm>
              <a:off x="6160677" y="3907256"/>
              <a:ext cx="0" cy="377284"/>
            </a:xfrm>
            <a:prstGeom prst="line">
              <a:avLst/>
            </a:prstGeom>
            <a:noFill/>
            <a:ln w="1905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C5B001D6-1D82-490F-A5F9-F0BF68F0F43B}"/>
                </a:ext>
              </a:extLst>
            </p:cNvPr>
            <p:cNvCxnSpPr/>
            <p:nvPr/>
          </p:nvCxnSpPr>
          <p:spPr bwMode="auto">
            <a:xfrm>
              <a:off x="6120739" y="391279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E7257921-9BB8-4C34-BD0D-D72277F44046}"/>
                </a:ext>
              </a:extLst>
            </p:cNvPr>
            <p:cNvCxnSpPr/>
            <p:nvPr/>
          </p:nvCxnSpPr>
          <p:spPr bwMode="auto">
            <a:xfrm>
              <a:off x="6120739" y="4286773"/>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2196DAF8-F42A-4CEA-8417-576CB953A401}"/>
              </a:ext>
            </a:extLst>
          </p:cNvPr>
          <p:cNvGrpSpPr/>
          <p:nvPr/>
        </p:nvGrpSpPr>
        <p:grpSpPr>
          <a:xfrm>
            <a:off x="6357870" y="3383892"/>
            <a:ext cx="79877" cy="464466"/>
            <a:chOff x="6120739" y="3822307"/>
            <a:chExt cx="79877" cy="464466"/>
          </a:xfrm>
        </p:grpSpPr>
        <p:cxnSp>
          <p:nvCxnSpPr>
            <p:cNvPr id="375" name="Straight Connector 374">
              <a:extLst>
                <a:ext uri="{FF2B5EF4-FFF2-40B4-BE49-F238E27FC236}">
                  <a16:creationId xmlns:a16="http://schemas.microsoft.com/office/drawing/2014/main" id="{32619E62-97F6-4C9D-8AE7-4DA3388DBA48}"/>
                </a:ext>
              </a:extLst>
            </p:cNvPr>
            <p:cNvCxnSpPr>
              <a:cxnSpLocks/>
            </p:cNvCxnSpPr>
            <p:nvPr/>
          </p:nvCxnSpPr>
          <p:spPr bwMode="auto">
            <a:xfrm>
              <a:off x="6160677" y="3822307"/>
              <a:ext cx="0" cy="462233"/>
            </a:xfrm>
            <a:prstGeom prst="line">
              <a:avLst/>
            </a:prstGeom>
            <a:noFill/>
            <a:ln w="1905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1545CFB-10F5-4284-A21A-A0025A903CA8}"/>
                </a:ext>
              </a:extLst>
            </p:cNvPr>
            <p:cNvCxnSpPr/>
            <p:nvPr/>
          </p:nvCxnSpPr>
          <p:spPr bwMode="auto">
            <a:xfrm>
              <a:off x="6120739" y="382230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2E915968-32DA-41CF-B433-1320B4CC3930}"/>
                </a:ext>
              </a:extLst>
            </p:cNvPr>
            <p:cNvCxnSpPr/>
            <p:nvPr/>
          </p:nvCxnSpPr>
          <p:spPr bwMode="auto">
            <a:xfrm>
              <a:off x="6120739" y="4286773"/>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71362BCF-D78D-43A9-BBF5-8DFCD254B34E}"/>
              </a:ext>
            </a:extLst>
          </p:cNvPr>
          <p:cNvGrpSpPr/>
          <p:nvPr/>
        </p:nvGrpSpPr>
        <p:grpSpPr>
          <a:xfrm>
            <a:off x="6589617" y="3250994"/>
            <a:ext cx="79877" cy="574010"/>
            <a:chOff x="6120739" y="3822307"/>
            <a:chExt cx="79877" cy="574010"/>
          </a:xfrm>
        </p:grpSpPr>
        <p:cxnSp>
          <p:nvCxnSpPr>
            <p:cNvPr id="380" name="Straight Connector 379">
              <a:extLst>
                <a:ext uri="{FF2B5EF4-FFF2-40B4-BE49-F238E27FC236}">
                  <a16:creationId xmlns:a16="http://schemas.microsoft.com/office/drawing/2014/main" id="{DDE93ECB-9E8E-4205-9BC2-0F7FEC7C9AB3}"/>
                </a:ext>
              </a:extLst>
            </p:cNvPr>
            <p:cNvCxnSpPr>
              <a:cxnSpLocks/>
            </p:cNvCxnSpPr>
            <p:nvPr/>
          </p:nvCxnSpPr>
          <p:spPr bwMode="auto">
            <a:xfrm>
              <a:off x="6160677" y="3822307"/>
              <a:ext cx="0" cy="574010"/>
            </a:xfrm>
            <a:prstGeom prst="line">
              <a:avLst/>
            </a:prstGeom>
            <a:noFill/>
            <a:ln w="1905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8AA7F1B1-0A6A-481E-9AE6-D28A3EB54235}"/>
                </a:ext>
              </a:extLst>
            </p:cNvPr>
            <p:cNvCxnSpPr/>
            <p:nvPr/>
          </p:nvCxnSpPr>
          <p:spPr bwMode="auto">
            <a:xfrm>
              <a:off x="6120739" y="382230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87B6CD17-2B17-45BF-B466-D2AFD4254CA4}"/>
                </a:ext>
              </a:extLst>
            </p:cNvPr>
            <p:cNvCxnSpPr/>
            <p:nvPr/>
          </p:nvCxnSpPr>
          <p:spPr bwMode="auto">
            <a:xfrm>
              <a:off x="6120739" y="4396317"/>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07265145-54DC-48D2-92AD-317E7ECD0D63}"/>
              </a:ext>
            </a:extLst>
          </p:cNvPr>
          <p:cNvGrpSpPr/>
          <p:nvPr/>
        </p:nvGrpSpPr>
        <p:grpSpPr>
          <a:xfrm>
            <a:off x="6823871" y="3349714"/>
            <a:ext cx="79877" cy="347255"/>
            <a:chOff x="6120739" y="4049062"/>
            <a:chExt cx="79877" cy="347255"/>
          </a:xfrm>
        </p:grpSpPr>
        <p:cxnSp>
          <p:nvCxnSpPr>
            <p:cNvPr id="385" name="Straight Connector 384">
              <a:extLst>
                <a:ext uri="{FF2B5EF4-FFF2-40B4-BE49-F238E27FC236}">
                  <a16:creationId xmlns:a16="http://schemas.microsoft.com/office/drawing/2014/main" id="{42C16A9F-EFB4-412E-8944-DDE7723AA5F6}"/>
                </a:ext>
              </a:extLst>
            </p:cNvPr>
            <p:cNvCxnSpPr>
              <a:cxnSpLocks/>
            </p:cNvCxnSpPr>
            <p:nvPr/>
          </p:nvCxnSpPr>
          <p:spPr bwMode="auto">
            <a:xfrm>
              <a:off x="6160677" y="4049062"/>
              <a:ext cx="0" cy="347255"/>
            </a:xfrm>
            <a:prstGeom prst="line">
              <a:avLst/>
            </a:prstGeom>
            <a:noFill/>
            <a:ln w="1905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CABC513D-1EEE-496F-A575-6DD389B666A9}"/>
                </a:ext>
              </a:extLst>
            </p:cNvPr>
            <p:cNvCxnSpPr/>
            <p:nvPr/>
          </p:nvCxnSpPr>
          <p:spPr bwMode="auto">
            <a:xfrm>
              <a:off x="6120739" y="4049062"/>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A48E654E-7EB2-4784-95CE-9D79D268F7A2}"/>
                </a:ext>
              </a:extLst>
            </p:cNvPr>
            <p:cNvCxnSpPr/>
            <p:nvPr/>
          </p:nvCxnSpPr>
          <p:spPr bwMode="auto">
            <a:xfrm>
              <a:off x="6120739" y="4396317"/>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F9A2D741-906F-4B3C-8237-A392D702B95A}"/>
              </a:ext>
            </a:extLst>
          </p:cNvPr>
          <p:cNvGrpSpPr/>
          <p:nvPr/>
        </p:nvGrpSpPr>
        <p:grpSpPr>
          <a:xfrm>
            <a:off x="7047566" y="3317884"/>
            <a:ext cx="79877" cy="482246"/>
            <a:chOff x="6120739" y="4049062"/>
            <a:chExt cx="79877" cy="482246"/>
          </a:xfrm>
        </p:grpSpPr>
        <p:cxnSp>
          <p:nvCxnSpPr>
            <p:cNvPr id="390" name="Straight Connector 389">
              <a:extLst>
                <a:ext uri="{FF2B5EF4-FFF2-40B4-BE49-F238E27FC236}">
                  <a16:creationId xmlns:a16="http://schemas.microsoft.com/office/drawing/2014/main" id="{66053206-ADF9-41BA-ABD4-362A336EE15D}"/>
                </a:ext>
              </a:extLst>
            </p:cNvPr>
            <p:cNvCxnSpPr>
              <a:cxnSpLocks/>
            </p:cNvCxnSpPr>
            <p:nvPr/>
          </p:nvCxnSpPr>
          <p:spPr bwMode="auto">
            <a:xfrm>
              <a:off x="6160677" y="4049062"/>
              <a:ext cx="0" cy="482246"/>
            </a:xfrm>
            <a:prstGeom prst="line">
              <a:avLst/>
            </a:prstGeom>
            <a:noFill/>
            <a:ln w="1905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4401155-7E9C-4712-AF32-F69037637707}"/>
                </a:ext>
              </a:extLst>
            </p:cNvPr>
            <p:cNvCxnSpPr/>
            <p:nvPr/>
          </p:nvCxnSpPr>
          <p:spPr bwMode="auto">
            <a:xfrm>
              <a:off x="6120739" y="4049062"/>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183078AF-E958-4A8B-9F54-217A9FA5080F}"/>
                </a:ext>
              </a:extLst>
            </p:cNvPr>
            <p:cNvCxnSpPr/>
            <p:nvPr/>
          </p:nvCxnSpPr>
          <p:spPr bwMode="auto">
            <a:xfrm>
              <a:off x="6120739" y="453130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F26183CE-1B7F-4339-8D0F-EB14A0EFD394}"/>
              </a:ext>
            </a:extLst>
          </p:cNvPr>
          <p:cNvGrpSpPr/>
          <p:nvPr/>
        </p:nvGrpSpPr>
        <p:grpSpPr>
          <a:xfrm>
            <a:off x="7280622" y="3203901"/>
            <a:ext cx="79877" cy="572737"/>
            <a:chOff x="6120739" y="4049062"/>
            <a:chExt cx="79877" cy="572737"/>
          </a:xfrm>
        </p:grpSpPr>
        <p:cxnSp>
          <p:nvCxnSpPr>
            <p:cNvPr id="395" name="Straight Connector 394">
              <a:extLst>
                <a:ext uri="{FF2B5EF4-FFF2-40B4-BE49-F238E27FC236}">
                  <a16:creationId xmlns:a16="http://schemas.microsoft.com/office/drawing/2014/main" id="{FAB64591-08BF-403C-8AA0-91A97B8D0F64}"/>
                </a:ext>
              </a:extLst>
            </p:cNvPr>
            <p:cNvCxnSpPr>
              <a:cxnSpLocks/>
            </p:cNvCxnSpPr>
            <p:nvPr/>
          </p:nvCxnSpPr>
          <p:spPr bwMode="auto">
            <a:xfrm>
              <a:off x="6160677" y="4049062"/>
              <a:ext cx="0" cy="572737"/>
            </a:xfrm>
            <a:prstGeom prst="line">
              <a:avLst/>
            </a:prstGeom>
            <a:noFill/>
            <a:ln w="1905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C19BD032-6E1E-4C05-BA32-EFB8E6EF908F}"/>
                </a:ext>
              </a:extLst>
            </p:cNvPr>
            <p:cNvCxnSpPr/>
            <p:nvPr/>
          </p:nvCxnSpPr>
          <p:spPr bwMode="auto">
            <a:xfrm>
              <a:off x="6120739" y="4049062"/>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D7FA2EE7-2D4C-4972-A717-2A0403370893}"/>
                </a:ext>
              </a:extLst>
            </p:cNvPr>
            <p:cNvCxnSpPr/>
            <p:nvPr/>
          </p:nvCxnSpPr>
          <p:spPr bwMode="auto">
            <a:xfrm>
              <a:off x="6120739" y="4621799"/>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82C750E8-EE1D-4BAE-900F-7E0C55F97E66}"/>
              </a:ext>
            </a:extLst>
          </p:cNvPr>
          <p:cNvGrpSpPr/>
          <p:nvPr/>
        </p:nvGrpSpPr>
        <p:grpSpPr>
          <a:xfrm>
            <a:off x="7513677" y="3359898"/>
            <a:ext cx="79877" cy="427110"/>
            <a:chOff x="6120739" y="4194689"/>
            <a:chExt cx="79877" cy="427110"/>
          </a:xfrm>
        </p:grpSpPr>
        <p:cxnSp>
          <p:nvCxnSpPr>
            <p:cNvPr id="400" name="Straight Connector 399">
              <a:extLst>
                <a:ext uri="{FF2B5EF4-FFF2-40B4-BE49-F238E27FC236}">
                  <a16:creationId xmlns:a16="http://schemas.microsoft.com/office/drawing/2014/main" id="{5BE89740-8514-4C97-B45D-174E71C49E6A}"/>
                </a:ext>
              </a:extLst>
            </p:cNvPr>
            <p:cNvCxnSpPr>
              <a:cxnSpLocks/>
            </p:cNvCxnSpPr>
            <p:nvPr/>
          </p:nvCxnSpPr>
          <p:spPr bwMode="auto">
            <a:xfrm>
              <a:off x="6160677" y="4194689"/>
              <a:ext cx="0" cy="427110"/>
            </a:xfrm>
            <a:prstGeom prst="line">
              <a:avLst/>
            </a:prstGeom>
            <a:noFill/>
            <a:ln w="1905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B179CDF8-875D-4BBB-BEB0-5A0828D40BFD}"/>
                </a:ext>
              </a:extLst>
            </p:cNvPr>
            <p:cNvCxnSpPr/>
            <p:nvPr/>
          </p:nvCxnSpPr>
          <p:spPr bwMode="auto">
            <a:xfrm>
              <a:off x="6120739" y="420351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72B6681E-7616-482E-950F-A67951740E14}"/>
                </a:ext>
              </a:extLst>
            </p:cNvPr>
            <p:cNvCxnSpPr/>
            <p:nvPr/>
          </p:nvCxnSpPr>
          <p:spPr bwMode="auto">
            <a:xfrm>
              <a:off x="6120739" y="4621799"/>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A8D074FC-F7D2-470E-8CAE-8591080DD9D1}"/>
              </a:ext>
            </a:extLst>
          </p:cNvPr>
          <p:cNvGrpSpPr/>
          <p:nvPr/>
        </p:nvGrpSpPr>
        <p:grpSpPr>
          <a:xfrm>
            <a:off x="7745987" y="3419016"/>
            <a:ext cx="79877" cy="617609"/>
            <a:chOff x="6120739" y="4194689"/>
            <a:chExt cx="79877" cy="617609"/>
          </a:xfrm>
        </p:grpSpPr>
        <p:cxnSp>
          <p:nvCxnSpPr>
            <p:cNvPr id="405" name="Straight Connector 404">
              <a:extLst>
                <a:ext uri="{FF2B5EF4-FFF2-40B4-BE49-F238E27FC236}">
                  <a16:creationId xmlns:a16="http://schemas.microsoft.com/office/drawing/2014/main" id="{B2EE1192-5DC7-4E9A-8ADD-4CEC06D9C4ED}"/>
                </a:ext>
              </a:extLst>
            </p:cNvPr>
            <p:cNvCxnSpPr>
              <a:cxnSpLocks/>
            </p:cNvCxnSpPr>
            <p:nvPr/>
          </p:nvCxnSpPr>
          <p:spPr bwMode="auto">
            <a:xfrm>
              <a:off x="6160677" y="4194689"/>
              <a:ext cx="0" cy="614822"/>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1B95EFD9-F68D-4DF7-96A7-D7914203BE36}"/>
                </a:ext>
              </a:extLst>
            </p:cNvPr>
            <p:cNvCxnSpPr/>
            <p:nvPr/>
          </p:nvCxnSpPr>
          <p:spPr bwMode="auto">
            <a:xfrm>
              <a:off x="6120739" y="420351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B5A65429-81D0-4B41-A39A-706A00B40322}"/>
                </a:ext>
              </a:extLst>
            </p:cNvPr>
            <p:cNvCxnSpPr/>
            <p:nvPr/>
          </p:nvCxnSpPr>
          <p:spPr bwMode="auto">
            <a:xfrm>
              <a:off x="6120739" y="481229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83FD05D8-4EE7-47FE-AFAA-A0CE5C9A9140}"/>
              </a:ext>
            </a:extLst>
          </p:cNvPr>
          <p:cNvGrpSpPr/>
          <p:nvPr/>
        </p:nvGrpSpPr>
        <p:grpSpPr>
          <a:xfrm>
            <a:off x="7975816" y="3024328"/>
            <a:ext cx="79877" cy="696712"/>
            <a:chOff x="6120739" y="4194689"/>
            <a:chExt cx="79877" cy="696712"/>
          </a:xfrm>
        </p:grpSpPr>
        <p:cxnSp>
          <p:nvCxnSpPr>
            <p:cNvPr id="410" name="Straight Connector 409">
              <a:extLst>
                <a:ext uri="{FF2B5EF4-FFF2-40B4-BE49-F238E27FC236}">
                  <a16:creationId xmlns:a16="http://schemas.microsoft.com/office/drawing/2014/main" id="{9C11CC9A-E3DC-47A6-A56A-BA7CCF66F867}"/>
                </a:ext>
              </a:extLst>
            </p:cNvPr>
            <p:cNvCxnSpPr>
              <a:cxnSpLocks/>
            </p:cNvCxnSpPr>
            <p:nvPr/>
          </p:nvCxnSpPr>
          <p:spPr bwMode="auto">
            <a:xfrm>
              <a:off x="6160677" y="4194689"/>
              <a:ext cx="0" cy="696712"/>
            </a:xfrm>
            <a:prstGeom prst="line">
              <a:avLst/>
            </a:prstGeom>
            <a:noFill/>
            <a:ln w="1905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27E1F7D7-0F0E-45AD-9D8B-929185F2D24F}"/>
                </a:ext>
              </a:extLst>
            </p:cNvPr>
            <p:cNvCxnSpPr/>
            <p:nvPr/>
          </p:nvCxnSpPr>
          <p:spPr bwMode="auto">
            <a:xfrm>
              <a:off x="6120739" y="4203517"/>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E135267A-6C83-456E-A1B3-52F80BBB4CB5}"/>
                </a:ext>
              </a:extLst>
            </p:cNvPr>
            <p:cNvCxnSpPr/>
            <p:nvPr/>
          </p:nvCxnSpPr>
          <p:spPr bwMode="auto">
            <a:xfrm>
              <a:off x="6120739" y="4891401"/>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1D6666D6-F2E7-4CB3-A730-543FAC34618C}"/>
              </a:ext>
            </a:extLst>
          </p:cNvPr>
          <p:cNvGrpSpPr/>
          <p:nvPr/>
        </p:nvGrpSpPr>
        <p:grpSpPr>
          <a:xfrm>
            <a:off x="8212512" y="3848359"/>
            <a:ext cx="79877" cy="493129"/>
            <a:chOff x="6120739" y="4319169"/>
            <a:chExt cx="79877" cy="493129"/>
          </a:xfrm>
        </p:grpSpPr>
        <p:cxnSp>
          <p:nvCxnSpPr>
            <p:cNvPr id="415" name="Straight Connector 414">
              <a:extLst>
                <a:ext uri="{FF2B5EF4-FFF2-40B4-BE49-F238E27FC236}">
                  <a16:creationId xmlns:a16="http://schemas.microsoft.com/office/drawing/2014/main" id="{C1936AE4-3DC8-454E-AA3C-90809D5D735E}"/>
                </a:ext>
              </a:extLst>
            </p:cNvPr>
            <p:cNvCxnSpPr>
              <a:cxnSpLocks/>
            </p:cNvCxnSpPr>
            <p:nvPr/>
          </p:nvCxnSpPr>
          <p:spPr bwMode="auto">
            <a:xfrm>
              <a:off x="6160677" y="4319169"/>
              <a:ext cx="0" cy="490342"/>
            </a:xfrm>
            <a:prstGeom prst="line">
              <a:avLst/>
            </a:prstGeom>
            <a:noFill/>
            <a:ln w="1905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DC5ECFD7-7D7F-4B8C-82E8-7B19E382D674}"/>
                </a:ext>
              </a:extLst>
            </p:cNvPr>
            <p:cNvCxnSpPr/>
            <p:nvPr/>
          </p:nvCxnSpPr>
          <p:spPr bwMode="auto">
            <a:xfrm>
              <a:off x="6120739" y="4319169"/>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CDDA01E5-B489-449F-BADB-8DFF2DA27222}"/>
                </a:ext>
              </a:extLst>
            </p:cNvPr>
            <p:cNvCxnSpPr/>
            <p:nvPr/>
          </p:nvCxnSpPr>
          <p:spPr bwMode="auto">
            <a:xfrm>
              <a:off x="6120739" y="4812298"/>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556315DF-A54D-4DDE-86F4-87D7435CC1D0}"/>
              </a:ext>
            </a:extLst>
          </p:cNvPr>
          <p:cNvGrpSpPr/>
          <p:nvPr/>
        </p:nvGrpSpPr>
        <p:grpSpPr>
          <a:xfrm>
            <a:off x="8431653" y="3785949"/>
            <a:ext cx="79877" cy="550283"/>
            <a:chOff x="6120739" y="4319169"/>
            <a:chExt cx="79877" cy="550283"/>
          </a:xfrm>
        </p:grpSpPr>
        <p:cxnSp>
          <p:nvCxnSpPr>
            <p:cNvPr id="420" name="Straight Connector 419">
              <a:extLst>
                <a:ext uri="{FF2B5EF4-FFF2-40B4-BE49-F238E27FC236}">
                  <a16:creationId xmlns:a16="http://schemas.microsoft.com/office/drawing/2014/main" id="{E03CC961-FB4A-4087-894B-02E32084DD3B}"/>
                </a:ext>
              </a:extLst>
            </p:cNvPr>
            <p:cNvCxnSpPr>
              <a:cxnSpLocks/>
            </p:cNvCxnSpPr>
            <p:nvPr/>
          </p:nvCxnSpPr>
          <p:spPr bwMode="auto">
            <a:xfrm>
              <a:off x="6160677" y="4319169"/>
              <a:ext cx="0" cy="550283"/>
            </a:xfrm>
            <a:prstGeom prst="line">
              <a:avLst/>
            </a:prstGeom>
            <a:noFill/>
            <a:ln w="1905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AA82AA24-299D-4C70-A9C8-9390351D1DB6}"/>
                </a:ext>
              </a:extLst>
            </p:cNvPr>
            <p:cNvCxnSpPr/>
            <p:nvPr/>
          </p:nvCxnSpPr>
          <p:spPr bwMode="auto">
            <a:xfrm>
              <a:off x="6120739" y="4319169"/>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F8FB553E-2AB5-4A44-9D68-2DF100067D32}"/>
                </a:ext>
              </a:extLst>
            </p:cNvPr>
            <p:cNvCxnSpPr/>
            <p:nvPr/>
          </p:nvCxnSpPr>
          <p:spPr bwMode="auto">
            <a:xfrm>
              <a:off x="6120739" y="4869452"/>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9EE4B564-E1E5-44F1-B872-CD736A217F77}"/>
              </a:ext>
            </a:extLst>
          </p:cNvPr>
          <p:cNvGrpSpPr/>
          <p:nvPr/>
        </p:nvGrpSpPr>
        <p:grpSpPr>
          <a:xfrm>
            <a:off x="8669715" y="3570984"/>
            <a:ext cx="79877" cy="550283"/>
            <a:chOff x="6120739" y="4319169"/>
            <a:chExt cx="79877" cy="550283"/>
          </a:xfrm>
        </p:grpSpPr>
        <p:cxnSp>
          <p:nvCxnSpPr>
            <p:cNvPr id="425" name="Straight Connector 424">
              <a:extLst>
                <a:ext uri="{FF2B5EF4-FFF2-40B4-BE49-F238E27FC236}">
                  <a16:creationId xmlns:a16="http://schemas.microsoft.com/office/drawing/2014/main" id="{E9F2991E-D715-4585-931F-89C6DA1761C7}"/>
                </a:ext>
              </a:extLst>
            </p:cNvPr>
            <p:cNvCxnSpPr>
              <a:cxnSpLocks/>
            </p:cNvCxnSpPr>
            <p:nvPr/>
          </p:nvCxnSpPr>
          <p:spPr bwMode="auto">
            <a:xfrm>
              <a:off x="6160677" y="4319169"/>
              <a:ext cx="0" cy="550283"/>
            </a:xfrm>
            <a:prstGeom prst="line">
              <a:avLst/>
            </a:prstGeom>
            <a:noFill/>
            <a:ln w="19050"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652BD353-F446-4872-8EC9-95DC76F9B618}"/>
                </a:ext>
              </a:extLst>
            </p:cNvPr>
            <p:cNvCxnSpPr/>
            <p:nvPr/>
          </p:nvCxnSpPr>
          <p:spPr bwMode="auto">
            <a:xfrm>
              <a:off x="6120739" y="4319169"/>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D129E895-B9DD-4A93-954E-51F71A89D124}"/>
                </a:ext>
              </a:extLst>
            </p:cNvPr>
            <p:cNvCxnSpPr/>
            <p:nvPr/>
          </p:nvCxnSpPr>
          <p:spPr bwMode="auto">
            <a:xfrm>
              <a:off x="6120739" y="4869452"/>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4A89725E-BBE1-4AC8-A0A6-6F0DC3FB4157}"/>
              </a:ext>
            </a:extLst>
          </p:cNvPr>
          <p:cNvGrpSpPr/>
          <p:nvPr/>
        </p:nvGrpSpPr>
        <p:grpSpPr>
          <a:xfrm>
            <a:off x="8898480" y="3730560"/>
            <a:ext cx="79877" cy="550283"/>
            <a:chOff x="6120739" y="4319169"/>
            <a:chExt cx="79877" cy="550283"/>
          </a:xfrm>
        </p:grpSpPr>
        <p:cxnSp>
          <p:nvCxnSpPr>
            <p:cNvPr id="429" name="Straight Connector 428">
              <a:extLst>
                <a:ext uri="{FF2B5EF4-FFF2-40B4-BE49-F238E27FC236}">
                  <a16:creationId xmlns:a16="http://schemas.microsoft.com/office/drawing/2014/main" id="{24A481CD-375E-4343-BEEE-F8099F1EDBA1}"/>
                </a:ext>
              </a:extLst>
            </p:cNvPr>
            <p:cNvCxnSpPr>
              <a:cxnSpLocks/>
            </p:cNvCxnSpPr>
            <p:nvPr/>
          </p:nvCxnSpPr>
          <p:spPr bwMode="auto">
            <a:xfrm>
              <a:off x="6160677" y="4319169"/>
              <a:ext cx="0" cy="550283"/>
            </a:xfrm>
            <a:prstGeom prst="line">
              <a:avLst/>
            </a:prstGeom>
            <a:noFill/>
            <a:ln w="1905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47B0D625-6E1C-45D4-A700-7FC0012C1432}"/>
                </a:ext>
              </a:extLst>
            </p:cNvPr>
            <p:cNvCxnSpPr/>
            <p:nvPr/>
          </p:nvCxnSpPr>
          <p:spPr bwMode="auto">
            <a:xfrm>
              <a:off x="6120739" y="4319169"/>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5D6FF4F0-B1AD-4D62-9DA7-B97A6F2CCDA0}"/>
                </a:ext>
              </a:extLst>
            </p:cNvPr>
            <p:cNvCxnSpPr/>
            <p:nvPr/>
          </p:nvCxnSpPr>
          <p:spPr bwMode="auto">
            <a:xfrm>
              <a:off x="6120739" y="4869452"/>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B496E86F-F36C-40FB-9D4E-4493EE912238}"/>
              </a:ext>
            </a:extLst>
          </p:cNvPr>
          <p:cNvGrpSpPr/>
          <p:nvPr/>
        </p:nvGrpSpPr>
        <p:grpSpPr>
          <a:xfrm>
            <a:off x="9135380" y="3784216"/>
            <a:ext cx="79877" cy="827470"/>
            <a:chOff x="6120739" y="4319169"/>
            <a:chExt cx="79877" cy="827470"/>
          </a:xfrm>
        </p:grpSpPr>
        <p:cxnSp>
          <p:nvCxnSpPr>
            <p:cNvPr id="433" name="Straight Connector 432">
              <a:extLst>
                <a:ext uri="{FF2B5EF4-FFF2-40B4-BE49-F238E27FC236}">
                  <a16:creationId xmlns:a16="http://schemas.microsoft.com/office/drawing/2014/main" id="{5554DC51-11E5-437C-92A7-FF9D044396BA}"/>
                </a:ext>
              </a:extLst>
            </p:cNvPr>
            <p:cNvCxnSpPr>
              <a:cxnSpLocks/>
            </p:cNvCxnSpPr>
            <p:nvPr/>
          </p:nvCxnSpPr>
          <p:spPr bwMode="auto">
            <a:xfrm>
              <a:off x="6160677" y="4323932"/>
              <a:ext cx="0" cy="812561"/>
            </a:xfrm>
            <a:prstGeom prst="line">
              <a:avLst/>
            </a:prstGeom>
            <a:noFill/>
            <a:ln w="1905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EDCF7E9-C67B-4745-85C7-0C339DED4EE5}"/>
                </a:ext>
              </a:extLst>
            </p:cNvPr>
            <p:cNvCxnSpPr/>
            <p:nvPr/>
          </p:nvCxnSpPr>
          <p:spPr bwMode="auto">
            <a:xfrm>
              <a:off x="6120739" y="4319169"/>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20F65952-8F58-4606-A498-24F8E0AC590D}"/>
                </a:ext>
              </a:extLst>
            </p:cNvPr>
            <p:cNvCxnSpPr/>
            <p:nvPr/>
          </p:nvCxnSpPr>
          <p:spPr bwMode="auto">
            <a:xfrm>
              <a:off x="6120739" y="5146639"/>
              <a:ext cx="7987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95CB0D04-1653-4433-9B0C-C807AC93E08F}"/>
              </a:ext>
            </a:extLst>
          </p:cNvPr>
          <p:cNvGrpSpPr/>
          <p:nvPr/>
        </p:nvGrpSpPr>
        <p:grpSpPr>
          <a:xfrm>
            <a:off x="9369223" y="4266436"/>
            <a:ext cx="79877" cy="908436"/>
            <a:chOff x="6120739" y="4319169"/>
            <a:chExt cx="79877" cy="908436"/>
          </a:xfrm>
        </p:grpSpPr>
        <p:cxnSp>
          <p:nvCxnSpPr>
            <p:cNvPr id="439" name="Straight Connector 438">
              <a:extLst>
                <a:ext uri="{FF2B5EF4-FFF2-40B4-BE49-F238E27FC236}">
                  <a16:creationId xmlns:a16="http://schemas.microsoft.com/office/drawing/2014/main" id="{275639EB-2E3B-4FB2-B370-1A5DE2A56243}"/>
                </a:ext>
              </a:extLst>
            </p:cNvPr>
            <p:cNvCxnSpPr>
              <a:cxnSpLocks/>
            </p:cNvCxnSpPr>
            <p:nvPr/>
          </p:nvCxnSpPr>
          <p:spPr bwMode="auto">
            <a:xfrm>
              <a:off x="6160677" y="4323932"/>
              <a:ext cx="0" cy="898185"/>
            </a:xfrm>
            <a:prstGeom prst="line">
              <a:avLst/>
            </a:prstGeom>
            <a:noFill/>
            <a:ln w="1905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98B49201-CB13-46B7-A8A2-706DE750DBA5}"/>
                </a:ext>
              </a:extLst>
            </p:cNvPr>
            <p:cNvCxnSpPr/>
            <p:nvPr/>
          </p:nvCxnSpPr>
          <p:spPr bwMode="auto">
            <a:xfrm>
              <a:off x="6120739" y="4319169"/>
              <a:ext cx="79877" cy="0"/>
            </a:xfrm>
            <a:prstGeom prst="line">
              <a:avLst/>
            </a:prstGeom>
            <a:noFill/>
            <a:ln w="1905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21EE2A4C-E6D4-446C-AF0E-657574F68960}"/>
                </a:ext>
              </a:extLst>
            </p:cNvPr>
            <p:cNvCxnSpPr/>
            <p:nvPr/>
          </p:nvCxnSpPr>
          <p:spPr bwMode="auto">
            <a:xfrm>
              <a:off x="6120739" y="5227605"/>
              <a:ext cx="79877" cy="0"/>
            </a:xfrm>
            <a:prstGeom prst="line">
              <a:avLst/>
            </a:prstGeom>
            <a:noFill/>
            <a:ln w="19050" cap="flat" cmpd="sng" algn="ctr">
              <a:solidFill>
                <a:schemeClr val="accent1"/>
              </a:solidFill>
              <a:prstDash val="solid"/>
              <a:round/>
              <a:headEnd type="none" w="med" len="med"/>
              <a:tailEnd type="none" w="med" len="med"/>
            </a:ln>
            <a:effectLst/>
          </p:spPr>
        </p:cxn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4E02-3E9E-4A30-A2F1-57DBFDB56C10}"/>
              </a:ext>
            </a:extLst>
          </p:cNvPr>
          <p:cNvSpPr>
            <a:spLocks noGrp="1"/>
          </p:cNvSpPr>
          <p:nvPr>
            <p:ph type="title"/>
          </p:nvPr>
        </p:nvSpPr>
        <p:spPr/>
        <p:txBody>
          <a:bodyPr/>
          <a:lstStyle/>
          <a:p>
            <a:r>
              <a:rPr lang="en-US" dirty="0"/>
              <a:t>Considerations for Toxicity With IO/IO vs IO/TKI</a:t>
            </a:r>
          </a:p>
        </p:txBody>
      </p:sp>
      <p:graphicFrame>
        <p:nvGraphicFramePr>
          <p:cNvPr id="4" name="Table 4">
            <a:extLst>
              <a:ext uri="{FF2B5EF4-FFF2-40B4-BE49-F238E27FC236}">
                <a16:creationId xmlns:a16="http://schemas.microsoft.com/office/drawing/2014/main" id="{1ECA16C9-6CE2-457F-9FDE-2A9981F1AA4A}"/>
              </a:ext>
            </a:extLst>
          </p:cNvPr>
          <p:cNvGraphicFramePr>
            <a:graphicFrameLocks noGrp="1"/>
          </p:cNvGraphicFramePr>
          <p:nvPr>
            <p:ph idx="1"/>
            <p:extLst>
              <p:ext uri="{D42A27DB-BD31-4B8C-83A1-F6EECF244321}">
                <p14:modId xmlns:p14="http://schemas.microsoft.com/office/powerpoint/2010/main" val="3913049893"/>
              </p:ext>
            </p:extLst>
          </p:nvPr>
        </p:nvGraphicFramePr>
        <p:xfrm>
          <a:off x="724084" y="1512888"/>
          <a:ext cx="10758303" cy="1854200"/>
        </p:xfrm>
        <a:graphic>
          <a:graphicData uri="http://schemas.openxmlformats.org/drawingml/2006/table">
            <a:tbl>
              <a:tblPr firstRow="1" bandRow="1">
                <a:tableStyleId>{93296810-A885-4BE3-A3E7-6D5BEEA58F35}</a:tableStyleId>
              </a:tblPr>
              <a:tblGrid>
                <a:gridCol w="3586101">
                  <a:extLst>
                    <a:ext uri="{9D8B030D-6E8A-4147-A177-3AD203B41FA5}">
                      <a16:colId xmlns:a16="http://schemas.microsoft.com/office/drawing/2014/main" val="3258516810"/>
                    </a:ext>
                  </a:extLst>
                </a:gridCol>
                <a:gridCol w="3586101">
                  <a:extLst>
                    <a:ext uri="{9D8B030D-6E8A-4147-A177-3AD203B41FA5}">
                      <a16:colId xmlns:a16="http://schemas.microsoft.com/office/drawing/2014/main" val="133693521"/>
                    </a:ext>
                  </a:extLst>
                </a:gridCol>
                <a:gridCol w="3586101">
                  <a:extLst>
                    <a:ext uri="{9D8B030D-6E8A-4147-A177-3AD203B41FA5}">
                      <a16:colId xmlns:a16="http://schemas.microsoft.com/office/drawing/2014/main" val="2733294454"/>
                    </a:ext>
                  </a:extLst>
                </a:gridCol>
              </a:tblGrid>
              <a:tr h="370840">
                <a:tc>
                  <a:txBody>
                    <a:bodyPr/>
                    <a:lstStyle/>
                    <a:p>
                      <a:r>
                        <a:rPr lang="en-US" dirty="0">
                          <a:latin typeface="Calibri" panose="020F0502020204030204" pitchFamily="34" charset="0"/>
                          <a:cs typeface="Calibri" panose="020F0502020204030204" pitchFamily="34" charset="0"/>
                        </a:rPr>
                        <a:t>Event,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CheckMate 214: Nivo + Ipi</a:t>
                      </a:r>
                      <a:r>
                        <a:rPr lang="en-US" baseline="30000" dirty="0">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KEYNOTE-426: Axitinib + Pembro</a:t>
                      </a:r>
                      <a:r>
                        <a:rPr lang="en-US" baseline="30000" dirty="0">
                          <a:latin typeface="Calibri" panose="020F0502020204030204" pitchFamily="34" charset="0"/>
                          <a:cs typeface="Calibri" panose="020F0502020204030204" pitchFamily="34" charset="0"/>
                        </a:rPr>
                        <a:t>[3]</a:t>
                      </a:r>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06791735"/>
                  </a:ext>
                </a:extLst>
              </a:tr>
              <a:tr h="370840">
                <a:tc>
                  <a:txBody>
                    <a:bodyPr/>
                    <a:lstStyle/>
                    <a:p>
                      <a:r>
                        <a:rPr lang="en-US" dirty="0">
                          <a:solidFill>
                            <a:schemeClr val="bg1"/>
                          </a:solidFill>
                          <a:latin typeface="Calibri" panose="020F0502020204030204" pitchFamily="34" charset="0"/>
                          <a:cs typeface="Calibri" panose="020F0502020204030204" pitchFamily="34" charset="0"/>
                        </a:rPr>
                        <a:t>Any Tx-related AEs (immune related)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94 (81)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96 (56)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7127295"/>
                  </a:ext>
                </a:extLst>
              </a:tr>
              <a:tr h="370840">
                <a:tc>
                  <a:txBody>
                    <a:bodyPr/>
                    <a:lstStyle/>
                    <a:p>
                      <a:r>
                        <a:rPr lang="en-US" dirty="0">
                          <a:solidFill>
                            <a:schemeClr val="bg1"/>
                          </a:solidFill>
                          <a:latin typeface="Calibri" panose="020F0502020204030204" pitchFamily="34" charset="0"/>
                          <a:cs typeface="Calibri" panose="020F0502020204030204" pitchFamily="34" charset="0"/>
                        </a:rPr>
                        <a:t>Grade 3/4 Tx-related AEs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3816917"/>
                  </a:ext>
                </a:extLst>
              </a:tr>
              <a:tr h="370840">
                <a:tc>
                  <a:txBody>
                    <a:bodyPr/>
                    <a:lstStyle/>
                    <a:p>
                      <a:r>
                        <a:rPr lang="en-US" dirty="0">
                          <a:solidFill>
                            <a:schemeClr val="bg1"/>
                          </a:solidFill>
                          <a:latin typeface="Calibri" panose="020F0502020204030204" pitchFamily="34" charset="0"/>
                          <a:cs typeface="Calibri" panose="020F0502020204030204" pitchFamily="34" charset="0"/>
                        </a:rPr>
                        <a:t>Discontinued for Tx-related AEs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21 (7 both drugs)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65797724"/>
                  </a:ext>
                </a:extLst>
              </a:tr>
              <a:tr h="370840">
                <a:tc>
                  <a:txBody>
                    <a:bodyPr/>
                    <a:lstStyle/>
                    <a:p>
                      <a:r>
                        <a:rPr lang="en-US" dirty="0">
                          <a:solidFill>
                            <a:schemeClr val="bg1"/>
                          </a:solidFill>
                          <a:latin typeface="Calibri" panose="020F0502020204030204" pitchFamily="34" charset="0"/>
                          <a:cs typeface="Calibri" panose="020F0502020204030204" pitchFamily="34" charset="0"/>
                        </a:rPr>
                        <a:t>Death from Tx-related causes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55787632"/>
                  </a:ext>
                </a:extLst>
              </a:tr>
            </a:tbl>
          </a:graphicData>
        </a:graphic>
      </p:graphicFrame>
      <p:graphicFrame>
        <p:nvGraphicFramePr>
          <p:cNvPr id="5" name="Table 4">
            <a:extLst>
              <a:ext uri="{FF2B5EF4-FFF2-40B4-BE49-F238E27FC236}">
                <a16:creationId xmlns:a16="http://schemas.microsoft.com/office/drawing/2014/main" id="{0C15BD91-3581-49A5-BB4F-DB8DE1CF9C56}"/>
              </a:ext>
            </a:extLst>
          </p:cNvPr>
          <p:cNvGraphicFramePr>
            <a:graphicFrameLocks/>
          </p:cNvGraphicFramePr>
          <p:nvPr>
            <p:extLst>
              <p:ext uri="{D42A27DB-BD31-4B8C-83A1-F6EECF244321}">
                <p14:modId xmlns:p14="http://schemas.microsoft.com/office/powerpoint/2010/main" val="3511439498"/>
              </p:ext>
            </p:extLst>
          </p:nvPr>
        </p:nvGraphicFramePr>
        <p:xfrm>
          <a:off x="723899" y="3538536"/>
          <a:ext cx="10758303" cy="2743200"/>
        </p:xfrm>
        <a:graphic>
          <a:graphicData uri="http://schemas.openxmlformats.org/drawingml/2006/table">
            <a:tbl>
              <a:tblPr firstRow="1" bandRow="1">
                <a:tableStyleId>{93296810-A885-4BE3-A3E7-6D5BEEA58F35}</a:tableStyleId>
              </a:tblPr>
              <a:tblGrid>
                <a:gridCol w="3586101">
                  <a:extLst>
                    <a:ext uri="{9D8B030D-6E8A-4147-A177-3AD203B41FA5}">
                      <a16:colId xmlns:a16="http://schemas.microsoft.com/office/drawing/2014/main" val="3258516810"/>
                    </a:ext>
                  </a:extLst>
                </a:gridCol>
                <a:gridCol w="3586101">
                  <a:extLst>
                    <a:ext uri="{9D8B030D-6E8A-4147-A177-3AD203B41FA5}">
                      <a16:colId xmlns:a16="http://schemas.microsoft.com/office/drawing/2014/main" val="133693521"/>
                    </a:ext>
                  </a:extLst>
                </a:gridCol>
                <a:gridCol w="3586101">
                  <a:extLst>
                    <a:ext uri="{9D8B030D-6E8A-4147-A177-3AD203B41FA5}">
                      <a16:colId xmlns:a16="http://schemas.microsoft.com/office/drawing/2014/main" val="2733294454"/>
                    </a:ext>
                  </a:extLst>
                </a:gridCol>
              </a:tblGrid>
              <a:tr h="309839">
                <a:tc>
                  <a:txBody>
                    <a:bodyPr/>
                    <a:lstStyle/>
                    <a:p>
                      <a:r>
                        <a:rPr lang="en-US" dirty="0">
                          <a:latin typeface="Calibri" panose="020F0502020204030204" pitchFamily="34" charset="0"/>
                          <a:cs typeface="Calibri" panose="020F0502020204030204" pitchFamily="34" charset="0"/>
                        </a:rPr>
                        <a:t>Event,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CheckMate 214: Nivo + Ipi</a:t>
                      </a:r>
                      <a:r>
                        <a:rPr lang="en-US" baseline="30000" dirty="0">
                          <a:latin typeface="Calibri" panose="020F0502020204030204" pitchFamily="34" charset="0"/>
                          <a:cs typeface="Calibri" panose="020F0502020204030204" pitchFamily="34" charset="0"/>
                        </a:rPr>
                        <a:t>[1,2]</a:t>
                      </a:r>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KEYNOTE-426: Axitinib + Pembro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06791735"/>
                  </a:ext>
                </a:extLst>
              </a:tr>
              <a:tr h="993184">
                <a:tc>
                  <a:txBody>
                    <a:bodyPr/>
                    <a:lstStyle/>
                    <a:p>
                      <a:r>
                        <a:rPr lang="en-US" dirty="0">
                          <a:solidFill>
                            <a:schemeClr val="bg1"/>
                          </a:solidFill>
                          <a:latin typeface="Calibri" panose="020F0502020204030204" pitchFamily="34" charset="0"/>
                          <a:cs typeface="Calibri" panose="020F0502020204030204" pitchFamily="34" charset="0"/>
                        </a:rPr>
                        <a:t>Immune-related AEs requiring systemic corticosteroids</a:t>
                      </a:r>
                    </a:p>
                    <a:p>
                      <a:pPr marL="285750" indent="-285750">
                        <a:buFont typeface="Wingdings" panose="05000000000000000000" pitchFamily="2" charset="2"/>
                        <a:buChar char="§"/>
                      </a:pPr>
                      <a:r>
                        <a:rPr lang="en-US" dirty="0">
                          <a:solidFill>
                            <a:schemeClr val="bg1"/>
                          </a:solidFill>
                          <a:latin typeface="Calibri" panose="020F0502020204030204" pitchFamily="34" charset="0"/>
                          <a:cs typeface="Calibri" panose="020F0502020204030204" pitchFamily="34" charset="0"/>
                        </a:rPr>
                        <a:t>≥ 40 mg prednisone daily or equivalent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60</a:t>
                      </a:r>
                    </a:p>
                    <a:p>
                      <a:pPr algn="ctr"/>
                      <a:endParaRPr lang="en-US" dirty="0">
                        <a:solidFill>
                          <a:schemeClr val="bg1"/>
                        </a:solidFill>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7127295"/>
                  </a:ext>
                </a:extLst>
              </a:tr>
              <a:tr h="993184">
                <a:tc>
                  <a:txBody>
                    <a:bodyPr/>
                    <a:lstStyle/>
                    <a:p>
                      <a:r>
                        <a:rPr lang="en-US" sz="1800" dirty="0">
                          <a:solidFill>
                            <a:schemeClr val="bg1"/>
                          </a:solidFill>
                          <a:latin typeface="Calibri" panose="020F0502020204030204" pitchFamily="34" charset="0"/>
                          <a:cs typeface="Calibri" panose="020F0502020204030204" pitchFamily="34" charset="0"/>
                        </a:rPr>
                        <a:t>Resolution of </a:t>
                      </a:r>
                      <a:r>
                        <a:rPr lang="en-US" dirty="0">
                          <a:solidFill>
                            <a:schemeClr val="bg1"/>
                          </a:solidFill>
                          <a:latin typeface="Calibri" panose="020F0502020204030204" pitchFamily="34" charset="0"/>
                          <a:cs typeface="Calibri" panose="020F0502020204030204" pitchFamily="34" charset="0"/>
                        </a:rPr>
                        <a:t>immune-related </a:t>
                      </a:r>
                      <a:r>
                        <a:rPr lang="en-US" sz="1800" dirty="0">
                          <a:solidFill>
                            <a:schemeClr val="bg1"/>
                          </a:solidFill>
                          <a:latin typeface="Calibri" panose="020F0502020204030204" pitchFamily="34" charset="0"/>
                          <a:cs typeface="Calibri" panose="020F0502020204030204" pitchFamily="34" charset="0"/>
                        </a:rPr>
                        <a:t>AEs</a:t>
                      </a:r>
                    </a:p>
                    <a:p>
                      <a:pPr marL="285750" indent="-285750">
                        <a:buFont typeface="Wingdings" panose="05000000000000000000" pitchFamily="2" charset="2"/>
                        <a:buChar char="§"/>
                      </a:pPr>
                      <a:r>
                        <a:rPr lang="en-US" sz="1800" dirty="0">
                          <a:solidFill>
                            <a:schemeClr val="bg1"/>
                          </a:solidFill>
                          <a:latin typeface="Calibri" panose="020F0502020204030204" pitchFamily="34" charset="0"/>
                          <a:cs typeface="Calibri" panose="020F0502020204030204" pitchFamily="34" charset="0"/>
                        </a:rPr>
                        <a:t>GI, renal, hepatic, or pulmonary</a:t>
                      </a:r>
                    </a:p>
                    <a:p>
                      <a:pPr marL="285750" indent="-285750">
                        <a:buFont typeface="Wingdings" panose="05000000000000000000" pitchFamily="2" charset="2"/>
                        <a:buChar char="§"/>
                      </a:pPr>
                      <a:r>
                        <a:rPr lang="en-US" sz="1800" dirty="0">
                          <a:solidFill>
                            <a:schemeClr val="bg1"/>
                          </a:solidFill>
                          <a:latin typeface="Calibri" panose="020F0502020204030204" pitchFamily="34" charset="0"/>
                          <a:cs typeface="Calibri" panose="020F0502020204030204" pitchFamily="34" charset="0"/>
                        </a:rPr>
                        <a:t>Skin</a:t>
                      </a:r>
                    </a:p>
                    <a:p>
                      <a:pPr marL="285750" indent="-285750">
                        <a:buFont typeface="Wingdings" panose="05000000000000000000" pitchFamily="2" charset="2"/>
                        <a:buChar char="§"/>
                      </a:pPr>
                      <a:r>
                        <a:rPr lang="en-US" sz="1800" dirty="0">
                          <a:solidFill>
                            <a:schemeClr val="bg1"/>
                          </a:solidFill>
                          <a:latin typeface="Calibri" panose="020F0502020204030204" pitchFamily="34" charset="0"/>
                          <a:cs typeface="Calibri" panose="020F0502020204030204" pitchFamily="34" charset="0"/>
                        </a:rPr>
                        <a:t>Endocrine</a:t>
                      </a: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a:buFont typeface="Wingdings" panose="05000000000000000000" pitchFamily="2" charset="2"/>
                        <a:buNone/>
                      </a:pPr>
                      <a:endParaRPr lang="en-US" dirty="0">
                        <a:solidFill>
                          <a:schemeClr val="bg1"/>
                        </a:solidFill>
                        <a:latin typeface="Calibri" panose="020F0502020204030204" pitchFamily="34" charset="0"/>
                        <a:cs typeface="Calibri" panose="020F0502020204030204" pitchFamily="34" charset="0"/>
                      </a:endParaRPr>
                    </a:p>
                    <a:p>
                      <a:pPr marL="0" indent="0" algn="ctr">
                        <a:buFont typeface="Wingdings" panose="05000000000000000000" pitchFamily="2" charset="2"/>
                        <a:buNone/>
                      </a:pPr>
                      <a:r>
                        <a:rPr lang="en-US" dirty="0">
                          <a:solidFill>
                            <a:schemeClr val="bg1"/>
                          </a:solidFill>
                          <a:latin typeface="Calibri" panose="020F0502020204030204" pitchFamily="34" charset="0"/>
                          <a:cs typeface="Calibri" panose="020F0502020204030204" pitchFamily="34" charset="0"/>
                        </a:rPr>
                        <a:t>&gt; 80</a:t>
                      </a:r>
                    </a:p>
                    <a:p>
                      <a:pPr marL="0" indent="0" algn="ctr">
                        <a:buFont typeface="Wingdings" panose="05000000000000000000" pitchFamily="2" charset="2"/>
                        <a:buNone/>
                      </a:pPr>
                      <a:r>
                        <a:rPr lang="en-US" dirty="0">
                          <a:solidFill>
                            <a:schemeClr val="bg1"/>
                          </a:solidFill>
                          <a:latin typeface="Calibri" panose="020F0502020204030204" pitchFamily="34" charset="0"/>
                          <a:cs typeface="Calibri" panose="020F0502020204030204" pitchFamily="34" charset="0"/>
                        </a:rPr>
                        <a:t>74</a:t>
                      </a:r>
                    </a:p>
                    <a:p>
                      <a:pPr marL="0" indent="0" algn="ctr">
                        <a:buFont typeface="Wingdings" panose="05000000000000000000" pitchFamily="2" charset="2"/>
                        <a:buNone/>
                      </a:pPr>
                      <a:r>
                        <a:rPr lang="en-US" dirty="0">
                          <a:solidFill>
                            <a:schemeClr val="bg1"/>
                          </a:solidFill>
                          <a:latin typeface="Calibri" panose="020F0502020204030204" pitchFamily="34" charset="0"/>
                          <a:cs typeface="Calibri" panose="020F0502020204030204" pitchFamily="34" charset="0"/>
                        </a:rPr>
                        <a:t>45.6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3816917"/>
                  </a:ext>
                </a:extLst>
              </a:tr>
            </a:tbl>
          </a:graphicData>
        </a:graphic>
      </p:graphicFrame>
      <p:sp>
        <p:nvSpPr>
          <p:cNvPr id="6" name="Text Box 15">
            <a:extLst>
              <a:ext uri="{FF2B5EF4-FFF2-40B4-BE49-F238E27FC236}">
                <a16:creationId xmlns:a16="http://schemas.microsoft.com/office/drawing/2014/main" id="{DF8CF6EE-696F-49A3-B87B-0A5DD0DF926B}"/>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cs typeface="+mn-cs"/>
              </a:rPr>
              <a:t>1. </a:t>
            </a:r>
            <a:r>
              <a:rPr lang="en-US" altLang="en-US" sz="1200" b="0" spc="-10" dirty="0">
                <a:solidFill>
                  <a:srgbClr val="455560"/>
                </a:solidFill>
                <a:latin typeface="Calibri" panose="020F0502020204030204" pitchFamily="34" charset="0"/>
                <a:ea typeface="MS PGothic" pitchFamily="34" charset="-128"/>
              </a:rPr>
              <a:t>Albiges. ESMO Open. 2020;5:epub001079 2. </a:t>
            </a:r>
            <a:r>
              <a:rPr lang="en-US" altLang="en-US" sz="1200" b="0" spc="-10" dirty="0">
                <a:solidFill>
                  <a:srgbClr val="455560"/>
                </a:solidFill>
                <a:latin typeface="Calibri" panose="020F0502020204030204" pitchFamily="34" charset="0"/>
                <a:ea typeface="MS PGothic" pitchFamily="34" charset="-128"/>
                <a:cs typeface="+mn-cs"/>
              </a:rPr>
              <a:t>Motzer. Lancet Oncol. 2019;20:1370. 3.</a:t>
            </a:r>
            <a:r>
              <a:rPr lang="en-US" altLang="en-US" sz="1200" b="0" spc="-10" dirty="0">
                <a:solidFill>
                  <a:schemeClr val="bg2"/>
                </a:solidFill>
                <a:latin typeface="Calibri" panose="020F0502020204030204" pitchFamily="34" charset="0"/>
              </a:rPr>
              <a:t> Powles. Lancet Oncol. 2020;21:1563.</a:t>
            </a:r>
            <a:endParaRPr lang="fr-FR" altLang="en-US" sz="1200" b="0" spc="-10" dirty="0">
              <a:solidFill>
                <a:srgbClr val="455560"/>
              </a:solidFill>
              <a:latin typeface="Calibri" panose="020F0502020204030204" pitchFamily="34" charset="0"/>
              <a:ea typeface="MS PGothic" pitchFamily="34" charset="-128"/>
              <a:cs typeface="+mn-cs"/>
            </a:endParaRPr>
          </a:p>
        </p:txBody>
      </p:sp>
      <p:grpSp>
        <p:nvGrpSpPr>
          <p:cNvPr id="7" name="Group 6">
            <a:extLst>
              <a:ext uri="{FF2B5EF4-FFF2-40B4-BE49-F238E27FC236}">
                <a16:creationId xmlns:a16="http://schemas.microsoft.com/office/drawing/2014/main" id="{897DB509-501F-40C0-925F-C8B7907D9049}"/>
              </a:ext>
            </a:extLst>
          </p:cNvPr>
          <p:cNvGrpSpPr>
            <a:grpSpLocks/>
          </p:cNvGrpSpPr>
          <p:nvPr/>
        </p:nvGrpSpPr>
        <p:grpSpPr bwMode="auto">
          <a:xfrm>
            <a:off x="9391157" y="6216652"/>
            <a:ext cx="2488502" cy="447822"/>
            <a:chOff x="9527309" y="3551529"/>
            <a:chExt cx="2488502" cy="448324"/>
          </a:xfrm>
        </p:grpSpPr>
        <p:pic>
          <p:nvPicPr>
            <p:cNvPr id="8" name="Picture 9">
              <a:extLst>
                <a:ext uri="{FF2B5EF4-FFF2-40B4-BE49-F238E27FC236}">
                  <a16:creationId xmlns:a16="http://schemas.microsoft.com/office/drawing/2014/main" id="{741F8033-0170-413A-950B-259852284C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584C6796-5A2F-463F-8C5C-BBB4868B662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Tree>
    <p:extLst>
      <p:ext uri="{BB962C8B-B14F-4D97-AF65-F5344CB8AC3E}">
        <p14:creationId xmlns:p14="http://schemas.microsoft.com/office/powerpoint/2010/main" val="3086410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8CC0F-2069-4B70-8BA1-3C3C7852D973}"/>
              </a:ext>
            </a:extLst>
          </p:cNvPr>
          <p:cNvSpPr>
            <a:spLocks noGrp="1"/>
          </p:cNvSpPr>
          <p:nvPr>
            <p:ph type="title"/>
          </p:nvPr>
        </p:nvSpPr>
        <p:spPr/>
        <p:txBody>
          <a:bodyPr/>
          <a:lstStyle/>
          <a:p>
            <a:r>
              <a:rPr lang="en-US" dirty="0"/>
              <a:t>First-line Treatment Considerations for RCC: Summary</a:t>
            </a:r>
          </a:p>
        </p:txBody>
      </p:sp>
      <p:sp>
        <p:nvSpPr>
          <p:cNvPr id="3" name="Content Placeholder 2">
            <a:extLst>
              <a:ext uri="{FF2B5EF4-FFF2-40B4-BE49-F238E27FC236}">
                <a16:creationId xmlns:a16="http://schemas.microsoft.com/office/drawing/2014/main" id="{70CB2CA4-6369-4B26-8473-3F9B0A8146A2}"/>
              </a:ext>
            </a:extLst>
          </p:cNvPr>
          <p:cNvSpPr>
            <a:spLocks noGrp="1"/>
          </p:cNvSpPr>
          <p:nvPr>
            <p:ph idx="1"/>
          </p:nvPr>
        </p:nvSpPr>
        <p:spPr>
          <a:xfrm>
            <a:off x="604675" y="1513047"/>
            <a:ext cx="11227280" cy="4650686"/>
          </a:xfrm>
        </p:spPr>
        <p:txBody>
          <a:bodyPr/>
          <a:lstStyle/>
          <a:p>
            <a:r>
              <a:rPr lang="en-US" sz="2400" dirty="0"/>
              <a:t>Multiple good systemic therapy options for metastatic RCC, with no obvious clear choice in some cases</a:t>
            </a:r>
          </a:p>
          <a:p>
            <a:r>
              <a:rPr lang="en-US" sz="2400" dirty="0"/>
              <a:t>Favorable-risk patients, and those with “favorable intermediate” risk, can have survival of many yrs—with and without therapy</a:t>
            </a:r>
          </a:p>
          <a:p>
            <a:r>
              <a:rPr lang="en-US" sz="2400" dirty="0"/>
              <a:t>Consider debulking nephrectomy and/or active surveillance in selected patients</a:t>
            </a:r>
          </a:p>
        </p:txBody>
      </p:sp>
      <p:sp>
        <p:nvSpPr>
          <p:cNvPr id="4" name="TextBox 3">
            <a:extLst>
              <a:ext uri="{FF2B5EF4-FFF2-40B4-BE49-F238E27FC236}">
                <a16:creationId xmlns:a16="http://schemas.microsoft.com/office/drawing/2014/main" id="{876555DE-4AE4-419C-BD41-2D5374991E98}"/>
              </a:ext>
            </a:extLst>
          </p:cNvPr>
          <p:cNvSpPr txBox="1"/>
          <p:nvPr/>
        </p:nvSpPr>
        <p:spPr>
          <a:xfrm>
            <a:off x="432472" y="3760729"/>
            <a:ext cx="3198658" cy="2308324"/>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Patients with:</a:t>
            </a:r>
          </a:p>
          <a:p>
            <a:pPr marL="285750" indent="-28575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IMDC intermediate-/poor-risk disease</a:t>
            </a:r>
          </a:p>
          <a:p>
            <a:pPr marL="285750" indent="-28575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No significant autoimmune disease</a:t>
            </a:r>
          </a:p>
          <a:p>
            <a:pPr marL="285750" indent="-28575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VEGF contraindications</a:t>
            </a:r>
          </a:p>
          <a:p>
            <a:pPr marL="285750" indent="-28575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A need to avoid chronic VEGF AEs</a:t>
            </a:r>
          </a:p>
        </p:txBody>
      </p:sp>
      <p:sp>
        <p:nvSpPr>
          <p:cNvPr id="5" name="Freeform 16">
            <a:extLst>
              <a:ext uri="{FF2B5EF4-FFF2-40B4-BE49-F238E27FC236}">
                <a16:creationId xmlns:a16="http://schemas.microsoft.com/office/drawing/2014/main" id="{EAE1B7D5-D963-4E61-B9C4-C71623F3E464}"/>
              </a:ext>
            </a:extLst>
          </p:cNvPr>
          <p:cNvSpPr/>
          <p:nvPr/>
        </p:nvSpPr>
        <p:spPr>
          <a:xfrm>
            <a:off x="3470004" y="3842192"/>
            <a:ext cx="2468880" cy="2145398"/>
          </a:xfrm>
          <a:custGeom>
            <a:avLst/>
            <a:gdLst>
              <a:gd name="connsiteX0" fmla="*/ 0 w 3631406"/>
              <a:gd name="connsiteY0" fmla="*/ 1270992 h 3631406"/>
              <a:gd name="connsiteX1" fmla="*/ 1815703 w 3631406"/>
              <a:gd name="connsiteY1" fmla="*/ 0 h 3631406"/>
              <a:gd name="connsiteX2" fmla="*/ 3631406 w 3631406"/>
              <a:gd name="connsiteY2" fmla="*/ 1270992 h 3631406"/>
              <a:gd name="connsiteX3" fmla="*/ 2723555 w 3631406"/>
              <a:gd name="connsiteY3" fmla="*/ 1270992 h 3631406"/>
              <a:gd name="connsiteX4" fmla="*/ 2723555 w 3631406"/>
              <a:gd name="connsiteY4" fmla="*/ 3631406 h 3631406"/>
              <a:gd name="connsiteX5" fmla="*/ 907852 w 3631406"/>
              <a:gd name="connsiteY5" fmla="*/ 3631406 h 3631406"/>
              <a:gd name="connsiteX6" fmla="*/ 907852 w 3631406"/>
              <a:gd name="connsiteY6" fmla="*/ 1270992 h 3631406"/>
              <a:gd name="connsiteX7" fmla="*/ 0 w 3631406"/>
              <a:gd name="connsiteY7" fmla="*/ 1270992 h 3631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1406" h="3631406">
                <a:moveTo>
                  <a:pt x="1270992" y="3631406"/>
                </a:moveTo>
                <a:lnTo>
                  <a:pt x="0" y="1815703"/>
                </a:lnTo>
                <a:lnTo>
                  <a:pt x="1270992" y="0"/>
                </a:lnTo>
                <a:lnTo>
                  <a:pt x="1270992" y="907851"/>
                </a:lnTo>
                <a:lnTo>
                  <a:pt x="3631406" y="907851"/>
                </a:lnTo>
                <a:lnTo>
                  <a:pt x="3631406" y="2723554"/>
                </a:lnTo>
                <a:lnTo>
                  <a:pt x="1270992" y="2723554"/>
                </a:lnTo>
                <a:lnTo>
                  <a:pt x="1270992" y="363140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4417" tIns="1156770" rIns="248919" bIns="1156773" numCol="1" spcCol="1270" anchor="ctr" anchorCtr="0">
            <a:noAutofit/>
          </a:bodyPr>
          <a:lstStyle/>
          <a:p>
            <a:pPr marL="0" lvl="0" indent="0" algn="ctr" defTabSz="1555750">
              <a:lnSpc>
                <a:spcPct val="90000"/>
              </a:lnSpc>
              <a:spcBef>
                <a:spcPct val="0"/>
              </a:spcBef>
              <a:spcAft>
                <a:spcPts val="0"/>
              </a:spcAft>
              <a:buNone/>
            </a:pPr>
            <a:r>
              <a:rPr lang="en-US" sz="2600" kern="1200" dirty="0">
                <a:solidFill>
                  <a:schemeClr val="tx1"/>
                </a:solidFill>
                <a:latin typeface="Calibri" panose="020F0502020204030204" pitchFamily="34" charset="0"/>
                <a:cs typeface="Calibri" panose="020F0502020204030204" pitchFamily="34" charset="0"/>
              </a:rPr>
              <a:t>Consider</a:t>
            </a:r>
          </a:p>
          <a:p>
            <a:pPr marL="0" lvl="0" indent="0" algn="ctr" defTabSz="1555750">
              <a:lnSpc>
                <a:spcPct val="90000"/>
              </a:lnSpc>
              <a:spcBef>
                <a:spcPct val="0"/>
              </a:spcBef>
              <a:spcAft>
                <a:spcPts val="0"/>
              </a:spcAft>
              <a:buNone/>
            </a:pPr>
            <a:r>
              <a:rPr lang="en-US" sz="2600" kern="1200" dirty="0">
                <a:solidFill>
                  <a:schemeClr val="tx1"/>
                </a:solidFill>
                <a:latin typeface="Calibri" panose="020F0502020204030204" pitchFamily="34" charset="0"/>
                <a:cs typeface="Calibri" panose="020F0502020204030204" pitchFamily="34" charset="0"/>
              </a:rPr>
              <a:t>Nivo + Ipi</a:t>
            </a:r>
          </a:p>
        </p:txBody>
      </p:sp>
      <p:sp>
        <p:nvSpPr>
          <p:cNvPr id="6" name="TextBox 5">
            <a:extLst>
              <a:ext uri="{FF2B5EF4-FFF2-40B4-BE49-F238E27FC236}">
                <a16:creationId xmlns:a16="http://schemas.microsoft.com/office/drawing/2014/main" id="{91F98F89-E07C-4B6C-9650-D4AC8E43EF75}"/>
              </a:ext>
            </a:extLst>
          </p:cNvPr>
          <p:cNvSpPr txBox="1"/>
          <p:nvPr/>
        </p:nvSpPr>
        <p:spPr>
          <a:xfrm>
            <a:off x="8391211" y="3760729"/>
            <a:ext cx="3486205" cy="2308324"/>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Patients with </a:t>
            </a:r>
          </a:p>
          <a:p>
            <a:pPr marL="285750" indent="-28575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IMDC favorable- or intermediate-risk disease</a:t>
            </a:r>
          </a:p>
          <a:p>
            <a:pPr marL="285750" indent="-28575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Intermediate- or poor- risk disease who need rapid response</a:t>
            </a:r>
          </a:p>
          <a:p>
            <a:pPr marL="285750" indent="-28575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A need to avoid irAEs associated with dual IO therapy</a:t>
            </a:r>
          </a:p>
        </p:txBody>
      </p:sp>
      <p:sp>
        <p:nvSpPr>
          <p:cNvPr id="7" name="Freeform 17">
            <a:extLst>
              <a:ext uri="{FF2B5EF4-FFF2-40B4-BE49-F238E27FC236}">
                <a16:creationId xmlns:a16="http://schemas.microsoft.com/office/drawing/2014/main" id="{2F7391D9-72BB-4A1B-95EB-E660A63251BD}"/>
              </a:ext>
            </a:extLst>
          </p:cNvPr>
          <p:cNvSpPr/>
          <p:nvPr/>
        </p:nvSpPr>
        <p:spPr>
          <a:xfrm>
            <a:off x="5966193" y="3842192"/>
            <a:ext cx="2468880" cy="2145398"/>
          </a:xfrm>
          <a:custGeom>
            <a:avLst/>
            <a:gdLst>
              <a:gd name="connsiteX0" fmla="*/ 0 w 3631406"/>
              <a:gd name="connsiteY0" fmla="*/ 1270992 h 3631406"/>
              <a:gd name="connsiteX1" fmla="*/ 1815703 w 3631406"/>
              <a:gd name="connsiteY1" fmla="*/ 0 h 3631406"/>
              <a:gd name="connsiteX2" fmla="*/ 3631406 w 3631406"/>
              <a:gd name="connsiteY2" fmla="*/ 1270992 h 3631406"/>
              <a:gd name="connsiteX3" fmla="*/ 2723555 w 3631406"/>
              <a:gd name="connsiteY3" fmla="*/ 1270992 h 3631406"/>
              <a:gd name="connsiteX4" fmla="*/ 2723555 w 3631406"/>
              <a:gd name="connsiteY4" fmla="*/ 3631406 h 3631406"/>
              <a:gd name="connsiteX5" fmla="*/ 907852 w 3631406"/>
              <a:gd name="connsiteY5" fmla="*/ 3631406 h 3631406"/>
              <a:gd name="connsiteX6" fmla="*/ 907852 w 3631406"/>
              <a:gd name="connsiteY6" fmla="*/ 1270992 h 3631406"/>
              <a:gd name="connsiteX7" fmla="*/ 0 w 3631406"/>
              <a:gd name="connsiteY7" fmla="*/ 1270992 h 3631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1406" h="3631406">
                <a:moveTo>
                  <a:pt x="2360414" y="0"/>
                </a:moveTo>
                <a:lnTo>
                  <a:pt x="3631406" y="1815703"/>
                </a:lnTo>
                <a:lnTo>
                  <a:pt x="2360414" y="3631406"/>
                </a:lnTo>
                <a:lnTo>
                  <a:pt x="2360414" y="2723555"/>
                </a:lnTo>
                <a:lnTo>
                  <a:pt x="0" y="2723555"/>
                </a:lnTo>
                <a:lnTo>
                  <a:pt x="0" y="907852"/>
                </a:lnTo>
                <a:lnTo>
                  <a:pt x="2360414" y="907852"/>
                </a:lnTo>
                <a:lnTo>
                  <a:pt x="2360414"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8921" tIns="1156772" rIns="884416" bIns="1156771" numCol="1" spcCol="1270" anchor="ctr" anchorCtr="0">
            <a:noAutofit/>
          </a:bodyPr>
          <a:lstStyle/>
          <a:p>
            <a:pPr lvl="0" algn="ctr" defTabSz="1555750">
              <a:lnSpc>
                <a:spcPct val="90000"/>
              </a:lnSpc>
              <a:spcAft>
                <a:spcPct val="35000"/>
              </a:spcAft>
            </a:pPr>
            <a:r>
              <a:rPr lang="en-US" sz="2600" dirty="0">
                <a:solidFill>
                  <a:schemeClr val="tx1"/>
                </a:solidFill>
                <a:latin typeface="Calibri" panose="020F0502020204030204" pitchFamily="34" charset="0"/>
                <a:cs typeface="Calibri" panose="020F0502020204030204" pitchFamily="34" charset="0"/>
              </a:rPr>
              <a:t>Consider IO + TKI</a:t>
            </a:r>
            <a:endParaRPr lang="en-US" sz="2600" kern="1200" dirty="0">
              <a:solidFill>
                <a:schemeClr val="tx1"/>
              </a:solidFill>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8B3F8025-8102-49E0-842A-CA05A2D320B4}"/>
              </a:ext>
            </a:extLst>
          </p:cNvPr>
          <p:cNvGrpSpPr>
            <a:grpSpLocks/>
          </p:cNvGrpSpPr>
          <p:nvPr/>
        </p:nvGrpSpPr>
        <p:grpSpPr bwMode="auto">
          <a:xfrm>
            <a:off x="9391157" y="6216652"/>
            <a:ext cx="2488502" cy="447822"/>
            <a:chOff x="9527309" y="3551529"/>
            <a:chExt cx="2488502" cy="448324"/>
          </a:xfrm>
        </p:grpSpPr>
        <p:pic>
          <p:nvPicPr>
            <p:cNvPr id="12" name="Picture 11">
              <a:extLst>
                <a:ext uri="{FF2B5EF4-FFF2-40B4-BE49-F238E27FC236}">
                  <a16:creationId xmlns:a16="http://schemas.microsoft.com/office/drawing/2014/main" id="{96B0814E-8205-4E64-AC2E-3E8DCD0B84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12">
              <a:extLst>
                <a:ext uri="{FF2B5EF4-FFF2-40B4-BE49-F238E27FC236}">
                  <a16:creationId xmlns:a16="http://schemas.microsoft.com/office/drawing/2014/main" id="{0CA54DAD-001B-4BFE-9EAD-AB6341BAC29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Tree>
    <p:extLst>
      <p:ext uri="{BB962C8B-B14F-4D97-AF65-F5344CB8AC3E}">
        <p14:creationId xmlns:p14="http://schemas.microsoft.com/office/powerpoint/2010/main" val="3019995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0D7D3F1E-6E33-46D6-8720-D731D6A457D1}"/>
              </a:ext>
            </a:extLst>
          </p:cNvPr>
          <p:cNvSpPr>
            <a:spLocks noGrp="1"/>
          </p:cNvSpPr>
          <p:nvPr>
            <p:ph type="title"/>
          </p:nvPr>
        </p:nvSpPr>
        <p:spPr/>
        <p:txBody>
          <a:bodyPr/>
          <a:lstStyle/>
          <a:p>
            <a:r>
              <a:rPr lang="en-US" altLang="en-US" dirty="0"/>
              <a:t>Phase III Trials on the Radar Screen For First-Line Therapy </a:t>
            </a:r>
          </a:p>
        </p:txBody>
      </p:sp>
      <p:graphicFrame>
        <p:nvGraphicFramePr>
          <p:cNvPr id="4" name="Content Placeholder 5">
            <a:extLst>
              <a:ext uri="{FF2B5EF4-FFF2-40B4-BE49-F238E27FC236}">
                <a16:creationId xmlns:a16="http://schemas.microsoft.com/office/drawing/2014/main" id="{8F80C3B2-181E-4C43-91C8-F151A5ADA7AF}"/>
              </a:ext>
            </a:extLst>
          </p:cNvPr>
          <p:cNvGraphicFramePr>
            <a:graphicFrameLocks noGrp="1"/>
          </p:cNvGraphicFramePr>
          <p:nvPr>
            <p:extLst>
              <p:ext uri="{D42A27DB-BD31-4B8C-83A1-F6EECF244321}">
                <p14:modId xmlns:p14="http://schemas.microsoft.com/office/powerpoint/2010/main" val="142360062"/>
              </p:ext>
            </p:extLst>
          </p:nvPr>
        </p:nvGraphicFramePr>
        <p:xfrm>
          <a:off x="723899" y="1603479"/>
          <a:ext cx="10753219" cy="4458558"/>
        </p:xfrm>
        <a:graphic>
          <a:graphicData uri="http://schemas.openxmlformats.org/drawingml/2006/table">
            <a:tbl>
              <a:tblPr/>
              <a:tblGrid>
                <a:gridCol w="2786461">
                  <a:extLst>
                    <a:ext uri="{9D8B030D-6E8A-4147-A177-3AD203B41FA5}">
                      <a16:colId xmlns:a16="http://schemas.microsoft.com/office/drawing/2014/main" val="20000"/>
                    </a:ext>
                  </a:extLst>
                </a:gridCol>
                <a:gridCol w="2667416">
                  <a:extLst>
                    <a:ext uri="{9D8B030D-6E8A-4147-A177-3AD203B41FA5}">
                      <a16:colId xmlns:a16="http://schemas.microsoft.com/office/drawing/2014/main" val="20001"/>
                    </a:ext>
                  </a:extLst>
                </a:gridCol>
                <a:gridCol w="2029522">
                  <a:extLst>
                    <a:ext uri="{9D8B030D-6E8A-4147-A177-3AD203B41FA5}">
                      <a16:colId xmlns:a16="http://schemas.microsoft.com/office/drawing/2014/main" val="3434342167"/>
                    </a:ext>
                  </a:extLst>
                </a:gridCol>
                <a:gridCol w="812773">
                  <a:extLst>
                    <a:ext uri="{9D8B030D-6E8A-4147-A177-3AD203B41FA5}">
                      <a16:colId xmlns:a16="http://schemas.microsoft.com/office/drawing/2014/main" val="2640460680"/>
                    </a:ext>
                  </a:extLst>
                </a:gridCol>
                <a:gridCol w="1661262">
                  <a:extLst>
                    <a:ext uri="{9D8B030D-6E8A-4147-A177-3AD203B41FA5}">
                      <a16:colId xmlns:a16="http://schemas.microsoft.com/office/drawing/2014/main" val="906062635"/>
                    </a:ext>
                  </a:extLst>
                </a:gridCol>
                <a:gridCol w="795785">
                  <a:extLst>
                    <a:ext uri="{9D8B030D-6E8A-4147-A177-3AD203B41FA5}">
                      <a16:colId xmlns:a16="http://schemas.microsoft.com/office/drawing/2014/main" val="1746081611"/>
                    </a:ext>
                  </a:extLst>
                </a:gridCol>
              </a:tblGrid>
              <a:tr h="33880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FFFFFF"/>
                          </a:solidFill>
                          <a:effectLst/>
                          <a:latin typeface="Calibri" panose="020F0502020204030204" pitchFamily="34" charset="0"/>
                          <a:ea typeface="ＭＳ Ｐゴシック" pitchFamily="34" charset="-128"/>
                          <a:cs typeface="Calibri" panose="020F0502020204030204" pitchFamily="34" charset="0"/>
                        </a:rPr>
                        <a:t>Study</a:t>
                      </a:r>
                    </a:p>
                  </a:txBody>
                  <a:tcPr marL="121920" marR="12192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FFFFFF"/>
                          </a:solidFill>
                          <a:effectLst/>
                          <a:latin typeface="Calibri" panose="020F0502020204030204" pitchFamily="34" charset="0"/>
                          <a:ea typeface="ＭＳ Ｐゴシック" pitchFamily="34" charset="-128"/>
                          <a:cs typeface="Calibri" panose="020F0502020204030204" pitchFamily="34" charset="0"/>
                        </a:rPr>
                        <a:t>Treatment</a:t>
                      </a:r>
                    </a:p>
                  </a:txBody>
                  <a:tcPr marL="121920" marR="12192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FFFFFF"/>
                          </a:solidFill>
                          <a:effectLst/>
                          <a:latin typeface="Calibri" panose="020F0502020204030204" pitchFamily="34" charset="0"/>
                          <a:ea typeface="ＭＳ Ｐゴシック" pitchFamily="34" charset="-128"/>
                          <a:cs typeface="Calibri" panose="020F0502020204030204" pitchFamily="34" charset="0"/>
                        </a:rPr>
                        <a:t>Setting</a:t>
                      </a:r>
                    </a:p>
                  </a:txBody>
                  <a:tcPr marL="0" marR="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FFFFFF"/>
                          </a:solidFill>
                          <a:effectLst/>
                          <a:latin typeface="Calibri" panose="020F0502020204030204" pitchFamily="34" charset="0"/>
                          <a:ea typeface="ＭＳ Ｐゴシック" pitchFamily="34" charset="-128"/>
                          <a:cs typeface="Calibri" panose="020F0502020204030204" pitchFamily="34" charset="0"/>
                        </a:rPr>
                        <a:t>Phase</a:t>
                      </a:r>
                    </a:p>
                  </a:txBody>
                  <a:tcPr marL="0" marR="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FFFFFF"/>
                          </a:solidFill>
                          <a:effectLst/>
                          <a:latin typeface="Calibri" panose="020F0502020204030204" pitchFamily="34" charset="0"/>
                          <a:ea typeface="ＭＳ Ｐゴシック" pitchFamily="34" charset="-128"/>
                          <a:cs typeface="Calibri" panose="020F0502020204030204" pitchFamily="34" charset="0"/>
                        </a:rPr>
                        <a:t>Status</a:t>
                      </a:r>
                    </a:p>
                  </a:txBody>
                  <a:tcPr marL="0" marR="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FFFFFF"/>
                          </a:solidFill>
                          <a:effectLst/>
                          <a:latin typeface="Calibri" panose="020F0502020204030204" pitchFamily="34" charset="0"/>
                          <a:ea typeface="ＭＳ Ｐゴシック" pitchFamily="34" charset="-128"/>
                          <a:cs typeface="Calibri" panose="020F0502020204030204" pitchFamily="34" charset="0"/>
                        </a:rPr>
                        <a:t>N</a:t>
                      </a:r>
                    </a:p>
                  </a:txBody>
                  <a:tcPr marL="0" marR="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38801">
                <a:tc gridSpan="6">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Metastatic RCC</a:t>
                      </a:r>
                    </a:p>
                  </a:txBody>
                  <a:tcPr marL="121920" marR="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tc>
                <a:extLst>
                  <a:ext uri="{0D108BD9-81ED-4DB2-BD59-A6C34878D82A}">
                    <a16:rowId xmlns:a16="http://schemas.microsoft.com/office/drawing/2014/main" val="10001"/>
                  </a:ext>
                </a:extLst>
              </a:tr>
              <a:tr h="61140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CLEAR</a:t>
                      </a:r>
                      <a:b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(NCT02811861)</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Len + Pembro vs </a:t>
                      </a:r>
                      <a:b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Sunitinib vs Len + Eve</a:t>
                      </a: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First line</a:t>
                      </a: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III</a:t>
                      </a: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Completed </a:t>
                      </a:r>
                      <a:b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accrual </a:t>
                      </a: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1100</a:t>
                      </a: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1140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CheckMate-9ER</a:t>
                      </a:r>
                      <a:b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(NCT03141177)</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Cabo + Nivo vs  </a:t>
                      </a:r>
                      <a:b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Sunitinib</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First line</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III</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Completed </a:t>
                      </a:r>
                      <a:b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accrual </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500+</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1140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COSMIC 313</a:t>
                      </a:r>
                      <a:b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(NCT03937219)</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Cabo + Nivo + Ipi vs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Nivo + Ipi </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First line</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III</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Accruing </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700+</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338801">
                <a:tc gridSpan="6">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1"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Locally Advanced/Adjuvant</a:t>
                      </a:r>
                    </a:p>
                  </a:txBody>
                  <a:tcPr marL="121920" marR="0" marT="60933" marB="60933"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tc>
                <a:extLst>
                  <a:ext uri="{0D108BD9-81ED-4DB2-BD59-A6C34878D82A}">
                    <a16:rowId xmlns:a16="http://schemas.microsoft.com/office/drawing/2014/main" val="10006"/>
                  </a:ext>
                </a:extLst>
              </a:tr>
              <a:tr h="61140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KEYNOTE 564</a:t>
                      </a:r>
                      <a:b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(NCT03142334)</a:t>
                      </a: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Pembro vs </a:t>
                      </a:r>
                      <a:b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Placebo</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T2, T3, N1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 M1 NED</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III</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Completed </a:t>
                      </a:r>
                      <a:b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accrual </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950</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7"/>
                  </a:ext>
                </a:extLst>
              </a:tr>
              <a:tr h="61140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CHECKMATE-914</a:t>
                      </a:r>
                      <a:b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(NCT03138512)</a:t>
                      </a:r>
                      <a:endParaRPr kumimoji="0" lang="en-NZ" altLang="en-US" sz="1600" b="1"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Nivo + Ipi </a:t>
                      </a: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vs </a:t>
                      </a:r>
                      <a:b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b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Placebo</a:t>
                      </a:r>
                    </a:p>
                  </a:txBody>
                  <a:tcPr marL="121920" marR="4800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T2, T3, T4, N1, NED</a:t>
                      </a: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III</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Accruing</a:t>
                      </a: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rPr>
                        <a:t>800</a:t>
                      </a:r>
                      <a:endParaRPr kumimoji="0" lang="en-NZ" altLang="en-US" sz="1600" b="0" i="0" u="none" strike="noStrike" cap="none" normalizeH="0" baseline="0" dirty="0">
                        <a:ln>
                          <a:noFill/>
                        </a:ln>
                        <a:solidFill>
                          <a:schemeClr val="bg1"/>
                        </a:solidFill>
                        <a:effectLst/>
                        <a:latin typeface="Calibri" panose="020F0502020204030204" pitchFamily="34" charset="0"/>
                        <a:ea typeface="ＭＳ Ｐゴシック" pitchFamily="34" charset="-128"/>
                        <a:cs typeface="Calibri" panose="020F0502020204030204" pitchFamily="34" charset="0"/>
                      </a:endParaRPr>
                    </a:p>
                  </a:txBody>
                  <a:tcPr marL="0" marR="0" marT="83160" marB="8316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9"/>
                  </a:ext>
                </a:extLst>
              </a:tr>
            </a:tbl>
          </a:graphicData>
        </a:graphic>
      </p:graphicFrame>
      <p:grpSp>
        <p:nvGrpSpPr>
          <p:cNvPr id="5" name="Group 4">
            <a:extLst>
              <a:ext uri="{FF2B5EF4-FFF2-40B4-BE49-F238E27FC236}">
                <a16:creationId xmlns:a16="http://schemas.microsoft.com/office/drawing/2014/main" id="{0270F52F-6332-4EAB-80A9-3241AFDC7DEB}"/>
              </a:ext>
            </a:extLst>
          </p:cNvPr>
          <p:cNvGrpSpPr>
            <a:grpSpLocks/>
          </p:cNvGrpSpPr>
          <p:nvPr/>
        </p:nvGrpSpPr>
        <p:grpSpPr bwMode="auto">
          <a:xfrm>
            <a:off x="9391157" y="6216652"/>
            <a:ext cx="2488502" cy="447822"/>
            <a:chOff x="9527309" y="3551529"/>
            <a:chExt cx="2488502" cy="448324"/>
          </a:xfrm>
        </p:grpSpPr>
        <p:pic>
          <p:nvPicPr>
            <p:cNvPr id="6" name="Picture 5">
              <a:extLst>
                <a:ext uri="{FF2B5EF4-FFF2-40B4-BE49-F238E27FC236}">
                  <a16:creationId xmlns:a16="http://schemas.microsoft.com/office/drawing/2014/main" id="{6693BB3A-A396-4923-809E-CB99CDAED1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4AC84AE0-F7A1-4BD9-8EBB-A074A7AEF84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
        <p:nvSpPr>
          <p:cNvPr id="8" name="Text Box 15">
            <a:extLst>
              <a:ext uri="{FF2B5EF4-FFF2-40B4-BE49-F238E27FC236}">
                <a16:creationId xmlns:a16="http://schemas.microsoft.com/office/drawing/2014/main" id="{6B21B686-ADDF-4367-A851-4A6DE492ADF6}"/>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en-US" altLang="en-US" sz="1200" b="0" spc="-10" dirty="0">
                <a:solidFill>
                  <a:srgbClr val="455560"/>
                </a:solidFill>
                <a:latin typeface="Calibri" panose="020F0502020204030204" pitchFamily="34" charset="0"/>
                <a:ea typeface="MS PGothic" pitchFamily="34" charset="-128"/>
                <a:cs typeface="+mn-cs"/>
              </a:rPr>
              <a:t>ClinicalTrials.gov</a:t>
            </a:r>
            <a:endParaRPr lang="fr-FR" altLang="en-US" sz="1200" b="0" spc="-10" dirty="0">
              <a:solidFill>
                <a:srgbClr val="455560"/>
              </a:solidFill>
              <a:latin typeface="Calibri" panose="020F0502020204030204" pitchFamily="34" charset="0"/>
              <a:ea typeface="MS PGothic" pitchFamily="34" charset="-128"/>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0F20F3-6AA8-4D60-B6C1-40BB4313C34A}"/>
              </a:ext>
            </a:extLst>
          </p:cNvPr>
          <p:cNvSpPr>
            <a:spLocks noGrp="1"/>
          </p:cNvSpPr>
          <p:nvPr>
            <p:ph type="title"/>
          </p:nvPr>
        </p:nvSpPr>
        <p:spPr/>
        <p:txBody>
          <a:bodyPr/>
          <a:lstStyle/>
          <a:p>
            <a:r>
              <a:rPr lang="en-US" dirty="0"/>
              <a:t>Treatment Options for </a:t>
            </a:r>
            <a:br>
              <a:rPr lang="en-US" dirty="0"/>
            </a:br>
            <a:r>
              <a:rPr lang="en-US" dirty="0"/>
              <a:t>Patients With RCC Progressing on Previous Therapy</a:t>
            </a:r>
          </a:p>
        </p:txBody>
      </p:sp>
    </p:spTree>
    <p:extLst>
      <p:ext uri="{BB962C8B-B14F-4D97-AF65-F5344CB8AC3E}">
        <p14:creationId xmlns:p14="http://schemas.microsoft.com/office/powerpoint/2010/main" val="2377487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Sequencing of Approved Agents 2012-2015: </a:t>
            </a:r>
            <a:br>
              <a:rPr lang="en-US" dirty="0"/>
            </a:br>
            <a:r>
              <a:rPr lang="en-US" dirty="0"/>
              <a:t>Simpler Times</a:t>
            </a:r>
          </a:p>
        </p:txBody>
      </p:sp>
      <p:sp>
        <p:nvSpPr>
          <p:cNvPr id="4" name="Oval 3"/>
          <p:cNvSpPr/>
          <p:nvPr/>
        </p:nvSpPr>
        <p:spPr>
          <a:xfrm>
            <a:off x="1513931" y="4455180"/>
            <a:ext cx="1296724" cy="128104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m</a:t>
            </a:r>
            <a:r>
              <a:rPr lang="en-US" b="1" dirty="0">
                <a:latin typeface="Calibri" panose="020F0502020204030204" pitchFamily="34" charset="0"/>
                <a:cs typeface="Calibri" panose="020F0502020204030204" pitchFamily="34" charset="0"/>
              </a:rPr>
              <a:t>TOR </a:t>
            </a:r>
            <a:r>
              <a:rPr lang="en-US" sz="1200" dirty="0">
                <a:latin typeface="Calibri" panose="020F0502020204030204" pitchFamily="34" charset="0"/>
                <a:cs typeface="Calibri" panose="020F0502020204030204" pitchFamily="34" charset="0"/>
              </a:rPr>
              <a:t>inhibitor</a:t>
            </a:r>
            <a:endParaRPr lang="en-US" sz="1100" dirty="0">
              <a:latin typeface="Calibri" panose="020F0502020204030204" pitchFamily="34" charset="0"/>
              <a:cs typeface="Calibri" panose="020F0502020204030204" pitchFamily="34" charset="0"/>
            </a:endParaRPr>
          </a:p>
        </p:txBody>
      </p:sp>
      <p:sp>
        <p:nvSpPr>
          <p:cNvPr id="5" name="Oval 4"/>
          <p:cNvSpPr/>
          <p:nvPr/>
        </p:nvSpPr>
        <p:spPr>
          <a:xfrm>
            <a:off x="1516121" y="2416903"/>
            <a:ext cx="1296724" cy="128104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Calibri" panose="020F0502020204030204" pitchFamily="34" charset="0"/>
                <a:cs typeface="Calibri" panose="020F0502020204030204" pitchFamily="34" charset="0"/>
              </a:rPr>
              <a:t>VEGF TKI</a:t>
            </a:r>
          </a:p>
        </p:txBody>
      </p:sp>
      <p:sp>
        <p:nvSpPr>
          <p:cNvPr id="9" name="Oval 8"/>
          <p:cNvSpPr/>
          <p:nvPr/>
        </p:nvSpPr>
        <p:spPr>
          <a:xfrm>
            <a:off x="7981074" y="2450610"/>
            <a:ext cx="1371600" cy="13716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mTORi</a:t>
            </a:r>
          </a:p>
        </p:txBody>
      </p:sp>
      <p:sp>
        <p:nvSpPr>
          <p:cNvPr id="13" name="Oval 12"/>
          <p:cNvSpPr/>
          <p:nvPr/>
        </p:nvSpPr>
        <p:spPr>
          <a:xfrm>
            <a:off x="6039037" y="2455248"/>
            <a:ext cx="1371600" cy="13716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TKI</a:t>
            </a:r>
          </a:p>
        </p:txBody>
      </p:sp>
      <p:cxnSp>
        <p:nvCxnSpPr>
          <p:cNvPr id="17" name="Straight Arrow Connector 16"/>
          <p:cNvCxnSpPr/>
          <p:nvPr/>
        </p:nvCxnSpPr>
        <p:spPr>
          <a:xfrm>
            <a:off x="7459074" y="3133000"/>
            <a:ext cx="426937" cy="0"/>
          </a:xfrm>
          <a:prstGeom prst="straightConnector1">
            <a:avLst/>
          </a:prstGeom>
          <a:ln>
            <a:solidFill>
              <a:schemeClr val="accent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9960959" y="2450610"/>
            <a:ext cx="1371600" cy="13716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TKI</a:t>
            </a:r>
          </a:p>
        </p:txBody>
      </p:sp>
      <p:cxnSp>
        <p:nvCxnSpPr>
          <p:cNvPr id="21" name="Straight Arrow Connector 20"/>
          <p:cNvCxnSpPr/>
          <p:nvPr/>
        </p:nvCxnSpPr>
        <p:spPr>
          <a:xfrm>
            <a:off x="9411663" y="3134470"/>
            <a:ext cx="426937" cy="0"/>
          </a:xfrm>
          <a:prstGeom prst="straightConnector1">
            <a:avLst/>
          </a:prstGeom>
          <a:ln>
            <a:solidFill>
              <a:schemeClr val="accent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871834" y="2450610"/>
            <a:ext cx="1771564" cy="3108543"/>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Sunitinib</a:t>
            </a:r>
          </a:p>
          <a:p>
            <a:r>
              <a:rPr lang="en-US" dirty="0">
                <a:solidFill>
                  <a:schemeClr val="bg1"/>
                </a:solidFill>
                <a:latin typeface="Calibri" panose="020F0502020204030204" pitchFamily="34" charset="0"/>
                <a:cs typeface="Calibri" panose="020F0502020204030204" pitchFamily="34" charset="0"/>
              </a:rPr>
              <a:t>Pazopanib</a:t>
            </a:r>
          </a:p>
          <a:p>
            <a:r>
              <a:rPr lang="en-US" dirty="0">
                <a:solidFill>
                  <a:schemeClr val="bg1"/>
                </a:solidFill>
                <a:latin typeface="Calibri" panose="020F0502020204030204" pitchFamily="34" charset="0"/>
                <a:cs typeface="Calibri" panose="020F0502020204030204" pitchFamily="34" charset="0"/>
              </a:rPr>
              <a:t>Axitinib</a:t>
            </a:r>
          </a:p>
          <a:p>
            <a:r>
              <a:rPr lang="en-US" dirty="0">
                <a:solidFill>
                  <a:schemeClr val="bg1"/>
                </a:solidFill>
                <a:latin typeface="Calibri" panose="020F0502020204030204" pitchFamily="34" charset="0"/>
                <a:cs typeface="Calibri" panose="020F0502020204030204" pitchFamily="34" charset="0"/>
              </a:rPr>
              <a:t>Sorafenib</a:t>
            </a:r>
          </a:p>
          <a:p>
            <a:endParaRPr lang="en-US" dirty="0">
              <a:solidFill>
                <a:schemeClr val="bg1"/>
              </a:solidFill>
              <a:latin typeface="Calibri" panose="020F0502020204030204" pitchFamily="34" charset="0"/>
              <a:cs typeface="Calibri" panose="020F0502020204030204" pitchFamily="34" charset="0"/>
            </a:endParaRPr>
          </a:p>
          <a:p>
            <a:endParaRPr lang="en-US" dirty="0">
              <a:solidFill>
                <a:schemeClr val="bg1"/>
              </a:solidFill>
              <a:latin typeface="Calibri" panose="020F0502020204030204" pitchFamily="34" charset="0"/>
              <a:cs typeface="Calibri" panose="020F0502020204030204" pitchFamily="34" charset="0"/>
            </a:endParaRPr>
          </a:p>
          <a:p>
            <a:endParaRPr lang="en-US" dirty="0">
              <a:solidFill>
                <a:schemeClr val="bg1"/>
              </a:solidFill>
              <a:latin typeface="Calibri" panose="020F0502020204030204" pitchFamily="34" charset="0"/>
              <a:cs typeface="Calibri" panose="020F0502020204030204" pitchFamily="34" charset="0"/>
            </a:endParaRPr>
          </a:p>
          <a:p>
            <a:endParaRPr lang="en-US" dirty="0">
              <a:solidFill>
                <a:schemeClr val="bg1"/>
              </a:solidFill>
              <a:latin typeface="Calibri" panose="020F0502020204030204" pitchFamily="34" charset="0"/>
              <a:cs typeface="Calibri" panose="020F0502020204030204" pitchFamily="34" charset="0"/>
            </a:endParaRPr>
          </a:p>
          <a:p>
            <a:endParaRPr lang="en-US" dirty="0">
              <a:solidFill>
                <a:schemeClr val="bg1"/>
              </a:solidFill>
              <a:latin typeface="Calibri" panose="020F0502020204030204" pitchFamily="34" charset="0"/>
              <a:cs typeface="Calibri" panose="020F0502020204030204" pitchFamily="34" charset="0"/>
            </a:endParaRPr>
          </a:p>
          <a:p>
            <a:r>
              <a:rPr lang="en-US" dirty="0">
                <a:solidFill>
                  <a:schemeClr val="bg1"/>
                </a:solidFill>
                <a:latin typeface="Calibri" panose="020F0502020204030204" pitchFamily="34" charset="0"/>
                <a:cs typeface="Calibri" panose="020F0502020204030204" pitchFamily="34" charset="0"/>
              </a:rPr>
              <a:t>Everolimus</a:t>
            </a:r>
          </a:p>
          <a:p>
            <a:endParaRPr lang="en-US" sz="1600" dirty="0">
              <a:solidFill>
                <a:schemeClr val="bg1"/>
              </a:solidFill>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1200906D-0A50-481C-90BD-D7EC9C23FA4B}"/>
              </a:ext>
            </a:extLst>
          </p:cNvPr>
          <p:cNvGrpSpPr>
            <a:grpSpLocks/>
          </p:cNvGrpSpPr>
          <p:nvPr/>
        </p:nvGrpSpPr>
        <p:grpSpPr bwMode="auto">
          <a:xfrm>
            <a:off x="9391157" y="6216652"/>
            <a:ext cx="2488502" cy="447822"/>
            <a:chOff x="9527309" y="3551529"/>
            <a:chExt cx="2488502" cy="448324"/>
          </a:xfrm>
        </p:grpSpPr>
        <p:pic>
          <p:nvPicPr>
            <p:cNvPr id="15" name="Picture 14">
              <a:extLst>
                <a:ext uri="{FF2B5EF4-FFF2-40B4-BE49-F238E27FC236}">
                  <a16:creationId xmlns:a16="http://schemas.microsoft.com/office/drawing/2014/main" id="{AD489DB4-37AF-4763-8917-6C2A285242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15">
              <a:extLst>
                <a:ext uri="{FF2B5EF4-FFF2-40B4-BE49-F238E27FC236}">
                  <a16:creationId xmlns:a16="http://schemas.microsoft.com/office/drawing/2014/main" id="{1285F489-07A8-4136-B401-309CE97E765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
        <p:nvSpPr>
          <p:cNvPr id="18" name="Oval 17">
            <a:extLst>
              <a:ext uri="{FF2B5EF4-FFF2-40B4-BE49-F238E27FC236}">
                <a16:creationId xmlns:a16="http://schemas.microsoft.com/office/drawing/2014/main" id="{E261AB65-8FE3-4A26-AC4C-37DD901E28C8}"/>
              </a:ext>
            </a:extLst>
          </p:cNvPr>
          <p:cNvSpPr/>
          <p:nvPr/>
        </p:nvSpPr>
        <p:spPr>
          <a:xfrm>
            <a:off x="9960959" y="4045221"/>
            <a:ext cx="1371600" cy="13716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mTORi</a:t>
            </a:r>
          </a:p>
        </p:txBody>
      </p:sp>
      <p:sp>
        <p:nvSpPr>
          <p:cNvPr id="19" name="Oval 18">
            <a:extLst>
              <a:ext uri="{FF2B5EF4-FFF2-40B4-BE49-F238E27FC236}">
                <a16:creationId xmlns:a16="http://schemas.microsoft.com/office/drawing/2014/main" id="{25E966AF-A0E9-45D2-A895-ED506AF264F6}"/>
              </a:ext>
            </a:extLst>
          </p:cNvPr>
          <p:cNvSpPr/>
          <p:nvPr/>
        </p:nvSpPr>
        <p:spPr>
          <a:xfrm>
            <a:off x="6087474" y="4045221"/>
            <a:ext cx="1371600" cy="13716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TKI</a:t>
            </a:r>
          </a:p>
        </p:txBody>
      </p:sp>
      <p:cxnSp>
        <p:nvCxnSpPr>
          <p:cNvPr id="23" name="Straight Arrow Connector 22">
            <a:extLst>
              <a:ext uri="{FF2B5EF4-FFF2-40B4-BE49-F238E27FC236}">
                <a16:creationId xmlns:a16="http://schemas.microsoft.com/office/drawing/2014/main" id="{414E0696-083C-4F42-AB4E-5BC9972DCEB5}"/>
              </a:ext>
            </a:extLst>
          </p:cNvPr>
          <p:cNvCxnSpPr/>
          <p:nvPr/>
        </p:nvCxnSpPr>
        <p:spPr>
          <a:xfrm>
            <a:off x="7507511" y="4722973"/>
            <a:ext cx="426937" cy="0"/>
          </a:xfrm>
          <a:prstGeom prst="straightConnector1">
            <a:avLst/>
          </a:prstGeom>
          <a:ln>
            <a:solidFill>
              <a:schemeClr val="accent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4" name="Oval 23">
            <a:extLst>
              <a:ext uri="{FF2B5EF4-FFF2-40B4-BE49-F238E27FC236}">
                <a16:creationId xmlns:a16="http://schemas.microsoft.com/office/drawing/2014/main" id="{3678DD3B-DF41-438F-B875-30C813622B20}"/>
              </a:ext>
            </a:extLst>
          </p:cNvPr>
          <p:cNvSpPr/>
          <p:nvPr/>
        </p:nvSpPr>
        <p:spPr>
          <a:xfrm>
            <a:off x="8011474" y="4037173"/>
            <a:ext cx="1371600" cy="13716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TKI</a:t>
            </a:r>
          </a:p>
        </p:txBody>
      </p:sp>
      <p:cxnSp>
        <p:nvCxnSpPr>
          <p:cNvPr id="25" name="Straight Arrow Connector 24">
            <a:extLst>
              <a:ext uri="{FF2B5EF4-FFF2-40B4-BE49-F238E27FC236}">
                <a16:creationId xmlns:a16="http://schemas.microsoft.com/office/drawing/2014/main" id="{2968E1E4-727A-4997-8DD3-F449AF62157A}"/>
              </a:ext>
            </a:extLst>
          </p:cNvPr>
          <p:cNvCxnSpPr/>
          <p:nvPr/>
        </p:nvCxnSpPr>
        <p:spPr>
          <a:xfrm>
            <a:off x="9460100" y="4724443"/>
            <a:ext cx="426937" cy="0"/>
          </a:xfrm>
          <a:prstGeom prst="straightConnector1">
            <a:avLst/>
          </a:prstGeom>
          <a:ln>
            <a:solidFill>
              <a:schemeClr val="accent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Arrow 11"/>
          <p:cNvSpPr/>
          <p:nvPr/>
        </p:nvSpPr>
        <p:spPr>
          <a:xfrm>
            <a:off x="247723" y="2788282"/>
            <a:ext cx="11944277" cy="1638300"/>
          </a:xfrm>
          <a:prstGeom prst="rightArrow">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3" name="Oval 12"/>
          <p:cNvSpPr/>
          <p:nvPr/>
        </p:nvSpPr>
        <p:spPr>
          <a:xfrm>
            <a:off x="419436"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solidFill>
                <a:schemeClr val="bg1"/>
              </a:solidFill>
              <a:latin typeface="Calibri" panose="020F0502020204030204" pitchFamily="34" charset="0"/>
              <a:cs typeface="Calibri" panose="020F0502020204030204" pitchFamily="34" charset="0"/>
            </a:endParaRPr>
          </a:p>
        </p:txBody>
      </p:sp>
      <p:sp>
        <p:nvSpPr>
          <p:cNvPr id="14" name="Oval 13"/>
          <p:cNvSpPr/>
          <p:nvPr/>
        </p:nvSpPr>
        <p:spPr>
          <a:xfrm>
            <a:off x="1379951"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5" name="Oval 14"/>
          <p:cNvSpPr/>
          <p:nvPr/>
        </p:nvSpPr>
        <p:spPr>
          <a:xfrm>
            <a:off x="2340466"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6" name="Oval 15"/>
          <p:cNvSpPr/>
          <p:nvPr/>
        </p:nvSpPr>
        <p:spPr>
          <a:xfrm>
            <a:off x="3300981"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7" name="Oval 16"/>
          <p:cNvSpPr/>
          <p:nvPr/>
        </p:nvSpPr>
        <p:spPr>
          <a:xfrm>
            <a:off x="4261496"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8" name="Oval 17"/>
          <p:cNvSpPr/>
          <p:nvPr/>
        </p:nvSpPr>
        <p:spPr>
          <a:xfrm>
            <a:off x="5222011"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9" name="Oval 18"/>
          <p:cNvSpPr/>
          <p:nvPr/>
        </p:nvSpPr>
        <p:spPr>
          <a:xfrm>
            <a:off x="6182526"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20" name="Oval 19"/>
          <p:cNvSpPr/>
          <p:nvPr/>
        </p:nvSpPr>
        <p:spPr>
          <a:xfrm>
            <a:off x="7143041"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21" name="TextBox 20"/>
          <p:cNvSpPr txBox="1"/>
          <p:nvPr/>
        </p:nvSpPr>
        <p:spPr>
          <a:xfrm>
            <a:off x="398413" y="2567003"/>
            <a:ext cx="748402" cy="1477328"/>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IL-2</a:t>
            </a:r>
          </a:p>
          <a:p>
            <a:endParaRPr lang="en-US" b="1" dirty="0">
              <a:solidFill>
                <a:schemeClr val="bg1"/>
              </a:solidFill>
              <a:latin typeface="Calibri" panose="020F0502020204030204" pitchFamily="34" charset="0"/>
              <a:cs typeface="Calibri" panose="020F0502020204030204" pitchFamily="34" charset="0"/>
            </a:endParaRPr>
          </a:p>
          <a:p>
            <a:endParaRPr lang="en-US" dirty="0">
              <a:solidFill>
                <a:schemeClr val="bg1"/>
              </a:solidFill>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1992	</a:t>
            </a:r>
          </a:p>
        </p:txBody>
      </p:sp>
      <p:sp>
        <p:nvSpPr>
          <p:cNvPr id="23" name="Title 22"/>
          <p:cNvSpPr>
            <a:spLocks noGrp="1"/>
          </p:cNvSpPr>
          <p:nvPr>
            <p:ph type="title"/>
          </p:nvPr>
        </p:nvSpPr>
        <p:spPr/>
        <p:txBody>
          <a:bodyPr/>
          <a:lstStyle/>
          <a:p>
            <a:r>
              <a:rPr lang="en-US" dirty="0"/>
              <a:t>FDA Approved Regimens for Advanced RCC</a:t>
            </a:r>
          </a:p>
        </p:txBody>
      </p:sp>
      <p:sp>
        <p:nvSpPr>
          <p:cNvPr id="26" name="TextBox 25">
            <a:extLst>
              <a:ext uri="{FF2B5EF4-FFF2-40B4-BE49-F238E27FC236}">
                <a16:creationId xmlns:a16="http://schemas.microsoft.com/office/drawing/2014/main" id="{4B906DC4-6C37-4482-97F3-9E2D84A54317}"/>
              </a:ext>
            </a:extLst>
          </p:cNvPr>
          <p:cNvSpPr txBox="1"/>
          <p:nvPr/>
        </p:nvSpPr>
        <p:spPr>
          <a:xfrm>
            <a:off x="598881" y="2588499"/>
            <a:ext cx="2194997" cy="1200329"/>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Sorafenib</a:t>
            </a:r>
          </a:p>
          <a:p>
            <a:pPr algn="ctr"/>
            <a:endParaRPr lang="en-US" b="1" dirty="0">
              <a:solidFill>
                <a:schemeClr val="bg1"/>
              </a:solidFill>
              <a:latin typeface="Calibri" panose="020F0502020204030204" pitchFamily="34" charset="0"/>
              <a:cs typeface="Calibri" panose="020F0502020204030204" pitchFamily="34" charset="0"/>
            </a:endParaRPr>
          </a:p>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2005</a:t>
            </a:r>
          </a:p>
        </p:txBody>
      </p:sp>
      <p:sp>
        <p:nvSpPr>
          <p:cNvPr id="27" name="TextBox 26">
            <a:extLst>
              <a:ext uri="{FF2B5EF4-FFF2-40B4-BE49-F238E27FC236}">
                <a16:creationId xmlns:a16="http://schemas.microsoft.com/office/drawing/2014/main" id="{963B2488-7ED9-474D-BD99-39E3AAA2EA20}"/>
              </a:ext>
            </a:extLst>
          </p:cNvPr>
          <p:cNvSpPr txBox="1"/>
          <p:nvPr/>
        </p:nvSpPr>
        <p:spPr>
          <a:xfrm>
            <a:off x="1577032" y="3393756"/>
            <a:ext cx="2194997" cy="1200329"/>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2006</a:t>
            </a:r>
          </a:p>
          <a:p>
            <a:pPr algn="ctr"/>
            <a:endParaRPr lang="en-US" dirty="0">
              <a:latin typeface="Calibri" panose="020F0502020204030204" pitchFamily="34" charset="0"/>
              <a:cs typeface="Calibri" panose="020F0502020204030204" pitchFamily="34" charset="0"/>
            </a:endParaRPr>
          </a:p>
          <a:p>
            <a:pPr algn="ctr"/>
            <a:endParaRPr lang="en-US" b="1" dirty="0">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Sunitinib</a:t>
            </a:r>
          </a:p>
        </p:txBody>
      </p:sp>
      <p:sp>
        <p:nvSpPr>
          <p:cNvPr id="28" name="TextBox 27">
            <a:extLst>
              <a:ext uri="{FF2B5EF4-FFF2-40B4-BE49-F238E27FC236}">
                <a16:creationId xmlns:a16="http://schemas.microsoft.com/office/drawing/2014/main" id="{E0D073A3-1941-4223-96C5-78392B315F61}"/>
              </a:ext>
            </a:extLst>
          </p:cNvPr>
          <p:cNvSpPr txBox="1"/>
          <p:nvPr/>
        </p:nvSpPr>
        <p:spPr>
          <a:xfrm>
            <a:off x="2526690" y="2593897"/>
            <a:ext cx="2194997" cy="1200329"/>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Temsirolimus</a:t>
            </a:r>
          </a:p>
          <a:p>
            <a:pPr algn="ctr"/>
            <a:endParaRPr lang="en-US" b="1" dirty="0">
              <a:solidFill>
                <a:schemeClr val="bg1"/>
              </a:solidFill>
              <a:latin typeface="Calibri" panose="020F0502020204030204" pitchFamily="34" charset="0"/>
              <a:cs typeface="Calibri" panose="020F0502020204030204" pitchFamily="34" charset="0"/>
            </a:endParaRPr>
          </a:p>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2007</a:t>
            </a:r>
          </a:p>
        </p:txBody>
      </p:sp>
      <p:sp>
        <p:nvSpPr>
          <p:cNvPr id="29" name="TextBox 28">
            <a:extLst>
              <a:ext uri="{FF2B5EF4-FFF2-40B4-BE49-F238E27FC236}">
                <a16:creationId xmlns:a16="http://schemas.microsoft.com/office/drawing/2014/main" id="{257E162C-76E1-4A5F-8E0F-8BF02350CDA3}"/>
              </a:ext>
            </a:extLst>
          </p:cNvPr>
          <p:cNvSpPr txBox="1"/>
          <p:nvPr/>
        </p:nvSpPr>
        <p:spPr>
          <a:xfrm>
            <a:off x="4458577" y="2593897"/>
            <a:ext cx="2194997" cy="1200329"/>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Axitinib</a:t>
            </a:r>
          </a:p>
          <a:p>
            <a:pPr algn="ctr"/>
            <a:endParaRPr lang="en-US" b="1" dirty="0">
              <a:solidFill>
                <a:schemeClr val="bg1"/>
              </a:solidFill>
              <a:latin typeface="Calibri" panose="020F0502020204030204" pitchFamily="34" charset="0"/>
              <a:cs typeface="Calibri" panose="020F0502020204030204" pitchFamily="34" charset="0"/>
            </a:endParaRPr>
          </a:p>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2012</a:t>
            </a:r>
          </a:p>
        </p:txBody>
      </p:sp>
      <p:sp>
        <p:nvSpPr>
          <p:cNvPr id="30" name="TextBox 29">
            <a:extLst>
              <a:ext uri="{FF2B5EF4-FFF2-40B4-BE49-F238E27FC236}">
                <a16:creationId xmlns:a16="http://schemas.microsoft.com/office/drawing/2014/main" id="{A54C586F-05BB-4950-8DD1-DECD21877136}"/>
              </a:ext>
            </a:extLst>
          </p:cNvPr>
          <p:cNvSpPr txBox="1"/>
          <p:nvPr/>
        </p:nvSpPr>
        <p:spPr>
          <a:xfrm>
            <a:off x="3500897" y="3410919"/>
            <a:ext cx="2194997" cy="2031325"/>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2009</a:t>
            </a:r>
          </a:p>
          <a:p>
            <a:pPr algn="ctr"/>
            <a:endParaRPr lang="en-US" dirty="0">
              <a:latin typeface="Calibri" panose="020F0502020204030204" pitchFamily="34" charset="0"/>
              <a:cs typeface="Calibri" panose="020F0502020204030204" pitchFamily="34" charset="0"/>
            </a:endParaRPr>
          </a:p>
          <a:p>
            <a:pPr algn="ctr"/>
            <a:endParaRPr lang="en-US" b="1" dirty="0">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Pazopanib</a:t>
            </a:r>
          </a:p>
          <a:p>
            <a:pPr algn="ctr"/>
            <a:r>
              <a:rPr lang="en-US" dirty="0">
                <a:solidFill>
                  <a:schemeClr val="bg1"/>
                </a:solidFill>
                <a:latin typeface="Calibri" panose="020F0502020204030204" pitchFamily="34" charset="0"/>
                <a:cs typeface="Calibri" panose="020F0502020204030204" pitchFamily="34" charset="0"/>
              </a:rPr>
              <a:t>Bev + IFN</a:t>
            </a:r>
          </a:p>
          <a:p>
            <a:pPr algn="ctr"/>
            <a:r>
              <a:rPr lang="en-US" dirty="0">
                <a:solidFill>
                  <a:schemeClr val="bg1"/>
                </a:solidFill>
                <a:latin typeface="Calibri" panose="020F0502020204030204" pitchFamily="34" charset="0"/>
                <a:cs typeface="Calibri" panose="020F0502020204030204" pitchFamily="34" charset="0"/>
              </a:rPr>
              <a:t>Everolimus</a:t>
            </a:r>
          </a:p>
          <a:p>
            <a:pPr algn="ctr"/>
            <a:endParaRPr lang="en-US" b="1" dirty="0">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DBEE942B-30BD-4092-853B-0E0DCF609B19}"/>
              </a:ext>
            </a:extLst>
          </p:cNvPr>
          <p:cNvSpPr txBox="1"/>
          <p:nvPr/>
        </p:nvSpPr>
        <p:spPr>
          <a:xfrm>
            <a:off x="5438342" y="3124024"/>
            <a:ext cx="2194997" cy="1754326"/>
          </a:xfrm>
          <a:prstGeom prst="rect">
            <a:avLst/>
          </a:prstGeom>
          <a:noFill/>
        </p:spPr>
        <p:txBody>
          <a:bodyPr wrap="square" rtlCol="0">
            <a:spAutoFit/>
          </a:bodyPr>
          <a:lstStyle/>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2015</a:t>
            </a:r>
          </a:p>
          <a:p>
            <a:pPr algn="ctr"/>
            <a:endParaRPr lang="en-US" dirty="0">
              <a:latin typeface="Calibri" panose="020F0502020204030204" pitchFamily="34" charset="0"/>
              <a:cs typeface="Calibri" panose="020F0502020204030204" pitchFamily="34" charset="0"/>
            </a:endParaRPr>
          </a:p>
          <a:p>
            <a:pPr algn="ctr"/>
            <a:endParaRPr lang="en-US" b="1" dirty="0">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Nivolumab</a:t>
            </a:r>
          </a:p>
          <a:p>
            <a:pPr algn="ctr"/>
            <a:endParaRPr lang="en-US" b="1" dirty="0">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8F6452D7-6DA8-488B-880E-DA9775C13731}"/>
              </a:ext>
            </a:extLst>
          </p:cNvPr>
          <p:cNvSpPr txBox="1"/>
          <p:nvPr/>
        </p:nvSpPr>
        <p:spPr>
          <a:xfrm>
            <a:off x="6368750" y="2020208"/>
            <a:ext cx="2194997" cy="1754326"/>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Cabozantinib        Lenvatinib + Everolimus</a:t>
            </a:r>
          </a:p>
          <a:p>
            <a:pPr algn="ctr"/>
            <a:endParaRPr lang="en-US" b="1" dirty="0">
              <a:solidFill>
                <a:schemeClr val="bg1"/>
              </a:solidFill>
              <a:latin typeface="Calibri" panose="020F0502020204030204" pitchFamily="34" charset="0"/>
              <a:cs typeface="Calibri" panose="020F0502020204030204" pitchFamily="34" charset="0"/>
            </a:endParaRPr>
          </a:p>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2016</a:t>
            </a:r>
          </a:p>
        </p:txBody>
      </p:sp>
      <p:sp>
        <p:nvSpPr>
          <p:cNvPr id="33" name="Oval 32">
            <a:extLst>
              <a:ext uri="{FF2B5EF4-FFF2-40B4-BE49-F238E27FC236}">
                <a16:creationId xmlns:a16="http://schemas.microsoft.com/office/drawing/2014/main" id="{C72A6A98-4D5F-4225-A1A4-ACB45BD35FDE}"/>
              </a:ext>
            </a:extLst>
          </p:cNvPr>
          <p:cNvSpPr/>
          <p:nvPr/>
        </p:nvSpPr>
        <p:spPr>
          <a:xfrm>
            <a:off x="8103556"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34" name="Oval 33">
            <a:extLst>
              <a:ext uri="{FF2B5EF4-FFF2-40B4-BE49-F238E27FC236}">
                <a16:creationId xmlns:a16="http://schemas.microsoft.com/office/drawing/2014/main" id="{83670085-50D2-45F7-B9D7-935FFB6A4E0C}"/>
              </a:ext>
            </a:extLst>
          </p:cNvPr>
          <p:cNvSpPr/>
          <p:nvPr/>
        </p:nvSpPr>
        <p:spPr>
          <a:xfrm>
            <a:off x="9064071"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35" name="Oval 34">
            <a:extLst>
              <a:ext uri="{FF2B5EF4-FFF2-40B4-BE49-F238E27FC236}">
                <a16:creationId xmlns:a16="http://schemas.microsoft.com/office/drawing/2014/main" id="{463A1F3C-6409-403A-A7A8-34E015911A35}"/>
              </a:ext>
            </a:extLst>
          </p:cNvPr>
          <p:cNvSpPr/>
          <p:nvPr/>
        </p:nvSpPr>
        <p:spPr>
          <a:xfrm>
            <a:off x="10024586"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36" name="Oval 35">
            <a:extLst>
              <a:ext uri="{FF2B5EF4-FFF2-40B4-BE49-F238E27FC236}">
                <a16:creationId xmlns:a16="http://schemas.microsoft.com/office/drawing/2014/main" id="{6014B921-81BD-4F59-A75B-039FC30D8A01}"/>
              </a:ext>
            </a:extLst>
          </p:cNvPr>
          <p:cNvSpPr/>
          <p:nvPr/>
        </p:nvSpPr>
        <p:spPr>
          <a:xfrm>
            <a:off x="10985096" y="3271793"/>
            <a:ext cx="646417" cy="67127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cxnSp>
        <p:nvCxnSpPr>
          <p:cNvPr id="6" name="Straight Connector 5">
            <a:extLst>
              <a:ext uri="{FF2B5EF4-FFF2-40B4-BE49-F238E27FC236}">
                <a16:creationId xmlns:a16="http://schemas.microsoft.com/office/drawing/2014/main" id="{BA7759FF-AFDA-43D1-B1E7-5A7BBCC8A63C}"/>
              </a:ext>
            </a:extLst>
          </p:cNvPr>
          <p:cNvCxnSpPr/>
          <p:nvPr/>
        </p:nvCxnSpPr>
        <p:spPr bwMode="auto">
          <a:xfrm>
            <a:off x="736442" y="2994364"/>
            <a:ext cx="0" cy="39939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78B6C4E-B12D-4921-8204-CBBF6A81F19D}"/>
              </a:ext>
            </a:extLst>
          </p:cNvPr>
          <p:cNvCxnSpPr/>
          <p:nvPr/>
        </p:nvCxnSpPr>
        <p:spPr bwMode="auto">
          <a:xfrm>
            <a:off x="1696379" y="2977514"/>
            <a:ext cx="0" cy="399393"/>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1051DD8-ED6D-4ABD-AA34-F4A85743D4B8}"/>
              </a:ext>
            </a:extLst>
          </p:cNvPr>
          <p:cNvCxnSpPr/>
          <p:nvPr/>
        </p:nvCxnSpPr>
        <p:spPr bwMode="auto">
          <a:xfrm>
            <a:off x="2663674" y="3793758"/>
            <a:ext cx="0" cy="399393"/>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1D4C8DE-F3DA-49B2-BFBC-BEDCB72625F7}"/>
              </a:ext>
            </a:extLst>
          </p:cNvPr>
          <p:cNvCxnSpPr/>
          <p:nvPr/>
        </p:nvCxnSpPr>
        <p:spPr bwMode="auto">
          <a:xfrm>
            <a:off x="4584704" y="3840578"/>
            <a:ext cx="0" cy="399393"/>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0714492-E5E3-475B-ABF4-B3457C7DA159}"/>
              </a:ext>
            </a:extLst>
          </p:cNvPr>
          <p:cNvCxnSpPr/>
          <p:nvPr/>
        </p:nvCxnSpPr>
        <p:spPr bwMode="auto">
          <a:xfrm>
            <a:off x="6505734" y="3830067"/>
            <a:ext cx="0" cy="39939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C6176B3-9F60-48ED-9D27-6F852C091A88}"/>
              </a:ext>
            </a:extLst>
          </p:cNvPr>
          <p:cNvCxnSpPr/>
          <p:nvPr/>
        </p:nvCxnSpPr>
        <p:spPr bwMode="auto">
          <a:xfrm>
            <a:off x="3624188" y="2924327"/>
            <a:ext cx="0" cy="39939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AB0946E-CDDC-4C4D-8739-4A011C9D798A}"/>
              </a:ext>
            </a:extLst>
          </p:cNvPr>
          <p:cNvCxnSpPr/>
          <p:nvPr/>
        </p:nvCxnSpPr>
        <p:spPr bwMode="auto">
          <a:xfrm>
            <a:off x="5556075" y="2933168"/>
            <a:ext cx="0" cy="39939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FE139FD-6802-4AEC-99E7-F3BFED292B5A}"/>
              </a:ext>
            </a:extLst>
          </p:cNvPr>
          <p:cNvCxnSpPr/>
          <p:nvPr/>
        </p:nvCxnSpPr>
        <p:spPr bwMode="auto">
          <a:xfrm>
            <a:off x="7466248" y="2972405"/>
            <a:ext cx="0" cy="399393"/>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A3E5695A-7A67-4E13-BE27-A7B9D77C3BEF}"/>
              </a:ext>
            </a:extLst>
          </p:cNvPr>
          <p:cNvSpPr txBox="1"/>
          <p:nvPr/>
        </p:nvSpPr>
        <p:spPr>
          <a:xfrm>
            <a:off x="7335455" y="3129280"/>
            <a:ext cx="2194997" cy="2031325"/>
          </a:xfrm>
          <a:prstGeom prst="rect">
            <a:avLst/>
          </a:prstGeom>
          <a:noFill/>
        </p:spPr>
        <p:txBody>
          <a:bodyPr wrap="square" rtlCol="0">
            <a:spAutoFit/>
          </a:bodyPr>
          <a:lstStyle/>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2017</a:t>
            </a:r>
          </a:p>
          <a:p>
            <a:pPr algn="ctr"/>
            <a:endParaRPr lang="en-US" dirty="0">
              <a:latin typeface="Calibri" panose="020F0502020204030204" pitchFamily="34" charset="0"/>
              <a:cs typeface="Calibri" panose="020F0502020204030204" pitchFamily="34" charset="0"/>
            </a:endParaRPr>
          </a:p>
          <a:p>
            <a:pPr algn="ctr"/>
            <a:endParaRPr lang="en-US" b="1" dirty="0">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Sunitinib </a:t>
            </a:r>
          </a:p>
          <a:p>
            <a:pPr algn="ctr"/>
            <a:r>
              <a:rPr lang="en-US" dirty="0">
                <a:solidFill>
                  <a:schemeClr val="bg1"/>
                </a:solidFill>
                <a:latin typeface="Calibri" panose="020F0502020204030204" pitchFamily="34" charset="0"/>
                <a:cs typeface="Calibri" panose="020F0502020204030204" pitchFamily="34" charset="0"/>
              </a:rPr>
              <a:t>(Adjuvant)</a:t>
            </a:r>
          </a:p>
          <a:p>
            <a:pPr algn="ctr"/>
            <a:endParaRPr lang="en-US" b="1" dirty="0">
              <a:latin typeface="Calibri" panose="020F0502020204030204" pitchFamily="34" charset="0"/>
              <a:cs typeface="Calibri" panose="020F0502020204030204" pitchFamily="34" charset="0"/>
            </a:endParaRPr>
          </a:p>
        </p:txBody>
      </p:sp>
      <p:cxnSp>
        <p:nvCxnSpPr>
          <p:cNvPr id="45" name="Straight Connector 44">
            <a:extLst>
              <a:ext uri="{FF2B5EF4-FFF2-40B4-BE49-F238E27FC236}">
                <a16:creationId xmlns:a16="http://schemas.microsoft.com/office/drawing/2014/main" id="{31D1E852-172D-434D-88AE-76EC99EB8561}"/>
              </a:ext>
            </a:extLst>
          </p:cNvPr>
          <p:cNvCxnSpPr/>
          <p:nvPr/>
        </p:nvCxnSpPr>
        <p:spPr bwMode="auto">
          <a:xfrm>
            <a:off x="8402847" y="3835323"/>
            <a:ext cx="0" cy="399393"/>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B616FA99-371B-44A0-98B0-227B7C291D1A}"/>
              </a:ext>
            </a:extLst>
          </p:cNvPr>
          <p:cNvSpPr txBox="1"/>
          <p:nvPr/>
        </p:nvSpPr>
        <p:spPr>
          <a:xfrm>
            <a:off x="8311490" y="2294342"/>
            <a:ext cx="2194997" cy="1477328"/>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Nivolumab + Ipilimumab</a:t>
            </a:r>
          </a:p>
          <a:p>
            <a:pPr algn="ctr"/>
            <a:endParaRPr lang="en-US" b="1" dirty="0">
              <a:solidFill>
                <a:schemeClr val="bg1"/>
              </a:solidFill>
              <a:latin typeface="Calibri" panose="020F0502020204030204" pitchFamily="34" charset="0"/>
              <a:cs typeface="Calibri" panose="020F0502020204030204" pitchFamily="34" charset="0"/>
            </a:endParaRPr>
          </a:p>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2018</a:t>
            </a:r>
          </a:p>
        </p:txBody>
      </p:sp>
      <p:cxnSp>
        <p:nvCxnSpPr>
          <p:cNvPr id="47" name="Straight Connector 46">
            <a:extLst>
              <a:ext uri="{FF2B5EF4-FFF2-40B4-BE49-F238E27FC236}">
                <a16:creationId xmlns:a16="http://schemas.microsoft.com/office/drawing/2014/main" id="{C7C3F791-8375-41FE-878B-B0C846BFD2C3}"/>
              </a:ext>
            </a:extLst>
          </p:cNvPr>
          <p:cNvCxnSpPr/>
          <p:nvPr/>
        </p:nvCxnSpPr>
        <p:spPr bwMode="auto">
          <a:xfrm>
            <a:off x="9388637" y="2924326"/>
            <a:ext cx="0" cy="399393"/>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48A89E6A-52FE-4C9B-9F5D-ED4C9B4DF056}"/>
              </a:ext>
            </a:extLst>
          </p:cNvPr>
          <p:cNvSpPr txBox="1"/>
          <p:nvPr/>
        </p:nvSpPr>
        <p:spPr>
          <a:xfrm>
            <a:off x="9253589" y="3113515"/>
            <a:ext cx="2194997" cy="2031325"/>
          </a:xfrm>
          <a:prstGeom prst="rect">
            <a:avLst/>
          </a:prstGeom>
          <a:noFill/>
        </p:spPr>
        <p:txBody>
          <a:bodyPr wrap="square" rtlCol="0">
            <a:spAutoFit/>
          </a:bodyPr>
          <a:lstStyle/>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2019</a:t>
            </a:r>
          </a:p>
          <a:p>
            <a:pPr algn="ctr"/>
            <a:endParaRPr lang="en-US" dirty="0">
              <a:latin typeface="Calibri" panose="020F0502020204030204" pitchFamily="34" charset="0"/>
              <a:cs typeface="Calibri" panose="020F0502020204030204" pitchFamily="34" charset="0"/>
            </a:endParaRPr>
          </a:p>
          <a:p>
            <a:pPr algn="ctr"/>
            <a:endParaRPr lang="en-US" b="1" dirty="0">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Pembro + </a:t>
            </a:r>
            <a:r>
              <a:rPr lang="en-US" b="1" dirty="0">
                <a:solidFill>
                  <a:schemeClr val="bg1"/>
                </a:solidFill>
                <a:latin typeface="Calibri" panose="020F0502020204030204" pitchFamily="34" charset="0"/>
                <a:cs typeface="Calibri" panose="020F0502020204030204" pitchFamily="34" charset="0"/>
              </a:rPr>
              <a:t>Axitinib</a:t>
            </a:r>
            <a:endParaRPr lang="en-US" dirty="0">
              <a:solidFill>
                <a:schemeClr val="bg1"/>
              </a:solidFill>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Avelumab + </a:t>
            </a:r>
            <a:r>
              <a:rPr lang="en-US" b="1" dirty="0">
                <a:solidFill>
                  <a:schemeClr val="bg1"/>
                </a:solidFill>
                <a:latin typeface="Calibri" panose="020F0502020204030204" pitchFamily="34" charset="0"/>
                <a:cs typeface="Calibri" panose="020F0502020204030204" pitchFamily="34" charset="0"/>
              </a:rPr>
              <a:t>Axitinib</a:t>
            </a:r>
            <a:endParaRPr lang="en-US" dirty="0">
              <a:solidFill>
                <a:schemeClr val="bg1"/>
              </a:solidFill>
              <a:latin typeface="Calibri" panose="020F0502020204030204" pitchFamily="34" charset="0"/>
              <a:cs typeface="Calibri" panose="020F0502020204030204" pitchFamily="34" charset="0"/>
            </a:endParaRPr>
          </a:p>
          <a:p>
            <a:pPr algn="ctr"/>
            <a:endParaRPr lang="en-US" b="1" dirty="0">
              <a:latin typeface="Calibri" panose="020F0502020204030204" pitchFamily="34" charset="0"/>
              <a:cs typeface="Calibri" panose="020F0502020204030204" pitchFamily="34" charset="0"/>
            </a:endParaRPr>
          </a:p>
        </p:txBody>
      </p:sp>
      <p:cxnSp>
        <p:nvCxnSpPr>
          <p:cNvPr id="49" name="Straight Connector 48">
            <a:extLst>
              <a:ext uri="{FF2B5EF4-FFF2-40B4-BE49-F238E27FC236}">
                <a16:creationId xmlns:a16="http://schemas.microsoft.com/office/drawing/2014/main" id="{08D24584-1B7B-40BC-B15A-8C10CEFAF2B1}"/>
              </a:ext>
            </a:extLst>
          </p:cNvPr>
          <p:cNvCxnSpPr/>
          <p:nvPr/>
        </p:nvCxnSpPr>
        <p:spPr bwMode="auto">
          <a:xfrm>
            <a:off x="10320981" y="3819558"/>
            <a:ext cx="0" cy="399393"/>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2A1C192B-1CAA-4366-BE02-295BB7805A04}"/>
              </a:ext>
            </a:extLst>
          </p:cNvPr>
          <p:cNvSpPr txBox="1"/>
          <p:nvPr/>
        </p:nvSpPr>
        <p:spPr>
          <a:xfrm>
            <a:off x="10240319" y="3114426"/>
            <a:ext cx="2194997" cy="646331"/>
          </a:xfrm>
          <a:prstGeom prst="rect">
            <a:avLst/>
          </a:prstGeom>
          <a:noFill/>
        </p:spPr>
        <p:txBody>
          <a:bodyPr wrap="square" rtlCol="0">
            <a:spAutoFit/>
          </a:bodyPr>
          <a:lstStyle/>
          <a:p>
            <a:pPr algn="ctr"/>
            <a:endParaRPr lang="en-US" dirty="0">
              <a:solidFill>
                <a:schemeClr val="bg1"/>
              </a:solidFill>
              <a:latin typeface="Calibri" panose="020F0502020204030204" pitchFamily="34"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2020</a:t>
            </a:r>
          </a:p>
        </p:txBody>
      </p:sp>
      <p:grpSp>
        <p:nvGrpSpPr>
          <p:cNvPr id="51" name="Group 50">
            <a:extLst>
              <a:ext uri="{FF2B5EF4-FFF2-40B4-BE49-F238E27FC236}">
                <a16:creationId xmlns:a16="http://schemas.microsoft.com/office/drawing/2014/main" id="{847D6CAE-5911-4DB3-90FF-26A82F71EC20}"/>
              </a:ext>
            </a:extLst>
          </p:cNvPr>
          <p:cNvGrpSpPr>
            <a:grpSpLocks/>
          </p:cNvGrpSpPr>
          <p:nvPr/>
        </p:nvGrpSpPr>
        <p:grpSpPr bwMode="auto">
          <a:xfrm>
            <a:off x="9391157" y="6216652"/>
            <a:ext cx="2488502" cy="447822"/>
            <a:chOff x="9527309" y="3551529"/>
            <a:chExt cx="2488502" cy="448324"/>
          </a:xfrm>
        </p:grpSpPr>
        <p:pic>
          <p:nvPicPr>
            <p:cNvPr id="52" name="Picture 51">
              <a:extLst>
                <a:ext uri="{FF2B5EF4-FFF2-40B4-BE49-F238E27FC236}">
                  <a16:creationId xmlns:a16="http://schemas.microsoft.com/office/drawing/2014/main" id="{9046B156-177C-4640-9FC0-40EE36C3D2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3" name="Rectangle 52">
              <a:extLst>
                <a:ext uri="{FF2B5EF4-FFF2-40B4-BE49-F238E27FC236}">
                  <a16:creationId xmlns:a16="http://schemas.microsoft.com/office/drawing/2014/main" id="{8D8AE749-A528-4E06-B90A-18A422BBF3A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94932-0BCF-432B-AEAC-76104B4535B3}"/>
              </a:ext>
            </a:extLst>
          </p:cNvPr>
          <p:cNvSpPr>
            <a:spLocks noGrp="1"/>
          </p:cNvSpPr>
          <p:nvPr>
            <p:ph type="title"/>
          </p:nvPr>
        </p:nvSpPr>
        <p:spPr/>
        <p:txBody>
          <a:bodyPr/>
          <a:lstStyle/>
          <a:p>
            <a:r>
              <a:rPr lang="en-US" dirty="0"/>
              <a:t>Therapies for Relapsed or Refractory Stage IV RCC</a:t>
            </a:r>
          </a:p>
        </p:txBody>
      </p:sp>
      <p:sp>
        <p:nvSpPr>
          <p:cNvPr id="6" name="Content Placeholder 5">
            <a:extLst>
              <a:ext uri="{FF2B5EF4-FFF2-40B4-BE49-F238E27FC236}">
                <a16:creationId xmlns:a16="http://schemas.microsoft.com/office/drawing/2014/main" id="{65870899-25DD-4F17-B10C-D6323E2C0AD0}"/>
              </a:ext>
            </a:extLst>
          </p:cNvPr>
          <p:cNvSpPr>
            <a:spLocks noGrp="1"/>
          </p:cNvSpPr>
          <p:nvPr>
            <p:ph idx="1"/>
          </p:nvPr>
        </p:nvSpPr>
        <p:spPr>
          <a:xfrm>
            <a:off x="607217" y="1513047"/>
            <a:ext cx="10877529" cy="1217796"/>
          </a:xfrm>
        </p:spPr>
        <p:txBody>
          <a:bodyPr/>
          <a:lstStyle/>
          <a:p>
            <a:r>
              <a:rPr lang="en-US" dirty="0"/>
              <a:t>Second-line treatments for advanced or metastatic RCC may include targeted therapies and immunotherapy combinations</a:t>
            </a:r>
          </a:p>
        </p:txBody>
      </p:sp>
      <p:graphicFrame>
        <p:nvGraphicFramePr>
          <p:cNvPr id="13" name="Table 4">
            <a:extLst>
              <a:ext uri="{FF2B5EF4-FFF2-40B4-BE49-F238E27FC236}">
                <a16:creationId xmlns:a16="http://schemas.microsoft.com/office/drawing/2014/main" id="{D42078FF-818F-447F-A68D-AE7C460457CF}"/>
              </a:ext>
            </a:extLst>
          </p:cNvPr>
          <p:cNvGraphicFramePr>
            <a:graphicFrameLocks/>
          </p:cNvGraphicFramePr>
          <p:nvPr>
            <p:extLst>
              <p:ext uri="{D42A27DB-BD31-4B8C-83A1-F6EECF244321}">
                <p14:modId xmlns:p14="http://schemas.microsoft.com/office/powerpoint/2010/main" val="824031026"/>
              </p:ext>
            </p:extLst>
          </p:nvPr>
        </p:nvGraphicFramePr>
        <p:xfrm>
          <a:off x="4316208" y="2554745"/>
          <a:ext cx="3625850" cy="2917428"/>
        </p:xfrm>
        <a:graphic>
          <a:graphicData uri="http://schemas.openxmlformats.org/drawingml/2006/table">
            <a:tbl>
              <a:tblPr firstRow="1" bandRow="1">
                <a:tableStyleId>{93296810-A885-4BE3-A3E7-6D5BEEA58F35}</a:tableStyleId>
              </a:tblPr>
              <a:tblGrid>
                <a:gridCol w="3625850">
                  <a:extLst>
                    <a:ext uri="{9D8B030D-6E8A-4147-A177-3AD203B41FA5}">
                      <a16:colId xmlns:a16="http://schemas.microsoft.com/office/drawing/2014/main" val="3258516810"/>
                    </a:ext>
                  </a:extLst>
                </a:gridCol>
              </a:tblGrid>
              <a:tr h="2917428">
                <a:tc>
                  <a:txBody>
                    <a:bodyPr/>
                    <a:lstStyle/>
                    <a:p>
                      <a:r>
                        <a:rPr lang="en-US" sz="1800" b="1" kern="1200" dirty="0">
                          <a:solidFill>
                            <a:schemeClr val="lt1"/>
                          </a:solidFill>
                          <a:latin typeface="Calibri" panose="020F0502020204030204" pitchFamily="34" charset="0"/>
                          <a:ea typeface="+mn-ea"/>
                          <a:cs typeface="Calibri" panose="020F0502020204030204" pitchFamily="34" charset="0"/>
                        </a:rPr>
                        <a:t>Targeted Therapies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06791735"/>
                  </a:ext>
                </a:extLst>
              </a:tr>
            </a:tbl>
          </a:graphicData>
        </a:graphic>
      </p:graphicFrame>
      <p:graphicFrame>
        <p:nvGraphicFramePr>
          <p:cNvPr id="15" name="Table 4">
            <a:extLst>
              <a:ext uri="{FF2B5EF4-FFF2-40B4-BE49-F238E27FC236}">
                <a16:creationId xmlns:a16="http://schemas.microsoft.com/office/drawing/2014/main" id="{9A0C8484-0710-4E85-9103-D489D6E966EA}"/>
              </a:ext>
            </a:extLst>
          </p:cNvPr>
          <p:cNvGraphicFramePr>
            <a:graphicFrameLocks/>
          </p:cNvGraphicFramePr>
          <p:nvPr>
            <p:extLst>
              <p:ext uri="{D42A27DB-BD31-4B8C-83A1-F6EECF244321}">
                <p14:modId xmlns:p14="http://schemas.microsoft.com/office/powerpoint/2010/main" val="1252684657"/>
              </p:ext>
            </p:extLst>
          </p:nvPr>
        </p:nvGraphicFramePr>
        <p:xfrm>
          <a:off x="533565" y="2555240"/>
          <a:ext cx="3625850" cy="2917428"/>
        </p:xfrm>
        <a:graphic>
          <a:graphicData uri="http://schemas.openxmlformats.org/drawingml/2006/table">
            <a:tbl>
              <a:tblPr firstRow="1" bandRow="1">
                <a:tableStyleId>{93296810-A885-4BE3-A3E7-6D5BEEA58F35}</a:tableStyleId>
              </a:tblPr>
              <a:tblGrid>
                <a:gridCol w="3625850">
                  <a:extLst>
                    <a:ext uri="{9D8B030D-6E8A-4147-A177-3AD203B41FA5}">
                      <a16:colId xmlns:a16="http://schemas.microsoft.com/office/drawing/2014/main" val="3258516810"/>
                    </a:ext>
                  </a:extLst>
                </a:gridCol>
              </a:tblGrid>
              <a:tr h="2917428">
                <a:tc>
                  <a:txBody>
                    <a:bodyPr/>
                    <a:lstStyle/>
                    <a:p>
                      <a:r>
                        <a:rPr lang="en-US" sz="1800" b="1" kern="1200" dirty="0">
                          <a:solidFill>
                            <a:schemeClr val="lt1"/>
                          </a:solidFill>
                          <a:latin typeface="Calibri" panose="020F0502020204030204" pitchFamily="34" charset="0"/>
                          <a:ea typeface="+mn-ea"/>
                          <a:cs typeface="Calibri" panose="020F0502020204030204" pitchFamily="34" charset="0"/>
                        </a:rPr>
                        <a:t>Immunotherapy-Based Regimens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06791735"/>
                  </a:ext>
                </a:extLst>
              </a:tr>
            </a:tbl>
          </a:graphicData>
        </a:graphic>
      </p:graphicFrame>
      <p:graphicFrame>
        <p:nvGraphicFramePr>
          <p:cNvPr id="16" name="Table 4">
            <a:extLst>
              <a:ext uri="{FF2B5EF4-FFF2-40B4-BE49-F238E27FC236}">
                <a16:creationId xmlns:a16="http://schemas.microsoft.com/office/drawing/2014/main" id="{47B29871-280A-43AC-8EEA-469FC789CD9C}"/>
              </a:ext>
            </a:extLst>
          </p:cNvPr>
          <p:cNvGraphicFramePr>
            <a:graphicFrameLocks/>
          </p:cNvGraphicFramePr>
          <p:nvPr>
            <p:extLst>
              <p:ext uri="{D42A27DB-BD31-4B8C-83A1-F6EECF244321}">
                <p14:modId xmlns:p14="http://schemas.microsoft.com/office/powerpoint/2010/main" val="1659548138"/>
              </p:ext>
            </p:extLst>
          </p:nvPr>
        </p:nvGraphicFramePr>
        <p:xfrm>
          <a:off x="8114210" y="2555240"/>
          <a:ext cx="3625850" cy="2917428"/>
        </p:xfrm>
        <a:graphic>
          <a:graphicData uri="http://schemas.openxmlformats.org/drawingml/2006/table">
            <a:tbl>
              <a:tblPr firstRow="1" bandRow="1">
                <a:tableStyleId>{93296810-A885-4BE3-A3E7-6D5BEEA58F35}</a:tableStyleId>
              </a:tblPr>
              <a:tblGrid>
                <a:gridCol w="3625850">
                  <a:extLst>
                    <a:ext uri="{9D8B030D-6E8A-4147-A177-3AD203B41FA5}">
                      <a16:colId xmlns:a16="http://schemas.microsoft.com/office/drawing/2014/main" val="3258516810"/>
                    </a:ext>
                  </a:extLst>
                </a:gridCol>
              </a:tblGrid>
              <a:tr h="2917428">
                <a:tc>
                  <a:txBody>
                    <a:bodyPr/>
                    <a:lstStyle/>
                    <a:p>
                      <a:r>
                        <a:rPr lang="en-US" sz="1800" b="1" kern="1200" dirty="0">
                          <a:solidFill>
                            <a:schemeClr val="lt1"/>
                          </a:solidFill>
                          <a:latin typeface="Calibri" panose="020F0502020204030204" pitchFamily="34" charset="0"/>
                          <a:ea typeface="+mn-ea"/>
                          <a:cs typeface="Calibri" panose="020F0502020204030204" pitchFamily="34" charset="0"/>
                        </a:rPr>
                        <a:t>Other Targeted Treatments for Select Circumstances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06791735"/>
                  </a:ext>
                </a:extLst>
              </a:tr>
            </a:tbl>
          </a:graphicData>
        </a:graphic>
      </p:graphicFrame>
      <p:sp>
        <p:nvSpPr>
          <p:cNvPr id="17" name="Rectangle: Rounded Corners 16">
            <a:extLst>
              <a:ext uri="{FF2B5EF4-FFF2-40B4-BE49-F238E27FC236}">
                <a16:creationId xmlns:a16="http://schemas.microsoft.com/office/drawing/2014/main" id="{75957F14-46A7-43D1-9A85-DD454D6C124F}"/>
              </a:ext>
            </a:extLst>
          </p:cNvPr>
          <p:cNvSpPr/>
          <p:nvPr/>
        </p:nvSpPr>
        <p:spPr bwMode="auto">
          <a:xfrm>
            <a:off x="4402069" y="2988464"/>
            <a:ext cx="3454128" cy="2434281"/>
          </a:xfrm>
          <a:prstGeom prst="roundRect">
            <a:avLst/>
          </a:prstGeom>
          <a:solidFill>
            <a:schemeClr val="accent6">
              <a:lumMod val="20000"/>
              <a:lumOff val="80000"/>
            </a:schemeClr>
          </a:solidFill>
          <a:ln w="0">
            <a:solidFill>
              <a:schemeClr val="bg1"/>
            </a:solidFill>
            <a:miter lim="800000"/>
            <a:headEnd/>
            <a:tailEnd/>
          </a:ln>
        </p:spPr>
        <p:txBody>
          <a:bodyPr rtlCol="0" anchor="ctr"/>
          <a:lstStyle/>
          <a:p>
            <a:pPr marL="285750" indent="-285750" algn="l" rtl="0" eaLnBrk="1" fontAlgn="t" latinLnBrk="0" hangingPunct="1">
              <a:spcBef>
                <a:spcPts val="0"/>
              </a:spcBef>
              <a:spcAft>
                <a:spcPts val="0"/>
              </a:spcAft>
              <a:buFont typeface="Wingdings" panose="05000000000000000000" pitchFamily="2" charset="2"/>
              <a:buChar char="§"/>
            </a:pPr>
            <a:r>
              <a:rPr lang="en-US" sz="1800" b="1" i="0" u="none" strike="noStrike" kern="1200" dirty="0">
                <a:solidFill>
                  <a:schemeClr val="bg1"/>
                </a:solidFill>
                <a:effectLst/>
                <a:latin typeface="Calibri" panose="020F0502020204030204" pitchFamily="34" charset="0"/>
                <a:cs typeface="Calibri" panose="020F0502020204030204" pitchFamily="34" charset="0"/>
              </a:rPr>
              <a:t>Cabozantinib</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marL="285750" indent="-285750" algn="l"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Axitinib</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marL="285750" indent="-285750" algn="l"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Lenvatinib + everolimus</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marL="285750" indent="-285750" algn="l"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Everolimus</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marL="285750" indent="-285750" algn="l"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Pazopanib</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marL="285750" indent="-285750" algn="l"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Sunitinib</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algn="ctr" eaLnBrk="1" hangingPunct="1">
              <a:spcBef>
                <a:spcPct val="35000"/>
              </a:spcBef>
              <a:spcAft>
                <a:spcPct val="25000"/>
              </a:spcAft>
              <a:buClr>
                <a:schemeClr val="folHlink"/>
              </a:buClr>
              <a:buNone/>
            </a:pPr>
            <a:endParaRPr lang="en-US" sz="1800" b="0" dirty="0">
              <a:solidFill>
                <a:schemeClr val="bg1"/>
              </a:solidFill>
              <a:latin typeface="Calibri" panose="020F0502020204030204" pitchFamily="34" charset="0"/>
            </a:endParaRPr>
          </a:p>
        </p:txBody>
      </p:sp>
      <p:sp>
        <p:nvSpPr>
          <p:cNvPr id="18" name="Rectangle: Rounded Corners 17">
            <a:extLst>
              <a:ext uri="{FF2B5EF4-FFF2-40B4-BE49-F238E27FC236}">
                <a16:creationId xmlns:a16="http://schemas.microsoft.com/office/drawing/2014/main" id="{0EFC866A-ABD7-4459-B73B-538270402F06}"/>
              </a:ext>
            </a:extLst>
          </p:cNvPr>
          <p:cNvSpPr/>
          <p:nvPr/>
        </p:nvSpPr>
        <p:spPr bwMode="auto">
          <a:xfrm>
            <a:off x="668064" y="2964244"/>
            <a:ext cx="3385751" cy="2434281"/>
          </a:xfrm>
          <a:prstGeom prst="roundRect">
            <a:avLst/>
          </a:prstGeom>
          <a:solidFill>
            <a:schemeClr val="accent6">
              <a:lumMod val="20000"/>
              <a:lumOff val="80000"/>
            </a:schemeClr>
          </a:solidFill>
          <a:ln w="0">
            <a:solidFill>
              <a:schemeClr val="bg1"/>
            </a:solidFill>
            <a:miter lim="800000"/>
            <a:headEnd/>
            <a:tailEnd/>
          </a:ln>
        </p:spPr>
        <p:txBody>
          <a:bodyPr rtlCol="0" anchor="ctr"/>
          <a:lstStyle/>
          <a:p>
            <a:pPr marL="285750" indent="-285750" rtl="0" eaLnBrk="1" fontAlgn="t" latinLnBrk="0" hangingPunct="1">
              <a:spcBef>
                <a:spcPts val="0"/>
              </a:spcBef>
              <a:spcAft>
                <a:spcPts val="0"/>
              </a:spcAft>
              <a:buFont typeface="Wingdings" panose="05000000000000000000" pitchFamily="2" charset="2"/>
              <a:buChar char="§"/>
            </a:pPr>
            <a:r>
              <a:rPr lang="en-US" sz="1800" b="1" i="0" u="none" strike="noStrike" kern="1200" dirty="0">
                <a:solidFill>
                  <a:schemeClr val="bg1"/>
                </a:solidFill>
                <a:effectLst/>
                <a:latin typeface="Calibri" panose="020F0502020204030204" pitchFamily="34" charset="0"/>
                <a:cs typeface="Calibri" panose="020F0502020204030204" pitchFamily="34" charset="0"/>
              </a:rPr>
              <a:t>Nivolumab </a:t>
            </a:r>
          </a:p>
          <a:p>
            <a:pPr marL="285750" indent="-285750" rtl="0" eaLnBrk="1" fontAlgn="t" latinLnBrk="0" hangingPunct="1">
              <a:spcBef>
                <a:spcPts val="0"/>
              </a:spcBef>
              <a:spcAft>
                <a:spcPts val="0"/>
              </a:spcAft>
              <a:buFont typeface="Wingdings" panose="05000000000000000000" pitchFamily="2" charset="2"/>
              <a:buChar char="§"/>
            </a:pPr>
            <a:r>
              <a:rPr lang="en-US" sz="1800" b="1" i="0" u="none" strike="noStrike" kern="1200" dirty="0">
                <a:solidFill>
                  <a:schemeClr val="bg1"/>
                </a:solidFill>
                <a:effectLst/>
                <a:latin typeface="Calibri" panose="020F0502020204030204" pitchFamily="34" charset="0"/>
                <a:cs typeface="Calibri" panose="020F0502020204030204" pitchFamily="34" charset="0"/>
              </a:rPr>
              <a:t>Nivolumab + ipilimumab</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marL="285750" indent="-285750"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Axitinib + pembrolizumab</a:t>
            </a:r>
            <a:endParaRPr lang="en-US" sz="1800" b="0" i="0" u="none" strike="noStrike" dirty="0">
              <a:solidFill>
                <a:schemeClr val="bg1"/>
              </a:solidFill>
              <a:effectLst/>
              <a:latin typeface="Calibri" panose="020F0502020204030204" pitchFamily="34" charset="0"/>
              <a:cs typeface="Calibri" panose="020F0502020204030204" pitchFamily="34" charset="0"/>
            </a:endParaRPr>
          </a:p>
          <a:p>
            <a:pPr marL="285750" indent="-285750"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Axitinib + avelumab</a:t>
            </a:r>
          </a:p>
          <a:p>
            <a:pPr rtl="0" eaLnBrk="1" fontAlgn="t" latinLnBrk="0" hangingPunct="1">
              <a:spcBef>
                <a:spcPts val="0"/>
              </a:spcBef>
              <a:spcAft>
                <a:spcPts val="0"/>
              </a:spcAft>
            </a:pPr>
            <a:endParaRPr lang="en-US" b="0" dirty="0">
              <a:solidFill>
                <a:schemeClr val="bg1"/>
              </a:solidFill>
              <a:latin typeface="Calibri" panose="020F0502020204030204" pitchFamily="34" charset="0"/>
              <a:cs typeface="Calibri" panose="020F0502020204030204" pitchFamily="34" charset="0"/>
            </a:endParaRPr>
          </a:p>
        </p:txBody>
      </p:sp>
      <p:sp>
        <p:nvSpPr>
          <p:cNvPr id="19" name="Rectangle: Rounded Corners 18">
            <a:extLst>
              <a:ext uri="{FF2B5EF4-FFF2-40B4-BE49-F238E27FC236}">
                <a16:creationId xmlns:a16="http://schemas.microsoft.com/office/drawing/2014/main" id="{CA35FD23-60B2-4AE8-B3AC-08DDB8A6CE88}"/>
              </a:ext>
            </a:extLst>
          </p:cNvPr>
          <p:cNvSpPr/>
          <p:nvPr/>
        </p:nvSpPr>
        <p:spPr bwMode="auto">
          <a:xfrm>
            <a:off x="8220268" y="3194462"/>
            <a:ext cx="3429847" cy="2204064"/>
          </a:xfrm>
          <a:prstGeom prst="roundRect">
            <a:avLst/>
          </a:prstGeom>
          <a:solidFill>
            <a:schemeClr val="accent6">
              <a:lumMod val="20000"/>
              <a:lumOff val="80000"/>
            </a:schemeClr>
          </a:solidFill>
          <a:ln w="0">
            <a:solidFill>
              <a:schemeClr val="bg1"/>
            </a:solidFill>
            <a:miter lim="800000"/>
            <a:headEnd/>
            <a:tailEnd/>
          </a:ln>
        </p:spPr>
        <p:txBody>
          <a:bodyPr rtlCol="0" anchor="ctr"/>
          <a:lstStyle/>
          <a:p>
            <a:pPr marL="285750" indent="-285750"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Bevacizumab</a:t>
            </a:r>
            <a:endParaRPr lang="en-US" sz="1800" b="0" i="0" u="none" strike="noStrike" dirty="0">
              <a:solidFill>
                <a:schemeClr val="bg1"/>
              </a:solidFill>
              <a:effectLst/>
              <a:latin typeface="Arial" panose="020B0604020202020204" pitchFamily="34" charset="0"/>
            </a:endParaRPr>
          </a:p>
          <a:p>
            <a:pPr marL="285750" marR="0" indent="-285750" rtl="0" eaLnBrk="1" fontAlgn="auto"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Sorafenib</a:t>
            </a:r>
            <a:endParaRPr lang="en-US" sz="1800" b="0" i="0" u="none" strike="noStrike" dirty="0">
              <a:solidFill>
                <a:schemeClr val="bg1"/>
              </a:solidFill>
              <a:effectLst/>
              <a:latin typeface="Arial" panose="020B0604020202020204" pitchFamily="34" charset="0"/>
            </a:endParaRPr>
          </a:p>
          <a:p>
            <a:pPr marL="285750" marR="0" indent="-285750" rtl="0" eaLnBrk="1" fontAlgn="auto"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High-dose IL-12</a:t>
            </a:r>
            <a:endParaRPr lang="en-US" sz="1800" b="0" i="0" u="none" strike="noStrike" dirty="0">
              <a:solidFill>
                <a:schemeClr val="bg1"/>
              </a:solidFill>
              <a:effectLst/>
              <a:latin typeface="Arial" panose="020B0604020202020204" pitchFamily="34" charset="0"/>
            </a:endParaRPr>
          </a:p>
          <a:p>
            <a:pPr marL="285750" indent="-285750" rtl="0" eaLnBrk="1" fontAlgn="t" latinLnBrk="0" hangingPunct="1">
              <a:spcBef>
                <a:spcPts val="0"/>
              </a:spcBef>
              <a:spcAft>
                <a:spcPts val="0"/>
              </a:spcAft>
              <a:buFont typeface="Wingdings" panose="05000000000000000000" pitchFamily="2" charset="2"/>
              <a:buChar char="§"/>
            </a:pPr>
            <a:r>
              <a:rPr lang="en-US" sz="1800" b="0" i="0" u="none" strike="noStrike" kern="1200" dirty="0">
                <a:solidFill>
                  <a:schemeClr val="bg1"/>
                </a:solidFill>
                <a:effectLst/>
                <a:latin typeface="Calibri" panose="020F0502020204030204" pitchFamily="34" charset="0"/>
                <a:cs typeface="Calibri" panose="020F0502020204030204" pitchFamily="34" charset="0"/>
              </a:rPr>
              <a:t>Temsirolimus</a:t>
            </a:r>
            <a:endParaRPr lang="en-US" sz="1800" b="0" i="0" u="none" strike="noStrike" dirty="0">
              <a:solidFill>
                <a:schemeClr val="bg1"/>
              </a:solidFill>
              <a:effectLst/>
              <a:latin typeface="Arial" panose="020B0604020202020204" pitchFamily="34" charset="0"/>
            </a:endParaRPr>
          </a:p>
        </p:txBody>
      </p:sp>
      <p:grpSp>
        <p:nvGrpSpPr>
          <p:cNvPr id="11" name="Group 10">
            <a:extLst>
              <a:ext uri="{FF2B5EF4-FFF2-40B4-BE49-F238E27FC236}">
                <a16:creationId xmlns:a16="http://schemas.microsoft.com/office/drawing/2014/main" id="{2218A956-F215-4B36-B3E9-9C838ADB3BF0}"/>
              </a:ext>
            </a:extLst>
          </p:cNvPr>
          <p:cNvGrpSpPr>
            <a:grpSpLocks/>
          </p:cNvGrpSpPr>
          <p:nvPr/>
        </p:nvGrpSpPr>
        <p:grpSpPr bwMode="auto">
          <a:xfrm>
            <a:off x="9391157" y="6216652"/>
            <a:ext cx="2488502" cy="447822"/>
            <a:chOff x="9527309" y="3551529"/>
            <a:chExt cx="2488502" cy="448324"/>
          </a:xfrm>
        </p:grpSpPr>
        <p:pic>
          <p:nvPicPr>
            <p:cNvPr id="12" name="Picture 11">
              <a:extLst>
                <a:ext uri="{FF2B5EF4-FFF2-40B4-BE49-F238E27FC236}">
                  <a16:creationId xmlns:a16="http://schemas.microsoft.com/office/drawing/2014/main" id="{2AB74465-E5CA-465A-B1DB-0D627E5CED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13">
              <a:extLst>
                <a:ext uri="{FF2B5EF4-FFF2-40B4-BE49-F238E27FC236}">
                  <a16:creationId xmlns:a16="http://schemas.microsoft.com/office/drawing/2014/main" id="{7BD9E82F-DF73-48A4-86D6-6D579AB7E65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Tree>
    <p:extLst>
      <p:ext uri="{BB962C8B-B14F-4D97-AF65-F5344CB8AC3E}">
        <p14:creationId xmlns:p14="http://schemas.microsoft.com/office/powerpoint/2010/main" val="3616512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421997" y="1846024"/>
            <a:ext cx="970542" cy="853753"/>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latin typeface="Calibri" panose="020F0502020204030204" pitchFamily="34" charset="0"/>
                <a:cs typeface="Calibri" panose="020F0502020204030204" pitchFamily="34" charset="0"/>
              </a:rPr>
              <a:t>mTORi</a:t>
            </a:r>
            <a:endParaRPr lang="en-US" sz="900" dirty="0">
              <a:latin typeface="Calibri" panose="020F0502020204030204" pitchFamily="34" charset="0"/>
              <a:cs typeface="Calibri" panose="020F0502020204030204" pitchFamily="34" charset="0"/>
            </a:endParaRPr>
          </a:p>
        </p:txBody>
      </p:sp>
      <p:sp>
        <p:nvSpPr>
          <p:cNvPr id="5" name="Oval 4"/>
          <p:cNvSpPr/>
          <p:nvPr/>
        </p:nvSpPr>
        <p:spPr>
          <a:xfrm>
            <a:off x="3421997" y="865122"/>
            <a:ext cx="970542" cy="853753"/>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Calibri" panose="020F0502020204030204" pitchFamily="34" charset="0"/>
                <a:cs typeface="Calibri" panose="020F0502020204030204" pitchFamily="34" charset="0"/>
              </a:rPr>
              <a:t>VEGF TKI</a:t>
            </a:r>
          </a:p>
        </p:txBody>
      </p:sp>
      <p:sp>
        <p:nvSpPr>
          <p:cNvPr id="23" name="Oval 22"/>
          <p:cNvSpPr/>
          <p:nvPr/>
        </p:nvSpPr>
        <p:spPr>
          <a:xfrm>
            <a:off x="3421997" y="3790434"/>
            <a:ext cx="970542" cy="853753"/>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Calibri" panose="020F0502020204030204" pitchFamily="34" charset="0"/>
                <a:cs typeface="Calibri" panose="020F0502020204030204" pitchFamily="34" charset="0"/>
              </a:rPr>
              <a:t>TKI + mTORi</a:t>
            </a:r>
            <a:endParaRPr lang="en-US" sz="1000" dirty="0">
              <a:latin typeface="Calibri" panose="020F0502020204030204" pitchFamily="34" charset="0"/>
              <a:cs typeface="Calibri" panose="020F0502020204030204" pitchFamily="34" charset="0"/>
            </a:endParaRPr>
          </a:p>
        </p:txBody>
      </p:sp>
      <p:sp>
        <p:nvSpPr>
          <p:cNvPr id="24" name="Oval 23"/>
          <p:cNvSpPr/>
          <p:nvPr/>
        </p:nvSpPr>
        <p:spPr>
          <a:xfrm>
            <a:off x="3421997" y="2794956"/>
            <a:ext cx="970542" cy="853753"/>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alibri" panose="020F0502020204030204" pitchFamily="34" charset="0"/>
                <a:cs typeface="Calibri" panose="020F0502020204030204" pitchFamily="34" charset="0"/>
              </a:rPr>
              <a:t>IO + IO</a:t>
            </a:r>
            <a:endParaRPr lang="en-US" sz="1100" dirty="0">
              <a:latin typeface="Calibri" panose="020F0502020204030204" pitchFamily="34" charset="0"/>
              <a:cs typeface="Calibri" panose="020F0502020204030204" pitchFamily="34" charset="0"/>
            </a:endParaRPr>
          </a:p>
        </p:txBody>
      </p:sp>
      <p:sp>
        <p:nvSpPr>
          <p:cNvPr id="80" name="Oval 79"/>
          <p:cNvSpPr/>
          <p:nvPr/>
        </p:nvSpPr>
        <p:spPr>
          <a:xfrm>
            <a:off x="3421997" y="5739318"/>
            <a:ext cx="970542" cy="853753"/>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IO</a:t>
            </a:r>
            <a:endParaRPr lang="en-US" sz="1100" dirty="0">
              <a:latin typeface="Calibri" panose="020F0502020204030204" pitchFamily="34" charset="0"/>
              <a:cs typeface="Calibri" panose="020F0502020204030204" pitchFamily="34" charset="0"/>
            </a:endParaRPr>
          </a:p>
        </p:txBody>
      </p:sp>
      <p:sp>
        <p:nvSpPr>
          <p:cNvPr id="26" name="Oval 25"/>
          <p:cNvSpPr/>
          <p:nvPr/>
        </p:nvSpPr>
        <p:spPr>
          <a:xfrm>
            <a:off x="7151146" y="1033311"/>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7" name="Oval 26"/>
          <p:cNvSpPr/>
          <p:nvPr/>
        </p:nvSpPr>
        <p:spPr>
          <a:xfrm>
            <a:off x="7998709" y="1032829"/>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2" name="Straight Arrow Connector 31"/>
          <p:cNvCxnSpPr>
            <a:cxnSpLocks/>
          </p:cNvCxnSpPr>
          <p:nvPr/>
        </p:nvCxnSpPr>
        <p:spPr>
          <a:xfrm>
            <a:off x="8283745" y="117168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11" name="Oval 110"/>
          <p:cNvSpPr/>
          <p:nvPr/>
        </p:nvSpPr>
        <p:spPr>
          <a:xfrm>
            <a:off x="7574748" y="1031252"/>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12" name="Oval 111"/>
          <p:cNvSpPr/>
          <p:nvPr/>
        </p:nvSpPr>
        <p:spPr>
          <a:xfrm>
            <a:off x="8422670" y="1034247"/>
            <a:ext cx="258947" cy="274875"/>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80" name="Straight Arrow Connector 179"/>
          <p:cNvCxnSpPr>
            <a:cxnSpLocks/>
          </p:cNvCxnSpPr>
          <p:nvPr/>
        </p:nvCxnSpPr>
        <p:spPr>
          <a:xfrm>
            <a:off x="7859784" y="117026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01" name="Oval 200"/>
          <p:cNvSpPr/>
          <p:nvPr/>
        </p:nvSpPr>
        <p:spPr>
          <a:xfrm>
            <a:off x="7151146" y="1359546"/>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02" name="Oval 201"/>
          <p:cNvSpPr/>
          <p:nvPr/>
        </p:nvSpPr>
        <p:spPr>
          <a:xfrm>
            <a:off x="7998709" y="1359063"/>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03" name="Straight Arrow Connector 202"/>
          <p:cNvCxnSpPr>
            <a:cxnSpLocks/>
          </p:cNvCxnSpPr>
          <p:nvPr/>
        </p:nvCxnSpPr>
        <p:spPr>
          <a:xfrm>
            <a:off x="8283745" y="149791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04" name="Oval 203"/>
          <p:cNvSpPr/>
          <p:nvPr/>
        </p:nvSpPr>
        <p:spPr>
          <a:xfrm>
            <a:off x="7574748" y="1357487"/>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05" name="Oval 204"/>
          <p:cNvSpPr/>
          <p:nvPr/>
        </p:nvSpPr>
        <p:spPr>
          <a:xfrm>
            <a:off x="8422670" y="1360482"/>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06" name="Straight Arrow Connector 205"/>
          <p:cNvCxnSpPr>
            <a:cxnSpLocks/>
          </p:cNvCxnSpPr>
          <p:nvPr/>
        </p:nvCxnSpPr>
        <p:spPr>
          <a:xfrm>
            <a:off x="7859784" y="149650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cxnSpLocks/>
          </p:cNvCxnSpPr>
          <p:nvPr/>
        </p:nvCxnSpPr>
        <p:spPr>
          <a:xfrm>
            <a:off x="7435823" y="149508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08" name="Oval 207"/>
          <p:cNvSpPr/>
          <p:nvPr/>
        </p:nvSpPr>
        <p:spPr>
          <a:xfrm>
            <a:off x="7151146" y="1695741"/>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09" name="Oval 208"/>
          <p:cNvSpPr/>
          <p:nvPr/>
        </p:nvSpPr>
        <p:spPr>
          <a:xfrm>
            <a:off x="7998709" y="1695258"/>
            <a:ext cx="258947" cy="274875"/>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10" name="Straight Arrow Connector 209"/>
          <p:cNvCxnSpPr>
            <a:cxnSpLocks/>
          </p:cNvCxnSpPr>
          <p:nvPr/>
        </p:nvCxnSpPr>
        <p:spPr>
          <a:xfrm>
            <a:off x="8283745" y="183411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11" name="Oval 210"/>
          <p:cNvSpPr/>
          <p:nvPr/>
        </p:nvSpPr>
        <p:spPr>
          <a:xfrm>
            <a:off x="7574748" y="1693682"/>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12" name="Oval 211"/>
          <p:cNvSpPr/>
          <p:nvPr/>
        </p:nvSpPr>
        <p:spPr>
          <a:xfrm>
            <a:off x="8422670" y="1696675"/>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13" name="Straight Arrow Connector 212"/>
          <p:cNvCxnSpPr>
            <a:cxnSpLocks/>
          </p:cNvCxnSpPr>
          <p:nvPr/>
        </p:nvCxnSpPr>
        <p:spPr>
          <a:xfrm>
            <a:off x="7859784" y="183269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14" name="Straight Arrow Connector 213"/>
          <p:cNvCxnSpPr>
            <a:cxnSpLocks/>
          </p:cNvCxnSpPr>
          <p:nvPr/>
        </p:nvCxnSpPr>
        <p:spPr>
          <a:xfrm>
            <a:off x="7435823" y="183127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15" name="Oval 214"/>
          <p:cNvSpPr/>
          <p:nvPr/>
        </p:nvSpPr>
        <p:spPr>
          <a:xfrm>
            <a:off x="7151146" y="2021975"/>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16" name="Oval 215"/>
          <p:cNvSpPr/>
          <p:nvPr/>
        </p:nvSpPr>
        <p:spPr>
          <a:xfrm>
            <a:off x="7998709" y="2021493"/>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17" name="Straight Arrow Connector 216"/>
          <p:cNvCxnSpPr>
            <a:cxnSpLocks/>
          </p:cNvCxnSpPr>
          <p:nvPr/>
        </p:nvCxnSpPr>
        <p:spPr>
          <a:xfrm>
            <a:off x="8283745" y="216034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18" name="Oval 217"/>
          <p:cNvSpPr/>
          <p:nvPr/>
        </p:nvSpPr>
        <p:spPr>
          <a:xfrm>
            <a:off x="7574748" y="2019917"/>
            <a:ext cx="258947" cy="274875"/>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19" name="Oval 218"/>
          <p:cNvSpPr/>
          <p:nvPr/>
        </p:nvSpPr>
        <p:spPr>
          <a:xfrm>
            <a:off x="8422670" y="202291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20" name="Straight Arrow Connector 219"/>
          <p:cNvCxnSpPr>
            <a:cxnSpLocks/>
          </p:cNvCxnSpPr>
          <p:nvPr/>
        </p:nvCxnSpPr>
        <p:spPr>
          <a:xfrm>
            <a:off x="7859784" y="215893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21" name="Straight Arrow Connector 220"/>
          <p:cNvCxnSpPr>
            <a:cxnSpLocks/>
          </p:cNvCxnSpPr>
          <p:nvPr/>
        </p:nvCxnSpPr>
        <p:spPr>
          <a:xfrm>
            <a:off x="7435823" y="215751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22" name="Oval 221"/>
          <p:cNvSpPr/>
          <p:nvPr/>
        </p:nvSpPr>
        <p:spPr>
          <a:xfrm>
            <a:off x="7151146" y="2355065"/>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23" name="Oval 222"/>
          <p:cNvSpPr/>
          <p:nvPr/>
        </p:nvSpPr>
        <p:spPr>
          <a:xfrm>
            <a:off x="7998709" y="2354583"/>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24" name="Straight Arrow Connector 223"/>
          <p:cNvCxnSpPr>
            <a:cxnSpLocks/>
          </p:cNvCxnSpPr>
          <p:nvPr/>
        </p:nvCxnSpPr>
        <p:spPr>
          <a:xfrm>
            <a:off x="8283745" y="249343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25" name="Oval 224"/>
          <p:cNvSpPr/>
          <p:nvPr/>
        </p:nvSpPr>
        <p:spPr>
          <a:xfrm>
            <a:off x="7574748" y="2353006"/>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26" name="Oval 225"/>
          <p:cNvSpPr/>
          <p:nvPr/>
        </p:nvSpPr>
        <p:spPr>
          <a:xfrm>
            <a:off x="8422670" y="2355999"/>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27" name="Straight Arrow Connector 226"/>
          <p:cNvCxnSpPr>
            <a:cxnSpLocks/>
          </p:cNvCxnSpPr>
          <p:nvPr/>
        </p:nvCxnSpPr>
        <p:spPr>
          <a:xfrm>
            <a:off x="7859784" y="2492020"/>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28" name="Straight Arrow Connector 227"/>
          <p:cNvCxnSpPr>
            <a:cxnSpLocks/>
          </p:cNvCxnSpPr>
          <p:nvPr/>
        </p:nvCxnSpPr>
        <p:spPr>
          <a:xfrm>
            <a:off x="7435823" y="2490603"/>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29" name="Oval 228"/>
          <p:cNvSpPr/>
          <p:nvPr/>
        </p:nvSpPr>
        <p:spPr>
          <a:xfrm>
            <a:off x="7151146" y="2681299"/>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30" name="Oval 229"/>
          <p:cNvSpPr/>
          <p:nvPr/>
        </p:nvSpPr>
        <p:spPr>
          <a:xfrm>
            <a:off x="7998709" y="2680817"/>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31" name="Straight Arrow Connector 230"/>
          <p:cNvCxnSpPr>
            <a:cxnSpLocks/>
          </p:cNvCxnSpPr>
          <p:nvPr/>
        </p:nvCxnSpPr>
        <p:spPr>
          <a:xfrm>
            <a:off x="8283745" y="281967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32" name="Oval 231"/>
          <p:cNvSpPr/>
          <p:nvPr/>
        </p:nvSpPr>
        <p:spPr>
          <a:xfrm>
            <a:off x="7574748" y="2679240"/>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33" name="Oval 232"/>
          <p:cNvSpPr/>
          <p:nvPr/>
        </p:nvSpPr>
        <p:spPr>
          <a:xfrm>
            <a:off x="8422670" y="2682234"/>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34" name="Straight Arrow Connector 233"/>
          <p:cNvCxnSpPr>
            <a:cxnSpLocks/>
          </p:cNvCxnSpPr>
          <p:nvPr/>
        </p:nvCxnSpPr>
        <p:spPr>
          <a:xfrm>
            <a:off x="7859784" y="281825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35" name="Straight Arrow Connector 234"/>
          <p:cNvCxnSpPr>
            <a:cxnSpLocks/>
          </p:cNvCxnSpPr>
          <p:nvPr/>
        </p:nvCxnSpPr>
        <p:spPr>
          <a:xfrm>
            <a:off x="7435823" y="281683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36" name="Oval 235"/>
          <p:cNvSpPr/>
          <p:nvPr/>
        </p:nvSpPr>
        <p:spPr>
          <a:xfrm>
            <a:off x="7151146" y="3395861"/>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37" name="Oval 236"/>
          <p:cNvSpPr/>
          <p:nvPr/>
        </p:nvSpPr>
        <p:spPr>
          <a:xfrm>
            <a:off x="7998709" y="3395379"/>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38" name="Straight Arrow Connector 237"/>
          <p:cNvCxnSpPr>
            <a:cxnSpLocks/>
          </p:cNvCxnSpPr>
          <p:nvPr/>
        </p:nvCxnSpPr>
        <p:spPr>
          <a:xfrm>
            <a:off x="8283745" y="353423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39" name="Oval 238"/>
          <p:cNvSpPr/>
          <p:nvPr/>
        </p:nvSpPr>
        <p:spPr>
          <a:xfrm>
            <a:off x="7574748" y="3393803"/>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40" name="Oval 239"/>
          <p:cNvSpPr/>
          <p:nvPr/>
        </p:nvSpPr>
        <p:spPr>
          <a:xfrm>
            <a:off x="8422670" y="3396797"/>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41" name="Straight Arrow Connector 240"/>
          <p:cNvCxnSpPr>
            <a:cxnSpLocks/>
          </p:cNvCxnSpPr>
          <p:nvPr/>
        </p:nvCxnSpPr>
        <p:spPr>
          <a:xfrm>
            <a:off x="7859784" y="353281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42" name="Straight Arrow Connector 241"/>
          <p:cNvCxnSpPr>
            <a:cxnSpLocks/>
          </p:cNvCxnSpPr>
          <p:nvPr/>
        </p:nvCxnSpPr>
        <p:spPr>
          <a:xfrm>
            <a:off x="7435823" y="353139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43" name="Oval 242"/>
          <p:cNvSpPr/>
          <p:nvPr/>
        </p:nvSpPr>
        <p:spPr>
          <a:xfrm>
            <a:off x="7151146" y="3722095"/>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44" name="Oval 243"/>
          <p:cNvSpPr/>
          <p:nvPr/>
        </p:nvSpPr>
        <p:spPr>
          <a:xfrm>
            <a:off x="7998709" y="3721613"/>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45" name="Straight Arrow Connector 244"/>
          <p:cNvCxnSpPr>
            <a:cxnSpLocks/>
          </p:cNvCxnSpPr>
          <p:nvPr/>
        </p:nvCxnSpPr>
        <p:spPr>
          <a:xfrm>
            <a:off x="8283745" y="386046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46" name="Oval 245"/>
          <p:cNvSpPr/>
          <p:nvPr/>
        </p:nvSpPr>
        <p:spPr>
          <a:xfrm>
            <a:off x="7574748" y="3720037"/>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47" name="Oval 246"/>
          <p:cNvSpPr/>
          <p:nvPr/>
        </p:nvSpPr>
        <p:spPr>
          <a:xfrm>
            <a:off x="8422670" y="3723031"/>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48" name="Straight Arrow Connector 247"/>
          <p:cNvCxnSpPr>
            <a:cxnSpLocks/>
          </p:cNvCxnSpPr>
          <p:nvPr/>
        </p:nvCxnSpPr>
        <p:spPr>
          <a:xfrm>
            <a:off x="7859784" y="385905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49" name="Straight Arrow Connector 248"/>
          <p:cNvCxnSpPr>
            <a:cxnSpLocks/>
          </p:cNvCxnSpPr>
          <p:nvPr/>
        </p:nvCxnSpPr>
        <p:spPr>
          <a:xfrm>
            <a:off x="7435823" y="385763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50" name="Oval 249"/>
          <p:cNvSpPr/>
          <p:nvPr/>
        </p:nvSpPr>
        <p:spPr>
          <a:xfrm>
            <a:off x="7151146" y="4050438"/>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51" name="Oval 250"/>
          <p:cNvSpPr/>
          <p:nvPr/>
        </p:nvSpPr>
        <p:spPr>
          <a:xfrm>
            <a:off x="7998709" y="4049955"/>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52" name="Straight Arrow Connector 251"/>
          <p:cNvCxnSpPr>
            <a:cxnSpLocks/>
          </p:cNvCxnSpPr>
          <p:nvPr/>
        </p:nvCxnSpPr>
        <p:spPr>
          <a:xfrm>
            <a:off x="8283745" y="418881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53" name="Oval 252"/>
          <p:cNvSpPr/>
          <p:nvPr/>
        </p:nvSpPr>
        <p:spPr>
          <a:xfrm>
            <a:off x="7574748" y="4048379"/>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54" name="Oval 253"/>
          <p:cNvSpPr/>
          <p:nvPr/>
        </p:nvSpPr>
        <p:spPr>
          <a:xfrm>
            <a:off x="8422670" y="4051374"/>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55" name="Straight Arrow Connector 254"/>
          <p:cNvCxnSpPr>
            <a:cxnSpLocks/>
          </p:cNvCxnSpPr>
          <p:nvPr/>
        </p:nvCxnSpPr>
        <p:spPr>
          <a:xfrm>
            <a:off x="7859784" y="418739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56" name="Straight Arrow Connector 255"/>
          <p:cNvCxnSpPr>
            <a:cxnSpLocks/>
          </p:cNvCxnSpPr>
          <p:nvPr/>
        </p:nvCxnSpPr>
        <p:spPr>
          <a:xfrm>
            <a:off x="7435823" y="418597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71" name="Oval 270"/>
          <p:cNvSpPr/>
          <p:nvPr/>
        </p:nvSpPr>
        <p:spPr>
          <a:xfrm>
            <a:off x="7151146" y="696629"/>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72" name="Oval 271"/>
          <p:cNvSpPr/>
          <p:nvPr/>
        </p:nvSpPr>
        <p:spPr>
          <a:xfrm>
            <a:off x="7998709" y="696146"/>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73" name="Straight Arrow Connector 272"/>
          <p:cNvCxnSpPr>
            <a:cxnSpLocks/>
          </p:cNvCxnSpPr>
          <p:nvPr/>
        </p:nvCxnSpPr>
        <p:spPr>
          <a:xfrm>
            <a:off x="8283745" y="83500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74" name="Oval 273"/>
          <p:cNvSpPr/>
          <p:nvPr/>
        </p:nvSpPr>
        <p:spPr>
          <a:xfrm>
            <a:off x="7574748" y="694570"/>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75" name="Oval 274"/>
          <p:cNvSpPr/>
          <p:nvPr/>
        </p:nvSpPr>
        <p:spPr>
          <a:xfrm>
            <a:off x="8422670" y="697565"/>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76" name="Straight Arrow Connector 275"/>
          <p:cNvCxnSpPr>
            <a:cxnSpLocks/>
          </p:cNvCxnSpPr>
          <p:nvPr/>
        </p:nvCxnSpPr>
        <p:spPr>
          <a:xfrm>
            <a:off x="7859784" y="83358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77" name="Straight Arrow Connector 276"/>
          <p:cNvCxnSpPr>
            <a:cxnSpLocks/>
          </p:cNvCxnSpPr>
          <p:nvPr/>
        </p:nvCxnSpPr>
        <p:spPr>
          <a:xfrm>
            <a:off x="7435823" y="83216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78" name="Straight Arrow Connector 277"/>
          <p:cNvCxnSpPr>
            <a:cxnSpLocks/>
          </p:cNvCxnSpPr>
          <p:nvPr/>
        </p:nvCxnSpPr>
        <p:spPr>
          <a:xfrm>
            <a:off x="8283745" y="116123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79" name="Straight Arrow Connector 278"/>
          <p:cNvCxnSpPr>
            <a:cxnSpLocks/>
          </p:cNvCxnSpPr>
          <p:nvPr/>
        </p:nvCxnSpPr>
        <p:spPr>
          <a:xfrm>
            <a:off x="7859784" y="115981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80" name="Straight Arrow Connector 279"/>
          <p:cNvCxnSpPr>
            <a:cxnSpLocks/>
          </p:cNvCxnSpPr>
          <p:nvPr/>
        </p:nvCxnSpPr>
        <p:spPr>
          <a:xfrm>
            <a:off x="7435823" y="1158400"/>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81" name="Oval 80"/>
          <p:cNvSpPr/>
          <p:nvPr/>
        </p:nvSpPr>
        <p:spPr>
          <a:xfrm>
            <a:off x="8846631" y="1034247"/>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84" name="Straight Arrow Connector 83"/>
          <p:cNvCxnSpPr>
            <a:cxnSpLocks/>
          </p:cNvCxnSpPr>
          <p:nvPr/>
        </p:nvCxnSpPr>
        <p:spPr>
          <a:xfrm>
            <a:off x="8707706" y="117168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85" name="Oval 84"/>
          <p:cNvSpPr/>
          <p:nvPr/>
        </p:nvSpPr>
        <p:spPr>
          <a:xfrm>
            <a:off x="8846631" y="1360482"/>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88" name="Straight Arrow Connector 87"/>
          <p:cNvCxnSpPr>
            <a:cxnSpLocks/>
          </p:cNvCxnSpPr>
          <p:nvPr/>
        </p:nvCxnSpPr>
        <p:spPr>
          <a:xfrm>
            <a:off x="8707706" y="149791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89" name="Oval 88"/>
          <p:cNvSpPr/>
          <p:nvPr/>
        </p:nvSpPr>
        <p:spPr>
          <a:xfrm>
            <a:off x="8846631" y="1696675"/>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92" name="Straight Arrow Connector 91"/>
          <p:cNvCxnSpPr>
            <a:cxnSpLocks/>
          </p:cNvCxnSpPr>
          <p:nvPr/>
        </p:nvCxnSpPr>
        <p:spPr>
          <a:xfrm>
            <a:off x="8707706" y="183411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93" name="Oval 92"/>
          <p:cNvSpPr/>
          <p:nvPr/>
        </p:nvSpPr>
        <p:spPr>
          <a:xfrm>
            <a:off x="8846631" y="202291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96" name="Straight Arrow Connector 95"/>
          <p:cNvCxnSpPr>
            <a:cxnSpLocks/>
          </p:cNvCxnSpPr>
          <p:nvPr/>
        </p:nvCxnSpPr>
        <p:spPr>
          <a:xfrm>
            <a:off x="8707706" y="216034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8846631" y="2355999"/>
            <a:ext cx="258947" cy="274875"/>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00" name="Straight Arrow Connector 99"/>
          <p:cNvCxnSpPr>
            <a:cxnSpLocks/>
          </p:cNvCxnSpPr>
          <p:nvPr/>
        </p:nvCxnSpPr>
        <p:spPr>
          <a:xfrm>
            <a:off x="8707706" y="249343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01" name="Oval 100"/>
          <p:cNvSpPr/>
          <p:nvPr/>
        </p:nvSpPr>
        <p:spPr>
          <a:xfrm>
            <a:off x="8846631" y="2682234"/>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04" name="Straight Arrow Connector 103"/>
          <p:cNvCxnSpPr>
            <a:cxnSpLocks/>
          </p:cNvCxnSpPr>
          <p:nvPr/>
        </p:nvCxnSpPr>
        <p:spPr>
          <a:xfrm>
            <a:off x="8707706" y="281967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05" name="Oval 104"/>
          <p:cNvSpPr/>
          <p:nvPr/>
        </p:nvSpPr>
        <p:spPr>
          <a:xfrm>
            <a:off x="8846631" y="3396797"/>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08" name="Straight Arrow Connector 107"/>
          <p:cNvCxnSpPr>
            <a:cxnSpLocks/>
          </p:cNvCxnSpPr>
          <p:nvPr/>
        </p:nvCxnSpPr>
        <p:spPr>
          <a:xfrm>
            <a:off x="8707706" y="353423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09" name="Oval 108"/>
          <p:cNvSpPr/>
          <p:nvPr/>
        </p:nvSpPr>
        <p:spPr>
          <a:xfrm>
            <a:off x="8846631" y="3723031"/>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14" name="Straight Arrow Connector 113"/>
          <p:cNvCxnSpPr>
            <a:cxnSpLocks/>
          </p:cNvCxnSpPr>
          <p:nvPr/>
        </p:nvCxnSpPr>
        <p:spPr>
          <a:xfrm>
            <a:off x="8707706" y="386046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15" name="Oval 114"/>
          <p:cNvSpPr/>
          <p:nvPr/>
        </p:nvSpPr>
        <p:spPr>
          <a:xfrm>
            <a:off x="8846631" y="4051374"/>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18" name="Straight Arrow Connector 117"/>
          <p:cNvCxnSpPr>
            <a:cxnSpLocks/>
          </p:cNvCxnSpPr>
          <p:nvPr/>
        </p:nvCxnSpPr>
        <p:spPr>
          <a:xfrm>
            <a:off x="8707706" y="418881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19" name="Oval 118"/>
          <p:cNvSpPr/>
          <p:nvPr/>
        </p:nvSpPr>
        <p:spPr>
          <a:xfrm>
            <a:off x="8846631" y="697565"/>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22" name="Straight Arrow Connector 121"/>
          <p:cNvCxnSpPr>
            <a:cxnSpLocks/>
          </p:cNvCxnSpPr>
          <p:nvPr/>
        </p:nvCxnSpPr>
        <p:spPr>
          <a:xfrm>
            <a:off x="8707706" y="83500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4" name="Straight Arrow Connector 123"/>
          <p:cNvCxnSpPr>
            <a:cxnSpLocks/>
          </p:cNvCxnSpPr>
          <p:nvPr/>
        </p:nvCxnSpPr>
        <p:spPr>
          <a:xfrm>
            <a:off x="8707706" y="116123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69" name="Oval 168"/>
          <p:cNvSpPr/>
          <p:nvPr/>
        </p:nvSpPr>
        <p:spPr>
          <a:xfrm>
            <a:off x="7151146" y="3046776"/>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70" name="Oval 169"/>
          <p:cNvSpPr/>
          <p:nvPr/>
        </p:nvSpPr>
        <p:spPr>
          <a:xfrm>
            <a:off x="7998709" y="3046293"/>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71" name="Straight Arrow Connector 170"/>
          <p:cNvCxnSpPr>
            <a:cxnSpLocks/>
          </p:cNvCxnSpPr>
          <p:nvPr/>
        </p:nvCxnSpPr>
        <p:spPr>
          <a:xfrm>
            <a:off x="8283745" y="318514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72" name="Oval 171"/>
          <p:cNvSpPr/>
          <p:nvPr/>
        </p:nvSpPr>
        <p:spPr>
          <a:xfrm>
            <a:off x="7574748" y="3044717"/>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73" name="Oval 172"/>
          <p:cNvSpPr/>
          <p:nvPr/>
        </p:nvSpPr>
        <p:spPr>
          <a:xfrm>
            <a:off x="8422670" y="3047710"/>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74" name="Straight Arrow Connector 173"/>
          <p:cNvCxnSpPr>
            <a:cxnSpLocks/>
          </p:cNvCxnSpPr>
          <p:nvPr/>
        </p:nvCxnSpPr>
        <p:spPr>
          <a:xfrm>
            <a:off x="7859784" y="3183730"/>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5" name="Straight Arrow Connector 174"/>
          <p:cNvCxnSpPr>
            <a:cxnSpLocks/>
          </p:cNvCxnSpPr>
          <p:nvPr/>
        </p:nvCxnSpPr>
        <p:spPr>
          <a:xfrm>
            <a:off x="7435823" y="318231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99" name="Oval 198"/>
          <p:cNvSpPr/>
          <p:nvPr/>
        </p:nvSpPr>
        <p:spPr>
          <a:xfrm>
            <a:off x="8846631" y="304771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58" name="Straight Arrow Connector 257"/>
          <p:cNvCxnSpPr>
            <a:cxnSpLocks/>
          </p:cNvCxnSpPr>
          <p:nvPr/>
        </p:nvCxnSpPr>
        <p:spPr>
          <a:xfrm>
            <a:off x="8707706" y="318514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55" name="Oval 154"/>
          <p:cNvSpPr/>
          <p:nvPr/>
        </p:nvSpPr>
        <p:spPr>
          <a:xfrm>
            <a:off x="3421997" y="4751144"/>
            <a:ext cx="970542" cy="853753"/>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alibri" panose="020F0502020204030204" pitchFamily="34" charset="0"/>
                <a:cs typeface="Calibri" panose="020F0502020204030204" pitchFamily="34" charset="0"/>
              </a:rPr>
              <a:t>IO + TKI</a:t>
            </a:r>
            <a:endParaRPr lang="en-US" sz="1050" dirty="0">
              <a:latin typeface="Calibri" panose="020F0502020204030204" pitchFamily="34" charset="0"/>
              <a:cs typeface="Calibri" panose="020F0502020204030204" pitchFamily="34" charset="0"/>
            </a:endParaRPr>
          </a:p>
        </p:txBody>
      </p:sp>
      <p:sp>
        <p:nvSpPr>
          <p:cNvPr id="158" name="Oval 157"/>
          <p:cNvSpPr/>
          <p:nvPr/>
        </p:nvSpPr>
        <p:spPr>
          <a:xfrm>
            <a:off x="7151146" y="4750869"/>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59" name="Oval 158"/>
          <p:cNvSpPr/>
          <p:nvPr/>
        </p:nvSpPr>
        <p:spPr>
          <a:xfrm>
            <a:off x="7998709" y="4750386"/>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60" name="Straight Arrow Connector 159"/>
          <p:cNvCxnSpPr>
            <a:cxnSpLocks/>
          </p:cNvCxnSpPr>
          <p:nvPr/>
        </p:nvCxnSpPr>
        <p:spPr>
          <a:xfrm>
            <a:off x="8283745" y="488924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61" name="Oval 160"/>
          <p:cNvSpPr/>
          <p:nvPr/>
        </p:nvSpPr>
        <p:spPr>
          <a:xfrm>
            <a:off x="7574748" y="4748810"/>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62" name="Oval 161"/>
          <p:cNvSpPr/>
          <p:nvPr/>
        </p:nvSpPr>
        <p:spPr>
          <a:xfrm>
            <a:off x="8422670" y="4751805"/>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63" name="Straight Arrow Connector 162"/>
          <p:cNvCxnSpPr>
            <a:cxnSpLocks/>
          </p:cNvCxnSpPr>
          <p:nvPr/>
        </p:nvCxnSpPr>
        <p:spPr>
          <a:xfrm>
            <a:off x="7859784" y="488782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65" name="Oval 164"/>
          <p:cNvSpPr/>
          <p:nvPr/>
        </p:nvSpPr>
        <p:spPr>
          <a:xfrm>
            <a:off x="7151146" y="5077104"/>
            <a:ext cx="258947" cy="274875"/>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66" name="Oval 165"/>
          <p:cNvSpPr/>
          <p:nvPr/>
        </p:nvSpPr>
        <p:spPr>
          <a:xfrm>
            <a:off x="7998709" y="5076621"/>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67" name="Straight Arrow Connector 166"/>
          <p:cNvCxnSpPr>
            <a:cxnSpLocks/>
          </p:cNvCxnSpPr>
          <p:nvPr/>
        </p:nvCxnSpPr>
        <p:spPr>
          <a:xfrm>
            <a:off x="8283745" y="521547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68" name="Oval 167"/>
          <p:cNvSpPr/>
          <p:nvPr/>
        </p:nvSpPr>
        <p:spPr>
          <a:xfrm>
            <a:off x="7574748" y="5075045"/>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92" name="Oval 191"/>
          <p:cNvSpPr/>
          <p:nvPr/>
        </p:nvSpPr>
        <p:spPr>
          <a:xfrm>
            <a:off x="8422670" y="507804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93" name="Straight Arrow Connector 192"/>
          <p:cNvCxnSpPr>
            <a:cxnSpLocks/>
          </p:cNvCxnSpPr>
          <p:nvPr/>
        </p:nvCxnSpPr>
        <p:spPr>
          <a:xfrm>
            <a:off x="7859784" y="521405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94" name="Straight Arrow Connector 193"/>
          <p:cNvCxnSpPr>
            <a:cxnSpLocks/>
          </p:cNvCxnSpPr>
          <p:nvPr/>
        </p:nvCxnSpPr>
        <p:spPr>
          <a:xfrm>
            <a:off x="7435823" y="521264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95" name="Oval 194"/>
          <p:cNvSpPr/>
          <p:nvPr/>
        </p:nvSpPr>
        <p:spPr>
          <a:xfrm>
            <a:off x="7151146" y="5413298"/>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96" name="Oval 195"/>
          <p:cNvSpPr/>
          <p:nvPr/>
        </p:nvSpPr>
        <p:spPr>
          <a:xfrm>
            <a:off x="7998709" y="5412816"/>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197" name="Straight Arrow Connector 196"/>
          <p:cNvCxnSpPr>
            <a:cxnSpLocks/>
          </p:cNvCxnSpPr>
          <p:nvPr/>
        </p:nvCxnSpPr>
        <p:spPr>
          <a:xfrm>
            <a:off x="8283745" y="555167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98" name="Oval 197"/>
          <p:cNvSpPr/>
          <p:nvPr/>
        </p:nvSpPr>
        <p:spPr>
          <a:xfrm>
            <a:off x="7574748" y="541124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67" name="Oval 266"/>
          <p:cNvSpPr/>
          <p:nvPr/>
        </p:nvSpPr>
        <p:spPr>
          <a:xfrm>
            <a:off x="8422670" y="5414233"/>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68" name="Straight Arrow Connector 267"/>
          <p:cNvCxnSpPr>
            <a:cxnSpLocks/>
          </p:cNvCxnSpPr>
          <p:nvPr/>
        </p:nvCxnSpPr>
        <p:spPr>
          <a:xfrm>
            <a:off x="7859784" y="555025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69" name="Straight Arrow Connector 268"/>
          <p:cNvCxnSpPr>
            <a:cxnSpLocks/>
          </p:cNvCxnSpPr>
          <p:nvPr/>
        </p:nvCxnSpPr>
        <p:spPr>
          <a:xfrm>
            <a:off x="7435823" y="554883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70" name="Oval 269"/>
          <p:cNvSpPr/>
          <p:nvPr/>
        </p:nvSpPr>
        <p:spPr>
          <a:xfrm>
            <a:off x="7151146" y="5739533"/>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81" name="Oval 280"/>
          <p:cNvSpPr/>
          <p:nvPr/>
        </p:nvSpPr>
        <p:spPr>
          <a:xfrm>
            <a:off x="7998709" y="573905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82" name="Straight Arrow Connector 281"/>
          <p:cNvCxnSpPr>
            <a:cxnSpLocks/>
          </p:cNvCxnSpPr>
          <p:nvPr/>
        </p:nvCxnSpPr>
        <p:spPr>
          <a:xfrm>
            <a:off x="8283745" y="587790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83" name="Oval 282"/>
          <p:cNvSpPr/>
          <p:nvPr/>
        </p:nvSpPr>
        <p:spPr>
          <a:xfrm>
            <a:off x="7574748" y="5737474"/>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84" name="Oval 283"/>
          <p:cNvSpPr/>
          <p:nvPr/>
        </p:nvSpPr>
        <p:spPr>
          <a:xfrm>
            <a:off x="8422670" y="5740468"/>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85" name="Straight Arrow Connector 284"/>
          <p:cNvCxnSpPr>
            <a:cxnSpLocks/>
          </p:cNvCxnSpPr>
          <p:nvPr/>
        </p:nvCxnSpPr>
        <p:spPr>
          <a:xfrm>
            <a:off x="7859784" y="587648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86" name="Straight Arrow Connector 285"/>
          <p:cNvCxnSpPr>
            <a:cxnSpLocks/>
          </p:cNvCxnSpPr>
          <p:nvPr/>
        </p:nvCxnSpPr>
        <p:spPr>
          <a:xfrm>
            <a:off x="7435823" y="5875070"/>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87" name="Oval 286"/>
          <p:cNvSpPr/>
          <p:nvPr/>
        </p:nvSpPr>
        <p:spPr>
          <a:xfrm>
            <a:off x="7151146" y="6072622"/>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88" name="Oval 287"/>
          <p:cNvSpPr/>
          <p:nvPr/>
        </p:nvSpPr>
        <p:spPr>
          <a:xfrm>
            <a:off x="7998709" y="6072141"/>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89" name="Straight Arrow Connector 288"/>
          <p:cNvCxnSpPr>
            <a:cxnSpLocks/>
          </p:cNvCxnSpPr>
          <p:nvPr/>
        </p:nvCxnSpPr>
        <p:spPr>
          <a:xfrm>
            <a:off x="8283745" y="621099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90" name="Oval 289"/>
          <p:cNvSpPr/>
          <p:nvPr/>
        </p:nvSpPr>
        <p:spPr>
          <a:xfrm>
            <a:off x="7574748" y="6070564"/>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91" name="Oval 290"/>
          <p:cNvSpPr/>
          <p:nvPr/>
        </p:nvSpPr>
        <p:spPr>
          <a:xfrm>
            <a:off x="8422670" y="6073557"/>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292" name="Straight Arrow Connector 291"/>
          <p:cNvCxnSpPr>
            <a:cxnSpLocks/>
          </p:cNvCxnSpPr>
          <p:nvPr/>
        </p:nvCxnSpPr>
        <p:spPr>
          <a:xfrm>
            <a:off x="7859784" y="620957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93" name="Straight Arrow Connector 292"/>
          <p:cNvCxnSpPr>
            <a:cxnSpLocks/>
          </p:cNvCxnSpPr>
          <p:nvPr/>
        </p:nvCxnSpPr>
        <p:spPr>
          <a:xfrm>
            <a:off x="7435823" y="620816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22" name="Oval 321"/>
          <p:cNvSpPr/>
          <p:nvPr/>
        </p:nvSpPr>
        <p:spPr>
          <a:xfrm>
            <a:off x="7151146" y="4414186"/>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23" name="Oval 322"/>
          <p:cNvSpPr/>
          <p:nvPr/>
        </p:nvSpPr>
        <p:spPr>
          <a:xfrm>
            <a:off x="7998709" y="4413704"/>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24" name="Straight Arrow Connector 323"/>
          <p:cNvCxnSpPr>
            <a:cxnSpLocks/>
          </p:cNvCxnSpPr>
          <p:nvPr/>
        </p:nvCxnSpPr>
        <p:spPr>
          <a:xfrm>
            <a:off x="8283745" y="455255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25" name="Oval 324"/>
          <p:cNvSpPr/>
          <p:nvPr/>
        </p:nvSpPr>
        <p:spPr>
          <a:xfrm>
            <a:off x="7574748" y="4412128"/>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26" name="Oval 325"/>
          <p:cNvSpPr/>
          <p:nvPr/>
        </p:nvSpPr>
        <p:spPr>
          <a:xfrm>
            <a:off x="8422670" y="4415122"/>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27" name="Straight Arrow Connector 326"/>
          <p:cNvCxnSpPr>
            <a:cxnSpLocks/>
          </p:cNvCxnSpPr>
          <p:nvPr/>
        </p:nvCxnSpPr>
        <p:spPr>
          <a:xfrm>
            <a:off x="7859784" y="455114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328" name="Straight Arrow Connector 327"/>
          <p:cNvCxnSpPr>
            <a:cxnSpLocks/>
          </p:cNvCxnSpPr>
          <p:nvPr/>
        </p:nvCxnSpPr>
        <p:spPr>
          <a:xfrm>
            <a:off x="7435823" y="454972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329" name="Straight Arrow Connector 328"/>
          <p:cNvCxnSpPr>
            <a:cxnSpLocks/>
          </p:cNvCxnSpPr>
          <p:nvPr/>
        </p:nvCxnSpPr>
        <p:spPr>
          <a:xfrm>
            <a:off x="8283745" y="4878793"/>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330" name="Straight Arrow Connector 329"/>
          <p:cNvCxnSpPr>
            <a:cxnSpLocks/>
          </p:cNvCxnSpPr>
          <p:nvPr/>
        </p:nvCxnSpPr>
        <p:spPr>
          <a:xfrm>
            <a:off x="7859784" y="487737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331" name="Straight Arrow Connector 330"/>
          <p:cNvCxnSpPr>
            <a:cxnSpLocks/>
          </p:cNvCxnSpPr>
          <p:nvPr/>
        </p:nvCxnSpPr>
        <p:spPr>
          <a:xfrm>
            <a:off x="7435823" y="487595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32" name="Oval 331"/>
          <p:cNvSpPr/>
          <p:nvPr/>
        </p:nvSpPr>
        <p:spPr>
          <a:xfrm>
            <a:off x="8846631" y="4751805"/>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35" name="Straight Arrow Connector 334"/>
          <p:cNvCxnSpPr>
            <a:cxnSpLocks/>
          </p:cNvCxnSpPr>
          <p:nvPr/>
        </p:nvCxnSpPr>
        <p:spPr>
          <a:xfrm>
            <a:off x="8707706" y="488924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36" name="Oval 335"/>
          <p:cNvSpPr/>
          <p:nvPr/>
        </p:nvSpPr>
        <p:spPr>
          <a:xfrm>
            <a:off x="8846631" y="507804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39" name="Straight Arrow Connector 338"/>
          <p:cNvCxnSpPr>
            <a:cxnSpLocks/>
          </p:cNvCxnSpPr>
          <p:nvPr/>
        </p:nvCxnSpPr>
        <p:spPr>
          <a:xfrm>
            <a:off x="8707706" y="521547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40" name="Oval 339"/>
          <p:cNvSpPr/>
          <p:nvPr/>
        </p:nvSpPr>
        <p:spPr>
          <a:xfrm>
            <a:off x="8846631" y="5414233"/>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43" name="Straight Arrow Connector 342"/>
          <p:cNvCxnSpPr>
            <a:cxnSpLocks/>
          </p:cNvCxnSpPr>
          <p:nvPr/>
        </p:nvCxnSpPr>
        <p:spPr>
          <a:xfrm>
            <a:off x="8707706" y="555167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44" name="Oval 343"/>
          <p:cNvSpPr/>
          <p:nvPr/>
        </p:nvSpPr>
        <p:spPr>
          <a:xfrm>
            <a:off x="8846631" y="5740468"/>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47" name="Straight Arrow Connector 346"/>
          <p:cNvCxnSpPr>
            <a:cxnSpLocks/>
          </p:cNvCxnSpPr>
          <p:nvPr/>
        </p:nvCxnSpPr>
        <p:spPr>
          <a:xfrm>
            <a:off x="8707706" y="587790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48" name="Oval 347"/>
          <p:cNvSpPr/>
          <p:nvPr/>
        </p:nvSpPr>
        <p:spPr>
          <a:xfrm>
            <a:off x="8846631" y="6073557"/>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51" name="Straight Arrow Connector 350"/>
          <p:cNvCxnSpPr>
            <a:cxnSpLocks/>
          </p:cNvCxnSpPr>
          <p:nvPr/>
        </p:nvCxnSpPr>
        <p:spPr>
          <a:xfrm>
            <a:off x="8707706" y="621099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68" name="Oval 367"/>
          <p:cNvSpPr/>
          <p:nvPr/>
        </p:nvSpPr>
        <p:spPr>
          <a:xfrm>
            <a:off x="8846631" y="4415122"/>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71" name="Straight Arrow Connector 370"/>
          <p:cNvCxnSpPr>
            <a:cxnSpLocks/>
          </p:cNvCxnSpPr>
          <p:nvPr/>
        </p:nvCxnSpPr>
        <p:spPr>
          <a:xfrm>
            <a:off x="8707706" y="455255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373" name="Straight Arrow Connector 372"/>
          <p:cNvCxnSpPr>
            <a:cxnSpLocks/>
          </p:cNvCxnSpPr>
          <p:nvPr/>
        </p:nvCxnSpPr>
        <p:spPr>
          <a:xfrm>
            <a:off x="8707706" y="4878793"/>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200" name="Oval 199"/>
          <p:cNvSpPr/>
          <p:nvPr/>
        </p:nvSpPr>
        <p:spPr>
          <a:xfrm>
            <a:off x="9270592" y="696965"/>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261" name="Oval 260"/>
          <p:cNvSpPr/>
          <p:nvPr/>
        </p:nvSpPr>
        <p:spPr>
          <a:xfrm>
            <a:off x="9696703" y="694906"/>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02" name="Oval 301"/>
          <p:cNvSpPr/>
          <p:nvPr/>
        </p:nvSpPr>
        <p:spPr>
          <a:xfrm>
            <a:off x="9270592" y="102320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05" name="Oval 304"/>
          <p:cNvSpPr/>
          <p:nvPr/>
        </p:nvSpPr>
        <p:spPr>
          <a:xfrm>
            <a:off x="9696703" y="1021141"/>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08" name="Straight Arrow Connector 307"/>
          <p:cNvCxnSpPr>
            <a:cxnSpLocks/>
          </p:cNvCxnSpPr>
          <p:nvPr/>
        </p:nvCxnSpPr>
        <p:spPr>
          <a:xfrm>
            <a:off x="9573935" y="115873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09" name="Oval 308"/>
          <p:cNvSpPr/>
          <p:nvPr/>
        </p:nvSpPr>
        <p:spPr>
          <a:xfrm>
            <a:off x="9270592" y="1359395"/>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12" name="Oval 311"/>
          <p:cNvSpPr/>
          <p:nvPr/>
        </p:nvSpPr>
        <p:spPr>
          <a:xfrm>
            <a:off x="9696703" y="1357336"/>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15" name="Straight Arrow Connector 314"/>
          <p:cNvCxnSpPr>
            <a:cxnSpLocks/>
          </p:cNvCxnSpPr>
          <p:nvPr/>
        </p:nvCxnSpPr>
        <p:spPr>
          <a:xfrm>
            <a:off x="9573935" y="149493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16" name="Oval 315"/>
          <p:cNvSpPr/>
          <p:nvPr/>
        </p:nvSpPr>
        <p:spPr>
          <a:xfrm>
            <a:off x="9270592" y="1685629"/>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19" name="Oval 318"/>
          <p:cNvSpPr/>
          <p:nvPr/>
        </p:nvSpPr>
        <p:spPr>
          <a:xfrm>
            <a:off x="9696703" y="1683571"/>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33" name="Straight Arrow Connector 332"/>
          <p:cNvCxnSpPr>
            <a:cxnSpLocks/>
          </p:cNvCxnSpPr>
          <p:nvPr/>
        </p:nvCxnSpPr>
        <p:spPr>
          <a:xfrm>
            <a:off x="9573935" y="182116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34" name="Oval 333"/>
          <p:cNvSpPr/>
          <p:nvPr/>
        </p:nvSpPr>
        <p:spPr>
          <a:xfrm>
            <a:off x="9270592" y="2018719"/>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41" name="Oval 340"/>
          <p:cNvSpPr/>
          <p:nvPr/>
        </p:nvSpPr>
        <p:spPr>
          <a:xfrm>
            <a:off x="9696703" y="2016660"/>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46" name="Straight Arrow Connector 345"/>
          <p:cNvCxnSpPr>
            <a:cxnSpLocks/>
          </p:cNvCxnSpPr>
          <p:nvPr/>
        </p:nvCxnSpPr>
        <p:spPr>
          <a:xfrm>
            <a:off x="9573935" y="215425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49" name="Oval 348"/>
          <p:cNvSpPr/>
          <p:nvPr/>
        </p:nvSpPr>
        <p:spPr>
          <a:xfrm>
            <a:off x="9270592" y="2344953"/>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54" name="Oval 353"/>
          <p:cNvSpPr/>
          <p:nvPr/>
        </p:nvSpPr>
        <p:spPr>
          <a:xfrm>
            <a:off x="9696703" y="2342894"/>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58" name="Straight Arrow Connector 357"/>
          <p:cNvCxnSpPr>
            <a:cxnSpLocks/>
          </p:cNvCxnSpPr>
          <p:nvPr/>
        </p:nvCxnSpPr>
        <p:spPr>
          <a:xfrm>
            <a:off x="9573935" y="248049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59" name="Oval 358"/>
          <p:cNvSpPr/>
          <p:nvPr/>
        </p:nvSpPr>
        <p:spPr>
          <a:xfrm>
            <a:off x="9270592" y="2681147"/>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62" name="Oval 361"/>
          <p:cNvSpPr/>
          <p:nvPr/>
        </p:nvSpPr>
        <p:spPr>
          <a:xfrm>
            <a:off x="9696703" y="2679089"/>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65" name="Straight Arrow Connector 364"/>
          <p:cNvCxnSpPr>
            <a:cxnSpLocks/>
          </p:cNvCxnSpPr>
          <p:nvPr/>
        </p:nvCxnSpPr>
        <p:spPr>
          <a:xfrm>
            <a:off x="9573935" y="281668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66" name="Oval 365"/>
          <p:cNvSpPr/>
          <p:nvPr/>
        </p:nvSpPr>
        <p:spPr>
          <a:xfrm>
            <a:off x="9270592" y="3385749"/>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70" name="Oval 369"/>
          <p:cNvSpPr/>
          <p:nvPr/>
        </p:nvSpPr>
        <p:spPr>
          <a:xfrm>
            <a:off x="9696703" y="3383691"/>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75" name="Straight Arrow Connector 374"/>
          <p:cNvCxnSpPr>
            <a:cxnSpLocks/>
          </p:cNvCxnSpPr>
          <p:nvPr/>
        </p:nvCxnSpPr>
        <p:spPr>
          <a:xfrm>
            <a:off x="9573935" y="352128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376" name="Oval 375"/>
          <p:cNvSpPr/>
          <p:nvPr/>
        </p:nvSpPr>
        <p:spPr>
          <a:xfrm>
            <a:off x="9270592" y="3714092"/>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379" name="Oval 378"/>
          <p:cNvSpPr/>
          <p:nvPr/>
        </p:nvSpPr>
        <p:spPr>
          <a:xfrm>
            <a:off x="9696703" y="3712033"/>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382" name="Straight Arrow Connector 381"/>
          <p:cNvCxnSpPr>
            <a:cxnSpLocks/>
          </p:cNvCxnSpPr>
          <p:nvPr/>
        </p:nvCxnSpPr>
        <p:spPr>
          <a:xfrm>
            <a:off x="9573935" y="3849630"/>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392" name="Straight Arrow Connector 391"/>
          <p:cNvCxnSpPr>
            <a:cxnSpLocks/>
          </p:cNvCxnSpPr>
          <p:nvPr/>
        </p:nvCxnSpPr>
        <p:spPr>
          <a:xfrm>
            <a:off x="9573935" y="82205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414" name="Oval 413"/>
          <p:cNvSpPr/>
          <p:nvPr/>
        </p:nvSpPr>
        <p:spPr>
          <a:xfrm>
            <a:off x="9270592" y="4055739"/>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17" name="Oval 416"/>
          <p:cNvSpPr/>
          <p:nvPr/>
        </p:nvSpPr>
        <p:spPr>
          <a:xfrm>
            <a:off x="9696703" y="4053680"/>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20" name="Straight Arrow Connector 419"/>
          <p:cNvCxnSpPr>
            <a:cxnSpLocks/>
          </p:cNvCxnSpPr>
          <p:nvPr/>
        </p:nvCxnSpPr>
        <p:spPr>
          <a:xfrm>
            <a:off x="9573935" y="419127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421" name="Oval 420"/>
          <p:cNvSpPr/>
          <p:nvPr/>
        </p:nvSpPr>
        <p:spPr>
          <a:xfrm>
            <a:off x="9270592" y="3046623"/>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24" name="Oval 423"/>
          <p:cNvSpPr/>
          <p:nvPr/>
        </p:nvSpPr>
        <p:spPr>
          <a:xfrm>
            <a:off x="9696703" y="3044565"/>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27" name="Straight Arrow Connector 426"/>
          <p:cNvCxnSpPr>
            <a:cxnSpLocks/>
          </p:cNvCxnSpPr>
          <p:nvPr/>
        </p:nvCxnSpPr>
        <p:spPr>
          <a:xfrm>
            <a:off x="9573935" y="318216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441" name="Oval 440"/>
          <p:cNvSpPr/>
          <p:nvPr/>
        </p:nvSpPr>
        <p:spPr>
          <a:xfrm>
            <a:off x="9270592" y="4414523"/>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44" name="Oval 443"/>
          <p:cNvSpPr/>
          <p:nvPr/>
        </p:nvSpPr>
        <p:spPr>
          <a:xfrm>
            <a:off x="9696703" y="4412464"/>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47" name="Straight Arrow Connector 446"/>
          <p:cNvCxnSpPr>
            <a:cxnSpLocks/>
          </p:cNvCxnSpPr>
          <p:nvPr/>
        </p:nvCxnSpPr>
        <p:spPr>
          <a:xfrm>
            <a:off x="9573935" y="4550061"/>
            <a:ext cx="112836" cy="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48" name="Oval 447"/>
          <p:cNvSpPr/>
          <p:nvPr/>
        </p:nvSpPr>
        <p:spPr>
          <a:xfrm>
            <a:off x="9270592" y="4740758"/>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51" name="Oval 450"/>
          <p:cNvSpPr/>
          <p:nvPr/>
        </p:nvSpPr>
        <p:spPr>
          <a:xfrm>
            <a:off x="9696703" y="4738699"/>
            <a:ext cx="258947" cy="274875"/>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54" name="Straight Arrow Connector 453"/>
          <p:cNvCxnSpPr>
            <a:cxnSpLocks/>
          </p:cNvCxnSpPr>
          <p:nvPr/>
        </p:nvCxnSpPr>
        <p:spPr>
          <a:xfrm>
            <a:off x="9573935" y="487629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455" name="Oval 454"/>
          <p:cNvSpPr/>
          <p:nvPr/>
        </p:nvSpPr>
        <p:spPr>
          <a:xfrm>
            <a:off x="9270592" y="5076952"/>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58" name="Oval 457"/>
          <p:cNvSpPr/>
          <p:nvPr/>
        </p:nvSpPr>
        <p:spPr>
          <a:xfrm>
            <a:off x="9696703" y="5074894"/>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61" name="Straight Arrow Connector 460"/>
          <p:cNvCxnSpPr>
            <a:cxnSpLocks/>
          </p:cNvCxnSpPr>
          <p:nvPr/>
        </p:nvCxnSpPr>
        <p:spPr>
          <a:xfrm>
            <a:off x="9573935" y="521248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462" name="Oval 461"/>
          <p:cNvSpPr/>
          <p:nvPr/>
        </p:nvSpPr>
        <p:spPr>
          <a:xfrm>
            <a:off x="9270592" y="5403187"/>
            <a:ext cx="258947" cy="27487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65" name="Oval 464"/>
          <p:cNvSpPr/>
          <p:nvPr/>
        </p:nvSpPr>
        <p:spPr>
          <a:xfrm>
            <a:off x="9696703" y="5401128"/>
            <a:ext cx="258947" cy="274875"/>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68" name="Straight Arrow Connector 467"/>
          <p:cNvCxnSpPr>
            <a:cxnSpLocks/>
          </p:cNvCxnSpPr>
          <p:nvPr/>
        </p:nvCxnSpPr>
        <p:spPr>
          <a:xfrm>
            <a:off x="9573935" y="553872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469" name="Oval 468"/>
          <p:cNvSpPr/>
          <p:nvPr/>
        </p:nvSpPr>
        <p:spPr>
          <a:xfrm>
            <a:off x="9270592" y="5736276"/>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72" name="Oval 471"/>
          <p:cNvSpPr/>
          <p:nvPr/>
        </p:nvSpPr>
        <p:spPr>
          <a:xfrm>
            <a:off x="9696703" y="5734218"/>
            <a:ext cx="258947" cy="27487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75" name="Straight Arrow Connector 474"/>
          <p:cNvCxnSpPr>
            <a:cxnSpLocks/>
          </p:cNvCxnSpPr>
          <p:nvPr/>
        </p:nvCxnSpPr>
        <p:spPr>
          <a:xfrm>
            <a:off x="9573935" y="587181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476" name="Oval 475"/>
          <p:cNvSpPr/>
          <p:nvPr/>
        </p:nvSpPr>
        <p:spPr>
          <a:xfrm>
            <a:off x="9270592" y="6062511"/>
            <a:ext cx="258947" cy="274875"/>
          </a:xfrm>
          <a:prstGeom prst="ellipse">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479" name="Oval 478"/>
          <p:cNvSpPr/>
          <p:nvPr/>
        </p:nvSpPr>
        <p:spPr>
          <a:xfrm>
            <a:off x="9696703" y="6060452"/>
            <a:ext cx="258947" cy="274875"/>
          </a:xfrm>
          <a:prstGeom prst="ellipse">
            <a:avLst/>
          </a:prstGeom>
          <a:gradFill flip="none" rotWithShape="1">
            <a:gsLst>
              <a:gs pos="0">
                <a:srgbClr val="FF00FF">
                  <a:shade val="30000"/>
                  <a:satMod val="115000"/>
                </a:srgbClr>
              </a:gs>
              <a:gs pos="50000">
                <a:srgbClr val="FF00FF">
                  <a:shade val="67500"/>
                  <a:satMod val="115000"/>
                </a:srgbClr>
              </a:gs>
              <a:gs pos="100000">
                <a:srgbClr val="FF00FF">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cxnSp>
        <p:nvCxnSpPr>
          <p:cNvPr id="482" name="Straight Arrow Connector 481"/>
          <p:cNvCxnSpPr>
            <a:cxnSpLocks/>
          </p:cNvCxnSpPr>
          <p:nvPr/>
        </p:nvCxnSpPr>
        <p:spPr>
          <a:xfrm>
            <a:off x="9573935" y="619804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492" name="Straight Arrow Connector 491"/>
          <p:cNvCxnSpPr>
            <a:cxnSpLocks/>
          </p:cNvCxnSpPr>
          <p:nvPr/>
        </p:nvCxnSpPr>
        <p:spPr>
          <a:xfrm>
            <a:off x="9573935" y="453961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1" name="Straight Arrow Connector 530"/>
          <p:cNvCxnSpPr>
            <a:cxnSpLocks/>
          </p:cNvCxnSpPr>
          <p:nvPr/>
        </p:nvCxnSpPr>
        <p:spPr>
          <a:xfrm>
            <a:off x="9131667" y="1159598"/>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2" name="Straight Arrow Connector 531"/>
          <p:cNvCxnSpPr>
            <a:cxnSpLocks/>
          </p:cNvCxnSpPr>
          <p:nvPr/>
        </p:nvCxnSpPr>
        <p:spPr>
          <a:xfrm>
            <a:off x="9131667" y="1495793"/>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3" name="Straight Arrow Connector 532"/>
          <p:cNvCxnSpPr>
            <a:cxnSpLocks/>
          </p:cNvCxnSpPr>
          <p:nvPr/>
        </p:nvCxnSpPr>
        <p:spPr>
          <a:xfrm>
            <a:off x="9131667" y="182202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4" name="Straight Arrow Connector 533"/>
          <p:cNvCxnSpPr>
            <a:cxnSpLocks/>
          </p:cNvCxnSpPr>
          <p:nvPr/>
        </p:nvCxnSpPr>
        <p:spPr>
          <a:xfrm>
            <a:off x="9131667" y="215511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5" name="Straight Arrow Connector 534"/>
          <p:cNvCxnSpPr>
            <a:cxnSpLocks/>
          </p:cNvCxnSpPr>
          <p:nvPr/>
        </p:nvCxnSpPr>
        <p:spPr>
          <a:xfrm>
            <a:off x="9131667" y="248135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6" name="Straight Arrow Connector 535"/>
          <p:cNvCxnSpPr>
            <a:cxnSpLocks/>
          </p:cNvCxnSpPr>
          <p:nvPr/>
        </p:nvCxnSpPr>
        <p:spPr>
          <a:xfrm>
            <a:off x="9131667" y="2817545"/>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7" name="Straight Arrow Connector 536"/>
          <p:cNvCxnSpPr>
            <a:cxnSpLocks/>
          </p:cNvCxnSpPr>
          <p:nvPr/>
        </p:nvCxnSpPr>
        <p:spPr>
          <a:xfrm>
            <a:off x="9131667" y="352214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38" name="Straight Arrow Connector 537"/>
          <p:cNvCxnSpPr>
            <a:cxnSpLocks/>
          </p:cNvCxnSpPr>
          <p:nvPr/>
        </p:nvCxnSpPr>
        <p:spPr>
          <a:xfrm>
            <a:off x="9131667" y="385049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0" name="Straight Arrow Connector 539"/>
          <p:cNvCxnSpPr>
            <a:cxnSpLocks/>
          </p:cNvCxnSpPr>
          <p:nvPr/>
        </p:nvCxnSpPr>
        <p:spPr>
          <a:xfrm>
            <a:off x="9131667" y="82291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1" name="Straight Arrow Connector 540"/>
          <p:cNvCxnSpPr>
            <a:cxnSpLocks/>
          </p:cNvCxnSpPr>
          <p:nvPr/>
        </p:nvCxnSpPr>
        <p:spPr>
          <a:xfrm>
            <a:off x="9131667" y="4192137"/>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2" name="Straight Arrow Connector 541"/>
          <p:cNvCxnSpPr>
            <a:cxnSpLocks/>
          </p:cNvCxnSpPr>
          <p:nvPr/>
        </p:nvCxnSpPr>
        <p:spPr>
          <a:xfrm>
            <a:off x="9131667" y="318302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4" name="Straight Arrow Connector 543"/>
          <p:cNvCxnSpPr>
            <a:cxnSpLocks/>
          </p:cNvCxnSpPr>
          <p:nvPr/>
        </p:nvCxnSpPr>
        <p:spPr>
          <a:xfrm>
            <a:off x="9131667" y="4550921"/>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5" name="Straight Arrow Connector 544"/>
          <p:cNvCxnSpPr>
            <a:cxnSpLocks/>
          </p:cNvCxnSpPr>
          <p:nvPr/>
        </p:nvCxnSpPr>
        <p:spPr>
          <a:xfrm>
            <a:off x="9131667" y="4877156"/>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6" name="Straight Arrow Connector 545"/>
          <p:cNvCxnSpPr>
            <a:cxnSpLocks/>
          </p:cNvCxnSpPr>
          <p:nvPr/>
        </p:nvCxnSpPr>
        <p:spPr>
          <a:xfrm>
            <a:off x="9131667" y="5213350"/>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7" name="Straight Arrow Connector 546"/>
          <p:cNvCxnSpPr>
            <a:cxnSpLocks/>
          </p:cNvCxnSpPr>
          <p:nvPr/>
        </p:nvCxnSpPr>
        <p:spPr>
          <a:xfrm>
            <a:off x="9131667" y="553958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8" name="Straight Arrow Connector 547"/>
          <p:cNvCxnSpPr>
            <a:cxnSpLocks/>
          </p:cNvCxnSpPr>
          <p:nvPr/>
        </p:nvCxnSpPr>
        <p:spPr>
          <a:xfrm>
            <a:off x="9131667" y="5872674"/>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9" name="Straight Arrow Connector 548"/>
          <p:cNvCxnSpPr>
            <a:cxnSpLocks/>
          </p:cNvCxnSpPr>
          <p:nvPr/>
        </p:nvCxnSpPr>
        <p:spPr>
          <a:xfrm>
            <a:off x="9131667" y="6198909"/>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51" name="Straight Arrow Connector 550"/>
          <p:cNvCxnSpPr>
            <a:cxnSpLocks/>
          </p:cNvCxnSpPr>
          <p:nvPr/>
        </p:nvCxnSpPr>
        <p:spPr>
          <a:xfrm>
            <a:off x="9131667" y="4540472"/>
            <a:ext cx="112836" cy="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7" name="Title 6">
            <a:extLst>
              <a:ext uri="{FF2B5EF4-FFF2-40B4-BE49-F238E27FC236}">
                <a16:creationId xmlns:a16="http://schemas.microsoft.com/office/drawing/2014/main" id="{5F08F724-8CC4-4880-8655-10B7E51C34C4}"/>
              </a:ext>
            </a:extLst>
          </p:cNvPr>
          <p:cNvSpPr>
            <a:spLocks noGrp="1"/>
          </p:cNvSpPr>
          <p:nvPr>
            <p:ph type="title"/>
          </p:nvPr>
        </p:nvSpPr>
        <p:spPr/>
        <p:txBody>
          <a:bodyPr/>
          <a:lstStyle/>
          <a:p>
            <a:r>
              <a:rPr lang="en-US" dirty="0"/>
              <a:t>Sequencing of Approved Agents: </a:t>
            </a:r>
            <a:br>
              <a:rPr lang="en-US" dirty="0"/>
            </a:br>
            <a:r>
              <a:rPr lang="en-US" dirty="0"/>
              <a:t>Now</a:t>
            </a:r>
          </a:p>
        </p:txBody>
      </p:sp>
      <p:grpSp>
        <p:nvGrpSpPr>
          <p:cNvPr id="257" name="Group 256">
            <a:extLst>
              <a:ext uri="{FF2B5EF4-FFF2-40B4-BE49-F238E27FC236}">
                <a16:creationId xmlns:a16="http://schemas.microsoft.com/office/drawing/2014/main" id="{F2CFE9B9-7052-4C40-95BD-01F16AC3A5AE}"/>
              </a:ext>
            </a:extLst>
          </p:cNvPr>
          <p:cNvGrpSpPr>
            <a:grpSpLocks/>
          </p:cNvGrpSpPr>
          <p:nvPr/>
        </p:nvGrpSpPr>
        <p:grpSpPr bwMode="auto">
          <a:xfrm>
            <a:off x="9391157" y="6216652"/>
            <a:ext cx="2488502" cy="447822"/>
            <a:chOff x="9527309" y="3551529"/>
            <a:chExt cx="2488502" cy="448324"/>
          </a:xfrm>
        </p:grpSpPr>
        <p:pic>
          <p:nvPicPr>
            <p:cNvPr id="259" name="Picture 258">
              <a:extLst>
                <a:ext uri="{FF2B5EF4-FFF2-40B4-BE49-F238E27FC236}">
                  <a16:creationId xmlns:a16="http://schemas.microsoft.com/office/drawing/2014/main" id="{6B43C87A-DDA0-41A7-8016-436FE315AE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0" name="Rectangle 259">
              <a:extLst>
                <a:ext uri="{FF2B5EF4-FFF2-40B4-BE49-F238E27FC236}">
                  <a16:creationId xmlns:a16="http://schemas.microsoft.com/office/drawing/2014/main" id="{21AF94F3-A762-426A-A2F1-590350E9594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608013" eaLnBrk="1" hangingPunct="1">
                <a:lnSpc>
                  <a:spcPct val="100000"/>
                </a:lnSpc>
                <a:spcBef>
                  <a:spcPct val="0"/>
                </a:spcBef>
                <a:spcAft>
                  <a:spcPct val="0"/>
                </a:spcAft>
                <a:buClrTx/>
                <a:buNone/>
              </a:pPr>
              <a:r>
                <a:rPr lang="en-US" altLang="en-US" sz="1400" b="0" dirty="0">
                  <a:solidFill>
                    <a:srgbClr val="455560"/>
                  </a:solidFill>
                  <a:latin typeface="Calibri" panose="020F0502020204030204" pitchFamily="34" charset="0"/>
                  <a:ea typeface="MS PGothic" pitchFamily="34" charset="-128"/>
                  <a:cs typeface="+mn-cs"/>
                </a:rPr>
                <a:t>Slide credit: </a:t>
              </a:r>
              <a:r>
                <a:rPr lang="en-US" altLang="en-US" sz="1400" b="0" dirty="0">
                  <a:solidFill>
                    <a:srgbClr val="455560"/>
                  </a:solidFill>
                  <a:latin typeface="Calibri" panose="020F0502020204030204" pitchFamily="34" charset="0"/>
                  <a:ea typeface="MS PGothic" pitchFamily="34" charset="-128"/>
                  <a:cs typeface="+mn-cs"/>
                  <a:hlinkClick r:id="rId4"/>
                </a:rPr>
                <a:t>clinicaloptions.com</a:t>
              </a:r>
              <a:endParaRPr lang="en-US" altLang="en-US" sz="1400" b="0" dirty="0">
                <a:solidFill>
                  <a:srgbClr val="455560"/>
                </a:solidFill>
                <a:latin typeface="Calibri" panose="020F0502020204030204" pitchFamily="34" charset="0"/>
                <a:ea typeface="MS PGothic" pitchFamily="34" charset="-128"/>
                <a:cs typeface="+mn-cs"/>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ADBC6DEA-CB4E-4E27-AA0C-739A785E324F}"/>
              </a:ext>
            </a:extLst>
          </p:cNvPr>
          <p:cNvCxnSpPr>
            <a:cxnSpLocks/>
          </p:cNvCxnSpPr>
          <p:nvPr/>
        </p:nvCxnSpPr>
        <p:spPr bwMode="auto">
          <a:xfrm>
            <a:off x="9637208" y="1692884"/>
            <a:ext cx="1812078" cy="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C98E0621-11A7-452E-8A2D-57D65193865B}"/>
              </a:ext>
            </a:extLst>
          </p:cNvPr>
          <p:cNvSpPr>
            <a:spLocks noGrp="1"/>
          </p:cNvSpPr>
          <p:nvPr>
            <p:ph type="title"/>
          </p:nvPr>
        </p:nvSpPr>
        <p:spPr/>
        <p:txBody>
          <a:bodyPr/>
          <a:lstStyle/>
          <a:p>
            <a:r>
              <a:rPr lang="en-US" dirty="0"/>
              <a:t>Pivotal Randomized Trials in Clear-Cell RCC </a:t>
            </a:r>
            <a:br>
              <a:rPr lang="en-US" dirty="0"/>
            </a:br>
            <a:r>
              <a:rPr lang="en-US" dirty="0">
                <a:solidFill>
                  <a:schemeClr val="accent3"/>
                </a:solidFill>
              </a:rPr>
              <a:t>Post TKI Therapy</a:t>
            </a:r>
          </a:p>
        </p:txBody>
      </p:sp>
      <p:graphicFrame>
        <p:nvGraphicFramePr>
          <p:cNvPr id="5" name="Table 5">
            <a:extLst>
              <a:ext uri="{FF2B5EF4-FFF2-40B4-BE49-F238E27FC236}">
                <a16:creationId xmlns:a16="http://schemas.microsoft.com/office/drawing/2014/main" id="{F798C8C4-1561-402D-AA83-5B285097B5BA}"/>
              </a:ext>
            </a:extLst>
          </p:cNvPr>
          <p:cNvGraphicFramePr>
            <a:graphicFrameLocks noGrp="1"/>
          </p:cNvGraphicFramePr>
          <p:nvPr>
            <p:ph idx="4294967295"/>
          </p:nvPr>
        </p:nvGraphicFramePr>
        <p:xfrm>
          <a:off x="533401" y="1916613"/>
          <a:ext cx="11207987" cy="4253904"/>
        </p:xfrm>
        <a:graphic>
          <a:graphicData uri="http://schemas.openxmlformats.org/drawingml/2006/table">
            <a:tbl>
              <a:tblPr firstRow="1" bandRow="1">
                <a:tableStyleId>{93296810-A885-4BE3-A3E7-6D5BEEA58F35}</a:tableStyleId>
              </a:tblPr>
              <a:tblGrid>
                <a:gridCol w="1883547">
                  <a:extLst>
                    <a:ext uri="{9D8B030D-6E8A-4147-A177-3AD203B41FA5}">
                      <a16:colId xmlns:a16="http://schemas.microsoft.com/office/drawing/2014/main" val="3701705039"/>
                    </a:ext>
                  </a:extLst>
                </a:gridCol>
                <a:gridCol w="1724155">
                  <a:extLst>
                    <a:ext uri="{9D8B030D-6E8A-4147-A177-3AD203B41FA5}">
                      <a16:colId xmlns:a16="http://schemas.microsoft.com/office/drawing/2014/main" val="838622319"/>
                    </a:ext>
                  </a:extLst>
                </a:gridCol>
                <a:gridCol w="1724155">
                  <a:extLst>
                    <a:ext uri="{9D8B030D-6E8A-4147-A177-3AD203B41FA5}">
                      <a16:colId xmlns:a16="http://schemas.microsoft.com/office/drawing/2014/main" val="2077152379"/>
                    </a:ext>
                  </a:extLst>
                </a:gridCol>
                <a:gridCol w="1724155">
                  <a:extLst>
                    <a:ext uri="{9D8B030D-6E8A-4147-A177-3AD203B41FA5}">
                      <a16:colId xmlns:a16="http://schemas.microsoft.com/office/drawing/2014/main" val="388220115"/>
                    </a:ext>
                  </a:extLst>
                </a:gridCol>
                <a:gridCol w="2015654">
                  <a:extLst>
                    <a:ext uri="{9D8B030D-6E8A-4147-A177-3AD203B41FA5}">
                      <a16:colId xmlns:a16="http://schemas.microsoft.com/office/drawing/2014/main" val="4109017262"/>
                    </a:ext>
                  </a:extLst>
                </a:gridCol>
                <a:gridCol w="2136321">
                  <a:extLst>
                    <a:ext uri="{9D8B030D-6E8A-4147-A177-3AD203B41FA5}">
                      <a16:colId xmlns:a16="http://schemas.microsoft.com/office/drawing/2014/main" val="2056534264"/>
                    </a:ext>
                  </a:extLst>
                </a:gridCol>
              </a:tblGrid>
              <a:tr h="255606">
                <a:tc rowSpan="2">
                  <a:txBody>
                    <a:bodyPr/>
                    <a:lstStyle>
                      <a:lvl1pPr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eaLnBrk="0" hangingPunct="0">
                        <a:spcAft>
                          <a:spcPct val="20000"/>
                        </a:spcAft>
                        <a:defRPr sz="10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Parameter</a:t>
                      </a:r>
                    </a:p>
                  </a:txBody>
                  <a:tcPr marL="121899" marR="121899" marT="45709" marB="4570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RECORD-1</a:t>
                      </a:r>
                      <a:r>
                        <a:rPr kumimoji="0" lang="en-US" altLang="en-US" sz="1600" b="1" i="0" u="none" strike="noStrike" cap="none" normalizeH="0" baseline="30000" dirty="0">
                          <a:ln>
                            <a:noFill/>
                          </a:ln>
                          <a:solidFill>
                            <a:schemeClr val="tx1"/>
                          </a:solidFill>
                          <a:effectLst/>
                          <a:latin typeface="Calibri" panose="020F0502020204030204" pitchFamily="34" charset="0"/>
                          <a:ea typeface="MS PGothic" pitchFamily="34" charset="-128"/>
                          <a:cs typeface="Calibri" panose="020F0502020204030204" pitchFamily="34" charset="0"/>
                        </a:rPr>
                        <a:t>[1,2]</a:t>
                      </a:r>
                    </a:p>
                  </a:txBody>
                  <a:tcPr marL="121916" marR="121916" marT="45715" marB="4571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AXIS</a:t>
                      </a:r>
                      <a:r>
                        <a:rPr kumimoji="0" lang="en-US" altLang="en-US" sz="1600" b="1" i="0" u="none" strike="noStrike" cap="none" normalizeH="0" baseline="30000" dirty="0">
                          <a:ln>
                            <a:noFill/>
                          </a:ln>
                          <a:solidFill>
                            <a:schemeClr val="tx1"/>
                          </a:solidFill>
                          <a:effectLst/>
                          <a:latin typeface="Calibri" panose="020F0502020204030204" pitchFamily="34" charset="0"/>
                          <a:ea typeface="MS PGothic" pitchFamily="34" charset="-128"/>
                          <a:cs typeface="Calibri" panose="020F0502020204030204" pitchFamily="34" charset="0"/>
                        </a:rPr>
                        <a:t>[3,4]</a:t>
                      </a:r>
                    </a:p>
                  </a:txBody>
                  <a:tcPr marL="121916" marR="121916" marT="45715" marB="4571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METEOR</a:t>
                      </a:r>
                      <a:r>
                        <a:rPr kumimoji="0" lang="en-US" altLang="en-US" sz="1600" b="1" i="0" u="none" strike="noStrike" cap="none" normalizeH="0" baseline="30000" dirty="0">
                          <a:ln>
                            <a:noFill/>
                          </a:ln>
                          <a:solidFill>
                            <a:schemeClr val="tx1"/>
                          </a:solidFill>
                          <a:effectLst/>
                          <a:latin typeface="Calibri" panose="020F0502020204030204" pitchFamily="34" charset="0"/>
                          <a:ea typeface="MS PGothic" pitchFamily="34" charset="-128"/>
                          <a:cs typeface="Calibri" panose="020F0502020204030204" pitchFamily="34" charset="0"/>
                        </a:rPr>
                        <a:t>[5,6]</a:t>
                      </a:r>
                    </a:p>
                  </a:txBody>
                  <a:tcPr marL="121916" marR="121916" marT="45715" marB="4571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CheckMate 025</a:t>
                      </a:r>
                      <a:r>
                        <a:rPr kumimoji="0" lang="en-US" altLang="en-US" sz="1600" b="1" i="0" u="none" strike="noStrike" cap="none" normalizeH="0" baseline="30000" dirty="0">
                          <a:ln>
                            <a:noFill/>
                          </a:ln>
                          <a:solidFill>
                            <a:schemeClr val="tx1"/>
                          </a:solidFill>
                          <a:effectLst/>
                          <a:latin typeface="Calibri" panose="020F0502020204030204" pitchFamily="34" charset="0"/>
                          <a:ea typeface="MS PGothic" pitchFamily="34" charset="-128"/>
                          <a:cs typeface="Calibri" panose="020F0502020204030204" pitchFamily="34" charset="0"/>
                        </a:rPr>
                        <a:t>[7]</a:t>
                      </a:r>
                    </a:p>
                  </a:txBody>
                  <a:tcPr marL="121916" marR="121916" marT="45715" marB="4571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LEN EVE</a:t>
                      </a:r>
                      <a:r>
                        <a:rPr kumimoji="0" lang="en-US" altLang="en-US" sz="1600" b="1" i="0" u="none" strike="noStrike" cap="none" normalizeH="0" baseline="30000" dirty="0">
                          <a:ln>
                            <a:noFill/>
                          </a:ln>
                          <a:solidFill>
                            <a:schemeClr val="tx1"/>
                          </a:solidFill>
                          <a:effectLst/>
                          <a:latin typeface="Calibri" panose="020F0502020204030204" pitchFamily="34" charset="0"/>
                          <a:ea typeface="MS PGothic" pitchFamily="34" charset="-128"/>
                          <a:cs typeface="Calibri" panose="020F0502020204030204" pitchFamily="34" charset="0"/>
                        </a:rPr>
                        <a:t>[8]</a:t>
                      </a:r>
                    </a:p>
                  </a:txBody>
                  <a:tcPr marL="121916" marR="121916" marT="45715" marB="4571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899317508"/>
                  </a:ext>
                </a:extLst>
              </a:tr>
              <a:tr h="629054">
                <a:tc vMerge="1">
                  <a:txBody>
                    <a:bodyPr/>
                    <a:lstStyle>
                      <a:lvl1pPr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eaLnBrk="0" hangingPunct="0">
                        <a:spcAft>
                          <a:spcPct val="20000"/>
                        </a:spcAft>
                        <a:defRPr sz="10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ts val="60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charset="0"/>
                        <a:ea typeface="MS PGothic" pitchFamily="34" charset="-128"/>
                      </a:endParaRPr>
                    </a:p>
                  </a:txBody>
                  <a:tcPr marL="121899" marR="121899" marT="45709" marB="4570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Everolimus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vs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Placebo</a:t>
                      </a:r>
                    </a:p>
                  </a:txBody>
                  <a:tcPr marL="0" marR="0" marT="46795" marB="4679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marL="342900" indent="-342900"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571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Axitinib</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vs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Sorafenib</a:t>
                      </a:r>
                    </a:p>
                  </a:txBody>
                  <a:tcPr marL="0" marR="0" marT="46795" marB="4679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Cabozantinib</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vs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Everolimus</a:t>
                      </a:r>
                    </a:p>
                  </a:txBody>
                  <a:tcPr marL="0" marR="0" marT="46795" marB="4679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Nivolumab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vs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Everolimus</a:t>
                      </a:r>
                    </a:p>
                  </a:txBody>
                  <a:tcPr marL="0" marR="0" marT="46795" marB="4679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Lenvatinib + Everolimus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vs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Everolimus</a:t>
                      </a:r>
                    </a:p>
                  </a:txBody>
                  <a:tcPr marL="0" marR="0" marT="46795" marB="46795"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560928639"/>
                  </a:ext>
                </a:extLst>
              </a:tr>
              <a:tr h="257243">
                <a:tc>
                  <a:txBody>
                    <a:bodyPr/>
                    <a:lstStyle>
                      <a:lvl1pPr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eaLnBrk="0" hangingPunct="0">
                        <a:spcAft>
                          <a:spcPct val="20000"/>
                        </a:spcAft>
                        <a:defRPr sz="10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Mincho" pitchFamily="49" charset="-128"/>
                          <a:cs typeface="Calibri" panose="020F0502020204030204" pitchFamily="34" charset="0"/>
                        </a:rPr>
                        <a:t>Patients, n</a:t>
                      </a:r>
                    </a:p>
                  </a:txBody>
                  <a:tcPr marL="121899" marR="121899" marT="45709" marB="4570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410</a:t>
                      </a: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723</a:t>
                      </a: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658</a:t>
                      </a: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821</a:t>
                      </a: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153</a:t>
                      </a: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04460562"/>
                  </a:ext>
                </a:extLst>
              </a:tr>
              <a:tr h="257243">
                <a:tc>
                  <a:txBody>
                    <a:bodyPr/>
                    <a:lstStyle>
                      <a:lvl1pPr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eaLnBrk="0" hangingPunct="0">
                        <a:spcAft>
                          <a:spcPct val="20000"/>
                        </a:spcAft>
                        <a:defRPr sz="10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Mincho" pitchFamily="49" charset="-128"/>
                          <a:cs typeface="Calibri" panose="020F0502020204030204" pitchFamily="34" charset="0"/>
                        </a:rPr>
                        <a:t>MSKCC risk, %</a:t>
                      </a:r>
                    </a:p>
                  </a:txBody>
                  <a:tcPr marL="121899" marR="121899" marT="45709" marB="4570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endParaRP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endParaRP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endParaRP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endParaRP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endParaRPr>
                    </a:p>
                  </a:txBody>
                  <a:tcPr marL="0" marR="0" marT="46789" marB="46789"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17075490"/>
                  </a:ext>
                </a:extLst>
              </a:tr>
              <a:tr h="257284">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285750" marR="0" lvl="0" indent="-166688"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Good</a:t>
                      </a:r>
                    </a:p>
                  </a:txBody>
                  <a:tcPr marL="121920" marR="121920" marT="45735" marB="45735"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29</a:t>
                      </a:r>
                    </a:p>
                  </a:txBody>
                  <a:tcPr marL="0" marR="0" marT="46815" marB="46815"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28</a:t>
                      </a:r>
                    </a:p>
                  </a:txBody>
                  <a:tcPr marL="0" marR="0" marT="46815" marB="46815"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46</a:t>
                      </a:r>
                    </a:p>
                  </a:txBody>
                  <a:tcPr marL="0" marR="0" marT="46815" marB="46815"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36</a:t>
                      </a:r>
                    </a:p>
                  </a:txBody>
                  <a:tcPr marL="0" marR="0" marT="46816" marB="46816"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23</a:t>
                      </a:r>
                    </a:p>
                  </a:txBody>
                  <a:tcPr marL="0" marR="0" marT="46816" marB="46816"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881727"/>
                  </a:ext>
                </a:extLst>
              </a:tr>
              <a:tr h="278851">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285750" marR="0" lvl="0" indent="-166688"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Intermediate</a:t>
                      </a:r>
                    </a:p>
                  </a:txBody>
                  <a:tcPr marL="121920" marR="121920" marT="45735" marB="4573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56</a:t>
                      </a:r>
                    </a:p>
                  </a:txBody>
                  <a:tcPr marL="0" marR="0" marT="46815" marB="4681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42</a:t>
                      </a:r>
                    </a:p>
                  </a:txBody>
                  <a:tcPr marL="0" marR="0" marT="46815" marB="4681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49</a:t>
                      </a:r>
                    </a:p>
                  </a:txBody>
                  <a:tcPr marL="0" marR="0" marT="46816" marB="46816"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36</a:t>
                      </a:r>
                    </a:p>
                  </a:txBody>
                  <a:tcPr marL="0" marR="0" marT="46816" marB="46816"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31027186"/>
                  </a:ext>
                </a:extLst>
              </a:tr>
              <a:tr h="278851">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285750" marR="0" lvl="0" indent="-166688"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Poor</a:t>
                      </a:r>
                    </a:p>
                  </a:txBody>
                  <a:tcPr marL="121920" marR="121920" marT="45735" marB="4573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15</a:t>
                      </a:r>
                    </a:p>
                  </a:txBody>
                  <a:tcPr marL="0" marR="0" marT="46815" marB="4681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13</a:t>
                      </a:r>
                    </a:p>
                  </a:txBody>
                  <a:tcPr marL="0" marR="0" marT="46815" marB="4681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15</a:t>
                      </a:r>
                    </a:p>
                  </a:txBody>
                  <a:tcPr marL="0" marR="0" marT="46816" marB="46816"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40</a:t>
                      </a:r>
                    </a:p>
                  </a:txBody>
                  <a:tcPr marL="0" marR="0" marT="46816" marB="46816"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2655061"/>
                  </a:ext>
                </a:extLst>
              </a:tr>
              <a:tr h="257243">
                <a:tc>
                  <a:txBody>
                    <a:bodyPr/>
                    <a:lstStyle>
                      <a:lvl1pPr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eaLnBrk="0" hangingPunct="0">
                        <a:spcAft>
                          <a:spcPct val="20000"/>
                        </a:spcAft>
                        <a:defRPr sz="10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Mincho" pitchFamily="49" charset="-128"/>
                          <a:cs typeface="Calibri" panose="020F0502020204030204" pitchFamily="34" charset="0"/>
                        </a:rPr>
                        <a:t>Prior TKI</a:t>
                      </a:r>
                    </a:p>
                  </a:txBody>
                  <a:tcPr marL="121899" marR="121899" marT="45709" marB="4570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Anti-VEGF</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Sunitinib</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Anti-VEGF</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Anti-VEGF</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Anti-VEGF</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67115157"/>
                  </a:ext>
                </a:extLst>
              </a:tr>
              <a:tr h="257243">
                <a:tc>
                  <a:txBody>
                    <a:bodyPr/>
                    <a:lstStyle>
                      <a:lvl1pPr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eaLnBrk="0" hangingPunct="0">
                        <a:spcAft>
                          <a:spcPct val="20000"/>
                        </a:spcAft>
                        <a:defRPr sz="10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Mincho" pitchFamily="49" charset="-128"/>
                          <a:cs typeface="Calibri" panose="020F0502020204030204" pitchFamily="34" charset="0"/>
                        </a:rPr>
                        <a:t>Line of therapy</a:t>
                      </a:r>
                    </a:p>
                  </a:txBody>
                  <a:tcPr marL="121899" marR="121899" marT="45709" marB="4570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2nd or beyond</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2nd</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2nd or beyond</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2nd or 3rd </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2nd</a:t>
                      </a:r>
                    </a:p>
                  </a:txBody>
                  <a:tcPr marL="0" marR="0" marT="46789" marB="4678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70968034"/>
                  </a:ext>
                </a:extLst>
              </a:tr>
              <a:tr h="257252">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ORR, %</a:t>
                      </a:r>
                    </a:p>
                  </a:txBody>
                  <a:tcPr marL="121899" marR="121899" marT="45709" marB="4570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 vs 0</a:t>
                      </a:r>
                    </a:p>
                  </a:txBody>
                  <a:tcPr marL="0" marR="0" marT="46795" marB="4679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19 vs 9</a:t>
                      </a:r>
                    </a:p>
                  </a:txBody>
                  <a:tcPr marL="0" marR="0" marT="46795" marB="4679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21 vs 5</a:t>
                      </a:r>
                    </a:p>
                  </a:txBody>
                  <a:tcPr marL="0" marR="0" marT="46795" marB="4679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25 vs 5</a:t>
                      </a:r>
                    </a:p>
                  </a:txBody>
                  <a:tcPr marL="0" marR="0" marT="46787" marB="46787"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43 vs 3</a:t>
                      </a:r>
                    </a:p>
                  </a:txBody>
                  <a:tcPr marL="0" marR="0" marT="46787" marB="46787"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36452286"/>
                  </a:ext>
                </a:extLst>
              </a:tr>
              <a:tr h="257252">
                <a:tc>
                  <a:txBody>
                    <a:bodyPr/>
                    <a:lstStyle>
                      <a:lvl1pPr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eaLnBrk="0" hangingPunct="0">
                        <a:spcAft>
                          <a:spcPct val="20000"/>
                        </a:spcAft>
                        <a:defRPr sz="10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Median OS, mos</a:t>
                      </a:r>
                    </a:p>
                  </a:txBody>
                  <a:tcPr marL="121899" marR="121899" marT="45709" marB="45709"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14.8 vs 14.0</a:t>
                      </a:r>
                    </a:p>
                  </a:txBody>
                  <a:tcPr marL="0" marR="0" marT="46795" marB="4679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20.1 vs 19.2</a:t>
                      </a:r>
                    </a:p>
                  </a:txBody>
                  <a:tcPr marL="0" marR="0" marT="46795" marB="4679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21.4 vs 17.1</a:t>
                      </a:r>
                    </a:p>
                  </a:txBody>
                  <a:tcPr marL="0" marR="0" marT="46795" marB="46795"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spcAft>
                          <a:spcPct val="20000"/>
                        </a:spcAft>
                        <a:buClr>
                          <a:srgbClr val="FFFF00"/>
                        </a:buClr>
                        <a:buSzPct val="90000"/>
                        <a:buFont typeface="Wingdings" charset="2"/>
                        <a:defRPr sz="2000" b="1">
                          <a:solidFill>
                            <a:schemeClr val="tx1"/>
                          </a:solidFill>
                          <a:latin typeface="Arial" charset="0"/>
                          <a:ea typeface="MS PGothic" pitchFamily="34" charset="-128"/>
                        </a:defRPr>
                      </a:lvl1pPr>
                      <a:lvl2pPr marL="742950" indent="-285750" defTabSz="457200" eaLnBrk="0" hangingPunct="0">
                        <a:spcAft>
                          <a:spcPct val="20000"/>
                        </a:spcAft>
                        <a:buClr>
                          <a:schemeClr val="tx1"/>
                        </a:buClr>
                        <a:buSzPct val="100000"/>
                        <a:defRPr sz="2000" b="1">
                          <a:solidFill>
                            <a:schemeClr val="tx1"/>
                          </a:solidFill>
                          <a:latin typeface="Arial" charset="0"/>
                          <a:ea typeface="MS PGothic" pitchFamily="34" charset="-128"/>
                        </a:defRPr>
                      </a:lvl2pPr>
                      <a:lvl3pPr marL="1143000" indent="-228600" defTabSz="457200" eaLnBrk="0" hangingPunct="0">
                        <a:spcAft>
                          <a:spcPct val="20000"/>
                        </a:spcAft>
                        <a:buClr>
                          <a:srgbClr val="FFFF00"/>
                        </a:buClr>
                        <a:buSzPct val="100000"/>
                        <a:defRPr sz="2000" b="1">
                          <a:solidFill>
                            <a:schemeClr val="tx1"/>
                          </a:solidFill>
                          <a:latin typeface="Arial" charset="0"/>
                          <a:ea typeface="MS PGothic" pitchFamily="34" charset="-128"/>
                        </a:defRPr>
                      </a:lvl3pPr>
                      <a:lvl4pPr marL="1600200" indent="-228600" defTabSz="457200" eaLnBrk="0" hangingPunct="0">
                        <a:spcAft>
                          <a:spcPct val="20000"/>
                        </a:spcAft>
                        <a:buClr>
                          <a:schemeClr val="tx1"/>
                        </a:buClr>
                        <a:buSzPct val="100000"/>
                        <a:defRPr sz="2000" b="1">
                          <a:solidFill>
                            <a:schemeClr val="tx1"/>
                          </a:solidFill>
                          <a:latin typeface="Arial" charset="0"/>
                          <a:ea typeface="MS PGothic" pitchFamily="34" charset="-128"/>
                        </a:defRPr>
                      </a:lvl4pPr>
                      <a:lvl5pPr marL="2057400" indent="-228600" algn="r" defTabSz="457200" eaLnBrk="0" hangingPunct="0">
                        <a:spcAft>
                          <a:spcPct val="20000"/>
                        </a:spcAft>
                        <a:defRPr sz="1000" b="1">
                          <a:solidFill>
                            <a:schemeClr val="tx1"/>
                          </a:solidFill>
                          <a:latin typeface="Arial" charset="0"/>
                          <a:ea typeface="MS PGothic" pitchFamily="34" charset="-128"/>
                        </a:defRPr>
                      </a:lvl5pPr>
                      <a:lvl6pPr marL="25146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6pPr>
                      <a:lvl7pPr marL="29718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7pPr>
                      <a:lvl8pPr marL="34290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8pPr>
                      <a:lvl9pPr marL="3886200" indent="-228600" algn="r" defTabSz="457200" eaLnBrk="0" fontAlgn="base" hangingPunct="0">
                        <a:spcBef>
                          <a:spcPct val="0"/>
                        </a:spcBef>
                        <a:spcAft>
                          <a:spcPct val="20000"/>
                        </a:spcAft>
                        <a:defRPr sz="1000" b="1">
                          <a:solidFill>
                            <a:schemeClr val="tx1"/>
                          </a:solidFill>
                          <a:latin typeface="Arial"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25.0 vs 19.6</a:t>
                      </a:r>
                    </a:p>
                  </a:txBody>
                  <a:tcPr marL="0" marR="0" marT="46787" marB="46787"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Calibri" panose="020F0502020204030204" pitchFamily="34" charset="0"/>
                        </a:rPr>
                        <a:t>25.5 vs 15.4</a:t>
                      </a:r>
                    </a:p>
                  </a:txBody>
                  <a:tcPr marL="0" marR="0" marT="46787" marB="46787"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28460898"/>
                  </a:ext>
                </a:extLst>
              </a:tr>
            </a:tbl>
          </a:graphicData>
        </a:graphic>
      </p:graphicFrame>
      <p:grpSp>
        <p:nvGrpSpPr>
          <p:cNvPr id="7" name="Group 6">
            <a:extLst>
              <a:ext uri="{FF2B5EF4-FFF2-40B4-BE49-F238E27FC236}">
                <a16:creationId xmlns:a16="http://schemas.microsoft.com/office/drawing/2014/main" id="{CB361C8A-13A7-4700-9872-F169BD85CCFF}"/>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D8F6F22B-3257-4472-A528-DD08EA8687D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C3E42EFA-F088-4C33-92D2-85A75286F83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A59AD4BD-CF1B-4E15-AA37-D0918D1B43C2}"/>
              </a:ext>
            </a:extLst>
          </p:cNvPr>
          <p:cNvSpPr txBox="1">
            <a:spLocks noChangeArrowheads="1"/>
          </p:cNvSpPr>
          <p:nvPr/>
        </p:nvSpPr>
        <p:spPr bwMode="auto">
          <a:xfrm>
            <a:off x="428864" y="6173642"/>
            <a:ext cx="8988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Motzer. Lancet. 2008;372:449.</a:t>
            </a: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2. Motzer. Cancer. 2010;116:4256. 3. Rini. Lancet. 2011;378:1931</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4. </a:t>
            </a: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Motzer. Lancet Oncol. 2013;14:552</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5. </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Choueiri. NEJM. 2015;373:1814. 6. Motzer. Br J Cancer. 2018;118:1176. 7. </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Motzer. NEJM. 2015;373:1803.</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8. </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Motzer. Lancet. 2015;16:1473.</a:t>
            </a:r>
          </a:p>
        </p:txBody>
      </p:sp>
      <p:sp>
        <p:nvSpPr>
          <p:cNvPr id="11" name="Rectangle 10">
            <a:extLst>
              <a:ext uri="{FF2B5EF4-FFF2-40B4-BE49-F238E27FC236}">
                <a16:creationId xmlns:a16="http://schemas.microsoft.com/office/drawing/2014/main" id="{61CFFD57-1E57-4B2B-956F-0EE8F853797E}"/>
              </a:ext>
            </a:extLst>
          </p:cNvPr>
          <p:cNvSpPr/>
          <p:nvPr/>
        </p:nvSpPr>
        <p:spPr>
          <a:xfrm>
            <a:off x="533401" y="5826938"/>
            <a:ext cx="11201400" cy="331387"/>
          </a:xfrm>
          <a:prstGeom prst="rect">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spcAft>
                <a:spcPct val="20000"/>
              </a:spcAft>
              <a:buClr>
                <a:srgbClr val="FFFF00"/>
              </a:buClr>
              <a:buSzPct val="90000"/>
              <a:buFont typeface="Wingdings" charset="2"/>
              <a:buChar char="l"/>
              <a:defRPr sz="24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buChar char="–"/>
              <a:defRPr sz="24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buChar char="•"/>
              <a:defRPr sz="24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buChar char="–"/>
              <a:defRPr sz="2400" b="1">
                <a:solidFill>
                  <a:schemeClr val="tx1"/>
                </a:solidFill>
                <a:latin typeface="Arial" charset="0"/>
                <a:ea typeface="MS PGothic" pitchFamily="34" charset="-128"/>
              </a:defRPr>
            </a:lvl4pPr>
            <a:lvl5pPr marL="2057400" indent="-228600" algn="r" eaLnBrk="0" hangingPunct="0">
              <a:spcAft>
                <a:spcPct val="20000"/>
              </a:spcAft>
              <a:buChar char="»"/>
              <a:defRPr sz="12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2400" b="1" i="0" u="none" strike="noStrike" kern="1200" cap="none" spc="0" normalizeH="0" baseline="0" noProof="0" dirty="0">
              <a:ln>
                <a:noFill/>
              </a:ln>
              <a:solidFill>
                <a:srgbClr val="FFFFFF"/>
              </a:solidFill>
              <a:effectLst/>
              <a:uLnTx/>
              <a:uFillTx/>
              <a:latin typeface="Arial" charset="0"/>
              <a:ea typeface="MS PGothic" pitchFamily="34" charset="-128"/>
              <a:cs typeface="Arial" charset="0"/>
            </a:endParaRPr>
          </a:p>
        </p:txBody>
      </p:sp>
      <p:sp>
        <p:nvSpPr>
          <p:cNvPr id="12" name="Rectangle 11">
            <a:extLst>
              <a:ext uri="{FF2B5EF4-FFF2-40B4-BE49-F238E27FC236}">
                <a16:creationId xmlns:a16="http://schemas.microsoft.com/office/drawing/2014/main" id="{74DE8A17-C61C-4DF9-88DA-833208799E3C}"/>
              </a:ext>
            </a:extLst>
          </p:cNvPr>
          <p:cNvSpPr/>
          <p:nvPr/>
        </p:nvSpPr>
        <p:spPr>
          <a:xfrm>
            <a:off x="533400" y="5506441"/>
            <a:ext cx="11201400" cy="320497"/>
          </a:xfrm>
          <a:prstGeom prst="rect">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spcAft>
                <a:spcPct val="20000"/>
              </a:spcAft>
              <a:buClr>
                <a:srgbClr val="FFFF00"/>
              </a:buClr>
              <a:buSzPct val="90000"/>
              <a:buFont typeface="Wingdings" charset="2"/>
              <a:buChar char="l"/>
              <a:defRPr sz="24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buChar char="–"/>
              <a:defRPr sz="24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buChar char="•"/>
              <a:defRPr sz="24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buChar char="–"/>
              <a:defRPr sz="2400" b="1">
                <a:solidFill>
                  <a:schemeClr val="tx1"/>
                </a:solidFill>
                <a:latin typeface="Arial" charset="0"/>
                <a:ea typeface="MS PGothic" pitchFamily="34" charset="-128"/>
              </a:defRPr>
            </a:lvl4pPr>
            <a:lvl5pPr marL="2057400" indent="-228600" algn="r" eaLnBrk="0" hangingPunct="0">
              <a:spcAft>
                <a:spcPct val="20000"/>
              </a:spcAft>
              <a:buChar char="»"/>
              <a:defRPr sz="12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2400" b="1" i="0" u="none" strike="noStrike" kern="1200" cap="none" spc="0" normalizeH="0" baseline="0" noProof="0" dirty="0">
              <a:ln>
                <a:noFill/>
              </a:ln>
              <a:solidFill>
                <a:srgbClr val="FFFFFF"/>
              </a:solidFill>
              <a:effectLst/>
              <a:uLnTx/>
              <a:uFillTx/>
              <a:latin typeface="Arial" charset="0"/>
              <a:ea typeface="MS PGothic" pitchFamily="34" charset="-128"/>
              <a:cs typeface="Arial" charset="0"/>
            </a:endParaRPr>
          </a:p>
        </p:txBody>
      </p:sp>
      <p:sp>
        <p:nvSpPr>
          <p:cNvPr id="13" name="Rectangle 12">
            <a:extLst>
              <a:ext uri="{FF2B5EF4-FFF2-40B4-BE49-F238E27FC236}">
                <a16:creationId xmlns:a16="http://schemas.microsoft.com/office/drawing/2014/main" id="{E4EF67F0-40F4-4CB8-B1C1-2C7A4DE5332D}"/>
              </a:ext>
            </a:extLst>
          </p:cNvPr>
          <p:cNvSpPr/>
          <p:nvPr/>
        </p:nvSpPr>
        <p:spPr>
          <a:xfrm>
            <a:off x="2561781" y="2285644"/>
            <a:ext cx="9173020" cy="287920"/>
          </a:xfrm>
          <a:prstGeom prst="rect">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spcAft>
                <a:spcPct val="20000"/>
              </a:spcAft>
              <a:buClr>
                <a:srgbClr val="FFFF00"/>
              </a:buClr>
              <a:buSzPct val="90000"/>
              <a:buFont typeface="Wingdings" charset="2"/>
              <a:buChar char="l"/>
              <a:defRPr sz="2400" b="1">
                <a:solidFill>
                  <a:schemeClr val="tx1"/>
                </a:solidFill>
                <a:latin typeface="Arial" charset="0"/>
                <a:ea typeface="MS PGothic" pitchFamily="34" charset="-128"/>
              </a:defRPr>
            </a:lvl1pPr>
            <a:lvl2pPr marL="742950" indent="-285750" eaLnBrk="0" hangingPunct="0">
              <a:spcAft>
                <a:spcPct val="20000"/>
              </a:spcAft>
              <a:buClr>
                <a:schemeClr val="tx1"/>
              </a:buClr>
              <a:buSzPct val="100000"/>
              <a:buChar char="–"/>
              <a:defRPr sz="2400" b="1">
                <a:solidFill>
                  <a:schemeClr val="tx1"/>
                </a:solidFill>
                <a:latin typeface="Arial" charset="0"/>
                <a:ea typeface="MS PGothic" pitchFamily="34" charset="-128"/>
              </a:defRPr>
            </a:lvl2pPr>
            <a:lvl3pPr marL="1143000" indent="-228600" eaLnBrk="0" hangingPunct="0">
              <a:spcAft>
                <a:spcPct val="20000"/>
              </a:spcAft>
              <a:buClr>
                <a:srgbClr val="FFFF00"/>
              </a:buClr>
              <a:buSzPct val="100000"/>
              <a:buChar char="•"/>
              <a:defRPr sz="2400" b="1">
                <a:solidFill>
                  <a:schemeClr val="tx1"/>
                </a:solidFill>
                <a:latin typeface="Arial" charset="0"/>
                <a:ea typeface="MS PGothic" pitchFamily="34" charset="-128"/>
              </a:defRPr>
            </a:lvl3pPr>
            <a:lvl4pPr marL="1600200" indent="-228600" eaLnBrk="0" hangingPunct="0">
              <a:spcAft>
                <a:spcPct val="20000"/>
              </a:spcAft>
              <a:buClr>
                <a:schemeClr val="tx1"/>
              </a:buClr>
              <a:buSzPct val="100000"/>
              <a:buChar char="–"/>
              <a:defRPr sz="2400" b="1">
                <a:solidFill>
                  <a:schemeClr val="tx1"/>
                </a:solidFill>
                <a:latin typeface="Arial" charset="0"/>
                <a:ea typeface="MS PGothic" pitchFamily="34" charset="-128"/>
              </a:defRPr>
            </a:lvl4pPr>
            <a:lvl5pPr marL="2057400" indent="-228600" algn="r" eaLnBrk="0" hangingPunct="0">
              <a:spcAft>
                <a:spcPct val="20000"/>
              </a:spcAft>
              <a:buChar char="»"/>
              <a:defRPr sz="1200" b="1">
                <a:solidFill>
                  <a:schemeClr val="tx1"/>
                </a:solidFill>
                <a:latin typeface="Arial" charset="0"/>
                <a:ea typeface="MS PGothic" pitchFamily="34" charset="-128"/>
              </a:defRPr>
            </a:lvl5pPr>
            <a:lvl6pPr marL="25146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6pPr>
            <a:lvl7pPr marL="29718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7pPr>
            <a:lvl8pPr marL="34290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8pPr>
            <a:lvl9pPr marL="3886200" indent="-228600" algn="r" eaLnBrk="0" fontAlgn="base" hangingPunct="0">
              <a:spcBef>
                <a:spcPct val="0"/>
              </a:spcBef>
              <a:spcAft>
                <a:spcPct val="20000"/>
              </a:spcAft>
              <a:buChar char="»"/>
              <a:defRPr sz="1200" b="1">
                <a:solidFill>
                  <a:schemeClr val="tx1"/>
                </a:solidFill>
                <a:latin typeface="Arial" charset="0"/>
                <a:ea typeface="MS PGothic" pitchFamily="34" charset="-128"/>
              </a:defRPr>
            </a:lvl9p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altLang="en-US" sz="2400" b="1" i="0" u="none" strike="noStrike" kern="1200" cap="none" spc="0" normalizeH="0" baseline="0" noProof="0" dirty="0">
              <a:ln>
                <a:noFill/>
              </a:ln>
              <a:solidFill>
                <a:srgbClr val="FFFFFF"/>
              </a:solidFill>
              <a:effectLst/>
              <a:uLnTx/>
              <a:uFillTx/>
              <a:latin typeface="Arial" charset="0"/>
              <a:ea typeface="MS PGothic" pitchFamily="34" charset="-128"/>
              <a:cs typeface="Arial" charset="0"/>
            </a:endParaRPr>
          </a:p>
        </p:txBody>
      </p:sp>
      <p:cxnSp>
        <p:nvCxnSpPr>
          <p:cNvPr id="16" name="Straight Connector 15">
            <a:extLst>
              <a:ext uri="{FF2B5EF4-FFF2-40B4-BE49-F238E27FC236}">
                <a16:creationId xmlns:a16="http://schemas.microsoft.com/office/drawing/2014/main" id="{BF255789-AB22-4F71-AA2A-0A15F76938B7}"/>
              </a:ext>
            </a:extLst>
          </p:cNvPr>
          <p:cNvCxnSpPr>
            <a:cxnSpLocks/>
          </p:cNvCxnSpPr>
          <p:nvPr/>
        </p:nvCxnSpPr>
        <p:spPr bwMode="auto">
          <a:xfrm>
            <a:off x="2570298" y="1692884"/>
            <a:ext cx="6917947" cy="0"/>
          </a:xfrm>
          <a:prstGeom prst="line">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870513BD-1B84-4B59-BA09-60550FF74F0C}"/>
              </a:ext>
            </a:extLst>
          </p:cNvPr>
          <p:cNvSpPr txBox="1"/>
          <p:nvPr/>
        </p:nvSpPr>
        <p:spPr bwMode="auto">
          <a:xfrm>
            <a:off x="5464885" y="1477913"/>
            <a:ext cx="1021976"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Phase III </a:t>
            </a:r>
          </a:p>
        </p:txBody>
      </p:sp>
      <p:sp>
        <p:nvSpPr>
          <p:cNvPr id="17" name="TextBox 16">
            <a:extLst>
              <a:ext uri="{FF2B5EF4-FFF2-40B4-BE49-F238E27FC236}">
                <a16:creationId xmlns:a16="http://schemas.microsoft.com/office/drawing/2014/main" id="{681D2BE6-01A5-4377-BF90-99237399E626}"/>
              </a:ext>
            </a:extLst>
          </p:cNvPr>
          <p:cNvSpPr txBox="1"/>
          <p:nvPr/>
        </p:nvSpPr>
        <p:spPr bwMode="auto">
          <a:xfrm>
            <a:off x="10221918" y="1487537"/>
            <a:ext cx="1021976"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Phase II </a:t>
            </a:r>
          </a:p>
        </p:txBody>
      </p:sp>
    </p:spTree>
    <p:extLst>
      <p:ext uri="{BB962C8B-B14F-4D97-AF65-F5344CB8AC3E}">
        <p14:creationId xmlns:p14="http://schemas.microsoft.com/office/powerpoint/2010/main" val="298050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par>
                                <p:cTn id="13" presetID="10" presetClass="entr" presetSubtype="0" fill="hold" grpId="1"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0" presetClass="entr" presetSubtype="0" fill="hold" grpId="1"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E3299-8CAF-4E4F-9D6D-F7395EF15B68}"/>
              </a:ext>
            </a:extLst>
          </p:cNvPr>
          <p:cNvSpPr>
            <a:spLocks noGrp="1"/>
          </p:cNvSpPr>
          <p:nvPr>
            <p:ph type="title"/>
          </p:nvPr>
        </p:nvSpPr>
        <p:spPr>
          <a:xfrm>
            <a:off x="609758" y="238127"/>
            <a:ext cx="11131627" cy="1103313"/>
          </a:xfrm>
        </p:spPr>
        <p:txBody>
          <a:bodyPr/>
          <a:lstStyle/>
          <a:p>
            <a:r>
              <a:rPr lang="en-US" dirty="0"/>
              <a:t>Phase II KEYNOTE-146/Study 111 of Lenvatinib + Pembrolizumab After Progression on Previous IO Therapy</a:t>
            </a:r>
          </a:p>
        </p:txBody>
      </p:sp>
      <p:sp>
        <p:nvSpPr>
          <p:cNvPr id="3" name="Content Placeholder 2">
            <a:extLst>
              <a:ext uri="{FF2B5EF4-FFF2-40B4-BE49-F238E27FC236}">
                <a16:creationId xmlns:a16="http://schemas.microsoft.com/office/drawing/2014/main" id="{65C57C5C-29D8-46B1-A352-F49A2AF02E8C}"/>
              </a:ext>
            </a:extLst>
          </p:cNvPr>
          <p:cNvSpPr>
            <a:spLocks noGrp="1"/>
          </p:cNvSpPr>
          <p:nvPr>
            <p:ph idx="1"/>
          </p:nvPr>
        </p:nvSpPr>
        <p:spPr>
          <a:xfrm>
            <a:off x="604675" y="1513047"/>
            <a:ext cx="10877529" cy="4650686"/>
          </a:xfrm>
        </p:spPr>
        <p:txBody>
          <a:bodyPr/>
          <a:lstStyle/>
          <a:p>
            <a:r>
              <a:rPr lang="en-US" sz="2400" dirty="0"/>
              <a:t>A multicenter, open-label phase Ib/II study, RCC cohort (N = 104)</a:t>
            </a:r>
          </a:p>
        </p:txBody>
      </p:sp>
      <p:sp>
        <p:nvSpPr>
          <p:cNvPr id="4" name="Line 54">
            <a:extLst>
              <a:ext uri="{FF2B5EF4-FFF2-40B4-BE49-F238E27FC236}">
                <a16:creationId xmlns:a16="http://schemas.microsoft.com/office/drawing/2014/main" id="{BD930B7E-9705-46EC-8CD0-5E30B251D6FB}"/>
              </a:ext>
            </a:extLst>
          </p:cNvPr>
          <p:cNvSpPr>
            <a:spLocks noChangeShapeType="1"/>
          </p:cNvSpPr>
          <p:nvPr/>
        </p:nvSpPr>
        <p:spPr bwMode="auto">
          <a:xfrm flipV="1">
            <a:off x="3675422" y="2974744"/>
            <a:ext cx="369804" cy="0"/>
          </a:xfrm>
          <a:prstGeom prst="line">
            <a:avLst/>
          </a:prstGeom>
          <a:noFill/>
          <a:ln w="28575">
            <a:solidFill>
              <a:schemeClr val="bg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itchFamily="34" charset="0"/>
              <a:ea typeface="+mn-ea"/>
              <a:cs typeface="Arial" pitchFamily="34" charset="0"/>
            </a:endParaRPr>
          </a:p>
        </p:txBody>
      </p:sp>
      <p:sp>
        <p:nvSpPr>
          <p:cNvPr id="7" name="Rounded Rectangle 28">
            <a:extLst>
              <a:ext uri="{FF2B5EF4-FFF2-40B4-BE49-F238E27FC236}">
                <a16:creationId xmlns:a16="http://schemas.microsoft.com/office/drawing/2014/main" id="{D0647DBA-B1DA-4540-B536-2177DEBEB870}"/>
              </a:ext>
            </a:extLst>
          </p:cNvPr>
          <p:cNvSpPr/>
          <p:nvPr/>
        </p:nvSpPr>
        <p:spPr>
          <a:xfrm>
            <a:off x="437322" y="2108570"/>
            <a:ext cx="3146471" cy="1752015"/>
          </a:xfrm>
          <a:prstGeom prst="roundRect">
            <a:avLst>
              <a:gd name="adj" fmla="val 15303"/>
            </a:avLst>
          </a:prstGeom>
          <a:noFill/>
          <a:ln w="25400" cap="flat" cmpd="sng" algn="ctr">
            <a:no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338"/>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metastatic clear-cell RCC with PD after anti–PD-1/ PD-L1 therapy;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 previous lines of therapy</a:t>
            </a:r>
          </a:p>
          <a:p>
            <a:pPr marL="0" marR="0" lvl="0" indent="0" algn="ctr" defTabSz="914400" rtl="0" eaLnBrk="1" fontAlgn="auto" latinLnBrk="0" hangingPunct="1">
              <a:lnSpc>
                <a:spcPct val="100000"/>
              </a:lnSpc>
              <a:spcBef>
                <a:spcPts val="0"/>
              </a:spcBef>
              <a:spcAft>
                <a:spcPts val="338"/>
              </a:spcAft>
              <a:buClrTx/>
              <a:buSzTx/>
              <a:buFontTx/>
              <a:buNone/>
              <a:tabLst/>
              <a:defRPr/>
            </a:pPr>
            <a:r>
              <a:rPr lang="en-GB" b="0" dirty="0">
                <a:solidFill>
                  <a:srgbClr val="000000"/>
                </a:solidFill>
                <a:latin typeface="Calibri" panose="020F0502020204030204" pitchFamily="34" charset="0"/>
                <a:cs typeface="Calibri" panose="020F0502020204030204" pitchFamily="34" charset="0"/>
              </a:rPr>
              <a:t>(N = 104)</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8" name="Rounded Rectangle 29">
            <a:extLst>
              <a:ext uri="{FF2B5EF4-FFF2-40B4-BE49-F238E27FC236}">
                <a16:creationId xmlns:a16="http://schemas.microsoft.com/office/drawing/2014/main" id="{A8BC7BB5-FB36-4AC6-BC6C-0DFB09CD3D95}"/>
              </a:ext>
            </a:extLst>
          </p:cNvPr>
          <p:cNvSpPr/>
          <p:nvPr/>
        </p:nvSpPr>
        <p:spPr>
          <a:xfrm>
            <a:off x="4134677" y="2375976"/>
            <a:ext cx="4979505" cy="1220608"/>
          </a:xfrm>
          <a:prstGeom prst="rect">
            <a:avLst/>
          </a:prstGeom>
          <a:solidFill>
            <a:schemeClr val="accent2">
              <a:lumMod val="75000"/>
            </a:schemeClr>
          </a:solidFill>
          <a:ln w="9525" cap="flat" cmpd="sng" algn="ctr">
            <a:noFill/>
            <a:prstDash val="solid"/>
          </a:ln>
          <a:effectLst/>
        </p:spPr>
        <p:txBody>
          <a:bodyPr lIns="40500" tIns="20250" rIns="40500" bIns="20250" rtlCol="0" anchor="ct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Lenvatinib</a:t>
            </a: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20 mg QD PO </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Pembrolizumab</a:t>
            </a: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200 mg Q3W IV</a:t>
            </a:r>
          </a:p>
        </p:txBody>
      </p:sp>
      <p:sp>
        <p:nvSpPr>
          <p:cNvPr id="20" name="Text Box 11">
            <a:extLst>
              <a:ext uri="{FF2B5EF4-FFF2-40B4-BE49-F238E27FC236}">
                <a16:creationId xmlns:a16="http://schemas.microsoft.com/office/drawing/2014/main" id="{BFD5809B-DDA5-4896-AD2C-143AF535DD61}"/>
              </a:ext>
            </a:extLst>
          </p:cNvPr>
          <p:cNvSpPr txBox="1">
            <a:spLocks noChangeArrowheads="1"/>
          </p:cNvSpPr>
          <p:nvPr/>
        </p:nvSpPr>
        <p:spPr bwMode="auto">
          <a:xfrm>
            <a:off x="412627" y="63808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Lee. ASCO 2020. Abstr 5008.</a:t>
            </a: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grpSp>
        <p:nvGrpSpPr>
          <p:cNvPr id="26" name="Group 7">
            <a:extLst>
              <a:ext uri="{FF2B5EF4-FFF2-40B4-BE49-F238E27FC236}">
                <a16:creationId xmlns:a16="http://schemas.microsoft.com/office/drawing/2014/main" id="{A5F2E405-0A2E-46F8-9C44-DEDD5486E5C2}"/>
              </a:ext>
            </a:extLst>
          </p:cNvPr>
          <p:cNvGrpSpPr>
            <a:grpSpLocks/>
          </p:cNvGrpSpPr>
          <p:nvPr/>
        </p:nvGrpSpPr>
        <p:grpSpPr bwMode="auto">
          <a:xfrm>
            <a:off x="9389569" y="6216652"/>
            <a:ext cx="2488502" cy="447822"/>
            <a:chOff x="9527309" y="3551529"/>
            <a:chExt cx="2488502" cy="448324"/>
          </a:xfrm>
        </p:grpSpPr>
        <p:pic>
          <p:nvPicPr>
            <p:cNvPr id="27" name="Picture 9">
              <a:extLst>
                <a:ext uri="{FF2B5EF4-FFF2-40B4-BE49-F238E27FC236}">
                  <a16:creationId xmlns:a16="http://schemas.microsoft.com/office/drawing/2014/main" id="{CA6A9980-AE29-4ACD-ABE4-BA6BE15C92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 name="Rectangle 8">
              <a:extLst>
                <a:ext uri="{FF2B5EF4-FFF2-40B4-BE49-F238E27FC236}">
                  <a16:creationId xmlns:a16="http://schemas.microsoft.com/office/drawing/2014/main" id="{E3E27A52-B7D1-49AC-8315-5394D4A2AF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9" name="Rounded Rectangle 28">
            <a:extLst>
              <a:ext uri="{FF2B5EF4-FFF2-40B4-BE49-F238E27FC236}">
                <a16:creationId xmlns:a16="http://schemas.microsoft.com/office/drawing/2014/main" id="{1D451998-4328-4DD5-B88A-E22DDD95BC9B}"/>
              </a:ext>
            </a:extLst>
          </p:cNvPr>
          <p:cNvSpPr/>
          <p:nvPr/>
        </p:nvSpPr>
        <p:spPr>
          <a:xfrm>
            <a:off x="9242559" y="2118615"/>
            <a:ext cx="2782522" cy="1752015"/>
          </a:xfrm>
          <a:prstGeom prst="roundRect">
            <a:avLst>
              <a:gd name="adj" fmla="val 15303"/>
            </a:avLst>
          </a:prstGeom>
          <a:noFill/>
          <a:ln w="25400" cap="flat" cmpd="sng" algn="ctr">
            <a:noFill/>
            <a:prstDash val="solid"/>
          </a:ln>
          <a:effectLst/>
        </p:spPr>
        <p:txBody>
          <a:bodyPr lIns="0" rIns="0" rtlCol="0" anchor="ctr"/>
          <a:lstStyle/>
          <a:p>
            <a:pPr marL="0" marR="0" lvl="0" indent="0" algn="l" defTabSz="914400" rtl="0" eaLnBrk="1" fontAlgn="auto" latinLnBrk="0" hangingPunct="1">
              <a:lnSpc>
                <a:spcPct val="100000"/>
              </a:lnSpc>
              <a:spcBef>
                <a:spcPts val="0"/>
              </a:spcBef>
              <a:spcAft>
                <a:spcPts val="338"/>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a:t>
            </a:r>
          </a:p>
          <a:p>
            <a:pPr marL="285750" marR="0" lvl="0" indent="-285750" algn="l" defTabSz="914400" rtl="0" eaLnBrk="1" fontAlgn="auto" latinLnBrk="0" hangingPunct="1">
              <a:lnSpc>
                <a:spcPct val="100000"/>
              </a:lnSpc>
              <a:spcBef>
                <a:spcPts val="0"/>
              </a:spcBef>
              <a:spcAft>
                <a:spcPts val="338"/>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at 24 wks</a:t>
            </a:r>
          </a:p>
          <a:p>
            <a:pPr marL="0" marR="0" lvl="0" indent="0" algn="l" defTabSz="914400" rtl="0" eaLnBrk="1" fontAlgn="auto" latinLnBrk="0" hangingPunct="1">
              <a:lnSpc>
                <a:spcPct val="100000"/>
              </a:lnSpc>
              <a:spcBef>
                <a:spcPts val="0"/>
              </a:spcBef>
              <a:spcAft>
                <a:spcPts val="338"/>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Key Secondary Endpoints:</a:t>
            </a:r>
          </a:p>
          <a:p>
            <a:pPr marL="285750" marR="0" lvl="0" indent="-285750" algn="l" defTabSz="914400" rtl="0" eaLnBrk="1" fontAlgn="auto" latinLnBrk="0" hangingPunct="1">
              <a:lnSpc>
                <a:spcPct val="100000"/>
              </a:lnSpc>
              <a:spcBef>
                <a:spcPts val="0"/>
              </a:spcBef>
              <a:spcAft>
                <a:spcPts val="338"/>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PFS, DoR</a:t>
            </a:r>
          </a:p>
          <a:p>
            <a:pPr marL="285750" marR="0" lvl="0" indent="-285750" algn="l" defTabSz="914400" rtl="0" eaLnBrk="1" fontAlgn="auto" latinLnBrk="0" hangingPunct="1">
              <a:lnSpc>
                <a:spcPct val="100000"/>
              </a:lnSpc>
              <a:spcBef>
                <a:spcPts val="0"/>
              </a:spcBef>
              <a:spcAft>
                <a:spcPts val="338"/>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Safety and tolerability</a:t>
            </a:r>
          </a:p>
        </p:txBody>
      </p:sp>
      <p:graphicFrame>
        <p:nvGraphicFramePr>
          <p:cNvPr id="30" name="Table 29">
            <a:extLst>
              <a:ext uri="{FF2B5EF4-FFF2-40B4-BE49-F238E27FC236}">
                <a16:creationId xmlns:a16="http://schemas.microsoft.com/office/drawing/2014/main" id="{94645B41-C644-4573-98C1-C97A6BDCF657}"/>
              </a:ext>
            </a:extLst>
          </p:cNvPr>
          <p:cNvGraphicFramePr>
            <a:graphicFrameLocks noGrp="1"/>
          </p:cNvGraphicFramePr>
          <p:nvPr/>
        </p:nvGraphicFramePr>
        <p:xfrm>
          <a:off x="723900" y="4073548"/>
          <a:ext cx="10758304" cy="1994916"/>
        </p:xfrm>
        <a:graphic>
          <a:graphicData uri="http://schemas.openxmlformats.org/drawingml/2006/table">
            <a:tbl>
              <a:tblPr firstRow="1" bandRow="1">
                <a:tableStyleId>{21E4AEA4-8DFA-4A89-87EB-49C32662AFE0}</a:tableStyleId>
              </a:tblPr>
              <a:tblGrid>
                <a:gridCol w="6843891">
                  <a:extLst>
                    <a:ext uri="{9D8B030D-6E8A-4147-A177-3AD203B41FA5}">
                      <a16:colId xmlns:a16="http://schemas.microsoft.com/office/drawing/2014/main" val="2618643650"/>
                    </a:ext>
                  </a:extLst>
                </a:gridCol>
                <a:gridCol w="3914413">
                  <a:extLst>
                    <a:ext uri="{9D8B030D-6E8A-4147-A177-3AD203B41FA5}">
                      <a16:colId xmlns:a16="http://schemas.microsoft.com/office/drawing/2014/main" val="2437514559"/>
                    </a:ext>
                  </a:extLst>
                </a:gridCol>
              </a:tblGrid>
              <a:tr h="248428">
                <a:tc>
                  <a:txBody>
                    <a:bodyPr/>
                    <a:lstStyle/>
                    <a:p>
                      <a:r>
                        <a:rPr lang="en-US" sz="1800" dirty="0">
                          <a:latin typeface="Calibri" panose="020F0502020204030204" pitchFamily="34" charset="0"/>
                        </a:rPr>
                        <a:t>Baseline Characteristic</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800" dirty="0">
                          <a:latin typeface="Calibri" panose="020F0502020204030204" pitchFamily="34" charset="0"/>
                        </a:rPr>
                        <a:t>Patients (N = 104)</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785245709"/>
                  </a:ext>
                </a:extLst>
              </a:tr>
              <a:tr h="201091">
                <a:tc>
                  <a:txBody>
                    <a:bodyPr/>
                    <a:lstStyle/>
                    <a:p>
                      <a:pPr>
                        <a:lnSpc>
                          <a:spcPct val="90000"/>
                        </a:lnSpc>
                      </a:pPr>
                      <a:r>
                        <a:rPr lang="en-US" sz="1800" b="1" dirty="0">
                          <a:solidFill>
                            <a:schemeClr val="bg1"/>
                          </a:solidFill>
                          <a:latin typeface="Calibri" panose="020F0502020204030204" pitchFamily="34" charset="0"/>
                        </a:rPr>
                        <a:t>1/ ≥ 2 Prior anticancer regimens, %</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1"/>
                          </a:solidFill>
                          <a:latin typeface="Calibri" panose="020F0502020204030204" pitchFamily="34" charset="0"/>
                        </a:rPr>
                        <a:t>39 / 62</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6649533"/>
                  </a:ext>
                </a:extLst>
              </a:tr>
              <a:tr h="613774">
                <a:tc>
                  <a:txBody>
                    <a:bodyPr/>
                    <a:lstStyle/>
                    <a:p>
                      <a:pPr>
                        <a:lnSpc>
                          <a:spcPct val="90000"/>
                        </a:lnSpc>
                        <a:spcAft>
                          <a:spcPts val="100"/>
                        </a:spcAft>
                        <a:tabLst>
                          <a:tab pos="228600" algn="l"/>
                        </a:tabLst>
                      </a:pPr>
                      <a:r>
                        <a:rPr lang="en-US" sz="1800" b="1" dirty="0">
                          <a:solidFill>
                            <a:schemeClr val="bg1"/>
                          </a:solidFill>
                          <a:latin typeface="Calibri" panose="020F0502020204030204" pitchFamily="34" charset="0"/>
                        </a:rPr>
                        <a:t>Prior ICI regimen, %</a:t>
                      </a:r>
                      <a:r>
                        <a:rPr lang="en-US" sz="1800" b="0" baseline="30000" dirty="0">
                          <a:solidFill>
                            <a:schemeClr val="bg1"/>
                          </a:solidFill>
                          <a:latin typeface="Calibri" panose="020F0502020204030204" pitchFamily="34" charset="0"/>
                        </a:rPr>
                        <a:t>a</a:t>
                      </a:r>
                    </a:p>
                    <a:p>
                      <a:pPr marL="182880">
                        <a:lnSpc>
                          <a:spcPct val="90000"/>
                        </a:lnSpc>
                        <a:spcAft>
                          <a:spcPts val="100"/>
                        </a:spcAft>
                        <a:tabLst>
                          <a:tab pos="228600" algn="l"/>
                        </a:tabLst>
                      </a:pPr>
                      <a:r>
                        <a:rPr lang="en-US" sz="1800" b="0" dirty="0">
                          <a:solidFill>
                            <a:schemeClr val="bg1"/>
                          </a:solidFill>
                          <a:latin typeface="Calibri" panose="020F0502020204030204" pitchFamily="34" charset="0"/>
                        </a:rPr>
                        <a:t>Anti</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lang="en-US" sz="1800" b="0" dirty="0">
                          <a:solidFill>
                            <a:schemeClr val="bg1"/>
                          </a:solidFill>
                          <a:latin typeface="Calibri" panose="020F0502020204030204" pitchFamily="34" charset="0"/>
                        </a:rPr>
                        <a:t>PD-L1/anti</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lang="en-US" sz="1800" b="0" dirty="0">
                          <a:solidFill>
                            <a:schemeClr val="bg1"/>
                          </a:solidFill>
                          <a:latin typeface="Calibri" panose="020F0502020204030204" pitchFamily="34" charset="0"/>
                        </a:rPr>
                        <a:t>PD-1 in combination or as monotherapy</a:t>
                      </a:r>
                    </a:p>
                    <a:p>
                      <a:pPr marL="182880">
                        <a:lnSpc>
                          <a:spcPct val="90000"/>
                        </a:lnSpc>
                        <a:spcAft>
                          <a:spcPts val="100"/>
                        </a:spcAft>
                        <a:tabLst>
                          <a:tab pos="228600" algn="l"/>
                        </a:tabLst>
                      </a:pPr>
                      <a:r>
                        <a:rPr lang="en-US" sz="1800" b="0" dirty="0">
                          <a:solidFill>
                            <a:schemeClr val="bg1"/>
                          </a:solidFill>
                          <a:latin typeface="Calibri" panose="020F0502020204030204" pitchFamily="34" charset="0"/>
                        </a:rPr>
                        <a:t>Anti</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lang="en-US" sz="1800" b="0" dirty="0">
                          <a:solidFill>
                            <a:schemeClr val="bg1"/>
                          </a:solidFill>
                          <a:latin typeface="Calibri" panose="020F0502020204030204" pitchFamily="34" charset="0"/>
                        </a:rPr>
                        <a:t>PD-L1/anti</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lang="en-US" sz="1800" b="0" dirty="0">
                          <a:solidFill>
                            <a:schemeClr val="bg1"/>
                          </a:solidFill>
                          <a:latin typeface="Calibri" panose="020F0502020204030204" pitchFamily="34" charset="0"/>
                        </a:rPr>
                        <a:t>PD-1 and anti-VEGF in combination or sequentially </a:t>
                      </a:r>
                    </a:p>
                    <a:p>
                      <a:pPr marL="182880">
                        <a:lnSpc>
                          <a:spcPct val="90000"/>
                        </a:lnSpc>
                        <a:spcAft>
                          <a:spcPts val="100"/>
                        </a:spcAft>
                        <a:tabLst>
                          <a:tab pos="228600" algn="l"/>
                        </a:tabLst>
                      </a:pPr>
                      <a:r>
                        <a:rPr lang="en-US" sz="1800" b="0" dirty="0">
                          <a:solidFill>
                            <a:schemeClr val="bg1"/>
                          </a:solidFill>
                          <a:latin typeface="Calibri" panose="020F0502020204030204" pitchFamily="34" charset="0"/>
                        </a:rPr>
                        <a:t>Ipilimumab/nivolumab</a:t>
                      </a:r>
                      <a:endParaRPr lang="en-US" sz="1800" b="0" baseline="30000" dirty="0">
                        <a:solidFill>
                          <a:schemeClr val="bg1"/>
                        </a:solidFill>
                        <a:latin typeface="Calibri" panose="020F0502020204030204" pitchFamily="34" charset="0"/>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spcAft>
                          <a:spcPts val="100"/>
                        </a:spcAft>
                      </a:pPr>
                      <a:endParaRPr lang="en-US" sz="1800" dirty="0">
                        <a:solidFill>
                          <a:schemeClr val="bg1"/>
                        </a:solidFill>
                        <a:latin typeface="Calibri" panose="020F0502020204030204" pitchFamily="34" charset="0"/>
                      </a:endParaRPr>
                    </a:p>
                    <a:p>
                      <a:pPr algn="ctr">
                        <a:lnSpc>
                          <a:spcPct val="90000"/>
                        </a:lnSpc>
                        <a:spcAft>
                          <a:spcPts val="100"/>
                        </a:spcAft>
                      </a:pPr>
                      <a:r>
                        <a:rPr lang="en-US" sz="1800" dirty="0">
                          <a:solidFill>
                            <a:schemeClr val="bg1"/>
                          </a:solidFill>
                          <a:latin typeface="Calibri" panose="020F0502020204030204" pitchFamily="34" charset="0"/>
                        </a:rPr>
                        <a:t>100</a:t>
                      </a:r>
                    </a:p>
                    <a:p>
                      <a:pPr algn="ctr">
                        <a:lnSpc>
                          <a:spcPct val="90000"/>
                        </a:lnSpc>
                        <a:spcAft>
                          <a:spcPts val="100"/>
                        </a:spcAft>
                      </a:pPr>
                      <a:r>
                        <a:rPr lang="en-US" sz="1800" dirty="0">
                          <a:solidFill>
                            <a:schemeClr val="bg1"/>
                          </a:solidFill>
                          <a:latin typeface="Calibri" panose="020F0502020204030204" pitchFamily="34" charset="0"/>
                        </a:rPr>
                        <a:t>65</a:t>
                      </a:r>
                    </a:p>
                    <a:p>
                      <a:pPr algn="ctr">
                        <a:lnSpc>
                          <a:spcPct val="90000"/>
                        </a:lnSpc>
                        <a:spcAft>
                          <a:spcPts val="100"/>
                        </a:spcAft>
                      </a:pPr>
                      <a:r>
                        <a:rPr lang="en-US" sz="1800" dirty="0">
                          <a:solidFill>
                            <a:schemeClr val="bg1"/>
                          </a:solidFill>
                          <a:latin typeface="Calibri" panose="020F0502020204030204" pitchFamily="34" charset="0"/>
                        </a:rPr>
                        <a:t>37</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4633601"/>
                  </a:ext>
                </a:extLst>
              </a:tr>
              <a:tr h="141543">
                <a:tc>
                  <a:txBody>
                    <a:bodyPr/>
                    <a:lstStyle/>
                    <a:p>
                      <a:pPr>
                        <a:lnSpc>
                          <a:spcPct val="90000"/>
                        </a:lnSpc>
                      </a:pPr>
                      <a:r>
                        <a:rPr lang="en-US" sz="1800" b="1" dirty="0">
                          <a:solidFill>
                            <a:schemeClr val="bg1"/>
                          </a:solidFill>
                          <a:latin typeface="Calibri" panose="020F0502020204030204" pitchFamily="34" charset="0"/>
                        </a:rPr>
                        <a:t>Median duration of prior ICI therapy, mos (IQR)</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1"/>
                          </a:solidFill>
                          <a:latin typeface="Calibri" panose="020F0502020204030204" pitchFamily="34" charset="0"/>
                        </a:rPr>
                        <a:t>7 (3-13)</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96243854"/>
                  </a:ext>
                </a:extLst>
              </a:tr>
            </a:tbl>
          </a:graphicData>
        </a:graphic>
      </p:graphicFrame>
      <p:sp>
        <p:nvSpPr>
          <p:cNvPr id="5" name="Rectangle 4">
            <a:extLst>
              <a:ext uri="{FF2B5EF4-FFF2-40B4-BE49-F238E27FC236}">
                <a16:creationId xmlns:a16="http://schemas.microsoft.com/office/drawing/2014/main" id="{B19C2F3C-79A8-4849-819E-736BD3DF3D2B}"/>
              </a:ext>
            </a:extLst>
          </p:cNvPr>
          <p:cNvSpPr/>
          <p:nvPr/>
        </p:nvSpPr>
        <p:spPr bwMode="auto">
          <a:xfrm>
            <a:off x="714867" y="4719484"/>
            <a:ext cx="10767463" cy="1358814"/>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43125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3EE7F-BCCA-47C1-9C74-B7A129410C72}"/>
              </a:ext>
            </a:extLst>
          </p:cNvPr>
          <p:cNvSpPr>
            <a:spLocks noGrp="1"/>
          </p:cNvSpPr>
          <p:nvPr>
            <p:ph type="title"/>
          </p:nvPr>
        </p:nvSpPr>
        <p:spPr/>
        <p:txBody>
          <a:bodyPr/>
          <a:lstStyle/>
          <a:p>
            <a:r>
              <a:rPr lang="en-US" dirty="0"/>
              <a:t>Response to Lenvatinib + Pembrolizumab: </a:t>
            </a:r>
            <a:br>
              <a:rPr lang="en-US" dirty="0"/>
            </a:br>
            <a:r>
              <a:rPr lang="en-US" dirty="0"/>
              <a:t>Best Response by Previous Therapy</a:t>
            </a:r>
          </a:p>
        </p:txBody>
      </p:sp>
      <p:sp>
        <p:nvSpPr>
          <p:cNvPr id="4" name="Text Box 11">
            <a:extLst>
              <a:ext uri="{FF2B5EF4-FFF2-40B4-BE49-F238E27FC236}">
                <a16:creationId xmlns:a16="http://schemas.microsoft.com/office/drawing/2014/main" id="{8F0F4041-EF3B-4623-8E89-3BE31FE21E2B}"/>
              </a:ext>
            </a:extLst>
          </p:cNvPr>
          <p:cNvSpPr txBox="1">
            <a:spLocks noChangeArrowheads="1"/>
          </p:cNvSpPr>
          <p:nvPr/>
        </p:nvSpPr>
        <p:spPr bwMode="auto">
          <a:xfrm>
            <a:off x="412627" y="63808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Calibri" panose="020F0502020204030204" pitchFamily="34" charset="0"/>
              </a:rPr>
              <a:t>Lee. ASCO 2020. Abstr 5008.</a:t>
            </a:r>
            <a:endParaRPr lang="en-US" altLang="en-US" sz="1400" b="0" dirty="0">
              <a:solidFill>
                <a:srgbClr val="455560"/>
              </a:solidFill>
            </a:endParaRPr>
          </a:p>
        </p:txBody>
      </p:sp>
      <p:grpSp>
        <p:nvGrpSpPr>
          <p:cNvPr id="5" name="Group 7">
            <a:extLst>
              <a:ext uri="{FF2B5EF4-FFF2-40B4-BE49-F238E27FC236}">
                <a16:creationId xmlns:a16="http://schemas.microsoft.com/office/drawing/2014/main" id="{E80DB1B0-2376-4A86-977D-DF9C9F740257}"/>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F4D9F6B-2CB8-4FB8-A0AF-0374886524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5692937-2E8C-46D6-BBE0-EEAD59FF39E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9" name="Group 3">
            <a:extLst>
              <a:ext uri="{FF2B5EF4-FFF2-40B4-BE49-F238E27FC236}">
                <a16:creationId xmlns:a16="http://schemas.microsoft.com/office/drawing/2014/main" id="{635EE85B-8E2E-44FC-B29D-D249A0511E00}"/>
              </a:ext>
            </a:extLst>
          </p:cNvPr>
          <p:cNvGraphicFramePr>
            <a:graphicFrameLocks/>
          </p:cNvGraphicFramePr>
          <p:nvPr>
            <p:extLst>
              <p:ext uri="{D42A27DB-BD31-4B8C-83A1-F6EECF244321}">
                <p14:modId xmlns:p14="http://schemas.microsoft.com/office/powerpoint/2010/main" val="474527824"/>
              </p:ext>
            </p:extLst>
          </p:nvPr>
        </p:nvGraphicFramePr>
        <p:xfrm>
          <a:off x="522289" y="1600200"/>
          <a:ext cx="11219098" cy="3413824"/>
        </p:xfrm>
        <a:graphic>
          <a:graphicData uri="http://schemas.openxmlformats.org/drawingml/2006/table">
            <a:tbl>
              <a:tblPr/>
              <a:tblGrid>
                <a:gridCol w="3026794">
                  <a:extLst>
                    <a:ext uri="{9D8B030D-6E8A-4147-A177-3AD203B41FA5}">
                      <a16:colId xmlns:a16="http://schemas.microsoft.com/office/drawing/2014/main" val="20000"/>
                    </a:ext>
                  </a:extLst>
                </a:gridCol>
                <a:gridCol w="2730768">
                  <a:extLst>
                    <a:ext uri="{9D8B030D-6E8A-4147-A177-3AD203B41FA5}">
                      <a16:colId xmlns:a16="http://schemas.microsoft.com/office/drawing/2014/main" val="272527828"/>
                    </a:ext>
                  </a:extLst>
                </a:gridCol>
                <a:gridCol w="2730768">
                  <a:extLst>
                    <a:ext uri="{9D8B030D-6E8A-4147-A177-3AD203B41FA5}">
                      <a16:colId xmlns:a16="http://schemas.microsoft.com/office/drawing/2014/main" val="20001"/>
                    </a:ext>
                  </a:extLst>
                </a:gridCol>
                <a:gridCol w="2730768">
                  <a:extLst>
                    <a:ext uri="{9D8B030D-6E8A-4147-A177-3AD203B41FA5}">
                      <a16:colId xmlns:a16="http://schemas.microsoft.com/office/drawing/2014/main" val="2492395068"/>
                    </a:ext>
                  </a:extLst>
                </a:gridCol>
              </a:tblGrid>
              <a:tr h="183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Anti–PD-1/PD-L1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104)</a:t>
                      </a: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Anti–PD-1/PD-L1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and Anti-VEGF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Nivo + 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57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 (45-65)</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 (46-71)</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 (31-64)</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80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objective response, %</a:t>
                      </a:r>
                    </a:p>
                    <a:p>
                      <a:pPr marL="342900" marR="0" lvl="0" indent="-2889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2889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342900" marR="0" lvl="0" indent="-2889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2889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7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mos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(9-18)</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(7-17)</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 (7-NR)</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8059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6565-4F97-43A8-A9F0-8E7E4EEF3BFA}"/>
              </a:ext>
            </a:extLst>
          </p:cNvPr>
          <p:cNvSpPr>
            <a:spLocks noGrp="1"/>
          </p:cNvSpPr>
          <p:nvPr>
            <p:ph type="title"/>
          </p:nvPr>
        </p:nvSpPr>
        <p:spPr/>
        <p:txBody>
          <a:bodyPr/>
          <a:lstStyle/>
          <a:p>
            <a:r>
              <a:rPr lang="en-US" dirty="0"/>
              <a:t>Response to Lenvatinib + Pembrolizumab: </a:t>
            </a:r>
            <a:br>
              <a:rPr lang="en-US" dirty="0"/>
            </a:br>
            <a:r>
              <a:rPr lang="en-US" dirty="0"/>
              <a:t>Change in Tumor Size</a:t>
            </a:r>
          </a:p>
        </p:txBody>
      </p:sp>
      <p:sp>
        <p:nvSpPr>
          <p:cNvPr id="12" name="TextBox 11">
            <a:extLst>
              <a:ext uri="{FF2B5EF4-FFF2-40B4-BE49-F238E27FC236}">
                <a16:creationId xmlns:a16="http://schemas.microsoft.com/office/drawing/2014/main" id="{66983A45-C0DF-4AA9-83AC-658E4690ECF1}"/>
              </a:ext>
            </a:extLst>
          </p:cNvPr>
          <p:cNvSpPr txBox="1"/>
          <p:nvPr/>
        </p:nvSpPr>
        <p:spPr>
          <a:xfrm>
            <a:off x="723900" y="5925295"/>
            <a:ext cx="4829440" cy="307777"/>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Note: Each bar represents 1 patient.</a:t>
            </a:r>
          </a:p>
        </p:txBody>
      </p:sp>
      <p:sp>
        <p:nvSpPr>
          <p:cNvPr id="10" name="Text Box 11">
            <a:extLst>
              <a:ext uri="{FF2B5EF4-FFF2-40B4-BE49-F238E27FC236}">
                <a16:creationId xmlns:a16="http://schemas.microsoft.com/office/drawing/2014/main" id="{0E31169B-C7FE-4EB6-B5E4-CEB687CA6A14}"/>
              </a:ext>
            </a:extLst>
          </p:cNvPr>
          <p:cNvSpPr txBox="1">
            <a:spLocks noChangeArrowheads="1"/>
          </p:cNvSpPr>
          <p:nvPr/>
        </p:nvSpPr>
        <p:spPr bwMode="auto">
          <a:xfrm>
            <a:off x="412627" y="63808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Calibri" panose="020F0502020204030204" pitchFamily="34" charset="0"/>
              </a:rPr>
              <a:t>Lee. ASCO 2020. Abstr 5008.</a:t>
            </a:r>
            <a:endParaRPr lang="en-US" altLang="en-US" sz="1400" b="0" dirty="0">
              <a:solidFill>
                <a:srgbClr val="455560"/>
              </a:solidFill>
            </a:endParaRPr>
          </a:p>
        </p:txBody>
      </p:sp>
      <p:grpSp>
        <p:nvGrpSpPr>
          <p:cNvPr id="11" name="Group 7">
            <a:extLst>
              <a:ext uri="{FF2B5EF4-FFF2-40B4-BE49-F238E27FC236}">
                <a16:creationId xmlns:a16="http://schemas.microsoft.com/office/drawing/2014/main" id="{999F8F1D-2B8B-4DCE-9DB0-974CDB69A069}"/>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2D6CC4A3-EE94-47B5-B1F1-022737AC84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DFF27FE8-45E0-48C1-A2C9-50B153E3DDF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 name="TextBox 3">
            <a:extLst>
              <a:ext uri="{FF2B5EF4-FFF2-40B4-BE49-F238E27FC236}">
                <a16:creationId xmlns:a16="http://schemas.microsoft.com/office/drawing/2014/main" id="{5D6123DD-BF89-48FB-B77A-01E900870CBF}"/>
              </a:ext>
            </a:extLst>
          </p:cNvPr>
          <p:cNvSpPr txBox="1"/>
          <p:nvPr/>
        </p:nvSpPr>
        <p:spPr bwMode="auto">
          <a:xfrm rot="16200000">
            <a:off x="-115748" y="3111229"/>
            <a:ext cx="25502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Percentage Change</a:t>
            </a:r>
          </a:p>
        </p:txBody>
      </p:sp>
      <p:cxnSp>
        <p:nvCxnSpPr>
          <p:cNvPr id="6" name="Straight Connector 5">
            <a:extLst>
              <a:ext uri="{FF2B5EF4-FFF2-40B4-BE49-F238E27FC236}">
                <a16:creationId xmlns:a16="http://schemas.microsoft.com/office/drawing/2014/main" id="{B3364B2F-7F5A-4ED3-9AD0-0FB174B5B337}"/>
              </a:ext>
            </a:extLst>
          </p:cNvPr>
          <p:cNvCxnSpPr>
            <a:cxnSpLocks/>
          </p:cNvCxnSpPr>
          <p:nvPr/>
        </p:nvCxnSpPr>
        <p:spPr bwMode="auto">
          <a:xfrm>
            <a:off x="1732050" y="17631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A738236-B1BD-4769-ABD0-41A1697DC67C}"/>
              </a:ext>
            </a:extLst>
          </p:cNvPr>
          <p:cNvCxnSpPr>
            <a:cxnSpLocks/>
          </p:cNvCxnSpPr>
          <p:nvPr/>
        </p:nvCxnSpPr>
        <p:spPr bwMode="auto">
          <a:xfrm>
            <a:off x="1724988" y="22760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358E047-C938-44DB-8005-62F021F2486E}"/>
              </a:ext>
            </a:extLst>
          </p:cNvPr>
          <p:cNvCxnSpPr>
            <a:cxnSpLocks/>
          </p:cNvCxnSpPr>
          <p:nvPr/>
        </p:nvCxnSpPr>
        <p:spPr bwMode="auto">
          <a:xfrm>
            <a:off x="1727785" y="33017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A1378D2-E278-4C8B-9B91-49F2745EDF3A}"/>
              </a:ext>
            </a:extLst>
          </p:cNvPr>
          <p:cNvCxnSpPr>
            <a:cxnSpLocks/>
          </p:cNvCxnSpPr>
          <p:nvPr/>
        </p:nvCxnSpPr>
        <p:spPr bwMode="auto">
          <a:xfrm>
            <a:off x="1734847" y="38145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537A006-5B6A-4046-9151-3024DA77C3CC}"/>
              </a:ext>
            </a:extLst>
          </p:cNvPr>
          <p:cNvCxnSpPr>
            <a:cxnSpLocks/>
          </p:cNvCxnSpPr>
          <p:nvPr/>
        </p:nvCxnSpPr>
        <p:spPr bwMode="auto">
          <a:xfrm>
            <a:off x="1732050" y="43273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24D3B14-F17A-408C-826A-45BF9D820FD3}"/>
              </a:ext>
            </a:extLst>
          </p:cNvPr>
          <p:cNvCxnSpPr>
            <a:cxnSpLocks/>
          </p:cNvCxnSpPr>
          <p:nvPr/>
        </p:nvCxnSpPr>
        <p:spPr bwMode="auto">
          <a:xfrm>
            <a:off x="1732050" y="48402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4866CA5-7680-4056-A4C6-56BBA372294A}"/>
              </a:ext>
            </a:extLst>
          </p:cNvPr>
          <p:cNvCxnSpPr>
            <a:cxnSpLocks/>
          </p:cNvCxnSpPr>
          <p:nvPr/>
        </p:nvCxnSpPr>
        <p:spPr bwMode="auto">
          <a:xfrm>
            <a:off x="1731316" y="5353060"/>
            <a:ext cx="64008"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6898F4B2-B33D-40D2-BC15-9500C7F7F06A}"/>
              </a:ext>
            </a:extLst>
          </p:cNvPr>
          <p:cNvSpPr txBox="1"/>
          <p:nvPr/>
        </p:nvSpPr>
        <p:spPr bwMode="auto">
          <a:xfrm>
            <a:off x="1302948" y="1575946"/>
            <a:ext cx="483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44B9F36D-BD66-4AB1-9D31-59240F7E548C}"/>
              </a:ext>
            </a:extLst>
          </p:cNvPr>
          <p:cNvSpPr txBox="1"/>
          <p:nvPr/>
        </p:nvSpPr>
        <p:spPr bwMode="auto">
          <a:xfrm>
            <a:off x="1302948" y="2072658"/>
            <a:ext cx="483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C100F507-C17E-46D0-87F4-1EA69CD42DB6}"/>
              </a:ext>
            </a:extLst>
          </p:cNvPr>
          <p:cNvSpPr txBox="1"/>
          <p:nvPr/>
        </p:nvSpPr>
        <p:spPr bwMode="auto">
          <a:xfrm>
            <a:off x="1302948" y="2588368"/>
            <a:ext cx="483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78030B9F-0922-4FCB-8939-524DC32EE857}"/>
              </a:ext>
            </a:extLst>
          </p:cNvPr>
          <p:cNvSpPr txBox="1"/>
          <p:nvPr/>
        </p:nvSpPr>
        <p:spPr bwMode="auto">
          <a:xfrm>
            <a:off x="1144074" y="3111800"/>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1308A9B4-58E3-4816-B319-D40CC4B0E775}"/>
              </a:ext>
            </a:extLst>
          </p:cNvPr>
          <p:cNvSpPr txBox="1"/>
          <p:nvPr/>
        </p:nvSpPr>
        <p:spPr bwMode="auto">
          <a:xfrm>
            <a:off x="1144074" y="3597786"/>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E3A10230-BBCC-42B6-9679-E6D64CDAD852}"/>
              </a:ext>
            </a:extLst>
          </p:cNvPr>
          <p:cNvSpPr txBox="1"/>
          <p:nvPr/>
        </p:nvSpPr>
        <p:spPr bwMode="auto">
          <a:xfrm>
            <a:off x="1144074" y="4120523"/>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E7D8F95E-43F0-4186-A0A9-EA609F4CAB6D}"/>
              </a:ext>
            </a:extLst>
          </p:cNvPr>
          <p:cNvSpPr txBox="1"/>
          <p:nvPr/>
        </p:nvSpPr>
        <p:spPr bwMode="auto">
          <a:xfrm>
            <a:off x="1144074" y="4648698"/>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C9BDCF04-8781-47B3-AD6B-B97B8B7326A2}"/>
              </a:ext>
            </a:extLst>
          </p:cNvPr>
          <p:cNvSpPr txBox="1"/>
          <p:nvPr/>
        </p:nvSpPr>
        <p:spPr bwMode="auto">
          <a:xfrm>
            <a:off x="1144074" y="5142428"/>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2" name="Rectangle 31">
            <a:extLst>
              <a:ext uri="{FF2B5EF4-FFF2-40B4-BE49-F238E27FC236}">
                <a16:creationId xmlns:a16="http://schemas.microsoft.com/office/drawing/2014/main" id="{4407B679-1324-4038-9734-2308E4A7A9A4}"/>
              </a:ext>
            </a:extLst>
          </p:cNvPr>
          <p:cNvSpPr/>
          <p:nvPr/>
        </p:nvSpPr>
        <p:spPr bwMode="auto">
          <a:xfrm>
            <a:off x="1853714" y="2327778"/>
            <a:ext cx="73392" cy="4551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BF8E583A-4CBD-4FA6-BA7C-9140724C2591}"/>
              </a:ext>
            </a:extLst>
          </p:cNvPr>
          <p:cNvSpPr/>
          <p:nvPr/>
        </p:nvSpPr>
        <p:spPr bwMode="auto">
          <a:xfrm>
            <a:off x="1942597" y="2361906"/>
            <a:ext cx="73392" cy="4217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E0511E48-89FF-4A4A-A5E8-1C75A5EA8AE3}"/>
              </a:ext>
            </a:extLst>
          </p:cNvPr>
          <p:cNvSpPr/>
          <p:nvPr/>
        </p:nvSpPr>
        <p:spPr bwMode="auto">
          <a:xfrm>
            <a:off x="2031480" y="2545492"/>
            <a:ext cx="73392" cy="2381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EC13D806-A858-47E9-9752-B10AD354EF0D}"/>
              </a:ext>
            </a:extLst>
          </p:cNvPr>
          <p:cNvSpPr/>
          <p:nvPr/>
        </p:nvSpPr>
        <p:spPr bwMode="auto">
          <a:xfrm>
            <a:off x="2120363" y="2554906"/>
            <a:ext cx="73392" cy="230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01E6A9EF-0D07-4C88-B115-16E82128AFC3}"/>
              </a:ext>
            </a:extLst>
          </p:cNvPr>
          <p:cNvSpPr/>
          <p:nvPr/>
        </p:nvSpPr>
        <p:spPr bwMode="auto">
          <a:xfrm>
            <a:off x="2209245" y="2731105"/>
            <a:ext cx="73392" cy="519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5ABC8FC2-9414-4FA2-8619-33F67FC91045}"/>
              </a:ext>
            </a:extLst>
          </p:cNvPr>
          <p:cNvSpPr/>
          <p:nvPr/>
        </p:nvSpPr>
        <p:spPr bwMode="auto">
          <a:xfrm>
            <a:off x="2556075" y="2782961"/>
            <a:ext cx="73392" cy="826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1651E728-D667-4693-888F-BCA1D3170DA0}"/>
              </a:ext>
            </a:extLst>
          </p:cNvPr>
          <p:cNvSpPr/>
          <p:nvPr/>
        </p:nvSpPr>
        <p:spPr bwMode="auto">
          <a:xfrm>
            <a:off x="2643736" y="2785903"/>
            <a:ext cx="73392" cy="855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B1DE3C2A-AE0B-41B0-80DF-196BE14B3950}"/>
              </a:ext>
            </a:extLst>
          </p:cNvPr>
          <p:cNvSpPr/>
          <p:nvPr/>
        </p:nvSpPr>
        <p:spPr bwMode="auto">
          <a:xfrm>
            <a:off x="2731397" y="2782961"/>
            <a:ext cx="73392" cy="1956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5694E39C-39FE-487C-81D1-1A51886E9CC4}"/>
              </a:ext>
            </a:extLst>
          </p:cNvPr>
          <p:cNvSpPr/>
          <p:nvPr/>
        </p:nvSpPr>
        <p:spPr bwMode="auto">
          <a:xfrm>
            <a:off x="2819058" y="2782961"/>
            <a:ext cx="73392" cy="2603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949B3A8-A330-4912-AC94-E8F8B54F1FE1}"/>
              </a:ext>
            </a:extLst>
          </p:cNvPr>
          <p:cNvSpPr/>
          <p:nvPr/>
        </p:nvSpPr>
        <p:spPr bwMode="auto">
          <a:xfrm>
            <a:off x="2906719" y="2789346"/>
            <a:ext cx="73392" cy="2786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BC9AAADF-3BC5-4305-B240-866592B6E121}"/>
              </a:ext>
            </a:extLst>
          </p:cNvPr>
          <p:cNvSpPr/>
          <p:nvPr/>
        </p:nvSpPr>
        <p:spPr bwMode="auto">
          <a:xfrm>
            <a:off x="2994380" y="2789346"/>
            <a:ext cx="73392" cy="3280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CEFE053B-6CAA-466D-8F25-C79B57934C64}"/>
              </a:ext>
            </a:extLst>
          </p:cNvPr>
          <p:cNvSpPr/>
          <p:nvPr/>
        </p:nvSpPr>
        <p:spPr bwMode="auto">
          <a:xfrm>
            <a:off x="3082041" y="2789345"/>
            <a:ext cx="73392" cy="3339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E8A5A00E-E453-47AF-A798-B0A528FA16A1}"/>
              </a:ext>
            </a:extLst>
          </p:cNvPr>
          <p:cNvSpPr/>
          <p:nvPr/>
        </p:nvSpPr>
        <p:spPr bwMode="auto">
          <a:xfrm>
            <a:off x="3169702" y="2789344"/>
            <a:ext cx="73392" cy="3410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63853EE7-508A-4317-B5F6-A5BD7A79E84A}"/>
              </a:ext>
            </a:extLst>
          </p:cNvPr>
          <p:cNvSpPr/>
          <p:nvPr/>
        </p:nvSpPr>
        <p:spPr bwMode="auto">
          <a:xfrm>
            <a:off x="3257363" y="2789344"/>
            <a:ext cx="73392" cy="3692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0F01950F-C016-433A-9EBE-21A4ADFABB62}"/>
              </a:ext>
            </a:extLst>
          </p:cNvPr>
          <p:cNvSpPr/>
          <p:nvPr/>
        </p:nvSpPr>
        <p:spPr bwMode="auto">
          <a:xfrm>
            <a:off x="3345024" y="2789343"/>
            <a:ext cx="73392" cy="3845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B98006B7-50A6-499F-AED1-31E585EA32E4}"/>
              </a:ext>
            </a:extLst>
          </p:cNvPr>
          <p:cNvSpPr/>
          <p:nvPr/>
        </p:nvSpPr>
        <p:spPr bwMode="auto">
          <a:xfrm>
            <a:off x="3432685" y="2789343"/>
            <a:ext cx="73392" cy="4163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56C23845-D492-47EC-ACF6-17C21E0640DB}"/>
              </a:ext>
            </a:extLst>
          </p:cNvPr>
          <p:cNvSpPr/>
          <p:nvPr/>
        </p:nvSpPr>
        <p:spPr bwMode="auto">
          <a:xfrm>
            <a:off x="3520346" y="2792874"/>
            <a:ext cx="73392" cy="4175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3D149C27-D396-4328-8134-DD1E41CC6B9A}"/>
              </a:ext>
            </a:extLst>
          </p:cNvPr>
          <p:cNvSpPr/>
          <p:nvPr/>
        </p:nvSpPr>
        <p:spPr bwMode="auto">
          <a:xfrm>
            <a:off x="3608007" y="2787328"/>
            <a:ext cx="73392" cy="4489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C8AC5B86-5AE1-480E-AADD-398BA9140045}"/>
              </a:ext>
            </a:extLst>
          </p:cNvPr>
          <p:cNvSpPr/>
          <p:nvPr/>
        </p:nvSpPr>
        <p:spPr bwMode="auto">
          <a:xfrm>
            <a:off x="3695668" y="2787327"/>
            <a:ext cx="73392" cy="5195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C83F5876-2A9D-4AE9-A868-7DA0484DF9D7}"/>
              </a:ext>
            </a:extLst>
          </p:cNvPr>
          <p:cNvSpPr/>
          <p:nvPr/>
        </p:nvSpPr>
        <p:spPr bwMode="auto">
          <a:xfrm>
            <a:off x="3783329" y="2789343"/>
            <a:ext cx="73392" cy="5222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EEE4ED3C-AA43-4928-A4EA-32E864F1D9F0}"/>
              </a:ext>
            </a:extLst>
          </p:cNvPr>
          <p:cNvSpPr/>
          <p:nvPr/>
        </p:nvSpPr>
        <p:spPr bwMode="auto">
          <a:xfrm>
            <a:off x="3870990" y="2789343"/>
            <a:ext cx="73392" cy="5316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F666F84-5214-410B-9D2B-896013BC9A3A}"/>
              </a:ext>
            </a:extLst>
          </p:cNvPr>
          <p:cNvSpPr/>
          <p:nvPr/>
        </p:nvSpPr>
        <p:spPr bwMode="auto">
          <a:xfrm>
            <a:off x="3958651" y="2789342"/>
            <a:ext cx="73392" cy="5469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E1762B74-7449-47EB-AA80-3DEA0BA19FB2}"/>
              </a:ext>
            </a:extLst>
          </p:cNvPr>
          <p:cNvSpPr/>
          <p:nvPr/>
        </p:nvSpPr>
        <p:spPr bwMode="auto">
          <a:xfrm>
            <a:off x="4046312" y="2789342"/>
            <a:ext cx="73392" cy="5964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40FD825-19BE-46C9-B90D-C8BAEA94DCF2}"/>
              </a:ext>
            </a:extLst>
          </p:cNvPr>
          <p:cNvSpPr/>
          <p:nvPr/>
        </p:nvSpPr>
        <p:spPr bwMode="auto">
          <a:xfrm>
            <a:off x="4133973" y="2792873"/>
            <a:ext cx="73392" cy="6034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ACF386C4-7E59-4093-BFFE-C75A1A736E13}"/>
              </a:ext>
            </a:extLst>
          </p:cNvPr>
          <p:cNvSpPr/>
          <p:nvPr/>
        </p:nvSpPr>
        <p:spPr bwMode="auto">
          <a:xfrm>
            <a:off x="4221634" y="2792872"/>
            <a:ext cx="73392" cy="6364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C92B3C0-A44F-4DFE-8CF8-262FCE8F0996}"/>
              </a:ext>
            </a:extLst>
          </p:cNvPr>
          <p:cNvSpPr/>
          <p:nvPr/>
        </p:nvSpPr>
        <p:spPr bwMode="auto">
          <a:xfrm>
            <a:off x="4309295" y="2789342"/>
            <a:ext cx="73392" cy="6505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0DEA795-2809-4BCB-9F04-C9CCC14F0C27}"/>
              </a:ext>
            </a:extLst>
          </p:cNvPr>
          <p:cNvSpPr/>
          <p:nvPr/>
        </p:nvSpPr>
        <p:spPr bwMode="auto">
          <a:xfrm>
            <a:off x="4396956" y="2788019"/>
            <a:ext cx="73392" cy="7330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25D041D-9983-409B-9F08-FC6AC96FE0D5}"/>
              </a:ext>
            </a:extLst>
          </p:cNvPr>
          <p:cNvSpPr/>
          <p:nvPr/>
        </p:nvSpPr>
        <p:spPr bwMode="auto">
          <a:xfrm>
            <a:off x="4484617" y="2788876"/>
            <a:ext cx="73392" cy="7392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ECDAE048-78A3-40AB-BAD1-14C46D2E9F38}"/>
              </a:ext>
            </a:extLst>
          </p:cNvPr>
          <p:cNvSpPr/>
          <p:nvPr/>
        </p:nvSpPr>
        <p:spPr bwMode="auto">
          <a:xfrm>
            <a:off x="4572278" y="2789341"/>
            <a:ext cx="73392" cy="7435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26373CD-EE70-4AB2-9125-E2363AAD1B6B}"/>
              </a:ext>
            </a:extLst>
          </p:cNvPr>
          <p:cNvSpPr/>
          <p:nvPr/>
        </p:nvSpPr>
        <p:spPr bwMode="auto">
          <a:xfrm>
            <a:off x="4659939" y="2789340"/>
            <a:ext cx="73392" cy="7458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393933F5-79A7-4061-840A-BD6C01CE54FF}"/>
              </a:ext>
            </a:extLst>
          </p:cNvPr>
          <p:cNvSpPr/>
          <p:nvPr/>
        </p:nvSpPr>
        <p:spPr bwMode="auto">
          <a:xfrm>
            <a:off x="4747600" y="2789340"/>
            <a:ext cx="73392" cy="7482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431E161F-E3E5-46F2-8903-B56DAC026B09}"/>
              </a:ext>
            </a:extLst>
          </p:cNvPr>
          <p:cNvSpPr/>
          <p:nvPr/>
        </p:nvSpPr>
        <p:spPr bwMode="auto">
          <a:xfrm>
            <a:off x="4835261" y="2779925"/>
            <a:ext cx="73392" cy="7588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8B670A84-0BA1-4EFA-9947-8C1E5C1DB289}"/>
              </a:ext>
            </a:extLst>
          </p:cNvPr>
          <p:cNvSpPr/>
          <p:nvPr/>
        </p:nvSpPr>
        <p:spPr bwMode="auto">
          <a:xfrm>
            <a:off x="4922922" y="2787327"/>
            <a:ext cx="73392" cy="7714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8FB304B0-1FF8-4B8C-A19B-7C2CBCBD0DFB}"/>
              </a:ext>
            </a:extLst>
          </p:cNvPr>
          <p:cNvSpPr/>
          <p:nvPr/>
        </p:nvSpPr>
        <p:spPr bwMode="auto">
          <a:xfrm>
            <a:off x="5010583" y="2787916"/>
            <a:ext cx="73392" cy="8214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7C56255-3E68-4B23-8D1E-C3FFD6C0B504}"/>
              </a:ext>
            </a:extLst>
          </p:cNvPr>
          <p:cNvSpPr/>
          <p:nvPr/>
        </p:nvSpPr>
        <p:spPr bwMode="auto">
          <a:xfrm>
            <a:off x="5098244" y="2795357"/>
            <a:ext cx="73392" cy="824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60752FFB-5F58-41CA-89DC-5539C1D9957F}"/>
              </a:ext>
            </a:extLst>
          </p:cNvPr>
          <p:cNvSpPr/>
          <p:nvPr/>
        </p:nvSpPr>
        <p:spPr bwMode="auto">
          <a:xfrm>
            <a:off x="5185905" y="2792536"/>
            <a:ext cx="73392" cy="8344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F2F191DC-C3CF-465A-BF9C-DF9D78341D7E}"/>
              </a:ext>
            </a:extLst>
          </p:cNvPr>
          <p:cNvSpPr/>
          <p:nvPr/>
        </p:nvSpPr>
        <p:spPr bwMode="auto">
          <a:xfrm>
            <a:off x="5273566" y="2796776"/>
            <a:ext cx="73392" cy="8419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AFBF4A2E-D393-4DA6-B141-5ED1670D4604}"/>
              </a:ext>
            </a:extLst>
          </p:cNvPr>
          <p:cNvSpPr/>
          <p:nvPr/>
        </p:nvSpPr>
        <p:spPr bwMode="auto">
          <a:xfrm>
            <a:off x="5361227" y="2796776"/>
            <a:ext cx="73392" cy="8725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20163B6C-7A26-4845-8387-C4C239C8AAE0}"/>
              </a:ext>
            </a:extLst>
          </p:cNvPr>
          <p:cNvSpPr/>
          <p:nvPr/>
        </p:nvSpPr>
        <p:spPr bwMode="auto">
          <a:xfrm>
            <a:off x="5448888" y="2793172"/>
            <a:ext cx="73392" cy="8926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3D59FEB5-D668-4CA6-A460-12610D717FA6}"/>
              </a:ext>
            </a:extLst>
          </p:cNvPr>
          <p:cNvSpPr/>
          <p:nvPr/>
        </p:nvSpPr>
        <p:spPr bwMode="auto">
          <a:xfrm>
            <a:off x="5536549" y="2792287"/>
            <a:ext cx="73392" cy="8970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2EF1F520-2BAF-48CD-B2B9-CE2979746CD3}"/>
              </a:ext>
            </a:extLst>
          </p:cNvPr>
          <p:cNvSpPr/>
          <p:nvPr/>
        </p:nvSpPr>
        <p:spPr bwMode="auto">
          <a:xfrm>
            <a:off x="5624210" y="2788755"/>
            <a:ext cx="73392" cy="9123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899AB833-B116-4436-9AD1-419C667288F9}"/>
              </a:ext>
            </a:extLst>
          </p:cNvPr>
          <p:cNvSpPr/>
          <p:nvPr/>
        </p:nvSpPr>
        <p:spPr bwMode="auto">
          <a:xfrm>
            <a:off x="5711871" y="2794057"/>
            <a:ext cx="73392" cy="9141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A7738C1F-C2D7-4DAA-9B67-5CF6053E72DC}"/>
              </a:ext>
            </a:extLst>
          </p:cNvPr>
          <p:cNvSpPr/>
          <p:nvPr/>
        </p:nvSpPr>
        <p:spPr bwMode="auto">
          <a:xfrm>
            <a:off x="5799532" y="2795823"/>
            <a:ext cx="73392" cy="9123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B87B329B-3164-4903-9329-DC0C7042155E}"/>
              </a:ext>
            </a:extLst>
          </p:cNvPr>
          <p:cNvSpPr/>
          <p:nvPr/>
        </p:nvSpPr>
        <p:spPr bwMode="auto">
          <a:xfrm>
            <a:off x="5887193" y="2788759"/>
            <a:ext cx="73392" cy="9241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F74922B1-B851-4212-813E-942910B9E4CD}"/>
              </a:ext>
            </a:extLst>
          </p:cNvPr>
          <p:cNvSpPr/>
          <p:nvPr/>
        </p:nvSpPr>
        <p:spPr bwMode="auto">
          <a:xfrm>
            <a:off x="5974854" y="2783464"/>
            <a:ext cx="73392" cy="9671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9DC730D2-92A7-4AEF-886B-70FE9355E852}"/>
              </a:ext>
            </a:extLst>
          </p:cNvPr>
          <p:cNvSpPr/>
          <p:nvPr/>
        </p:nvSpPr>
        <p:spPr bwMode="auto">
          <a:xfrm>
            <a:off x="6062515" y="2791825"/>
            <a:ext cx="73392" cy="9599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6DE6F3F2-F4FD-49E2-A830-259EDDA55008}"/>
              </a:ext>
            </a:extLst>
          </p:cNvPr>
          <p:cNvSpPr/>
          <p:nvPr/>
        </p:nvSpPr>
        <p:spPr bwMode="auto">
          <a:xfrm>
            <a:off x="6150176" y="2790648"/>
            <a:ext cx="73392" cy="9775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DDCAFDC2-ACA6-47C7-BC2D-2211F58ED36F}"/>
              </a:ext>
            </a:extLst>
          </p:cNvPr>
          <p:cNvSpPr/>
          <p:nvPr/>
        </p:nvSpPr>
        <p:spPr bwMode="auto">
          <a:xfrm>
            <a:off x="6237837" y="2790648"/>
            <a:ext cx="73392" cy="9940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B6E9F656-417D-4A74-973F-C0F3B687C6B6}"/>
              </a:ext>
            </a:extLst>
          </p:cNvPr>
          <p:cNvSpPr/>
          <p:nvPr/>
        </p:nvSpPr>
        <p:spPr bwMode="auto">
          <a:xfrm>
            <a:off x="6325498" y="2796494"/>
            <a:ext cx="73392" cy="9905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EC57BEE-7EB6-45B1-BD14-5E6DDF5B0749}"/>
              </a:ext>
            </a:extLst>
          </p:cNvPr>
          <p:cNvSpPr/>
          <p:nvPr/>
        </p:nvSpPr>
        <p:spPr bwMode="auto">
          <a:xfrm>
            <a:off x="6413159" y="2794057"/>
            <a:ext cx="73392" cy="99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A44537BF-2DCE-4506-8D41-BB1CC59B7B74}"/>
              </a:ext>
            </a:extLst>
          </p:cNvPr>
          <p:cNvSpPr/>
          <p:nvPr/>
        </p:nvSpPr>
        <p:spPr bwMode="auto">
          <a:xfrm>
            <a:off x="6500820" y="2791894"/>
            <a:ext cx="73392" cy="995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1F2367FD-279D-40B5-AB14-48D102CC2CE6}"/>
              </a:ext>
            </a:extLst>
          </p:cNvPr>
          <p:cNvSpPr/>
          <p:nvPr/>
        </p:nvSpPr>
        <p:spPr bwMode="auto">
          <a:xfrm>
            <a:off x="6588481" y="2790094"/>
            <a:ext cx="73392" cy="10087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F44DA9C1-5DB1-41E3-AE28-2F3FE45397A0}"/>
              </a:ext>
            </a:extLst>
          </p:cNvPr>
          <p:cNvSpPr/>
          <p:nvPr/>
        </p:nvSpPr>
        <p:spPr bwMode="auto">
          <a:xfrm>
            <a:off x="6676142" y="2792301"/>
            <a:ext cx="73392" cy="10100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DB5D418D-97FB-4A0B-870C-11C2B347DB02}"/>
              </a:ext>
            </a:extLst>
          </p:cNvPr>
          <p:cNvSpPr/>
          <p:nvPr/>
        </p:nvSpPr>
        <p:spPr bwMode="auto">
          <a:xfrm>
            <a:off x="6763803" y="2788771"/>
            <a:ext cx="73392" cy="10265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6439ACF0-25FC-4C35-B873-163602067EE4}"/>
              </a:ext>
            </a:extLst>
          </p:cNvPr>
          <p:cNvSpPr/>
          <p:nvPr/>
        </p:nvSpPr>
        <p:spPr bwMode="auto">
          <a:xfrm>
            <a:off x="6851464" y="2792264"/>
            <a:ext cx="73392" cy="10383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125F6366-BA53-4B37-BDB0-0CB72EB949DD}"/>
              </a:ext>
            </a:extLst>
          </p:cNvPr>
          <p:cNvSpPr/>
          <p:nvPr/>
        </p:nvSpPr>
        <p:spPr bwMode="auto">
          <a:xfrm>
            <a:off x="6939125" y="2794058"/>
            <a:ext cx="73392" cy="10383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F1CF826A-6AA1-45BB-A57A-8CB6D7A3F3D8}"/>
              </a:ext>
            </a:extLst>
          </p:cNvPr>
          <p:cNvSpPr/>
          <p:nvPr/>
        </p:nvSpPr>
        <p:spPr bwMode="auto">
          <a:xfrm>
            <a:off x="7026786" y="2787326"/>
            <a:ext cx="73392" cy="10479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67F30B69-8FA8-4C6D-823F-F6438BD0A947}"/>
              </a:ext>
            </a:extLst>
          </p:cNvPr>
          <p:cNvSpPr/>
          <p:nvPr/>
        </p:nvSpPr>
        <p:spPr bwMode="auto">
          <a:xfrm>
            <a:off x="7114447" y="2794058"/>
            <a:ext cx="73392" cy="10424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45061972-F9FF-46F1-BB64-5C9C28CF0455}"/>
              </a:ext>
            </a:extLst>
          </p:cNvPr>
          <p:cNvSpPr/>
          <p:nvPr/>
        </p:nvSpPr>
        <p:spPr bwMode="auto">
          <a:xfrm>
            <a:off x="7202108" y="2791702"/>
            <a:ext cx="73392" cy="10479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E8356BB8-3AE0-4193-9511-471EF5E3DF58}"/>
              </a:ext>
            </a:extLst>
          </p:cNvPr>
          <p:cNvSpPr/>
          <p:nvPr/>
        </p:nvSpPr>
        <p:spPr bwMode="auto">
          <a:xfrm>
            <a:off x="7289769" y="2797043"/>
            <a:ext cx="73392" cy="10594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756BF42C-9AFD-4831-AF32-245ACE5DB2C4}"/>
              </a:ext>
            </a:extLst>
          </p:cNvPr>
          <p:cNvSpPr/>
          <p:nvPr/>
        </p:nvSpPr>
        <p:spPr bwMode="auto">
          <a:xfrm>
            <a:off x="7377430" y="2791304"/>
            <a:ext cx="73392" cy="10722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08172F7-0BF6-4F97-A5EB-A0B7287656D2}"/>
              </a:ext>
            </a:extLst>
          </p:cNvPr>
          <p:cNvSpPr/>
          <p:nvPr/>
        </p:nvSpPr>
        <p:spPr bwMode="auto">
          <a:xfrm>
            <a:off x="7465091" y="2792871"/>
            <a:ext cx="73392" cy="1091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86D5B785-36C7-4295-AEBC-59E067F5446A}"/>
              </a:ext>
            </a:extLst>
          </p:cNvPr>
          <p:cNvSpPr/>
          <p:nvPr/>
        </p:nvSpPr>
        <p:spPr bwMode="auto">
          <a:xfrm>
            <a:off x="7552752" y="2791227"/>
            <a:ext cx="73392" cy="11217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5560EE63-5B9D-4AD7-BC1E-8EB360AF52D0}"/>
              </a:ext>
            </a:extLst>
          </p:cNvPr>
          <p:cNvSpPr/>
          <p:nvPr/>
        </p:nvSpPr>
        <p:spPr bwMode="auto">
          <a:xfrm>
            <a:off x="7640413" y="2791226"/>
            <a:ext cx="73392" cy="11370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F0550C16-55E3-40C8-B4C6-7CA9F6DD5C56}"/>
              </a:ext>
            </a:extLst>
          </p:cNvPr>
          <p:cNvSpPr/>
          <p:nvPr/>
        </p:nvSpPr>
        <p:spPr bwMode="auto">
          <a:xfrm>
            <a:off x="7728074" y="2787326"/>
            <a:ext cx="73392" cy="11491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434460A0-02F1-457B-9477-2E5688651B4D}"/>
              </a:ext>
            </a:extLst>
          </p:cNvPr>
          <p:cNvSpPr/>
          <p:nvPr/>
        </p:nvSpPr>
        <p:spPr bwMode="auto">
          <a:xfrm>
            <a:off x="7815735" y="2787325"/>
            <a:ext cx="73392" cy="11738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6B477BB-C264-448A-8CDB-5269BF33C74C}"/>
              </a:ext>
            </a:extLst>
          </p:cNvPr>
          <p:cNvSpPr/>
          <p:nvPr/>
        </p:nvSpPr>
        <p:spPr bwMode="auto">
          <a:xfrm>
            <a:off x="7903396" y="2787324"/>
            <a:ext cx="73392" cy="11939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D237FC20-2ED7-49D1-B39C-D7A8B1565FAF}"/>
              </a:ext>
            </a:extLst>
          </p:cNvPr>
          <p:cNvSpPr/>
          <p:nvPr/>
        </p:nvSpPr>
        <p:spPr bwMode="auto">
          <a:xfrm>
            <a:off x="7991057" y="2792871"/>
            <a:ext cx="73392" cy="11973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D7FD234A-2A00-47C8-952E-6E2D3F7C4446}"/>
              </a:ext>
            </a:extLst>
          </p:cNvPr>
          <p:cNvSpPr/>
          <p:nvPr/>
        </p:nvSpPr>
        <p:spPr bwMode="auto">
          <a:xfrm>
            <a:off x="8078718" y="2785221"/>
            <a:ext cx="73392" cy="12065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3AAA3053-BDD0-4C5C-A474-AA5C09207F0D}"/>
              </a:ext>
            </a:extLst>
          </p:cNvPr>
          <p:cNvSpPr/>
          <p:nvPr/>
        </p:nvSpPr>
        <p:spPr bwMode="auto">
          <a:xfrm>
            <a:off x="8166379" y="2793341"/>
            <a:ext cx="73392" cy="12408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7CFA3899-8753-4804-B0E1-3C7C218E040C}"/>
              </a:ext>
            </a:extLst>
          </p:cNvPr>
          <p:cNvSpPr/>
          <p:nvPr/>
        </p:nvSpPr>
        <p:spPr bwMode="auto">
          <a:xfrm>
            <a:off x="8254040" y="2791575"/>
            <a:ext cx="73392" cy="12567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884EDF39-8484-47AA-82D0-6DFCD32EFB7B}"/>
              </a:ext>
            </a:extLst>
          </p:cNvPr>
          <p:cNvSpPr/>
          <p:nvPr/>
        </p:nvSpPr>
        <p:spPr bwMode="auto">
          <a:xfrm>
            <a:off x="8341701" y="2792163"/>
            <a:ext cx="73392" cy="12608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B1BBD950-2012-4CAB-A250-DE7229B7B242}"/>
              </a:ext>
            </a:extLst>
          </p:cNvPr>
          <p:cNvSpPr/>
          <p:nvPr/>
        </p:nvSpPr>
        <p:spPr bwMode="auto">
          <a:xfrm>
            <a:off x="8429362" y="2790397"/>
            <a:ext cx="73392" cy="12790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4C340EF3-A4FD-4F79-ACDD-D5AAF353AC9F}"/>
              </a:ext>
            </a:extLst>
          </p:cNvPr>
          <p:cNvSpPr/>
          <p:nvPr/>
        </p:nvSpPr>
        <p:spPr bwMode="auto">
          <a:xfrm>
            <a:off x="8517023" y="2788632"/>
            <a:ext cx="73392" cy="13020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BEF7BAC1-5BF9-44CA-91D7-9C91418E816B}"/>
              </a:ext>
            </a:extLst>
          </p:cNvPr>
          <p:cNvSpPr/>
          <p:nvPr/>
        </p:nvSpPr>
        <p:spPr bwMode="auto">
          <a:xfrm>
            <a:off x="8604684" y="2793927"/>
            <a:ext cx="73392" cy="13296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EC235FF-0A54-4CE3-9F0A-7D59A5CA68A9}"/>
              </a:ext>
            </a:extLst>
          </p:cNvPr>
          <p:cNvSpPr/>
          <p:nvPr/>
        </p:nvSpPr>
        <p:spPr bwMode="auto">
          <a:xfrm>
            <a:off x="8692345" y="2792162"/>
            <a:ext cx="73392" cy="13349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7ACA6497-86C7-4EA2-A760-746916B9BC6D}"/>
              </a:ext>
            </a:extLst>
          </p:cNvPr>
          <p:cNvSpPr/>
          <p:nvPr/>
        </p:nvSpPr>
        <p:spPr bwMode="auto">
          <a:xfrm>
            <a:off x="8780006" y="2792751"/>
            <a:ext cx="73392" cy="1357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16BA38AB-2369-4409-B72F-AB32207582DB}"/>
              </a:ext>
            </a:extLst>
          </p:cNvPr>
          <p:cNvSpPr/>
          <p:nvPr/>
        </p:nvSpPr>
        <p:spPr bwMode="auto">
          <a:xfrm>
            <a:off x="8867667" y="2789809"/>
            <a:ext cx="73392" cy="13773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D607F955-49BB-4AD2-B81B-85523F738899}"/>
              </a:ext>
            </a:extLst>
          </p:cNvPr>
          <p:cNvSpPr/>
          <p:nvPr/>
        </p:nvSpPr>
        <p:spPr bwMode="auto">
          <a:xfrm>
            <a:off x="8955328" y="2793928"/>
            <a:ext cx="73392" cy="14167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E30A4277-0246-4D33-B6D1-B7A716CB7983}"/>
              </a:ext>
            </a:extLst>
          </p:cNvPr>
          <p:cNvSpPr/>
          <p:nvPr/>
        </p:nvSpPr>
        <p:spPr bwMode="auto">
          <a:xfrm>
            <a:off x="9042989" y="2785101"/>
            <a:ext cx="73392" cy="14362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016B0437-7EF1-4036-B845-93A65D543C92}"/>
              </a:ext>
            </a:extLst>
          </p:cNvPr>
          <p:cNvSpPr/>
          <p:nvPr/>
        </p:nvSpPr>
        <p:spPr bwMode="auto">
          <a:xfrm>
            <a:off x="9130650" y="2792749"/>
            <a:ext cx="73392" cy="14838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684DC318-F443-48EF-81F5-94914D255D39}"/>
              </a:ext>
            </a:extLst>
          </p:cNvPr>
          <p:cNvSpPr/>
          <p:nvPr/>
        </p:nvSpPr>
        <p:spPr bwMode="auto">
          <a:xfrm>
            <a:off x="9218311" y="2789342"/>
            <a:ext cx="73392" cy="15002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ACD4AB2D-2FE1-421E-84EB-703981357EE6}"/>
              </a:ext>
            </a:extLst>
          </p:cNvPr>
          <p:cNvSpPr/>
          <p:nvPr/>
        </p:nvSpPr>
        <p:spPr bwMode="auto">
          <a:xfrm>
            <a:off x="9305972" y="2789963"/>
            <a:ext cx="73392" cy="15290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6B5BC046-7C54-4FB5-A18D-5D6FCF6A176B}"/>
              </a:ext>
            </a:extLst>
          </p:cNvPr>
          <p:cNvSpPr/>
          <p:nvPr/>
        </p:nvSpPr>
        <p:spPr bwMode="auto">
          <a:xfrm>
            <a:off x="9393633" y="2784004"/>
            <a:ext cx="73392" cy="15479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E8DD30A0-DC4F-4ADD-8B72-1A09F62B41A6}"/>
              </a:ext>
            </a:extLst>
          </p:cNvPr>
          <p:cNvSpPr/>
          <p:nvPr/>
        </p:nvSpPr>
        <p:spPr bwMode="auto">
          <a:xfrm>
            <a:off x="9481294" y="2785806"/>
            <a:ext cx="73392" cy="16061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6866DA88-2350-428F-AB0D-3E17CEF229F0}"/>
              </a:ext>
            </a:extLst>
          </p:cNvPr>
          <p:cNvSpPr/>
          <p:nvPr/>
        </p:nvSpPr>
        <p:spPr bwMode="auto">
          <a:xfrm>
            <a:off x="9568955" y="2792871"/>
            <a:ext cx="73392" cy="17096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5044F64B-8FF4-4AE1-9533-CBB9F37C9870}"/>
              </a:ext>
            </a:extLst>
          </p:cNvPr>
          <p:cNvSpPr/>
          <p:nvPr/>
        </p:nvSpPr>
        <p:spPr bwMode="auto">
          <a:xfrm>
            <a:off x="9656616" y="2792870"/>
            <a:ext cx="73392" cy="1750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C8266E1D-B448-4109-B235-2ECB36C41F3F}"/>
              </a:ext>
            </a:extLst>
          </p:cNvPr>
          <p:cNvSpPr/>
          <p:nvPr/>
        </p:nvSpPr>
        <p:spPr bwMode="auto">
          <a:xfrm>
            <a:off x="9744277" y="2792870"/>
            <a:ext cx="73392" cy="17638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75515F2A-878C-4722-B352-F47156EA08AD}"/>
              </a:ext>
            </a:extLst>
          </p:cNvPr>
          <p:cNvSpPr/>
          <p:nvPr/>
        </p:nvSpPr>
        <p:spPr bwMode="auto">
          <a:xfrm>
            <a:off x="9831938" y="2794053"/>
            <a:ext cx="73392" cy="17708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EF9C399B-CD17-4E63-94E4-086D0EB53473}"/>
              </a:ext>
            </a:extLst>
          </p:cNvPr>
          <p:cNvSpPr/>
          <p:nvPr/>
        </p:nvSpPr>
        <p:spPr bwMode="auto">
          <a:xfrm>
            <a:off x="9919599" y="2792559"/>
            <a:ext cx="73392" cy="17806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6ADF339A-DD9A-40DB-B664-1CE03075A55B}"/>
              </a:ext>
            </a:extLst>
          </p:cNvPr>
          <p:cNvSpPr/>
          <p:nvPr/>
        </p:nvSpPr>
        <p:spPr bwMode="auto">
          <a:xfrm>
            <a:off x="10007260" y="2793197"/>
            <a:ext cx="73392" cy="1880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F826F86E-2E1C-4CC6-BC48-EE5DAB1EF142}"/>
              </a:ext>
            </a:extLst>
          </p:cNvPr>
          <p:cNvSpPr/>
          <p:nvPr/>
        </p:nvSpPr>
        <p:spPr bwMode="auto">
          <a:xfrm>
            <a:off x="10094921" y="2792584"/>
            <a:ext cx="73392" cy="20218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A85516C1-81A3-48EF-8B71-02ADC0879ABF}"/>
              </a:ext>
            </a:extLst>
          </p:cNvPr>
          <p:cNvSpPr/>
          <p:nvPr/>
        </p:nvSpPr>
        <p:spPr bwMode="auto">
          <a:xfrm>
            <a:off x="10182582" y="2792584"/>
            <a:ext cx="73392" cy="20312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70335807-5797-40A8-B29F-7BB42235AD6F}"/>
              </a:ext>
            </a:extLst>
          </p:cNvPr>
          <p:cNvSpPr/>
          <p:nvPr/>
        </p:nvSpPr>
        <p:spPr bwMode="auto">
          <a:xfrm>
            <a:off x="10270243" y="2793420"/>
            <a:ext cx="73392" cy="21257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DD9ECD18-A354-4D79-8240-9DE05F34CA24}"/>
              </a:ext>
            </a:extLst>
          </p:cNvPr>
          <p:cNvSpPr/>
          <p:nvPr/>
        </p:nvSpPr>
        <p:spPr bwMode="auto">
          <a:xfrm>
            <a:off x="10357904" y="2792831"/>
            <a:ext cx="73392" cy="21945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49F97E43-E49E-4C94-BA3B-DCCAE8C80C32}"/>
              </a:ext>
            </a:extLst>
          </p:cNvPr>
          <p:cNvSpPr/>
          <p:nvPr/>
        </p:nvSpPr>
        <p:spPr bwMode="auto">
          <a:xfrm>
            <a:off x="10445565" y="2787612"/>
            <a:ext cx="73392" cy="22739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D36A84DD-2079-4440-8BAC-37B85AF995E6}"/>
              </a:ext>
            </a:extLst>
          </p:cNvPr>
          <p:cNvSpPr/>
          <p:nvPr/>
        </p:nvSpPr>
        <p:spPr bwMode="auto">
          <a:xfrm>
            <a:off x="10533203" y="2790517"/>
            <a:ext cx="73392" cy="25640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TextBox 129">
            <a:extLst>
              <a:ext uri="{FF2B5EF4-FFF2-40B4-BE49-F238E27FC236}">
                <a16:creationId xmlns:a16="http://schemas.microsoft.com/office/drawing/2014/main" id="{C2CE27AA-AEF3-4888-951C-94898398580C}"/>
              </a:ext>
            </a:extLst>
          </p:cNvPr>
          <p:cNvSpPr txBox="1"/>
          <p:nvPr/>
        </p:nvSpPr>
        <p:spPr bwMode="auto">
          <a:xfrm>
            <a:off x="10656742" y="3359748"/>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31" name="TextBox 130">
            <a:extLst>
              <a:ext uri="{FF2B5EF4-FFF2-40B4-BE49-F238E27FC236}">
                <a16:creationId xmlns:a16="http://schemas.microsoft.com/office/drawing/2014/main" id="{2878067D-43AF-4D7E-A2EB-6234F761F714}"/>
              </a:ext>
            </a:extLst>
          </p:cNvPr>
          <p:cNvSpPr txBox="1"/>
          <p:nvPr/>
        </p:nvSpPr>
        <p:spPr bwMode="auto">
          <a:xfrm>
            <a:off x="10675559" y="3855558"/>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32" name="TextBox 131">
            <a:extLst>
              <a:ext uri="{FF2B5EF4-FFF2-40B4-BE49-F238E27FC236}">
                <a16:creationId xmlns:a16="http://schemas.microsoft.com/office/drawing/2014/main" id="{EFDAF4A0-EDEC-439F-B968-49DE0CB64859}"/>
              </a:ext>
            </a:extLst>
          </p:cNvPr>
          <p:cNvSpPr txBox="1"/>
          <p:nvPr/>
        </p:nvSpPr>
        <p:spPr bwMode="auto">
          <a:xfrm>
            <a:off x="10690360" y="4502567"/>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cxnSp>
        <p:nvCxnSpPr>
          <p:cNvPr id="134" name="Straight Connector 133">
            <a:extLst>
              <a:ext uri="{FF2B5EF4-FFF2-40B4-BE49-F238E27FC236}">
                <a16:creationId xmlns:a16="http://schemas.microsoft.com/office/drawing/2014/main" id="{CE4981C1-2069-4BFE-A88F-C099D8F53CE1}"/>
              </a:ext>
            </a:extLst>
          </p:cNvPr>
          <p:cNvCxnSpPr/>
          <p:nvPr/>
        </p:nvCxnSpPr>
        <p:spPr bwMode="auto">
          <a:xfrm>
            <a:off x="1791411" y="3554471"/>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cxnSp>
        <p:nvCxnSpPr>
          <p:cNvPr id="135" name="Straight Connector 134">
            <a:extLst>
              <a:ext uri="{FF2B5EF4-FFF2-40B4-BE49-F238E27FC236}">
                <a16:creationId xmlns:a16="http://schemas.microsoft.com/office/drawing/2014/main" id="{911C76D3-48E5-4A6B-A544-BC89D18C3464}"/>
              </a:ext>
            </a:extLst>
          </p:cNvPr>
          <p:cNvCxnSpPr/>
          <p:nvPr/>
        </p:nvCxnSpPr>
        <p:spPr bwMode="auto">
          <a:xfrm>
            <a:off x="1806436" y="4076066"/>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cxnSp>
        <p:nvCxnSpPr>
          <p:cNvPr id="136" name="Straight Connector 135">
            <a:extLst>
              <a:ext uri="{FF2B5EF4-FFF2-40B4-BE49-F238E27FC236}">
                <a16:creationId xmlns:a16="http://schemas.microsoft.com/office/drawing/2014/main" id="{B9EAC3E5-4CC8-49B5-9537-3D6103AE4737}"/>
              </a:ext>
            </a:extLst>
          </p:cNvPr>
          <p:cNvCxnSpPr/>
          <p:nvPr/>
        </p:nvCxnSpPr>
        <p:spPr bwMode="auto">
          <a:xfrm>
            <a:off x="1812876" y="4709278"/>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sp>
        <p:nvSpPr>
          <p:cNvPr id="3" name="Freeform: Shape 2">
            <a:extLst>
              <a:ext uri="{FF2B5EF4-FFF2-40B4-BE49-F238E27FC236}">
                <a16:creationId xmlns:a16="http://schemas.microsoft.com/office/drawing/2014/main" id="{93774EDB-30EA-4477-AAD6-DC0CE3BB7904}"/>
              </a:ext>
            </a:extLst>
          </p:cNvPr>
          <p:cNvSpPr/>
          <p:nvPr/>
        </p:nvSpPr>
        <p:spPr bwMode="auto">
          <a:xfrm>
            <a:off x="1799166" y="1752600"/>
            <a:ext cx="297951" cy="3606702"/>
          </a:xfrm>
          <a:custGeom>
            <a:avLst/>
            <a:gdLst>
              <a:gd name="connsiteX0" fmla="*/ 0 w 0"/>
              <a:gd name="connsiteY0" fmla="*/ 0 h 3589867"/>
              <a:gd name="connsiteX1" fmla="*/ 0 w 0"/>
              <a:gd name="connsiteY1" fmla="*/ 3589867 h 3589867"/>
            </a:gdLst>
            <a:ahLst/>
            <a:cxnLst>
              <a:cxn ang="0">
                <a:pos x="connsiteX0" y="connsiteY0"/>
              </a:cxn>
              <a:cxn ang="0">
                <a:pos x="connsiteX1" y="connsiteY1"/>
              </a:cxn>
            </a:cxnLst>
            <a:rect l="l" t="t" r="r" b="b"/>
            <a:pathLst>
              <a:path h="3589867">
                <a:moveTo>
                  <a:pt x="0" y="0"/>
                </a:moveTo>
                <a:lnTo>
                  <a:pt x="0" y="3589867"/>
                </a:lnTo>
              </a:path>
            </a:pathLst>
          </a:custGeom>
          <a:noFill/>
          <a:ln w="28575">
            <a:solidFill>
              <a:schemeClr val="bg1"/>
            </a:solidFill>
            <a:miter lim="800000"/>
            <a:headEnd/>
            <a:tailEnd/>
          </a:ln>
        </p:spPr>
        <p:txBody>
          <a:bodyPr rtlCol="0" anchor="ctr"/>
          <a:lstStyle/>
          <a:p>
            <a:pPr algn="ctr"/>
            <a:endParaRPr lang="en-US" dirty="0"/>
          </a:p>
        </p:txBody>
      </p:sp>
      <p:cxnSp>
        <p:nvCxnSpPr>
          <p:cNvPr id="18" name="Straight Connector 17">
            <a:extLst>
              <a:ext uri="{FF2B5EF4-FFF2-40B4-BE49-F238E27FC236}">
                <a16:creationId xmlns:a16="http://schemas.microsoft.com/office/drawing/2014/main" id="{73B0AD42-597A-423A-9968-D86F6D14D5E9}"/>
              </a:ext>
            </a:extLst>
          </p:cNvPr>
          <p:cNvCxnSpPr>
            <a:cxnSpLocks/>
          </p:cNvCxnSpPr>
          <p:nvPr/>
        </p:nvCxnSpPr>
        <p:spPr bwMode="auto">
          <a:xfrm>
            <a:off x="1714120" y="2788869"/>
            <a:ext cx="8985205"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501740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6565-4F97-43A8-A9F0-8E7E4EEF3BFA}"/>
              </a:ext>
            </a:extLst>
          </p:cNvPr>
          <p:cNvSpPr>
            <a:spLocks noGrp="1"/>
          </p:cNvSpPr>
          <p:nvPr>
            <p:ph type="title"/>
          </p:nvPr>
        </p:nvSpPr>
        <p:spPr/>
        <p:txBody>
          <a:bodyPr/>
          <a:lstStyle/>
          <a:p>
            <a:r>
              <a:rPr lang="en-US" dirty="0"/>
              <a:t>Response to Lenvatinib + Pembrolizumab: </a:t>
            </a:r>
            <a:br>
              <a:rPr lang="en-US" dirty="0"/>
            </a:br>
            <a:r>
              <a:rPr lang="en-US" dirty="0"/>
              <a:t>Change in Tumor Size by Prior Anti-VEGF Therapy</a:t>
            </a:r>
          </a:p>
        </p:txBody>
      </p:sp>
      <p:sp>
        <p:nvSpPr>
          <p:cNvPr id="10" name="Text Box 11">
            <a:extLst>
              <a:ext uri="{FF2B5EF4-FFF2-40B4-BE49-F238E27FC236}">
                <a16:creationId xmlns:a16="http://schemas.microsoft.com/office/drawing/2014/main" id="{0E31169B-C7FE-4EB6-B5E4-CEB687CA6A14}"/>
              </a:ext>
            </a:extLst>
          </p:cNvPr>
          <p:cNvSpPr txBox="1">
            <a:spLocks noChangeArrowheads="1"/>
          </p:cNvSpPr>
          <p:nvPr/>
        </p:nvSpPr>
        <p:spPr bwMode="auto">
          <a:xfrm>
            <a:off x="412627" y="63808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Calibri" panose="020F0502020204030204" pitchFamily="34" charset="0"/>
              </a:rPr>
              <a:t>Lee. ASCO 2020. Abstr 5008.</a:t>
            </a:r>
            <a:endParaRPr lang="en-US" altLang="en-US" sz="1400" b="0" dirty="0">
              <a:solidFill>
                <a:srgbClr val="455560"/>
              </a:solidFill>
            </a:endParaRPr>
          </a:p>
        </p:txBody>
      </p:sp>
      <p:grpSp>
        <p:nvGrpSpPr>
          <p:cNvPr id="11" name="Group 7">
            <a:extLst>
              <a:ext uri="{FF2B5EF4-FFF2-40B4-BE49-F238E27FC236}">
                <a16:creationId xmlns:a16="http://schemas.microsoft.com/office/drawing/2014/main" id="{999F8F1D-2B8B-4DCE-9DB0-974CDB69A069}"/>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2D6CC4A3-EE94-47B5-B1F1-022737AC84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DFF27FE8-45E0-48C1-A2C9-50B153E3DDF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cxnSp>
        <p:nvCxnSpPr>
          <p:cNvPr id="7" name="Straight Connector 6">
            <a:extLst>
              <a:ext uri="{FF2B5EF4-FFF2-40B4-BE49-F238E27FC236}">
                <a16:creationId xmlns:a16="http://schemas.microsoft.com/office/drawing/2014/main" id="{B01F31B5-BED9-4818-A460-B12977B6FBF2}"/>
              </a:ext>
            </a:extLst>
          </p:cNvPr>
          <p:cNvCxnSpPr/>
          <p:nvPr/>
        </p:nvCxnSpPr>
        <p:spPr bwMode="auto">
          <a:xfrm>
            <a:off x="1733753" y="17758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6F58F36-0CC2-49DF-A119-3EAAF0E4549A}"/>
              </a:ext>
            </a:extLst>
          </p:cNvPr>
          <p:cNvCxnSpPr/>
          <p:nvPr/>
        </p:nvCxnSpPr>
        <p:spPr bwMode="auto">
          <a:xfrm>
            <a:off x="1720218" y="22800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03BB953-B2EE-46D8-BA17-E3A447A0FC91}"/>
              </a:ext>
            </a:extLst>
          </p:cNvPr>
          <p:cNvCxnSpPr/>
          <p:nvPr/>
        </p:nvCxnSpPr>
        <p:spPr bwMode="auto">
          <a:xfrm>
            <a:off x="1733753" y="3288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4CE419F-F7A3-44EA-8ADB-61D2E286ACA6}"/>
              </a:ext>
            </a:extLst>
          </p:cNvPr>
          <p:cNvCxnSpPr/>
          <p:nvPr/>
        </p:nvCxnSpPr>
        <p:spPr bwMode="auto">
          <a:xfrm>
            <a:off x="1725512" y="37925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59DCFE0-518E-403A-8425-8AF1D9524CCD}"/>
              </a:ext>
            </a:extLst>
          </p:cNvPr>
          <p:cNvCxnSpPr/>
          <p:nvPr/>
        </p:nvCxnSpPr>
        <p:spPr bwMode="auto">
          <a:xfrm>
            <a:off x="1726691" y="42967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F52F5A-7969-47A4-82E3-DAA6D18F1482}"/>
              </a:ext>
            </a:extLst>
          </p:cNvPr>
          <p:cNvCxnSpPr/>
          <p:nvPr/>
        </p:nvCxnSpPr>
        <p:spPr bwMode="auto">
          <a:xfrm>
            <a:off x="1726688" y="48008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DD95D7A-D583-4265-8304-015FA12183AC}"/>
              </a:ext>
            </a:extLst>
          </p:cNvPr>
          <p:cNvCxnSpPr/>
          <p:nvPr/>
        </p:nvCxnSpPr>
        <p:spPr bwMode="auto">
          <a:xfrm>
            <a:off x="1731533" y="5305058"/>
            <a:ext cx="64008"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3E4E03FE-3DE2-4431-A4B5-F193537B86D3}"/>
              </a:ext>
            </a:extLst>
          </p:cNvPr>
          <p:cNvSpPr txBox="1"/>
          <p:nvPr/>
        </p:nvSpPr>
        <p:spPr bwMode="auto">
          <a:xfrm>
            <a:off x="1287763" y="1569854"/>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1B3626C8-CEF8-49E9-B3B7-81AAE0B737EF}"/>
              </a:ext>
            </a:extLst>
          </p:cNvPr>
          <p:cNvSpPr txBox="1"/>
          <p:nvPr/>
        </p:nvSpPr>
        <p:spPr bwMode="auto">
          <a:xfrm>
            <a:off x="1287763" y="2074939"/>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A1041F7B-AB68-48F7-A75D-40077C262377}"/>
              </a:ext>
            </a:extLst>
          </p:cNvPr>
          <p:cNvSpPr txBox="1"/>
          <p:nvPr/>
        </p:nvSpPr>
        <p:spPr bwMode="auto">
          <a:xfrm>
            <a:off x="1287763" y="2587167"/>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06E72866-C26A-4637-850D-6539D0832932}"/>
              </a:ext>
            </a:extLst>
          </p:cNvPr>
          <p:cNvSpPr txBox="1"/>
          <p:nvPr/>
        </p:nvSpPr>
        <p:spPr bwMode="auto">
          <a:xfrm>
            <a:off x="1287763" y="3084964"/>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75D8D56F-673A-4F6B-9E3C-016048BD44FE}"/>
              </a:ext>
            </a:extLst>
          </p:cNvPr>
          <p:cNvSpPr txBox="1"/>
          <p:nvPr/>
        </p:nvSpPr>
        <p:spPr bwMode="auto">
          <a:xfrm>
            <a:off x="1287763" y="3594347"/>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240D920E-3B89-48AC-A44E-E5811B8B4714}"/>
              </a:ext>
            </a:extLst>
          </p:cNvPr>
          <p:cNvSpPr txBox="1"/>
          <p:nvPr/>
        </p:nvSpPr>
        <p:spPr bwMode="auto">
          <a:xfrm>
            <a:off x="1287763" y="4104194"/>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B43DB387-3093-4B0B-9AD8-85BE4FEEE7A7}"/>
              </a:ext>
            </a:extLst>
          </p:cNvPr>
          <p:cNvSpPr txBox="1"/>
          <p:nvPr/>
        </p:nvSpPr>
        <p:spPr bwMode="auto">
          <a:xfrm>
            <a:off x="1287763" y="4604973"/>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46608F35-265B-420E-8FA0-46FB39449B5D}"/>
              </a:ext>
            </a:extLst>
          </p:cNvPr>
          <p:cNvSpPr txBox="1"/>
          <p:nvPr/>
        </p:nvSpPr>
        <p:spPr bwMode="auto">
          <a:xfrm>
            <a:off x="1111812" y="5114356"/>
            <a:ext cx="677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3" name="Rectangle 32">
            <a:extLst>
              <a:ext uri="{FF2B5EF4-FFF2-40B4-BE49-F238E27FC236}">
                <a16:creationId xmlns:a16="http://schemas.microsoft.com/office/drawing/2014/main" id="{3A22E01A-82C9-490B-95EA-D190F62FAFE4}"/>
              </a:ext>
            </a:extLst>
          </p:cNvPr>
          <p:cNvSpPr/>
          <p:nvPr/>
        </p:nvSpPr>
        <p:spPr bwMode="auto">
          <a:xfrm>
            <a:off x="1863450" y="2321613"/>
            <a:ext cx="75077" cy="4590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2F8E389A-32D8-4BB4-A4AA-AB08D07D394F}"/>
              </a:ext>
            </a:extLst>
          </p:cNvPr>
          <p:cNvSpPr/>
          <p:nvPr/>
        </p:nvSpPr>
        <p:spPr bwMode="auto">
          <a:xfrm>
            <a:off x="1950602" y="2344207"/>
            <a:ext cx="75077" cy="4300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27F17E61-AC28-4929-A588-B023CE5B8174}"/>
              </a:ext>
            </a:extLst>
          </p:cNvPr>
          <p:cNvSpPr/>
          <p:nvPr/>
        </p:nvSpPr>
        <p:spPr bwMode="auto">
          <a:xfrm>
            <a:off x="2037754" y="2535162"/>
            <a:ext cx="75077" cy="2415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DF8FDAED-BD80-4511-9B6B-4B09B5ABCFD1}"/>
              </a:ext>
            </a:extLst>
          </p:cNvPr>
          <p:cNvSpPr/>
          <p:nvPr/>
        </p:nvSpPr>
        <p:spPr bwMode="auto">
          <a:xfrm>
            <a:off x="2124906" y="2548467"/>
            <a:ext cx="75077" cy="2330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AF9594E4-1E0D-413C-B4B4-BB1644424C10}"/>
              </a:ext>
            </a:extLst>
          </p:cNvPr>
          <p:cNvSpPr/>
          <p:nvPr/>
        </p:nvSpPr>
        <p:spPr bwMode="auto">
          <a:xfrm>
            <a:off x="2212057" y="2729894"/>
            <a:ext cx="75077" cy="540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TextBox 37">
            <a:extLst>
              <a:ext uri="{FF2B5EF4-FFF2-40B4-BE49-F238E27FC236}">
                <a16:creationId xmlns:a16="http://schemas.microsoft.com/office/drawing/2014/main" id="{CAEDCAA7-E6E3-41AE-BEF0-75B3D12DF7F8}"/>
              </a:ext>
            </a:extLst>
          </p:cNvPr>
          <p:cNvSpPr txBox="1"/>
          <p:nvPr/>
        </p:nvSpPr>
        <p:spPr bwMode="auto">
          <a:xfrm rot="16200000">
            <a:off x="-225318" y="3145723"/>
            <a:ext cx="25502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Percentage Change</a:t>
            </a:r>
          </a:p>
        </p:txBody>
      </p:sp>
      <p:sp>
        <p:nvSpPr>
          <p:cNvPr id="39" name="Rectangle 38">
            <a:extLst>
              <a:ext uri="{FF2B5EF4-FFF2-40B4-BE49-F238E27FC236}">
                <a16:creationId xmlns:a16="http://schemas.microsoft.com/office/drawing/2014/main" id="{6BC672E3-06A1-4ADA-9698-FCA2186B6050}"/>
              </a:ext>
            </a:extLst>
          </p:cNvPr>
          <p:cNvSpPr/>
          <p:nvPr/>
        </p:nvSpPr>
        <p:spPr bwMode="auto">
          <a:xfrm>
            <a:off x="2555293" y="2780657"/>
            <a:ext cx="75077" cy="734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EED0119F-BB42-4E53-9179-C422B7B2CAC4}"/>
              </a:ext>
            </a:extLst>
          </p:cNvPr>
          <p:cNvSpPr/>
          <p:nvPr/>
        </p:nvSpPr>
        <p:spPr bwMode="auto">
          <a:xfrm>
            <a:off x="2639202" y="2774699"/>
            <a:ext cx="75077" cy="868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41" name="Rectangle 40">
            <a:extLst>
              <a:ext uri="{FF2B5EF4-FFF2-40B4-BE49-F238E27FC236}">
                <a16:creationId xmlns:a16="http://schemas.microsoft.com/office/drawing/2014/main" id="{A43F9FCB-4920-4AEF-A35C-EAEBC6017E55}"/>
              </a:ext>
            </a:extLst>
          </p:cNvPr>
          <p:cNvSpPr/>
          <p:nvPr/>
        </p:nvSpPr>
        <p:spPr bwMode="auto">
          <a:xfrm>
            <a:off x="2723111" y="2780656"/>
            <a:ext cx="75077" cy="189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CC89DBF5-08B0-432A-8B0D-5ADCAF8B649A}"/>
              </a:ext>
            </a:extLst>
          </p:cNvPr>
          <p:cNvSpPr/>
          <p:nvPr/>
        </p:nvSpPr>
        <p:spPr bwMode="auto">
          <a:xfrm>
            <a:off x="2807020" y="2783835"/>
            <a:ext cx="75077" cy="2546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43" name="Rectangle 42">
            <a:extLst>
              <a:ext uri="{FF2B5EF4-FFF2-40B4-BE49-F238E27FC236}">
                <a16:creationId xmlns:a16="http://schemas.microsoft.com/office/drawing/2014/main" id="{84EB2280-FCBF-4EDE-ADA6-612E9A26A766}"/>
              </a:ext>
            </a:extLst>
          </p:cNvPr>
          <p:cNvSpPr/>
          <p:nvPr/>
        </p:nvSpPr>
        <p:spPr bwMode="auto">
          <a:xfrm>
            <a:off x="2890929" y="2783563"/>
            <a:ext cx="75077" cy="2760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221EC1AC-C91B-4C9B-9CC5-6D98B02817A0}"/>
              </a:ext>
            </a:extLst>
          </p:cNvPr>
          <p:cNvSpPr/>
          <p:nvPr/>
        </p:nvSpPr>
        <p:spPr bwMode="auto">
          <a:xfrm>
            <a:off x="2974838" y="2782732"/>
            <a:ext cx="75077" cy="3267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6AF57DB5-E407-491D-9D6C-EFB62EB4B40F}"/>
              </a:ext>
            </a:extLst>
          </p:cNvPr>
          <p:cNvSpPr/>
          <p:nvPr/>
        </p:nvSpPr>
        <p:spPr bwMode="auto">
          <a:xfrm>
            <a:off x="3058747" y="2785495"/>
            <a:ext cx="75077" cy="3289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46" name="Rectangle 45">
            <a:extLst>
              <a:ext uri="{FF2B5EF4-FFF2-40B4-BE49-F238E27FC236}">
                <a16:creationId xmlns:a16="http://schemas.microsoft.com/office/drawing/2014/main" id="{E8DAB8B2-72ED-4627-A048-A40A66DCE807}"/>
              </a:ext>
            </a:extLst>
          </p:cNvPr>
          <p:cNvSpPr/>
          <p:nvPr/>
        </p:nvSpPr>
        <p:spPr bwMode="auto">
          <a:xfrm>
            <a:off x="3142656" y="2789376"/>
            <a:ext cx="75077" cy="3312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06343C89-7662-4836-8505-6BEC5B1DE019}"/>
              </a:ext>
            </a:extLst>
          </p:cNvPr>
          <p:cNvSpPr/>
          <p:nvPr/>
        </p:nvSpPr>
        <p:spPr bwMode="auto">
          <a:xfrm>
            <a:off x="3226565" y="2788546"/>
            <a:ext cx="75077" cy="3570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7AC1B5D6-9857-4C86-BFF0-5319D5BC4D0C}"/>
              </a:ext>
            </a:extLst>
          </p:cNvPr>
          <p:cNvSpPr/>
          <p:nvPr/>
        </p:nvSpPr>
        <p:spPr bwMode="auto">
          <a:xfrm>
            <a:off x="3310474" y="2782732"/>
            <a:ext cx="75077" cy="3840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BE0DF865-561D-4CCE-A792-17A9BF3B6005}"/>
              </a:ext>
            </a:extLst>
          </p:cNvPr>
          <p:cNvSpPr/>
          <p:nvPr/>
        </p:nvSpPr>
        <p:spPr bwMode="auto">
          <a:xfrm>
            <a:off x="3394383" y="2785911"/>
            <a:ext cx="75077" cy="407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50" name="Rectangle 49">
            <a:extLst>
              <a:ext uri="{FF2B5EF4-FFF2-40B4-BE49-F238E27FC236}">
                <a16:creationId xmlns:a16="http://schemas.microsoft.com/office/drawing/2014/main" id="{4D78CD0D-3D00-4A53-9158-BF33705D815E}"/>
              </a:ext>
            </a:extLst>
          </p:cNvPr>
          <p:cNvSpPr/>
          <p:nvPr/>
        </p:nvSpPr>
        <p:spPr bwMode="auto">
          <a:xfrm>
            <a:off x="3478292" y="2785494"/>
            <a:ext cx="75077" cy="4069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4CEB6709-5674-4AEB-8D91-A6FE5829A612}"/>
              </a:ext>
            </a:extLst>
          </p:cNvPr>
          <p:cNvSpPr/>
          <p:nvPr/>
        </p:nvSpPr>
        <p:spPr bwMode="auto">
          <a:xfrm>
            <a:off x="3562201" y="2784664"/>
            <a:ext cx="75077" cy="4356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10306F0-40E0-4833-9D11-F418B1863BC6}"/>
              </a:ext>
            </a:extLst>
          </p:cNvPr>
          <p:cNvSpPr/>
          <p:nvPr/>
        </p:nvSpPr>
        <p:spPr bwMode="auto">
          <a:xfrm>
            <a:off x="3646110" y="2783834"/>
            <a:ext cx="75077" cy="5062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92515425-48DB-4DDB-8D50-4E0E04B550C9}"/>
              </a:ext>
            </a:extLst>
          </p:cNvPr>
          <p:cNvSpPr/>
          <p:nvPr/>
        </p:nvSpPr>
        <p:spPr bwMode="auto">
          <a:xfrm>
            <a:off x="3730019" y="2784249"/>
            <a:ext cx="75077" cy="5108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02D76552-6A42-42D7-A8EE-C087C794D436}"/>
              </a:ext>
            </a:extLst>
          </p:cNvPr>
          <p:cNvSpPr/>
          <p:nvPr/>
        </p:nvSpPr>
        <p:spPr bwMode="auto">
          <a:xfrm>
            <a:off x="3813928" y="2789647"/>
            <a:ext cx="75077" cy="5191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3D7293E5-5DC3-46EC-B014-117BC78DE076}"/>
              </a:ext>
            </a:extLst>
          </p:cNvPr>
          <p:cNvSpPr/>
          <p:nvPr/>
        </p:nvSpPr>
        <p:spPr bwMode="auto">
          <a:xfrm>
            <a:off x="3897837" y="2785078"/>
            <a:ext cx="75077" cy="5386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F59AB46A-6FB7-404D-87C8-BF29F9E4E0DE}"/>
              </a:ext>
            </a:extLst>
          </p:cNvPr>
          <p:cNvSpPr/>
          <p:nvPr/>
        </p:nvSpPr>
        <p:spPr bwMode="auto">
          <a:xfrm>
            <a:off x="3981746" y="2787985"/>
            <a:ext cx="75077" cy="5818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D7469516-CFE2-457B-9A65-667A4061BB5F}"/>
              </a:ext>
            </a:extLst>
          </p:cNvPr>
          <p:cNvSpPr/>
          <p:nvPr/>
        </p:nvSpPr>
        <p:spPr bwMode="auto">
          <a:xfrm>
            <a:off x="4065655" y="2789646"/>
            <a:ext cx="75077" cy="5913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A8DB249-61BA-4B96-A189-48B1636A7F38}"/>
              </a:ext>
            </a:extLst>
          </p:cNvPr>
          <p:cNvSpPr/>
          <p:nvPr/>
        </p:nvSpPr>
        <p:spPr bwMode="auto">
          <a:xfrm>
            <a:off x="4149564" y="2783833"/>
            <a:ext cx="75077" cy="6358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59" name="Rectangle 58">
            <a:extLst>
              <a:ext uri="{FF2B5EF4-FFF2-40B4-BE49-F238E27FC236}">
                <a16:creationId xmlns:a16="http://schemas.microsoft.com/office/drawing/2014/main" id="{195CE003-C5FC-4320-BF32-BD6779992AF6}"/>
              </a:ext>
            </a:extLst>
          </p:cNvPr>
          <p:cNvSpPr/>
          <p:nvPr/>
        </p:nvSpPr>
        <p:spPr bwMode="auto">
          <a:xfrm>
            <a:off x="4233473" y="2781340"/>
            <a:ext cx="75077" cy="6395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DCBE6C7A-EB07-4A1A-A02F-0CAA25B07B49}"/>
              </a:ext>
            </a:extLst>
          </p:cNvPr>
          <p:cNvSpPr/>
          <p:nvPr/>
        </p:nvSpPr>
        <p:spPr bwMode="auto">
          <a:xfrm>
            <a:off x="4317382" y="2785494"/>
            <a:ext cx="75077" cy="7138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61" name="Rectangle 60">
            <a:extLst>
              <a:ext uri="{FF2B5EF4-FFF2-40B4-BE49-F238E27FC236}">
                <a16:creationId xmlns:a16="http://schemas.microsoft.com/office/drawing/2014/main" id="{C2AC5504-D5D1-4648-BE92-1C0D0D0A3974}"/>
              </a:ext>
            </a:extLst>
          </p:cNvPr>
          <p:cNvSpPr/>
          <p:nvPr/>
        </p:nvSpPr>
        <p:spPr bwMode="auto">
          <a:xfrm>
            <a:off x="4401291" y="2786738"/>
            <a:ext cx="75077" cy="7275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24318180-CB3D-4F4C-A9BF-6EF9AF2C4F5C}"/>
              </a:ext>
            </a:extLst>
          </p:cNvPr>
          <p:cNvSpPr/>
          <p:nvPr/>
        </p:nvSpPr>
        <p:spPr bwMode="auto">
          <a:xfrm>
            <a:off x="4485200" y="2788401"/>
            <a:ext cx="75077" cy="7271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63" name="Rectangle 62">
            <a:extLst>
              <a:ext uri="{FF2B5EF4-FFF2-40B4-BE49-F238E27FC236}">
                <a16:creationId xmlns:a16="http://schemas.microsoft.com/office/drawing/2014/main" id="{564D1A71-AC7C-45EE-BFF9-FCB50353BB3E}"/>
              </a:ext>
            </a:extLst>
          </p:cNvPr>
          <p:cNvSpPr/>
          <p:nvPr/>
        </p:nvSpPr>
        <p:spPr bwMode="auto">
          <a:xfrm>
            <a:off x="4569109" y="2790062"/>
            <a:ext cx="75077" cy="7329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64" name="Rectangle 63">
            <a:extLst>
              <a:ext uri="{FF2B5EF4-FFF2-40B4-BE49-F238E27FC236}">
                <a16:creationId xmlns:a16="http://schemas.microsoft.com/office/drawing/2014/main" id="{0E63D21C-852A-4944-B757-7F0DDED64157}"/>
              </a:ext>
            </a:extLst>
          </p:cNvPr>
          <p:cNvSpPr/>
          <p:nvPr/>
        </p:nvSpPr>
        <p:spPr bwMode="auto">
          <a:xfrm>
            <a:off x="4653018" y="2781757"/>
            <a:ext cx="75077" cy="7475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65" name="Rectangle 64">
            <a:extLst>
              <a:ext uri="{FF2B5EF4-FFF2-40B4-BE49-F238E27FC236}">
                <a16:creationId xmlns:a16="http://schemas.microsoft.com/office/drawing/2014/main" id="{65B47EC0-6B28-45FF-859E-B1A19815E29B}"/>
              </a:ext>
            </a:extLst>
          </p:cNvPr>
          <p:cNvSpPr/>
          <p:nvPr/>
        </p:nvSpPr>
        <p:spPr bwMode="auto">
          <a:xfrm>
            <a:off x="4736927" y="2785907"/>
            <a:ext cx="75077" cy="7433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7BE83018-1011-48C1-91D3-645E27034929}"/>
              </a:ext>
            </a:extLst>
          </p:cNvPr>
          <p:cNvSpPr/>
          <p:nvPr/>
        </p:nvSpPr>
        <p:spPr bwMode="auto">
          <a:xfrm>
            <a:off x="4820836" y="2790892"/>
            <a:ext cx="75077" cy="7471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67" name="Rectangle 66">
            <a:extLst>
              <a:ext uri="{FF2B5EF4-FFF2-40B4-BE49-F238E27FC236}">
                <a16:creationId xmlns:a16="http://schemas.microsoft.com/office/drawing/2014/main" id="{FD4DAEC5-BE70-4E6C-99A5-BAFEB5776921}"/>
              </a:ext>
            </a:extLst>
          </p:cNvPr>
          <p:cNvSpPr/>
          <p:nvPr/>
        </p:nvSpPr>
        <p:spPr bwMode="auto">
          <a:xfrm>
            <a:off x="4904745" y="2788815"/>
            <a:ext cx="75077" cy="7990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68" name="Rectangle 67">
            <a:extLst>
              <a:ext uri="{FF2B5EF4-FFF2-40B4-BE49-F238E27FC236}">
                <a16:creationId xmlns:a16="http://schemas.microsoft.com/office/drawing/2014/main" id="{23077C14-02B8-4A88-A9E0-D24C8DA6C5F5}"/>
              </a:ext>
            </a:extLst>
          </p:cNvPr>
          <p:cNvSpPr/>
          <p:nvPr/>
        </p:nvSpPr>
        <p:spPr bwMode="auto">
          <a:xfrm>
            <a:off x="4988654" y="2787568"/>
            <a:ext cx="75077" cy="8152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9522AF9-A8FE-445A-AA4F-D250915CA7D0}"/>
              </a:ext>
            </a:extLst>
          </p:cNvPr>
          <p:cNvSpPr/>
          <p:nvPr/>
        </p:nvSpPr>
        <p:spPr bwMode="auto">
          <a:xfrm>
            <a:off x="5072563" y="2786738"/>
            <a:ext cx="75077" cy="8247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70" name="Rectangle 69">
            <a:extLst>
              <a:ext uri="{FF2B5EF4-FFF2-40B4-BE49-F238E27FC236}">
                <a16:creationId xmlns:a16="http://schemas.microsoft.com/office/drawing/2014/main" id="{9A07A32C-4785-4B1C-9E70-DE97BE9E48AE}"/>
              </a:ext>
            </a:extLst>
          </p:cNvPr>
          <p:cNvSpPr/>
          <p:nvPr/>
        </p:nvSpPr>
        <p:spPr bwMode="auto">
          <a:xfrm>
            <a:off x="5156472" y="2782171"/>
            <a:ext cx="75077" cy="8455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71" name="Rectangle 70">
            <a:extLst>
              <a:ext uri="{FF2B5EF4-FFF2-40B4-BE49-F238E27FC236}">
                <a16:creationId xmlns:a16="http://schemas.microsoft.com/office/drawing/2014/main" id="{BFA6B4A2-E797-4117-89A4-D90AB0DFD9AB}"/>
              </a:ext>
            </a:extLst>
          </p:cNvPr>
          <p:cNvSpPr/>
          <p:nvPr/>
        </p:nvSpPr>
        <p:spPr bwMode="auto">
          <a:xfrm>
            <a:off x="5240381" y="2786322"/>
            <a:ext cx="75077" cy="8625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72" name="Rectangle 71">
            <a:extLst>
              <a:ext uri="{FF2B5EF4-FFF2-40B4-BE49-F238E27FC236}">
                <a16:creationId xmlns:a16="http://schemas.microsoft.com/office/drawing/2014/main" id="{9B4BE9AF-9375-4FBE-8F76-02AD5824DFFE}"/>
              </a:ext>
            </a:extLst>
          </p:cNvPr>
          <p:cNvSpPr/>
          <p:nvPr/>
        </p:nvSpPr>
        <p:spPr bwMode="auto">
          <a:xfrm>
            <a:off x="5324290" y="2782999"/>
            <a:ext cx="79217" cy="8870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2DF9A6D1-3A70-4E1B-A328-FD80F8004F46}"/>
              </a:ext>
            </a:extLst>
          </p:cNvPr>
          <p:cNvSpPr/>
          <p:nvPr/>
        </p:nvSpPr>
        <p:spPr bwMode="auto">
          <a:xfrm>
            <a:off x="5412339" y="2787984"/>
            <a:ext cx="75077" cy="8795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74" name="Rectangle 73">
            <a:extLst>
              <a:ext uri="{FF2B5EF4-FFF2-40B4-BE49-F238E27FC236}">
                <a16:creationId xmlns:a16="http://schemas.microsoft.com/office/drawing/2014/main" id="{8AEA9751-DC9F-4DA2-950C-A2CD2609928D}"/>
              </a:ext>
            </a:extLst>
          </p:cNvPr>
          <p:cNvSpPr/>
          <p:nvPr/>
        </p:nvSpPr>
        <p:spPr bwMode="auto">
          <a:xfrm>
            <a:off x="5496248" y="2783416"/>
            <a:ext cx="75077" cy="8978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75" name="Rectangle 74">
            <a:extLst>
              <a:ext uri="{FF2B5EF4-FFF2-40B4-BE49-F238E27FC236}">
                <a16:creationId xmlns:a16="http://schemas.microsoft.com/office/drawing/2014/main" id="{95D83FCE-A36E-40AE-8CBF-FD2E44982AD8}"/>
              </a:ext>
            </a:extLst>
          </p:cNvPr>
          <p:cNvSpPr/>
          <p:nvPr/>
        </p:nvSpPr>
        <p:spPr bwMode="auto">
          <a:xfrm>
            <a:off x="5580157" y="2784660"/>
            <a:ext cx="79217" cy="9015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CDD69A72-18C5-4884-94FE-4FC713C59C36}"/>
              </a:ext>
            </a:extLst>
          </p:cNvPr>
          <p:cNvSpPr/>
          <p:nvPr/>
        </p:nvSpPr>
        <p:spPr bwMode="auto">
          <a:xfrm>
            <a:off x="5668206" y="2786323"/>
            <a:ext cx="75077" cy="9011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77" name="Rectangle 76">
            <a:extLst>
              <a:ext uri="{FF2B5EF4-FFF2-40B4-BE49-F238E27FC236}">
                <a16:creationId xmlns:a16="http://schemas.microsoft.com/office/drawing/2014/main" id="{24AB5338-DA79-4E6A-83F2-66574342A846}"/>
              </a:ext>
            </a:extLst>
          </p:cNvPr>
          <p:cNvSpPr/>
          <p:nvPr/>
        </p:nvSpPr>
        <p:spPr bwMode="auto">
          <a:xfrm>
            <a:off x="5752115" y="2790059"/>
            <a:ext cx="79217" cy="9024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99BD58A3-4EFD-4D55-B866-AAB81511361D}"/>
              </a:ext>
            </a:extLst>
          </p:cNvPr>
          <p:cNvSpPr/>
          <p:nvPr/>
        </p:nvSpPr>
        <p:spPr bwMode="auto">
          <a:xfrm>
            <a:off x="5840164" y="2791720"/>
            <a:ext cx="79217" cy="9393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B8C38232-3DAC-4026-AD2F-53AB706CA5F0}"/>
              </a:ext>
            </a:extLst>
          </p:cNvPr>
          <p:cNvSpPr/>
          <p:nvPr/>
        </p:nvSpPr>
        <p:spPr bwMode="auto">
          <a:xfrm>
            <a:off x="5928213" y="2778001"/>
            <a:ext cx="79217" cy="9530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772E206A-1996-4B04-99AB-C6F7AF5ED032}"/>
              </a:ext>
            </a:extLst>
          </p:cNvPr>
          <p:cNvSpPr/>
          <p:nvPr/>
        </p:nvSpPr>
        <p:spPr bwMode="auto">
          <a:xfrm>
            <a:off x="6016262" y="2780907"/>
            <a:ext cx="79217" cy="9751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0FECA69A-B5C4-46AC-8174-1FC25E022EA4}"/>
              </a:ext>
            </a:extLst>
          </p:cNvPr>
          <p:cNvSpPr/>
          <p:nvPr/>
        </p:nvSpPr>
        <p:spPr bwMode="auto">
          <a:xfrm>
            <a:off x="6104311" y="2787551"/>
            <a:ext cx="79217" cy="9759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59A4E0E7-AF81-488E-B779-71FA454F9506}"/>
              </a:ext>
            </a:extLst>
          </p:cNvPr>
          <p:cNvSpPr/>
          <p:nvPr/>
        </p:nvSpPr>
        <p:spPr bwMode="auto">
          <a:xfrm>
            <a:off x="6192360" y="2779264"/>
            <a:ext cx="75077" cy="9904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83" name="Rectangle 82">
            <a:extLst>
              <a:ext uri="{FF2B5EF4-FFF2-40B4-BE49-F238E27FC236}">
                <a16:creationId xmlns:a16="http://schemas.microsoft.com/office/drawing/2014/main" id="{D38FFA23-01C8-45EC-A11C-506A4ECC167D}"/>
              </a:ext>
            </a:extLst>
          </p:cNvPr>
          <p:cNvSpPr/>
          <p:nvPr/>
        </p:nvSpPr>
        <p:spPr bwMode="auto">
          <a:xfrm>
            <a:off x="6276269" y="2782171"/>
            <a:ext cx="75077" cy="9904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84" name="Rectangle 83">
            <a:extLst>
              <a:ext uri="{FF2B5EF4-FFF2-40B4-BE49-F238E27FC236}">
                <a16:creationId xmlns:a16="http://schemas.microsoft.com/office/drawing/2014/main" id="{4405FDC7-8CFB-48CD-9F39-FE7BB8CECC36}"/>
              </a:ext>
            </a:extLst>
          </p:cNvPr>
          <p:cNvSpPr/>
          <p:nvPr/>
        </p:nvSpPr>
        <p:spPr bwMode="auto">
          <a:xfrm>
            <a:off x="6360178" y="2782982"/>
            <a:ext cx="79217" cy="9896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70CCFD02-7588-4D47-9EBD-5EECD4628864}"/>
              </a:ext>
            </a:extLst>
          </p:cNvPr>
          <p:cNvSpPr/>
          <p:nvPr/>
        </p:nvSpPr>
        <p:spPr bwMode="auto">
          <a:xfrm>
            <a:off x="6448227" y="2783397"/>
            <a:ext cx="79217" cy="10000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36B308C6-A3E1-4E5A-8D01-9900467CD0EE}"/>
              </a:ext>
            </a:extLst>
          </p:cNvPr>
          <p:cNvSpPr/>
          <p:nvPr/>
        </p:nvSpPr>
        <p:spPr bwMode="auto">
          <a:xfrm>
            <a:off x="6536276" y="2785078"/>
            <a:ext cx="75077" cy="997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87" name="Rectangle 86">
            <a:extLst>
              <a:ext uri="{FF2B5EF4-FFF2-40B4-BE49-F238E27FC236}">
                <a16:creationId xmlns:a16="http://schemas.microsoft.com/office/drawing/2014/main" id="{5D57982D-E557-4B78-AD8D-CCC8A32CB528}"/>
              </a:ext>
            </a:extLst>
          </p:cNvPr>
          <p:cNvSpPr/>
          <p:nvPr/>
        </p:nvSpPr>
        <p:spPr bwMode="auto">
          <a:xfrm>
            <a:off x="6620185" y="2783813"/>
            <a:ext cx="79217" cy="10145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E3D1B929-EBA5-4670-8543-38EC245DA599}"/>
              </a:ext>
            </a:extLst>
          </p:cNvPr>
          <p:cNvSpPr/>
          <p:nvPr/>
        </p:nvSpPr>
        <p:spPr bwMode="auto">
          <a:xfrm>
            <a:off x="6708234" y="2785474"/>
            <a:ext cx="79217" cy="1019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587907F2-E980-4B77-B172-35D41B65EE01}"/>
              </a:ext>
            </a:extLst>
          </p:cNvPr>
          <p:cNvSpPr/>
          <p:nvPr/>
        </p:nvSpPr>
        <p:spPr bwMode="auto">
          <a:xfrm>
            <a:off x="6796283" y="2789230"/>
            <a:ext cx="75077" cy="10240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90" name="Rectangle 89">
            <a:extLst>
              <a:ext uri="{FF2B5EF4-FFF2-40B4-BE49-F238E27FC236}">
                <a16:creationId xmlns:a16="http://schemas.microsoft.com/office/drawing/2014/main" id="{FB73DC29-4BCA-4294-AE5F-14E4F76B988C}"/>
              </a:ext>
            </a:extLst>
          </p:cNvPr>
          <p:cNvSpPr/>
          <p:nvPr/>
        </p:nvSpPr>
        <p:spPr bwMode="auto">
          <a:xfrm>
            <a:off x="6880192" y="2790871"/>
            <a:ext cx="79217" cy="10261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C5C09D39-FD52-42F8-8E06-A6420BD96D09}"/>
              </a:ext>
            </a:extLst>
          </p:cNvPr>
          <p:cNvSpPr/>
          <p:nvPr/>
        </p:nvSpPr>
        <p:spPr bwMode="auto">
          <a:xfrm>
            <a:off x="6968241" y="2790040"/>
            <a:ext cx="79217" cy="10261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B4902C16-6397-47F0-9FC8-928B66AB0EF4}"/>
              </a:ext>
            </a:extLst>
          </p:cNvPr>
          <p:cNvSpPr/>
          <p:nvPr/>
        </p:nvSpPr>
        <p:spPr bwMode="auto">
          <a:xfrm>
            <a:off x="7056290" y="2786718"/>
            <a:ext cx="79217" cy="1035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327DE478-DA6A-4CF4-A7BE-9C8E2623AED4}"/>
              </a:ext>
            </a:extLst>
          </p:cNvPr>
          <p:cNvSpPr/>
          <p:nvPr/>
        </p:nvSpPr>
        <p:spPr bwMode="auto">
          <a:xfrm>
            <a:off x="7144339" y="2783415"/>
            <a:ext cx="75077" cy="104859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94" name="Rectangle 93">
            <a:extLst>
              <a:ext uri="{FF2B5EF4-FFF2-40B4-BE49-F238E27FC236}">
                <a16:creationId xmlns:a16="http://schemas.microsoft.com/office/drawing/2014/main" id="{FCBF6049-25ED-4BD8-AAFC-8010EECD4517}"/>
              </a:ext>
            </a:extLst>
          </p:cNvPr>
          <p:cNvSpPr/>
          <p:nvPr/>
        </p:nvSpPr>
        <p:spPr bwMode="auto">
          <a:xfrm>
            <a:off x="7228248" y="2785888"/>
            <a:ext cx="79217" cy="10523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AEC5D817-16FB-44FC-898B-B9C80E5CE464}"/>
              </a:ext>
            </a:extLst>
          </p:cNvPr>
          <p:cNvSpPr/>
          <p:nvPr/>
        </p:nvSpPr>
        <p:spPr bwMode="auto">
          <a:xfrm>
            <a:off x="7316297" y="2783810"/>
            <a:ext cx="79217" cy="10868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96CF8C1E-C28C-495B-8775-188D0DD650B5}"/>
              </a:ext>
            </a:extLst>
          </p:cNvPr>
          <p:cNvSpPr/>
          <p:nvPr/>
        </p:nvSpPr>
        <p:spPr bwMode="auto">
          <a:xfrm>
            <a:off x="7404346" y="2787568"/>
            <a:ext cx="75077" cy="11017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97" name="Rectangle 96">
            <a:extLst>
              <a:ext uri="{FF2B5EF4-FFF2-40B4-BE49-F238E27FC236}">
                <a16:creationId xmlns:a16="http://schemas.microsoft.com/office/drawing/2014/main" id="{5F0F5797-FD2E-4E57-AADD-9FEA9FB54C40}"/>
              </a:ext>
            </a:extLst>
          </p:cNvPr>
          <p:cNvSpPr/>
          <p:nvPr/>
        </p:nvSpPr>
        <p:spPr bwMode="auto">
          <a:xfrm>
            <a:off x="7488255" y="2787984"/>
            <a:ext cx="75077" cy="11150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98" name="Rectangle 97">
            <a:extLst>
              <a:ext uri="{FF2B5EF4-FFF2-40B4-BE49-F238E27FC236}">
                <a16:creationId xmlns:a16="http://schemas.microsoft.com/office/drawing/2014/main" id="{97254AFD-D27A-4040-A09F-3F95CC015BE8}"/>
              </a:ext>
            </a:extLst>
          </p:cNvPr>
          <p:cNvSpPr/>
          <p:nvPr/>
        </p:nvSpPr>
        <p:spPr bwMode="auto">
          <a:xfrm>
            <a:off x="7572164" y="2780488"/>
            <a:ext cx="79217" cy="11275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C2275E8D-BDB4-4AF5-85C3-AD8577851874}"/>
              </a:ext>
            </a:extLst>
          </p:cNvPr>
          <p:cNvSpPr/>
          <p:nvPr/>
        </p:nvSpPr>
        <p:spPr bwMode="auto">
          <a:xfrm>
            <a:off x="7660213" y="2787132"/>
            <a:ext cx="79217" cy="1152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A69B72DC-5D73-4C77-A474-D497310DC013}"/>
              </a:ext>
            </a:extLst>
          </p:cNvPr>
          <p:cNvSpPr/>
          <p:nvPr/>
        </p:nvSpPr>
        <p:spPr bwMode="auto">
          <a:xfrm>
            <a:off x="7748262" y="2788398"/>
            <a:ext cx="75077" cy="11706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01" name="Rectangle 100">
            <a:extLst>
              <a:ext uri="{FF2B5EF4-FFF2-40B4-BE49-F238E27FC236}">
                <a16:creationId xmlns:a16="http://schemas.microsoft.com/office/drawing/2014/main" id="{EC4B5E44-5256-454D-B096-C420E9FC4DB4}"/>
              </a:ext>
            </a:extLst>
          </p:cNvPr>
          <p:cNvSpPr/>
          <p:nvPr/>
        </p:nvSpPr>
        <p:spPr bwMode="auto">
          <a:xfrm>
            <a:off x="7832171" y="2786322"/>
            <a:ext cx="75077" cy="11839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02" name="Rectangle 101">
            <a:extLst>
              <a:ext uri="{FF2B5EF4-FFF2-40B4-BE49-F238E27FC236}">
                <a16:creationId xmlns:a16="http://schemas.microsoft.com/office/drawing/2014/main" id="{36BA84BB-C649-4EBC-A0D3-DF3016DF4A17}"/>
              </a:ext>
            </a:extLst>
          </p:cNvPr>
          <p:cNvSpPr/>
          <p:nvPr/>
        </p:nvSpPr>
        <p:spPr bwMode="auto">
          <a:xfrm>
            <a:off x="7916080" y="2786301"/>
            <a:ext cx="79217" cy="11889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30CC8CEA-E699-4A76-9416-4839E24D0050}"/>
              </a:ext>
            </a:extLst>
          </p:cNvPr>
          <p:cNvSpPr/>
          <p:nvPr/>
        </p:nvSpPr>
        <p:spPr bwMode="auto">
          <a:xfrm>
            <a:off x="8004129" y="2784245"/>
            <a:ext cx="75077" cy="122590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04" name="Rectangle 103">
            <a:extLst>
              <a:ext uri="{FF2B5EF4-FFF2-40B4-BE49-F238E27FC236}">
                <a16:creationId xmlns:a16="http://schemas.microsoft.com/office/drawing/2014/main" id="{82E78400-2B6E-43C7-BEFA-CD8CE52C78D7}"/>
              </a:ext>
            </a:extLst>
          </p:cNvPr>
          <p:cNvSpPr/>
          <p:nvPr/>
        </p:nvSpPr>
        <p:spPr bwMode="auto">
          <a:xfrm>
            <a:off x="8088038" y="2784661"/>
            <a:ext cx="75077" cy="12441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05" name="Rectangle 104">
            <a:extLst>
              <a:ext uri="{FF2B5EF4-FFF2-40B4-BE49-F238E27FC236}">
                <a16:creationId xmlns:a16="http://schemas.microsoft.com/office/drawing/2014/main" id="{27E782BB-B0CE-4456-A0D5-5B3FB9434E26}"/>
              </a:ext>
            </a:extLst>
          </p:cNvPr>
          <p:cNvSpPr/>
          <p:nvPr/>
        </p:nvSpPr>
        <p:spPr bwMode="auto">
          <a:xfrm>
            <a:off x="8255856" y="2787961"/>
            <a:ext cx="79217" cy="12421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781E1DF5-EBE2-4520-9FCA-CC1DDCCA1659}"/>
              </a:ext>
            </a:extLst>
          </p:cNvPr>
          <p:cNvSpPr/>
          <p:nvPr/>
        </p:nvSpPr>
        <p:spPr bwMode="auto">
          <a:xfrm>
            <a:off x="8343905" y="2784639"/>
            <a:ext cx="79217" cy="12666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6DCEB4DB-90CF-4AE1-8F78-D2721BEEF45D}"/>
              </a:ext>
            </a:extLst>
          </p:cNvPr>
          <p:cNvSpPr/>
          <p:nvPr/>
        </p:nvSpPr>
        <p:spPr bwMode="auto">
          <a:xfrm>
            <a:off x="8431954" y="2785054"/>
            <a:ext cx="79217" cy="12836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31926032-FA28-4F23-84A8-319C428D92A0}"/>
              </a:ext>
            </a:extLst>
          </p:cNvPr>
          <p:cNvSpPr/>
          <p:nvPr/>
        </p:nvSpPr>
        <p:spPr bwMode="auto">
          <a:xfrm>
            <a:off x="8520003" y="2782977"/>
            <a:ext cx="79217" cy="13168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38EC2C12-0CF5-48B9-9E78-21C5F28FB69E}"/>
              </a:ext>
            </a:extLst>
          </p:cNvPr>
          <p:cNvSpPr/>
          <p:nvPr/>
        </p:nvSpPr>
        <p:spPr bwMode="auto">
          <a:xfrm>
            <a:off x="8608052" y="2783392"/>
            <a:ext cx="79217" cy="13201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74D25DEB-69EB-4474-BD62-60834EE46D10}"/>
              </a:ext>
            </a:extLst>
          </p:cNvPr>
          <p:cNvSpPr/>
          <p:nvPr/>
        </p:nvSpPr>
        <p:spPr bwMode="auto">
          <a:xfrm>
            <a:off x="8696101" y="2782562"/>
            <a:ext cx="79217" cy="13484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619DF7F6-28ED-49D8-AAB7-665925CB8F55}"/>
              </a:ext>
            </a:extLst>
          </p:cNvPr>
          <p:cNvSpPr/>
          <p:nvPr/>
        </p:nvSpPr>
        <p:spPr bwMode="auto">
          <a:xfrm>
            <a:off x="8784150" y="2781731"/>
            <a:ext cx="79217" cy="13592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39F81C81-F58C-4ACF-8B14-385D23FF25CB}"/>
              </a:ext>
            </a:extLst>
          </p:cNvPr>
          <p:cNvSpPr/>
          <p:nvPr/>
        </p:nvSpPr>
        <p:spPr bwMode="auto">
          <a:xfrm>
            <a:off x="8872199" y="2783391"/>
            <a:ext cx="79217" cy="14024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11A56FA2-8176-43DB-962C-C124188B96D3}"/>
              </a:ext>
            </a:extLst>
          </p:cNvPr>
          <p:cNvSpPr/>
          <p:nvPr/>
        </p:nvSpPr>
        <p:spPr bwMode="auto">
          <a:xfrm>
            <a:off x="8960248" y="2788381"/>
            <a:ext cx="79217" cy="13974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2C656AA9-FC2F-4EBB-A3E0-5048BAA4AFFE}"/>
              </a:ext>
            </a:extLst>
          </p:cNvPr>
          <p:cNvSpPr/>
          <p:nvPr/>
        </p:nvSpPr>
        <p:spPr bwMode="auto">
          <a:xfrm>
            <a:off x="9048297" y="2783813"/>
            <a:ext cx="79217" cy="14692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5BC1A7A9-9ED1-49E5-9957-49F5D3DB24BD}"/>
              </a:ext>
            </a:extLst>
          </p:cNvPr>
          <p:cNvSpPr/>
          <p:nvPr/>
        </p:nvSpPr>
        <p:spPr bwMode="auto">
          <a:xfrm>
            <a:off x="9136346" y="2777999"/>
            <a:ext cx="79217" cy="14862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0ED484E7-65DC-4B2A-B4EE-3966D39B0F4A}"/>
              </a:ext>
            </a:extLst>
          </p:cNvPr>
          <p:cNvSpPr/>
          <p:nvPr/>
        </p:nvSpPr>
        <p:spPr bwMode="auto">
          <a:xfrm>
            <a:off x="8171947" y="2785906"/>
            <a:ext cx="75077" cy="12441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17" name="Rectangle 116">
            <a:extLst>
              <a:ext uri="{FF2B5EF4-FFF2-40B4-BE49-F238E27FC236}">
                <a16:creationId xmlns:a16="http://schemas.microsoft.com/office/drawing/2014/main" id="{40098EF6-E7FC-484C-A715-134501791F8E}"/>
              </a:ext>
            </a:extLst>
          </p:cNvPr>
          <p:cNvSpPr/>
          <p:nvPr/>
        </p:nvSpPr>
        <p:spPr bwMode="auto">
          <a:xfrm>
            <a:off x="9224395" y="2780091"/>
            <a:ext cx="75077" cy="15091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18" name="Rectangle 117">
            <a:extLst>
              <a:ext uri="{FF2B5EF4-FFF2-40B4-BE49-F238E27FC236}">
                <a16:creationId xmlns:a16="http://schemas.microsoft.com/office/drawing/2014/main" id="{46297095-4B29-4A11-ACF6-18B2CF8EA7B9}"/>
              </a:ext>
            </a:extLst>
          </p:cNvPr>
          <p:cNvSpPr/>
          <p:nvPr/>
        </p:nvSpPr>
        <p:spPr bwMode="auto">
          <a:xfrm>
            <a:off x="9308304" y="2780906"/>
            <a:ext cx="79217" cy="15220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C2C8AEC6-B65E-459A-8365-88B904DC5FD9}"/>
              </a:ext>
            </a:extLst>
          </p:cNvPr>
          <p:cNvSpPr/>
          <p:nvPr/>
        </p:nvSpPr>
        <p:spPr bwMode="auto">
          <a:xfrm>
            <a:off x="9396353" y="2785489"/>
            <a:ext cx="75077" cy="15834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20" name="Rectangle 119">
            <a:extLst>
              <a:ext uri="{FF2B5EF4-FFF2-40B4-BE49-F238E27FC236}">
                <a16:creationId xmlns:a16="http://schemas.microsoft.com/office/drawing/2014/main" id="{941C0B6A-BBC0-49B0-A740-D4C50AF3A703}"/>
              </a:ext>
            </a:extLst>
          </p:cNvPr>
          <p:cNvSpPr/>
          <p:nvPr/>
        </p:nvSpPr>
        <p:spPr bwMode="auto">
          <a:xfrm>
            <a:off x="9480262" y="2785057"/>
            <a:ext cx="79217" cy="16935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3AD6EE18-ED81-493A-8519-711D0A1A0057}"/>
              </a:ext>
            </a:extLst>
          </p:cNvPr>
          <p:cNvSpPr/>
          <p:nvPr/>
        </p:nvSpPr>
        <p:spPr bwMode="auto">
          <a:xfrm>
            <a:off x="9568311" y="2792134"/>
            <a:ext cx="75077" cy="17287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22" name="Rectangle 121">
            <a:extLst>
              <a:ext uri="{FF2B5EF4-FFF2-40B4-BE49-F238E27FC236}">
                <a16:creationId xmlns:a16="http://schemas.microsoft.com/office/drawing/2014/main" id="{B6A35596-F6FC-4C63-84CE-E63238F6F825}"/>
              </a:ext>
            </a:extLst>
          </p:cNvPr>
          <p:cNvSpPr/>
          <p:nvPr/>
        </p:nvSpPr>
        <p:spPr bwMode="auto">
          <a:xfrm>
            <a:off x="9652220" y="2786718"/>
            <a:ext cx="79217" cy="1737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9B155D0E-27D7-46A1-8D1E-E1333E1385B7}"/>
              </a:ext>
            </a:extLst>
          </p:cNvPr>
          <p:cNvSpPr/>
          <p:nvPr/>
        </p:nvSpPr>
        <p:spPr bwMode="auto">
          <a:xfrm>
            <a:off x="9740269" y="2779328"/>
            <a:ext cx="79217" cy="17552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F89F8A8D-27E3-42C5-9532-222DDB68C9F7}"/>
              </a:ext>
            </a:extLst>
          </p:cNvPr>
          <p:cNvSpPr/>
          <p:nvPr/>
        </p:nvSpPr>
        <p:spPr bwMode="auto">
          <a:xfrm>
            <a:off x="9828318" y="2785973"/>
            <a:ext cx="79217" cy="17586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5130F542-F9E1-4DDF-88FD-B843AF3C1E83}"/>
              </a:ext>
            </a:extLst>
          </p:cNvPr>
          <p:cNvSpPr/>
          <p:nvPr/>
        </p:nvSpPr>
        <p:spPr bwMode="auto">
          <a:xfrm>
            <a:off x="9916367" y="2787633"/>
            <a:ext cx="79217" cy="18553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E89D3097-3CF5-4127-B5ED-F250CBEF9890}"/>
              </a:ext>
            </a:extLst>
          </p:cNvPr>
          <p:cNvSpPr/>
          <p:nvPr/>
        </p:nvSpPr>
        <p:spPr bwMode="auto">
          <a:xfrm>
            <a:off x="10004416" y="2785557"/>
            <a:ext cx="79217" cy="19944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BF412B39-23B6-49F9-8F6D-171D50F1E8AC}"/>
              </a:ext>
            </a:extLst>
          </p:cNvPr>
          <p:cNvSpPr/>
          <p:nvPr/>
        </p:nvSpPr>
        <p:spPr bwMode="auto">
          <a:xfrm>
            <a:off x="10092465" y="2783480"/>
            <a:ext cx="79217" cy="20115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3E8CC77-22BC-41FD-B41C-DA9508EFE1DB}"/>
              </a:ext>
            </a:extLst>
          </p:cNvPr>
          <p:cNvSpPr/>
          <p:nvPr/>
        </p:nvSpPr>
        <p:spPr bwMode="auto">
          <a:xfrm>
            <a:off x="10180514" y="2786386"/>
            <a:ext cx="79217" cy="21070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C15322C2-B81D-42C3-9E10-1F28EA47A5A1}"/>
              </a:ext>
            </a:extLst>
          </p:cNvPr>
          <p:cNvSpPr/>
          <p:nvPr/>
        </p:nvSpPr>
        <p:spPr bwMode="auto">
          <a:xfrm>
            <a:off x="10268563" y="2785556"/>
            <a:ext cx="79217" cy="21738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EEC86856-74C5-4679-A016-C72B17BF242C}"/>
              </a:ext>
            </a:extLst>
          </p:cNvPr>
          <p:cNvSpPr/>
          <p:nvPr/>
        </p:nvSpPr>
        <p:spPr bwMode="auto">
          <a:xfrm>
            <a:off x="10356612" y="2787217"/>
            <a:ext cx="79217" cy="2238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418182FA-5613-47A2-A67B-49B0A7C9AC45}"/>
              </a:ext>
            </a:extLst>
          </p:cNvPr>
          <p:cNvSpPr/>
          <p:nvPr/>
        </p:nvSpPr>
        <p:spPr bwMode="auto">
          <a:xfrm>
            <a:off x="10444666" y="2780092"/>
            <a:ext cx="75077" cy="253189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cxnSp>
        <p:nvCxnSpPr>
          <p:cNvPr id="18" name="Straight Connector 17">
            <a:extLst>
              <a:ext uri="{FF2B5EF4-FFF2-40B4-BE49-F238E27FC236}">
                <a16:creationId xmlns:a16="http://schemas.microsoft.com/office/drawing/2014/main" id="{517AE31B-D480-414A-B01B-946E3A2D83C6}"/>
              </a:ext>
            </a:extLst>
          </p:cNvPr>
          <p:cNvCxnSpPr>
            <a:cxnSpLocks/>
          </p:cNvCxnSpPr>
          <p:nvPr/>
        </p:nvCxnSpPr>
        <p:spPr bwMode="auto">
          <a:xfrm>
            <a:off x="1711253" y="2779264"/>
            <a:ext cx="8886274"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C77BD9B-950A-464F-8770-87203254FA9F}"/>
              </a:ext>
            </a:extLst>
          </p:cNvPr>
          <p:cNvCxnSpPr/>
          <p:nvPr/>
        </p:nvCxnSpPr>
        <p:spPr bwMode="auto">
          <a:xfrm>
            <a:off x="1793490" y="3538005"/>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cxnSp>
        <p:nvCxnSpPr>
          <p:cNvPr id="133" name="Straight Connector 132">
            <a:extLst>
              <a:ext uri="{FF2B5EF4-FFF2-40B4-BE49-F238E27FC236}">
                <a16:creationId xmlns:a16="http://schemas.microsoft.com/office/drawing/2014/main" id="{49FA37E4-B16C-4FB9-A137-92274157DF81}"/>
              </a:ext>
            </a:extLst>
          </p:cNvPr>
          <p:cNvCxnSpPr/>
          <p:nvPr/>
        </p:nvCxnSpPr>
        <p:spPr bwMode="auto">
          <a:xfrm>
            <a:off x="1796817" y="4045995"/>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cxnSp>
        <p:nvCxnSpPr>
          <p:cNvPr id="134" name="Straight Connector 133">
            <a:extLst>
              <a:ext uri="{FF2B5EF4-FFF2-40B4-BE49-F238E27FC236}">
                <a16:creationId xmlns:a16="http://schemas.microsoft.com/office/drawing/2014/main" id="{F44DFC2D-1D0F-4893-9F34-ACD4CF94226D}"/>
              </a:ext>
            </a:extLst>
          </p:cNvPr>
          <p:cNvCxnSpPr/>
          <p:nvPr/>
        </p:nvCxnSpPr>
        <p:spPr bwMode="auto">
          <a:xfrm>
            <a:off x="1802260" y="4678454"/>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sp>
        <p:nvSpPr>
          <p:cNvPr id="135" name="TextBox 134">
            <a:extLst>
              <a:ext uri="{FF2B5EF4-FFF2-40B4-BE49-F238E27FC236}">
                <a16:creationId xmlns:a16="http://schemas.microsoft.com/office/drawing/2014/main" id="{01C0C95D-29C6-4BBF-8898-7D80139A9E26}"/>
              </a:ext>
            </a:extLst>
          </p:cNvPr>
          <p:cNvSpPr txBox="1"/>
          <p:nvPr/>
        </p:nvSpPr>
        <p:spPr bwMode="auto">
          <a:xfrm>
            <a:off x="10558771" y="3340153"/>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36" name="TextBox 135">
            <a:extLst>
              <a:ext uri="{FF2B5EF4-FFF2-40B4-BE49-F238E27FC236}">
                <a16:creationId xmlns:a16="http://schemas.microsoft.com/office/drawing/2014/main" id="{A8806B05-F66A-49D6-B2F7-15516F81A395}"/>
              </a:ext>
            </a:extLst>
          </p:cNvPr>
          <p:cNvSpPr txBox="1"/>
          <p:nvPr/>
        </p:nvSpPr>
        <p:spPr bwMode="auto">
          <a:xfrm>
            <a:off x="10577588" y="3835963"/>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37" name="TextBox 136">
            <a:extLst>
              <a:ext uri="{FF2B5EF4-FFF2-40B4-BE49-F238E27FC236}">
                <a16:creationId xmlns:a16="http://schemas.microsoft.com/office/drawing/2014/main" id="{48C40DFB-DB4F-4C20-9351-02317FCC0E19}"/>
              </a:ext>
            </a:extLst>
          </p:cNvPr>
          <p:cNvSpPr txBox="1"/>
          <p:nvPr/>
        </p:nvSpPr>
        <p:spPr bwMode="auto">
          <a:xfrm>
            <a:off x="10592389" y="4482972"/>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cxnSp>
        <p:nvCxnSpPr>
          <p:cNvPr id="4" name="Straight Connector 3">
            <a:extLst>
              <a:ext uri="{FF2B5EF4-FFF2-40B4-BE49-F238E27FC236}">
                <a16:creationId xmlns:a16="http://schemas.microsoft.com/office/drawing/2014/main" id="{C207E4CB-78C0-4A4D-862B-F2FCDD3C5734}"/>
              </a:ext>
            </a:extLst>
          </p:cNvPr>
          <p:cNvCxnSpPr>
            <a:cxnSpLocks/>
          </p:cNvCxnSpPr>
          <p:nvPr/>
        </p:nvCxnSpPr>
        <p:spPr bwMode="auto">
          <a:xfrm>
            <a:off x="1793495" y="1761720"/>
            <a:ext cx="0" cy="3555216"/>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C60D6F3D-566E-4FE7-BBBE-001D2130A3D8}"/>
              </a:ext>
            </a:extLst>
          </p:cNvPr>
          <p:cNvSpPr txBox="1"/>
          <p:nvPr/>
        </p:nvSpPr>
        <p:spPr bwMode="auto">
          <a:xfrm>
            <a:off x="2161303" y="5114356"/>
            <a:ext cx="19627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Prior anti-VEGF</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 Prior anti-VEGF</a:t>
            </a:r>
          </a:p>
        </p:txBody>
      </p:sp>
      <p:sp>
        <p:nvSpPr>
          <p:cNvPr id="139" name="Rectangle 138">
            <a:extLst>
              <a:ext uri="{FF2B5EF4-FFF2-40B4-BE49-F238E27FC236}">
                <a16:creationId xmlns:a16="http://schemas.microsoft.com/office/drawing/2014/main" id="{06955C84-C9BD-4036-8284-46E1E9B51CE3}"/>
              </a:ext>
            </a:extLst>
          </p:cNvPr>
          <p:cNvSpPr/>
          <p:nvPr/>
        </p:nvSpPr>
        <p:spPr bwMode="auto">
          <a:xfrm>
            <a:off x="2005571" y="5228173"/>
            <a:ext cx="165813" cy="1549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376AEB0E-BCF3-43BE-8D2D-EDF347A88B80}"/>
              </a:ext>
            </a:extLst>
          </p:cNvPr>
          <p:cNvSpPr/>
          <p:nvPr/>
        </p:nvSpPr>
        <p:spPr bwMode="auto">
          <a:xfrm>
            <a:off x="2005571" y="5480006"/>
            <a:ext cx="165813" cy="1549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TextBox 140">
            <a:extLst>
              <a:ext uri="{FF2B5EF4-FFF2-40B4-BE49-F238E27FC236}">
                <a16:creationId xmlns:a16="http://schemas.microsoft.com/office/drawing/2014/main" id="{387D8D93-C9C4-46D7-970D-5A77B355F1C1}"/>
              </a:ext>
            </a:extLst>
          </p:cNvPr>
          <p:cNvSpPr txBox="1"/>
          <p:nvPr/>
        </p:nvSpPr>
        <p:spPr>
          <a:xfrm>
            <a:off x="723900" y="5925295"/>
            <a:ext cx="4829440" cy="307777"/>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Note: Each bar represents 1 patient.</a:t>
            </a:r>
          </a:p>
        </p:txBody>
      </p:sp>
    </p:spTree>
    <p:extLst>
      <p:ext uri="{BB962C8B-B14F-4D97-AF65-F5344CB8AC3E}">
        <p14:creationId xmlns:p14="http://schemas.microsoft.com/office/powerpoint/2010/main" val="30485637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6565-4F97-43A8-A9F0-8E7E4EEF3BFA}"/>
              </a:ext>
            </a:extLst>
          </p:cNvPr>
          <p:cNvSpPr>
            <a:spLocks noGrp="1"/>
          </p:cNvSpPr>
          <p:nvPr>
            <p:ph type="title"/>
          </p:nvPr>
        </p:nvSpPr>
        <p:spPr/>
        <p:txBody>
          <a:bodyPr/>
          <a:lstStyle/>
          <a:p>
            <a:r>
              <a:rPr lang="en-US" dirty="0"/>
              <a:t>Response to Lenvatinib + Pembrolizumab: </a:t>
            </a:r>
            <a:br>
              <a:rPr lang="en-US" dirty="0"/>
            </a:br>
            <a:r>
              <a:rPr lang="en-US" dirty="0"/>
              <a:t>Change in Tumor Size by Prior IO Therapy</a:t>
            </a:r>
          </a:p>
        </p:txBody>
      </p:sp>
      <p:sp>
        <p:nvSpPr>
          <p:cNvPr id="10" name="Text Box 11">
            <a:extLst>
              <a:ext uri="{FF2B5EF4-FFF2-40B4-BE49-F238E27FC236}">
                <a16:creationId xmlns:a16="http://schemas.microsoft.com/office/drawing/2014/main" id="{0E31169B-C7FE-4EB6-B5E4-CEB687CA6A14}"/>
              </a:ext>
            </a:extLst>
          </p:cNvPr>
          <p:cNvSpPr txBox="1">
            <a:spLocks noChangeArrowheads="1"/>
          </p:cNvSpPr>
          <p:nvPr/>
        </p:nvSpPr>
        <p:spPr bwMode="auto">
          <a:xfrm>
            <a:off x="412627" y="63808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Calibri" panose="020F0502020204030204" pitchFamily="34" charset="0"/>
              </a:rPr>
              <a:t>Lee. ASCO 2020. Abstr 5008.</a:t>
            </a:r>
            <a:endParaRPr lang="en-US" altLang="en-US" sz="1400" b="0" dirty="0">
              <a:solidFill>
                <a:srgbClr val="455560"/>
              </a:solidFill>
            </a:endParaRPr>
          </a:p>
        </p:txBody>
      </p:sp>
      <p:grpSp>
        <p:nvGrpSpPr>
          <p:cNvPr id="11" name="Group 7">
            <a:extLst>
              <a:ext uri="{FF2B5EF4-FFF2-40B4-BE49-F238E27FC236}">
                <a16:creationId xmlns:a16="http://schemas.microsoft.com/office/drawing/2014/main" id="{999F8F1D-2B8B-4DCE-9DB0-974CDB69A069}"/>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2D6CC4A3-EE94-47B5-B1F1-022737AC84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DFF27FE8-45E0-48C1-A2C9-50B153E3DDF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9" name="TextBox 8">
            <a:extLst>
              <a:ext uri="{FF2B5EF4-FFF2-40B4-BE49-F238E27FC236}">
                <a16:creationId xmlns:a16="http://schemas.microsoft.com/office/drawing/2014/main" id="{F0B63716-B8DD-4B28-B449-1C698AE761BA}"/>
              </a:ext>
            </a:extLst>
          </p:cNvPr>
          <p:cNvSpPr txBox="1"/>
          <p:nvPr/>
        </p:nvSpPr>
        <p:spPr bwMode="auto">
          <a:xfrm>
            <a:off x="10514088" y="3336620"/>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2" name="TextBox 11">
            <a:extLst>
              <a:ext uri="{FF2B5EF4-FFF2-40B4-BE49-F238E27FC236}">
                <a16:creationId xmlns:a16="http://schemas.microsoft.com/office/drawing/2014/main" id="{DAC5A6CC-5112-4B7C-8CA1-CF3F9E661CB8}"/>
              </a:ext>
            </a:extLst>
          </p:cNvPr>
          <p:cNvSpPr txBox="1"/>
          <p:nvPr/>
        </p:nvSpPr>
        <p:spPr bwMode="auto">
          <a:xfrm>
            <a:off x="10532905" y="3832430"/>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3" name="TextBox 12">
            <a:extLst>
              <a:ext uri="{FF2B5EF4-FFF2-40B4-BE49-F238E27FC236}">
                <a16:creationId xmlns:a16="http://schemas.microsoft.com/office/drawing/2014/main" id="{16C3224D-6948-4AC0-85E9-DAB913DC85CF}"/>
              </a:ext>
            </a:extLst>
          </p:cNvPr>
          <p:cNvSpPr txBox="1"/>
          <p:nvPr/>
        </p:nvSpPr>
        <p:spPr bwMode="auto">
          <a:xfrm>
            <a:off x="10547706" y="4479439"/>
            <a:ext cx="64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cxnSp>
        <p:nvCxnSpPr>
          <p:cNvPr id="113" name="Straight Connector 112">
            <a:extLst>
              <a:ext uri="{FF2B5EF4-FFF2-40B4-BE49-F238E27FC236}">
                <a16:creationId xmlns:a16="http://schemas.microsoft.com/office/drawing/2014/main" id="{0BA1D4DD-CF2F-4DB9-8A5A-F13DB9F62E8F}"/>
              </a:ext>
            </a:extLst>
          </p:cNvPr>
          <p:cNvCxnSpPr/>
          <p:nvPr/>
        </p:nvCxnSpPr>
        <p:spPr bwMode="auto">
          <a:xfrm>
            <a:off x="1719461" y="22886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2F25AF9-B211-412F-9A60-EB0866161F5D}"/>
              </a:ext>
            </a:extLst>
          </p:cNvPr>
          <p:cNvCxnSpPr/>
          <p:nvPr/>
        </p:nvCxnSpPr>
        <p:spPr bwMode="auto">
          <a:xfrm>
            <a:off x="1732996" y="32970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C66DE35-86E9-43D6-9F76-D74EDEFF4855}"/>
              </a:ext>
            </a:extLst>
          </p:cNvPr>
          <p:cNvCxnSpPr/>
          <p:nvPr/>
        </p:nvCxnSpPr>
        <p:spPr bwMode="auto">
          <a:xfrm>
            <a:off x="1724755" y="38011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B5E2631-1ECC-4C6C-923C-5FB745580342}"/>
              </a:ext>
            </a:extLst>
          </p:cNvPr>
          <p:cNvCxnSpPr/>
          <p:nvPr/>
        </p:nvCxnSpPr>
        <p:spPr bwMode="auto">
          <a:xfrm>
            <a:off x="1725934" y="43053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13608DB-E371-4207-A166-4079B5841E64}"/>
              </a:ext>
            </a:extLst>
          </p:cNvPr>
          <p:cNvCxnSpPr/>
          <p:nvPr/>
        </p:nvCxnSpPr>
        <p:spPr bwMode="auto">
          <a:xfrm>
            <a:off x="1725931" y="48095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3677F9A-CECA-44FF-BEBF-8EA2651FB272}"/>
              </a:ext>
            </a:extLst>
          </p:cNvPr>
          <p:cNvCxnSpPr/>
          <p:nvPr/>
        </p:nvCxnSpPr>
        <p:spPr bwMode="auto">
          <a:xfrm>
            <a:off x="1730776" y="5313707"/>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9" name="TextBox 118">
            <a:extLst>
              <a:ext uri="{FF2B5EF4-FFF2-40B4-BE49-F238E27FC236}">
                <a16:creationId xmlns:a16="http://schemas.microsoft.com/office/drawing/2014/main" id="{2516CDEA-DDA6-4B41-B125-FDF0F1C74B40}"/>
              </a:ext>
            </a:extLst>
          </p:cNvPr>
          <p:cNvSpPr txBox="1"/>
          <p:nvPr/>
        </p:nvSpPr>
        <p:spPr bwMode="auto">
          <a:xfrm>
            <a:off x="1278801" y="1578503"/>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0" name="TextBox 119">
            <a:extLst>
              <a:ext uri="{FF2B5EF4-FFF2-40B4-BE49-F238E27FC236}">
                <a16:creationId xmlns:a16="http://schemas.microsoft.com/office/drawing/2014/main" id="{DE1B6C08-5849-4E4C-878E-91C924DC7443}"/>
              </a:ext>
            </a:extLst>
          </p:cNvPr>
          <p:cNvSpPr txBox="1"/>
          <p:nvPr/>
        </p:nvSpPr>
        <p:spPr bwMode="auto">
          <a:xfrm>
            <a:off x="1278801" y="2091186"/>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1" name="TextBox 120">
            <a:extLst>
              <a:ext uri="{FF2B5EF4-FFF2-40B4-BE49-F238E27FC236}">
                <a16:creationId xmlns:a16="http://schemas.microsoft.com/office/drawing/2014/main" id="{AF9DC913-4A43-4984-86C3-7BDD1CD1BA78}"/>
              </a:ext>
            </a:extLst>
          </p:cNvPr>
          <p:cNvSpPr txBox="1"/>
          <p:nvPr/>
        </p:nvSpPr>
        <p:spPr bwMode="auto">
          <a:xfrm>
            <a:off x="1278801" y="3093613"/>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2" name="TextBox 121">
            <a:extLst>
              <a:ext uri="{FF2B5EF4-FFF2-40B4-BE49-F238E27FC236}">
                <a16:creationId xmlns:a16="http://schemas.microsoft.com/office/drawing/2014/main" id="{2CB1FC7E-8882-4032-8A61-4E2B9779BB0F}"/>
              </a:ext>
            </a:extLst>
          </p:cNvPr>
          <p:cNvSpPr txBox="1"/>
          <p:nvPr/>
        </p:nvSpPr>
        <p:spPr bwMode="auto">
          <a:xfrm>
            <a:off x="1278801" y="3602996"/>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3" name="TextBox 122">
            <a:extLst>
              <a:ext uri="{FF2B5EF4-FFF2-40B4-BE49-F238E27FC236}">
                <a16:creationId xmlns:a16="http://schemas.microsoft.com/office/drawing/2014/main" id="{2F0C223F-CD2F-483C-9D45-7E241F49489C}"/>
              </a:ext>
            </a:extLst>
          </p:cNvPr>
          <p:cNvSpPr txBox="1"/>
          <p:nvPr/>
        </p:nvSpPr>
        <p:spPr bwMode="auto">
          <a:xfrm>
            <a:off x="1278801" y="4112843"/>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4" name="TextBox 123">
            <a:extLst>
              <a:ext uri="{FF2B5EF4-FFF2-40B4-BE49-F238E27FC236}">
                <a16:creationId xmlns:a16="http://schemas.microsoft.com/office/drawing/2014/main" id="{CA0E083E-CE0A-44C5-9EC2-A03E8959C42B}"/>
              </a:ext>
            </a:extLst>
          </p:cNvPr>
          <p:cNvSpPr txBox="1"/>
          <p:nvPr/>
        </p:nvSpPr>
        <p:spPr bwMode="auto">
          <a:xfrm>
            <a:off x="1278801" y="4613622"/>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5" name="TextBox 124">
            <a:extLst>
              <a:ext uri="{FF2B5EF4-FFF2-40B4-BE49-F238E27FC236}">
                <a16:creationId xmlns:a16="http://schemas.microsoft.com/office/drawing/2014/main" id="{894CEF03-03E6-4DD8-822D-DFE46C16FDBA}"/>
              </a:ext>
            </a:extLst>
          </p:cNvPr>
          <p:cNvSpPr txBox="1"/>
          <p:nvPr/>
        </p:nvSpPr>
        <p:spPr bwMode="auto">
          <a:xfrm>
            <a:off x="1102850" y="5123005"/>
            <a:ext cx="677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26" name="TextBox 125">
            <a:extLst>
              <a:ext uri="{FF2B5EF4-FFF2-40B4-BE49-F238E27FC236}">
                <a16:creationId xmlns:a16="http://schemas.microsoft.com/office/drawing/2014/main" id="{DBD4538F-EE31-41AE-AF62-84993A7AA068}"/>
              </a:ext>
            </a:extLst>
          </p:cNvPr>
          <p:cNvSpPr txBox="1"/>
          <p:nvPr/>
        </p:nvSpPr>
        <p:spPr bwMode="auto">
          <a:xfrm rot="16200000">
            <a:off x="-217110" y="3154372"/>
            <a:ext cx="25502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Percentage Change</a:t>
            </a:r>
          </a:p>
        </p:txBody>
      </p:sp>
      <p:sp>
        <p:nvSpPr>
          <p:cNvPr id="129" name="TextBox 128">
            <a:extLst>
              <a:ext uri="{FF2B5EF4-FFF2-40B4-BE49-F238E27FC236}">
                <a16:creationId xmlns:a16="http://schemas.microsoft.com/office/drawing/2014/main" id="{DFD9FDA6-DA46-4201-8486-3C4C4744B25E}"/>
              </a:ext>
            </a:extLst>
          </p:cNvPr>
          <p:cNvSpPr txBox="1"/>
          <p:nvPr/>
        </p:nvSpPr>
        <p:spPr bwMode="auto">
          <a:xfrm>
            <a:off x="1278801" y="2587167"/>
            <a:ext cx="50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30" name="TextBox 129">
            <a:extLst>
              <a:ext uri="{FF2B5EF4-FFF2-40B4-BE49-F238E27FC236}">
                <a16:creationId xmlns:a16="http://schemas.microsoft.com/office/drawing/2014/main" id="{8F977246-AE2F-485F-9B1F-F1A2491D119C}"/>
              </a:ext>
            </a:extLst>
          </p:cNvPr>
          <p:cNvSpPr txBox="1"/>
          <p:nvPr/>
        </p:nvSpPr>
        <p:spPr bwMode="auto">
          <a:xfrm>
            <a:off x="2087966" y="4757355"/>
            <a:ext cx="2987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Prior Nivolumab + Ipilimumab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 Prior anti-CTLA-4</a:t>
            </a:r>
          </a:p>
        </p:txBody>
      </p:sp>
      <p:sp>
        <p:nvSpPr>
          <p:cNvPr id="131" name="Rectangle 130">
            <a:extLst>
              <a:ext uri="{FF2B5EF4-FFF2-40B4-BE49-F238E27FC236}">
                <a16:creationId xmlns:a16="http://schemas.microsoft.com/office/drawing/2014/main" id="{BB87D9FB-E384-4205-8B35-F03234B86085}"/>
              </a:ext>
            </a:extLst>
          </p:cNvPr>
          <p:cNvSpPr/>
          <p:nvPr/>
        </p:nvSpPr>
        <p:spPr bwMode="auto">
          <a:xfrm>
            <a:off x="1932234" y="4871172"/>
            <a:ext cx="165813" cy="1549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29ADA605-AEC5-4A52-A791-4C32BDC074BE}"/>
              </a:ext>
            </a:extLst>
          </p:cNvPr>
          <p:cNvSpPr/>
          <p:nvPr/>
        </p:nvSpPr>
        <p:spPr bwMode="auto">
          <a:xfrm>
            <a:off x="1932234" y="5123005"/>
            <a:ext cx="165813" cy="1549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AF6DD8E3-16EB-4D06-BADF-89CDA8FF13C0}"/>
              </a:ext>
            </a:extLst>
          </p:cNvPr>
          <p:cNvSpPr/>
          <p:nvPr/>
        </p:nvSpPr>
        <p:spPr bwMode="auto">
          <a:xfrm>
            <a:off x="1861983" y="2348895"/>
            <a:ext cx="68211" cy="4514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ACCC674E-07FC-4540-880D-8781464D4569}"/>
              </a:ext>
            </a:extLst>
          </p:cNvPr>
          <p:cNvSpPr/>
          <p:nvPr/>
        </p:nvSpPr>
        <p:spPr bwMode="auto">
          <a:xfrm>
            <a:off x="1948766" y="2374294"/>
            <a:ext cx="68211" cy="4248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EFEA6B82-54C2-487B-97BF-C6EE3C55619F}"/>
              </a:ext>
            </a:extLst>
          </p:cNvPr>
          <p:cNvSpPr/>
          <p:nvPr/>
        </p:nvSpPr>
        <p:spPr bwMode="auto">
          <a:xfrm>
            <a:off x="2035549" y="2556932"/>
            <a:ext cx="68211" cy="24583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56953B01-B060-4816-9908-CD2F716A05BA}"/>
              </a:ext>
            </a:extLst>
          </p:cNvPr>
          <p:cNvSpPr/>
          <p:nvPr/>
        </p:nvSpPr>
        <p:spPr bwMode="auto">
          <a:xfrm>
            <a:off x="2122332" y="2567819"/>
            <a:ext cx="68211" cy="2397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C9B49B41-71A0-4AC4-A256-7DEEE9A9609D}"/>
              </a:ext>
            </a:extLst>
          </p:cNvPr>
          <p:cNvSpPr/>
          <p:nvPr/>
        </p:nvSpPr>
        <p:spPr bwMode="auto">
          <a:xfrm>
            <a:off x="2209115" y="2750456"/>
            <a:ext cx="68211" cy="583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F2D67EA3-B224-4070-9EFA-3C0DD4FF2C39}"/>
              </a:ext>
            </a:extLst>
          </p:cNvPr>
          <p:cNvSpPr/>
          <p:nvPr/>
        </p:nvSpPr>
        <p:spPr bwMode="auto">
          <a:xfrm>
            <a:off x="2548689" y="2794000"/>
            <a:ext cx="68211" cy="786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CA5394A9-BAEB-4C89-91D4-D002E77E2094}"/>
              </a:ext>
            </a:extLst>
          </p:cNvPr>
          <p:cNvSpPr/>
          <p:nvPr/>
        </p:nvSpPr>
        <p:spPr bwMode="auto">
          <a:xfrm>
            <a:off x="2634794" y="2796418"/>
            <a:ext cx="68211" cy="846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FEFAEA5B-A7D8-4181-BF93-3E18E662275C}"/>
              </a:ext>
            </a:extLst>
          </p:cNvPr>
          <p:cNvSpPr/>
          <p:nvPr/>
        </p:nvSpPr>
        <p:spPr bwMode="auto">
          <a:xfrm>
            <a:off x="2720899" y="2800047"/>
            <a:ext cx="68211" cy="17900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46729E97-3ABA-40EF-AD4F-3C0ECDB20FFA}"/>
              </a:ext>
            </a:extLst>
          </p:cNvPr>
          <p:cNvSpPr/>
          <p:nvPr/>
        </p:nvSpPr>
        <p:spPr bwMode="auto">
          <a:xfrm>
            <a:off x="2807004" y="2800047"/>
            <a:ext cx="68211" cy="2467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B8B6D028-BEB8-49B5-B196-B39BE17DC3DB}"/>
              </a:ext>
            </a:extLst>
          </p:cNvPr>
          <p:cNvSpPr/>
          <p:nvPr/>
        </p:nvSpPr>
        <p:spPr bwMode="auto">
          <a:xfrm>
            <a:off x="2893109" y="2804885"/>
            <a:ext cx="68211" cy="2648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B0621273-8CAB-4039-958D-7D596066300D}"/>
              </a:ext>
            </a:extLst>
          </p:cNvPr>
          <p:cNvSpPr/>
          <p:nvPr/>
        </p:nvSpPr>
        <p:spPr bwMode="auto">
          <a:xfrm>
            <a:off x="2979214" y="2800047"/>
            <a:ext cx="68211" cy="3253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E2F63DF1-90B5-48A9-B46E-67E66F7424A5}"/>
              </a:ext>
            </a:extLst>
          </p:cNvPr>
          <p:cNvSpPr/>
          <p:nvPr/>
        </p:nvSpPr>
        <p:spPr bwMode="auto">
          <a:xfrm>
            <a:off x="3065319" y="2802767"/>
            <a:ext cx="68211" cy="3262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3776468E-9A9E-4100-A5EB-1A99BBE1AAFE}"/>
              </a:ext>
            </a:extLst>
          </p:cNvPr>
          <p:cNvSpPr/>
          <p:nvPr/>
        </p:nvSpPr>
        <p:spPr bwMode="auto">
          <a:xfrm>
            <a:off x="3151424" y="2800348"/>
            <a:ext cx="68211" cy="3311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9B39B139-4672-4EBF-B1EB-2E9B0538B13A}"/>
              </a:ext>
            </a:extLst>
          </p:cNvPr>
          <p:cNvSpPr/>
          <p:nvPr/>
        </p:nvSpPr>
        <p:spPr bwMode="auto">
          <a:xfrm>
            <a:off x="3237529" y="2800046"/>
            <a:ext cx="68211" cy="3592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D867A705-A71E-4974-81F6-C1B46D1F40B2}"/>
              </a:ext>
            </a:extLst>
          </p:cNvPr>
          <p:cNvSpPr/>
          <p:nvPr/>
        </p:nvSpPr>
        <p:spPr bwMode="auto">
          <a:xfrm>
            <a:off x="3323634" y="2801255"/>
            <a:ext cx="68211" cy="3761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2D70BBAE-ABA8-47FA-B7FD-EC43C8C0E47C}"/>
              </a:ext>
            </a:extLst>
          </p:cNvPr>
          <p:cNvSpPr/>
          <p:nvPr/>
        </p:nvSpPr>
        <p:spPr bwMode="auto">
          <a:xfrm>
            <a:off x="3409739" y="2806396"/>
            <a:ext cx="68211" cy="402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5E3C282E-7D9C-4F07-BDE3-8D793BA8CBC5}"/>
              </a:ext>
            </a:extLst>
          </p:cNvPr>
          <p:cNvSpPr/>
          <p:nvPr/>
        </p:nvSpPr>
        <p:spPr bwMode="auto">
          <a:xfrm>
            <a:off x="3495844" y="2807302"/>
            <a:ext cx="68211" cy="40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C501460B-6F4C-4CD2-940E-1632EF3ECD99}"/>
              </a:ext>
            </a:extLst>
          </p:cNvPr>
          <p:cNvSpPr/>
          <p:nvPr/>
        </p:nvSpPr>
        <p:spPr bwMode="auto">
          <a:xfrm>
            <a:off x="3581949" y="2808815"/>
            <a:ext cx="68211" cy="4230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BEC9B6E6-B593-4CDC-8EA2-57615EE7CC2D}"/>
              </a:ext>
            </a:extLst>
          </p:cNvPr>
          <p:cNvSpPr/>
          <p:nvPr/>
        </p:nvSpPr>
        <p:spPr bwMode="auto">
          <a:xfrm>
            <a:off x="3668054" y="2804883"/>
            <a:ext cx="68211" cy="5019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0B25980C-E8F0-4855-80D0-A970CC2BA2E7}"/>
              </a:ext>
            </a:extLst>
          </p:cNvPr>
          <p:cNvSpPr/>
          <p:nvPr/>
        </p:nvSpPr>
        <p:spPr bwMode="auto">
          <a:xfrm>
            <a:off x="3754159" y="2804884"/>
            <a:ext cx="68211" cy="5019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7F6DFD80-B31D-4875-B298-F1A4B12466E2}"/>
              </a:ext>
            </a:extLst>
          </p:cNvPr>
          <p:cNvSpPr/>
          <p:nvPr/>
        </p:nvSpPr>
        <p:spPr bwMode="auto">
          <a:xfrm>
            <a:off x="3840264" y="2802695"/>
            <a:ext cx="68211" cy="5162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637E6132-3A0D-47B4-B80B-E0704D6D2B90}"/>
              </a:ext>
            </a:extLst>
          </p:cNvPr>
          <p:cNvSpPr/>
          <p:nvPr/>
        </p:nvSpPr>
        <p:spPr bwMode="auto">
          <a:xfrm>
            <a:off x="3926369" y="2805114"/>
            <a:ext cx="68211" cy="5319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C5B8AD93-E064-41F1-872F-D9207C9E00E4}"/>
              </a:ext>
            </a:extLst>
          </p:cNvPr>
          <p:cNvSpPr/>
          <p:nvPr/>
        </p:nvSpPr>
        <p:spPr bwMode="auto">
          <a:xfrm>
            <a:off x="4012474" y="2807533"/>
            <a:ext cx="68211" cy="5779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A7D70D7F-7155-457D-B970-94C90A02CFE2}"/>
              </a:ext>
            </a:extLst>
          </p:cNvPr>
          <p:cNvSpPr/>
          <p:nvPr/>
        </p:nvSpPr>
        <p:spPr bwMode="auto">
          <a:xfrm>
            <a:off x="4098579" y="2800348"/>
            <a:ext cx="68211" cy="5923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CAC45810-0B1A-4297-9379-D8B93A59C1E8}"/>
              </a:ext>
            </a:extLst>
          </p:cNvPr>
          <p:cNvSpPr/>
          <p:nvPr/>
        </p:nvSpPr>
        <p:spPr bwMode="auto">
          <a:xfrm>
            <a:off x="4184684" y="2799138"/>
            <a:ext cx="68211" cy="6286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F5E5BDD0-4F38-4C08-A1B1-021D1ABDD4A4}"/>
              </a:ext>
            </a:extLst>
          </p:cNvPr>
          <p:cNvSpPr/>
          <p:nvPr/>
        </p:nvSpPr>
        <p:spPr bwMode="auto">
          <a:xfrm>
            <a:off x="4270789" y="2807532"/>
            <a:ext cx="68211" cy="6275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D6ADD603-8923-45B1-BAFD-4D05E4B3A286}"/>
              </a:ext>
            </a:extLst>
          </p:cNvPr>
          <p:cNvSpPr/>
          <p:nvPr/>
        </p:nvSpPr>
        <p:spPr bwMode="auto">
          <a:xfrm>
            <a:off x="4356894" y="2805184"/>
            <a:ext cx="68211" cy="7109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F50EAE3E-ADA8-430E-A90E-61E891DA6797}"/>
              </a:ext>
            </a:extLst>
          </p:cNvPr>
          <p:cNvSpPr/>
          <p:nvPr/>
        </p:nvSpPr>
        <p:spPr bwMode="auto">
          <a:xfrm>
            <a:off x="4442999" y="2809951"/>
            <a:ext cx="68211" cy="7146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338D57CF-2710-49E0-BDBF-8283C4A49E0B}"/>
              </a:ext>
            </a:extLst>
          </p:cNvPr>
          <p:cNvSpPr/>
          <p:nvPr/>
        </p:nvSpPr>
        <p:spPr bwMode="auto">
          <a:xfrm>
            <a:off x="4529104" y="2803676"/>
            <a:ext cx="68211" cy="7220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46EEFC35-F251-4AFB-8035-C587F163E2AD}"/>
              </a:ext>
            </a:extLst>
          </p:cNvPr>
          <p:cNvSpPr/>
          <p:nvPr/>
        </p:nvSpPr>
        <p:spPr bwMode="auto">
          <a:xfrm>
            <a:off x="4615209" y="2806813"/>
            <a:ext cx="68211" cy="7262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391F2BF8-3550-45AA-A8E7-F75FE74101B5}"/>
              </a:ext>
            </a:extLst>
          </p:cNvPr>
          <p:cNvSpPr/>
          <p:nvPr/>
        </p:nvSpPr>
        <p:spPr bwMode="auto">
          <a:xfrm>
            <a:off x="4701314" y="2805184"/>
            <a:ext cx="68211" cy="730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7F9C2BF4-8CCB-4581-A32F-80954EC84B96}"/>
              </a:ext>
            </a:extLst>
          </p:cNvPr>
          <p:cNvSpPr/>
          <p:nvPr/>
        </p:nvSpPr>
        <p:spPr bwMode="auto">
          <a:xfrm>
            <a:off x="4787419" y="2801975"/>
            <a:ext cx="68211" cy="7346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6F8C5FEF-4718-4374-A0C2-5EA5EBD48261}"/>
              </a:ext>
            </a:extLst>
          </p:cNvPr>
          <p:cNvSpPr/>
          <p:nvPr/>
        </p:nvSpPr>
        <p:spPr bwMode="auto">
          <a:xfrm>
            <a:off x="4873524" y="2801555"/>
            <a:ext cx="68211" cy="7520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8E1DC95C-C015-4620-8BEA-8F2DD3C6931C}"/>
              </a:ext>
            </a:extLst>
          </p:cNvPr>
          <p:cNvSpPr/>
          <p:nvPr/>
        </p:nvSpPr>
        <p:spPr bwMode="auto">
          <a:xfrm>
            <a:off x="4959629" y="2805183"/>
            <a:ext cx="68211" cy="7895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8238AE93-4054-485B-97DD-662F14227694}"/>
              </a:ext>
            </a:extLst>
          </p:cNvPr>
          <p:cNvSpPr/>
          <p:nvPr/>
        </p:nvSpPr>
        <p:spPr bwMode="auto">
          <a:xfrm>
            <a:off x="5045734" y="2803184"/>
            <a:ext cx="68211" cy="8132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C5C45E26-2648-4807-BBAA-D7BDECDA5990}"/>
              </a:ext>
            </a:extLst>
          </p:cNvPr>
          <p:cNvSpPr/>
          <p:nvPr/>
        </p:nvSpPr>
        <p:spPr bwMode="auto">
          <a:xfrm>
            <a:off x="5131839" y="2802764"/>
            <a:ext cx="68211" cy="8197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6468AAFF-4F24-4573-8248-1752CB5298C7}"/>
              </a:ext>
            </a:extLst>
          </p:cNvPr>
          <p:cNvSpPr/>
          <p:nvPr/>
        </p:nvSpPr>
        <p:spPr bwMode="auto">
          <a:xfrm>
            <a:off x="5217944" y="2806392"/>
            <a:ext cx="68211" cy="8318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528C1E5F-82FC-4FA9-98CE-DD6EBB5380AA}"/>
              </a:ext>
            </a:extLst>
          </p:cNvPr>
          <p:cNvSpPr/>
          <p:nvPr/>
        </p:nvSpPr>
        <p:spPr bwMode="auto">
          <a:xfrm>
            <a:off x="5304049" y="2810021"/>
            <a:ext cx="68211" cy="8499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5078DF80-9FF1-44D0-8BEF-20D267C29B12}"/>
              </a:ext>
            </a:extLst>
          </p:cNvPr>
          <p:cNvSpPr/>
          <p:nvPr/>
        </p:nvSpPr>
        <p:spPr bwMode="auto">
          <a:xfrm>
            <a:off x="5390154" y="2799555"/>
            <a:ext cx="68211" cy="8798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894E8769-F0BE-44B2-B1D2-BE28CAB1C033}"/>
              </a:ext>
            </a:extLst>
          </p:cNvPr>
          <p:cNvSpPr/>
          <p:nvPr/>
        </p:nvSpPr>
        <p:spPr bwMode="auto">
          <a:xfrm>
            <a:off x="5476259" y="2800345"/>
            <a:ext cx="68211" cy="8790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569161EF-D4E3-4B6F-BA6F-71070AA4F3FE}"/>
              </a:ext>
            </a:extLst>
          </p:cNvPr>
          <p:cNvSpPr/>
          <p:nvPr/>
        </p:nvSpPr>
        <p:spPr bwMode="auto">
          <a:xfrm>
            <a:off x="5562364" y="2799555"/>
            <a:ext cx="68211" cy="8931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F5FDDB5C-4A41-4505-BDFF-BB0BC0AB273E}"/>
              </a:ext>
            </a:extLst>
          </p:cNvPr>
          <p:cNvSpPr/>
          <p:nvPr/>
        </p:nvSpPr>
        <p:spPr bwMode="auto">
          <a:xfrm>
            <a:off x="5648469" y="2806814"/>
            <a:ext cx="68211" cy="8894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6C444945-36BA-416A-9A7B-AB63441E7307}"/>
              </a:ext>
            </a:extLst>
          </p:cNvPr>
          <p:cNvSpPr/>
          <p:nvPr/>
        </p:nvSpPr>
        <p:spPr bwMode="auto">
          <a:xfrm>
            <a:off x="5734574" y="2806393"/>
            <a:ext cx="68211" cy="8899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BE21CDC2-63A6-48AF-87BC-3A52EFDB81CC}"/>
              </a:ext>
            </a:extLst>
          </p:cNvPr>
          <p:cNvSpPr/>
          <p:nvPr/>
        </p:nvSpPr>
        <p:spPr bwMode="auto">
          <a:xfrm>
            <a:off x="5820679" y="2805182"/>
            <a:ext cx="68211" cy="8971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85FD8480-141F-4B43-B310-E4534A849F83}"/>
              </a:ext>
            </a:extLst>
          </p:cNvPr>
          <p:cNvSpPr/>
          <p:nvPr/>
        </p:nvSpPr>
        <p:spPr bwMode="auto">
          <a:xfrm>
            <a:off x="5906784" y="2808023"/>
            <a:ext cx="68211" cy="9330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29D3F273-B3C4-4E64-8224-8C5F5CF3C571}"/>
              </a:ext>
            </a:extLst>
          </p:cNvPr>
          <p:cNvSpPr/>
          <p:nvPr/>
        </p:nvSpPr>
        <p:spPr bwMode="auto">
          <a:xfrm>
            <a:off x="5992889" y="2800765"/>
            <a:ext cx="68211" cy="9402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B618F253-F432-4574-B518-45E889680ED2}"/>
              </a:ext>
            </a:extLst>
          </p:cNvPr>
          <p:cNvSpPr/>
          <p:nvPr/>
        </p:nvSpPr>
        <p:spPr bwMode="auto">
          <a:xfrm>
            <a:off x="6078994" y="2803184"/>
            <a:ext cx="68211" cy="96206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90332F16-073C-44BB-8594-BDA631762EF4}"/>
              </a:ext>
            </a:extLst>
          </p:cNvPr>
          <p:cNvSpPr/>
          <p:nvPr/>
        </p:nvSpPr>
        <p:spPr bwMode="auto">
          <a:xfrm>
            <a:off x="6165099" y="2800344"/>
            <a:ext cx="68211" cy="9709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8D99B5DB-B9C0-4C9A-AAE8-945C38BBF629}"/>
              </a:ext>
            </a:extLst>
          </p:cNvPr>
          <p:cNvSpPr/>
          <p:nvPr/>
        </p:nvSpPr>
        <p:spPr bwMode="auto">
          <a:xfrm>
            <a:off x="6251204" y="2805183"/>
            <a:ext cx="68211" cy="9709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4E5E1350-61C6-4CB4-B0DA-B7ABCEA67214}"/>
              </a:ext>
            </a:extLst>
          </p:cNvPr>
          <p:cNvSpPr/>
          <p:nvPr/>
        </p:nvSpPr>
        <p:spPr bwMode="auto">
          <a:xfrm>
            <a:off x="6337309" y="2804393"/>
            <a:ext cx="68211" cy="9729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06712A0D-13AE-41FC-8751-3FE65DCA42CD}"/>
              </a:ext>
            </a:extLst>
          </p:cNvPr>
          <p:cNvSpPr/>
          <p:nvPr/>
        </p:nvSpPr>
        <p:spPr bwMode="auto">
          <a:xfrm>
            <a:off x="6423414" y="2803183"/>
            <a:ext cx="68211" cy="9729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9AAC3242-9EF0-4A0F-8794-FDDBF50C83FD}"/>
              </a:ext>
            </a:extLst>
          </p:cNvPr>
          <p:cNvSpPr/>
          <p:nvPr/>
        </p:nvSpPr>
        <p:spPr bwMode="auto">
          <a:xfrm>
            <a:off x="6509519" y="2805601"/>
            <a:ext cx="68211" cy="9862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BFE55CE9-14F5-48CF-8FD7-F31472A105B8}"/>
              </a:ext>
            </a:extLst>
          </p:cNvPr>
          <p:cNvSpPr/>
          <p:nvPr/>
        </p:nvSpPr>
        <p:spPr bwMode="auto">
          <a:xfrm>
            <a:off x="6595624" y="2808538"/>
            <a:ext cx="68211" cy="9862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2495D45B-F0F2-47AB-955F-C708590FA3E3}"/>
              </a:ext>
            </a:extLst>
          </p:cNvPr>
          <p:cNvSpPr/>
          <p:nvPr/>
        </p:nvSpPr>
        <p:spPr bwMode="auto">
          <a:xfrm>
            <a:off x="6681729" y="2795233"/>
            <a:ext cx="68211" cy="10111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DAC05ACA-916F-4C10-A1EE-26EE034001BF}"/>
              </a:ext>
            </a:extLst>
          </p:cNvPr>
          <p:cNvSpPr/>
          <p:nvPr/>
        </p:nvSpPr>
        <p:spPr bwMode="auto">
          <a:xfrm>
            <a:off x="6767834" y="2800070"/>
            <a:ext cx="68211" cy="10147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4CEE044D-E2BB-40C3-9960-6FC99A23F740}"/>
              </a:ext>
            </a:extLst>
          </p:cNvPr>
          <p:cNvSpPr/>
          <p:nvPr/>
        </p:nvSpPr>
        <p:spPr bwMode="auto">
          <a:xfrm>
            <a:off x="6853939" y="2807602"/>
            <a:ext cx="68211" cy="10169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6275DE0F-0F4D-45B2-96EA-6A741364670C}"/>
              </a:ext>
            </a:extLst>
          </p:cNvPr>
          <p:cNvSpPr/>
          <p:nvPr/>
        </p:nvSpPr>
        <p:spPr bwMode="auto">
          <a:xfrm>
            <a:off x="6940044" y="2809747"/>
            <a:ext cx="68211" cy="10147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CF97F7B8-3CD0-4000-B495-F004439E99BD}"/>
              </a:ext>
            </a:extLst>
          </p:cNvPr>
          <p:cNvSpPr/>
          <p:nvPr/>
        </p:nvSpPr>
        <p:spPr bwMode="auto">
          <a:xfrm>
            <a:off x="7026149" y="2809747"/>
            <a:ext cx="68211" cy="10147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AC646BC4-11B2-44D8-A8ED-B69EC5F2EECB}"/>
              </a:ext>
            </a:extLst>
          </p:cNvPr>
          <p:cNvSpPr/>
          <p:nvPr/>
        </p:nvSpPr>
        <p:spPr bwMode="auto">
          <a:xfrm>
            <a:off x="7112254" y="2801280"/>
            <a:ext cx="68211" cy="10304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B0CFF2BA-42B3-4D67-B154-75F00DC91B23}"/>
              </a:ext>
            </a:extLst>
          </p:cNvPr>
          <p:cNvSpPr/>
          <p:nvPr/>
        </p:nvSpPr>
        <p:spPr bwMode="auto">
          <a:xfrm>
            <a:off x="7198359" y="2801554"/>
            <a:ext cx="68211" cy="10386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B767B19B-F173-49E2-8EC2-D05571E4EC34}"/>
              </a:ext>
            </a:extLst>
          </p:cNvPr>
          <p:cNvSpPr/>
          <p:nvPr/>
        </p:nvSpPr>
        <p:spPr bwMode="auto">
          <a:xfrm>
            <a:off x="7284464" y="2802762"/>
            <a:ext cx="68211" cy="10435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81CFDEC2-391F-4C38-B768-A5362768EF4C}"/>
              </a:ext>
            </a:extLst>
          </p:cNvPr>
          <p:cNvSpPr/>
          <p:nvPr/>
        </p:nvSpPr>
        <p:spPr bwMode="auto">
          <a:xfrm>
            <a:off x="7370569" y="2808538"/>
            <a:ext cx="68211" cy="10655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FDF3A817-8181-40AE-B8EB-CFFB34B6CDF5}"/>
              </a:ext>
            </a:extLst>
          </p:cNvPr>
          <p:cNvSpPr/>
          <p:nvPr/>
        </p:nvSpPr>
        <p:spPr bwMode="auto">
          <a:xfrm>
            <a:off x="7456674" y="2808809"/>
            <a:ext cx="68211" cy="10919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64FD5FA2-7D4B-4994-88F0-5EDBBA1D2099}"/>
              </a:ext>
            </a:extLst>
          </p:cNvPr>
          <p:cNvSpPr/>
          <p:nvPr/>
        </p:nvSpPr>
        <p:spPr bwMode="auto">
          <a:xfrm>
            <a:off x="7542779" y="2801280"/>
            <a:ext cx="68211" cy="11103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33193EE0-1C52-45AD-9B5C-C519C0B932A1}"/>
              </a:ext>
            </a:extLst>
          </p:cNvPr>
          <p:cNvSpPr/>
          <p:nvPr/>
        </p:nvSpPr>
        <p:spPr bwMode="auto">
          <a:xfrm>
            <a:off x="7628884" y="2803698"/>
            <a:ext cx="68211" cy="11127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68B4D2E0-0290-4708-BC9F-6DAC53A6A229}"/>
              </a:ext>
            </a:extLst>
          </p:cNvPr>
          <p:cNvSpPr/>
          <p:nvPr/>
        </p:nvSpPr>
        <p:spPr bwMode="auto">
          <a:xfrm>
            <a:off x="7714989" y="2798860"/>
            <a:ext cx="68211" cy="11441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41DDEF97-73D6-4703-BD01-90A717262B4F}"/>
              </a:ext>
            </a:extLst>
          </p:cNvPr>
          <p:cNvSpPr/>
          <p:nvPr/>
        </p:nvSpPr>
        <p:spPr bwMode="auto">
          <a:xfrm>
            <a:off x="7801094" y="2800068"/>
            <a:ext cx="68211" cy="11671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89EB5286-B1DC-4A38-B8EE-34FE3F6E01BF}"/>
              </a:ext>
            </a:extLst>
          </p:cNvPr>
          <p:cNvSpPr/>
          <p:nvPr/>
        </p:nvSpPr>
        <p:spPr bwMode="auto">
          <a:xfrm>
            <a:off x="7887199" y="2805181"/>
            <a:ext cx="68211" cy="11765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F4AD3C1E-FD08-4F64-9C29-A462A68EB472}"/>
              </a:ext>
            </a:extLst>
          </p:cNvPr>
          <p:cNvSpPr/>
          <p:nvPr/>
        </p:nvSpPr>
        <p:spPr bwMode="auto">
          <a:xfrm>
            <a:off x="7973304" y="2803697"/>
            <a:ext cx="68211" cy="11816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6DE3C5BC-5132-4E88-A643-3292E47FC969}"/>
              </a:ext>
            </a:extLst>
          </p:cNvPr>
          <p:cNvSpPr/>
          <p:nvPr/>
        </p:nvSpPr>
        <p:spPr bwMode="auto">
          <a:xfrm>
            <a:off x="8059409" y="2800343"/>
            <a:ext cx="68211" cy="12249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877B8CF4-2A6E-40A5-A0EB-509497BF1284}"/>
              </a:ext>
            </a:extLst>
          </p:cNvPr>
          <p:cNvSpPr/>
          <p:nvPr/>
        </p:nvSpPr>
        <p:spPr bwMode="auto">
          <a:xfrm>
            <a:off x="8145514" y="2805181"/>
            <a:ext cx="68211" cy="12370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7271EFE5-2D3A-4865-A336-4E5D50ABCD3B}"/>
              </a:ext>
            </a:extLst>
          </p:cNvPr>
          <p:cNvSpPr/>
          <p:nvPr/>
        </p:nvSpPr>
        <p:spPr bwMode="auto">
          <a:xfrm>
            <a:off x="8231619" y="2800069"/>
            <a:ext cx="68211" cy="12361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9FDFBC3B-EAD4-49C8-9EE6-19C017D106C6}"/>
              </a:ext>
            </a:extLst>
          </p:cNvPr>
          <p:cNvSpPr/>
          <p:nvPr/>
        </p:nvSpPr>
        <p:spPr bwMode="auto">
          <a:xfrm>
            <a:off x="8317724" y="2804906"/>
            <a:ext cx="68211" cy="12482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56DEEC3F-3167-4F84-B855-1B1C1C8BABFE}"/>
              </a:ext>
            </a:extLst>
          </p:cNvPr>
          <p:cNvSpPr/>
          <p:nvPr/>
        </p:nvSpPr>
        <p:spPr bwMode="auto">
          <a:xfrm>
            <a:off x="8403829" y="2802487"/>
            <a:ext cx="68211" cy="12699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2B6AED73-CE21-4394-95AE-AB4B6D8BE064}"/>
              </a:ext>
            </a:extLst>
          </p:cNvPr>
          <p:cNvSpPr/>
          <p:nvPr/>
        </p:nvSpPr>
        <p:spPr bwMode="auto">
          <a:xfrm>
            <a:off x="8489934" y="2804906"/>
            <a:ext cx="68211" cy="1299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C91142C2-AB2D-4FEE-8BB9-6D8C91256AB4}"/>
              </a:ext>
            </a:extLst>
          </p:cNvPr>
          <p:cNvSpPr/>
          <p:nvPr/>
        </p:nvSpPr>
        <p:spPr bwMode="auto">
          <a:xfrm>
            <a:off x="8576039" y="2804905"/>
            <a:ext cx="68211" cy="13074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5BAC1BBB-7E46-4430-BF1B-B4F788023613}"/>
              </a:ext>
            </a:extLst>
          </p:cNvPr>
          <p:cNvSpPr/>
          <p:nvPr/>
        </p:nvSpPr>
        <p:spPr bwMode="auto">
          <a:xfrm>
            <a:off x="8662144" y="2803972"/>
            <a:ext cx="68211" cy="13374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59862AA6-1CC7-426D-A2BE-FD0518A093B5}"/>
              </a:ext>
            </a:extLst>
          </p:cNvPr>
          <p:cNvSpPr/>
          <p:nvPr/>
        </p:nvSpPr>
        <p:spPr bwMode="auto">
          <a:xfrm>
            <a:off x="8748249" y="2807324"/>
            <a:ext cx="68211" cy="13437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6AE196F3-D60B-413F-B716-B06137DF5E62}"/>
              </a:ext>
            </a:extLst>
          </p:cNvPr>
          <p:cNvSpPr/>
          <p:nvPr/>
        </p:nvSpPr>
        <p:spPr bwMode="auto">
          <a:xfrm>
            <a:off x="8834354" y="2804905"/>
            <a:ext cx="68211" cy="13885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E9EBCA44-CD4D-424C-A2BD-F1C5125500D5}"/>
              </a:ext>
            </a:extLst>
          </p:cNvPr>
          <p:cNvSpPr/>
          <p:nvPr/>
        </p:nvSpPr>
        <p:spPr bwMode="auto">
          <a:xfrm>
            <a:off x="9006564" y="2803695"/>
            <a:ext cx="68211" cy="14550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631ED852-41D0-44AF-8959-5709442E7102}"/>
              </a:ext>
            </a:extLst>
          </p:cNvPr>
          <p:cNvSpPr/>
          <p:nvPr/>
        </p:nvSpPr>
        <p:spPr bwMode="auto">
          <a:xfrm>
            <a:off x="8920459" y="2806396"/>
            <a:ext cx="68211" cy="13885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0F9C236D-88FF-4B7F-85AD-660C30A68210}"/>
              </a:ext>
            </a:extLst>
          </p:cNvPr>
          <p:cNvSpPr/>
          <p:nvPr/>
        </p:nvSpPr>
        <p:spPr bwMode="auto">
          <a:xfrm>
            <a:off x="9092669" y="2808523"/>
            <a:ext cx="68211" cy="14610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676D3034-CD97-4771-B0E1-C16C517CEAD3}"/>
              </a:ext>
            </a:extLst>
          </p:cNvPr>
          <p:cNvSpPr/>
          <p:nvPr/>
        </p:nvSpPr>
        <p:spPr bwMode="auto">
          <a:xfrm>
            <a:off x="9178774" y="2802762"/>
            <a:ext cx="68211" cy="14946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B35B3E33-60C4-472B-A40C-E1AC01C69768}"/>
              </a:ext>
            </a:extLst>
          </p:cNvPr>
          <p:cNvSpPr/>
          <p:nvPr/>
        </p:nvSpPr>
        <p:spPr bwMode="auto">
          <a:xfrm>
            <a:off x="9264879" y="2802475"/>
            <a:ext cx="68211" cy="15034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27D4259E-EE09-492C-8A95-5A0FAAB26BF1}"/>
              </a:ext>
            </a:extLst>
          </p:cNvPr>
          <p:cNvSpPr/>
          <p:nvPr/>
        </p:nvSpPr>
        <p:spPr bwMode="auto">
          <a:xfrm>
            <a:off x="9350984" y="2807600"/>
            <a:ext cx="68211" cy="15672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2F05E525-23A3-48AE-B8FA-F9BE5F05EBB3}"/>
              </a:ext>
            </a:extLst>
          </p:cNvPr>
          <p:cNvSpPr/>
          <p:nvPr/>
        </p:nvSpPr>
        <p:spPr bwMode="auto">
          <a:xfrm>
            <a:off x="9437089" y="2802475"/>
            <a:ext cx="68211" cy="16763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249C1AD7-AC92-4228-8445-E3257E0D9614}"/>
              </a:ext>
            </a:extLst>
          </p:cNvPr>
          <p:cNvSpPr/>
          <p:nvPr/>
        </p:nvSpPr>
        <p:spPr bwMode="auto">
          <a:xfrm>
            <a:off x="9523194" y="2806390"/>
            <a:ext cx="68211" cy="17160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3FD8E7E5-32C0-4061-8D60-94CC0DBFE0AD}"/>
              </a:ext>
            </a:extLst>
          </p:cNvPr>
          <p:cNvSpPr/>
          <p:nvPr/>
        </p:nvSpPr>
        <p:spPr bwMode="auto">
          <a:xfrm>
            <a:off x="9609299" y="2810941"/>
            <a:ext cx="68211" cy="17223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3372B479-3A0A-4736-8AA0-EBB61092852F}"/>
              </a:ext>
            </a:extLst>
          </p:cNvPr>
          <p:cNvSpPr/>
          <p:nvPr/>
        </p:nvSpPr>
        <p:spPr bwMode="auto">
          <a:xfrm>
            <a:off x="9695404" y="2810941"/>
            <a:ext cx="68211" cy="17223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7E03DEC5-BE47-4D05-967E-D25239428C47}"/>
              </a:ext>
            </a:extLst>
          </p:cNvPr>
          <p:cNvSpPr/>
          <p:nvPr/>
        </p:nvSpPr>
        <p:spPr bwMode="auto">
          <a:xfrm>
            <a:off x="9781509" y="2803684"/>
            <a:ext cx="68211" cy="17417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13D2BAB7-3AAD-4945-9C77-CED0EFDDC3CB}"/>
              </a:ext>
            </a:extLst>
          </p:cNvPr>
          <p:cNvSpPr/>
          <p:nvPr/>
        </p:nvSpPr>
        <p:spPr bwMode="auto">
          <a:xfrm>
            <a:off x="9867614" y="2807599"/>
            <a:ext cx="68211" cy="18381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F380F93D-D0B0-4D45-8EF8-652ABE0B73C9}"/>
              </a:ext>
            </a:extLst>
          </p:cNvPr>
          <p:cNvSpPr/>
          <p:nvPr/>
        </p:nvSpPr>
        <p:spPr bwMode="auto">
          <a:xfrm>
            <a:off x="9953719" y="2806103"/>
            <a:ext cx="68211" cy="19775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D3EAAA2C-848C-4470-A1EF-C69B720C0859}"/>
              </a:ext>
            </a:extLst>
          </p:cNvPr>
          <p:cNvSpPr/>
          <p:nvPr/>
        </p:nvSpPr>
        <p:spPr bwMode="auto">
          <a:xfrm>
            <a:off x="10039824" y="2804893"/>
            <a:ext cx="68211" cy="19920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68223A28-B2F2-46FB-82A8-A173F6EAB0B6}"/>
              </a:ext>
            </a:extLst>
          </p:cNvPr>
          <p:cNvSpPr/>
          <p:nvPr/>
        </p:nvSpPr>
        <p:spPr bwMode="auto">
          <a:xfrm>
            <a:off x="10125929" y="2800194"/>
            <a:ext cx="68211" cy="20923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25D7A2A8-BA90-4980-86B2-F4486A594229}"/>
              </a:ext>
            </a:extLst>
          </p:cNvPr>
          <p:cNvSpPr/>
          <p:nvPr/>
        </p:nvSpPr>
        <p:spPr bwMode="auto">
          <a:xfrm>
            <a:off x="10212034" y="2804894"/>
            <a:ext cx="68211" cy="21541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8D54E4D3-11B9-42D7-9541-CC98D08B9FEC}"/>
              </a:ext>
            </a:extLst>
          </p:cNvPr>
          <p:cNvSpPr/>
          <p:nvPr/>
        </p:nvSpPr>
        <p:spPr bwMode="auto">
          <a:xfrm>
            <a:off x="10298139" y="2802474"/>
            <a:ext cx="68211" cy="22170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CDDE52D1-55E6-45F5-B9C9-24C1DD015B23}"/>
              </a:ext>
            </a:extLst>
          </p:cNvPr>
          <p:cNvSpPr/>
          <p:nvPr/>
        </p:nvSpPr>
        <p:spPr bwMode="auto">
          <a:xfrm>
            <a:off x="10384285" y="2800055"/>
            <a:ext cx="68211" cy="25121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9" name="Straight Connector 228">
            <a:extLst>
              <a:ext uri="{FF2B5EF4-FFF2-40B4-BE49-F238E27FC236}">
                <a16:creationId xmlns:a16="http://schemas.microsoft.com/office/drawing/2014/main" id="{BBF3A1FF-03FC-468F-B93C-599EAB64E0BD}"/>
              </a:ext>
            </a:extLst>
          </p:cNvPr>
          <p:cNvCxnSpPr/>
          <p:nvPr/>
        </p:nvCxnSpPr>
        <p:spPr bwMode="auto">
          <a:xfrm>
            <a:off x="1797724" y="3546472"/>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cxnSp>
        <p:nvCxnSpPr>
          <p:cNvPr id="230" name="Straight Connector 229">
            <a:extLst>
              <a:ext uri="{FF2B5EF4-FFF2-40B4-BE49-F238E27FC236}">
                <a16:creationId xmlns:a16="http://schemas.microsoft.com/office/drawing/2014/main" id="{3BF71AEA-6F5E-434C-B7BC-7A7DA50EBBC1}"/>
              </a:ext>
            </a:extLst>
          </p:cNvPr>
          <p:cNvCxnSpPr/>
          <p:nvPr/>
        </p:nvCxnSpPr>
        <p:spPr bwMode="auto">
          <a:xfrm>
            <a:off x="1797724" y="4050238"/>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cxnSp>
        <p:nvCxnSpPr>
          <p:cNvPr id="231" name="Straight Connector 230">
            <a:extLst>
              <a:ext uri="{FF2B5EF4-FFF2-40B4-BE49-F238E27FC236}">
                <a16:creationId xmlns:a16="http://schemas.microsoft.com/office/drawing/2014/main" id="{83CF21A1-5103-45CF-86A8-5BAB99085CB9}"/>
              </a:ext>
            </a:extLst>
          </p:cNvPr>
          <p:cNvCxnSpPr/>
          <p:nvPr/>
        </p:nvCxnSpPr>
        <p:spPr bwMode="auto">
          <a:xfrm>
            <a:off x="1806190" y="4681005"/>
            <a:ext cx="8815184" cy="0"/>
          </a:xfrm>
          <a:prstGeom prst="line">
            <a:avLst/>
          </a:prstGeom>
          <a:noFill/>
          <a:ln w="28575" cap="flat" cmpd="sng" algn="ctr">
            <a:solidFill>
              <a:schemeClr val="tx1">
                <a:lumMod val="75000"/>
              </a:schemeClr>
            </a:solidFill>
            <a:prstDash val="dash"/>
            <a:round/>
            <a:headEnd type="none" w="med" len="med"/>
            <a:tailEnd type="none" w="med" len="med"/>
          </a:ln>
          <a:effectLst/>
        </p:spPr>
      </p:cxnSp>
      <p:cxnSp>
        <p:nvCxnSpPr>
          <p:cNvPr id="127" name="Straight Connector 126">
            <a:extLst>
              <a:ext uri="{FF2B5EF4-FFF2-40B4-BE49-F238E27FC236}">
                <a16:creationId xmlns:a16="http://schemas.microsoft.com/office/drawing/2014/main" id="{BE5A5FD6-4F91-41C3-8856-5FFD91BCA48F}"/>
              </a:ext>
            </a:extLst>
          </p:cNvPr>
          <p:cNvCxnSpPr>
            <a:cxnSpLocks/>
          </p:cNvCxnSpPr>
          <p:nvPr/>
        </p:nvCxnSpPr>
        <p:spPr bwMode="auto">
          <a:xfrm>
            <a:off x="1801703" y="1770369"/>
            <a:ext cx="0" cy="3555216"/>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7CCC7B9-1571-42AC-9A08-8BFBF7CD8324}"/>
              </a:ext>
            </a:extLst>
          </p:cNvPr>
          <p:cNvCxnSpPr>
            <a:cxnSpLocks/>
          </p:cNvCxnSpPr>
          <p:nvPr/>
        </p:nvCxnSpPr>
        <p:spPr bwMode="auto">
          <a:xfrm>
            <a:off x="1732996" y="2798347"/>
            <a:ext cx="880368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D57B03C6-F4B3-48C3-991F-B6E7FB244D3A}"/>
              </a:ext>
            </a:extLst>
          </p:cNvPr>
          <p:cNvCxnSpPr/>
          <p:nvPr/>
        </p:nvCxnSpPr>
        <p:spPr bwMode="auto">
          <a:xfrm>
            <a:off x="1733753" y="1775842"/>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3" name="TextBox 232">
            <a:extLst>
              <a:ext uri="{FF2B5EF4-FFF2-40B4-BE49-F238E27FC236}">
                <a16:creationId xmlns:a16="http://schemas.microsoft.com/office/drawing/2014/main" id="{80B91718-AC5F-4590-B5A7-3F7DFA75EAC4}"/>
              </a:ext>
            </a:extLst>
          </p:cNvPr>
          <p:cNvSpPr txBox="1"/>
          <p:nvPr/>
        </p:nvSpPr>
        <p:spPr>
          <a:xfrm>
            <a:off x="723900" y="5925295"/>
            <a:ext cx="4829440" cy="307777"/>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Note: Each bar represents 1 patient.</a:t>
            </a:r>
          </a:p>
        </p:txBody>
      </p:sp>
    </p:spTree>
    <p:extLst>
      <p:ext uri="{BB962C8B-B14F-4D97-AF65-F5344CB8AC3E}">
        <p14:creationId xmlns:p14="http://schemas.microsoft.com/office/powerpoint/2010/main" val="3545715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3CE00-79D0-48E7-B1B8-E1346772205D}"/>
              </a:ext>
            </a:extLst>
          </p:cNvPr>
          <p:cNvSpPr>
            <a:spLocks noGrp="1"/>
          </p:cNvSpPr>
          <p:nvPr>
            <p:ph type="title"/>
          </p:nvPr>
        </p:nvSpPr>
        <p:spPr/>
        <p:txBody>
          <a:bodyPr/>
          <a:lstStyle/>
          <a:p>
            <a:r>
              <a:rPr lang="en-US" dirty="0"/>
              <a:t>Considerations for Next-Line Treatment Selection</a:t>
            </a:r>
          </a:p>
        </p:txBody>
      </p:sp>
      <p:sp>
        <p:nvSpPr>
          <p:cNvPr id="3" name="Content Placeholder 2">
            <a:extLst>
              <a:ext uri="{FF2B5EF4-FFF2-40B4-BE49-F238E27FC236}">
                <a16:creationId xmlns:a16="http://schemas.microsoft.com/office/drawing/2014/main" id="{B1A82D26-5BD8-4B26-BE90-96D4C10A1AB5}"/>
              </a:ext>
            </a:extLst>
          </p:cNvPr>
          <p:cNvSpPr>
            <a:spLocks noGrp="1"/>
          </p:cNvSpPr>
          <p:nvPr>
            <p:ph idx="1"/>
          </p:nvPr>
        </p:nvSpPr>
        <p:spPr/>
        <p:txBody>
          <a:bodyPr/>
          <a:lstStyle/>
          <a:p>
            <a:pPr>
              <a:spcAft>
                <a:spcPts val="600"/>
              </a:spcAft>
            </a:pPr>
            <a:r>
              <a:rPr lang="en-US" sz="2600" dirty="0"/>
              <a:t>If disease control &gt; 1 yr on first-line single-agent VEGF inhibitor, continue VEGF inhibition with sequential single agents, such as </a:t>
            </a:r>
            <a:r>
              <a:rPr lang="en-US" sz="2600" b="1" dirty="0">
                <a:solidFill>
                  <a:schemeClr val="accent3"/>
                </a:solidFill>
              </a:rPr>
              <a:t>cabozantinib</a:t>
            </a:r>
            <a:r>
              <a:rPr lang="en-US" sz="2600" dirty="0"/>
              <a:t> or </a:t>
            </a:r>
            <a:r>
              <a:rPr lang="en-US" sz="2600" b="1" dirty="0">
                <a:solidFill>
                  <a:schemeClr val="accent3"/>
                </a:solidFill>
              </a:rPr>
              <a:t>axitinib</a:t>
            </a:r>
          </a:p>
          <a:p>
            <a:pPr>
              <a:spcAft>
                <a:spcPts val="600"/>
              </a:spcAft>
            </a:pPr>
            <a:r>
              <a:rPr lang="en-US" sz="2600" dirty="0"/>
              <a:t>If brief response to single-agent VEGF inhibition, consider a VEGF IO combination: </a:t>
            </a:r>
            <a:r>
              <a:rPr lang="en-US" sz="2600" b="1" dirty="0">
                <a:solidFill>
                  <a:schemeClr val="accent3"/>
                </a:solidFill>
              </a:rPr>
              <a:t>axitinib + pembrolizumab (based on lenvatinib + pembrolizumab data)</a:t>
            </a:r>
          </a:p>
          <a:p>
            <a:pPr>
              <a:spcAft>
                <a:spcPts val="600"/>
              </a:spcAft>
            </a:pPr>
            <a:r>
              <a:rPr lang="en-US" sz="2600" dirty="0"/>
              <a:t>If no response to first-line VEGF inhibition, drop VEGF and switch to immunotherapy: </a:t>
            </a:r>
            <a:r>
              <a:rPr lang="en-US" sz="2600" b="1" dirty="0">
                <a:solidFill>
                  <a:schemeClr val="accent3"/>
                </a:solidFill>
              </a:rPr>
              <a:t>ipilimumab + nivolumab </a:t>
            </a:r>
            <a:r>
              <a:rPr lang="en-US" sz="2600" dirty="0"/>
              <a:t>or </a:t>
            </a:r>
            <a:r>
              <a:rPr lang="en-US" sz="2600" b="1" dirty="0">
                <a:solidFill>
                  <a:schemeClr val="accent3"/>
                </a:solidFill>
              </a:rPr>
              <a:t>nivolumab</a:t>
            </a:r>
          </a:p>
          <a:p>
            <a:pPr>
              <a:spcAft>
                <a:spcPts val="0"/>
              </a:spcAft>
            </a:pPr>
            <a:r>
              <a:rPr lang="en-US" sz="2600" dirty="0"/>
              <a:t>If no response to combination VEGF + IO switch to second-line VEGF, such as </a:t>
            </a:r>
            <a:r>
              <a:rPr lang="en-US" sz="2600" b="1" dirty="0">
                <a:solidFill>
                  <a:schemeClr val="accent3"/>
                </a:solidFill>
              </a:rPr>
              <a:t>cabozantinib </a:t>
            </a:r>
            <a:r>
              <a:rPr lang="en-US" sz="2600" dirty="0"/>
              <a:t>or </a:t>
            </a:r>
            <a:r>
              <a:rPr lang="en-US" sz="2600" b="1" dirty="0">
                <a:solidFill>
                  <a:schemeClr val="accent3"/>
                </a:solidFill>
              </a:rPr>
              <a:t>axitinib </a:t>
            </a:r>
            <a:r>
              <a:rPr lang="en-US" sz="2600" dirty="0"/>
              <a:t>or </a:t>
            </a:r>
            <a:r>
              <a:rPr lang="en-US" sz="2600" b="1" dirty="0">
                <a:solidFill>
                  <a:schemeClr val="accent3"/>
                </a:solidFill>
              </a:rPr>
              <a:t>lenvatinib + everolimus</a:t>
            </a:r>
          </a:p>
          <a:p>
            <a:pPr lvl="1">
              <a:spcBef>
                <a:spcPts val="0"/>
              </a:spcBef>
              <a:spcAft>
                <a:spcPts val="600"/>
              </a:spcAft>
            </a:pPr>
            <a:r>
              <a:rPr lang="en-US" sz="2400" dirty="0"/>
              <a:t>Phase III data support sequential VEGF therapy</a:t>
            </a:r>
          </a:p>
          <a:p>
            <a:pPr lvl="1">
              <a:spcBef>
                <a:spcPts val="0"/>
              </a:spcBef>
              <a:spcAft>
                <a:spcPts val="600"/>
              </a:spcAft>
            </a:pPr>
            <a:r>
              <a:rPr lang="en-US" sz="2400" dirty="0"/>
              <a:t>Limited data to support sequential IO therapy</a:t>
            </a:r>
          </a:p>
        </p:txBody>
      </p:sp>
      <p:grpSp>
        <p:nvGrpSpPr>
          <p:cNvPr id="4" name="Group 7">
            <a:extLst>
              <a:ext uri="{FF2B5EF4-FFF2-40B4-BE49-F238E27FC236}">
                <a16:creationId xmlns:a16="http://schemas.microsoft.com/office/drawing/2014/main" id="{A8DEF558-98E1-4240-ABC2-5B9C2F3E6273}"/>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42DA8FF3-34C9-4020-9C1D-36128908C5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DE77960B-EC8E-4970-B16C-FEF996BBDC5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462606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D4F8AA-F393-4374-83A7-A8829BB3EF46}"/>
              </a:ext>
            </a:extLst>
          </p:cNvPr>
          <p:cNvSpPr>
            <a:spLocks noGrp="1"/>
          </p:cNvSpPr>
          <p:nvPr>
            <p:ph type="title"/>
          </p:nvPr>
        </p:nvSpPr>
        <p:spPr/>
        <p:txBody>
          <a:bodyPr/>
          <a:lstStyle/>
          <a:p>
            <a:r>
              <a:rPr lang="en-US" dirty="0"/>
              <a:t>Managing AEs Associated With RCC Therapy</a:t>
            </a:r>
          </a:p>
        </p:txBody>
      </p:sp>
    </p:spTree>
    <p:extLst>
      <p:ext uri="{BB962C8B-B14F-4D97-AF65-F5344CB8AC3E}">
        <p14:creationId xmlns:p14="http://schemas.microsoft.com/office/powerpoint/2010/main" val="34610672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8922-F0FD-40D7-A36D-8FADBFD5EDD6}"/>
              </a:ext>
            </a:extLst>
          </p:cNvPr>
          <p:cNvSpPr>
            <a:spLocks noGrp="1"/>
          </p:cNvSpPr>
          <p:nvPr>
            <p:ph type="title"/>
          </p:nvPr>
        </p:nvSpPr>
        <p:spPr>
          <a:xfrm>
            <a:off x="609759" y="238127"/>
            <a:ext cx="11414075" cy="1103313"/>
          </a:xfrm>
        </p:spPr>
        <p:txBody>
          <a:bodyPr/>
          <a:lstStyle/>
          <a:p>
            <a:r>
              <a:rPr lang="en-US" dirty="0"/>
              <a:t>A New Spectrum of Adverse Events With IO-Based Therapy</a:t>
            </a:r>
          </a:p>
        </p:txBody>
      </p:sp>
      <p:sp>
        <p:nvSpPr>
          <p:cNvPr id="7" name="Text Box 15">
            <a:extLst>
              <a:ext uri="{FF2B5EF4-FFF2-40B4-BE49-F238E27FC236}">
                <a16:creationId xmlns:a16="http://schemas.microsoft.com/office/drawing/2014/main" id="{F46E562A-C00E-4B84-B581-F9B376BA12B6}"/>
              </a:ext>
            </a:extLst>
          </p:cNvPr>
          <p:cNvSpPr txBox="1">
            <a:spLocks noChangeArrowheads="1"/>
          </p:cNvSpPr>
          <p:nvPr/>
        </p:nvSpPr>
        <p:spPr bwMode="auto">
          <a:xfrm>
            <a:off x="411480" y="6175248"/>
            <a:ext cx="882152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Michot. Eur J Cancer. 2016;54:139. Steven. Rheumatology (Oxford). 2019;58(Suppl 7):vii29.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Robert. ASCO 2017. Education session: Checkpoint inhibitor immunotherapy. Clinical images reproduced with permission of Dr. Caroline Robert, MD, PhD.</a:t>
            </a:r>
          </a:p>
        </p:txBody>
      </p:sp>
      <p:grpSp>
        <p:nvGrpSpPr>
          <p:cNvPr id="8" name="Group 7">
            <a:extLst>
              <a:ext uri="{FF2B5EF4-FFF2-40B4-BE49-F238E27FC236}">
                <a16:creationId xmlns:a16="http://schemas.microsoft.com/office/drawing/2014/main" id="{C8DAF67F-60BC-47B3-9145-633389577DA5}"/>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30158195-6ADB-4432-9B41-6726DCB990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A0000C86-C537-448F-8B76-5D202506D76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pic>
        <p:nvPicPr>
          <p:cNvPr id="13" name="Picture 2">
            <a:extLst>
              <a:ext uri="{FF2B5EF4-FFF2-40B4-BE49-F238E27FC236}">
                <a16:creationId xmlns:a16="http://schemas.microsoft.com/office/drawing/2014/main" id="{10ACFDA8-3E1B-4A09-A0DF-26D56FBDF6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4004" b="4843"/>
          <a:stretch/>
        </p:blipFill>
        <p:spPr bwMode="auto">
          <a:xfrm>
            <a:off x="6178684" y="2236478"/>
            <a:ext cx="5303520" cy="3227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3">
            <a:extLst>
              <a:ext uri="{FF2B5EF4-FFF2-40B4-BE49-F238E27FC236}">
                <a16:creationId xmlns:a16="http://schemas.microsoft.com/office/drawing/2014/main" id="{985564A7-B3AF-AC44-9446-BDC437C635A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13488" y="1686747"/>
            <a:ext cx="2020887" cy="45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5">
            <a:extLst>
              <a:ext uri="{FF2B5EF4-FFF2-40B4-BE49-F238E27FC236}">
                <a16:creationId xmlns:a16="http://schemas.microsoft.com/office/drawing/2014/main" id="{FA68F0FC-F93E-4409-9FE3-BC9FB899D46C}"/>
              </a:ext>
            </a:extLst>
          </p:cNvPr>
          <p:cNvSpPr txBox="1">
            <a:spLocks noChangeArrowheads="1"/>
          </p:cNvSpPr>
          <p:nvPr/>
        </p:nvSpPr>
        <p:spPr bwMode="auto">
          <a:xfrm>
            <a:off x="4075326" y="1821988"/>
            <a:ext cx="21404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Uveitis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Orbital Inflammation</a:t>
            </a:r>
          </a:p>
        </p:txBody>
      </p:sp>
      <p:sp>
        <p:nvSpPr>
          <p:cNvPr id="15" name="TextBox 26">
            <a:extLst>
              <a:ext uri="{FF2B5EF4-FFF2-40B4-BE49-F238E27FC236}">
                <a16:creationId xmlns:a16="http://schemas.microsoft.com/office/drawing/2014/main" id="{3DB0C856-FDD4-4F5F-A9CE-FD4038F249CF}"/>
              </a:ext>
            </a:extLst>
          </p:cNvPr>
          <p:cNvSpPr txBox="1">
            <a:spLocks noChangeArrowheads="1"/>
          </p:cNvSpPr>
          <p:nvPr/>
        </p:nvSpPr>
        <p:spPr bwMode="auto">
          <a:xfrm>
            <a:off x="4247509" y="2444709"/>
            <a:ext cx="1362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16" name="TextBox 27">
            <a:extLst>
              <a:ext uri="{FF2B5EF4-FFF2-40B4-BE49-F238E27FC236}">
                <a16:creationId xmlns:a16="http://schemas.microsoft.com/office/drawing/2014/main" id="{E0288FC2-2793-4915-A697-E5F65598D402}"/>
              </a:ext>
            </a:extLst>
          </p:cNvPr>
          <p:cNvSpPr txBox="1">
            <a:spLocks noChangeArrowheads="1"/>
          </p:cNvSpPr>
          <p:nvPr/>
        </p:nvSpPr>
        <p:spPr bwMode="auto">
          <a:xfrm>
            <a:off x="1255074" y="2322568"/>
            <a:ext cx="1838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17" name="TextBox 28">
            <a:extLst>
              <a:ext uri="{FF2B5EF4-FFF2-40B4-BE49-F238E27FC236}">
                <a16:creationId xmlns:a16="http://schemas.microsoft.com/office/drawing/2014/main" id="{A9DF6490-359F-455E-AF6E-294AC03AD606}"/>
              </a:ext>
            </a:extLst>
          </p:cNvPr>
          <p:cNvSpPr txBox="1">
            <a:spLocks noChangeArrowheads="1"/>
          </p:cNvSpPr>
          <p:nvPr/>
        </p:nvSpPr>
        <p:spPr bwMode="auto">
          <a:xfrm>
            <a:off x="1762734" y="2811177"/>
            <a:ext cx="1024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18" name="TextBox 29">
            <a:extLst>
              <a:ext uri="{FF2B5EF4-FFF2-40B4-BE49-F238E27FC236}">
                <a16:creationId xmlns:a16="http://schemas.microsoft.com/office/drawing/2014/main" id="{2957DA18-89C5-40ED-8A9E-3BFA4322DC05}"/>
              </a:ext>
            </a:extLst>
          </p:cNvPr>
          <p:cNvSpPr txBox="1">
            <a:spLocks noChangeArrowheads="1"/>
          </p:cNvSpPr>
          <p:nvPr/>
        </p:nvSpPr>
        <p:spPr bwMode="auto">
          <a:xfrm>
            <a:off x="790042" y="4050408"/>
            <a:ext cx="183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Rash and Vitiligo</a:t>
            </a:r>
          </a:p>
        </p:txBody>
      </p:sp>
      <p:sp>
        <p:nvSpPr>
          <p:cNvPr id="19" name="TextBox 30">
            <a:extLst>
              <a:ext uri="{FF2B5EF4-FFF2-40B4-BE49-F238E27FC236}">
                <a16:creationId xmlns:a16="http://schemas.microsoft.com/office/drawing/2014/main" id="{0BD19682-E01D-4471-8AFD-F0570A082FAB}"/>
              </a:ext>
            </a:extLst>
          </p:cNvPr>
          <p:cNvSpPr txBox="1">
            <a:spLocks noChangeArrowheads="1"/>
          </p:cNvSpPr>
          <p:nvPr/>
        </p:nvSpPr>
        <p:spPr bwMode="auto">
          <a:xfrm>
            <a:off x="534212" y="3347080"/>
            <a:ext cx="2291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Pancreatitis</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Autoimmune Diabetes</a:t>
            </a:r>
          </a:p>
        </p:txBody>
      </p:sp>
      <p:sp>
        <p:nvSpPr>
          <p:cNvPr id="20" name="TextBox 31">
            <a:extLst>
              <a:ext uri="{FF2B5EF4-FFF2-40B4-BE49-F238E27FC236}">
                <a16:creationId xmlns:a16="http://schemas.microsoft.com/office/drawing/2014/main" id="{A0474F8A-5BB9-44DF-BECD-C3979700A65A}"/>
              </a:ext>
            </a:extLst>
          </p:cNvPr>
          <p:cNvSpPr txBox="1">
            <a:spLocks noChangeArrowheads="1"/>
          </p:cNvSpPr>
          <p:nvPr/>
        </p:nvSpPr>
        <p:spPr bwMode="auto">
          <a:xfrm>
            <a:off x="4332515" y="3251401"/>
            <a:ext cx="13574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altLang="en-US" sz="1800" dirty="0">
                <a:solidFill>
                  <a:srgbClr val="000000"/>
                </a:solidFill>
                <a:latin typeface="Calibri" panose="020F0502020204030204" pitchFamily="34" charset="0"/>
                <a:cs typeface="Arial" panose="020B0604020202020204" pitchFamily="34" charset="0"/>
              </a:rPr>
              <a:t>I</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nsufficiency</a:t>
            </a:r>
          </a:p>
        </p:txBody>
      </p:sp>
      <p:sp>
        <p:nvSpPr>
          <p:cNvPr id="21" name="TextBox 32">
            <a:extLst>
              <a:ext uri="{FF2B5EF4-FFF2-40B4-BE49-F238E27FC236}">
                <a16:creationId xmlns:a16="http://schemas.microsoft.com/office/drawing/2014/main" id="{50ECB8D9-F97F-4981-8935-FF3CD1EDF29A}"/>
              </a:ext>
            </a:extLst>
          </p:cNvPr>
          <p:cNvSpPr txBox="1">
            <a:spLocks noChangeArrowheads="1"/>
          </p:cNvSpPr>
          <p:nvPr/>
        </p:nvSpPr>
        <p:spPr bwMode="auto">
          <a:xfrm>
            <a:off x="4354913" y="3969555"/>
            <a:ext cx="13478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Enterocolitis</a:t>
            </a:r>
          </a:p>
        </p:txBody>
      </p:sp>
      <p:sp>
        <p:nvSpPr>
          <p:cNvPr id="22" name="TextBox 33">
            <a:extLst>
              <a:ext uri="{FF2B5EF4-FFF2-40B4-BE49-F238E27FC236}">
                <a16:creationId xmlns:a16="http://schemas.microsoft.com/office/drawing/2014/main" id="{A9E9C230-090C-4C69-942D-8371C6B08537}"/>
              </a:ext>
            </a:extLst>
          </p:cNvPr>
          <p:cNvSpPr txBox="1">
            <a:spLocks noChangeArrowheads="1"/>
          </p:cNvSpPr>
          <p:nvPr/>
        </p:nvSpPr>
        <p:spPr bwMode="auto">
          <a:xfrm>
            <a:off x="1825926" y="5028448"/>
            <a:ext cx="1108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cxnSp>
        <p:nvCxnSpPr>
          <p:cNvPr id="23" name="Straight Connector 23">
            <a:extLst>
              <a:ext uri="{FF2B5EF4-FFF2-40B4-BE49-F238E27FC236}">
                <a16:creationId xmlns:a16="http://schemas.microsoft.com/office/drawing/2014/main" id="{0297472B-60B9-4B20-A903-D3645D4FF95B}"/>
              </a:ext>
            </a:extLst>
          </p:cNvPr>
          <p:cNvCxnSpPr>
            <a:cxnSpLocks/>
          </p:cNvCxnSpPr>
          <p:nvPr/>
        </p:nvCxnSpPr>
        <p:spPr bwMode="auto">
          <a:xfrm>
            <a:off x="3305784" y="1678618"/>
            <a:ext cx="188913" cy="13176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4" name="Straight Connector 36">
            <a:extLst>
              <a:ext uri="{FF2B5EF4-FFF2-40B4-BE49-F238E27FC236}">
                <a16:creationId xmlns:a16="http://schemas.microsoft.com/office/drawing/2014/main" id="{C4A4819F-A59B-43B9-858F-E66243A54D11}"/>
              </a:ext>
            </a:extLst>
          </p:cNvPr>
          <p:cNvCxnSpPr>
            <a:cxnSpLocks/>
          </p:cNvCxnSpPr>
          <p:nvPr/>
        </p:nvCxnSpPr>
        <p:spPr bwMode="auto">
          <a:xfrm>
            <a:off x="3678847" y="1967545"/>
            <a:ext cx="409737" cy="3659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5" name="Straight Connector 39">
            <a:extLst>
              <a:ext uri="{FF2B5EF4-FFF2-40B4-BE49-F238E27FC236}">
                <a16:creationId xmlns:a16="http://schemas.microsoft.com/office/drawing/2014/main" id="{310F135B-F0AC-4344-AF23-662522835581}"/>
              </a:ext>
            </a:extLst>
          </p:cNvPr>
          <p:cNvCxnSpPr>
            <a:cxnSpLocks/>
            <a:endCxn id="15" idx="1"/>
          </p:cNvCxnSpPr>
          <p:nvPr/>
        </p:nvCxnSpPr>
        <p:spPr bwMode="auto">
          <a:xfrm flipV="1">
            <a:off x="3843947" y="2629375"/>
            <a:ext cx="403562" cy="12874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6" name="Straight Connector 42">
            <a:extLst>
              <a:ext uri="{FF2B5EF4-FFF2-40B4-BE49-F238E27FC236}">
                <a16:creationId xmlns:a16="http://schemas.microsoft.com/office/drawing/2014/main" id="{B465C21D-CC94-472F-8E0F-E59DC794B6C2}"/>
              </a:ext>
            </a:extLst>
          </p:cNvPr>
          <p:cNvCxnSpPr>
            <a:cxnSpLocks/>
          </p:cNvCxnSpPr>
          <p:nvPr/>
        </p:nvCxnSpPr>
        <p:spPr bwMode="auto">
          <a:xfrm>
            <a:off x="3843947" y="3347080"/>
            <a:ext cx="510966" cy="1119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7" name="Straight Connector 45">
            <a:extLst>
              <a:ext uri="{FF2B5EF4-FFF2-40B4-BE49-F238E27FC236}">
                <a16:creationId xmlns:a16="http://schemas.microsoft.com/office/drawing/2014/main" id="{A3B88E70-F3CD-489B-9FD8-EA4B6FB880A2}"/>
              </a:ext>
            </a:extLst>
          </p:cNvPr>
          <p:cNvCxnSpPr>
            <a:cxnSpLocks/>
          </p:cNvCxnSpPr>
          <p:nvPr/>
        </p:nvCxnSpPr>
        <p:spPr bwMode="auto">
          <a:xfrm>
            <a:off x="3818547" y="3683631"/>
            <a:ext cx="587375" cy="38414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8" name="Straight Connector 48">
            <a:extLst>
              <a:ext uri="{FF2B5EF4-FFF2-40B4-BE49-F238E27FC236}">
                <a16:creationId xmlns:a16="http://schemas.microsoft.com/office/drawing/2014/main" id="{2CF70EA5-2238-4F1F-83CD-3324BED0E43C}"/>
              </a:ext>
            </a:extLst>
          </p:cNvPr>
          <p:cNvCxnSpPr>
            <a:cxnSpLocks/>
          </p:cNvCxnSpPr>
          <p:nvPr/>
        </p:nvCxnSpPr>
        <p:spPr bwMode="auto">
          <a:xfrm flipV="1">
            <a:off x="2908909" y="4936374"/>
            <a:ext cx="415925" cy="24447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9" name="Straight Connector 51">
            <a:extLst>
              <a:ext uri="{FF2B5EF4-FFF2-40B4-BE49-F238E27FC236}">
                <a16:creationId xmlns:a16="http://schemas.microsoft.com/office/drawing/2014/main" id="{1DFAA22F-D114-4477-AD39-3865ADF5CAC6}"/>
              </a:ext>
            </a:extLst>
          </p:cNvPr>
          <p:cNvCxnSpPr>
            <a:cxnSpLocks/>
            <a:stCxn id="18" idx="3"/>
          </p:cNvCxnSpPr>
          <p:nvPr/>
        </p:nvCxnSpPr>
        <p:spPr bwMode="auto">
          <a:xfrm flipV="1">
            <a:off x="2626386" y="4091620"/>
            <a:ext cx="236486" cy="1434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0" name="Straight Connector 53">
            <a:extLst>
              <a:ext uri="{FF2B5EF4-FFF2-40B4-BE49-F238E27FC236}">
                <a16:creationId xmlns:a16="http://schemas.microsoft.com/office/drawing/2014/main" id="{F41C2EF9-8580-4521-9640-4F3245706F56}"/>
              </a:ext>
            </a:extLst>
          </p:cNvPr>
          <p:cNvCxnSpPr>
            <a:cxnSpLocks/>
          </p:cNvCxnSpPr>
          <p:nvPr/>
        </p:nvCxnSpPr>
        <p:spPr bwMode="auto">
          <a:xfrm flipV="1">
            <a:off x="2876856" y="2254880"/>
            <a:ext cx="640066" cy="21165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1" name="Straight Connector 56">
            <a:extLst>
              <a:ext uri="{FF2B5EF4-FFF2-40B4-BE49-F238E27FC236}">
                <a16:creationId xmlns:a16="http://schemas.microsoft.com/office/drawing/2014/main" id="{5E78A269-38E8-4FD9-B6BE-78030C2D1019}"/>
              </a:ext>
            </a:extLst>
          </p:cNvPr>
          <p:cNvCxnSpPr>
            <a:cxnSpLocks/>
            <a:stCxn id="17" idx="3"/>
          </p:cNvCxnSpPr>
          <p:nvPr/>
        </p:nvCxnSpPr>
        <p:spPr bwMode="auto">
          <a:xfrm>
            <a:off x="2786861" y="2995843"/>
            <a:ext cx="537973" cy="12422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2" name="Straight Connector 59">
            <a:extLst>
              <a:ext uri="{FF2B5EF4-FFF2-40B4-BE49-F238E27FC236}">
                <a16:creationId xmlns:a16="http://schemas.microsoft.com/office/drawing/2014/main" id="{9C8D02BC-9552-487E-9D53-FE20560CAEB9}"/>
              </a:ext>
            </a:extLst>
          </p:cNvPr>
          <p:cNvCxnSpPr>
            <a:cxnSpLocks/>
          </p:cNvCxnSpPr>
          <p:nvPr/>
        </p:nvCxnSpPr>
        <p:spPr bwMode="auto">
          <a:xfrm flipV="1">
            <a:off x="2800958" y="3366130"/>
            <a:ext cx="598488" cy="173038"/>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3" name="TextBox 62">
            <a:extLst>
              <a:ext uri="{FF2B5EF4-FFF2-40B4-BE49-F238E27FC236}">
                <a16:creationId xmlns:a16="http://schemas.microsoft.com/office/drawing/2014/main" id="{14E507ED-11FB-477C-AAF2-3CD38BAEBED5}"/>
              </a:ext>
            </a:extLst>
          </p:cNvPr>
          <p:cNvSpPr txBox="1">
            <a:spLocks noChangeArrowheads="1"/>
          </p:cNvSpPr>
          <p:nvPr/>
        </p:nvSpPr>
        <p:spPr bwMode="auto">
          <a:xfrm>
            <a:off x="1955176" y="1901186"/>
            <a:ext cx="1205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Mouth</a:t>
            </a:r>
          </a:p>
        </p:txBody>
      </p:sp>
      <p:cxnSp>
        <p:nvCxnSpPr>
          <p:cNvPr id="34" name="Straight Connector 63">
            <a:extLst>
              <a:ext uri="{FF2B5EF4-FFF2-40B4-BE49-F238E27FC236}">
                <a16:creationId xmlns:a16="http://schemas.microsoft.com/office/drawing/2014/main" id="{BC3EF290-3EA0-41FE-AF7B-66529ECA5EA0}"/>
              </a:ext>
            </a:extLst>
          </p:cNvPr>
          <p:cNvCxnSpPr>
            <a:cxnSpLocks/>
            <a:stCxn id="33" idx="3"/>
          </p:cNvCxnSpPr>
          <p:nvPr/>
        </p:nvCxnSpPr>
        <p:spPr bwMode="auto">
          <a:xfrm>
            <a:off x="3160506" y="2085852"/>
            <a:ext cx="304027" cy="6742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5" name="TextBox 44">
            <a:extLst>
              <a:ext uri="{FF2B5EF4-FFF2-40B4-BE49-F238E27FC236}">
                <a16:creationId xmlns:a16="http://schemas.microsoft.com/office/drawing/2014/main" id="{BBD42482-01E5-4958-A7B5-5BB9B303E7C7}"/>
              </a:ext>
            </a:extLst>
          </p:cNvPr>
          <p:cNvSpPr txBox="1">
            <a:spLocks noChangeArrowheads="1"/>
          </p:cNvSpPr>
          <p:nvPr/>
        </p:nvSpPr>
        <p:spPr bwMode="auto">
          <a:xfrm>
            <a:off x="1950788" y="1410631"/>
            <a:ext cx="138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cxnSp>
        <p:nvCxnSpPr>
          <p:cNvPr id="36" name="Straight Connector 35">
            <a:extLst>
              <a:ext uri="{FF2B5EF4-FFF2-40B4-BE49-F238E27FC236}">
                <a16:creationId xmlns:a16="http://schemas.microsoft.com/office/drawing/2014/main" id="{BAC86CE3-7DF4-2944-BB91-56AD9BD2DC44}"/>
              </a:ext>
            </a:extLst>
          </p:cNvPr>
          <p:cNvCxnSpPr>
            <a:cxnSpLocks/>
          </p:cNvCxnSpPr>
          <p:nvPr/>
        </p:nvCxnSpPr>
        <p:spPr bwMode="auto">
          <a:xfrm>
            <a:off x="3703604" y="2825618"/>
            <a:ext cx="617561" cy="20950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8" name="Rectangle 37">
            <a:extLst>
              <a:ext uri="{FF2B5EF4-FFF2-40B4-BE49-F238E27FC236}">
                <a16:creationId xmlns:a16="http://schemas.microsoft.com/office/drawing/2014/main" id="{25D285F6-E0F7-FE42-ACE7-1E4C3B450D7D}"/>
              </a:ext>
            </a:extLst>
          </p:cNvPr>
          <p:cNvSpPr/>
          <p:nvPr/>
        </p:nvSpPr>
        <p:spPr>
          <a:xfrm>
            <a:off x="4260193" y="2850458"/>
            <a:ext cx="1468415" cy="369332"/>
          </a:xfrm>
          <a:prstGeom prst="rect">
            <a:avLst/>
          </a:prstGeom>
        </p:spPr>
        <p:txBody>
          <a:bodyPr wrap="none">
            <a:spAutoFit/>
          </a:bodyPr>
          <a:lstStyle/>
          <a:p>
            <a:pPr lvl="0" fontAlgn="base">
              <a:spcBef>
                <a:spcPct val="0"/>
              </a:spcBef>
              <a:spcAft>
                <a:spcPct val="0"/>
              </a:spcAft>
              <a:defRPr/>
            </a:pPr>
            <a:r>
              <a:rPr lang="en-US" altLang="en-US" dirty="0">
                <a:solidFill>
                  <a:srgbClr val="000000"/>
                </a:solidFill>
                <a:latin typeface="Calibri" panose="020F0502020204030204" pitchFamily="34" charset="0"/>
                <a:cs typeface="Arial" panose="020B0604020202020204" pitchFamily="34" charset="0"/>
              </a:rPr>
              <a:t>Cardiotoxicity</a:t>
            </a:r>
          </a:p>
        </p:txBody>
      </p:sp>
      <p:cxnSp>
        <p:nvCxnSpPr>
          <p:cNvPr id="39" name="Straight Connector 51">
            <a:extLst>
              <a:ext uri="{FF2B5EF4-FFF2-40B4-BE49-F238E27FC236}">
                <a16:creationId xmlns:a16="http://schemas.microsoft.com/office/drawing/2014/main" id="{6E586C08-6024-0241-8DF9-E88C150508C0}"/>
              </a:ext>
            </a:extLst>
          </p:cNvPr>
          <p:cNvCxnSpPr>
            <a:cxnSpLocks/>
          </p:cNvCxnSpPr>
          <p:nvPr/>
        </p:nvCxnSpPr>
        <p:spPr bwMode="auto">
          <a:xfrm flipV="1">
            <a:off x="2518188" y="4350666"/>
            <a:ext cx="268673" cy="19989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 name="Rectangle 3">
            <a:extLst>
              <a:ext uri="{FF2B5EF4-FFF2-40B4-BE49-F238E27FC236}">
                <a16:creationId xmlns:a16="http://schemas.microsoft.com/office/drawing/2014/main" id="{BA6B0195-DC4C-6F49-A104-4BB84E69F593}"/>
              </a:ext>
            </a:extLst>
          </p:cNvPr>
          <p:cNvSpPr/>
          <p:nvPr/>
        </p:nvSpPr>
        <p:spPr>
          <a:xfrm>
            <a:off x="1806121" y="4499312"/>
            <a:ext cx="1070735" cy="369332"/>
          </a:xfrm>
          <a:prstGeom prst="rect">
            <a:avLst/>
          </a:prstGeom>
        </p:spPr>
        <p:txBody>
          <a:bodyPr wrap="square">
            <a:spAutoFit/>
          </a:bodyPr>
          <a:lstStyle/>
          <a:p>
            <a:r>
              <a:rPr lang="en-US" dirty="0">
                <a:solidFill>
                  <a:srgbClr val="000000"/>
                </a:solidFill>
                <a:latin typeface="Calibri" panose="020F0502020204030204" pitchFamily="34" charset="0"/>
                <a:cs typeface="Arial" panose="020B0604020202020204" pitchFamily="34" charset="0"/>
              </a:rPr>
              <a:t>Pruritus</a:t>
            </a:r>
            <a:endParaRPr lang="en-US" dirty="0"/>
          </a:p>
        </p:txBody>
      </p:sp>
      <p:cxnSp>
        <p:nvCxnSpPr>
          <p:cNvPr id="40" name="Straight Connector 39">
            <a:extLst>
              <a:ext uri="{FF2B5EF4-FFF2-40B4-BE49-F238E27FC236}">
                <a16:creationId xmlns:a16="http://schemas.microsoft.com/office/drawing/2014/main" id="{75F9961F-57E9-4CBB-B0FD-F276E9E679A9}"/>
              </a:ext>
            </a:extLst>
          </p:cNvPr>
          <p:cNvCxnSpPr>
            <a:cxnSpLocks/>
          </p:cNvCxnSpPr>
          <p:nvPr/>
        </p:nvCxnSpPr>
        <p:spPr bwMode="auto">
          <a:xfrm>
            <a:off x="3856004" y="4463274"/>
            <a:ext cx="465161" cy="1477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1" name="Rectangle 40">
            <a:extLst>
              <a:ext uri="{FF2B5EF4-FFF2-40B4-BE49-F238E27FC236}">
                <a16:creationId xmlns:a16="http://schemas.microsoft.com/office/drawing/2014/main" id="{78674428-7919-429D-B01B-0098F471A8E9}"/>
              </a:ext>
            </a:extLst>
          </p:cNvPr>
          <p:cNvSpPr/>
          <p:nvPr/>
        </p:nvSpPr>
        <p:spPr>
          <a:xfrm>
            <a:off x="4282542" y="4550558"/>
            <a:ext cx="1791131" cy="369332"/>
          </a:xfrm>
          <a:prstGeom prst="rect">
            <a:avLst/>
          </a:prstGeom>
        </p:spPr>
        <p:txBody>
          <a:bodyPr wrap="none">
            <a:spAutoFit/>
          </a:bodyPr>
          <a:lstStyle/>
          <a:p>
            <a:pPr lvl="0" fontAlgn="base">
              <a:spcBef>
                <a:spcPct val="0"/>
              </a:spcBef>
              <a:spcAft>
                <a:spcPct val="0"/>
              </a:spcAft>
              <a:defRPr/>
            </a:pPr>
            <a:r>
              <a:rPr lang="en-US" altLang="en-US" dirty="0">
                <a:solidFill>
                  <a:srgbClr val="000000"/>
                </a:solidFill>
                <a:latin typeface="Calibri" panose="020F0502020204030204" pitchFamily="34" charset="0"/>
                <a:cs typeface="Arial" panose="020B0604020202020204" pitchFamily="34" charset="0"/>
              </a:rPr>
              <a:t>Myalgia/Myositis</a:t>
            </a:r>
          </a:p>
        </p:txBody>
      </p:sp>
      <p:sp>
        <p:nvSpPr>
          <p:cNvPr id="42" name="TextBox 26">
            <a:extLst>
              <a:ext uri="{FF2B5EF4-FFF2-40B4-BE49-F238E27FC236}">
                <a16:creationId xmlns:a16="http://schemas.microsoft.com/office/drawing/2014/main" id="{A6C396F0-A068-4E1E-9941-D7AC2AE7490A}"/>
              </a:ext>
            </a:extLst>
          </p:cNvPr>
          <p:cNvSpPr txBox="1">
            <a:spLocks noChangeArrowheads="1"/>
          </p:cNvSpPr>
          <p:nvPr/>
        </p:nvSpPr>
        <p:spPr bwMode="auto">
          <a:xfrm>
            <a:off x="3924584" y="1170202"/>
            <a:ext cx="19148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Encephalitis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altLang="en-US" sz="1800" dirty="0">
                <a:solidFill>
                  <a:srgbClr val="000000"/>
                </a:solidFill>
                <a:latin typeface="Calibri" panose="020F0502020204030204" pitchFamily="34" charset="0"/>
                <a:cs typeface="Arial" panose="020B0604020202020204" pitchFamily="34" charset="0"/>
              </a:rPr>
              <a:t>Aseptic Meningitis</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3" name="Straight Connector 39">
            <a:extLst>
              <a:ext uri="{FF2B5EF4-FFF2-40B4-BE49-F238E27FC236}">
                <a16:creationId xmlns:a16="http://schemas.microsoft.com/office/drawing/2014/main" id="{C18651BE-1F10-42C6-9F9B-1F656F2D6AE6}"/>
              </a:ext>
            </a:extLst>
          </p:cNvPr>
          <p:cNvCxnSpPr>
            <a:cxnSpLocks/>
          </p:cNvCxnSpPr>
          <p:nvPr/>
        </p:nvCxnSpPr>
        <p:spPr bwMode="auto">
          <a:xfrm flipV="1">
            <a:off x="3580423" y="1621466"/>
            <a:ext cx="354436" cy="1531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4821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7D11-FD30-421B-9E58-D5FC110C1704}"/>
              </a:ext>
            </a:extLst>
          </p:cNvPr>
          <p:cNvSpPr>
            <a:spLocks noGrp="1"/>
          </p:cNvSpPr>
          <p:nvPr>
            <p:ph type="title"/>
          </p:nvPr>
        </p:nvSpPr>
        <p:spPr/>
        <p:txBody>
          <a:bodyPr/>
          <a:lstStyle/>
          <a:p>
            <a:r>
              <a:rPr lang="en-US" dirty="0"/>
              <a:t>Frequency of irAEs With ICI Monotherapy</a:t>
            </a:r>
          </a:p>
        </p:txBody>
      </p:sp>
      <p:sp>
        <p:nvSpPr>
          <p:cNvPr id="13" name="Content Placeholder 12">
            <a:extLst>
              <a:ext uri="{FF2B5EF4-FFF2-40B4-BE49-F238E27FC236}">
                <a16:creationId xmlns:a16="http://schemas.microsoft.com/office/drawing/2014/main" id="{B4487C2A-2C73-40E6-B669-162DAD1BE8AC}"/>
              </a:ext>
            </a:extLst>
          </p:cNvPr>
          <p:cNvSpPr>
            <a:spLocks noGrp="1"/>
          </p:cNvSpPr>
          <p:nvPr>
            <p:ph idx="1"/>
          </p:nvPr>
        </p:nvSpPr>
        <p:spPr>
          <a:xfrm>
            <a:off x="604675" y="5298683"/>
            <a:ext cx="10877529" cy="865049"/>
          </a:xfrm>
        </p:spPr>
        <p:txBody>
          <a:bodyPr/>
          <a:lstStyle/>
          <a:p>
            <a:r>
              <a:rPr lang="en-US" sz="2400" dirty="0"/>
              <a:t>Incidence of irAEs varies among malignancies </a:t>
            </a:r>
          </a:p>
          <a:p>
            <a:pPr lvl="1"/>
            <a:r>
              <a:rPr lang="en-US" sz="2200" dirty="0"/>
              <a:t>Colitis more common in melanoma, pneumonitis more common in NSCLC</a:t>
            </a:r>
            <a:r>
              <a:rPr lang="en-US" sz="2200" baseline="30000" dirty="0"/>
              <a:t>[2]</a:t>
            </a:r>
          </a:p>
          <a:p>
            <a:pPr lvl="1"/>
            <a:endParaRPr lang="en-US" sz="2400" dirty="0"/>
          </a:p>
        </p:txBody>
      </p:sp>
      <p:sp>
        <p:nvSpPr>
          <p:cNvPr id="8" name="Text Box 15">
            <a:extLst>
              <a:ext uri="{FF2B5EF4-FFF2-40B4-BE49-F238E27FC236}">
                <a16:creationId xmlns:a16="http://schemas.microsoft.com/office/drawing/2014/main" id="{EE806FB5-B5C9-4F9A-8351-FEF2C1BE9CB2}"/>
              </a:ext>
            </a:extLst>
          </p:cNvPr>
          <p:cNvSpPr txBox="1">
            <a:spLocks noChangeArrowheads="1"/>
          </p:cNvSpPr>
          <p:nvPr/>
        </p:nvSpPr>
        <p:spPr bwMode="auto">
          <a:xfrm>
            <a:off x="411480" y="635669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Michot. Eur J Cancer. 2016;54:139. 2. Owen. ESMO 2018. Abstr 1772P.</a:t>
            </a:r>
          </a:p>
        </p:txBody>
      </p:sp>
      <p:grpSp>
        <p:nvGrpSpPr>
          <p:cNvPr id="9" name="Group 8">
            <a:extLst>
              <a:ext uri="{FF2B5EF4-FFF2-40B4-BE49-F238E27FC236}">
                <a16:creationId xmlns:a16="http://schemas.microsoft.com/office/drawing/2014/main" id="{FD6D8A6F-77A6-493D-96EE-4462F6099AC0}"/>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8B245CC-443F-4F98-B81B-27473F8F4A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4DE07F1-9150-4294-A51F-2FC27901DF8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5" name="Group 4">
            <a:extLst>
              <a:ext uri="{FF2B5EF4-FFF2-40B4-BE49-F238E27FC236}">
                <a16:creationId xmlns:a16="http://schemas.microsoft.com/office/drawing/2014/main" id="{D64ADC4D-A3F5-B346-A9BB-DCEDC191E832}"/>
              </a:ext>
            </a:extLst>
          </p:cNvPr>
          <p:cNvGrpSpPr>
            <a:grpSpLocks noChangeAspect="1"/>
          </p:cNvGrpSpPr>
          <p:nvPr/>
        </p:nvGrpSpPr>
        <p:grpSpPr>
          <a:xfrm>
            <a:off x="324845" y="1699526"/>
            <a:ext cx="5309710" cy="3200400"/>
            <a:chOff x="1344832" y="1505492"/>
            <a:chExt cx="4854592" cy="2929797"/>
          </a:xfrm>
        </p:grpSpPr>
        <p:grpSp>
          <p:nvGrpSpPr>
            <p:cNvPr id="149" name="Group 148">
              <a:extLst>
                <a:ext uri="{FF2B5EF4-FFF2-40B4-BE49-F238E27FC236}">
                  <a16:creationId xmlns:a16="http://schemas.microsoft.com/office/drawing/2014/main" id="{C41A33ED-1756-7646-9599-6057521A63BB}"/>
                </a:ext>
              </a:extLst>
            </p:cNvPr>
            <p:cNvGrpSpPr/>
            <p:nvPr/>
          </p:nvGrpSpPr>
          <p:grpSpPr>
            <a:xfrm>
              <a:off x="2195603" y="2216702"/>
              <a:ext cx="3853738" cy="1751660"/>
              <a:chOff x="2196051" y="2209802"/>
              <a:chExt cx="3853738" cy="1751660"/>
            </a:xfrm>
          </p:grpSpPr>
          <p:grpSp>
            <p:nvGrpSpPr>
              <p:cNvPr id="77" name="Group 76">
                <a:extLst>
                  <a:ext uri="{FF2B5EF4-FFF2-40B4-BE49-F238E27FC236}">
                    <a16:creationId xmlns:a16="http://schemas.microsoft.com/office/drawing/2014/main" id="{86BBBB38-00C0-3D41-9A95-CBD1F01CB559}"/>
                  </a:ext>
                </a:extLst>
              </p:cNvPr>
              <p:cNvGrpSpPr/>
              <p:nvPr/>
            </p:nvGrpSpPr>
            <p:grpSpPr>
              <a:xfrm>
                <a:off x="2196051" y="2209802"/>
                <a:ext cx="1155543" cy="1751660"/>
                <a:chOff x="2203378" y="2209801"/>
                <a:chExt cx="1155543" cy="1751660"/>
              </a:xfrm>
            </p:grpSpPr>
            <p:sp>
              <p:nvSpPr>
                <p:cNvPr id="70" name="Rectangle 69">
                  <a:extLst>
                    <a:ext uri="{FF2B5EF4-FFF2-40B4-BE49-F238E27FC236}">
                      <a16:creationId xmlns:a16="http://schemas.microsoft.com/office/drawing/2014/main" id="{77DA192A-9E15-B64A-A972-08AAB07B17F9}"/>
                    </a:ext>
                  </a:extLst>
                </p:cNvPr>
                <p:cNvSpPr/>
                <p:nvPr/>
              </p:nvSpPr>
              <p:spPr bwMode="auto">
                <a:xfrm>
                  <a:off x="2203378" y="2209801"/>
                  <a:ext cx="100633" cy="175166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1E9B0C77-322B-344F-AC27-1852154A816B}"/>
                    </a:ext>
                  </a:extLst>
                </p:cNvPr>
                <p:cNvSpPr/>
                <p:nvPr/>
              </p:nvSpPr>
              <p:spPr bwMode="auto">
                <a:xfrm>
                  <a:off x="2379196" y="2662311"/>
                  <a:ext cx="100633" cy="129915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2041822C-276A-404C-BBA2-F7934BBD045D}"/>
                    </a:ext>
                  </a:extLst>
                </p:cNvPr>
                <p:cNvSpPr/>
                <p:nvPr/>
              </p:nvSpPr>
              <p:spPr bwMode="auto">
                <a:xfrm>
                  <a:off x="2555014" y="3429000"/>
                  <a:ext cx="100633" cy="53246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61D9FC70-DCB4-894F-B7D4-DD3038E5DCBC}"/>
                    </a:ext>
                  </a:extLst>
                </p:cNvPr>
                <p:cNvSpPr/>
                <p:nvPr/>
              </p:nvSpPr>
              <p:spPr bwMode="auto">
                <a:xfrm>
                  <a:off x="2730832" y="3592129"/>
                  <a:ext cx="100633" cy="36933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B189DC08-38A0-E640-A00D-EA0C372C8958}"/>
                    </a:ext>
                  </a:extLst>
                </p:cNvPr>
                <p:cNvSpPr/>
                <p:nvPr/>
              </p:nvSpPr>
              <p:spPr bwMode="auto">
                <a:xfrm>
                  <a:off x="2906650" y="3773358"/>
                  <a:ext cx="100633" cy="18810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3F905D54-4465-CE4D-84D9-9EBF76164496}"/>
                    </a:ext>
                  </a:extLst>
                </p:cNvPr>
                <p:cNvSpPr/>
                <p:nvPr/>
              </p:nvSpPr>
              <p:spPr bwMode="auto">
                <a:xfrm>
                  <a:off x="3082468" y="3827417"/>
                  <a:ext cx="100633" cy="13404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70E05DE6-E439-C948-A89B-DCFF68E1833A}"/>
                    </a:ext>
                  </a:extLst>
                </p:cNvPr>
                <p:cNvSpPr/>
                <p:nvPr/>
              </p:nvSpPr>
              <p:spPr bwMode="auto">
                <a:xfrm>
                  <a:off x="3258288" y="3827417"/>
                  <a:ext cx="100633" cy="13404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2" name="Group 131">
                <a:extLst>
                  <a:ext uri="{FF2B5EF4-FFF2-40B4-BE49-F238E27FC236}">
                    <a16:creationId xmlns:a16="http://schemas.microsoft.com/office/drawing/2014/main" id="{6565DDF2-2C9D-6143-9735-B4499561F86D}"/>
                  </a:ext>
                </a:extLst>
              </p:cNvPr>
              <p:cNvGrpSpPr/>
              <p:nvPr/>
            </p:nvGrpSpPr>
            <p:grpSpPr>
              <a:xfrm>
                <a:off x="3545149" y="2942457"/>
                <a:ext cx="1155543" cy="1019005"/>
                <a:chOff x="2203378" y="2942457"/>
                <a:chExt cx="1155543" cy="1019005"/>
              </a:xfrm>
              <a:solidFill>
                <a:schemeClr val="accent3"/>
              </a:solidFill>
            </p:grpSpPr>
            <p:sp>
              <p:nvSpPr>
                <p:cNvPr id="133" name="Rectangle 132">
                  <a:extLst>
                    <a:ext uri="{FF2B5EF4-FFF2-40B4-BE49-F238E27FC236}">
                      <a16:creationId xmlns:a16="http://schemas.microsoft.com/office/drawing/2014/main" id="{CB60DFC7-04D4-F14B-9A5C-9FC9739D8572}"/>
                    </a:ext>
                  </a:extLst>
                </p:cNvPr>
                <p:cNvSpPr/>
                <p:nvPr/>
              </p:nvSpPr>
              <p:spPr bwMode="auto">
                <a:xfrm>
                  <a:off x="2203378" y="2942457"/>
                  <a:ext cx="100633" cy="1019004"/>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373AF5A0-08EC-1548-898C-92922BA76199}"/>
                    </a:ext>
                  </a:extLst>
                </p:cNvPr>
                <p:cNvSpPr/>
                <p:nvPr/>
              </p:nvSpPr>
              <p:spPr bwMode="auto">
                <a:xfrm>
                  <a:off x="2379196" y="3297989"/>
                  <a:ext cx="100633" cy="663472"/>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A7D070AE-2815-B748-BBDD-EBC4879D2D7D}"/>
                    </a:ext>
                  </a:extLst>
                </p:cNvPr>
                <p:cNvSpPr/>
                <p:nvPr/>
              </p:nvSpPr>
              <p:spPr bwMode="auto">
                <a:xfrm>
                  <a:off x="2555014" y="3790277"/>
                  <a:ext cx="100633" cy="171184"/>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90203A83-5BB8-A841-8D94-33FBA6753837}"/>
                    </a:ext>
                  </a:extLst>
                </p:cNvPr>
                <p:cNvSpPr/>
                <p:nvPr/>
              </p:nvSpPr>
              <p:spPr bwMode="auto">
                <a:xfrm>
                  <a:off x="2730832" y="3517581"/>
                  <a:ext cx="100633" cy="443880"/>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416C337C-26D1-4B4B-AECD-BFFB781A1757}"/>
                    </a:ext>
                  </a:extLst>
                </p:cNvPr>
                <p:cNvSpPr/>
                <p:nvPr/>
              </p:nvSpPr>
              <p:spPr bwMode="auto">
                <a:xfrm>
                  <a:off x="2906650" y="3644902"/>
                  <a:ext cx="100633" cy="316560"/>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068A73F9-228C-C64A-B30B-9357A979FA80}"/>
                    </a:ext>
                  </a:extLst>
                </p:cNvPr>
                <p:cNvSpPr/>
                <p:nvPr/>
              </p:nvSpPr>
              <p:spPr bwMode="auto">
                <a:xfrm>
                  <a:off x="3082468" y="3847724"/>
                  <a:ext cx="100633" cy="113737"/>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108A71AC-51A2-D245-8AE4-B87A092EAD62}"/>
                    </a:ext>
                  </a:extLst>
                </p:cNvPr>
                <p:cNvSpPr/>
                <p:nvPr/>
              </p:nvSpPr>
              <p:spPr bwMode="auto">
                <a:xfrm>
                  <a:off x="3258288" y="3888863"/>
                  <a:ext cx="100633" cy="72597"/>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0" name="Group 139">
                <a:extLst>
                  <a:ext uri="{FF2B5EF4-FFF2-40B4-BE49-F238E27FC236}">
                    <a16:creationId xmlns:a16="http://schemas.microsoft.com/office/drawing/2014/main" id="{877F172A-1B4A-8A43-A1C9-41A72E8A05B1}"/>
                  </a:ext>
                </a:extLst>
              </p:cNvPr>
              <p:cNvGrpSpPr/>
              <p:nvPr/>
            </p:nvGrpSpPr>
            <p:grpSpPr>
              <a:xfrm>
                <a:off x="4894246" y="3561882"/>
                <a:ext cx="1155543" cy="399580"/>
                <a:chOff x="2203378" y="3561881"/>
                <a:chExt cx="1155543" cy="399580"/>
              </a:xfrm>
              <a:solidFill>
                <a:schemeClr val="accent4"/>
              </a:solidFill>
            </p:grpSpPr>
            <p:sp>
              <p:nvSpPr>
                <p:cNvPr id="141" name="Rectangle 140">
                  <a:extLst>
                    <a:ext uri="{FF2B5EF4-FFF2-40B4-BE49-F238E27FC236}">
                      <a16:creationId xmlns:a16="http://schemas.microsoft.com/office/drawing/2014/main" id="{88CD82FB-982A-1143-AEBF-1C7BD5EB781E}"/>
                    </a:ext>
                  </a:extLst>
                </p:cNvPr>
                <p:cNvSpPr/>
                <p:nvPr/>
              </p:nvSpPr>
              <p:spPr bwMode="auto">
                <a:xfrm>
                  <a:off x="2203378" y="3616733"/>
                  <a:ext cx="100633" cy="344728"/>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F4C4D6E9-02D2-E34C-ADC2-A96E1483F47E}"/>
                    </a:ext>
                  </a:extLst>
                </p:cNvPr>
                <p:cNvSpPr/>
                <p:nvPr/>
              </p:nvSpPr>
              <p:spPr bwMode="auto">
                <a:xfrm>
                  <a:off x="2379196" y="3561881"/>
                  <a:ext cx="100633" cy="399580"/>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2D19F753-62D7-CF4F-958C-0116E7FF74FF}"/>
                    </a:ext>
                  </a:extLst>
                </p:cNvPr>
                <p:cNvSpPr/>
                <p:nvPr/>
              </p:nvSpPr>
              <p:spPr bwMode="auto">
                <a:xfrm>
                  <a:off x="2555014" y="3857935"/>
                  <a:ext cx="100633" cy="103526"/>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CA4B77A7-124B-5E4A-B2AE-B82C0814F923}"/>
                    </a:ext>
                  </a:extLst>
                </p:cNvPr>
                <p:cNvSpPr/>
                <p:nvPr/>
              </p:nvSpPr>
              <p:spPr bwMode="auto">
                <a:xfrm>
                  <a:off x="2730832" y="3616733"/>
                  <a:ext cx="100633" cy="344728"/>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C5BD9ED4-70C3-1B4B-A11A-B05EB3DB38E8}"/>
                    </a:ext>
                  </a:extLst>
                </p:cNvPr>
                <p:cNvSpPr/>
                <p:nvPr/>
              </p:nvSpPr>
              <p:spPr bwMode="auto">
                <a:xfrm>
                  <a:off x="2906650" y="3810642"/>
                  <a:ext cx="100633" cy="150819"/>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F5309887-EB9E-804F-926D-385D046A4ABD}"/>
                    </a:ext>
                  </a:extLst>
                </p:cNvPr>
                <p:cNvSpPr/>
                <p:nvPr/>
              </p:nvSpPr>
              <p:spPr bwMode="auto">
                <a:xfrm>
                  <a:off x="3082468" y="3915742"/>
                  <a:ext cx="100633" cy="45719"/>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5513709F-106E-B14A-B903-D0033D3A42BE}"/>
                    </a:ext>
                  </a:extLst>
                </p:cNvPr>
                <p:cNvSpPr/>
                <p:nvPr/>
              </p:nvSpPr>
              <p:spPr bwMode="auto">
                <a:xfrm>
                  <a:off x="3258288" y="3857935"/>
                  <a:ext cx="100633" cy="103526"/>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6" name="TextBox 15">
              <a:extLst>
                <a:ext uri="{FF2B5EF4-FFF2-40B4-BE49-F238E27FC236}">
                  <a16:creationId xmlns:a16="http://schemas.microsoft.com/office/drawing/2014/main" id="{95AC15A0-A56B-4743-99AD-E8F0650D341F}"/>
                </a:ext>
              </a:extLst>
            </p:cNvPr>
            <p:cNvSpPr txBox="1"/>
            <p:nvPr/>
          </p:nvSpPr>
          <p:spPr bwMode="auto">
            <a:xfrm>
              <a:off x="2082410" y="1505492"/>
              <a:ext cx="4117014" cy="33810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Distribution of Grade 1/2 irAEs</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 name="Rectangle 36">
              <a:extLst>
                <a:ext uri="{FF2B5EF4-FFF2-40B4-BE49-F238E27FC236}">
                  <a16:creationId xmlns:a16="http://schemas.microsoft.com/office/drawing/2014/main" id="{DC43A9EE-F3C4-9446-B91B-5280DCE875A3}"/>
                </a:ext>
              </a:extLst>
            </p:cNvPr>
            <p:cNvSpPr>
              <a:spLocks noChangeArrowheads="1"/>
            </p:cNvSpPr>
            <p:nvPr/>
          </p:nvSpPr>
          <p:spPr bwMode="auto">
            <a:xfrm>
              <a:off x="2347128" y="1862052"/>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grpSp>
          <p:nvGrpSpPr>
            <p:cNvPr id="103" name="Group 102">
              <a:extLst>
                <a:ext uri="{FF2B5EF4-FFF2-40B4-BE49-F238E27FC236}">
                  <a16:creationId xmlns:a16="http://schemas.microsoft.com/office/drawing/2014/main" id="{7EFBDC8B-2102-7649-8CDE-72CF4020AD8B}"/>
                </a:ext>
              </a:extLst>
            </p:cNvPr>
            <p:cNvGrpSpPr/>
            <p:nvPr/>
          </p:nvGrpSpPr>
          <p:grpSpPr>
            <a:xfrm>
              <a:off x="2216235" y="1895314"/>
              <a:ext cx="56961" cy="1235330"/>
              <a:chOff x="2225760" y="1895314"/>
              <a:chExt cx="56961" cy="1235330"/>
            </a:xfrm>
          </p:grpSpPr>
          <p:sp>
            <p:nvSpPr>
              <p:cNvPr id="97" name="Oval 96">
                <a:extLst>
                  <a:ext uri="{FF2B5EF4-FFF2-40B4-BE49-F238E27FC236}">
                    <a16:creationId xmlns:a16="http://schemas.microsoft.com/office/drawing/2014/main" id="{621570C1-1E28-8340-B784-ECF71D572510}"/>
                  </a:ext>
                </a:extLst>
              </p:cNvPr>
              <p:cNvSpPr/>
              <p:nvPr/>
            </p:nvSpPr>
            <p:spPr bwMode="auto">
              <a:xfrm>
                <a:off x="2225760" y="1895314"/>
                <a:ext cx="56961" cy="56766"/>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F2D0CA03-3150-1949-97A5-A700A502FA7A}"/>
                  </a:ext>
                </a:extLst>
              </p:cNvPr>
              <p:cNvSpPr/>
              <p:nvPr/>
            </p:nvSpPr>
            <p:spPr bwMode="auto">
              <a:xfrm>
                <a:off x="2225760" y="3073878"/>
                <a:ext cx="56961" cy="56766"/>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9" name="Straight Connector 98">
                <a:extLst>
                  <a:ext uri="{FF2B5EF4-FFF2-40B4-BE49-F238E27FC236}">
                    <a16:creationId xmlns:a16="http://schemas.microsoft.com/office/drawing/2014/main" id="{DAD20FCE-A77C-DE44-8468-0F12758D39E6}"/>
                  </a:ext>
                </a:extLst>
              </p:cNvPr>
              <p:cNvCxnSpPr>
                <a:cxnSpLocks/>
              </p:cNvCxnSpPr>
              <p:nvPr/>
            </p:nvCxnSpPr>
            <p:spPr bwMode="auto">
              <a:xfrm flipV="1">
                <a:off x="2254240" y="1999303"/>
                <a:ext cx="0" cy="1097567"/>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CC75283-873C-804A-A574-EFDEAFA0F33B}"/>
                  </a:ext>
                </a:extLst>
              </p:cNvPr>
              <p:cNvCxnSpPr>
                <a:cxnSpLocks/>
              </p:cNvCxnSpPr>
              <p:nvPr/>
            </p:nvCxnSpPr>
            <p:spPr bwMode="auto">
              <a:xfrm flipV="1">
                <a:off x="2254240" y="1926278"/>
                <a:ext cx="0" cy="45720"/>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FD075611-B24C-5849-BA1F-A92EF28417EC}"/>
                </a:ext>
              </a:extLst>
            </p:cNvPr>
            <p:cNvGrpSpPr/>
            <p:nvPr/>
          </p:nvGrpSpPr>
          <p:grpSpPr>
            <a:xfrm>
              <a:off x="2393114" y="2330340"/>
              <a:ext cx="56961" cy="669078"/>
              <a:chOff x="2403820" y="2330340"/>
              <a:chExt cx="56961" cy="669078"/>
            </a:xfrm>
          </p:grpSpPr>
          <p:sp>
            <p:nvSpPr>
              <p:cNvPr id="105" name="Oval 104">
                <a:extLst>
                  <a:ext uri="{FF2B5EF4-FFF2-40B4-BE49-F238E27FC236}">
                    <a16:creationId xmlns:a16="http://schemas.microsoft.com/office/drawing/2014/main" id="{F67ECEFD-A0E4-8B4F-AFBE-A8DA0A69F55E}"/>
                  </a:ext>
                </a:extLst>
              </p:cNvPr>
              <p:cNvSpPr/>
              <p:nvPr/>
            </p:nvSpPr>
            <p:spPr bwMode="auto">
              <a:xfrm>
                <a:off x="2403820" y="2330340"/>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903F6117-F019-6246-A568-907A3F2E68BA}"/>
                  </a:ext>
                </a:extLst>
              </p:cNvPr>
              <p:cNvSpPr/>
              <p:nvPr/>
            </p:nvSpPr>
            <p:spPr bwMode="auto">
              <a:xfrm>
                <a:off x="2403820" y="2942457"/>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7" name="Straight Connector 106">
                <a:extLst>
                  <a:ext uri="{FF2B5EF4-FFF2-40B4-BE49-F238E27FC236}">
                    <a16:creationId xmlns:a16="http://schemas.microsoft.com/office/drawing/2014/main" id="{893DCD68-A3A2-8C4D-8C3E-EA8109D65A47}"/>
                  </a:ext>
                </a:extLst>
              </p:cNvPr>
              <p:cNvCxnSpPr>
                <a:cxnSpLocks/>
              </p:cNvCxnSpPr>
              <p:nvPr/>
            </p:nvCxnSpPr>
            <p:spPr bwMode="auto">
              <a:xfrm flipV="1">
                <a:off x="2432300" y="2343220"/>
                <a:ext cx="0" cy="640080"/>
              </a:xfrm>
              <a:prstGeom prst="line">
                <a:avLst/>
              </a:prstGeom>
              <a:noFill/>
              <a:ln w="2857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0079EE71-0BA4-C842-B79C-6E6B581E91ED}"/>
                </a:ext>
              </a:extLst>
            </p:cNvPr>
            <p:cNvGrpSpPr/>
            <p:nvPr/>
          </p:nvGrpSpPr>
          <p:grpSpPr>
            <a:xfrm>
              <a:off x="2923751" y="3297989"/>
              <a:ext cx="56961" cy="561128"/>
              <a:chOff x="2929321" y="3297989"/>
              <a:chExt cx="56961" cy="561128"/>
            </a:xfrm>
          </p:grpSpPr>
          <p:sp>
            <p:nvSpPr>
              <p:cNvPr id="111" name="Oval 110">
                <a:extLst>
                  <a:ext uri="{FF2B5EF4-FFF2-40B4-BE49-F238E27FC236}">
                    <a16:creationId xmlns:a16="http://schemas.microsoft.com/office/drawing/2014/main" id="{1ACD0C2C-46E4-4E42-A998-F172C0C3847C}"/>
                  </a:ext>
                </a:extLst>
              </p:cNvPr>
              <p:cNvSpPr/>
              <p:nvPr/>
            </p:nvSpPr>
            <p:spPr bwMode="auto">
              <a:xfrm>
                <a:off x="2929321" y="329798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402C5CDD-AB09-044D-9A0F-9C865310DF72}"/>
                  </a:ext>
                </a:extLst>
              </p:cNvPr>
              <p:cNvSpPr/>
              <p:nvPr/>
            </p:nvSpPr>
            <p:spPr bwMode="auto">
              <a:xfrm>
                <a:off x="2929321" y="380215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13" name="Straight Connector 112">
                <a:extLst>
                  <a:ext uri="{FF2B5EF4-FFF2-40B4-BE49-F238E27FC236}">
                    <a16:creationId xmlns:a16="http://schemas.microsoft.com/office/drawing/2014/main" id="{36D70B01-93D1-0842-A440-3DF659BE1813}"/>
                  </a:ext>
                </a:extLst>
              </p:cNvPr>
              <p:cNvCxnSpPr>
                <a:cxnSpLocks/>
                <a:stCxn id="112" idx="4"/>
              </p:cNvCxnSpPr>
              <p:nvPr/>
            </p:nvCxnSpPr>
            <p:spPr bwMode="auto">
              <a:xfrm flipV="1">
                <a:off x="2957802" y="3310869"/>
                <a:ext cx="0" cy="521207"/>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FC5DA822-ED4C-9548-9463-3FCC6FCF4E01}"/>
                </a:ext>
              </a:extLst>
            </p:cNvPr>
            <p:cNvGrpSpPr/>
            <p:nvPr/>
          </p:nvGrpSpPr>
          <p:grpSpPr>
            <a:xfrm>
              <a:off x="2569993" y="3343784"/>
              <a:ext cx="56961" cy="551603"/>
              <a:chOff x="2574577" y="3343784"/>
              <a:chExt cx="56961" cy="551603"/>
            </a:xfrm>
          </p:grpSpPr>
          <p:sp>
            <p:nvSpPr>
              <p:cNvPr id="117" name="Oval 116">
                <a:extLst>
                  <a:ext uri="{FF2B5EF4-FFF2-40B4-BE49-F238E27FC236}">
                    <a16:creationId xmlns:a16="http://schemas.microsoft.com/office/drawing/2014/main" id="{76101340-2E17-7344-9090-AE5F042F5314}"/>
                  </a:ext>
                </a:extLst>
              </p:cNvPr>
              <p:cNvSpPr/>
              <p:nvPr/>
            </p:nvSpPr>
            <p:spPr bwMode="auto">
              <a:xfrm>
                <a:off x="2574577" y="334378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3355BA9C-CBF0-2442-9AF0-53845B2A3666}"/>
                  </a:ext>
                </a:extLst>
              </p:cNvPr>
              <p:cNvSpPr/>
              <p:nvPr/>
            </p:nvSpPr>
            <p:spPr bwMode="auto">
              <a:xfrm>
                <a:off x="2574577" y="383842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19" name="Straight Connector 118">
                <a:extLst>
                  <a:ext uri="{FF2B5EF4-FFF2-40B4-BE49-F238E27FC236}">
                    <a16:creationId xmlns:a16="http://schemas.microsoft.com/office/drawing/2014/main" id="{E0127189-3CD7-1C4D-8B1E-A4E19AF42AF3}"/>
                  </a:ext>
                </a:extLst>
              </p:cNvPr>
              <p:cNvCxnSpPr>
                <a:cxnSpLocks/>
              </p:cNvCxnSpPr>
              <p:nvPr/>
            </p:nvCxnSpPr>
            <p:spPr bwMode="auto">
              <a:xfrm flipV="1">
                <a:off x="2603057" y="3356665"/>
                <a:ext cx="0" cy="521207"/>
              </a:xfrm>
              <a:prstGeom prst="line">
                <a:avLst/>
              </a:prstGeom>
              <a:noFill/>
              <a:ln w="28575" cap="flat" cmpd="sng" algn="ctr">
                <a:solidFill>
                  <a:schemeClr val="bg1"/>
                </a:solidFill>
                <a:prstDash val="solid"/>
                <a:round/>
                <a:headEnd type="none" w="med" len="med"/>
                <a:tailEnd type="none" w="med" len="med"/>
              </a:ln>
              <a:effectLst/>
            </p:spPr>
          </p:cxnSp>
        </p:grpSp>
        <p:sp>
          <p:nvSpPr>
            <p:cNvPr id="122" name="Oval 121">
              <a:extLst>
                <a:ext uri="{FF2B5EF4-FFF2-40B4-BE49-F238E27FC236}">
                  <a16:creationId xmlns:a16="http://schemas.microsoft.com/office/drawing/2014/main" id="{7EA1BC33-170E-2948-A23E-4F854428808A}"/>
                </a:ext>
              </a:extLst>
            </p:cNvPr>
            <p:cNvSpPr/>
            <p:nvPr/>
          </p:nvSpPr>
          <p:spPr bwMode="auto">
            <a:xfrm>
              <a:off x="2746872" y="353583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FEA4542B-D64C-184E-B439-E23948DECD50}"/>
                </a:ext>
              </a:extLst>
            </p:cNvPr>
            <p:cNvSpPr/>
            <p:nvPr/>
          </p:nvSpPr>
          <p:spPr bwMode="auto">
            <a:xfrm>
              <a:off x="3277512" y="3781465"/>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0" name="Group 129">
              <a:extLst>
                <a:ext uri="{FF2B5EF4-FFF2-40B4-BE49-F238E27FC236}">
                  <a16:creationId xmlns:a16="http://schemas.microsoft.com/office/drawing/2014/main" id="{B02882DE-7178-A14A-A37B-AB3D395DE937}"/>
                </a:ext>
              </a:extLst>
            </p:cNvPr>
            <p:cNvGrpSpPr/>
            <p:nvPr/>
          </p:nvGrpSpPr>
          <p:grpSpPr>
            <a:xfrm>
              <a:off x="3100630" y="3689929"/>
              <a:ext cx="56961" cy="230928"/>
              <a:chOff x="3106515" y="3689929"/>
              <a:chExt cx="56961" cy="230928"/>
            </a:xfrm>
          </p:grpSpPr>
          <p:sp>
            <p:nvSpPr>
              <p:cNvPr id="127" name="Oval 126">
                <a:extLst>
                  <a:ext uri="{FF2B5EF4-FFF2-40B4-BE49-F238E27FC236}">
                    <a16:creationId xmlns:a16="http://schemas.microsoft.com/office/drawing/2014/main" id="{A7B068C7-B4AB-5440-A124-5A0F48EC2436}"/>
                  </a:ext>
                </a:extLst>
              </p:cNvPr>
              <p:cNvSpPr/>
              <p:nvPr/>
            </p:nvSpPr>
            <p:spPr bwMode="auto">
              <a:xfrm>
                <a:off x="3106515" y="368992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E39FCA47-AEAD-6C4F-968F-F12CE0222BFA}"/>
                  </a:ext>
                </a:extLst>
              </p:cNvPr>
              <p:cNvSpPr/>
              <p:nvPr/>
            </p:nvSpPr>
            <p:spPr bwMode="auto">
              <a:xfrm>
                <a:off x="3106515" y="386389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9" name="Straight Connector 128">
                <a:extLst>
                  <a:ext uri="{FF2B5EF4-FFF2-40B4-BE49-F238E27FC236}">
                    <a16:creationId xmlns:a16="http://schemas.microsoft.com/office/drawing/2014/main" id="{14D19C02-4E08-624C-B776-8551F0EE181B}"/>
                  </a:ext>
                </a:extLst>
              </p:cNvPr>
              <p:cNvCxnSpPr>
                <a:cxnSpLocks/>
              </p:cNvCxnSpPr>
              <p:nvPr/>
            </p:nvCxnSpPr>
            <p:spPr bwMode="auto">
              <a:xfrm flipV="1">
                <a:off x="3134996" y="3705984"/>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55F74311-9C37-BB47-8889-3A7A6D6B0579}"/>
                </a:ext>
              </a:extLst>
            </p:cNvPr>
            <p:cNvGrpSpPr/>
            <p:nvPr/>
          </p:nvGrpSpPr>
          <p:grpSpPr>
            <a:xfrm>
              <a:off x="3562728" y="2224585"/>
              <a:ext cx="1115725" cy="1708089"/>
              <a:chOff x="3562728" y="2224585"/>
              <a:chExt cx="1115725" cy="1708089"/>
            </a:xfrm>
          </p:grpSpPr>
          <p:grpSp>
            <p:nvGrpSpPr>
              <p:cNvPr id="86" name="Group 85">
                <a:extLst>
                  <a:ext uri="{FF2B5EF4-FFF2-40B4-BE49-F238E27FC236}">
                    <a16:creationId xmlns:a16="http://schemas.microsoft.com/office/drawing/2014/main" id="{556C0FBB-2D8D-F04B-9015-94DE57EAC3BD}"/>
                  </a:ext>
                </a:extLst>
              </p:cNvPr>
              <p:cNvGrpSpPr/>
              <p:nvPr/>
            </p:nvGrpSpPr>
            <p:grpSpPr>
              <a:xfrm>
                <a:off x="3739189" y="3013264"/>
                <a:ext cx="56961" cy="605578"/>
                <a:chOff x="3744562" y="3013264"/>
                <a:chExt cx="56961" cy="605578"/>
              </a:xfrm>
            </p:grpSpPr>
            <p:sp>
              <p:nvSpPr>
                <p:cNvPr id="78" name="Oval 77">
                  <a:extLst>
                    <a:ext uri="{FF2B5EF4-FFF2-40B4-BE49-F238E27FC236}">
                      <a16:creationId xmlns:a16="http://schemas.microsoft.com/office/drawing/2014/main" id="{493B801A-B49F-864F-AD16-FE5D33A3744E}"/>
                    </a:ext>
                  </a:extLst>
                </p:cNvPr>
                <p:cNvSpPr/>
                <p:nvPr/>
              </p:nvSpPr>
              <p:spPr bwMode="auto">
                <a:xfrm>
                  <a:off x="3744562" y="301326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227A12CC-A66A-CD41-9FDD-16D74BD14B71}"/>
                    </a:ext>
                  </a:extLst>
                </p:cNvPr>
                <p:cNvSpPr/>
                <p:nvPr/>
              </p:nvSpPr>
              <p:spPr bwMode="auto">
                <a:xfrm>
                  <a:off x="3744562" y="3561881"/>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2" name="Straight Connector 81">
                  <a:extLst>
                    <a:ext uri="{FF2B5EF4-FFF2-40B4-BE49-F238E27FC236}">
                      <a16:creationId xmlns:a16="http://schemas.microsoft.com/office/drawing/2014/main" id="{5072AA4F-C1BA-E54B-9EAE-E824FD3ECFE1}"/>
                    </a:ext>
                  </a:extLst>
                </p:cNvPr>
                <p:cNvCxnSpPr>
                  <a:cxnSpLocks/>
                </p:cNvCxnSpPr>
                <p:nvPr/>
              </p:nvCxnSpPr>
              <p:spPr bwMode="auto">
                <a:xfrm flipV="1">
                  <a:off x="3773042" y="3026144"/>
                  <a:ext cx="0" cy="579998"/>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9ECAF8F3-83A1-224F-BE14-8EE1A025298C}"/>
                  </a:ext>
                </a:extLst>
              </p:cNvPr>
              <p:cNvGrpSpPr/>
              <p:nvPr/>
            </p:nvGrpSpPr>
            <p:grpSpPr>
              <a:xfrm>
                <a:off x="3562728" y="2224585"/>
                <a:ext cx="56961" cy="1298830"/>
                <a:chOff x="3568744" y="2224585"/>
                <a:chExt cx="56961" cy="1298830"/>
              </a:xfrm>
            </p:grpSpPr>
            <p:sp>
              <p:nvSpPr>
                <p:cNvPr id="88" name="Oval 87">
                  <a:extLst>
                    <a:ext uri="{FF2B5EF4-FFF2-40B4-BE49-F238E27FC236}">
                      <a16:creationId xmlns:a16="http://schemas.microsoft.com/office/drawing/2014/main" id="{8D1607A5-E246-6747-B203-078823F5635E}"/>
                    </a:ext>
                  </a:extLst>
                </p:cNvPr>
                <p:cNvSpPr/>
                <p:nvPr/>
              </p:nvSpPr>
              <p:spPr bwMode="auto">
                <a:xfrm>
                  <a:off x="3568744" y="2224585"/>
                  <a:ext cx="56961" cy="56766"/>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CE366BC3-2F82-F94C-9534-62B22A32ADD3}"/>
                    </a:ext>
                  </a:extLst>
                </p:cNvPr>
                <p:cNvSpPr/>
                <p:nvPr/>
              </p:nvSpPr>
              <p:spPr bwMode="auto">
                <a:xfrm>
                  <a:off x="3568744" y="3466649"/>
                  <a:ext cx="56961" cy="56766"/>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0" name="Straight Connector 89">
                  <a:extLst>
                    <a:ext uri="{FF2B5EF4-FFF2-40B4-BE49-F238E27FC236}">
                      <a16:creationId xmlns:a16="http://schemas.microsoft.com/office/drawing/2014/main" id="{B60DCD44-11D0-FA45-84C0-7C3E237D4D55}"/>
                    </a:ext>
                  </a:extLst>
                </p:cNvPr>
                <p:cNvCxnSpPr>
                  <a:cxnSpLocks/>
                </p:cNvCxnSpPr>
                <p:nvPr/>
              </p:nvCxnSpPr>
              <p:spPr bwMode="auto">
                <a:xfrm flipV="1">
                  <a:off x="3597224" y="2237421"/>
                  <a:ext cx="0" cy="1280160"/>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AEB3347A-E1BE-8A4D-8D8E-968DFA2B4045}"/>
                  </a:ext>
                </a:extLst>
              </p:cNvPr>
              <p:cNvGrpSpPr/>
              <p:nvPr/>
            </p:nvGrpSpPr>
            <p:grpSpPr>
              <a:xfrm>
                <a:off x="4092111" y="3184699"/>
                <a:ext cx="56961" cy="605578"/>
                <a:chOff x="3744562" y="3013264"/>
                <a:chExt cx="56961" cy="605578"/>
              </a:xfrm>
            </p:grpSpPr>
            <p:sp>
              <p:nvSpPr>
                <p:cNvPr id="93" name="Oval 92">
                  <a:extLst>
                    <a:ext uri="{FF2B5EF4-FFF2-40B4-BE49-F238E27FC236}">
                      <a16:creationId xmlns:a16="http://schemas.microsoft.com/office/drawing/2014/main" id="{52AE1B91-7788-1340-B17F-CEE0E1CEB8CB}"/>
                    </a:ext>
                  </a:extLst>
                </p:cNvPr>
                <p:cNvSpPr/>
                <p:nvPr/>
              </p:nvSpPr>
              <p:spPr bwMode="auto">
                <a:xfrm>
                  <a:off x="3744562" y="301326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F199B3D6-6755-2742-B6BF-D5272161FFA3}"/>
                    </a:ext>
                  </a:extLst>
                </p:cNvPr>
                <p:cNvSpPr/>
                <p:nvPr/>
              </p:nvSpPr>
              <p:spPr bwMode="auto">
                <a:xfrm>
                  <a:off x="3744562" y="3561881"/>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5" name="Straight Connector 94">
                  <a:extLst>
                    <a:ext uri="{FF2B5EF4-FFF2-40B4-BE49-F238E27FC236}">
                      <a16:creationId xmlns:a16="http://schemas.microsoft.com/office/drawing/2014/main" id="{D2D21E4B-881E-234D-ACE1-90C804CB117A}"/>
                    </a:ext>
                  </a:extLst>
                </p:cNvPr>
                <p:cNvCxnSpPr>
                  <a:cxnSpLocks/>
                </p:cNvCxnSpPr>
                <p:nvPr/>
              </p:nvCxnSpPr>
              <p:spPr bwMode="auto">
                <a:xfrm flipV="1">
                  <a:off x="3773042" y="3026144"/>
                  <a:ext cx="0" cy="579998"/>
                </a:xfrm>
                <a:prstGeom prst="line">
                  <a:avLst/>
                </a:prstGeom>
                <a:noFill/>
                <a:ln w="2857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4D752378-0D5D-3E46-85BF-A44CFBDDAEC2}"/>
                  </a:ext>
                </a:extLst>
              </p:cNvPr>
              <p:cNvGrpSpPr/>
              <p:nvPr/>
            </p:nvGrpSpPr>
            <p:grpSpPr>
              <a:xfrm>
                <a:off x="3915650" y="3567959"/>
                <a:ext cx="56961" cy="300778"/>
                <a:chOff x="3917362" y="3567959"/>
                <a:chExt cx="56961" cy="300778"/>
              </a:xfrm>
            </p:grpSpPr>
            <p:sp>
              <p:nvSpPr>
                <p:cNvPr id="155" name="Oval 154">
                  <a:extLst>
                    <a:ext uri="{FF2B5EF4-FFF2-40B4-BE49-F238E27FC236}">
                      <a16:creationId xmlns:a16="http://schemas.microsoft.com/office/drawing/2014/main" id="{E3E2F786-1325-364B-8C04-1D78C96DB1DE}"/>
                    </a:ext>
                  </a:extLst>
                </p:cNvPr>
                <p:cNvSpPr/>
                <p:nvPr/>
              </p:nvSpPr>
              <p:spPr bwMode="auto">
                <a:xfrm>
                  <a:off x="3917362" y="35679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C34AC1D8-4CCB-134A-815C-60474E8CFD10}"/>
                    </a:ext>
                  </a:extLst>
                </p:cNvPr>
                <p:cNvSpPr/>
                <p:nvPr/>
              </p:nvSpPr>
              <p:spPr bwMode="auto">
                <a:xfrm>
                  <a:off x="3917362" y="381177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7" name="Straight Connector 156">
                  <a:extLst>
                    <a:ext uri="{FF2B5EF4-FFF2-40B4-BE49-F238E27FC236}">
                      <a16:creationId xmlns:a16="http://schemas.microsoft.com/office/drawing/2014/main" id="{91EE815B-2D00-D145-88BC-687A8B358AE0}"/>
                    </a:ext>
                  </a:extLst>
                </p:cNvPr>
                <p:cNvCxnSpPr>
                  <a:cxnSpLocks/>
                </p:cNvCxnSpPr>
                <p:nvPr/>
              </p:nvCxnSpPr>
              <p:spPr bwMode="auto">
                <a:xfrm flipV="1">
                  <a:off x="3945843" y="3584014"/>
                  <a:ext cx="0" cy="274320"/>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99291374-765D-BB4F-9540-F5E9BFC59816}"/>
                  </a:ext>
                </a:extLst>
              </p:cNvPr>
              <p:cNvGrpSpPr/>
              <p:nvPr/>
            </p:nvGrpSpPr>
            <p:grpSpPr>
              <a:xfrm>
                <a:off x="4268572" y="3353454"/>
                <a:ext cx="56961" cy="513503"/>
                <a:chOff x="4275686" y="3353454"/>
                <a:chExt cx="56961" cy="513503"/>
              </a:xfrm>
            </p:grpSpPr>
            <p:sp>
              <p:nvSpPr>
                <p:cNvPr id="164" name="Oval 163">
                  <a:extLst>
                    <a:ext uri="{FF2B5EF4-FFF2-40B4-BE49-F238E27FC236}">
                      <a16:creationId xmlns:a16="http://schemas.microsoft.com/office/drawing/2014/main" id="{5B7693AF-3C85-A448-BBC6-307FAB8597DF}"/>
                    </a:ext>
                  </a:extLst>
                </p:cNvPr>
                <p:cNvSpPr/>
                <p:nvPr/>
              </p:nvSpPr>
              <p:spPr bwMode="auto">
                <a:xfrm>
                  <a:off x="4275686" y="335345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8A1746CF-3894-D94B-B47F-D555C265430A}"/>
                    </a:ext>
                  </a:extLst>
                </p:cNvPr>
                <p:cNvSpPr/>
                <p:nvPr/>
              </p:nvSpPr>
              <p:spPr bwMode="auto">
                <a:xfrm>
                  <a:off x="4275686" y="380999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6" name="Straight Connector 165">
                  <a:extLst>
                    <a:ext uri="{FF2B5EF4-FFF2-40B4-BE49-F238E27FC236}">
                      <a16:creationId xmlns:a16="http://schemas.microsoft.com/office/drawing/2014/main" id="{3BF1801A-9AD7-1D46-8E25-6FB16F494F5A}"/>
                    </a:ext>
                  </a:extLst>
                </p:cNvPr>
                <p:cNvCxnSpPr>
                  <a:cxnSpLocks/>
                </p:cNvCxnSpPr>
                <p:nvPr/>
              </p:nvCxnSpPr>
              <p:spPr bwMode="auto">
                <a:xfrm flipV="1">
                  <a:off x="4304166" y="3366334"/>
                  <a:ext cx="0" cy="457200"/>
                </a:xfrm>
                <a:prstGeom prst="line">
                  <a:avLst/>
                </a:prstGeom>
                <a:noFill/>
                <a:ln w="28575" cap="flat" cmpd="sng" algn="ctr">
                  <a:solidFill>
                    <a:schemeClr val="bg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7CDE17E8-4393-AB42-87D3-E7747940310F}"/>
                  </a:ext>
                </a:extLst>
              </p:cNvPr>
              <p:cNvGrpSpPr/>
              <p:nvPr/>
            </p:nvGrpSpPr>
            <p:grpSpPr>
              <a:xfrm>
                <a:off x="4445033" y="3500324"/>
                <a:ext cx="56961" cy="399203"/>
                <a:chOff x="4447195" y="3500324"/>
                <a:chExt cx="56961" cy="399203"/>
              </a:xfrm>
            </p:grpSpPr>
            <p:sp>
              <p:nvSpPr>
                <p:cNvPr id="169" name="Oval 168">
                  <a:extLst>
                    <a:ext uri="{FF2B5EF4-FFF2-40B4-BE49-F238E27FC236}">
                      <a16:creationId xmlns:a16="http://schemas.microsoft.com/office/drawing/2014/main" id="{F8E2B806-324B-964A-ABB5-C538D88274A0}"/>
                    </a:ext>
                  </a:extLst>
                </p:cNvPr>
                <p:cNvSpPr/>
                <p:nvPr/>
              </p:nvSpPr>
              <p:spPr bwMode="auto">
                <a:xfrm>
                  <a:off x="4447195" y="350032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359BEC5D-70A2-CA4A-B66D-913E7E99D895}"/>
                    </a:ext>
                  </a:extLst>
                </p:cNvPr>
                <p:cNvSpPr/>
                <p:nvPr/>
              </p:nvSpPr>
              <p:spPr bwMode="auto">
                <a:xfrm>
                  <a:off x="4447195" y="384256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1" name="Straight Connector 170">
                  <a:extLst>
                    <a:ext uri="{FF2B5EF4-FFF2-40B4-BE49-F238E27FC236}">
                      <a16:creationId xmlns:a16="http://schemas.microsoft.com/office/drawing/2014/main" id="{EA04A881-6229-3748-AE6A-3EC014E1C349}"/>
                    </a:ext>
                  </a:extLst>
                </p:cNvPr>
                <p:cNvCxnSpPr>
                  <a:cxnSpLocks/>
                </p:cNvCxnSpPr>
                <p:nvPr/>
              </p:nvCxnSpPr>
              <p:spPr bwMode="auto">
                <a:xfrm flipV="1">
                  <a:off x="4475675" y="3513204"/>
                  <a:ext cx="0" cy="365760"/>
                </a:xfrm>
                <a:prstGeom prst="line">
                  <a:avLst/>
                </a:prstGeom>
                <a:noFill/>
                <a:ln w="28575" cap="flat" cmpd="sng" algn="ctr">
                  <a:solidFill>
                    <a:schemeClr val="bg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3D8CA3D7-01E4-3743-828B-44197B72804E}"/>
                  </a:ext>
                </a:extLst>
              </p:cNvPr>
              <p:cNvGrpSpPr/>
              <p:nvPr/>
            </p:nvGrpSpPr>
            <p:grpSpPr>
              <a:xfrm>
                <a:off x="4621492" y="3787471"/>
                <a:ext cx="56961" cy="145203"/>
                <a:chOff x="4615142" y="3787471"/>
                <a:chExt cx="56961" cy="145203"/>
              </a:xfrm>
            </p:grpSpPr>
            <p:sp>
              <p:nvSpPr>
                <p:cNvPr id="174" name="Oval 173">
                  <a:extLst>
                    <a:ext uri="{FF2B5EF4-FFF2-40B4-BE49-F238E27FC236}">
                      <a16:creationId xmlns:a16="http://schemas.microsoft.com/office/drawing/2014/main" id="{F55FBA8A-3BB4-9244-9617-A30DB51D0EDA}"/>
                    </a:ext>
                  </a:extLst>
                </p:cNvPr>
                <p:cNvSpPr/>
                <p:nvPr/>
              </p:nvSpPr>
              <p:spPr bwMode="auto">
                <a:xfrm>
                  <a:off x="4615142" y="3787471"/>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3F38BC4D-DCCD-614B-838D-5EA9D109CE8D}"/>
                    </a:ext>
                  </a:extLst>
                </p:cNvPr>
                <p:cNvSpPr/>
                <p:nvPr/>
              </p:nvSpPr>
              <p:spPr bwMode="auto">
                <a:xfrm>
                  <a:off x="4615142" y="3875713"/>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6" name="Straight Connector 175">
                  <a:extLst>
                    <a:ext uri="{FF2B5EF4-FFF2-40B4-BE49-F238E27FC236}">
                      <a16:creationId xmlns:a16="http://schemas.microsoft.com/office/drawing/2014/main" id="{F3132100-DD0C-CB49-A37D-05FF768A5CFE}"/>
                    </a:ext>
                  </a:extLst>
                </p:cNvPr>
                <p:cNvCxnSpPr>
                  <a:cxnSpLocks/>
                </p:cNvCxnSpPr>
                <p:nvPr/>
              </p:nvCxnSpPr>
              <p:spPr bwMode="auto">
                <a:xfrm flipV="1">
                  <a:off x="4643623" y="3803526"/>
                  <a:ext cx="0" cy="9144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32" name="Group 231">
              <a:extLst>
                <a:ext uri="{FF2B5EF4-FFF2-40B4-BE49-F238E27FC236}">
                  <a16:creationId xmlns:a16="http://schemas.microsoft.com/office/drawing/2014/main" id="{228EE8A5-A85F-2149-AD7F-015D6401BA6B}"/>
                </a:ext>
              </a:extLst>
            </p:cNvPr>
            <p:cNvGrpSpPr/>
            <p:nvPr/>
          </p:nvGrpSpPr>
          <p:grpSpPr>
            <a:xfrm>
              <a:off x="4912455" y="3472203"/>
              <a:ext cx="1117823" cy="484586"/>
              <a:chOff x="4912455" y="3472203"/>
              <a:chExt cx="1117823" cy="484586"/>
            </a:xfrm>
          </p:grpSpPr>
          <p:grpSp>
            <p:nvGrpSpPr>
              <p:cNvPr id="150" name="Group 149">
                <a:extLst>
                  <a:ext uri="{FF2B5EF4-FFF2-40B4-BE49-F238E27FC236}">
                    <a16:creationId xmlns:a16="http://schemas.microsoft.com/office/drawing/2014/main" id="{A0F2E433-3C3B-E845-A50D-4A9294DE23E7}"/>
                  </a:ext>
                </a:extLst>
              </p:cNvPr>
              <p:cNvGrpSpPr/>
              <p:nvPr/>
            </p:nvGrpSpPr>
            <p:grpSpPr>
              <a:xfrm>
                <a:off x="5266075" y="3695927"/>
                <a:ext cx="56961" cy="230928"/>
                <a:chOff x="3106515" y="3689929"/>
                <a:chExt cx="56961" cy="230928"/>
              </a:xfrm>
            </p:grpSpPr>
            <p:sp>
              <p:nvSpPr>
                <p:cNvPr id="151" name="Oval 150">
                  <a:extLst>
                    <a:ext uri="{FF2B5EF4-FFF2-40B4-BE49-F238E27FC236}">
                      <a16:creationId xmlns:a16="http://schemas.microsoft.com/office/drawing/2014/main" id="{D1EE28D7-DEAE-1444-8098-7043CB27FEAF}"/>
                    </a:ext>
                  </a:extLst>
                </p:cNvPr>
                <p:cNvSpPr/>
                <p:nvPr/>
              </p:nvSpPr>
              <p:spPr bwMode="auto">
                <a:xfrm>
                  <a:off x="3106515" y="368992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61E39EA4-B94E-9343-96BB-64A1DE1A285A}"/>
                    </a:ext>
                  </a:extLst>
                </p:cNvPr>
                <p:cNvSpPr/>
                <p:nvPr/>
              </p:nvSpPr>
              <p:spPr bwMode="auto">
                <a:xfrm>
                  <a:off x="3106515" y="386389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3" name="Straight Connector 152">
                  <a:extLst>
                    <a:ext uri="{FF2B5EF4-FFF2-40B4-BE49-F238E27FC236}">
                      <a16:creationId xmlns:a16="http://schemas.microsoft.com/office/drawing/2014/main" id="{1F11B476-A28B-8D4D-ADF5-29283163F0DF}"/>
                    </a:ext>
                  </a:extLst>
                </p:cNvPr>
                <p:cNvCxnSpPr>
                  <a:cxnSpLocks/>
                </p:cNvCxnSpPr>
                <p:nvPr/>
              </p:nvCxnSpPr>
              <p:spPr bwMode="auto">
                <a:xfrm flipV="1">
                  <a:off x="3134996" y="3705984"/>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95C72373-38ED-2840-B070-9ECF5506A2F7}"/>
                  </a:ext>
                </a:extLst>
              </p:cNvPr>
              <p:cNvGrpSpPr/>
              <p:nvPr/>
            </p:nvGrpSpPr>
            <p:grpSpPr>
              <a:xfrm>
                <a:off x="5442885" y="3531243"/>
                <a:ext cx="56961" cy="300778"/>
                <a:chOff x="3917362" y="3567959"/>
                <a:chExt cx="56961" cy="300778"/>
              </a:xfrm>
            </p:grpSpPr>
            <p:sp>
              <p:nvSpPr>
                <p:cNvPr id="160" name="Oval 159">
                  <a:extLst>
                    <a:ext uri="{FF2B5EF4-FFF2-40B4-BE49-F238E27FC236}">
                      <a16:creationId xmlns:a16="http://schemas.microsoft.com/office/drawing/2014/main" id="{66CE9EE0-C62E-0F4D-9701-CF241FCED7F6}"/>
                    </a:ext>
                  </a:extLst>
                </p:cNvPr>
                <p:cNvSpPr/>
                <p:nvPr/>
              </p:nvSpPr>
              <p:spPr bwMode="auto">
                <a:xfrm>
                  <a:off x="3917362" y="35679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A3ECE0F5-2AB4-CE47-8E83-A7D0BFEB6733}"/>
                    </a:ext>
                  </a:extLst>
                </p:cNvPr>
                <p:cNvSpPr/>
                <p:nvPr/>
              </p:nvSpPr>
              <p:spPr bwMode="auto">
                <a:xfrm>
                  <a:off x="3917362" y="381177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2" name="Straight Connector 161">
                  <a:extLst>
                    <a:ext uri="{FF2B5EF4-FFF2-40B4-BE49-F238E27FC236}">
                      <a16:creationId xmlns:a16="http://schemas.microsoft.com/office/drawing/2014/main" id="{9CAD10D9-8B28-DB49-AFE6-BC9E1ECDD47C}"/>
                    </a:ext>
                  </a:extLst>
                </p:cNvPr>
                <p:cNvCxnSpPr>
                  <a:cxnSpLocks/>
                </p:cNvCxnSpPr>
                <p:nvPr/>
              </p:nvCxnSpPr>
              <p:spPr bwMode="auto">
                <a:xfrm flipV="1">
                  <a:off x="3945843" y="3584014"/>
                  <a:ext cx="0" cy="274320"/>
                </a:xfrm>
                <a:prstGeom prst="line">
                  <a:avLst/>
                </a:prstGeom>
                <a:noFill/>
                <a:ln w="28575" cap="flat" cmpd="sng" algn="ctr">
                  <a:solidFill>
                    <a:schemeClr val="bg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81A53E39-F90F-334C-B067-D80B3AA6C51E}"/>
                  </a:ext>
                </a:extLst>
              </p:cNvPr>
              <p:cNvGrpSpPr/>
              <p:nvPr/>
            </p:nvGrpSpPr>
            <p:grpSpPr>
              <a:xfrm>
                <a:off x="4912455" y="3472203"/>
                <a:ext cx="56961" cy="399203"/>
                <a:chOff x="4447195" y="3500324"/>
                <a:chExt cx="56961" cy="399203"/>
              </a:xfrm>
            </p:grpSpPr>
            <p:sp>
              <p:nvSpPr>
                <p:cNvPr id="179" name="Oval 178">
                  <a:extLst>
                    <a:ext uri="{FF2B5EF4-FFF2-40B4-BE49-F238E27FC236}">
                      <a16:creationId xmlns:a16="http://schemas.microsoft.com/office/drawing/2014/main" id="{D57726F9-E2B0-BA47-9AEE-D84883EB5A85}"/>
                    </a:ext>
                  </a:extLst>
                </p:cNvPr>
                <p:cNvSpPr/>
                <p:nvPr/>
              </p:nvSpPr>
              <p:spPr bwMode="auto">
                <a:xfrm>
                  <a:off x="4447195" y="350032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8CE6CBE6-BDC7-7648-99CC-C034EA17FCBA}"/>
                    </a:ext>
                  </a:extLst>
                </p:cNvPr>
                <p:cNvSpPr/>
                <p:nvPr/>
              </p:nvSpPr>
              <p:spPr bwMode="auto">
                <a:xfrm>
                  <a:off x="4447195" y="384256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1" name="Straight Connector 180">
                  <a:extLst>
                    <a:ext uri="{FF2B5EF4-FFF2-40B4-BE49-F238E27FC236}">
                      <a16:creationId xmlns:a16="http://schemas.microsoft.com/office/drawing/2014/main" id="{4357FC55-8248-C747-8155-11D7C65DE453}"/>
                    </a:ext>
                  </a:extLst>
                </p:cNvPr>
                <p:cNvCxnSpPr>
                  <a:cxnSpLocks/>
                </p:cNvCxnSpPr>
                <p:nvPr/>
              </p:nvCxnSpPr>
              <p:spPr bwMode="auto">
                <a:xfrm flipV="1">
                  <a:off x="4475675" y="3513204"/>
                  <a:ext cx="0" cy="365760"/>
                </a:xfrm>
                <a:prstGeom prst="line">
                  <a:avLst/>
                </a:prstGeom>
                <a:noFill/>
                <a:ln w="28575" cap="flat" cmpd="sng" algn="ctr">
                  <a:solidFill>
                    <a:schemeClr val="bg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5D011C67-359F-F948-BE62-EE1F332E6F3B}"/>
                  </a:ext>
                </a:extLst>
              </p:cNvPr>
              <p:cNvGrpSpPr/>
              <p:nvPr/>
            </p:nvGrpSpPr>
            <p:grpSpPr>
              <a:xfrm>
                <a:off x="5089265" y="3474846"/>
                <a:ext cx="56961" cy="434128"/>
                <a:chOff x="5091613" y="3474846"/>
                <a:chExt cx="56961" cy="434128"/>
              </a:xfrm>
            </p:grpSpPr>
            <p:sp>
              <p:nvSpPr>
                <p:cNvPr id="183" name="Oval 182">
                  <a:extLst>
                    <a:ext uri="{FF2B5EF4-FFF2-40B4-BE49-F238E27FC236}">
                      <a16:creationId xmlns:a16="http://schemas.microsoft.com/office/drawing/2014/main" id="{B8824104-924D-9842-9169-1CC6A285180C}"/>
                    </a:ext>
                  </a:extLst>
                </p:cNvPr>
                <p:cNvSpPr/>
                <p:nvPr/>
              </p:nvSpPr>
              <p:spPr bwMode="auto">
                <a:xfrm>
                  <a:off x="5091613" y="347484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C662D7E4-A432-9F42-B6A7-0C89C0CBF44D}"/>
                    </a:ext>
                  </a:extLst>
                </p:cNvPr>
                <p:cNvSpPr/>
                <p:nvPr/>
              </p:nvSpPr>
              <p:spPr bwMode="auto">
                <a:xfrm>
                  <a:off x="5091613" y="3852013"/>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5" name="Straight Connector 184">
                  <a:extLst>
                    <a:ext uri="{FF2B5EF4-FFF2-40B4-BE49-F238E27FC236}">
                      <a16:creationId xmlns:a16="http://schemas.microsoft.com/office/drawing/2014/main" id="{2B7F5F3F-9B5E-834F-83D7-AEC25FBAD5E9}"/>
                    </a:ext>
                  </a:extLst>
                </p:cNvPr>
                <p:cNvCxnSpPr>
                  <a:cxnSpLocks/>
                </p:cNvCxnSpPr>
                <p:nvPr/>
              </p:nvCxnSpPr>
              <p:spPr bwMode="auto">
                <a:xfrm flipV="1">
                  <a:off x="5120093" y="3487726"/>
                  <a:ext cx="0" cy="393192"/>
                </a:xfrm>
                <a:prstGeom prst="line">
                  <a:avLst/>
                </a:prstGeom>
                <a:noFill/>
                <a:ln w="28575" cap="flat" cmpd="sng" algn="ctr">
                  <a:solidFill>
                    <a:schemeClr val="bg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02564678-0FE2-9449-AA3B-57D806312604}"/>
                  </a:ext>
                </a:extLst>
              </p:cNvPr>
              <p:cNvGrpSpPr/>
              <p:nvPr/>
            </p:nvGrpSpPr>
            <p:grpSpPr>
              <a:xfrm>
                <a:off x="5619695" y="3689685"/>
                <a:ext cx="56961" cy="230928"/>
                <a:chOff x="3106515" y="3689929"/>
                <a:chExt cx="56961" cy="230928"/>
              </a:xfrm>
            </p:grpSpPr>
            <p:sp>
              <p:nvSpPr>
                <p:cNvPr id="188" name="Oval 187">
                  <a:extLst>
                    <a:ext uri="{FF2B5EF4-FFF2-40B4-BE49-F238E27FC236}">
                      <a16:creationId xmlns:a16="http://schemas.microsoft.com/office/drawing/2014/main" id="{8DDD21FD-F11E-D24E-A92A-4920941BB17F}"/>
                    </a:ext>
                  </a:extLst>
                </p:cNvPr>
                <p:cNvSpPr/>
                <p:nvPr/>
              </p:nvSpPr>
              <p:spPr bwMode="auto">
                <a:xfrm>
                  <a:off x="3106515" y="368992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9B9D66D4-7E26-A243-8FB1-6D77ED82AC2C}"/>
                    </a:ext>
                  </a:extLst>
                </p:cNvPr>
                <p:cNvSpPr/>
                <p:nvPr/>
              </p:nvSpPr>
              <p:spPr bwMode="auto">
                <a:xfrm>
                  <a:off x="3106515" y="386389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90" name="Straight Connector 189">
                  <a:extLst>
                    <a:ext uri="{FF2B5EF4-FFF2-40B4-BE49-F238E27FC236}">
                      <a16:creationId xmlns:a16="http://schemas.microsoft.com/office/drawing/2014/main" id="{6054AFCF-167A-9448-89B1-3EFC15790FF2}"/>
                    </a:ext>
                  </a:extLst>
                </p:cNvPr>
                <p:cNvCxnSpPr>
                  <a:cxnSpLocks/>
                </p:cNvCxnSpPr>
                <p:nvPr/>
              </p:nvCxnSpPr>
              <p:spPr bwMode="auto">
                <a:xfrm flipV="1">
                  <a:off x="3134996" y="3705984"/>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F4C74E0F-6381-5048-8E17-266CA30C1601}"/>
                  </a:ext>
                </a:extLst>
              </p:cNvPr>
              <p:cNvGrpSpPr/>
              <p:nvPr/>
            </p:nvGrpSpPr>
            <p:grpSpPr>
              <a:xfrm>
                <a:off x="5796505" y="3830636"/>
                <a:ext cx="56961" cy="126153"/>
                <a:chOff x="5789773" y="3830636"/>
                <a:chExt cx="56961" cy="126153"/>
              </a:xfrm>
            </p:grpSpPr>
            <p:sp>
              <p:nvSpPr>
                <p:cNvPr id="192" name="Oval 191">
                  <a:extLst>
                    <a:ext uri="{FF2B5EF4-FFF2-40B4-BE49-F238E27FC236}">
                      <a16:creationId xmlns:a16="http://schemas.microsoft.com/office/drawing/2014/main" id="{45AFAD7B-72CD-A646-8CAE-A09055B4E339}"/>
                    </a:ext>
                  </a:extLst>
                </p:cNvPr>
                <p:cNvSpPr/>
                <p:nvPr/>
              </p:nvSpPr>
              <p:spPr bwMode="auto">
                <a:xfrm>
                  <a:off x="5789773" y="383063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97CEDE9F-837E-B149-A8BE-7C323C8621EE}"/>
                    </a:ext>
                  </a:extLst>
                </p:cNvPr>
                <p:cNvSpPr/>
                <p:nvPr/>
              </p:nvSpPr>
              <p:spPr bwMode="auto">
                <a:xfrm>
                  <a:off x="5789773" y="3899828"/>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94" name="Straight Connector 193">
                  <a:extLst>
                    <a:ext uri="{FF2B5EF4-FFF2-40B4-BE49-F238E27FC236}">
                      <a16:creationId xmlns:a16="http://schemas.microsoft.com/office/drawing/2014/main" id="{582F9D03-67BC-D044-BBD3-7F39A25D9E5D}"/>
                    </a:ext>
                  </a:extLst>
                </p:cNvPr>
                <p:cNvCxnSpPr>
                  <a:cxnSpLocks/>
                </p:cNvCxnSpPr>
                <p:nvPr/>
              </p:nvCxnSpPr>
              <p:spPr bwMode="auto">
                <a:xfrm flipV="1">
                  <a:off x="5818254" y="3846691"/>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2EEE0EFE-2121-3249-A397-EA7531AF22DD}"/>
                  </a:ext>
                </a:extLst>
              </p:cNvPr>
              <p:cNvGrpSpPr/>
              <p:nvPr/>
            </p:nvGrpSpPr>
            <p:grpSpPr>
              <a:xfrm>
                <a:off x="5973317" y="3767559"/>
                <a:ext cx="56961" cy="167428"/>
                <a:chOff x="5966967" y="3767559"/>
                <a:chExt cx="56961" cy="167428"/>
              </a:xfrm>
            </p:grpSpPr>
            <p:sp>
              <p:nvSpPr>
                <p:cNvPr id="197" name="Oval 196">
                  <a:extLst>
                    <a:ext uri="{FF2B5EF4-FFF2-40B4-BE49-F238E27FC236}">
                      <a16:creationId xmlns:a16="http://schemas.microsoft.com/office/drawing/2014/main" id="{EC0EB6E6-7AD5-B84F-9674-0DE4439FFF55}"/>
                    </a:ext>
                  </a:extLst>
                </p:cNvPr>
                <p:cNvSpPr/>
                <p:nvPr/>
              </p:nvSpPr>
              <p:spPr bwMode="auto">
                <a:xfrm>
                  <a:off x="5966967" y="37675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A5D683BA-A3E2-5E41-9F2A-7C49E6994712}"/>
                    </a:ext>
                  </a:extLst>
                </p:cNvPr>
                <p:cNvSpPr/>
                <p:nvPr/>
              </p:nvSpPr>
              <p:spPr bwMode="auto">
                <a:xfrm>
                  <a:off x="5966967" y="387802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99" name="Straight Connector 198">
                  <a:extLst>
                    <a:ext uri="{FF2B5EF4-FFF2-40B4-BE49-F238E27FC236}">
                      <a16:creationId xmlns:a16="http://schemas.microsoft.com/office/drawing/2014/main" id="{B9033D89-7ADB-DA42-AA8B-A48E59F4FBC7}"/>
                    </a:ext>
                  </a:extLst>
                </p:cNvPr>
                <p:cNvCxnSpPr>
                  <a:cxnSpLocks/>
                </p:cNvCxnSpPr>
                <p:nvPr/>
              </p:nvCxnSpPr>
              <p:spPr bwMode="auto">
                <a:xfrm flipV="1">
                  <a:off x="5995448" y="3786789"/>
                  <a:ext cx="0" cy="10972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12" name="Group 411">
              <a:extLst>
                <a:ext uri="{FF2B5EF4-FFF2-40B4-BE49-F238E27FC236}">
                  <a16:creationId xmlns:a16="http://schemas.microsoft.com/office/drawing/2014/main" id="{2BDD1A98-34B2-9443-B98F-E197825C9732}"/>
                </a:ext>
              </a:extLst>
            </p:cNvPr>
            <p:cNvGrpSpPr/>
            <p:nvPr/>
          </p:nvGrpSpPr>
          <p:grpSpPr>
            <a:xfrm>
              <a:off x="1344832" y="1938879"/>
              <a:ext cx="4854592" cy="2496410"/>
              <a:chOff x="1344832" y="1938879"/>
              <a:chExt cx="4854592" cy="2496410"/>
            </a:xfrm>
          </p:grpSpPr>
          <p:grpSp>
            <p:nvGrpSpPr>
              <p:cNvPr id="69" name="Group 68">
                <a:extLst>
                  <a:ext uri="{FF2B5EF4-FFF2-40B4-BE49-F238E27FC236}">
                    <a16:creationId xmlns:a16="http://schemas.microsoft.com/office/drawing/2014/main" id="{110B263A-B8E8-664C-BAFC-BA98927FE5B3}"/>
                  </a:ext>
                </a:extLst>
              </p:cNvPr>
              <p:cNvGrpSpPr/>
              <p:nvPr/>
            </p:nvGrpSpPr>
            <p:grpSpPr>
              <a:xfrm>
                <a:off x="1344832" y="1938879"/>
                <a:ext cx="4854592" cy="2111524"/>
                <a:chOff x="1344832" y="1938879"/>
                <a:chExt cx="4854592" cy="2111524"/>
              </a:xfrm>
            </p:grpSpPr>
            <p:grpSp>
              <p:nvGrpSpPr>
                <p:cNvPr id="3" name="Group 2">
                  <a:extLst>
                    <a:ext uri="{FF2B5EF4-FFF2-40B4-BE49-F238E27FC236}">
                      <a16:creationId xmlns:a16="http://schemas.microsoft.com/office/drawing/2014/main" id="{7F1B70BF-3B34-1C46-9C06-E2878AB81FBB}"/>
                    </a:ext>
                  </a:extLst>
                </p:cNvPr>
                <p:cNvGrpSpPr/>
                <p:nvPr/>
              </p:nvGrpSpPr>
              <p:grpSpPr>
                <a:xfrm>
                  <a:off x="2024523" y="2046383"/>
                  <a:ext cx="57887" cy="1933762"/>
                  <a:chOff x="2285851" y="7055778"/>
                  <a:chExt cx="57887" cy="1933762"/>
                </a:xfrm>
              </p:grpSpPr>
              <p:sp>
                <p:nvSpPr>
                  <p:cNvPr id="40" name="Line 5">
                    <a:extLst>
                      <a:ext uri="{FF2B5EF4-FFF2-40B4-BE49-F238E27FC236}">
                        <a16:creationId xmlns:a16="http://schemas.microsoft.com/office/drawing/2014/main" id="{A0FB2319-F494-514E-9FBC-A768FB08BD90}"/>
                      </a:ext>
                    </a:extLst>
                  </p:cNvPr>
                  <p:cNvSpPr>
                    <a:spLocks noChangeShapeType="1"/>
                  </p:cNvSpPr>
                  <p:nvPr/>
                </p:nvSpPr>
                <p:spPr bwMode="auto">
                  <a:xfrm flipH="1">
                    <a:off x="2285851" y="8989540"/>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26">
                    <a:extLst>
                      <a:ext uri="{FF2B5EF4-FFF2-40B4-BE49-F238E27FC236}">
                        <a16:creationId xmlns:a16="http://schemas.microsoft.com/office/drawing/2014/main" id="{9EB3B26C-596B-8046-95DA-C2B1DBD05FDC}"/>
                      </a:ext>
                    </a:extLst>
                  </p:cNvPr>
                  <p:cNvSpPr>
                    <a:spLocks noChangeShapeType="1"/>
                  </p:cNvSpPr>
                  <p:nvPr/>
                </p:nvSpPr>
                <p:spPr bwMode="auto">
                  <a:xfrm flipH="1">
                    <a:off x="2285851" y="8506099"/>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Line 27">
                    <a:extLst>
                      <a:ext uri="{FF2B5EF4-FFF2-40B4-BE49-F238E27FC236}">
                        <a16:creationId xmlns:a16="http://schemas.microsoft.com/office/drawing/2014/main" id="{44F57993-19EC-BD43-8724-E08DEF227D57}"/>
                      </a:ext>
                    </a:extLst>
                  </p:cNvPr>
                  <p:cNvSpPr>
                    <a:spLocks noChangeShapeType="1"/>
                  </p:cNvSpPr>
                  <p:nvPr/>
                </p:nvSpPr>
                <p:spPr bwMode="auto">
                  <a:xfrm flipH="1">
                    <a:off x="2285851" y="8022659"/>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29">
                    <a:extLst>
                      <a:ext uri="{FF2B5EF4-FFF2-40B4-BE49-F238E27FC236}">
                        <a16:creationId xmlns:a16="http://schemas.microsoft.com/office/drawing/2014/main" id="{D65197FA-0FFE-5C40-999F-51CBB3F311E0}"/>
                      </a:ext>
                    </a:extLst>
                  </p:cNvPr>
                  <p:cNvSpPr>
                    <a:spLocks noChangeShapeType="1"/>
                  </p:cNvSpPr>
                  <p:nvPr/>
                </p:nvSpPr>
                <p:spPr bwMode="auto">
                  <a:xfrm flipH="1">
                    <a:off x="2285851" y="7539219"/>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30">
                    <a:extLst>
                      <a:ext uri="{FF2B5EF4-FFF2-40B4-BE49-F238E27FC236}">
                        <a16:creationId xmlns:a16="http://schemas.microsoft.com/office/drawing/2014/main" id="{DF2E8DC0-BFAE-1441-864C-4322467DFF77}"/>
                      </a:ext>
                    </a:extLst>
                  </p:cNvPr>
                  <p:cNvSpPr>
                    <a:spLocks noChangeShapeType="1"/>
                  </p:cNvSpPr>
                  <p:nvPr/>
                </p:nvSpPr>
                <p:spPr bwMode="auto">
                  <a:xfrm flipH="1">
                    <a:off x="2285851" y="7055778"/>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 name="Group 3">
                  <a:extLst>
                    <a:ext uri="{FF2B5EF4-FFF2-40B4-BE49-F238E27FC236}">
                      <a16:creationId xmlns:a16="http://schemas.microsoft.com/office/drawing/2014/main" id="{041319C1-5CC5-3A48-918F-E52185511366}"/>
                    </a:ext>
                  </a:extLst>
                </p:cNvPr>
                <p:cNvGrpSpPr/>
                <p:nvPr/>
              </p:nvGrpSpPr>
              <p:grpSpPr>
                <a:xfrm>
                  <a:off x="1751705" y="1938879"/>
                  <a:ext cx="208391" cy="2064611"/>
                  <a:chOff x="1814251" y="6948274"/>
                  <a:chExt cx="208391" cy="2064611"/>
                </a:xfrm>
              </p:grpSpPr>
              <p:sp>
                <p:nvSpPr>
                  <p:cNvPr id="34" name="Rectangle 31">
                    <a:extLst>
                      <a:ext uri="{FF2B5EF4-FFF2-40B4-BE49-F238E27FC236}">
                        <a16:creationId xmlns:a16="http://schemas.microsoft.com/office/drawing/2014/main" id="{66187C4C-CE35-4D45-9B9A-807B0E5DC992}"/>
                      </a:ext>
                    </a:extLst>
                  </p:cNvPr>
                  <p:cNvSpPr>
                    <a:spLocks noChangeArrowheads="1"/>
                  </p:cNvSpPr>
                  <p:nvPr/>
                </p:nvSpPr>
                <p:spPr bwMode="auto">
                  <a:xfrm>
                    <a:off x="1935257" y="8857119"/>
                    <a:ext cx="87385" cy="15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Rectangle 33">
                    <a:extLst>
                      <a:ext uri="{FF2B5EF4-FFF2-40B4-BE49-F238E27FC236}">
                        <a16:creationId xmlns:a16="http://schemas.microsoft.com/office/drawing/2014/main" id="{9A818F67-F144-2C4A-AC94-804978507AC8}"/>
                      </a:ext>
                    </a:extLst>
                  </p:cNvPr>
                  <p:cNvSpPr>
                    <a:spLocks noChangeArrowheads="1"/>
                  </p:cNvSpPr>
                  <p:nvPr/>
                </p:nvSpPr>
                <p:spPr bwMode="auto">
                  <a:xfrm>
                    <a:off x="1814251" y="8379907"/>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7" name="Rectangle 34">
                    <a:extLst>
                      <a:ext uri="{FF2B5EF4-FFF2-40B4-BE49-F238E27FC236}">
                        <a16:creationId xmlns:a16="http://schemas.microsoft.com/office/drawing/2014/main" id="{C4BC8A63-D83B-C84E-8499-36D45D046549}"/>
                      </a:ext>
                    </a:extLst>
                  </p:cNvPr>
                  <p:cNvSpPr>
                    <a:spLocks noChangeArrowheads="1"/>
                  </p:cNvSpPr>
                  <p:nvPr/>
                </p:nvSpPr>
                <p:spPr bwMode="auto">
                  <a:xfrm>
                    <a:off x="1814251" y="7902696"/>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8" name="Rectangle 35">
                    <a:extLst>
                      <a:ext uri="{FF2B5EF4-FFF2-40B4-BE49-F238E27FC236}">
                        <a16:creationId xmlns:a16="http://schemas.microsoft.com/office/drawing/2014/main" id="{7D214ED4-F66C-CA49-92F5-75F1D949D86E}"/>
                      </a:ext>
                    </a:extLst>
                  </p:cNvPr>
                  <p:cNvSpPr>
                    <a:spLocks noChangeArrowheads="1"/>
                  </p:cNvSpPr>
                  <p:nvPr/>
                </p:nvSpPr>
                <p:spPr bwMode="auto">
                  <a:xfrm>
                    <a:off x="1814251" y="742548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9" name="Rectangle 36">
                    <a:extLst>
                      <a:ext uri="{FF2B5EF4-FFF2-40B4-BE49-F238E27FC236}">
                        <a16:creationId xmlns:a16="http://schemas.microsoft.com/office/drawing/2014/main" id="{7CFB712F-D328-2D42-9A05-1335B876ADDB}"/>
                      </a:ext>
                    </a:extLst>
                  </p:cNvPr>
                  <p:cNvSpPr>
                    <a:spLocks noChangeArrowheads="1"/>
                  </p:cNvSpPr>
                  <p:nvPr/>
                </p:nvSpPr>
                <p:spPr bwMode="auto">
                  <a:xfrm>
                    <a:off x="1814251" y="694827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grpSp>
            <p:sp>
              <p:nvSpPr>
                <p:cNvPr id="21" name="Line 52">
                  <a:extLst>
                    <a:ext uri="{FF2B5EF4-FFF2-40B4-BE49-F238E27FC236}">
                      <a16:creationId xmlns:a16="http://schemas.microsoft.com/office/drawing/2014/main" id="{D1B5AA5B-E233-AE4C-816D-F2C49D74ADD9}"/>
                    </a:ext>
                  </a:extLst>
                </p:cNvPr>
                <p:cNvSpPr>
                  <a:spLocks noChangeShapeType="1"/>
                </p:cNvSpPr>
                <p:nvPr/>
              </p:nvSpPr>
              <p:spPr bwMode="auto">
                <a:xfrm flipV="1">
                  <a:off x="2085638" y="1999304"/>
                  <a:ext cx="0" cy="197118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2">
                  <a:extLst>
                    <a:ext uri="{FF2B5EF4-FFF2-40B4-BE49-F238E27FC236}">
                      <a16:creationId xmlns:a16="http://schemas.microsoft.com/office/drawing/2014/main" id="{5CD9353D-7C54-F548-B8CF-40023DFF0A3E}"/>
                    </a:ext>
                  </a:extLst>
                </p:cNvPr>
                <p:cNvSpPr>
                  <a:spLocks noChangeShapeType="1"/>
                </p:cNvSpPr>
                <p:nvPr/>
              </p:nvSpPr>
              <p:spPr bwMode="auto">
                <a:xfrm rot="5400000" flipV="1">
                  <a:off x="4110697" y="1890205"/>
                  <a:ext cx="0" cy="417745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1C43AE02-6FD2-4C47-93B7-CF6D43D384AA}"/>
                    </a:ext>
                  </a:extLst>
                </p:cNvPr>
                <p:cNvSpPr txBox="1"/>
                <p:nvPr/>
              </p:nvSpPr>
              <p:spPr bwMode="auto">
                <a:xfrm rot="16200000">
                  <a:off x="543902" y="2800233"/>
                  <a:ext cx="1971191" cy="369332"/>
                </a:xfrm>
                <a:prstGeom prst="rect">
                  <a:avLst/>
                </a:prstGeom>
                <a:noFill/>
                <a:ln>
                  <a:noFill/>
                </a:ln>
              </p:spPr>
              <p:txBody>
                <a:bodyPr wrap="square" rtlCol="0">
                  <a:spAutoFit/>
                </a:bodyPr>
                <a:lstStyle>
                  <a:defPPr>
                    <a:defRPr lang="en-US"/>
                  </a:defPPr>
                  <a:lvl1pPr algn="ctr">
                    <a:lnSpc>
                      <a:spcPct val="100000"/>
                    </a:lnSpc>
                    <a:spcBef>
                      <a:spcPct val="50000"/>
                    </a:spcBef>
                    <a:buClrTx/>
                    <a:buFontTx/>
                    <a:buNone/>
                    <a:defRPr sz="1000">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grpSp>
              <p:nvGrpSpPr>
                <p:cNvPr id="52" name="Group 51">
                  <a:extLst>
                    <a:ext uri="{FF2B5EF4-FFF2-40B4-BE49-F238E27FC236}">
                      <a16:creationId xmlns:a16="http://schemas.microsoft.com/office/drawing/2014/main" id="{69E2B042-E4FC-2A42-84DB-7DED32352315}"/>
                    </a:ext>
                  </a:extLst>
                </p:cNvPr>
                <p:cNvGrpSpPr/>
                <p:nvPr/>
              </p:nvGrpSpPr>
              <p:grpSpPr>
                <a:xfrm>
                  <a:off x="2230156" y="3986395"/>
                  <a:ext cx="1072100" cy="64008"/>
                  <a:chOff x="2238107" y="3964609"/>
                  <a:chExt cx="1072100" cy="64008"/>
                </a:xfrm>
              </p:grpSpPr>
              <p:cxnSp>
                <p:nvCxnSpPr>
                  <p:cNvPr id="7" name="Straight Connector 6">
                    <a:extLst>
                      <a:ext uri="{FF2B5EF4-FFF2-40B4-BE49-F238E27FC236}">
                        <a16:creationId xmlns:a16="http://schemas.microsoft.com/office/drawing/2014/main" id="{6F2B3A21-903C-634E-B93A-F975A1ED8C51}"/>
                      </a:ext>
                    </a:extLst>
                  </p:cNvPr>
                  <p:cNvCxnSpPr/>
                  <p:nvPr/>
                </p:nvCxnSpPr>
                <p:spPr bwMode="auto">
                  <a:xfrm>
                    <a:off x="22381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3A1C5AC-838F-E740-AEE4-EFEDBC8F0033}"/>
                      </a:ext>
                    </a:extLst>
                  </p:cNvPr>
                  <p:cNvCxnSpPr/>
                  <p:nvPr/>
                </p:nvCxnSpPr>
                <p:spPr bwMode="auto">
                  <a:xfrm>
                    <a:off x="2595473"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7517941-05C7-1C47-9DD8-52AE3AF3480C}"/>
                      </a:ext>
                    </a:extLst>
                  </p:cNvPr>
                  <p:cNvCxnSpPr/>
                  <p:nvPr/>
                </p:nvCxnSpPr>
                <p:spPr bwMode="auto">
                  <a:xfrm>
                    <a:off x="2774156"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632C09E-1F71-9046-A618-760924BDA192}"/>
                      </a:ext>
                    </a:extLst>
                  </p:cNvPr>
                  <p:cNvCxnSpPr/>
                  <p:nvPr/>
                </p:nvCxnSpPr>
                <p:spPr bwMode="auto">
                  <a:xfrm>
                    <a:off x="2952839"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2A2E937-6120-9F4F-B4BE-77956CECD475}"/>
                      </a:ext>
                    </a:extLst>
                  </p:cNvPr>
                  <p:cNvCxnSpPr/>
                  <p:nvPr/>
                </p:nvCxnSpPr>
                <p:spPr bwMode="auto">
                  <a:xfrm>
                    <a:off x="3131522"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5DC9749-BF56-1A41-B545-4A0C447BEA7B}"/>
                      </a:ext>
                    </a:extLst>
                  </p:cNvPr>
                  <p:cNvCxnSpPr/>
                  <p:nvPr/>
                </p:nvCxnSpPr>
                <p:spPr bwMode="auto">
                  <a:xfrm>
                    <a:off x="33102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E26F433-F714-5749-B96E-29C9744C8AC2}"/>
                      </a:ext>
                    </a:extLst>
                  </p:cNvPr>
                  <p:cNvCxnSpPr/>
                  <p:nvPr/>
                </p:nvCxnSpPr>
                <p:spPr bwMode="auto">
                  <a:xfrm>
                    <a:off x="2416790" y="396460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62FEB133-49F7-FA40-9E30-67663FAB8A7A}"/>
                    </a:ext>
                  </a:extLst>
                </p:cNvPr>
                <p:cNvGrpSpPr/>
                <p:nvPr/>
              </p:nvGrpSpPr>
              <p:grpSpPr>
                <a:xfrm>
                  <a:off x="3584929" y="3986395"/>
                  <a:ext cx="1072100" cy="64008"/>
                  <a:chOff x="2238107" y="3964609"/>
                  <a:chExt cx="1072100" cy="64008"/>
                </a:xfrm>
              </p:grpSpPr>
              <p:cxnSp>
                <p:nvCxnSpPr>
                  <p:cNvPr id="54" name="Straight Connector 53">
                    <a:extLst>
                      <a:ext uri="{FF2B5EF4-FFF2-40B4-BE49-F238E27FC236}">
                        <a16:creationId xmlns:a16="http://schemas.microsoft.com/office/drawing/2014/main" id="{15AA0277-F6A0-0348-856A-286B4F34D7EB}"/>
                      </a:ext>
                    </a:extLst>
                  </p:cNvPr>
                  <p:cNvCxnSpPr/>
                  <p:nvPr/>
                </p:nvCxnSpPr>
                <p:spPr bwMode="auto">
                  <a:xfrm>
                    <a:off x="22381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A433267-FC5B-B648-8235-F4A983723B35}"/>
                      </a:ext>
                    </a:extLst>
                  </p:cNvPr>
                  <p:cNvCxnSpPr/>
                  <p:nvPr/>
                </p:nvCxnSpPr>
                <p:spPr bwMode="auto">
                  <a:xfrm>
                    <a:off x="2595473"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7E58C1C-62C5-9248-97B7-902277A61D77}"/>
                      </a:ext>
                    </a:extLst>
                  </p:cNvPr>
                  <p:cNvCxnSpPr/>
                  <p:nvPr/>
                </p:nvCxnSpPr>
                <p:spPr bwMode="auto">
                  <a:xfrm>
                    <a:off x="2774156"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2ACADD6-107E-7340-B908-DE9D2FB063DF}"/>
                      </a:ext>
                    </a:extLst>
                  </p:cNvPr>
                  <p:cNvCxnSpPr/>
                  <p:nvPr/>
                </p:nvCxnSpPr>
                <p:spPr bwMode="auto">
                  <a:xfrm>
                    <a:off x="2952839"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EDE63D3-D0E5-184A-8C91-E7E64F59BE8E}"/>
                      </a:ext>
                    </a:extLst>
                  </p:cNvPr>
                  <p:cNvCxnSpPr/>
                  <p:nvPr/>
                </p:nvCxnSpPr>
                <p:spPr bwMode="auto">
                  <a:xfrm>
                    <a:off x="3131522"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17E3D1D-3499-3340-9562-3012003C3FDF}"/>
                      </a:ext>
                    </a:extLst>
                  </p:cNvPr>
                  <p:cNvCxnSpPr/>
                  <p:nvPr/>
                </p:nvCxnSpPr>
                <p:spPr bwMode="auto">
                  <a:xfrm>
                    <a:off x="33102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159ACDC-44BF-4444-B35F-A85CD052E62B}"/>
                      </a:ext>
                    </a:extLst>
                  </p:cNvPr>
                  <p:cNvCxnSpPr/>
                  <p:nvPr/>
                </p:nvCxnSpPr>
                <p:spPr bwMode="auto">
                  <a:xfrm>
                    <a:off x="2416790" y="396460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4860F6B1-2C59-BC45-AEDB-6EFFE170CD27}"/>
                    </a:ext>
                  </a:extLst>
                </p:cNvPr>
                <p:cNvGrpSpPr/>
                <p:nvPr/>
              </p:nvGrpSpPr>
              <p:grpSpPr>
                <a:xfrm>
                  <a:off x="4939702" y="3986395"/>
                  <a:ext cx="1072100" cy="64008"/>
                  <a:chOff x="2238107" y="3964609"/>
                  <a:chExt cx="1072100" cy="64008"/>
                </a:xfrm>
              </p:grpSpPr>
              <p:cxnSp>
                <p:nvCxnSpPr>
                  <p:cNvPr id="62" name="Straight Connector 61">
                    <a:extLst>
                      <a:ext uri="{FF2B5EF4-FFF2-40B4-BE49-F238E27FC236}">
                        <a16:creationId xmlns:a16="http://schemas.microsoft.com/office/drawing/2014/main" id="{946F2135-A4AD-6F4C-8D46-59DC31A069B1}"/>
                      </a:ext>
                    </a:extLst>
                  </p:cNvPr>
                  <p:cNvCxnSpPr/>
                  <p:nvPr/>
                </p:nvCxnSpPr>
                <p:spPr bwMode="auto">
                  <a:xfrm>
                    <a:off x="22381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4EDCF71-EB14-484A-AAD8-246D3C82F2B4}"/>
                      </a:ext>
                    </a:extLst>
                  </p:cNvPr>
                  <p:cNvCxnSpPr/>
                  <p:nvPr/>
                </p:nvCxnSpPr>
                <p:spPr bwMode="auto">
                  <a:xfrm>
                    <a:off x="2595473"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B6BEB94-CC51-594D-BCB3-F871F791762A}"/>
                      </a:ext>
                    </a:extLst>
                  </p:cNvPr>
                  <p:cNvCxnSpPr/>
                  <p:nvPr/>
                </p:nvCxnSpPr>
                <p:spPr bwMode="auto">
                  <a:xfrm>
                    <a:off x="2774156"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186A804-38A0-0C48-A498-6CB35E7E9082}"/>
                      </a:ext>
                    </a:extLst>
                  </p:cNvPr>
                  <p:cNvCxnSpPr/>
                  <p:nvPr/>
                </p:nvCxnSpPr>
                <p:spPr bwMode="auto">
                  <a:xfrm>
                    <a:off x="2952839"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332EDEF-9ABE-AF41-93C0-2050C528F834}"/>
                      </a:ext>
                    </a:extLst>
                  </p:cNvPr>
                  <p:cNvCxnSpPr/>
                  <p:nvPr/>
                </p:nvCxnSpPr>
                <p:spPr bwMode="auto">
                  <a:xfrm>
                    <a:off x="3131522"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7AEEB50-216E-974E-9C18-AAD5B5B479B4}"/>
                      </a:ext>
                    </a:extLst>
                  </p:cNvPr>
                  <p:cNvCxnSpPr/>
                  <p:nvPr/>
                </p:nvCxnSpPr>
                <p:spPr bwMode="auto">
                  <a:xfrm>
                    <a:off x="33102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BF01D74-9397-6647-BCA7-5D2D8701041E}"/>
                      </a:ext>
                    </a:extLst>
                  </p:cNvPr>
                  <p:cNvCxnSpPr/>
                  <p:nvPr/>
                </p:nvCxnSpPr>
                <p:spPr bwMode="auto">
                  <a:xfrm>
                    <a:off x="2416790" y="3964609"/>
                    <a:ext cx="0" cy="6400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9" name="Group 208">
                <a:extLst>
                  <a:ext uri="{FF2B5EF4-FFF2-40B4-BE49-F238E27FC236}">
                    <a16:creationId xmlns:a16="http://schemas.microsoft.com/office/drawing/2014/main" id="{906DAAE5-E07D-8048-B692-31B547448552}"/>
                  </a:ext>
                </a:extLst>
              </p:cNvPr>
              <p:cNvGrpSpPr/>
              <p:nvPr/>
            </p:nvGrpSpPr>
            <p:grpSpPr>
              <a:xfrm>
                <a:off x="2014776" y="4050730"/>
                <a:ext cx="1401713" cy="384559"/>
                <a:chOff x="2845216" y="6886184"/>
                <a:chExt cx="1401713" cy="384559"/>
              </a:xfrm>
            </p:grpSpPr>
            <p:sp>
              <p:nvSpPr>
                <p:cNvPr id="201" name="Rectangle 36">
                  <a:extLst>
                    <a:ext uri="{FF2B5EF4-FFF2-40B4-BE49-F238E27FC236}">
                      <a16:creationId xmlns:a16="http://schemas.microsoft.com/office/drawing/2014/main" id="{3DB412BC-8549-EB4A-8BF3-6E210D25B1B9}"/>
                    </a:ext>
                  </a:extLst>
                </p:cNvPr>
                <p:cNvSpPr>
                  <a:spLocks noChangeArrowheads="1"/>
                </p:cNvSpPr>
                <p:nvPr/>
              </p:nvSpPr>
              <p:spPr bwMode="auto">
                <a:xfrm rot="19249384">
                  <a:off x="2845216" y="6892039"/>
                  <a:ext cx="23403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202" name="Rectangle 36">
                  <a:extLst>
                    <a:ext uri="{FF2B5EF4-FFF2-40B4-BE49-F238E27FC236}">
                      <a16:creationId xmlns:a16="http://schemas.microsoft.com/office/drawing/2014/main" id="{75C0EA3A-D824-D24B-84D5-DCD236FB0AA6}"/>
                    </a:ext>
                  </a:extLst>
                </p:cNvPr>
                <p:cNvSpPr>
                  <a:spLocks noChangeArrowheads="1"/>
                </p:cNvSpPr>
                <p:nvPr/>
              </p:nvSpPr>
              <p:spPr bwMode="auto">
                <a:xfrm rot="19249384">
                  <a:off x="3084986" y="6886184"/>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a:t>
                  </a:r>
                </a:p>
              </p:txBody>
            </p:sp>
            <p:sp>
              <p:nvSpPr>
                <p:cNvPr id="203" name="Rectangle 36">
                  <a:extLst>
                    <a:ext uri="{FF2B5EF4-FFF2-40B4-BE49-F238E27FC236}">
                      <a16:creationId xmlns:a16="http://schemas.microsoft.com/office/drawing/2014/main" id="{275F98B7-123D-174D-A037-9EB5CF2BDB33}"/>
                    </a:ext>
                  </a:extLst>
                </p:cNvPr>
                <p:cNvSpPr>
                  <a:spLocks noChangeArrowheads="1"/>
                </p:cNvSpPr>
                <p:nvPr/>
              </p:nvSpPr>
              <p:spPr bwMode="auto">
                <a:xfrm rot="19249384">
                  <a:off x="3129193" y="6928810"/>
                  <a:ext cx="2901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a:t>
                  </a:r>
                </a:p>
              </p:txBody>
            </p:sp>
            <p:sp>
              <p:nvSpPr>
                <p:cNvPr id="204" name="Rectangle 36">
                  <a:extLst>
                    <a:ext uri="{FF2B5EF4-FFF2-40B4-BE49-F238E27FC236}">
                      <a16:creationId xmlns:a16="http://schemas.microsoft.com/office/drawing/2014/main" id="{0E17DFBE-E5DA-8345-9E55-1E9EF08CD683}"/>
                    </a:ext>
                  </a:extLst>
                </p:cNvPr>
                <p:cNvSpPr>
                  <a:spLocks noChangeArrowheads="1"/>
                </p:cNvSpPr>
                <p:nvPr/>
              </p:nvSpPr>
              <p:spPr bwMode="auto">
                <a:xfrm rot="19249384">
                  <a:off x="3061655" y="7015898"/>
                  <a:ext cx="56586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sp>
              <p:nvSpPr>
                <p:cNvPr id="205" name="Rectangle 36">
                  <a:extLst>
                    <a:ext uri="{FF2B5EF4-FFF2-40B4-BE49-F238E27FC236}">
                      <a16:creationId xmlns:a16="http://schemas.microsoft.com/office/drawing/2014/main" id="{4E034B47-05B3-3D4C-8824-3B1A045E04B0}"/>
                    </a:ext>
                  </a:extLst>
                </p:cNvPr>
                <p:cNvSpPr>
                  <a:spLocks noChangeArrowheads="1"/>
                </p:cNvSpPr>
                <p:nvPr/>
              </p:nvSpPr>
              <p:spPr bwMode="auto">
                <a:xfrm rot="19249384">
                  <a:off x="3455376" y="6950719"/>
                  <a:ext cx="34945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a:t>
                  </a:r>
                </a:p>
              </p:txBody>
            </p:sp>
            <p:sp>
              <p:nvSpPr>
                <p:cNvPr id="206" name="Rectangle 36">
                  <a:extLst>
                    <a:ext uri="{FF2B5EF4-FFF2-40B4-BE49-F238E27FC236}">
                      <a16:creationId xmlns:a16="http://schemas.microsoft.com/office/drawing/2014/main" id="{852E23ED-B62A-1042-9EDA-C0A4FD78A251}"/>
                    </a:ext>
                  </a:extLst>
                </p:cNvPr>
                <p:cNvSpPr>
                  <a:spLocks noChangeArrowheads="1"/>
                </p:cNvSpPr>
                <p:nvPr/>
              </p:nvSpPr>
              <p:spPr bwMode="auto">
                <a:xfrm rot="19249384">
                  <a:off x="3576458" y="6975392"/>
                  <a:ext cx="43762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p:txBody>
            </p:sp>
            <p:sp>
              <p:nvSpPr>
                <p:cNvPr id="207" name="Rectangle 36">
                  <a:extLst>
                    <a:ext uri="{FF2B5EF4-FFF2-40B4-BE49-F238E27FC236}">
                      <a16:creationId xmlns:a16="http://schemas.microsoft.com/office/drawing/2014/main" id="{91B523F0-908D-6046-BAA8-BBE151102DFE}"/>
                    </a:ext>
                  </a:extLst>
                </p:cNvPr>
                <p:cNvSpPr>
                  <a:spLocks noChangeArrowheads="1"/>
                </p:cNvSpPr>
                <p:nvPr/>
              </p:nvSpPr>
              <p:spPr bwMode="auto">
                <a:xfrm rot="19249384">
                  <a:off x="3410161" y="7101466"/>
                  <a:ext cx="8367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 or Ocul</a:t>
                  </a:r>
                </a:p>
              </p:txBody>
            </p:sp>
          </p:grpSp>
          <p:grpSp>
            <p:nvGrpSpPr>
              <p:cNvPr id="214" name="Group 213">
                <a:extLst>
                  <a:ext uri="{FF2B5EF4-FFF2-40B4-BE49-F238E27FC236}">
                    <a16:creationId xmlns:a16="http://schemas.microsoft.com/office/drawing/2014/main" id="{3A13AA6A-3E9A-2C4F-A58D-246187AE6B33}"/>
                  </a:ext>
                </a:extLst>
              </p:cNvPr>
              <p:cNvGrpSpPr/>
              <p:nvPr/>
            </p:nvGrpSpPr>
            <p:grpSpPr>
              <a:xfrm>
                <a:off x="5335122" y="1957214"/>
                <a:ext cx="631607" cy="591682"/>
                <a:chOff x="5335122" y="1957214"/>
                <a:chExt cx="631607" cy="591682"/>
              </a:xfrm>
            </p:grpSpPr>
            <p:sp>
              <p:nvSpPr>
                <p:cNvPr id="210" name="Rectangle 36">
                  <a:extLst>
                    <a:ext uri="{FF2B5EF4-FFF2-40B4-BE49-F238E27FC236}">
                      <a16:creationId xmlns:a16="http://schemas.microsoft.com/office/drawing/2014/main" id="{2E559A75-0DDD-D841-B619-A3BE642C2240}"/>
                    </a:ext>
                  </a:extLst>
                </p:cNvPr>
                <p:cNvSpPr>
                  <a:spLocks noChangeArrowheads="1"/>
                </p:cNvSpPr>
                <p:nvPr/>
              </p:nvSpPr>
              <p:spPr bwMode="auto">
                <a:xfrm>
                  <a:off x="5499846" y="1957214"/>
                  <a:ext cx="466883" cy="59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CTLA-4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a:t>
                  </a:r>
                </a:p>
              </p:txBody>
            </p:sp>
            <p:sp>
              <p:nvSpPr>
                <p:cNvPr id="211" name="Rectangle 210">
                  <a:extLst>
                    <a:ext uri="{FF2B5EF4-FFF2-40B4-BE49-F238E27FC236}">
                      <a16:creationId xmlns:a16="http://schemas.microsoft.com/office/drawing/2014/main" id="{F9FB7F29-8ED0-BC4B-9E9A-BBA7BADED15A}"/>
                    </a:ext>
                  </a:extLst>
                </p:cNvPr>
                <p:cNvSpPr/>
                <p:nvPr/>
              </p:nvSpPr>
              <p:spPr bwMode="auto">
                <a:xfrm>
                  <a:off x="5335123" y="1989780"/>
                  <a:ext cx="119849" cy="11984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Rectangle 211">
                  <a:extLst>
                    <a:ext uri="{FF2B5EF4-FFF2-40B4-BE49-F238E27FC236}">
                      <a16:creationId xmlns:a16="http://schemas.microsoft.com/office/drawing/2014/main" id="{DDCB4FCA-6CFC-8D4A-BA28-37CE708A9EF3}"/>
                    </a:ext>
                  </a:extLst>
                </p:cNvPr>
                <p:cNvSpPr/>
                <p:nvPr/>
              </p:nvSpPr>
              <p:spPr bwMode="auto">
                <a:xfrm>
                  <a:off x="5335122" y="2182495"/>
                  <a:ext cx="119849" cy="11984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Rectangle 212">
                  <a:extLst>
                    <a:ext uri="{FF2B5EF4-FFF2-40B4-BE49-F238E27FC236}">
                      <a16:creationId xmlns:a16="http://schemas.microsoft.com/office/drawing/2014/main" id="{1B2A1EDE-0144-6E42-9F23-3ED62D1B8CA4}"/>
                    </a:ext>
                  </a:extLst>
                </p:cNvPr>
                <p:cNvSpPr/>
                <p:nvPr/>
              </p:nvSpPr>
              <p:spPr bwMode="auto">
                <a:xfrm>
                  <a:off x="5335122" y="2362956"/>
                  <a:ext cx="119849" cy="119849"/>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5" name="Group 214">
                <a:extLst>
                  <a:ext uri="{FF2B5EF4-FFF2-40B4-BE49-F238E27FC236}">
                    <a16:creationId xmlns:a16="http://schemas.microsoft.com/office/drawing/2014/main" id="{0E5C5B97-3C55-5144-B2A7-B4CE18AA8A34}"/>
                  </a:ext>
                </a:extLst>
              </p:cNvPr>
              <p:cNvGrpSpPr/>
              <p:nvPr/>
            </p:nvGrpSpPr>
            <p:grpSpPr>
              <a:xfrm>
                <a:off x="3368214" y="4050730"/>
                <a:ext cx="1401713" cy="384559"/>
                <a:chOff x="2845216" y="6886184"/>
                <a:chExt cx="1401713" cy="384559"/>
              </a:xfrm>
            </p:grpSpPr>
            <p:sp>
              <p:nvSpPr>
                <p:cNvPr id="216" name="Rectangle 36">
                  <a:extLst>
                    <a:ext uri="{FF2B5EF4-FFF2-40B4-BE49-F238E27FC236}">
                      <a16:creationId xmlns:a16="http://schemas.microsoft.com/office/drawing/2014/main" id="{89410315-8849-464D-896E-4A1E1DA7B667}"/>
                    </a:ext>
                  </a:extLst>
                </p:cNvPr>
                <p:cNvSpPr>
                  <a:spLocks noChangeArrowheads="1"/>
                </p:cNvSpPr>
                <p:nvPr/>
              </p:nvSpPr>
              <p:spPr bwMode="auto">
                <a:xfrm rot="19249384">
                  <a:off x="2845216" y="6892039"/>
                  <a:ext cx="23403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217" name="Rectangle 36">
                  <a:extLst>
                    <a:ext uri="{FF2B5EF4-FFF2-40B4-BE49-F238E27FC236}">
                      <a16:creationId xmlns:a16="http://schemas.microsoft.com/office/drawing/2014/main" id="{C6BA7F74-D0C1-F34B-9FE9-D9DB640CB15B}"/>
                    </a:ext>
                  </a:extLst>
                </p:cNvPr>
                <p:cNvSpPr>
                  <a:spLocks noChangeArrowheads="1"/>
                </p:cNvSpPr>
                <p:nvPr/>
              </p:nvSpPr>
              <p:spPr bwMode="auto">
                <a:xfrm rot="19249384">
                  <a:off x="3084986" y="6886184"/>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a:t>
                  </a:r>
                </a:p>
              </p:txBody>
            </p:sp>
            <p:sp>
              <p:nvSpPr>
                <p:cNvPr id="218" name="Rectangle 36">
                  <a:extLst>
                    <a:ext uri="{FF2B5EF4-FFF2-40B4-BE49-F238E27FC236}">
                      <a16:creationId xmlns:a16="http://schemas.microsoft.com/office/drawing/2014/main" id="{39281047-27D0-8A4C-8E9A-7624AE10A61D}"/>
                    </a:ext>
                  </a:extLst>
                </p:cNvPr>
                <p:cNvSpPr>
                  <a:spLocks noChangeArrowheads="1"/>
                </p:cNvSpPr>
                <p:nvPr/>
              </p:nvSpPr>
              <p:spPr bwMode="auto">
                <a:xfrm rot="19249384">
                  <a:off x="3129193" y="6928810"/>
                  <a:ext cx="2901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a:t>
                  </a:r>
                </a:p>
              </p:txBody>
            </p:sp>
            <p:sp>
              <p:nvSpPr>
                <p:cNvPr id="219" name="Rectangle 36">
                  <a:extLst>
                    <a:ext uri="{FF2B5EF4-FFF2-40B4-BE49-F238E27FC236}">
                      <a16:creationId xmlns:a16="http://schemas.microsoft.com/office/drawing/2014/main" id="{9D5EFC14-7AF6-7B46-9B21-1E9FF45AC2E2}"/>
                    </a:ext>
                  </a:extLst>
                </p:cNvPr>
                <p:cNvSpPr>
                  <a:spLocks noChangeArrowheads="1"/>
                </p:cNvSpPr>
                <p:nvPr/>
              </p:nvSpPr>
              <p:spPr bwMode="auto">
                <a:xfrm rot="19249384">
                  <a:off x="3061655" y="7015898"/>
                  <a:ext cx="56586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sp>
              <p:nvSpPr>
                <p:cNvPr id="220" name="Rectangle 36">
                  <a:extLst>
                    <a:ext uri="{FF2B5EF4-FFF2-40B4-BE49-F238E27FC236}">
                      <a16:creationId xmlns:a16="http://schemas.microsoft.com/office/drawing/2014/main" id="{9F2A3CB9-2813-0844-BBF3-0B413BBBB015}"/>
                    </a:ext>
                  </a:extLst>
                </p:cNvPr>
                <p:cNvSpPr>
                  <a:spLocks noChangeArrowheads="1"/>
                </p:cNvSpPr>
                <p:nvPr/>
              </p:nvSpPr>
              <p:spPr bwMode="auto">
                <a:xfrm rot="19249384">
                  <a:off x="3455376" y="6950719"/>
                  <a:ext cx="34945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a:t>
                  </a:r>
                </a:p>
              </p:txBody>
            </p:sp>
            <p:sp>
              <p:nvSpPr>
                <p:cNvPr id="221" name="Rectangle 36">
                  <a:extLst>
                    <a:ext uri="{FF2B5EF4-FFF2-40B4-BE49-F238E27FC236}">
                      <a16:creationId xmlns:a16="http://schemas.microsoft.com/office/drawing/2014/main" id="{0234FA00-4E6D-EA4E-A02B-9AD11156B16F}"/>
                    </a:ext>
                  </a:extLst>
                </p:cNvPr>
                <p:cNvSpPr>
                  <a:spLocks noChangeArrowheads="1"/>
                </p:cNvSpPr>
                <p:nvPr/>
              </p:nvSpPr>
              <p:spPr bwMode="auto">
                <a:xfrm rot="19249384">
                  <a:off x="3576458" y="6975392"/>
                  <a:ext cx="43762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p:txBody>
            </p:sp>
            <p:sp>
              <p:nvSpPr>
                <p:cNvPr id="222" name="Rectangle 36">
                  <a:extLst>
                    <a:ext uri="{FF2B5EF4-FFF2-40B4-BE49-F238E27FC236}">
                      <a16:creationId xmlns:a16="http://schemas.microsoft.com/office/drawing/2014/main" id="{741A82FF-7B55-C444-84A0-B209BDD935F4}"/>
                    </a:ext>
                  </a:extLst>
                </p:cNvPr>
                <p:cNvSpPr>
                  <a:spLocks noChangeArrowheads="1"/>
                </p:cNvSpPr>
                <p:nvPr/>
              </p:nvSpPr>
              <p:spPr bwMode="auto">
                <a:xfrm rot="19249384">
                  <a:off x="3410161" y="7101466"/>
                  <a:ext cx="8367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 or Ocul</a:t>
                  </a:r>
                </a:p>
              </p:txBody>
            </p:sp>
          </p:grpSp>
          <p:grpSp>
            <p:nvGrpSpPr>
              <p:cNvPr id="223" name="Group 222">
                <a:extLst>
                  <a:ext uri="{FF2B5EF4-FFF2-40B4-BE49-F238E27FC236}">
                    <a16:creationId xmlns:a16="http://schemas.microsoft.com/office/drawing/2014/main" id="{1FB78259-101A-9340-BC4C-81258FBBD684}"/>
                  </a:ext>
                </a:extLst>
              </p:cNvPr>
              <p:cNvGrpSpPr/>
              <p:nvPr/>
            </p:nvGrpSpPr>
            <p:grpSpPr>
              <a:xfrm>
                <a:off x="4721652" y="4050730"/>
                <a:ext cx="1401713" cy="384559"/>
                <a:chOff x="2845216" y="6886184"/>
                <a:chExt cx="1401713" cy="384559"/>
              </a:xfrm>
            </p:grpSpPr>
            <p:sp>
              <p:nvSpPr>
                <p:cNvPr id="224" name="Rectangle 36">
                  <a:extLst>
                    <a:ext uri="{FF2B5EF4-FFF2-40B4-BE49-F238E27FC236}">
                      <a16:creationId xmlns:a16="http://schemas.microsoft.com/office/drawing/2014/main" id="{C9B42860-DC6C-6748-A372-FC9D3B5FB930}"/>
                    </a:ext>
                  </a:extLst>
                </p:cNvPr>
                <p:cNvSpPr>
                  <a:spLocks noChangeArrowheads="1"/>
                </p:cNvSpPr>
                <p:nvPr/>
              </p:nvSpPr>
              <p:spPr bwMode="auto">
                <a:xfrm rot="19249384">
                  <a:off x="2845216" y="6892039"/>
                  <a:ext cx="23403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225" name="Rectangle 36">
                  <a:extLst>
                    <a:ext uri="{FF2B5EF4-FFF2-40B4-BE49-F238E27FC236}">
                      <a16:creationId xmlns:a16="http://schemas.microsoft.com/office/drawing/2014/main" id="{531206FB-7411-9D4F-BC34-F8AE017A72E8}"/>
                    </a:ext>
                  </a:extLst>
                </p:cNvPr>
                <p:cNvSpPr>
                  <a:spLocks noChangeArrowheads="1"/>
                </p:cNvSpPr>
                <p:nvPr/>
              </p:nvSpPr>
              <p:spPr bwMode="auto">
                <a:xfrm rot="19249384">
                  <a:off x="3084986" y="6886184"/>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a:t>
                  </a:r>
                </a:p>
              </p:txBody>
            </p:sp>
            <p:sp>
              <p:nvSpPr>
                <p:cNvPr id="226" name="Rectangle 36">
                  <a:extLst>
                    <a:ext uri="{FF2B5EF4-FFF2-40B4-BE49-F238E27FC236}">
                      <a16:creationId xmlns:a16="http://schemas.microsoft.com/office/drawing/2014/main" id="{CFA53DE3-19E6-904B-BF2E-2D6AF5E300F3}"/>
                    </a:ext>
                  </a:extLst>
                </p:cNvPr>
                <p:cNvSpPr>
                  <a:spLocks noChangeArrowheads="1"/>
                </p:cNvSpPr>
                <p:nvPr/>
              </p:nvSpPr>
              <p:spPr bwMode="auto">
                <a:xfrm rot="19249384">
                  <a:off x="3129193" y="6928810"/>
                  <a:ext cx="2901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a:t>
                  </a:r>
                </a:p>
              </p:txBody>
            </p:sp>
            <p:sp>
              <p:nvSpPr>
                <p:cNvPr id="227" name="Rectangle 36">
                  <a:extLst>
                    <a:ext uri="{FF2B5EF4-FFF2-40B4-BE49-F238E27FC236}">
                      <a16:creationId xmlns:a16="http://schemas.microsoft.com/office/drawing/2014/main" id="{49088C93-C480-EE48-B02E-ADEFE51B385D}"/>
                    </a:ext>
                  </a:extLst>
                </p:cNvPr>
                <p:cNvSpPr>
                  <a:spLocks noChangeArrowheads="1"/>
                </p:cNvSpPr>
                <p:nvPr/>
              </p:nvSpPr>
              <p:spPr bwMode="auto">
                <a:xfrm rot="19249384">
                  <a:off x="3061655" y="7015898"/>
                  <a:ext cx="56586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sp>
              <p:nvSpPr>
                <p:cNvPr id="228" name="Rectangle 36">
                  <a:extLst>
                    <a:ext uri="{FF2B5EF4-FFF2-40B4-BE49-F238E27FC236}">
                      <a16:creationId xmlns:a16="http://schemas.microsoft.com/office/drawing/2014/main" id="{A0F02708-E43D-0045-A0A1-24FECA2D5ABF}"/>
                    </a:ext>
                  </a:extLst>
                </p:cNvPr>
                <p:cNvSpPr>
                  <a:spLocks noChangeArrowheads="1"/>
                </p:cNvSpPr>
                <p:nvPr/>
              </p:nvSpPr>
              <p:spPr bwMode="auto">
                <a:xfrm rot="19249384">
                  <a:off x="3455376" y="6950719"/>
                  <a:ext cx="34945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a:t>
                  </a:r>
                </a:p>
              </p:txBody>
            </p:sp>
            <p:sp>
              <p:nvSpPr>
                <p:cNvPr id="229" name="Rectangle 36">
                  <a:extLst>
                    <a:ext uri="{FF2B5EF4-FFF2-40B4-BE49-F238E27FC236}">
                      <a16:creationId xmlns:a16="http://schemas.microsoft.com/office/drawing/2014/main" id="{A81544A6-4A84-7247-94BD-1416018CB06C}"/>
                    </a:ext>
                  </a:extLst>
                </p:cNvPr>
                <p:cNvSpPr>
                  <a:spLocks noChangeArrowheads="1"/>
                </p:cNvSpPr>
                <p:nvPr/>
              </p:nvSpPr>
              <p:spPr bwMode="auto">
                <a:xfrm rot="19249384">
                  <a:off x="3576458" y="6975392"/>
                  <a:ext cx="43762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p:txBody>
            </p:sp>
            <p:sp>
              <p:nvSpPr>
                <p:cNvPr id="230" name="Rectangle 36">
                  <a:extLst>
                    <a:ext uri="{FF2B5EF4-FFF2-40B4-BE49-F238E27FC236}">
                      <a16:creationId xmlns:a16="http://schemas.microsoft.com/office/drawing/2014/main" id="{7E47B2D4-23EA-7E43-9F79-43E8312181E1}"/>
                    </a:ext>
                  </a:extLst>
                </p:cNvPr>
                <p:cNvSpPr>
                  <a:spLocks noChangeArrowheads="1"/>
                </p:cNvSpPr>
                <p:nvPr/>
              </p:nvSpPr>
              <p:spPr bwMode="auto">
                <a:xfrm rot="19249384">
                  <a:off x="3410161" y="7101466"/>
                  <a:ext cx="8367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 or Ocul</a:t>
                  </a:r>
                </a:p>
              </p:txBody>
            </p:sp>
          </p:grpSp>
        </p:grpSp>
      </p:grpSp>
      <p:grpSp>
        <p:nvGrpSpPr>
          <p:cNvPr id="6" name="Group 5">
            <a:extLst>
              <a:ext uri="{FF2B5EF4-FFF2-40B4-BE49-F238E27FC236}">
                <a16:creationId xmlns:a16="http://schemas.microsoft.com/office/drawing/2014/main" id="{C62B873B-21A0-CE4E-80F5-614829BAD909}"/>
              </a:ext>
            </a:extLst>
          </p:cNvPr>
          <p:cNvGrpSpPr>
            <a:grpSpLocks noChangeAspect="1"/>
          </p:cNvGrpSpPr>
          <p:nvPr/>
        </p:nvGrpSpPr>
        <p:grpSpPr>
          <a:xfrm>
            <a:off x="6089106" y="1729807"/>
            <a:ext cx="5320377" cy="3200400"/>
            <a:chOff x="6496439" y="1505492"/>
            <a:chExt cx="4854592" cy="2920214"/>
          </a:xfrm>
        </p:grpSpPr>
        <p:sp>
          <p:nvSpPr>
            <p:cNvPr id="17" name="TextBox 16">
              <a:extLst>
                <a:ext uri="{FF2B5EF4-FFF2-40B4-BE49-F238E27FC236}">
                  <a16:creationId xmlns:a16="http://schemas.microsoft.com/office/drawing/2014/main" id="{DD1CAD70-76EE-4F4C-A67D-4F7A9D3049A4}"/>
                </a:ext>
              </a:extLst>
            </p:cNvPr>
            <p:cNvSpPr txBox="1">
              <a:spLocks noChangeAspect="1"/>
            </p:cNvSpPr>
            <p:nvPr/>
          </p:nvSpPr>
          <p:spPr bwMode="auto">
            <a:xfrm>
              <a:off x="7237246" y="1505492"/>
              <a:ext cx="3985109" cy="336998"/>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Distribution of Grade 3-5 irAEs</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8" name="Rectangle 36">
              <a:extLst>
                <a:ext uri="{FF2B5EF4-FFF2-40B4-BE49-F238E27FC236}">
                  <a16:creationId xmlns:a16="http://schemas.microsoft.com/office/drawing/2014/main" id="{D41B0E54-2564-8B4F-A450-49EC5DB3C2AD}"/>
                </a:ext>
              </a:extLst>
            </p:cNvPr>
            <p:cNvSpPr>
              <a:spLocks noChangeArrowheads="1"/>
            </p:cNvSpPr>
            <p:nvPr/>
          </p:nvSpPr>
          <p:spPr bwMode="auto">
            <a:xfrm>
              <a:off x="7627849" y="1860310"/>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grpSp>
          <p:nvGrpSpPr>
            <p:cNvPr id="462" name="Group 461">
              <a:extLst>
                <a:ext uri="{FF2B5EF4-FFF2-40B4-BE49-F238E27FC236}">
                  <a16:creationId xmlns:a16="http://schemas.microsoft.com/office/drawing/2014/main" id="{9887A89E-A99F-184C-87B3-0DEF0C2E8FE2}"/>
                </a:ext>
              </a:extLst>
            </p:cNvPr>
            <p:cNvGrpSpPr/>
            <p:nvPr/>
          </p:nvGrpSpPr>
          <p:grpSpPr>
            <a:xfrm>
              <a:off x="7335178" y="2551879"/>
              <a:ext cx="3700143" cy="1394869"/>
              <a:chOff x="7335178" y="2551879"/>
              <a:chExt cx="3700143" cy="1394869"/>
            </a:xfrm>
          </p:grpSpPr>
          <p:grpSp>
            <p:nvGrpSpPr>
              <p:cNvPr id="456" name="Group 455">
                <a:extLst>
                  <a:ext uri="{FF2B5EF4-FFF2-40B4-BE49-F238E27FC236}">
                    <a16:creationId xmlns:a16="http://schemas.microsoft.com/office/drawing/2014/main" id="{1EFA4B47-B42C-3649-BB3C-1046E7233ADF}"/>
                  </a:ext>
                </a:extLst>
              </p:cNvPr>
              <p:cNvGrpSpPr/>
              <p:nvPr/>
            </p:nvGrpSpPr>
            <p:grpSpPr>
              <a:xfrm>
                <a:off x="7335178" y="2551879"/>
                <a:ext cx="1171418" cy="1394869"/>
                <a:chOff x="7335178" y="2551879"/>
                <a:chExt cx="1171418" cy="1394869"/>
              </a:xfrm>
            </p:grpSpPr>
            <p:sp>
              <p:nvSpPr>
                <p:cNvPr id="251" name="Rectangle 250">
                  <a:extLst>
                    <a:ext uri="{FF2B5EF4-FFF2-40B4-BE49-F238E27FC236}">
                      <a16:creationId xmlns:a16="http://schemas.microsoft.com/office/drawing/2014/main" id="{7C928F1D-57AE-D94C-AA5C-ECEE88C388E6}"/>
                    </a:ext>
                  </a:extLst>
                </p:cNvPr>
                <p:cNvSpPr/>
                <p:nvPr/>
              </p:nvSpPr>
              <p:spPr bwMode="auto">
                <a:xfrm>
                  <a:off x="7335178" y="3704013"/>
                  <a:ext cx="100633" cy="24273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Rectangle 251">
                  <a:extLst>
                    <a:ext uri="{FF2B5EF4-FFF2-40B4-BE49-F238E27FC236}">
                      <a16:creationId xmlns:a16="http://schemas.microsoft.com/office/drawing/2014/main" id="{3EA7A080-5973-634F-83A2-6A79204BE802}"/>
                    </a:ext>
                  </a:extLst>
                </p:cNvPr>
                <p:cNvSpPr/>
                <p:nvPr/>
              </p:nvSpPr>
              <p:spPr bwMode="auto">
                <a:xfrm>
                  <a:off x="7513642" y="2551879"/>
                  <a:ext cx="100633" cy="139486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Rectangle 252">
                  <a:extLst>
                    <a:ext uri="{FF2B5EF4-FFF2-40B4-BE49-F238E27FC236}">
                      <a16:creationId xmlns:a16="http://schemas.microsoft.com/office/drawing/2014/main" id="{D1A001C5-CC6A-D146-B3EF-E19CC498F52D}"/>
                    </a:ext>
                  </a:extLst>
                </p:cNvPr>
                <p:cNvSpPr/>
                <p:nvPr/>
              </p:nvSpPr>
              <p:spPr bwMode="auto">
                <a:xfrm>
                  <a:off x="7692106" y="3713670"/>
                  <a:ext cx="100633" cy="23307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C725C881-F2A4-0843-8B94-5B2756B486D1}"/>
                    </a:ext>
                  </a:extLst>
                </p:cNvPr>
                <p:cNvSpPr/>
                <p:nvPr/>
              </p:nvSpPr>
              <p:spPr bwMode="auto">
                <a:xfrm>
                  <a:off x="7870570" y="3816049"/>
                  <a:ext cx="100633" cy="13069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480F9B88-AC15-A14B-856A-0CDB933A9C02}"/>
                    </a:ext>
                  </a:extLst>
                </p:cNvPr>
                <p:cNvSpPr/>
                <p:nvPr/>
              </p:nvSpPr>
              <p:spPr bwMode="auto">
                <a:xfrm>
                  <a:off x="8049034" y="3451360"/>
                  <a:ext cx="100633" cy="49538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33C8B2A2-47E2-BE48-88A7-0B03D466A026}"/>
                    </a:ext>
                  </a:extLst>
                </p:cNvPr>
                <p:cNvSpPr/>
                <p:nvPr/>
              </p:nvSpPr>
              <p:spPr bwMode="auto">
                <a:xfrm>
                  <a:off x="8227498" y="3837501"/>
                  <a:ext cx="100633" cy="10924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Rectangle 256">
                  <a:extLst>
                    <a:ext uri="{FF2B5EF4-FFF2-40B4-BE49-F238E27FC236}">
                      <a16:creationId xmlns:a16="http://schemas.microsoft.com/office/drawing/2014/main" id="{007A8905-F74B-0047-BA86-005833B0CB7A}"/>
                    </a:ext>
                  </a:extLst>
                </p:cNvPr>
                <p:cNvSpPr/>
                <p:nvPr/>
              </p:nvSpPr>
              <p:spPr bwMode="auto">
                <a:xfrm>
                  <a:off x="8405963" y="3825249"/>
                  <a:ext cx="100633" cy="12149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60" name="Group 459">
                <a:extLst>
                  <a:ext uri="{FF2B5EF4-FFF2-40B4-BE49-F238E27FC236}">
                    <a16:creationId xmlns:a16="http://schemas.microsoft.com/office/drawing/2014/main" id="{C3299482-5ED2-1946-91AE-0E2275449B69}"/>
                  </a:ext>
                </a:extLst>
              </p:cNvPr>
              <p:cNvGrpSpPr/>
              <p:nvPr/>
            </p:nvGrpSpPr>
            <p:grpSpPr>
              <a:xfrm>
                <a:off x="8684276" y="3816810"/>
                <a:ext cx="1174593" cy="129937"/>
                <a:chOff x="8684276" y="3816810"/>
                <a:chExt cx="1174593" cy="129937"/>
              </a:xfrm>
            </p:grpSpPr>
            <p:sp>
              <p:nvSpPr>
                <p:cNvPr id="244" name="Rectangle 243">
                  <a:extLst>
                    <a:ext uri="{FF2B5EF4-FFF2-40B4-BE49-F238E27FC236}">
                      <a16:creationId xmlns:a16="http://schemas.microsoft.com/office/drawing/2014/main" id="{EDFB3F51-02F4-6B48-A231-793352AD3355}"/>
                    </a:ext>
                  </a:extLst>
                </p:cNvPr>
                <p:cNvSpPr/>
                <p:nvPr/>
              </p:nvSpPr>
              <p:spPr bwMode="auto">
                <a:xfrm>
                  <a:off x="8684276" y="3899242"/>
                  <a:ext cx="100633" cy="47504"/>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0EE8ED19-01F4-8143-921A-C9624A15467A}"/>
                    </a:ext>
                  </a:extLst>
                </p:cNvPr>
                <p:cNvSpPr/>
                <p:nvPr/>
              </p:nvSpPr>
              <p:spPr bwMode="auto">
                <a:xfrm>
                  <a:off x="8864857" y="3816810"/>
                  <a:ext cx="100633" cy="12993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Rectangle 245">
                  <a:extLst>
                    <a:ext uri="{FF2B5EF4-FFF2-40B4-BE49-F238E27FC236}">
                      <a16:creationId xmlns:a16="http://schemas.microsoft.com/office/drawing/2014/main" id="{021B2292-F349-FC47-929F-B019F64EB6A7}"/>
                    </a:ext>
                  </a:extLst>
                </p:cNvPr>
                <p:cNvSpPr/>
                <p:nvPr/>
              </p:nvSpPr>
              <p:spPr bwMode="auto">
                <a:xfrm>
                  <a:off x="9045437" y="3889784"/>
                  <a:ext cx="100633" cy="5696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Rectangle 247">
                  <a:extLst>
                    <a:ext uri="{FF2B5EF4-FFF2-40B4-BE49-F238E27FC236}">
                      <a16:creationId xmlns:a16="http://schemas.microsoft.com/office/drawing/2014/main" id="{74BE1104-C1C1-6545-A6F7-C77243FCE83A}"/>
                    </a:ext>
                  </a:extLst>
                </p:cNvPr>
                <p:cNvSpPr/>
                <p:nvPr/>
              </p:nvSpPr>
              <p:spPr bwMode="auto">
                <a:xfrm>
                  <a:off x="9403423" y="3828561"/>
                  <a:ext cx="100633" cy="11818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Rectangle 248">
                  <a:extLst>
                    <a:ext uri="{FF2B5EF4-FFF2-40B4-BE49-F238E27FC236}">
                      <a16:creationId xmlns:a16="http://schemas.microsoft.com/office/drawing/2014/main" id="{E13E347B-2FF6-D245-AAA6-749BCEB0D7A6}"/>
                    </a:ext>
                  </a:extLst>
                </p:cNvPr>
                <p:cNvSpPr/>
                <p:nvPr/>
              </p:nvSpPr>
              <p:spPr bwMode="auto">
                <a:xfrm>
                  <a:off x="9580830" y="3833009"/>
                  <a:ext cx="100633" cy="113737"/>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Rectangle 249">
                  <a:extLst>
                    <a:ext uri="{FF2B5EF4-FFF2-40B4-BE49-F238E27FC236}">
                      <a16:creationId xmlns:a16="http://schemas.microsoft.com/office/drawing/2014/main" id="{FA4EADBF-02E7-0342-AE0D-A81FDADEB0F6}"/>
                    </a:ext>
                  </a:extLst>
                </p:cNvPr>
                <p:cNvSpPr/>
                <p:nvPr/>
              </p:nvSpPr>
              <p:spPr bwMode="auto">
                <a:xfrm>
                  <a:off x="9758236" y="3899242"/>
                  <a:ext cx="100633" cy="47503"/>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6" name="Group 235">
                <a:extLst>
                  <a:ext uri="{FF2B5EF4-FFF2-40B4-BE49-F238E27FC236}">
                    <a16:creationId xmlns:a16="http://schemas.microsoft.com/office/drawing/2014/main" id="{387BFD88-CB59-5644-B7F5-1515A54A476E}"/>
                  </a:ext>
                </a:extLst>
              </p:cNvPr>
              <p:cNvGrpSpPr/>
              <p:nvPr/>
            </p:nvGrpSpPr>
            <p:grpSpPr>
              <a:xfrm>
                <a:off x="10218716" y="3810461"/>
                <a:ext cx="816605" cy="136286"/>
                <a:chOff x="2379196" y="3825175"/>
                <a:chExt cx="816605" cy="136286"/>
              </a:xfrm>
              <a:solidFill>
                <a:schemeClr val="accent4"/>
              </a:solidFill>
            </p:grpSpPr>
            <p:sp>
              <p:nvSpPr>
                <p:cNvPr id="238" name="Rectangle 237">
                  <a:extLst>
                    <a:ext uri="{FF2B5EF4-FFF2-40B4-BE49-F238E27FC236}">
                      <a16:creationId xmlns:a16="http://schemas.microsoft.com/office/drawing/2014/main" id="{A5A60BEE-6635-F54E-A697-6DA34CE46ABC}"/>
                    </a:ext>
                  </a:extLst>
                </p:cNvPr>
                <p:cNvSpPr/>
                <p:nvPr/>
              </p:nvSpPr>
              <p:spPr bwMode="auto">
                <a:xfrm>
                  <a:off x="2379196" y="3825175"/>
                  <a:ext cx="100633" cy="136286"/>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Rectangle 238">
                  <a:extLst>
                    <a:ext uri="{FF2B5EF4-FFF2-40B4-BE49-F238E27FC236}">
                      <a16:creationId xmlns:a16="http://schemas.microsoft.com/office/drawing/2014/main" id="{06AD745A-E483-A149-9586-168D82E7CB5A}"/>
                    </a:ext>
                  </a:extLst>
                </p:cNvPr>
                <p:cNvSpPr/>
                <p:nvPr/>
              </p:nvSpPr>
              <p:spPr bwMode="auto">
                <a:xfrm>
                  <a:off x="2555014" y="3913955"/>
                  <a:ext cx="100633" cy="47505"/>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5359BC5C-B878-B54D-9C75-5C8B233B9196}"/>
                    </a:ext>
                  </a:extLst>
                </p:cNvPr>
                <p:cNvSpPr/>
                <p:nvPr/>
              </p:nvSpPr>
              <p:spPr bwMode="auto">
                <a:xfrm>
                  <a:off x="3095168" y="3915742"/>
                  <a:ext cx="100633" cy="45719"/>
                </a:xfrm>
                <a:prstGeom prst="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388" name="Group 387">
              <a:extLst>
                <a:ext uri="{FF2B5EF4-FFF2-40B4-BE49-F238E27FC236}">
                  <a16:creationId xmlns:a16="http://schemas.microsoft.com/office/drawing/2014/main" id="{5A6D88B6-C793-834E-B9D4-B5E82ED79FBC}"/>
                </a:ext>
              </a:extLst>
            </p:cNvPr>
            <p:cNvGrpSpPr/>
            <p:nvPr/>
          </p:nvGrpSpPr>
          <p:grpSpPr>
            <a:xfrm>
              <a:off x="10474697" y="1919266"/>
              <a:ext cx="630670" cy="589747"/>
              <a:chOff x="5335122" y="1940881"/>
              <a:chExt cx="630670" cy="589747"/>
            </a:xfrm>
          </p:grpSpPr>
          <p:sp>
            <p:nvSpPr>
              <p:cNvPr id="389" name="Rectangle 36">
                <a:extLst>
                  <a:ext uri="{FF2B5EF4-FFF2-40B4-BE49-F238E27FC236}">
                    <a16:creationId xmlns:a16="http://schemas.microsoft.com/office/drawing/2014/main" id="{C8C0BE8A-2DBA-7341-A21E-AF01FCC5E3AE}"/>
                  </a:ext>
                </a:extLst>
              </p:cNvPr>
              <p:cNvSpPr>
                <a:spLocks noChangeArrowheads="1"/>
              </p:cNvSpPr>
              <p:nvPr/>
            </p:nvSpPr>
            <p:spPr bwMode="auto">
              <a:xfrm>
                <a:off x="5499846" y="1940881"/>
                <a:ext cx="465946" cy="58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CTLA-4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a:t>
                </a:r>
              </a:p>
            </p:txBody>
          </p:sp>
          <p:sp>
            <p:nvSpPr>
              <p:cNvPr id="390" name="Rectangle 389">
                <a:extLst>
                  <a:ext uri="{FF2B5EF4-FFF2-40B4-BE49-F238E27FC236}">
                    <a16:creationId xmlns:a16="http://schemas.microsoft.com/office/drawing/2014/main" id="{313AE2C7-8109-934F-A285-E643C8AD89E9}"/>
                  </a:ext>
                </a:extLst>
              </p:cNvPr>
              <p:cNvSpPr/>
              <p:nvPr/>
            </p:nvSpPr>
            <p:spPr bwMode="auto">
              <a:xfrm>
                <a:off x="5335123" y="1989780"/>
                <a:ext cx="119849" cy="11984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1" name="Rectangle 390">
                <a:extLst>
                  <a:ext uri="{FF2B5EF4-FFF2-40B4-BE49-F238E27FC236}">
                    <a16:creationId xmlns:a16="http://schemas.microsoft.com/office/drawing/2014/main" id="{2C14D78B-0F59-A24E-9D45-1ED18991A638}"/>
                  </a:ext>
                </a:extLst>
              </p:cNvPr>
              <p:cNvSpPr/>
              <p:nvPr/>
            </p:nvSpPr>
            <p:spPr bwMode="auto">
              <a:xfrm>
                <a:off x="5335122" y="2182495"/>
                <a:ext cx="119849" cy="11984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2" name="Rectangle 391">
                <a:extLst>
                  <a:ext uri="{FF2B5EF4-FFF2-40B4-BE49-F238E27FC236}">
                    <a16:creationId xmlns:a16="http://schemas.microsoft.com/office/drawing/2014/main" id="{74E5188A-7B93-784E-A8BE-5E759F040721}"/>
                  </a:ext>
                </a:extLst>
              </p:cNvPr>
              <p:cNvSpPr/>
              <p:nvPr/>
            </p:nvSpPr>
            <p:spPr bwMode="auto">
              <a:xfrm>
                <a:off x="5335122" y="2362956"/>
                <a:ext cx="119849" cy="119849"/>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63" name="Group 462">
              <a:extLst>
                <a:ext uri="{FF2B5EF4-FFF2-40B4-BE49-F238E27FC236}">
                  <a16:creationId xmlns:a16="http://schemas.microsoft.com/office/drawing/2014/main" id="{3F8A857D-6B4B-B648-93E8-A13F92FDF9CD}"/>
                </a:ext>
              </a:extLst>
            </p:cNvPr>
            <p:cNvGrpSpPr/>
            <p:nvPr/>
          </p:nvGrpSpPr>
          <p:grpSpPr>
            <a:xfrm>
              <a:off x="6496439" y="1922041"/>
              <a:ext cx="4854592" cy="2503665"/>
              <a:chOff x="6496439" y="1922041"/>
              <a:chExt cx="4854592" cy="2503665"/>
            </a:xfrm>
          </p:grpSpPr>
          <p:grpSp>
            <p:nvGrpSpPr>
              <p:cNvPr id="410" name="Group 409">
                <a:extLst>
                  <a:ext uri="{FF2B5EF4-FFF2-40B4-BE49-F238E27FC236}">
                    <a16:creationId xmlns:a16="http://schemas.microsoft.com/office/drawing/2014/main" id="{105B92FB-1BFE-BC41-9C18-BACB55199BBD}"/>
                  </a:ext>
                </a:extLst>
              </p:cNvPr>
              <p:cNvGrpSpPr/>
              <p:nvPr/>
            </p:nvGrpSpPr>
            <p:grpSpPr>
              <a:xfrm>
                <a:off x="6496439" y="1922041"/>
                <a:ext cx="4854592" cy="2111524"/>
                <a:chOff x="6505540" y="6664474"/>
                <a:chExt cx="4854592" cy="2111524"/>
              </a:xfrm>
            </p:grpSpPr>
            <p:sp>
              <p:nvSpPr>
                <p:cNvPr id="293" name="Line 5">
                  <a:extLst>
                    <a:ext uri="{FF2B5EF4-FFF2-40B4-BE49-F238E27FC236}">
                      <a16:creationId xmlns:a16="http://schemas.microsoft.com/office/drawing/2014/main" id="{74E61B9F-B2F3-CA45-89F3-DF4773A5682F}"/>
                    </a:ext>
                  </a:extLst>
                </p:cNvPr>
                <p:cNvSpPr>
                  <a:spLocks noChangeShapeType="1"/>
                </p:cNvSpPr>
                <p:nvPr/>
              </p:nvSpPr>
              <p:spPr bwMode="auto">
                <a:xfrm flipH="1">
                  <a:off x="7185231" y="8705740"/>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4" name="Line 26">
                  <a:extLst>
                    <a:ext uri="{FF2B5EF4-FFF2-40B4-BE49-F238E27FC236}">
                      <a16:creationId xmlns:a16="http://schemas.microsoft.com/office/drawing/2014/main" id="{4AA3BF28-0740-2E44-B32F-DC4625D2D83A}"/>
                    </a:ext>
                  </a:extLst>
                </p:cNvPr>
                <p:cNvSpPr>
                  <a:spLocks noChangeShapeType="1"/>
                </p:cNvSpPr>
                <p:nvPr/>
              </p:nvSpPr>
              <p:spPr bwMode="auto">
                <a:xfrm flipH="1">
                  <a:off x="7185231" y="8061152"/>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5" name="Line 27">
                  <a:extLst>
                    <a:ext uri="{FF2B5EF4-FFF2-40B4-BE49-F238E27FC236}">
                      <a16:creationId xmlns:a16="http://schemas.microsoft.com/office/drawing/2014/main" id="{F2E72535-4553-1D4B-9E7A-B587F23771DC}"/>
                    </a:ext>
                  </a:extLst>
                </p:cNvPr>
                <p:cNvSpPr>
                  <a:spLocks noChangeShapeType="1"/>
                </p:cNvSpPr>
                <p:nvPr/>
              </p:nvSpPr>
              <p:spPr bwMode="auto">
                <a:xfrm flipH="1">
                  <a:off x="7185231" y="7416565"/>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7" name="Line 30">
                  <a:extLst>
                    <a:ext uri="{FF2B5EF4-FFF2-40B4-BE49-F238E27FC236}">
                      <a16:creationId xmlns:a16="http://schemas.microsoft.com/office/drawing/2014/main" id="{C9AB5E9C-1AE1-7F4F-B4F4-EFE41AACE657}"/>
                    </a:ext>
                  </a:extLst>
                </p:cNvPr>
                <p:cNvSpPr>
                  <a:spLocks noChangeShapeType="1"/>
                </p:cNvSpPr>
                <p:nvPr/>
              </p:nvSpPr>
              <p:spPr bwMode="auto">
                <a:xfrm flipH="1">
                  <a:off x="7185231" y="6771978"/>
                  <a:ext cx="578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09" name="Group 408">
                  <a:extLst>
                    <a:ext uri="{FF2B5EF4-FFF2-40B4-BE49-F238E27FC236}">
                      <a16:creationId xmlns:a16="http://schemas.microsoft.com/office/drawing/2014/main" id="{DD46699E-23E3-A54D-A7CA-07E9393B1CFA}"/>
                    </a:ext>
                  </a:extLst>
                </p:cNvPr>
                <p:cNvGrpSpPr/>
                <p:nvPr/>
              </p:nvGrpSpPr>
              <p:grpSpPr>
                <a:xfrm>
                  <a:off x="6912413" y="6664474"/>
                  <a:ext cx="208391" cy="2064611"/>
                  <a:chOff x="6912413" y="6664474"/>
                  <a:chExt cx="208391" cy="2064611"/>
                </a:xfrm>
              </p:grpSpPr>
              <p:sp>
                <p:nvSpPr>
                  <p:cNvPr id="288" name="Rectangle 31">
                    <a:extLst>
                      <a:ext uri="{FF2B5EF4-FFF2-40B4-BE49-F238E27FC236}">
                        <a16:creationId xmlns:a16="http://schemas.microsoft.com/office/drawing/2014/main" id="{924F391E-E0C7-E742-9DC0-750D502553F1}"/>
                      </a:ext>
                    </a:extLst>
                  </p:cNvPr>
                  <p:cNvSpPr>
                    <a:spLocks noChangeArrowheads="1"/>
                  </p:cNvSpPr>
                  <p:nvPr/>
                </p:nvSpPr>
                <p:spPr bwMode="auto">
                  <a:xfrm>
                    <a:off x="7033419" y="8573319"/>
                    <a:ext cx="87385" cy="15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9" name="Rectangle 33">
                    <a:extLst>
                      <a:ext uri="{FF2B5EF4-FFF2-40B4-BE49-F238E27FC236}">
                        <a16:creationId xmlns:a16="http://schemas.microsoft.com/office/drawing/2014/main" id="{A995716C-EC03-D04A-A220-8ADAF134D593}"/>
                      </a:ext>
                    </a:extLst>
                  </p:cNvPr>
                  <p:cNvSpPr>
                    <a:spLocks noChangeArrowheads="1"/>
                  </p:cNvSpPr>
                  <p:nvPr/>
                </p:nvSpPr>
                <p:spPr bwMode="auto">
                  <a:xfrm>
                    <a:off x="7016608" y="793703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91" name="Rectangle 35">
                    <a:extLst>
                      <a:ext uri="{FF2B5EF4-FFF2-40B4-BE49-F238E27FC236}">
                        <a16:creationId xmlns:a16="http://schemas.microsoft.com/office/drawing/2014/main" id="{63192ECB-D895-BE41-AD3C-93D4CF136B65}"/>
                      </a:ext>
                    </a:extLst>
                  </p:cNvPr>
                  <p:cNvSpPr>
                    <a:spLocks noChangeArrowheads="1"/>
                  </p:cNvSpPr>
                  <p:nvPr/>
                </p:nvSpPr>
                <p:spPr bwMode="auto">
                  <a:xfrm>
                    <a:off x="6912413" y="7300756"/>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92" name="Rectangle 36">
                    <a:extLst>
                      <a:ext uri="{FF2B5EF4-FFF2-40B4-BE49-F238E27FC236}">
                        <a16:creationId xmlns:a16="http://schemas.microsoft.com/office/drawing/2014/main" id="{BDF9CAFA-CB01-5E47-B247-99F55119E785}"/>
                      </a:ext>
                    </a:extLst>
                  </p:cNvPr>
                  <p:cNvSpPr>
                    <a:spLocks noChangeArrowheads="1"/>
                  </p:cNvSpPr>
                  <p:nvPr/>
                </p:nvSpPr>
                <p:spPr bwMode="auto">
                  <a:xfrm>
                    <a:off x="6912413" y="666447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grpSp>
            <p:sp>
              <p:nvSpPr>
                <p:cNvPr id="261" name="Line 52">
                  <a:extLst>
                    <a:ext uri="{FF2B5EF4-FFF2-40B4-BE49-F238E27FC236}">
                      <a16:creationId xmlns:a16="http://schemas.microsoft.com/office/drawing/2014/main" id="{F44A3951-C5AA-FB4D-96D1-91A66C46D258}"/>
                    </a:ext>
                  </a:extLst>
                </p:cNvPr>
                <p:cNvSpPr>
                  <a:spLocks noChangeShapeType="1"/>
                </p:cNvSpPr>
                <p:nvPr/>
              </p:nvSpPr>
              <p:spPr bwMode="auto">
                <a:xfrm flipV="1">
                  <a:off x="7246346" y="6724899"/>
                  <a:ext cx="0" cy="197118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2" name="Line 52">
                  <a:extLst>
                    <a:ext uri="{FF2B5EF4-FFF2-40B4-BE49-F238E27FC236}">
                      <a16:creationId xmlns:a16="http://schemas.microsoft.com/office/drawing/2014/main" id="{CBE1C3A0-15D7-534C-A510-6D987D0F1798}"/>
                    </a:ext>
                  </a:extLst>
                </p:cNvPr>
                <p:cNvSpPr>
                  <a:spLocks noChangeShapeType="1"/>
                </p:cNvSpPr>
                <p:nvPr/>
              </p:nvSpPr>
              <p:spPr bwMode="auto">
                <a:xfrm rot="5400000" flipV="1">
                  <a:off x="9271405" y="6615800"/>
                  <a:ext cx="0" cy="417745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3" name="TextBox 262">
                  <a:extLst>
                    <a:ext uri="{FF2B5EF4-FFF2-40B4-BE49-F238E27FC236}">
                      <a16:creationId xmlns:a16="http://schemas.microsoft.com/office/drawing/2014/main" id="{AF85FE44-D2D2-0246-B4F5-83FBBDE3925C}"/>
                    </a:ext>
                  </a:extLst>
                </p:cNvPr>
                <p:cNvSpPr txBox="1"/>
                <p:nvPr/>
              </p:nvSpPr>
              <p:spPr bwMode="auto">
                <a:xfrm rot="16200000">
                  <a:off x="5704610" y="7525828"/>
                  <a:ext cx="1971191" cy="369332"/>
                </a:xfrm>
                <a:prstGeom prst="rect">
                  <a:avLst/>
                </a:prstGeom>
                <a:noFill/>
                <a:ln>
                  <a:noFill/>
                </a:ln>
              </p:spPr>
              <p:txBody>
                <a:bodyPr wrap="square" rtlCol="0">
                  <a:spAutoFit/>
                </a:bodyPr>
                <a:lstStyle>
                  <a:defPPr>
                    <a:defRPr lang="en-US"/>
                  </a:defPPr>
                  <a:lvl1pPr algn="ctr">
                    <a:lnSpc>
                      <a:spcPct val="100000"/>
                    </a:lnSpc>
                    <a:spcBef>
                      <a:spcPct val="50000"/>
                    </a:spcBef>
                    <a:buClrTx/>
                    <a:buFontTx/>
                    <a:buNone/>
                    <a:defRPr sz="1000">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grpSp>
              <p:nvGrpSpPr>
                <p:cNvPr id="264" name="Group 263">
                  <a:extLst>
                    <a:ext uri="{FF2B5EF4-FFF2-40B4-BE49-F238E27FC236}">
                      <a16:creationId xmlns:a16="http://schemas.microsoft.com/office/drawing/2014/main" id="{8FF65FB9-5AC0-1D4C-8BCA-2A05EC2D7DC6}"/>
                    </a:ext>
                  </a:extLst>
                </p:cNvPr>
                <p:cNvGrpSpPr/>
                <p:nvPr/>
              </p:nvGrpSpPr>
              <p:grpSpPr>
                <a:xfrm>
                  <a:off x="7390864" y="8711990"/>
                  <a:ext cx="1072100" cy="64008"/>
                  <a:chOff x="2238107" y="3964609"/>
                  <a:chExt cx="1072100" cy="64008"/>
                </a:xfrm>
              </p:grpSpPr>
              <p:cxnSp>
                <p:nvCxnSpPr>
                  <p:cNvPr id="281" name="Straight Connector 280">
                    <a:extLst>
                      <a:ext uri="{FF2B5EF4-FFF2-40B4-BE49-F238E27FC236}">
                        <a16:creationId xmlns:a16="http://schemas.microsoft.com/office/drawing/2014/main" id="{925ACC53-FF32-D648-A1EF-3040D108784B}"/>
                      </a:ext>
                    </a:extLst>
                  </p:cNvPr>
                  <p:cNvCxnSpPr/>
                  <p:nvPr/>
                </p:nvCxnSpPr>
                <p:spPr bwMode="auto">
                  <a:xfrm>
                    <a:off x="22381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FF909A9C-426A-624E-A66E-6B990E309C35}"/>
                      </a:ext>
                    </a:extLst>
                  </p:cNvPr>
                  <p:cNvCxnSpPr/>
                  <p:nvPr/>
                </p:nvCxnSpPr>
                <p:spPr bwMode="auto">
                  <a:xfrm>
                    <a:off x="2595473"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E91F0CCD-9EE1-1943-A58E-65623544DA21}"/>
                      </a:ext>
                    </a:extLst>
                  </p:cNvPr>
                  <p:cNvCxnSpPr/>
                  <p:nvPr/>
                </p:nvCxnSpPr>
                <p:spPr bwMode="auto">
                  <a:xfrm>
                    <a:off x="2774156"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54230276-FC37-274C-8FCB-13EEB674D261}"/>
                      </a:ext>
                    </a:extLst>
                  </p:cNvPr>
                  <p:cNvCxnSpPr/>
                  <p:nvPr/>
                </p:nvCxnSpPr>
                <p:spPr bwMode="auto">
                  <a:xfrm>
                    <a:off x="2952839"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10A84A60-E16D-4040-A561-C14831E75323}"/>
                      </a:ext>
                    </a:extLst>
                  </p:cNvPr>
                  <p:cNvCxnSpPr/>
                  <p:nvPr/>
                </p:nvCxnSpPr>
                <p:spPr bwMode="auto">
                  <a:xfrm>
                    <a:off x="3131522"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68EA5F90-D492-564E-86D2-99CA39A1D4A8}"/>
                      </a:ext>
                    </a:extLst>
                  </p:cNvPr>
                  <p:cNvCxnSpPr/>
                  <p:nvPr/>
                </p:nvCxnSpPr>
                <p:spPr bwMode="auto">
                  <a:xfrm>
                    <a:off x="33102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410DEA1-3A11-004A-93F4-A3D6166A87EA}"/>
                      </a:ext>
                    </a:extLst>
                  </p:cNvPr>
                  <p:cNvCxnSpPr/>
                  <p:nvPr/>
                </p:nvCxnSpPr>
                <p:spPr bwMode="auto">
                  <a:xfrm>
                    <a:off x="2416790" y="396460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C01BDCC3-BC33-D240-A2A6-29CDCE4A14F2}"/>
                    </a:ext>
                  </a:extLst>
                </p:cNvPr>
                <p:cNvGrpSpPr/>
                <p:nvPr/>
              </p:nvGrpSpPr>
              <p:grpSpPr>
                <a:xfrm>
                  <a:off x="8745637" y="8711990"/>
                  <a:ext cx="1072100" cy="64008"/>
                  <a:chOff x="2238107" y="3964609"/>
                  <a:chExt cx="1072100" cy="64008"/>
                </a:xfrm>
              </p:grpSpPr>
              <p:cxnSp>
                <p:nvCxnSpPr>
                  <p:cNvPr id="274" name="Straight Connector 273">
                    <a:extLst>
                      <a:ext uri="{FF2B5EF4-FFF2-40B4-BE49-F238E27FC236}">
                        <a16:creationId xmlns:a16="http://schemas.microsoft.com/office/drawing/2014/main" id="{EC03B487-BB04-C542-9FB7-9447ED80B35E}"/>
                      </a:ext>
                    </a:extLst>
                  </p:cNvPr>
                  <p:cNvCxnSpPr/>
                  <p:nvPr/>
                </p:nvCxnSpPr>
                <p:spPr bwMode="auto">
                  <a:xfrm>
                    <a:off x="22381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F6EB1D6-479D-0042-9CE7-6C12160DE813}"/>
                      </a:ext>
                    </a:extLst>
                  </p:cNvPr>
                  <p:cNvCxnSpPr/>
                  <p:nvPr/>
                </p:nvCxnSpPr>
                <p:spPr bwMode="auto">
                  <a:xfrm>
                    <a:off x="2595473"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D438572-9A85-744E-865D-46A233B1FB94}"/>
                      </a:ext>
                    </a:extLst>
                  </p:cNvPr>
                  <p:cNvCxnSpPr/>
                  <p:nvPr/>
                </p:nvCxnSpPr>
                <p:spPr bwMode="auto">
                  <a:xfrm>
                    <a:off x="2774156"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ED1CA956-17BE-E14E-91E0-D00C7AC25019}"/>
                      </a:ext>
                    </a:extLst>
                  </p:cNvPr>
                  <p:cNvCxnSpPr/>
                  <p:nvPr/>
                </p:nvCxnSpPr>
                <p:spPr bwMode="auto">
                  <a:xfrm>
                    <a:off x="2952839"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0C9E291-A49E-5A45-8337-DB56865AAB85}"/>
                      </a:ext>
                    </a:extLst>
                  </p:cNvPr>
                  <p:cNvCxnSpPr/>
                  <p:nvPr/>
                </p:nvCxnSpPr>
                <p:spPr bwMode="auto">
                  <a:xfrm>
                    <a:off x="3131522"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E0AF1AA-C5FB-704C-8575-AD0D51C0BE6C}"/>
                      </a:ext>
                    </a:extLst>
                  </p:cNvPr>
                  <p:cNvCxnSpPr/>
                  <p:nvPr/>
                </p:nvCxnSpPr>
                <p:spPr bwMode="auto">
                  <a:xfrm>
                    <a:off x="33102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29D6E24-C8D8-DD45-BDA7-9D53529517AF}"/>
                      </a:ext>
                    </a:extLst>
                  </p:cNvPr>
                  <p:cNvCxnSpPr/>
                  <p:nvPr/>
                </p:nvCxnSpPr>
                <p:spPr bwMode="auto">
                  <a:xfrm>
                    <a:off x="2416790" y="396460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E52E5C61-FC59-C44D-9E02-07753943088E}"/>
                    </a:ext>
                  </a:extLst>
                </p:cNvPr>
                <p:cNvGrpSpPr/>
                <p:nvPr/>
              </p:nvGrpSpPr>
              <p:grpSpPr>
                <a:xfrm>
                  <a:off x="10100410" y="8711990"/>
                  <a:ext cx="1072100" cy="64008"/>
                  <a:chOff x="2238107" y="3964609"/>
                  <a:chExt cx="1072100" cy="64008"/>
                </a:xfrm>
              </p:grpSpPr>
              <p:cxnSp>
                <p:nvCxnSpPr>
                  <p:cNvPr id="267" name="Straight Connector 266">
                    <a:extLst>
                      <a:ext uri="{FF2B5EF4-FFF2-40B4-BE49-F238E27FC236}">
                        <a16:creationId xmlns:a16="http://schemas.microsoft.com/office/drawing/2014/main" id="{212D183E-7939-F544-A454-2BF798BE53E8}"/>
                      </a:ext>
                    </a:extLst>
                  </p:cNvPr>
                  <p:cNvCxnSpPr/>
                  <p:nvPr/>
                </p:nvCxnSpPr>
                <p:spPr bwMode="auto">
                  <a:xfrm>
                    <a:off x="22381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66CA874-BE40-5644-B278-BD2285FBA86D}"/>
                      </a:ext>
                    </a:extLst>
                  </p:cNvPr>
                  <p:cNvCxnSpPr/>
                  <p:nvPr/>
                </p:nvCxnSpPr>
                <p:spPr bwMode="auto">
                  <a:xfrm>
                    <a:off x="2595473"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CD4DAD43-ACF0-C649-A4AF-76E14B78458F}"/>
                      </a:ext>
                    </a:extLst>
                  </p:cNvPr>
                  <p:cNvCxnSpPr/>
                  <p:nvPr/>
                </p:nvCxnSpPr>
                <p:spPr bwMode="auto">
                  <a:xfrm>
                    <a:off x="2774156"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32A762D-D26B-CC44-9E5E-9E3D9AC31EE4}"/>
                      </a:ext>
                    </a:extLst>
                  </p:cNvPr>
                  <p:cNvCxnSpPr/>
                  <p:nvPr/>
                </p:nvCxnSpPr>
                <p:spPr bwMode="auto">
                  <a:xfrm>
                    <a:off x="2952839"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96ABB55-A183-D14D-9BA3-CEC76E938CF8}"/>
                      </a:ext>
                    </a:extLst>
                  </p:cNvPr>
                  <p:cNvCxnSpPr/>
                  <p:nvPr/>
                </p:nvCxnSpPr>
                <p:spPr bwMode="auto">
                  <a:xfrm>
                    <a:off x="3131522"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769A29B1-F115-0744-BC8D-78A82EF9EE35}"/>
                      </a:ext>
                    </a:extLst>
                  </p:cNvPr>
                  <p:cNvCxnSpPr/>
                  <p:nvPr/>
                </p:nvCxnSpPr>
                <p:spPr bwMode="auto">
                  <a:xfrm>
                    <a:off x="3310207" y="39646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977AC5E9-1FD1-BD41-8B04-75636237AC84}"/>
                      </a:ext>
                    </a:extLst>
                  </p:cNvPr>
                  <p:cNvCxnSpPr/>
                  <p:nvPr/>
                </p:nvCxnSpPr>
                <p:spPr bwMode="auto">
                  <a:xfrm>
                    <a:off x="2416790" y="3964609"/>
                    <a:ext cx="0" cy="6400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80" name="Group 379">
                <a:extLst>
                  <a:ext uri="{FF2B5EF4-FFF2-40B4-BE49-F238E27FC236}">
                    <a16:creationId xmlns:a16="http://schemas.microsoft.com/office/drawing/2014/main" id="{CAE9B277-7214-C243-ADD0-EEDEC76BCA1C}"/>
                  </a:ext>
                </a:extLst>
              </p:cNvPr>
              <p:cNvGrpSpPr/>
              <p:nvPr/>
            </p:nvGrpSpPr>
            <p:grpSpPr>
              <a:xfrm>
                <a:off x="7154351" y="4041147"/>
                <a:ext cx="1401713" cy="384559"/>
                <a:chOff x="2845216" y="6886184"/>
                <a:chExt cx="1401713" cy="384559"/>
              </a:xfrm>
            </p:grpSpPr>
            <p:sp>
              <p:nvSpPr>
                <p:cNvPr id="381" name="Rectangle 36">
                  <a:extLst>
                    <a:ext uri="{FF2B5EF4-FFF2-40B4-BE49-F238E27FC236}">
                      <a16:creationId xmlns:a16="http://schemas.microsoft.com/office/drawing/2014/main" id="{1D99E9A0-8AAC-2D44-BE92-48FBF94827F7}"/>
                    </a:ext>
                  </a:extLst>
                </p:cNvPr>
                <p:cNvSpPr>
                  <a:spLocks noChangeArrowheads="1"/>
                </p:cNvSpPr>
                <p:nvPr/>
              </p:nvSpPr>
              <p:spPr bwMode="auto">
                <a:xfrm rot="19249384">
                  <a:off x="2845216" y="6892039"/>
                  <a:ext cx="23403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382" name="Rectangle 36">
                  <a:extLst>
                    <a:ext uri="{FF2B5EF4-FFF2-40B4-BE49-F238E27FC236}">
                      <a16:creationId xmlns:a16="http://schemas.microsoft.com/office/drawing/2014/main" id="{1087ADD2-182A-744F-B69F-9224BB98C313}"/>
                    </a:ext>
                  </a:extLst>
                </p:cNvPr>
                <p:cNvSpPr>
                  <a:spLocks noChangeArrowheads="1"/>
                </p:cNvSpPr>
                <p:nvPr/>
              </p:nvSpPr>
              <p:spPr bwMode="auto">
                <a:xfrm rot="19249384">
                  <a:off x="3084986" y="6886184"/>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a:t>
                  </a:r>
                </a:p>
              </p:txBody>
            </p:sp>
            <p:sp>
              <p:nvSpPr>
                <p:cNvPr id="383" name="Rectangle 36">
                  <a:extLst>
                    <a:ext uri="{FF2B5EF4-FFF2-40B4-BE49-F238E27FC236}">
                      <a16:creationId xmlns:a16="http://schemas.microsoft.com/office/drawing/2014/main" id="{3B734F4A-1494-FC47-9C40-38058877C049}"/>
                    </a:ext>
                  </a:extLst>
                </p:cNvPr>
                <p:cNvSpPr>
                  <a:spLocks noChangeArrowheads="1"/>
                </p:cNvSpPr>
                <p:nvPr/>
              </p:nvSpPr>
              <p:spPr bwMode="auto">
                <a:xfrm rot="19249384">
                  <a:off x="3129193" y="6928810"/>
                  <a:ext cx="2901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a:t>
                  </a:r>
                </a:p>
              </p:txBody>
            </p:sp>
            <p:sp>
              <p:nvSpPr>
                <p:cNvPr id="384" name="Rectangle 36">
                  <a:extLst>
                    <a:ext uri="{FF2B5EF4-FFF2-40B4-BE49-F238E27FC236}">
                      <a16:creationId xmlns:a16="http://schemas.microsoft.com/office/drawing/2014/main" id="{4803C733-1E9F-454B-9FEC-1629FCB97A5F}"/>
                    </a:ext>
                  </a:extLst>
                </p:cNvPr>
                <p:cNvSpPr>
                  <a:spLocks noChangeArrowheads="1"/>
                </p:cNvSpPr>
                <p:nvPr/>
              </p:nvSpPr>
              <p:spPr bwMode="auto">
                <a:xfrm rot="19249384">
                  <a:off x="3061655" y="7015898"/>
                  <a:ext cx="56586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sp>
              <p:nvSpPr>
                <p:cNvPr id="385" name="Rectangle 36">
                  <a:extLst>
                    <a:ext uri="{FF2B5EF4-FFF2-40B4-BE49-F238E27FC236}">
                      <a16:creationId xmlns:a16="http://schemas.microsoft.com/office/drawing/2014/main" id="{41F06BE1-2AF6-8F48-BD34-B730668951A4}"/>
                    </a:ext>
                  </a:extLst>
                </p:cNvPr>
                <p:cNvSpPr>
                  <a:spLocks noChangeArrowheads="1"/>
                </p:cNvSpPr>
                <p:nvPr/>
              </p:nvSpPr>
              <p:spPr bwMode="auto">
                <a:xfrm rot="19249384">
                  <a:off x="3455376" y="6950719"/>
                  <a:ext cx="34945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a:t>
                  </a:r>
                </a:p>
              </p:txBody>
            </p:sp>
            <p:sp>
              <p:nvSpPr>
                <p:cNvPr id="386" name="Rectangle 36">
                  <a:extLst>
                    <a:ext uri="{FF2B5EF4-FFF2-40B4-BE49-F238E27FC236}">
                      <a16:creationId xmlns:a16="http://schemas.microsoft.com/office/drawing/2014/main" id="{723A370D-AEE7-0C46-9370-A84C54BCF9FD}"/>
                    </a:ext>
                  </a:extLst>
                </p:cNvPr>
                <p:cNvSpPr>
                  <a:spLocks noChangeArrowheads="1"/>
                </p:cNvSpPr>
                <p:nvPr/>
              </p:nvSpPr>
              <p:spPr bwMode="auto">
                <a:xfrm rot="19249384">
                  <a:off x="3576458" y="6975392"/>
                  <a:ext cx="43762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p:txBody>
            </p:sp>
            <p:sp>
              <p:nvSpPr>
                <p:cNvPr id="387" name="Rectangle 36">
                  <a:extLst>
                    <a:ext uri="{FF2B5EF4-FFF2-40B4-BE49-F238E27FC236}">
                      <a16:creationId xmlns:a16="http://schemas.microsoft.com/office/drawing/2014/main" id="{E8A62722-5F1B-C54B-8F1C-6FFE520F0701}"/>
                    </a:ext>
                  </a:extLst>
                </p:cNvPr>
                <p:cNvSpPr>
                  <a:spLocks noChangeArrowheads="1"/>
                </p:cNvSpPr>
                <p:nvPr/>
              </p:nvSpPr>
              <p:spPr bwMode="auto">
                <a:xfrm rot="19249384">
                  <a:off x="3410161" y="7101466"/>
                  <a:ext cx="8367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 or Ocul</a:t>
                  </a:r>
                </a:p>
              </p:txBody>
            </p:sp>
          </p:grpSp>
          <p:grpSp>
            <p:nvGrpSpPr>
              <p:cNvPr id="393" name="Group 392">
                <a:extLst>
                  <a:ext uri="{FF2B5EF4-FFF2-40B4-BE49-F238E27FC236}">
                    <a16:creationId xmlns:a16="http://schemas.microsoft.com/office/drawing/2014/main" id="{57446F1E-8AC5-FB40-901A-B29255D45A91}"/>
                  </a:ext>
                </a:extLst>
              </p:cNvPr>
              <p:cNvGrpSpPr/>
              <p:nvPr/>
            </p:nvGrpSpPr>
            <p:grpSpPr>
              <a:xfrm>
                <a:off x="8507789" y="4041147"/>
                <a:ext cx="1401713" cy="384559"/>
                <a:chOff x="2845216" y="6886184"/>
                <a:chExt cx="1401713" cy="384559"/>
              </a:xfrm>
            </p:grpSpPr>
            <p:sp>
              <p:nvSpPr>
                <p:cNvPr id="394" name="Rectangle 36">
                  <a:extLst>
                    <a:ext uri="{FF2B5EF4-FFF2-40B4-BE49-F238E27FC236}">
                      <a16:creationId xmlns:a16="http://schemas.microsoft.com/office/drawing/2014/main" id="{8B4AB6E4-5714-5C4F-8857-38C3722FCE77}"/>
                    </a:ext>
                  </a:extLst>
                </p:cNvPr>
                <p:cNvSpPr>
                  <a:spLocks noChangeArrowheads="1"/>
                </p:cNvSpPr>
                <p:nvPr/>
              </p:nvSpPr>
              <p:spPr bwMode="auto">
                <a:xfrm rot="19249384">
                  <a:off x="2845216" y="6892039"/>
                  <a:ext cx="23403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395" name="Rectangle 36">
                  <a:extLst>
                    <a:ext uri="{FF2B5EF4-FFF2-40B4-BE49-F238E27FC236}">
                      <a16:creationId xmlns:a16="http://schemas.microsoft.com/office/drawing/2014/main" id="{6AEBC497-FD24-1E4A-BCF8-DBA0F94FB5ED}"/>
                    </a:ext>
                  </a:extLst>
                </p:cNvPr>
                <p:cNvSpPr>
                  <a:spLocks noChangeArrowheads="1"/>
                </p:cNvSpPr>
                <p:nvPr/>
              </p:nvSpPr>
              <p:spPr bwMode="auto">
                <a:xfrm rot="19249384">
                  <a:off x="3084986" y="6886184"/>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a:t>
                  </a:r>
                </a:p>
              </p:txBody>
            </p:sp>
            <p:sp>
              <p:nvSpPr>
                <p:cNvPr id="396" name="Rectangle 36">
                  <a:extLst>
                    <a:ext uri="{FF2B5EF4-FFF2-40B4-BE49-F238E27FC236}">
                      <a16:creationId xmlns:a16="http://schemas.microsoft.com/office/drawing/2014/main" id="{6086CA60-D864-8146-ADBB-1FBA09773734}"/>
                    </a:ext>
                  </a:extLst>
                </p:cNvPr>
                <p:cNvSpPr>
                  <a:spLocks noChangeArrowheads="1"/>
                </p:cNvSpPr>
                <p:nvPr/>
              </p:nvSpPr>
              <p:spPr bwMode="auto">
                <a:xfrm rot="19249384">
                  <a:off x="3129193" y="6928810"/>
                  <a:ext cx="2901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a:t>
                  </a:r>
                </a:p>
              </p:txBody>
            </p:sp>
            <p:sp>
              <p:nvSpPr>
                <p:cNvPr id="397" name="Rectangle 36">
                  <a:extLst>
                    <a:ext uri="{FF2B5EF4-FFF2-40B4-BE49-F238E27FC236}">
                      <a16:creationId xmlns:a16="http://schemas.microsoft.com/office/drawing/2014/main" id="{9FBC3F95-CBF6-9745-A80B-B9B81089B490}"/>
                    </a:ext>
                  </a:extLst>
                </p:cNvPr>
                <p:cNvSpPr>
                  <a:spLocks noChangeArrowheads="1"/>
                </p:cNvSpPr>
                <p:nvPr/>
              </p:nvSpPr>
              <p:spPr bwMode="auto">
                <a:xfrm rot="19249384">
                  <a:off x="3061655" y="7015898"/>
                  <a:ext cx="56586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sp>
              <p:nvSpPr>
                <p:cNvPr id="398" name="Rectangle 36">
                  <a:extLst>
                    <a:ext uri="{FF2B5EF4-FFF2-40B4-BE49-F238E27FC236}">
                      <a16:creationId xmlns:a16="http://schemas.microsoft.com/office/drawing/2014/main" id="{0FEA0A2E-3F71-9A4A-8CDF-C761D48220CF}"/>
                    </a:ext>
                  </a:extLst>
                </p:cNvPr>
                <p:cNvSpPr>
                  <a:spLocks noChangeArrowheads="1"/>
                </p:cNvSpPr>
                <p:nvPr/>
              </p:nvSpPr>
              <p:spPr bwMode="auto">
                <a:xfrm rot="19249384">
                  <a:off x="3455376" y="6950719"/>
                  <a:ext cx="34945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a:t>
                  </a:r>
                </a:p>
              </p:txBody>
            </p:sp>
            <p:sp>
              <p:nvSpPr>
                <p:cNvPr id="399" name="Rectangle 36">
                  <a:extLst>
                    <a:ext uri="{FF2B5EF4-FFF2-40B4-BE49-F238E27FC236}">
                      <a16:creationId xmlns:a16="http://schemas.microsoft.com/office/drawing/2014/main" id="{F0929CF1-579E-7E44-A0D0-7ACA8F21F48F}"/>
                    </a:ext>
                  </a:extLst>
                </p:cNvPr>
                <p:cNvSpPr>
                  <a:spLocks noChangeArrowheads="1"/>
                </p:cNvSpPr>
                <p:nvPr/>
              </p:nvSpPr>
              <p:spPr bwMode="auto">
                <a:xfrm rot="19249384">
                  <a:off x="3576458" y="6975392"/>
                  <a:ext cx="43762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p:txBody>
            </p:sp>
            <p:sp>
              <p:nvSpPr>
                <p:cNvPr id="400" name="Rectangle 36">
                  <a:extLst>
                    <a:ext uri="{FF2B5EF4-FFF2-40B4-BE49-F238E27FC236}">
                      <a16:creationId xmlns:a16="http://schemas.microsoft.com/office/drawing/2014/main" id="{F7D1D4BD-C5ED-154D-8191-9124B35F8642}"/>
                    </a:ext>
                  </a:extLst>
                </p:cNvPr>
                <p:cNvSpPr>
                  <a:spLocks noChangeArrowheads="1"/>
                </p:cNvSpPr>
                <p:nvPr/>
              </p:nvSpPr>
              <p:spPr bwMode="auto">
                <a:xfrm rot="19249384">
                  <a:off x="3410161" y="7101466"/>
                  <a:ext cx="8367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 or Ocul</a:t>
                  </a:r>
                </a:p>
              </p:txBody>
            </p:sp>
          </p:grpSp>
          <p:grpSp>
            <p:nvGrpSpPr>
              <p:cNvPr id="401" name="Group 400">
                <a:extLst>
                  <a:ext uri="{FF2B5EF4-FFF2-40B4-BE49-F238E27FC236}">
                    <a16:creationId xmlns:a16="http://schemas.microsoft.com/office/drawing/2014/main" id="{8DE17623-39B2-7B4F-B181-5795DCF17815}"/>
                  </a:ext>
                </a:extLst>
              </p:cNvPr>
              <p:cNvGrpSpPr/>
              <p:nvPr/>
            </p:nvGrpSpPr>
            <p:grpSpPr>
              <a:xfrm>
                <a:off x="9861227" y="4041147"/>
                <a:ext cx="1401713" cy="384559"/>
                <a:chOff x="2845216" y="6886184"/>
                <a:chExt cx="1401713" cy="384559"/>
              </a:xfrm>
            </p:grpSpPr>
            <p:sp>
              <p:nvSpPr>
                <p:cNvPr id="402" name="Rectangle 36">
                  <a:extLst>
                    <a:ext uri="{FF2B5EF4-FFF2-40B4-BE49-F238E27FC236}">
                      <a16:creationId xmlns:a16="http://schemas.microsoft.com/office/drawing/2014/main" id="{8A58F84B-B0C7-5F4E-9D7B-34F0EF6B2DC3}"/>
                    </a:ext>
                  </a:extLst>
                </p:cNvPr>
                <p:cNvSpPr>
                  <a:spLocks noChangeArrowheads="1"/>
                </p:cNvSpPr>
                <p:nvPr/>
              </p:nvSpPr>
              <p:spPr bwMode="auto">
                <a:xfrm rot="19249384">
                  <a:off x="2845216" y="6892039"/>
                  <a:ext cx="23403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403" name="Rectangle 36">
                  <a:extLst>
                    <a:ext uri="{FF2B5EF4-FFF2-40B4-BE49-F238E27FC236}">
                      <a16:creationId xmlns:a16="http://schemas.microsoft.com/office/drawing/2014/main" id="{5CC385A7-E005-8947-91F0-C7982C9A5515}"/>
                    </a:ext>
                  </a:extLst>
                </p:cNvPr>
                <p:cNvSpPr>
                  <a:spLocks noChangeArrowheads="1"/>
                </p:cNvSpPr>
                <p:nvPr/>
              </p:nvSpPr>
              <p:spPr bwMode="auto">
                <a:xfrm rot="19249384">
                  <a:off x="3084986" y="6886184"/>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a:t>
                  </a:r>
                </a:p>
              </p:txBody>
            </p:sp>
            <p:sp>
              <p:nvSpPr>
                <p:cNvPr id="404" name="Rectangle 36">
                  <a:extLst>
                    <a:ext uri="{FF2B5EF4-FFF2-40B4-BE49-F238E27FC236}">
                      <a16:creationId xmlns:a16="http://schemas.microsoft.com/office/drawing/2014/main" id="{E13658B6-A012-A54C-AB73-0C4B8081D832}"/>
                    </a:ext>
                  </a:extLst>
                </p:cNvPr>
                <p:cNvSpPr>
                  <a:spLocks noChangeArrowheads="1"/>
                </p:cNvSpPr>
                <p:nvPr/>
              </p:nvSpPr>
              <p:spPr bwMode="auto">
                <a:xfrm rot="19249384">
                  <a:off x="3129193" y="6928810"/>
                  <a:ext cx="2901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a:t>
                  </a:r>
                </a:p>
              </p:txBody>
            </p:sp>
            <p:sp>
              <p:nvSpPr>
                <p:cNvPr id="405" name="Rectangle 36">
                  <a:extLst>
                    <a:ext uri="{FF2B5EF4-FFF2-40B4-BE49-F238E27FC236}">
                      <a16:creationId xmlns:a16="http://schemas.microsoft.com/office/drawing/2014/main" id="{27EF361B-A2F7-8B4B-B466-DD69E0171E02}"/>
                    </a:ext>
                  </a:extLst>
                </p:cNvPr>
                <p:cNvSpPr>
                  <a:spLocks noChangeArrowheads="1"/>
                </p:cNvSpPr>
                <p:nvPr/>
              </p:nvSpPr>
              <p:spPr bwMode="auto">
                <a:xfrm rot="19249384">
                  <a:off x="3061655" y="7015898"/>
                  <a:ext cx="56586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sp>
              <p:nvSpPr>
                <p:cNvPr id="406" name="Rectangle 36">
                  <a:extLst>
                    <a:ext uri="{FF2B5EF4-FFF2-40B4-BE49-F238E27FC236}">
                      <a16:creationId xmlns:a16="http://schemas.microsoft.com/office/drawing/2014/main" id="{EE27F3B2-5C9F-4841-A841-A19C52F797F0}"/>
                    </a:ext>
                  </a:extLst>
                </p:cNvPr>
                <p:cNvSpPr>
                  <a:spLocks noChangeArrowheads="1"/>
                </p:cNvSpPr>
                <p:nvPr/>
              </p:nvSpPr>
              <p:spPr bwMode="auto">
                <a:xfrm rot="19249384">
                  <a:off x="3455376" y="6950719"/>
                  <a:ext cx="34945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a:t>
                  </a:r>
                </a:p>
              </p:txBody>
            </p:sp>
            <p:sp>
              <p:nvSpPr>
                <p:cNvPr id="407" name="Rectangle 36">
                  <a:extLst>
                    <a:ext uri="{FF2B5EF4-FFF2-40B4-BE49-F238E27FC236}">
                      <a16:creationId xmlns:a16="http://schemas.microsoft.com/office/drawing/2014/main" id="{F067ED60-BA2A-FB4B-96A5-03A704CAEF8C}"/>
                    </a:ext>
                  </a:extLst>
                </p:cNvPr>
                <p:cNvSpPr>
                  <a:spLocks noChangeArrowheads="1"/>
                </p:cNvSpPr>
                <p:nvPr/>
              </p:nvSpPr>
              <p:spPr bwMode="auto">
                <a:xfrm rot="19249384">
                  <a:off x="3576458" y="6975392"/>
                  <a:ext cx="43762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p:txBody>
            </p:sp>
            <p:sp>
              <p:nvSpPr>
                <p:cNvPr id="408" name="Rectangle 36">
                  <a:extLst>
                    <a:ext uri="{FF2B5EF4-FFF2-40B4-BE49-F238E27FC236}">
                      <a16:creationId xmlns:a16="http://schemas.microsoft.com/office/drawing/2014/main" id="{02F83D19-3F0A-2846-8E74-E2EC370430C8}"/>
                    </a:ext>
                  </a:extLst>
                </p:cNvPr>
                <p:cNvSpPr>
                  <a:spLocks noChangeArrowheads="1"/>
                </p:cNvSpPr>
                <p:nvPr/>
              </p:nvSpPr>
              <p:spPr bwMode="auto">
                <a:xfrm rot="19249384">
                  <a:off x="3410161" y="7101466"/>
                  <a:ext cx="8367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 or Ocul</a:t>
                  </a:r>
                </a:p>
              </p:txBody>
            </p:sp>
          </p:grpSp>
        </p:grpSp>
        <p:grpSp>
          <p:nvGrpSpPr>
            <p:cNvPr id="461" name="Group 460">
              <a:extLst>
                <a:ext uri="{FF2B5EF4-FFF2-40B4-BE49-F238E27FC236}">
                  <a16:creationId xmlns:a16="http://schemas.microsoft.com/office/drawing/2014/main" id="{D76355CA-47D8-3244-8C5F-4A35B84416EB}"/>
                </a:ext>
              </a:extLst>
            </p:cNvPr>
            <p:cNvGrpSpPr/>
            <p:nvPr/>
          </p:nvGrpSpPr>
          <p:grpSpPr>
            <a:xfrm>
              <a:off x="10060493" y="3789797"/>
              <a:ext cx="1131195" cy="167428"/>
              <a:chOff x="10060493" y="3789797"/>
              <a:chExt cx="1131195" cy="167428"/>
            </a:xfrm>
          </p:grpSpPr>
          <p:sp>
            <p:nvSpPr>
              <p:cNvPr id="372" name="Oval 371">
                <a:extLst>
                  <a:ext uri="{FF2B5EF4-FFF2-40B4-BE49-F238E27FC236}">
                    <a16:creationId xmlns:a16="http://schemas.microsoft.com/office/drawing/2014/main" id="{62888586-8F47-5A42-BDC5-7C933ADDA6BF}"/>
                  </a:ext>
                </a:extLst>
              </p:cNvPr>
              <p:cNvSpPr/>
              <p:nvPr/>
            </p:nvSpPr>
            <p:spPr bwMode="auto">
              <a:xfrm>
                <a:off x="10060493" y="390026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58" name="Group 357">
                <a:extLst>
                  <a:ext uri="{FF2B5EF4-FFF2-40B4-BE49-F238E27FC236}">
                    <a16:creationId xmlns:a16="http://schemas.microsoft.com/office/drawing/2014/main" id="{70DD4F01-095C-734C-8161-EB0B796795F4}"/>
                  </a:ext>
                </a:extLst>
              </p:cNvPr>
              <p:cNvGrpSpPr/>
              <p:nvPr/>
            </p:nvGrpSpPr>
            <p:grpSpPr>
              <a:xfrm>
                <a:off x="10239532" y="3789797"/>
                <a:ext cx="56961" cy="167428"/>
                <a:chOff x="5966967" y="3767559"/>
                <a:chExt cx="56961" cy="167428"/>
              </a:xfrm>
            </p:grpSpPr>
            <p:sp>
              <p:nvSpPr>
                <p:cNvPr id="359" name="Oval 358">
                  <a:extLst>
                    <a:ext uri="{FF2B5EF4-FFF2-40B4-BE49-F238E27FC236}">
                      <a16:creationId xmlns:a16="http://schemas.microsoft.com/office/drawing/2014/main" id="{F4F76788-FB8F-F64B-A804-ADDE68A5560C}"/>
                    </a:ext>
                  </a:extLst>
                </p:cNvPr>
                <p:cNvSpPr/>
                <p:nvPr/>
              </p:nvSpPr>
              <p:spPr bwMode="auto">
                <a:xfrm>
                  <a:off x="5966967" y="37675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Oval 359">
                  <a:extLst>
                    <a:ext uri="{FF2B5EF4-FFF2-40B4-BE49-F238E27FC236}">
                      <a16:creationId xmlns:a16="http://schemas.microsoft.com/office/drawing/2014/main" id="{CB57CDDE-50FE-4043-A828-1C2BB5979B92}"/>
                    </a:ext>
                  </a:extLst>
                </p:cNvPr>
                <p:cNvSpPr/>
                <p:nvPr/>
              </p:nvSpPr>
              <p:spPr bwMode="auto">
                <a:xfrm>
                  <a:off x="5966967" y="387802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61" name="Straight Connector 360">
                  <a:extLst>
                    <a:ext uri="{FF2B5EF4-FFF2-40B4-BE49-F238E27FC236}">
                      <a16:creationId xmlns:a16="http://schemas.microsoft.com/office/drawing/2014/main" id="{1534A7E2-92CA-B040-80C0-864C32BEF248}"/>
                    </a:ext>
                  </a:extLst>
                </p:cNvPr>
                <p:cNvCxnSpPr>
                  <a:cxnSpLocks/>
                </p:cNvCxnSpPr>
                <p:nvPr/>
              </p:nvCxnSpPr>
              <p:spPr bwMode="auto">
                <a:xfrm flipV="1">
                  <a:off x="5995448" y="3786789"/>
                  <a:ext cx="0" cy="109728"/>
                </a:xfrm>
                <a:prstGeom prst="line">
                  <a:avLst/>
                </a:prstGeom>
                <a:noFill/>
                <a:ln w="28575" cap="flat" cmpd="sng" algn="ctr">
                  <a:solidFill>
                    <a:schemeClr val="bg1"/>
                  </a:solidFill>
                  <a:prstDash val="solid"/>
                  <a:round/>
                  <a:headEnd type="none" w="med" len="med"/>
                  <a:tailEnd type="none" w="med" len="med"/>
                </a:ln>
                <a:effectLst/>
              </p:spPr>
            </p:cxnSp>
          </p:grpSp>
          <p:sp>
            <p:nvSpPr>
              <p:cNvPr id="413" name="Oval 412">
                <a:extLst>
                  <a:ext uri="{FF2B5EF4-FFF2-40B4-BE49-F238E27FC236}">
                    <a16:creationId xmlns:a16="http://schemas.microsoft.com/office/drawing/2014/main" id="{243A6E0B-FF4F-3345-AFC0-C7BCC8D2A71B}"/>
                  </a:ext>
                </a:extLst>
              </p:cNvPr>
              <p:cNvSpPr/>
              <p:nvPr/>
            </p:nvSpPr>
            <p:spPr bwMode="auto">
              <a:xfrm>
                <a:off x="11134727" y="390026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4" name="Oval 413">
                <a:extLst>
                  <a:ext uri="{FF2B5EF4-FFF2-40B4-BE49-F238E27FC236}">
                    <a16:creationId xmlns:a16="http://schemas.microsoft.com/office/drawing/2014/main" id="{812BBB6A-53C4-ED4F-9B95-8B87EA3CCAA1}"/>
                  </a:ext>
                </a:extLst>
              </p:cNvPr>
              <p:cNvSpPr/>
              <p:nvPr/>
            </p:nvSpPr>
            <p:spPr bwMode="auto">
              <a:xfrm>
                <a:off x="10597610" y="390026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16" name="Group 415">
                <a:extLst>
                  <a:ext uri="{FF2B5EF4-FFF2-40B4-BE49-F238E27FC236}">
                    <a16:creationId xmlns:a16="http://schemas.microsoft.com/office/drawing/2014/main" id="{03871432-36FC-7A46-A142-6B520E14C9A1}"/>
                  </a:ext>
                </a:extLst>
              </p:cNvPr>
              <p:cNvGrpSpPr/>
              <p:nvPr/>
            </p:nvGrpSpPr>
            <p:grpSpPr>
              <a:xfrm>
                <a:off x="10418571" y="3789797"/>
                <a:ext cx="56961" cy="167428"/>
                <a:chOff x="5966967" y="3767559"/>
                <a:chExt cx="56961" cy="167428"/>
              </a:xfrm>
            </p:grpSpPr>
            <p:sp>
              <p:nvSpPr>
                <p:cNvPr id="417" name="Oval 416">
                  <a:extLst>
                    <a:ext uri="{FF2B5EF4-FFF2-40B4-BE49-F238E27FC236}">
                      <a16:creationId xmlns:a16="http://schemas.microsoft.com/office/drawing/2014/main" id="{C9A30D49-E5D9-A44D-B3C7-3E5F9E66C9F4}"/>
                    </a:ext>
                  </a:extLst>
                </p:cNvPr>
                <p:cNvSpPr/>
                <p:nvPr/>
              </p:nvSpPr>
              <p:spPr bwMode="auto">
                <a:xfrm>
                  <a:off x="5966967" y="37675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8" name="Oval 417">
                  <a:extLst>
                    <a:ext uri="{FF2B5EF4-FFF2-40B4-BE49-F238E27FC236}">
                      <a16:creationId xmlns:a16="http://schemas.microsoft.com/office/drawing/2014/main" id="{4B07A7BB-203E-7E4E-BB21-F88DECFA748C}"/>
                    </a:ext>
                  </a:extLst>
                </p:cNvPr>
                <p:cNvSpPr/>
                <p:nvPr/>
              </p:nvSpPr>
              <p:spPr bwMode="auto">
                <a:xfrm>
                  <a:off x="5966967" y="387802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19" name="Straight Connector 418">
                  <a:extLst>
                    <a:ext uri="{FF2B5EF4-FFF2-40B4-BE49-F238E27FC236}">
                      <a16:creationId xmlns:a16="http://schemas.microsoft.com/office/drawing/2014/main" id="{DFFC7A51-C94B-A942-A8FA-6A201500AB28}"/>
                    </a:ext>
                  </a:extLst>
                </p:cNvPr>
                <p:cNvCxnSpPr>
                  <a:cxnSpLocks/>
                </p:cNvCxnSpPr>
                <p:nvPr/>
              </p:nvCxnSpPr>
              <p:spPr bwMode="auto">
                <a:xfrm flipV="1">
                  <a:off x="5995448" y="3786789"/>
                  <a:ext cx="0" cy="109728"/>
                </a:xfrm>
                <a:prstGeom prst="line">
                  <a:avLst/>
                </a:prstGeom>
                <a:noFill/>
                <a:ln w="28575" cap="flat" cmpd="sng" algn="ctr">
                  <a:solidFill>
                    <a:schemeClr val="bg1"/>
                  </a:solidFill>
                  <a:prstDash val="solid"/>
                  <a:round/>
                  <a:headEnd type="none" w="med" len="med"/>
                  <a:tailEnd type="none" w="med" len="med"/>
                </a:ln>
                <a:effectLst/>
              </p:spPr>
            </p:cxnSp>
          </p:grpSp>
          <p:sp>
            <p:nvSpPr>
              <p:cNvPr id="420" name="Oval 419">
                <a:extLst>
                  <a:ext uri="{FF2B5EF4-FFF2-40B4-BE49-F238E27FC236}">
                    <a16:creationId xmlns:a16="http://schemas.microsoft.com/office/drawing/2014/main" id="{84552867-5A9A-1E47-AD4A-AE2AAC619A32}"/>
                  </a:ext>
                </a:extLst>
              </p:cNvPr>
              <p:cNvSpPr/>
              <p:nvPr/>
            </p:nvSpPr>
            <p:spPr bwMode="auto">
              <a:xfrm>
                <a:off x="10776649" y="390026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21" name="Group 420">
                <a:extLst>
                  <a:ext uri="{FF2B5EF4-FFF2-40B4-BE49-F238E27FC236}">
                    <a16:creationId xmlns:a16="http://schemas.microsoft.com/office/drawing/2014/main" id="{E9BE6AAE-582C-FA42-AEE0-92C5D4631859}"/>
                  </a:ext>
                </a:extLst>
              </p:cNvPr>
              <p:cNvGrpSpPr/>
              <p:nvPr/>
            </p:nvGrpSpPr>
            <p:grpSpPr>
              <a:xfrm>
                <a:off x="10955688" y="3789797"/>
                <a:ext cx="56961" cy="167428"/>
                <a:chOff x="5966967" y="3767559"/>
                <a:chExt cx="56961" cy="167428"/>
              </a:xfrm>
            </p:grpSpPr>
            <p:sp>
              <p:nvSpPr>
                <p:cNvPr id="422" name="Oval 421">
                  <a:extLst>
                    <a:ext uri="{FF2B5EF4-FFF2-40B4-BE49-F238E27FC236}">
                      <a16:creationId xmlns:a16="http://schemas.microsoft.com/office/drawing/2014/main" id="{B2130D18-6EC5-E142-86F4-5DBE2B21D3FC}"/>
                    </a:ext>
                  </a:extLst>
                </p:cNvPr>
                <p:cNvSpPr/>
                <p:nvPr/>
              </p:nvSpPr>
              <p:spPr bwMode="auto">
                <a:xfrm>
                  <a:off x="5966967" y="37675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3" name="Oval 422">
                  <a:extLst>
                    <a:ext uri="{FF2B5EF4-FFF2-40B4-BE49-F238E27FC236}">
                      <a16:creationId xmlns:a16="http://schemas.microsoft.com/office/drawing/2014/main" id="{F159A859-2D14-4D48-90B3-AADF8F38B078}"/>
                    </a:ext>
                  </a:extLst>
                </p:cNvPr>
                <p:cNvSpPr/>
                <p:nvPr/>
              </p:nvSpPr>
              <p:spPr bwMode="auto">
                <a:xfrm>
                  <a:off x="5966967" y="387802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24" name="Straight Connector 423">
                  <a:extLst>
                    <a:ext uri="{FF2B5EF4-FFF2-40B4-BE49-F238E27FC236}">
                      <a16:creationId xmlns:a16="http://schemas.microsoft.com/office/drawing/2014/main" id="{FAC6B9CD-92D9-5F42-9E84-889922CF1C56}"/>
                    </a:ext>
                  </a:extLst>
                </p:cNvPr>
                <p:cNvCxnSpPr>
                  <a:cxnSpLocks/>
                </p:cNvCxnSpPr>
                <p:nvPr/>
              </p:nvCxnSpPr>
              <p:spPr bwMode="auto">
                <a:xfrm flipV="1">
                  <a:off x="5995448" y="3786789"/>
                  <a:ext cx="0" cy="10972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57" name="Group 456">
              <a:extLst>
                <a:ext uri="{FF2B5EF4-FFF2-40B4-BE49-F238E27FC236}">
                  <a16:creationId xmlns:a16="http://schemas.microsoft.com/office/drawing/2014/main" id="{07AB59B0-5A47-DA49-BE39-ED20F276EBAE}"/>
                </a:ext>
              </a:extLst>
            </p:cNvPr>
            <p:cNvGrpSpPr/>
            <p:nvPr/>
          </p:nvGrpSpPr>
          <p:grpSpPr>
            <a:xfrm>
              <a:off x="7355750" y="1874916"/>
              <a:ext cx="1130938" cy="2104534"/>
              <a:chOff x="7355750" y="1874916"/>
              <a:chExt cx="1130938" cy="2104534"/>
            </a:xfrm>
          </p:grpSpPr>
          <p:grpSp>
            <p:nvGrpSpPr>
              <p:cNvPr id="430" name="Group 429">
                <a:extLst>
                  <a:ext uri="{FF2B5EF4-FFF2-40B4-BE49-F238E27FC236}">
                    <a16:creationId xmlns:a16="http://schemas.microsoft.com/office/drawing/2014/main" id="{55508C91-812B-314B-BDF7-A4938F0BC9FC}"/>
                  </a:ext>
                </a:extLst>
              </p:cNvPr>
              <p:cNvGrpSpPr/>
              <p:nvPr/>
            </p:nvGrpSpPr>
            <p:grpSpPr>
              <a:xfrm>
                <a:off x="7534746" y="1874916"/>
                <a:ext cx="56961" cy="1003555"/>
                <a:chOff x="7557853" y="1874749"/>
                <a:chExt cx="56961" cy="1003555"/>
              </a:xfrm>
            </p:grpSpPr>
            <p:sp>
              <p:nvSpPr>
                <p:cNvPr id="300" name="Oval 299">
                  <a:extLst>
                    <a:ext uri="{FF2B5EF4-FFF2-40B4-BE49-F238E27FC236}">
                      <a16:creationId xmlns:a16="http://schemas.microsoft.com/office/drawing/2014/main" id="{6300869F-2DAD-B340-A86C-4FC6B0FB24F7}"/>
                    </a:ext>
                  </a:extLst>
                </p:cNvPr>
                <p:cNvSpPr/>
                <p:nvPr/>
              </p:nvSpPr>
              <p:spPr bwMode="auto">
                <a:xfrm>
                  <a:off x="7557853" y="1874749"/>
                  <a:ext cx="56961" cy="56766"/>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1" name="Oval 300">
                  <a:extLst>
                    <a:ext uri="{FF2B5EF4-FFF2-40B4-BE49-F238E27FC236}">
                      <a16:creationId xmlns:a16="http://schemas.microsoft.com/office/drawing/2014/main" id="{7C3C86B1-7494-0245-A0E3-70686FF6408B}"/>
                    </a:ext>
                  </a:extLst>
                </p:cNvPr>
                <p:cNvSpPr/>
                <p:nvPr/>
              </p:nvSpPr>
              <p:spPr bwMode="auto">
                <a:xfrm>
                  <a:off x="7557853" y="2821538"/>
                  <a:ext cx="56961" cy="56766"/>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02" name="Straight Connector 301">
                  <a:extLst>
                    <a:ext uri="{FF2B5EF4-FFF2-40B4-BE49-F238E27FC236}">
                      <a16:creationId xmlns:a16="http://schemas.microsoft.com/office/drawing/2014/main" id="{3D057563-71C0-A34C-9763-737594796504}"/>
                    </a:ext>
                  </a:extLst>
                </p:cNvPr>
                <p:cNvCxnSpPr>
                  <a:cxnSpLocks/>
                </p:cNvCxnSpPr>
                <p:nvPr/>
              </p:nvCxnSpPr>
              <p:spPr bwMode="auto">
                <a:xfrm flipV="1">
                  <a:off x="7586333" y="1978738"/>
                  <a:ext cx="0" cy="859536"/>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A0419845-5416-2F4C-BB34-B6BFF0D068DA}"/>
                    </a:ext>
                  </a:extLst>
                </p:cNvPr>
                <p:cNvCxnSpPr>
                  <a:cxnSpLocks/>
                </p:cNvCxnSpPr>
                <p:nvPr/>
              </p:nvCxnSpPr>
              <p:spPr bwMode="auto">
                <a:xfrm flipV="1">
                  <a:off x="7586333" y="1905713"/>
                  <a:ext cx="0" cy="45720"/>
                </a:xfrm>
                <a:prstGeom prst="line">
                  <a:avLst/>
                </a:prstGeom>
                <a:noFill/>
                <a:ln w="28575" cap="flat" cmpd="sng" algn="ctr">
                  <a:solidFill>
                    <a:schemeClr val="bg1"/>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2B65177F-DB7B-8C48-B68D-3B4044A31FFC}"/>
                  </a:ext>
                </a:extLst>
              </p:cNvPr>
              <p:cNvGrpSpPr/>
              <p:nvPr/>
            </p:nvGrpSpPr>
            <p:grpSpPr>
              <a:xfrm>
                <a:off x="8071734" y="3429167"/>
                <a:ext cx="56961" cy="472228"/>
                <a:chOff x="8081939" y="3429000"/>
                <a:chExt cx="56961" cy="472228"/>
              </a:xfrm>
            </p:grpSpPr>
            <p:sp>
              <p:nvSpPr>
                <p:cNvPr id="313" name="Oval 312">
                  <a:extLst>
                    <a:ext uri="{FF2B5EF4-FFF2-40B4-BE49-F238E27FC236}">
                      <a16:creationId xmlns:a16="http://schemas.microsoft.com/office/drawing/2014/main" id="{5ACC5CD6-AA5D-AA44-B940-60D1129E130D}"/>
                    </a:ext>
                  </a:extLst>
                </p:cNvPr>
                <p:cNvSpPr/>
                <p:nvPr/>
              </p:nvSpPr>
              <p:spPr bwMode="auto">
                <a:xfrm>
                  <a:off x="8081939" y="3429000"/>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4" name="Oval 313">
                  <a:extLst>
                    <a:ext uri="{FF2B5EF4-FFF2-40B4-BE49-F238E27FC236}">
                      <a16:creationId xmlns:a16="http://schemas.microsoft.com/office/drawing/2014/main" id="{ACBFFB53-A761-BD4B-A773-F4A37850F85E}"/>
                    </a:ext>
                  </a:extLst>
                </p:cNvPr>
                <p:cNvSpPr/>
                <p:nvPr/>
              </p:nvSpPr>
              <p:spPr bwMode="auto">
                <a:xfrm>
                  <a:off x="8081939" y="3844267"/>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5" name="Straight Connector 314">
                  <a:extLst>
                    <a:ext uri="{FF2B5EF4-FFF2-40B4-BE49-F238E27FC236}">
                      <a16:creationId xmlns:a16="http://schemas.microsoft.com/office/drawing/2014/main" id="{3427F098-3DE6-2840-859D-7AE31E39F861}"/>
                    </a:ext>
                  </a:extLst>
                </p:cNvPr>
                <p:cNvCxnSpPr>
                  <a:cxnSpLocks/>
                </p:cNvCxnSpPr>
                <p:nvPr/>
              </p:nvCxnSpPr>
              <p:spPr bwMode="auto">
                <a:xfrm flipV="1">
                  <a:off x="8110419" y="3441881"/>
                  <a:ext cx="0" cy="429768"/>
                </a:xfrm>
                <a:prstGeom prst="line">
                  <a:avLst/>
                </a:prstGeom>
                <a:noFill/>
                <a:ln w="28575" cap="flat" cmpd="sng" algn="ctr">
                  <a:solidFill>
                    <a:schemeClr val="bg1"/>
                  </a:solidFill>
                  <a:prstDash val="solid"/>
                  <a:round/>
                  <a:headEnd type="none" w="med" len="med"/>
                  <a:tailEnd type="none" w="med" len="med"/>
                </a:ln>
                <a:effectLst/>
              </p:spPr>
            </p:cxnSp>
          </p:grpSp>
          <p:sp>
            <p:nvSpPr>
              <p:cNvPr id="316" name="Oval 315">
                <a:extLst>
                  <a:ext uri="{FF2B5EF4-FFF2-40B4-BE49-F238E27FC236}">
                    <a16:creationId xmlns:a16="http://schemas.microsoft.com/office/drawing/2014/main" id="{41760518-FDBB-5F4B-BA12-3C15FC59DCD2}"/>
                  </a:ext>
                </a:extLst>
              </p:cNvPr>
              <p:cNvSpPr/>
              <p:nvPr/>
            </p:nvSpPr>
            <p:spPr bwMode="auto">
              <a:xfrm>
                <a:off x="7892738" y="382318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Oval 316">
                <a:extLst>
                  <a:ext uri="{FF2B5EF4-FFF2-40B4-BE49-F238E27FC236}">
                    <a16:creationId xmlns:a16="http://schemas.microsoft.com/office/drawing/2014/main" id="{74D88F36-7637-7C47-B147-31EA991269BA}"/>
                  </a:ext>
                </a:extLst>
              </p:cNvPr>
              <p:cNvSpPr/>
              <p:nvPr/>
            </p:nvSpPr>
            <p:spPr bwMode="auto">
              <a:xfrm>
                <a:off x="8429727" y="3798940"/>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53" name="Group 352">
                <a:extLst>
                  <a:ext uri="{FF2B5EF4-FFF2-40B4-BE49-F238E27FC236}">
                    <a16:creationId xmlns:a16="http://schemas.microsoft.com/office/drawing/2014/main" id="{5E610CB7-4153-7A4A-87C3-A79237E9BE5C}"/>
                  </a:ext>
                </a:extLst>
              </p:cNvPr>
              <p:cNvGrpSpPr/>
              <p:nvPr/>
            </p:nvGrpSpPr>
            <p:grpSpPr>
              <a:xfrm>
                <a:off x="7355750" y="3678672"/>
                <a:ext cx="56961" cy="300778"/>
                <a:chOff x="3917362" y="3567959"/>
                <a:chExt cx="56961" cy="300778"/>
              </a:xfrm>
            </p:grpSpPr>
            <p:sp>
              <p:nvSpPr>
                <p:cNvPr id="374" name="Oval 373">
                  <a:extLst>
                    <a:ext uri="{FF2B5EF4-FFF2-40B4-BE49-F238E27FC236}">
                      <a16:creationId xmlns:a16="http://schemas.microsoft.com/office/drawing/2014/main" id="{550A977C-254F-B74D-B1D7-CA13D327A10A}"/>
                    </a:ext>
                  </a:extLst>
                </p:cNvPr>
                <p:cNvSpPr/>
                <p:nvPr/>
              </p:nvSpPr>
              <p:spPr bwMode="auto">
                <a:xfrm>
                  <a:off x="3917362" y="35679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5" name="Oval 374">
                  <a:extLst>
                    <a:ext uri="{FF2B5EF4-FFF2-40B4-BE49-F238E27FC236}">
                      <a16:creationId xmlns:a16="http://schemas.microsoft.com/office/drawing/2014/main" id="{A6764915-0CB4-A240-81F5-9A0013F601E4}"/>
                    </a:ext>
                  </a:extLst>
                </p:cNvPr>
                <p:cNvSpPr/>
                <p:nvPr/>
              </p:nvSpPr>
              <p:spPr bwMode="auto">
                <a:xfrm>
                  <a:off x="3917362" y="381177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76" name="Straight Connector 375">
                  <a:extLst>
                    <a:ext uri="{FF2B5EF4-FFF2-40B4-BE49-F238E27FC236}">
                      <a16:creationId xmlns:a16="http://schemas.microsoft.com/office/drawing/2014/main" id="{CBA7764E-B042-2A44-A3FC-3438597FF933}"/>
                    </a:ext>
                  </a:extLst>
                </p:cNvPr>
                <p:cNvCxnSpPr>
                  <a:cxnSpLocks/>
                </p:cNvCxnSpPr>
                <p:nvPr/>
              </p:nvCxnSpPr>
              <p:spPr bwMode="auto">
                <a:xfrm flipV="1">
                  <a:off x="3945843" y="3584014"/>
                  <a:ext cx="0" cy="274320"/>
                </a:xfrm>
                <a:prstGeom prst="line">
                  <a:avLst/>
                </a:prstGeom>
                <a:noFill/>
                <a:ln w="28575" cap="flat" cmpd="sng" algn="ctr">
                  <a:solidFill>
                    <a:schemeClr val="bg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9FA2B8EE-8601-E748-B6D5-75AA985A0F66}"/>
                  </a:ext>
                </a:extLst>
              </p:cNvPr>
              <p:cNvGrpSpPr/>
              <p:nvPr/>
            </p:nvGrpSpPr>
            <p:grpSpPr>
              <a:xfrm>
                <a:off x="8250730" y="3726558"/>
                <a:ext cx="56961" cy="230928"/>
                <a:chOff x="3106515" y="3689929"/>
                <a:chExt cx="56961" cy="230928"/>
              </a:xfrm>
            </p:grpSpPr>
            <p:sp>
              <p:nvSpPr>
                <p:cNvPr id="365" name="Oval 364">
                  <a:extLst>
                    <a:ext uri="{FF2B5EF4-FFF2-40B4-BE49-F238E27FC236}">
                      <a16:creationId xmlns:a16="http://schemas.microsoft.com/office/drawing/2014/main" id="{243BD5B1-EAD9-6544-AD36-2492589A11AF}"/>
                    </a:ext>
                  </a:extLst>
                </p:cNvPr>
                <p:cNvSpPr/>
                <p:nvPr/>
              </p:nvSpPr>
              <p:spPr bwMode="auto">
                <a:xfrm>
                  <a:off x="3106515" y="368992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Oval 365">
                  <a:extLst>
                    <a:ext uri="{FF2B5EF4-FFF2-40B4-BE49-F238E27FC236}">
                      <a16:creationId xmlns:a16="http://schemas.microsoft.com/office/drawing/2014/main" id="{CE5FB41F-4E79-5942-8FEB-1D2A17B0B3D5}"/>
                    </a:ext>
                  </a:extLst>
                </p:cNvPr>
                <p:cNvSpPr/>
                <p:nvPr/>
              </p:nvSpPr>
              <p:spPr bwMode="auto">
                <a:xfrm>
                  <a:off x="3106515" y="386389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67" name="Straight Connector 366">
                  <a:extLst>
                    <a:ext uri="{FF2B5EF4-FFF2-40B4-BE49-F238E27FC236}">
                      <a16:creationId xmlns:a16="http://schemas.microsoft.com/office/drawing/2014/main" id="{10867BE0-E44F-A04E-ACD3-7C3D1A151D72}"/>
                    </a:ext>
                  </a:extLst>
                </p:cNvPr>
                <p:cNvCxnSpPr>
                  <a:cxnSpLocks/>
                </p:cNvCxnSpPr>
                <p:nvPr/>
              </p:nvCxnSpPr>
              <p:spPr bwMode="auto">
                <a:xfrm flipV="1">
                  <a:off x="3134996" y="3705984"/>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D876CCE3-48ED-DA46-B6C3-D045F64AE9CB}"/>
                  </a:ext>
                </a:extLst>
              </p:cNvPr>
              <p:cNvGrpSpPr/>
              <p:nvPr/>
            </p:nvGrpSpPr>
            <p:grpSpPr>
              <a:xfrm>
                <a:off x="7713742" y="3453121"/>
                <a:ext cx="56961" cy="342053"/>
                <a:chOff x="7733695" y="3452954"/>
                <a:chExt cx="56961" cy="342053"/>
              </a:xfrm>
            </p:grpSpPr>
            <p:sp>
              <p:nvSpPr>
                <p:cNvPr id="432" name="Oval 431">
                  <a:extLst>
                    <a:ext uri="{FF2B5EF4-FFF2-40B4-BE49-F238E27FC236}">
                      <a16:creationId xmlns:a16="http://schemas.microsoft.com/office/drawing/2014/main" id="{D9369CD2-99CD-C448-A64C-AB8322CC5147}"/>
                    </a:ext>
                  </a:extLst>
                </p:cNvPr>
                <p:cNvSpPr/>
                <p:nvPr/>
              </p:nvSpPr>
              <p:spPr bwMode="auto">
                <a:xfrm>
                  <a:off x="7733695" y="3452954"/>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3" name="Oval 432">
                  <a:extLst>
                    <a:ext uri="{FF2B5EF4-FFF2-40B4-BE49-F238E27FC236}">
                      <a16:creationId xmlns:a16="http://schemas.microsoft.com/office/drawing/2014/main" id="{EB17469A-123D-6940-AE78-35A76A555922}"/>
                    </a:ext>
                  </a:extLst>
                </p:cNvPr>
                <p:cNvSpPr/>
                <p:nvPr/>
              </p:nvSpPr>
              <p:spPr bwMode="auto">
                <a:xfrm>
                  <a:off x="7733695" y="373804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34" name="Straight Connector 433">
                  <a:extLst>
                    <a:ext uri="{FF2B5EF4-FFF2-40B4-BE49-F238E27FC236}">
                      <a16:creationId xmlns:a16="http://schemas.microsoft.com/office/drawing/2014/main" id="{459C69E2-BCFF-3149-9BDB-2FC32501351E}"/>
                    </a:ext>
                  </a:extLst>
                </p:cNvPr>
                <p:cNvCxnSpPr>
                  <a:cxnSpLocks/>
                </p:cNvCxnSpPr>
                <p:nvPr/>
              </p:nvCxnSpPr>
              <p:spPr bwMode="auto">
                <a:xfrm flipV="1">
                  <a:off x="7762176" y="3469009"/>
                  <a:ext cx="0" cy="310896"/>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58" name="Group 457">
              <a:extLst>
                <a:ext uri="{FF2B5EF4-FFF2-40B4-BE49-F238E27FC236}">
                  <a16:creationId xmlns:a16="http://schemas.microsoft.com/office/drawing/2014/main" id="{0DD61C9D-2E72-8B4B-B5E4-94CA90E2C2DE}"/>
                </a:ext>
              </a:extLst>
            </p:cNvPr>
            <p:cNvGrpSpPr/>
            <p:nvPr/>
          </p:nvGrpSpPr>
          <p:grpSpPr>
            <a:xfrm>
              <a:off x="8711794" y="3705988"/>
              <a:ext cx="1126494" cy="267112"/>
              <a:chOff x="8708619" y="3712338"/>
              <a:chExt cx="1126494" cy="267112"/>
            </a:xfrm>
          </p:grpSpPr>
          <p:grpSp>
            <p:nvGrpSpPr>
              <p:cNvPr id="449" name="Group 448">
                <a:extLst>
                  <a:ext uri="{FF2B5EF4-FFF2-40B4-BE49-F238E27FC236}">
                    <a16:creationId xmlns:a16="http://schemas.microsoft.com/office/drawing/2014/main" id="{5D9C96C9-F206-D54A-8433-9EA7389A4235}"/>
                  </a:ext>
                </a:extLst>
              </p:cNvPr>
              <p:cNvGrpSpPr/>
              <p:nvPr/>
            </p:nvGrpSpPr>
            <p:grpSpPr>
              <a:xfrm>
                <a:off x="8708619" y="3718594"/>
                <a:ext cx="56961" cy="256328"/>
                <a:chOff x="8735858" y="3722969"/>
                <a:chExt cx="56961" cy="256328"/>
              </a:xfrm>
            </p:grpSpPr>
            <p:sp>
              <p:nvSpPr>
                <p:cNvPr id="339" name="Oval 338">
                  <a:extLst>
                    <a:ext uri="{FF2B5EF4-FFF2-40B4-BE49-F238E27FC236}">
                      <a16:creationId xmlns:a16="http://schemas.microsoft.com/office/drawing/2014/main" id="{2CF483A7-F91E-0B4E-8AAD-92DE98BA4AEF}"/>
                    </a:ext>
                  </a:extLst>
                </p:cNvPr>
                <p:cNvSpPr/>
                <p:nvPr/>
              </p:nvSpPr>
              <p:spPr bwMode="auto">
                <a:xfrm>
                  <a:off x="8735858" y="372296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0" name="Oval 339">
                  <a:extLst>
                    <a:ext uri="{FF2B5EF4-FFF2-40B4-BE49-F238E27FC236}">
                      <a16:creationId xmlns:a16="http://schemas.microsoft.com/office/drawing/2014/main" id="{349D22BC-0729-664C-A74B-47ED87CF747A}"/>
                    </a:ext>
                  </a:extLst>
                </p:cNvPr>
                <p:cNvSpPr/>
                <p:nvPr/>
              </p:nvSpPr>
              <p:spPr bwMode="auto">
                <a:xfrm>
                  <a:off x="8735858" y="392233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1" name="Straight Connector 340">
                  <a:extLst>
                    <a:ext uri="{FF2B5EF4-FFF2-40B4-BE49-F238E27FC236}">
                      <a16:creationId xmlns:a16="http://schemas.microsoft.com/office/drawing/2014/main" id="{48C2C432-66AD-9A4A-810E-50E12E278A62}"/>
                    </a:ext>
                  </a:extLst>
                </p:cNvPr>
                <p:cNvCxnSpPr>
                  <a:cxnSpLocks/>
                </p:cNvCxnSpPr>
                <p:nvPr/>
              </p:nvCxnSpPr>
              <p:spPr bwMode="auto">
                <a:xfrm flipV="1">
                  <a:off x="8764339" y="3739024"/>
                  <a:ext cx="0" cy="210312"/>
                </a:xfrm>
                <a:prstGeom prst="line">
                  <a:avLst/>
                </a:prstGeom>
                <a:noFill/>
                <a:ln w="28575" cap="flat" cmpd="sng" algn="ctr">
                  <a:solidFill>
                    <a:schemeClr val="bg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876E06BC-C754-F845-8AF8-FBFB5D3726AF}"/>
                  </a:ext>
                </a:extLst>
              </p:cNvPr>
              <p:cNvGrpSpPr/>
              <p:nvPr/>
            </p:nvGrpSpPr>
            <p:grpSpPr>
              <a:xfrm>
                <a:off x="9421643" y="3720877"/>
                <a:ext cx="56961" cy="243628"/>
                <a:chOff x="9434613" y="3725252"/>
                <a:chExt cx="56961" cy="243628"/>
              </a:xfrm>
            </p:grpSpPr>
            <p:sp>
              <p:nvSpPr>
                <p:cNvPr id="377" name="Oval 376">
                  <a:extLst>
                    <a:ext uri="{FF2B5EF4-FFF2-40B4-BE49-F238E27FC236}">
                      <a16:creationId xmlns:a16="http://schemas.microsoft.com/office/drawing/2014/main" id="{10C1B47C-B521-2A46-8225-C043EAE4B11C}"/>
                    </a:ext>
                  </a:extLst>
                </p:cNvPr>
                <p:cNvSpPr/>
                <p:nvPr/>
              </p:nvSpPr>
              <p:spPr bwMode="auto">
                <a:xfrm>
                  <a:off x="9434613" y="3725252"/>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8" name="Oval 377">
                  <a:extLst>
                    <a:ext uri="{FF2B5EF4-FFF2-40B4-BE49-F238E27FC236}">
                      <a16:creationId xmlns:a16="http://schemas.microsoft.com/office/drawing/2014/main" id="{61196859-203C-0844-956C-4EF7B70C4C5E}"/>
                    </a:ext>
                  </a:extLst>
                </p:cNvPr>
                <p:cNvSpPr/>
                <p:nvPr/>
              </p:nvSpPr>
              <p:spPr bwMode="auto">
                <a:xfrm>
                  <a:off x="9434613" y="391191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79" name="Straight Connector 378">
                  <a:extLst>
                    <a:ext uri="{FF2B5EF4-FFF2-40B4-BE49-F238E27FC236}">
                      <a16:creationId xmlns:a16="http://schemas.microsoft.com/office/drawing/2014/main" id="{BAE478F5-6CA3-6F4B-82D0-3B0C86EED047}"/>
                    </a:ext>
                  </a:extLst>
                </p:cNvPr>
                <p:cNvCxnSpPr>
                  <a:cxnSpLocks/>
                </p:cNvCxnSpPr>
                <p:nvPr/>
              </p:nvCxnSpPr>
              <p:spPr bwMode="auto">
                <a:xfrm flipV="1">
                  <a:off x="9463094" y="3747657"/>
                  <a:ext cx="0" cy="182880"/>
                </a:xfrm>
                <a:prstGeom prst="line">
                  <a:avLst/>
                </a:prstGeom>
                <a:noFill/>
                <a:ln w="28575" cap="flat" cmpd="sng" algn="ctr">
                  <a:solidFill>
                    <a:schemeClr val="bg1"/>
                  </a:solidFill>
                  <a:prstDash val="solid"/>
                  <a:round/>
                  <a:headEnd type="none" w="med" len="med"/>
                  <a:tailEnd type="none" w="med" len="med"/>
                </a:ln>
                <a:effectLst/>
              </p:spPr>
            </p:cxnSp>
          </p:grpSp>
          <p:sp>
            <p:nvSpPr>
              <p:cNvPr id="415" name="Oval 414">
                <a:extLst>
                  <a:ext uri="{FF2B5EF4-FFF2-40B4-BE49-F238E27FC236}">
                    <a16:creationId xmlns:a16="http://schemas.microsoft.com/office/drawing/2014/main" id="{993076C1-2FC8-C44C-9D54-9292F1CEAEE2}"/>
                  </a:ext>
                </a:extLst>
              </p:cNvPr>
              <p:cNvSpPr/>
              <p:nvPr/>
            </p:nvSpPr>
            <p:spPr bwMode="auto">
              <a:xfrm>
                <a:off x="9243387" y="3917947"/>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9" name="Oval 428">
                <a:extLst>
                  <a:ext uri="{FF2B5EF4-FFF2-40B4-BE49-F238E27FC236}">
                    <a16:creationId xmlns:a16="http://schemas.microsoft.com/office/drawing/2014/main" id="{9CE0CB82-00E3-F846-BB38-499E42A96CEC}"/>
                  </a:ext>
                </a:extLst>
              </p:cNvPr>
              <p:cNvSpPr/>
              <p:nvPr/>
            </p:nvSpPr>
            <p:spPr bwMode="auto">
              <a:xfrm>
                <a:off x="9599899" y="3813050"/>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36" name="Group 435">
                <a:extLst>
                  <a:ext uri="{FF2B5EF4-FFF2-40B4-BE49-F238E27FC236}">
                    <a16:creationId xmlns:a16="http://schemas.microsoft.com/office/drawing/2014/main" id="{4FC1C8B3-A3F4-964C-BADC-68DF6052323F}"/>
                  </a:ext>
                </a:extLst>
              </p:cNvPr>
              <p:cNvGrpSpPr/>
              <p:nvPr/>
            </p:nvGrpSpPr>
            <p:grpSpPr>
              <a:xfrm>
                <a:off x="9778152" y="3812022"/>
                <a:ext cx="56961" cy="167428"/>
                <a:chOff x="5966967" y="3767559"/>
                <a:chExt cx="56961" cy="167428"/>
              </a:xfrm>
            </p:grpSpPr>
            <p:sp>
              <p:nvSpPr>
                <p:cNvPr id="437" name="Oval 436">
                  <a:extLst>
                    <a:ext uri="{FF2B5EF4-FFF2-40B4-BE49-F238E27FC236}">
                      <a16:creationId xmlns:a16="http://schemas.microsoft.com/office/drawing/2014/main" id="{BD75BB66-8ECE-9F4E-B994-0D0FF5BF657A}"/>
                    </a:ext>
                  </a:extLst>
                </p:cNvPr>
                <p:cNvSpPr/>
                <p:nvPr/>
              </p:nvSpPr>
              <p:spPr bwMode="auto">
                <a:xfrm>
                  <a:off x="5966967" y="376755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8" name="Oval 437">
                  <a:extLst>
                    <a:ext uri="{FF2B5EF4-FFF2-40B4-BE49-F238E27FC236}">
                      <a16:creationId xmlns:a16="http://schemas.microsoft.com/office/drawing/2014/main" id="{0B3D948E-A0B0-6543-8C1D-CAC7DD92CD6D}"/>
                    </a:ext>
                  </a:extLst>
                </p:cNvPr>
                <p:cNvSpPr/>
                <p:nvPr/>
              </p:nvSpPr>
              <p:spPr bwMode="auto">
                <a:xfrm>
                  <a:off x="5966967" y="387802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39" name="Straight Connector 438">
                  <a:extLst>
                    <a:ext uri="{FF2B5EF4-FFF2-40B4-BE49-F238E27FC236}">
                      <a16:creationId xmlns:a16="http://schemas.microsoft.com/office/drawing/2014/main" id="{E6A7C11E-E5F5-C74A-9909-75651DAE7A11}"/>
                    </a:ext>
                  </a:extLst>
                </p:cNvPr>
                <p:cNvCxnSpPr>
                  <a:cxnSpLocks/>
                </p:cNvCxnSpPr>
                <p:nvPr/>
              </p:nvCxnSpPr>
              <p:spPr bwMode="auto">
                <a:xfrm flipV="1">
                  <a:off x="5995448" y="3786789"/>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3A2CD7C1-3543-B348-816B-8BE332228266}"/>
                  </a:ext>
                </a:extLst>
              </p:cNvPr>
              <p:cNvGrpSpPr/>
              <p:nvPr/>
            </p:nvGrpSpPr>
            <p:grpSpPr>
              <a:xfrm>
                <a:off x="8886875" y="3730291"/>
                <a:ext cx="56961" cy="196003"/>
                <a:chOff x="8906217" y="3734666"/>
                <a:chExt cx="56961" cy="196003"/>
              </a:xfrm>
            </p:grpSpPr>
            <p:sp>
              <p:nvSpPr>
                <p:cNvPr id="441" name="Oval 440">
                  <a:extLst>
                    <a:ext uri="{FF2B5EF4-FFF2-40B4-BE49-F238E27FC236}">
                      <a16:creationId xmlns:a16="http://schemas.microsoft.com/office/drawing/2014/main" id="{112A40BD-A338-0047-A2A5-8CCD528DAB33}"/>
                    </a:ext>
                  </a:extLst>
                </p:cNvPr>
                <p:cNvSpPr/>
                <p:nvPr/>
              </p:nvSpPr>
              <p:spPr bwMode="auto">
                <a:xfrm>
                  <a:off x="8906217" y="373466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2" name="Oval 441">
                  <a:extLst>
                    <a:ext uri="{FF2B5EF4-FFF2-40B4-BE49-F238E27FC236}">
                      <a16:creationId xmlns:a16="http://schemas.microsoft.com/office/drawing/2014/main" id="{F05D54A6-FFD9-2648-ACE7-9B2A0680C34B}"/>
                    </a:ext>
                  </a:extLst>
                </p:cNvPr>
                <p:cNvSpPr/>
                <p:nvPr/>
              </p:nvSpPr>
              <p:spPr bwMode="auto">
                <a:xfrm>
                  <a:off x="8906217" y="3873708"/>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43" name="Straight Connector 442">
                  <a:extLst>
                    <a:ext uri="{FF2B5EF4-FFF2-40B4-BE49-F238E27FC236}">
                      <a16:creationId xmlns:a16="http://schemas.microsoft.com/office/drawing/2014/main" id="{3480FD94-7A49-5741-9F96-42109F4B6D4C}"/>
                    </a:ext>
                  </a:extLst>
                </p:cNvPr>
                <p:cNvCxnSpPr>
                  <a:cxnSpLocks/>
                </p:cNvCxnSpPr>
                <p:nvPr/>
              </p:nvCxnSpPr>
              <p:spPr bwMode="auto">
                <a:xfrm flipV="1">
                  <a:off x="8934698" y="3753896"/>
                  <a:ext cx="0" cy="146304"/>
                </a:xfrm>
                <a:prstGeom prst="line">
                  <a:avLst/>
                </a:prstGeom>
                <a:noFill/>
                <a:ln w="28575" cap="flat" cmpd="sng" algn="ctr">
                  <a:solidFill>
                    <a:schemeClr val="bg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A4CE3103-3572-E64E-A3A6-52907C94F054}"/>
                  </a:ext>
                </a:extLst>
              </p:cNvPr>
              <p:cNvGrpSpPr/>
              <p:nvPr/>
            </p:nvGrpSpPr>
            <p:grpSpPr>
              <a:xfrm>
                <a:off x="9065131" y="3712338"/>
                <a:ext cx="56961" cy="256328"/>
                <a:chOff x="8735858" y="3722969"/>
                <a:chExt cx="56961" cy="256328"/>
              </a:xfrm>
            </p:grpSpPr>
            <p:sp>
              <p:nvSpPr>
                <p:cNvPr id="451" name="Oval 450">
                  <a:extLst>
                    <a:ext uri="{FF2B5EF4-FFF2-40B4-BE49-F238E27FC236}">
                      <a16:creationId xmlns:a16="http://schemas.microsoft.com/office/drawing/2014/main" id="{3B667421-7083-FE4B-8552-7C13756C1517}"/>
                    </a:ext>
                  </a:extLst>
                </p:cNvPr>
                <p:cNvSpPr/>
                <p:nvPr/>
              </p:nvSpPr>
              <p:spPr bwMode="auto">
                <a:xfrm>
                  <a:off x="8735858" y="3722969"/>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2" name="Oval 451">
                  <a:extLst>
                    <a:ext uri="{FF2B5EF4-FFF2-40B4-BE49-F238E27FC236}">
                      <a16:creationId xmlns:a16="http://schemas.microsoft.com/office/drawing/2014/main" id="{7DF6DC6F-68A5-AE48-9556-2424AE6BC99D}"/>
                    </a:ext>
                  </a:extLst>
                </p:cNvPr>
                <p:cNvSpPr/>
                <p:nvPr/>
              </p:nvSpPr>
              <p:spPr bwMode="auto">
                <a:xfrm>
                  <a:off x="8735858" y="3922336"/>
                  <a:ext cx="56961" cy="5696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53" name="Straight Connector 452">
                  <a:extLst>
                    <a:ext uri="{FF2B5EF4-FFF2-40B4-BE49-F238E27FC236}">
                      <a16:creationId xmlns:a16="http://schemas.microsoft.com/office/drawing/2014/main" id="{4CD71EC6-5E4B-A24B-93E2-097B6A3CEE43}"/>
                    </a:ext>
                  </a:extLst>
                </p:cNvPr>
                <p:cNvCxnSpPr>
                  <a:cxnSpLocks/>
                </p:cNvCxnSpPr>
                <p:nvPr/>
              </p:nvCxnSpPr>
              <p:spPr bwMode="auto">
                <a:xfrm flipV="1">
                  <a:off x="8764339" y="3739024"/>
                  <a:ext cx="0" cy="210312"/>
                </a:xfrm>
                <a:prstGeom prst="line">
                  <a:avLst/>
                </a:prstGeom>
                <a:noFill/>
                <a:ln w="28575" cap="flat" cmpd="sng" algn="ctr">
                  <a:solidFill>
                    <a:schemeClr val="bg1"/>
                  </a:solidFill>
                  <a:prstDash val="solid"/>
                  <a:round/>
                  <a:headEnd type="none" w="med" len="med"/>
                  <a:tailEnd type="none" w="med" len="med"/>
                </a:ln>
                <a:effectLst/>
              </p:spPr>
            </p:cxnSp>
          </p:grpSp>
        </p:grpSp>
      </p:grpSp>
    </p:spTree>
    <p:extLst>
      <p:ext uri="{BB962C8B-B14F-4D97-AF65-F5344CB8AC3E}">
        <p14:creationId xmlns:p14="http://schemas.microsoft.com/office/powerpoint/2010/main" val="335496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Principles for Managing irAEs</a:t>
            </a:r>
          </a:p>
        </p:txBody>
      </p:sp>
      <p:sp>
        <p:nvSpPr>
          <p:cNvPr id="3" name="Content Placeholder 2"/>
          <p:cNvSpPr>
            <a:spLocks noGrp="1"/>
          </p:cNvSpPr>
          <p:nvPr>
            <p:ph idx="1"/>
          </p:nvPr>
        </p:nvSpPr>
        <p:spPr/>
        <p:txBody>
          <a:bodyPr/>
          <a:lstStyle/>
          <a:p>
            <a:r>
              <a:rPr lang="en-US" altLang="en-US" sz="2200" dirty="0"/>
              <a:t>Consult promptly with relevant specialists for affected organ systems (eg, GI, dermatology) </a:t>
            </a:r>
          </a:p>
          <a:p>
            <a:r>
              <a:rPr lang="en-US" altLang="en-US" sz="2200" dirty="0"/>
              <a:t>Management generally based on severity of symptoms</a:t>
            </a:r>
          </a:p>
          <a:p>
            <a:pPr lvl="1"/>
            <a:r>
              <a:rPr lang="en-US" altLang="en-US" sz="2000" dirty="0"/>
              <a:t>Mild (grade 1): supportive care, consider holding ICI</a:t>
            </a:r>
          </a:p>
          <a:p>
            <a:pPr lvl="1"/>
            <a:r>
              <a:rPr lang="en-US" altLang="en-US" sz="2000" dirty="0"/>
              <a:t>Moderate (grade 2): hold ICI, re-dose if AE improves, consider low-dose steroids (prednisone 0.5-1 mg/kg/day)</a:t>
            </a:r>
          </a:p>
          <a:p>
            <a:pPr lvl="1"/>
            <a:r>
              <a:rPr lang="en-US" altLang="en-US" sz="2000" dirty="0"/>
              <a:t>Severe (grade 3): discontinue ICI, monitor closely (likely inpatient), start high-dose steroids (prednisone 1-2 mg/kg/day) with a slow taper (≥ 1 mo) </a:t>
            </a:r>
            <a:r>
              <a:rPr lang="en-US" altLang="en-US" sz="2000" dirty="0">
                <a:sym typeface="Wingdings" panose="05000000000000000000" pitchFamily="2" charset="2"/>
              </a:rPr>
              <a:t> </a:t>
            </a:r>
            <a:r>
              <a:rPr lang="en-US" altLang="en-US" sz="2000" dirty="0"/>
              <a:t>If not improving in 1-3 days, increase immunosuppression</a:t>
            </a:r>
          </a:p>
          <a:p>
            <a:r>
              <a:rPr lang="en-US" altLang="en-US" sz="2200" dirty="0"/>
              <a:t>For steroid-refractory AEs, consider adding </a:t>
            </a:r>
            <a:r>
              <a:rPr lang="en-US" altLang="en-US" sz="2200" dirty="0">
                <a:sym typeface="Wingdings" panose="05000000000000000000" pitchFamily="2" charset="2"/>
              </a:rPr>
              <a:t>infliximab,</a:t>
            </a:r>
            <a:r>
              <a:rPr lang="en-US" altLang="en-US" sz="2200" dirty="0"/>
              <a:t> </a:t>
            </a:r>
            <a:r>
              <a:rPr lang="en-US" sz="2200" kern="1200" dirty="0">
                <a:solidFill>
                  <a:schemeClr val="bg2">
                    <a:lumMod val="10000"/>
                  </a:schemeClr>
                </a:solidFill>
              </a:rPr>
              <a:t>mycophenolate mofetil, etc</a:t>
            </a:r>
            <a:endParaRPr lang="en-US" altLang="en-US" sz="2200" dirty="0"/>
          </a:p>
          <a:p>
            <a:pPr lvl="1"/>
            <a:r>
              <a:rPr lang="en-US" altLang="en-US" sz="2000" dirty="0"/>
              <a:t>Diarrhea </a:t>
            </a:r>
            <a:r>
              <a:rPr lang="en-US" altLang="en-US" sz="2000" dirty="0">
                <a:sym typeface="Wingdings" panose="05000000000000000000" pitchFamily="2" charset="2"/>
              </a:rPr>
              <a:t> consider adding infliximab or vedolizumab </a:t>
            </a:r>
          </a:p>
          <a:p>
            <a:pPr lvl="1"/>
            <a:r>
              <a:rPr lang="en-US" altLang="en-US" sz="2000" dirty="0"/>
              <a:t>Hepatitis </a:t>
            </a:r>
            <a:r>
              <a:rPr lang="en-US" altLang="en-US" sz="2000" dirty="0">
                <a:sym typeface="Wingdings" panose="05000000000000000000" pitchFamily="2" charset="2"/>
              </a:rPr>
              <a:t> </a:t>
            </a:r>
            <a:r>
              <a:rPr lang="en-US" sz="2000" kern="1200" dirty="0">
                <a:solidFill>
                  <a:schemeClr val="bg2">
                    <a:lumMod val="10000"/>
                  </a:schemeClr>
                </a:solidFill>
              </a:rPr>
              <a:t>consider adding mycophenolate mofetil</a:t>
            </a:r>
            <a:endParaRPr lang="en-US" altLang="en-US" sz="2000" dirty="0"/>
          </a:p>
        </p:txBody>
      </p:sp>
      <p:grpSp>
        <p:nvGrpSpPr>
          <p:cNvPr id="4" name="Group 7">
            <a:extLst>
              <a:ext uri="{FF2B5EF4-FFF2-40B4-BE49-F238E27FC236}">
                <a16:creationId xmlns:a16="http://schemas.microsoft.com/office/drawing/2014/main" id="{0EA5440A-6F4F-4531-934C-35CBD0733C4D}"/>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E26C771C-E898-42D8-BC63-6298511728F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7B8CDCA-5771-486B-8AA0-CD80FA1AC8A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 Box 11">
            <a:extLst>
              <a:ext uri="{FF2B5EF4-FFF2-40B4-BE49-F238E27FC236}">
                <a16:creationId xmlns:a16="http://schemas.microsoft.com/office/drawing/2014/main" id="{13281C48-ED7E-4663-AE56-A7725630E809}"/>
              </a:ext>
            </a:extLst>
          </p:cNvPr>
          <p:cNvSpPr txBox="1">
            <a:spLocks noChangeArrowheads="1"/>
          </p:cNvSpPr>
          <p:nvPr/>
        </p:nvSpPr>
        <p:spPr bwMode="auto">
          <a:xfrm>
            <a:off x="411480" y="635624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a:t>
            </a:r>
          </a:p>
        </p:txBody>
      </p:sp>
      <p:sp>
        <p:nvSpPr>
          <p:cNvPr id="5" name="Rectangle 4">
            <a:extLst>
              <a:ext uri="{FF2B5EF4-FFF2-40B4-BE49-F238E27FC236}">
                <a16:creationId xmlns:a16="http://schemas.microsoft.com/office/drawing/2014/main" id="{8EF0171B-BB75-4939-8068-DBEC2920CF2E}"/>
              </a:ext>
            </a:extLst>
          </p:cNvPr>
          <p:cNvSpPr/>
          <p:nvPr/>
        </p:nvSpPr>
        <p:spPr>
          <a:xfrm>
            <a:off x="6915806" y="5344953"/>
            <a:ext cx="4456387" cy="923330"/>
          </a:xfrm>
          <a:prstGeom prst="rect">
            <a:avLst/>
          </a:prstGeom>
        </p:spPr>
        <p:txBody>
          <a:bodyPr wrap="square">
            <a:spAutoFit/>
          </a:bodyPr>
          <a:lstStyle/>
          <a:p>
            <a:pPr marL="742950" lvl="1" indent="-285750" eaLnBrk="1" hangingPunct="1">
              <a:lnSpc>
                <a:spcPct val="90000"/>
              </a:lnSpc>
              <a:spcBef>
                <a:spcPts val="1000"/>
              </a:spcBef>
              <a:spcAft>
                <a:spcPts val="700"/>
              </a:spcAft>
              <a:buClr>
                <a:schemeClr val="bg1"/>
              </a:buClr>
              <a:buFont typeface="Arial" panose="020B0604020202020204" pitchFamily="34" charset="0"/>
              <a:buChar char="‒"/>
            </a:pPr>
            <a:r>
              <a:rPr lang="en-US" altLang="en-US" sz="2000" b="0" dirty="0">
                <a:solidFill>
                  <a:schemeClr val="bg1"/>
                </a:solidFill>
                <a:latin typeface="Calibri" panose="020F0502020204030204" pitchFamily="34" charset="0"/>
              </a:rPr>
              <a:t>Pneumonitis </a:t>
            </a:r>
            <a:r>
              <a:rPr lang="en-US" altLang="en-US" sz="2000" b="0" dirty="0">
                <a:solidFill>
                  <a:schemeClr val="bg1"/>
                </a:solidFill>
                <a:latin typeface="Calibri" panose="020F0502020204030204" pitchFamily="34" charset="0"/>
                <a:sym typeface="Wingdings" panose="05000000000000000000" pitchFamily="2" charset="2"/>
              </a:rPr>
              <a:t> consider adding infliximab, </a:t>
            </a:r>
            <a:r>
              <a:rPr lang="en-US" sz="2000" b="0" dirty="0">
                <a:solidFill>
                  <a:schemeClr val="bg1"/>
                </a:solidFill>
                <a:latin typeface="Calibri" panose="020F0502020204030204" pitchFamily="34" charset="0"/>
              </a:rPr>
              <a:t>mycophenolate mofetil</a:t>
            </a:r>
            <a:r>
              <a:rPr lang="en-US" sz="2000" b="0" dirty="0">
                <a:solidFill>
                  <a:schemeClr val="bg1"/>
                </a:solidFill>
                <a:latin typeface="Calibri" panose="020F0502020204030204" pitchFamily="34" charset="0"/>
                <a:sym typeface="Wingdings" panose="05000000000000000000" pitchFamily="2" charset="2"/>
              </a:rPr>
              <a:t>, or IVIG</a:t>
            </a:r>
            <a:endParaRPr lang="en-US" altLang="en-US" sz="2000" b="0" dirty="0">
              <a:solidFill>
                <a:schemeClr val="bg1"/>
              </a:solidFill>
              <a:latin typeface="Calibri" panose="020F0502020204030204" pitchFamily="34" charset="0"/>
              <a:sym typeface="Wingdings" panose="05000000000000000000" pitchFamily="2" charset="2"/>
            </a:endParaRPr>
          </a:p>
        </p:txBody>
      </p:sp>
    </p:spTree>
    <p:extLst>
      <p:ext uri="{BB962C8B-B14F-4D97-AF65-F5344CB8AC3E}">
        <p14:creationId xmlns:p14="http://schemas.microsoft.com/office/powerpoint/2010/main" val="3863707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dirty="0">
                <a:solidFill>
                  <a:schemeClr val="accent3"/>
                </a:solidFill>
                <a:hlinkClick r:id="rId4"/>
              </a:rPr>
              <a:t>clinicaloptions.com/RCC2020SeriesSlides</a:t>
            </a:r>
            <a:endParaRPr lang="en-US" dirty="0">
              <a:solidFill>
                <a:schemeClr val="accent3"/>
              </a:solidFill>
            </a:endParaRPr>
          </a:p>
          <a:p>
            <a:r>
              <a:rPr lang="en-US" dirty="0">
                <a:solidFill>
                  <a:schemeClr val="accent3"/>
                </a:solidFill>
                <a:hlinkClick r:id="rId5"/>
              </a:rPr>
              <a:t>clinicaloptions.com/immuneAEtool </a:t>
            </a:r>
            <a:endParaRPr lang="en-US" altLang="en-US" dirty="0">
              <a:solidFill>
                <a:schemeClr val="accent3"/>
              </a:solidFill>
            </a:endParaRPr>
          </a:p>
          <a:p>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RCC!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Downloadable slides </a:t>
            </a:r>
            <a:r>
              <a:rPr lang="en-US" sz="2200" b="0" dirty="0"/>
              <a:t>from the module</a:t>
            </a:r>
          </a:p>
          <a:p>
            <a:pPr>
              <a:buClr>
                <a:schemeClr val="accent6"/>
              </a:buClr>
              <a:defRPr/>
            </a:pPr>
            <a:r>
              <a:rPr lang="en-US" sz="2200" dirty="0">
                <a:solidFill>
                  <a:srgbClr val="E1471D"/>
                </a:solidFill>
              </a:rPr>
              <a:t>Management of irAEs, </a:t>
            </a:r>
            <a:r>
              <a:rPr lang="en-US" sz="2200" b="0" dirty="0"/>
              <a:t>an Interactive Decision Support Tool</a:t>
            </a:r>
          </a:p>
          <a:p>
            <a:pPr>
              <a:buClr>
                <a:schemeClr val="accent6"/>
              </a:buClr>
              <a:defRPr/>
            </a:pPr>
            <a:r>
              <a:rPr lang="en-US" sz="2200" dirty="0">
                <a:solidFill>
                  <a:srgbClr val="E1471D"/>
                </a:solidFill>
              </a:rPr>
              <a:t>Downloadable slides and expert analysis </a:t>
            </a:r>
            <a:r>
              <a:rPr lang="en-US" sz="2200" b="0" dirty="0"/>
              <a:t>of key data from annual oncology conferences</a:t>
            </a:r>
          </a:p>
          <a:p>
            <a:pPr>
              <a:buClr>
                <a:schemeClr val="accent6"/>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56M7VY3CDVN5-1753387879-5</_dlc_DocId>
    <_dlc_DocIdUrl xmlns="d54cbe69-32bd-412a-b004-9152f949605e">
      <Url>https://intranet.clinicaloptions.com/mews/oncology/ONC_2020_RCC_TM_(PRP3490)/CME_CNE_CPE-Certified_Clinical_Focus_Synergy/_layouts/15/DocIdRedir.aspx?ID=56M7VY3CDVN5-1753387879-5</Url>
      <Description>56M7VY3CDVN5-1753387879-5</Description>
    </_dlc_DocIdUrl>
    <Document_x0020_Category xmlns="39510e7c-742d-478c-8b9d-15457d9cd435">Slides - Downloadable</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D35E726BDF684468161C617B4F0D1B9" ma:contentTypeVersion="1" ma:contentTypeDescription="Create a new document." ma:contentTypeScope="" ma:versionID="cc8e33a342439fef8399641d064969e5">
  <xsd:schema xmlns:xsd="http://www.w3.org/2001/XMLSchema" xmlns:xs="http://www.w3.org/2001/XMLSchema" xmlns:p="http://schemas.microsoft.com/office/2006/metadata/properties" xmlns:ns2="d54cbe69-32bd-412a-b004-9152f949605e" xmlns:ns3="39510e7c-742d-478c-8b9d-15457d9cd435" targetNamespace="http://schemas.microsoft.com/office/2006/metadata/properties" ma:root="true" ma:fieldsID="0b937fccf944fc2395477242fda48fec" ns2:_="" ns3:_="">
    <xsd:import namespace="d54cbe69-32bd-412a-b004-9152f949605e"/>
    <xsd:import namespace="39510e7c-742d-478c-8b9d-15457d9cd43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9510e7c-742d-478c-8b9d-15457d9cd43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www.w3.org/XML/1998/namespace"/>
    <ds:schemaRef ds:uri="http://schemas.microsoft.com/office/2006/documentManagement/types"/>
    <ds:schemaRef ds:uri="http://purl.org/dc/elements/1.1/"/>
    <ds:schemaRef ds:uri="http://schemas.openxmlformats.org/package/2006/metadata/core-properties"/>
    <ds:schemaRef ds:uri="http://purl.org/dc/dcmitype/"/>
    <ds:schemaRef ds:uri="http://schemas.microsoft.com/office/infopath/2007/PartnerControls"/>
    <ds:schemaRef ds:uri="http://schemas.microsoft.com/office/2006/metadata/properties"/>
    <ds:schemaRef ds:uri="39510e7c-742d-478c-8b9d-15457d9cd435"/>
    <ds:schemaRef ds:uri="d54cbe69-32bd-412a-b004-9152f949605e"/>
    <ds:schemaRef ds:uri="http://purl.org/dc/terms/"/>
  </ds:schemaRefs>
</ds:datastoreItem>
</file>

<file path=customXml/itemProps2.xml><?xml version="1.0" encoding="utf-8"?>
<ds:datastoreItem xmlns:ds="http://schemas.openxmlformats.org/officeDocument/2006/customXml" ds:itemID="{F129A330-4183-49E2-AA52-A47B1C78F5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9510e7c-742d-478c-8b9d-15457d9cd4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ACD18C-FA4F-4685-AE79-25CA32FF40B6}">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14893</TotalTime>
  <Words>7835</Words>
  <Application>Microsoft Office PowerPoint</Application>
  <PresentationFormat>Widescreen</PresentationFormat>
  <Paragraphs>2008</Paragraphs>
  <Slides>56</Slides>
  <Notes>52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Roboto</vt:lpstr>
      <vt:lpstr>Source Sans Pro</vt:lpstr>
      <vt:lpstr>Times</vt:lpstr>
      <vt:lpstr>Times New Roman</vt:lpstr>
      <vt:lpstr>Wingdings</vt:lpstr>
      <vt:lpstr>2017_HTAA_Diabetes</vt:lpstr>
      <vt:lpstr>Expert Guidance and Resources to Personalize Care and Improve Outcomes for Patients With RCC</vt:lpstr>
      <vt:lpstr>About These Slides</vt:lpstr>
      <vt:lpstr>Faculty</vt:lpstr>
      <vt:lpstr>First-line Treatment for  Patients With Advanced RCC: What Is The Right Choice?</vt:lpstr>
      <vt:lpstr>IMDC (Heng) Criteria for Metastatic RCC</vt:lpstr>
      <vt:lpstr>IMDC Prognostic Criteria</vt:lpstr>
      <vt:lpstr>First-line Systemic Therapy for Advanced Clear-Cell RCC</vt:lpstr>
      <vt:lpstr>CARMENA: Prospective, Multicenter, Open-Label, Randomized Phase III Noninferiority Study</vt:lpstr>
      <vt:lpstr>CARMENA: Overall Survival (ITT) </vt:lpstr>
      <vt:lpstr>Considerations for Nephrectomy</vt:lpstr>
      <vt:lpstr>Active Surveillance</vt:lpstr>
      <vt:lpstr>Prospective Phase II Observational Study in  Patients With Asymptomatic Metastatic RCC</vt:lpstr>
      <vt:lpstr>Prospective Observation Study: Outcomes</vt:lpstr>
      <vt:lpstr>MaRCC Registry: Prospective Observational Registry Data</vt:lpstr>
      <vt:lpstr>Prospective Observational Registry Data </vt:lpstr>
      <vt:lpstr>The Argument for Active Surveillance</vt:lpstr>
      <vt:lpstr>Considerations for Systemic Therapy for RCC</vt:lpstr>
      <vt:lpstr>Frontline RCC Therapy: Recent Phase III Trials</vt:lpstr>
      <vt:lpstr>CheckMate 214: Nivolumab + Ipilimumab vs Sunitinib for Untreated Advanced RCC </vt:lpstr>
      <vt:lpstr>KEYNOTE-426: Pembrolizumab + Axitinib in  Treatment-Naive Advanced RCC </vt:lpstr>
      <vt:lpstr>KEYNOTE-426: Pembrolizumab + Axitinib in  Treatment-Naive Advanced RCC </vt:lpstr>
      <vt:lpstr>JAVELIN Renal 101: Avelumab + Axitinib in  Treatment-Naive Advanced RCC </vt:lpstr>
      <vt:lpstr>CheckMate 9ER: First-line Nivolumab + Cabozantinib vs Sunitinib in Advanced or Metastatic RCC</vt:lpstr>
      <vt:lpstr>CheckMate 9ER: Summary of Nivolumab + Cabozantinib vs Sunitinib in Advanced RCC</vt:lpstr>
      <vt:lpstr>Data on Patients with Favorable Risk Disease</vt:lpstr>
      <vt:lpstr>CheckMate 214: OS and Response by  IMDC Risk Category</vt:lpstr>
      <vt:lpstr>KEYNOTE-426: OS, PFS, and ORR in IMDC Favorable-Risk Group</vt:lpstr>
      <vt:lpstr>Data on Patients with Intermediate or  Poor Risk Disease</vt:lpstr>
      <vt:lpstr>What is the long-term “big picture” benefit achieved in patients with IMDC intermediate-/poor-risk RCC receiving these new standard regimens? </vt:lpstr>
      <vt:lpstr>OS for Intermediate-/Poor-Risk Disease</vt:lpstr>
      <vt:lpstr>Response Rate for IMDC Intermediate-/Poor-Risk Disease</vt:lpstr>
      <vt:lpstr>Is There Durable Benefit From Therapy? Response Duration With Current Regimens </vt:lpstr>
      <vt:lpstr>PFS for IMDC Intermediate-/Poor-Risk Disease</vt:lpstr>
      <vt:lpstr>Immune-Related AEs</vt:lpstr>
      <vt:lpstr>Treatment-Related AEs for Combination Therapy vs TKI Alone </vt:lpstr>
      <vt:lpstr>CheckMate 214: Health-Related Quality of Life in IMDC Intermediate-/Poor-Risk Patients</vt:lpstr>
      <vt:lpstr>Considerations for Toxicity With IO/IO vs IO/TKI</vt:lpstr>
      <vt:lpstr>First-line Treatment Considerations for RCC: Summary</vt:lpstr>
      <vt:lpstr>Phase III Trials on the Radar Screen For First-Line Therapy </vt:lpstr>
      <vt:lpstr>Treatment Options for  Patients With RCC Progressing on Previous Therapy</vt:lpstr>
      <vt:lpstr>Sequencing of Approved Agents 2012-2015:  Simpler Times</vt:lpstr>
      <vt:lpstr>FDA Approved Regimens for Advanced RCC</vt:lpstr>
      <vt:lpstr>Therapies for Relapsed or Refractory Stage IV RCC</vt:lpstr>
      <vt:lpstr>Sequencing of Approved Agents:  Now</vt:lpstr>
      <vt:lpstr>Pivotal Randomized Trials in Clear-Cell RCC  Post TKI Therapy</vt:lpstr>
      <vt:lpstr>Phase II KEYNOTE-146/Study 111 of Lenvatinib + Pembrolizumab After Progression on Previous IO Therapy</vt:lpstr>
      <vt:lpstr>Response to Lenvatinib + Pembrolizumab:  Best Response by Previous Therapy</vt:lpstr>
      <vt:lpstr>Response to Lenvatinib + Pembrolizumab:  Change in Tumor Size</vt:lpstr>
      <vt:lpstr>Response to Lenvatinib + Pembrolizumab:  Change in Tumor Size by Prior Anti-VEGF Therapy</vt:lpstr>
      <vt:lpstr>Response to Lenvatinib + Pembrolizumab:  Change in Tumor Size by Prior IO Therapy</vt:lpstr>
      <vt:lpstr>Considerations for Next-Line Treatment Selection</vt:lpstr>
      <vt:lpstr>Managing AEs Associated With RCC Therapy</vt:lpstr>
      <vt:lpstr>A New Spectrum of Adverse Events With IO-Based Therapy</vt:lpstr>
      <vt:lpstr>Frequency of irAEs With ICI Monotherapy</vt:lpstr>
      <vt:lpstr>General Principles for Managing irAEs</vt:lpstr>
      <vt:lpstr>Go Online for More CCO  Coverage of RCC!</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 Guidance and Resources to Personalize Care and Improve Outcomes for Patients With RCC</dc:title>
  <dc:creator>Preferred User</dc:creator>
  <cp:lastModifiedBy>Jessica Buckley</cp:lastModifiedBy>
  <cp:revision>670</cp:revision>
  <cp:lastPrinted>2016-09-26T20:21:49Z</cp:lastPrinted>
  <dcterms:created xsi:type="dcterms:W3CDTF">2005-05-27T15:08:01Z</dcterms:created>
  <dcterms:modified xsi:type="dcterms:W3CDTF">2021-01-29T20:25:52Z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38aa4b07-1aa5-4afc-aa8f-9824165716ba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0x010100AD35E726BDF684468161C617B4F0D1B9</vt:lpwstr>
  </property>
</Properties>
</file>